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7" r:id="rId7"/>
    <p:sldId id="286" r:id="rId8"/>
    <p:sldId id="268" r:id="rId9"/>
    <p:sldId id="269" r:id="rId10"/>
    <p:sldId id="270" r:id="rId11"/>
    <p:sldId id="264" r:id="rId12"/>
    <p:sldId id="271" r:id="rId13"/>
    <p:sldId id="272" r:id="rId14"/>
    <p:sldId id="273" r:id="rId15"/>
    <p:sldId id="274" r:id="rId16"/>
    <p:sldId id="265" r:id="rId17"/>
    <p:sldId id="275" r:id="rId18"/>
    <p:sldId id="276" r:id="rId19"/>
    <p:sldId id="277" r:id="rId20"/>
    <p:sldId id="278" r:id="rId21"/>
    <p:sldId id="266" r:id="rId22"/>
    <p:sldId id="279" r:id="rId23"/>
    <p:sldId id="283" r:id="rId24"/>
    <p:sldId id="284" r:id="rId25"/>
    <p:sldId id="285" r:id="rId26"/>
    <p:sldId id="287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31"/>
    </p:embeddedFont>
    <p:embeddedFont>
      <p:font typeface="等线" panose="02010600030101010101" charset="-122"/>
      <p:regular r:id="rId32"/>
    </p:embeddedFont>
    <p:embeddedFont>
      <p:font typeface="Impact" panose="020B0806030902050204" pitchFamily="34" charset="0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页" id="{314C4C9D-AE76-4E05-B037-5A5DB805C9BD}">
          <p14:sldIdLst>
            <p14:sldId id="256"/>
          </p14:sldIdLst>
        </p14:section>
        <p14:section name="目录页" id="{008E412F-DBDA-49D6-8F52-3723921DFE03}">
          <p14:sldIdLst>
            <p14:sldId id="257"/>
          </p14:sldIdLst>
        </p14:section>
        <p14:section name="过渡页" id="{8A3C5D5E-FAF1-4CC7-AAB2-6446E7D3DE63}">
          <p14:sldIdLst>
            <p14:sldId id="258"/>
          </p14:sldIdLst>
        </p14:section>
        <p14:section name="内页" id="{8D1A6813-68F6-49A0-A239-92955AC6E8C5}">
          <p14:sldIdLst>
            <p14:sldId id="267"/>
            <p14:sldId id="286"/>
            <p14:sldId id="268"/>
            <p14:sldId id="269"/>
            <p14:sldId id="270"/>
            <p14:sldId id="264"/>
            <p14:sldId id="271"/>
            <p14:sldId id="272"/>
            <p14:sldId id="273"/>
            <p14:sldId id="274"/>
            <p14:sldId id="265"/>
            <p14:sldId id="275"/>
            <p14:sldId id="276"/>
            <p14:sldId id="277"/>
            <p14:sldId id="278"/>
            <p14:sldId id="266"/>
            <p14:sldId id="279"/>
            <p14:sldId id="283"/>
            <p14:sldId id="284"/>
            <p14:sldId id="285"/>
          </p14:sldIdLst>
        </p14:section>
        <p14:section name="结束页" id="{98773F69-2DDF-47CC-BD69-D575D8CAAC6E}">
          <p14:sldIdLst>
            <p14:sldId id="287"/>
          </p14:sldIdLst>
        </p14:section>
        <p14:section name="版权页" id="{C8AD3B51-1B7B-4E69-9180-4DEC6400FE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6" autoAdjust="0"/>
    <p:restoredTop sz="94618" autoAdjust="0"/>
  </p:normalViewPr>
  <p:slideViewPr>
    <p:cSldViewPr snapToGrid="0" showGuides="1">
      <p:cViewPr varScale="1">
        <p:scale>
          <a:sx n="77" d="100"/>
          <a:sy n="77" d="100"/>
        </p:scale>
        <p:origin x="-108" y="-504"/>
      </p:cViewPr>
      <p:guideLst>
        <p:guide orient="horz" pos="12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notesSlide" Target="../notesSlides/notesSlide17.xml"/><Relationship Id="rId1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2" y="776798"/>
            <a:ext cx="5070060" cy="545449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4511305" y="2050901"/>
            <a:ext cx="8323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课题研究学术报告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61654" y="3173880"/>
            <a:ext cx="5863771" cy="57767"/>
            <a:chOff x="5280505" y="3963496"/>
            <a:chExt cx="5863771" cy="57767"/>
          </a:xfrm>
          <a:solidFill>
            <a:schemeClr val="tx1"/>
          </a:solidFill>
        </p:grpSpPr>
        <p:sp>
          <p:nvSpPr>
            <p:cNvPr id="6" name="任意多边形 16"/>
            <p:cNvSpPr/>
            <p:nvPr/>
          </p:nvSpPr>
          <p:spPr>
            <a:xfrm>
              <a:off x="5280505" y="3992380"/>
              <a:ext cx="5863771" cy="0"/>
            </a:xfrm>
            <a:custGeom>
              <a:avLst/>
              <a:gdLst>
                <a:gd name="connsiteX0" fmla="*/ 0 w 5863771"/>
                <a:gd name="connsiteY0" fmla="*/ 0 h 0"/>
                <a:gd name="connsiteX1" fmla="*/ 58057 w 5863771"/>
                <a:gd name="connsiteY1" fmla="*/ 0 h 0"/>
                <a:gd name="connsiteX2" fmla="*/ 5863771 w 586377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771">
                  <a:moveTo>
                    <a:pt x="0" y="0"/>
                  </a:moveTo>
                  <a:lnTo>
                    <a:pt x="58057" y="0"/>
                  </a:lnTo>
                  <a:lnTo>
                    <a:pt x="5863771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圆角矩形 17"/>
            <p:cNvSpPr/>
            <p:nvPr/>
          </p:nvSpPr>
          <p:spPr>
            <a:xfrm>
              <a:off x="7456740" y="3963496"/>
              <a:ext cx="1511300" cy="57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479790" y="3451418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适用于工作报告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20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782456" y="4205439"/>
            <a:ext cx="412709" cy="333006"/>
            <a:chOff x="0" y="0"/>
            <a:chExt cx="1088225" cy="869861"/>
          </a:xfrm>
          <a:solidFill>
            <a:schemeClr val="tx1"/>
          </a:solidFill>
        </p:grpSpPr>
        <p:sp>
          <p:nvSpPr>
            <p:cNvPr id="10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9791433" y="4205439"/>
            <a:ext cx="329894" cy="333006"/>
            <a:chOff x="0" y="0"/>
            <a:chExt cx="881859" cy="881859"/>
          </a:xfrm>
          <a:solidFill>
            <a:schemeClr val="tx1"/>
          </a:solidFill>
        </p:grpSpPr>
        <p:sp>
          <p:nvSpPr>
            <p:cNvPr id="16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7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8473972" y="4205439"/>
            <a:ext cx="397959" cy="333006"/>
            <a:chOff x="0" y="0"/>
            <a:chExt cx="961046" cy="796672"/>
          </a:xfrm>
          <a:solidFill>
            <a:schemeClr val="tx1"/>
          </a:solidFill>
        </p:grpSpPr>
        <p:sp>
          <p:nvSpPr>
            <p:cNvPr id="19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0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1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2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4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5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6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8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9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0" name="Freeform 84"/>
          <p:cNvSpPr>
            <a:spLocks noChangeAspect="1" noEditPoints="1" noChangeArrowheads="1"/>
          </p:cNvSpPr>
          <p:nvPr/>
        </p:nvSpPr>
        <p:spPr bwMode="auto">
          <a:xfrm>
            <a:off x="7169827" y="4205438"/>
            <a:ext cx="333822" cy="333006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1" name="Freeform 9"/>
          <p:cNvSpPr>
            <a:spLocks noChangeAspect="1" noEditPoints="1" noChangeArrowheads="1"/>
          </p:cNvSpPr>
          <p:nvPr/>
        </p:nvSpPr>
        <p:spPr bwMode="auto">
          <a:xfrm>
            <a:off x="9150738" y="4205437"/>
            <a:ext cx="361886" cy="33300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2" name="TextBox 84"/>
          <p:cNvSpPr txBox="1"/>
          <p:nvPr/>
        </p:nvSpPr>
        <p:spPr>
          <a:xfrm>
            <a:off x="6908794" y="4881983"/>
            <a:ext cx="36766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400" b="1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      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2075" y="-1358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8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8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4" grpId="0"/>
      <p:bldP spid="8" grpId="0" build="p"/>
      <p:bldP spid="30" grpId="0" animBg="1"/>
      <p:bldP spid="31" grpId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千图PPT彼岸天：ID 8661124库_组合 25"/>
          <p:cNvGrpSpPr/>
          <p:nvPr>
            <p:custDataLst>
              <p:tags r:id="rId1"/>
            </p:custDataLst>
          </p:nvPr>
        </p:nvGrpSpPr>
        <p:grpSpPr>
          <a:xfrm>
            <a:off x="5989500" y="2056446"/>
            <a:ext cx="3466170" cy="3351371"/>
            <a:chOff x="5989500" y="2056446"/>
            <a:chExt cx="3466170" cy="3351371"/>
          </a:xfrm>
        </p:grpSpPr>
        <p:sp>
          <p:nvSpPr>
            <p:cNvPr id="5" name="Freeform: Shape 27"/>
            <p:cNvSpPr/>
            <p:nvPr/>
          </p:nvSpPr>
          <p:spPr>
            <a:xfrm>
              <a:off x="5989500" y="2056446"/>
              <a:ext cx="1685674" cy="3351371"/>
            </a:xfrm>
            <a:custGeom>
              <a:avLst/>
              <a:gdLst>
                <a:gd name="connsiteX0" fmla="*/ 1838608 w 1838608"/>
                <a:gd name="connsiteY0" fmla="*/ 0 h 3655426"/>
                <a:gd name="connsiteX1" fmla="*/ 1838608 w 1838608"/>
                <a:gd name="connsiteY1" fmla="*/ 2065278 h 3655426"/>
                <a:gd name="connsiteX2" fmla="*/ 0 w 1838608"/>
                <a:gd name="connsiteY2" fmla="*/ 3655426 h 3655426"/>
                <a:gd name="connsiteX3" fmla="*/ 0 w 1838608"/>
                <a:gd name="connsiteY3" fmla="*/ 1590148 h 36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08" h="3655426">
                  <a:moveTo>
                    <a:pt x="1838608" y="0"/>
                  </a:moveTo>
                  <a:lnTo>
                    <a:pt x="1838608" y="2065278"/>
                  </a:lnTo>
                  <a:lnTo>
                    <a:pt x="0" y="3655426"/>
                  </a:lnTo>
                  <a:lnTo>
                    <a:pt x="0" y="1590148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7202740" y="4641559"/>
              <a:ext cx="2252930" cy="766258"/>
              <a:chOff x="9029821" y="3139323"/>
              <a:chExt cx="2457329" cy="835777"/>
            </a:xfrm>
          </p:grpSpPr>
          <p:sp>
            <p:nvSpPr>
              <p:cNvPr id="16" name="TextBox 38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17" name="Rectangle 3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defTabSz="913765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2" name="Freeform: Shape 34"/>
            <p:cNvSpPr/>
            <p:nvPr/>
          </p:nvSpPr>
          <p:spPr bwMode="auto">
            <a:xfrm>
              <a:off x="6574820" y="3557285"/>
              <a:ext cx="515035" cy="43524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2678247" y="2464645"/>
            <a:ext cx="3310798" cy="2943172"/>
            <a:chOff x="2678247" y="2464645"/>
            <a:chExt cx="3310798" cy="2943172"/>
          </a:xfrm>
        </p:grpSpPr>
        <p:sp>
          <p:nvSpPr>
            <p:cNvPr id="7" name="Freeform: Shape 29"/>
            <p:cNvSpPr/>
            <p:nvPr/>
          </p:nvSpPr>
          <p:spPr>
            <a:xfrm>
              <a:off x="4775351" y="2464645"/>
              <a:ext cx="1213694" cy="2943172"/>
            </a:xfrm>
            <a:custGeom>
              <a:avLst/>
              <a:gdLst>
                <a:gd name="connsiteX0" fmla="*/ 0 w 1323808"/>
                <a:gd name="connsiteY0" fmla="*/ 0 h 3210193"/>
                <a:gd name="connsiteX1" fmla="*/ 1323808 w 1323808"/>
                <a:gd name="connsiteY1" fmla="*/ 1144915 h 3210193"/>
                <a:gd name="connsiteX2" fmla="*/ 1323808 w 1323808"/>
                <a:gd name="connsiteY2" fmla="*/ 3210193 h 3210193"/>
                <a:gd name="connsiteX3" fmla="*/ 0 w 1323808"/>
                <a:gd name="connsiteY3" fmla="*/ 2065278 h 321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08" h="3210193">
                  <a:moveTo>
                    <a:pt x="0" y="0"/>
                  </a:moveTo>
                  <a:lnTo>
                    <a:pt x="1323808" y="1144915"/>
                  </a:lnTo>
                  <a:lnTo>
                    <a:pt x="1323808" y="3210193"/>
                  </a:lnTo>
                  <a:lnTo>
                    <a:pt x="0" y="2065278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32"/>
            <p:cNvGrpSpPr/>
            <p:nvPr/>
          </p:nvGrpSpPr>
          <p:grpSpPr>
            <a:xfrm>
              <a:off x="2678247" y="4641559"/>
              <a:ext cx="2207351" cy="766258"/>
              <a:chOff x="609599" y="3139323"/>
              <a:chExt cx="2407615" cy="835777"/>
            </a:xfrm>
          </p:grpSpPr>
          <p:sp>
            <p:nvSpPr>
              <p:cNvPr id="18" name="TextBox 40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19" name="Rectangle 4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" name="Freeform: Shape 35"/>
            <p:cNvSpPr>
              <a:spLocks noChangeAspect="1"/>
            </p:cNvSpPr>
            <p:nvPr/>
          </p:nvSpPr>
          <p:spPr bwMode="auto">
            <a:xfrm>
              <a:off x="5087269" y="3635060"/>
              <a:ext cx="599038" cy="50623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353396" y="2264151"/>
            <a:ext cx="3422410" cy="2093984"/>
            <a:chOff x="1353396" y="2264151"/>
            <a:chExt cx="3422410" cy="2093984"/>
          </a:xfrm>
        </p:grpSpPr>
        <p:sp>
          <p:nvSpPr>
            <p:cNvPr id="4" name="Freeform: Shape 26"/>
            <p:cNvSpPr/>
            <p:nvPr/>
          </p:nvSpPr>
          <p:spPr>
            <a:xfrm>
              <a:off x="3561202" y="2264151"/>
              <a:ext cx="1214604" cy="2093984"/>
            </a:xfrm>
            <a:custGeom>
              <a:avLst/>
              <a:gdLst>
                <a:gd name="connsiteX0" fmla="*/ 724612 w 1324800"/>
                <a:gd name="connsiteY0" fmla="*/ 2055 h 2283962"/>
                <a:gd name="connsiteX1" fmla="*/ 1291987 w 1324800"/>
                <a:gd name="connsiteY1" fmla="*/ 190305 h 2283962"/>
                <a:gd name="connsiteX2" fmla="*/ 1324800 w 1324800"/>
                <a:gd name="connsiteY2" fmla="*/ 218684 h 2283962"/>
                <a:gd name="connsiteX3" fmla="*/ 1324800 w 1324800"/>
                <a:gd name="connsiteY3" fmla="*/ 2283962 h 2283962"/>
                <a:gd name="connsiteX4" fmla="*/ 270136 w 1324800"/>
                <a:gd name="connsiteY4" fmla="*/ 1371820 h 2283962"/>
                <a:gd name="connsiteX5" fmla="*/ 190304 w 1324800"/>
                <a:gd name="connsiteY5" fmla="*/ 270137 h 2283962"/>
                <a:gd name="connsiteX6" fmla="*/ 724612 w 1324800"/>
                <a:gd name="connsiteY6" fmla="*/ 2055 h 228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800" h="2283962">
                  <a:moveTo>
                    <a:pt x="724612" y="2055"/>
                  </a:moveTo>
                  <a:cubicBezTo>
                    <a:pt x="923977" y="-12392"/>
                    <a:pt x="1128854" y="49217"/>
                    <a:pt x="1291987" y="190305"/>
                  </a:cubicBezTo>
                  <a:lnTo>
                    <a:pt x="1324800" y="218684"/>
                  </a:lnTo>
                  <a:lnTo>
                    <a:pt x="1324800" y="2283962"/>
                  </a:lnTo>
                  <a:lnTo>
                    <a:pt x="270136" y="1371820"/>
                  </a:lnTo>
                  <a:cubicBezTo>
                    <a:pt x="-56130" y="1089643"/>
                    <a:pt x="-91872" y="596403"/>
                    <a:pt x="190304" y="270137"/>
                  </a:cubicBezTo>
                  <a:cubicBezTo>
                    <a:pt x="331392" y="107004"/>
                    <a:pt x="525247" y="16502"/>
                    <a:pt x="724612" y="2055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1353396" y="3363230"/>
              <a:ext cx="2207351" cy="766258"/>
              <a:chOff x="609599" y="3139323"/>
              <a:chExt cx="2407615" cy="835777"/>
            </a:xfrm>
          </p:grpSpPr>
          <p:sp>
            <p:nvSpPr>
              <p:cNvPr id="22" name="TextBox 4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23" name="Rectangle 4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" name="Freeform: Shape 36"/>
            <p:cNvSpPr/>
            <p:nvPr/>
          </p:nvSpPr>
          <p:spPr bwMode="auto">
            <a:xfrm>
              <a:off x="3990699" y="2832884"/>
              <a:ext cx="572690" cy="4839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7672364" y="1450184"/>
            <a:ext cx="3166241" cy="2679304"/>
            <a:chOff x="7672364" y="1450184"/>
            <a:chExt cx="3166241" cy="2679304"/>
          </a:xfrm>
        </p:grpSpPr>
        <p:sp>
          <p:nvSpPr>
            <p:cNvPr id="6" name="Freeform: Shape 28"/>
            <p:cNvSpPr/>
            <p:nvPr/>
          </p:nvSpPr>
          <p:spPr>
            <a:xfrm>
              <a:off x="7672364" y="1450184"/>
              <a:ext cx="1684268" cy="2500180"/>
            </a:xfrm>
            <a:custGeom>
              <a:avLst/>
              <a:gdLst>
                <a:gd name="connsiteX0" fmla="*/ 1112463 w 1837075"/>
                <a:gd name="connsiteY0" fmla="*/ 2055 h 2727011"/>
                <a:gd name="connsiteX1" fmla="*/ 1646771 w 1837075"/>
                <a:gd name="connsiteY1" fmla="*/ 270137 h 2727011"/>
                <a:gd name="connsiteX2" fmla="*/ 1566939 w 1837075"/>
                <a:gd name="connsiteY2" fmla="*/ 1371820 h 2727011"/>
                <a:gd name="connsiteX3" fmla="*/ 0 w 1837075"/>
                <a:gd name="connsiteY3" fmla="*/ 2727011 h 2727011"/>
                <a:gd name="connsiteX4" fmla="*/ 0 w 1837075"/>
                <a:gd name="connsiteY4" fmla="*/ 661733 h 2727011"/>
                <a:gd name="connsiteX5" fmla="*/ 545088 w 1837075"/>
                <a:gd name="connsiteY5" fmla="*/ 190305 h 2727011"/>
                <a:gd name="connsiteX6" fmla="*/ 1112463 w 1837075"/>
                <a:gd name="connsiteY6" fmla="*/ 2055 h 272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075" h="2727011">
                  <a:moveTo>
                    <a:pt x="1112463" y="2055"/>
                  </a:moveTo>
                  <a:cubicBezTo>
                    <a:pt x="1311828" y="16502"/>
                    <a:pt x="1505683" y="107004"/>
                    <a:pt x="1646771" y="270137"/>
                  </a:cubicBezTo>
                  <a:cubicBezTo>
                    <a:pt x="1928947" y="596403"/>
                    <a:pt x="1893205" y="1089644"/>
                    <a:pt x="1566939" y="1371820"/>
                  </a:cubicBezTo>
                  <a:lnTo>
                    <a:pt x="0" y="2727011"/>
                  </a:lnTo>
                  <a:lnTo>
                    <a:pt x="0" y="661733"/>
                  </a:lnTo>
                  <a:lnTo>
                    <a:pt x="545088" y="190305"/>
                  </a:lnTo>
                  <a:cubicBezTo>
                    <a:pt x="708221" y="49217"/>
                    <a:pt x="913097" y="-12392"/>
                    <a:pt x="1112463" y="2055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31"/>
            <p:cNvGrpSpPr/>
            <p:nvPr/>
          </p:nvGrpSpPr>
          <p:grpSpPr>
            <a:xfrm>
              <a:off x="8585675" y="3363230"/>
              <a:ext cx="2252930" cy="766258"/>
              <a:chOff x="9029821" y="3139323"/>
              <a:chExt cx="2457329" cy="835777"/>
            </a:xfrm>
          </p:grpSpPr>
          <p:sp>
            <p:nvSpPr>
              <p:cNvPr id="20" name="TextBox 4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21" name="Rectangle 4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defTabSz="913765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5" name="Freeform: Shape 37"/>
            <p:cNvSpPr/>
            <p:nvPr/>
          </p:nvSpPr>
          <p:spPr bwMode="auto">
            <a:xfrm>
              <a:off x="8231485" y="2067488"/>
              <a:ext cx="610548" cy="51595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3470862" y="2013377"/>
            <a:ext cx="5233546" cy="3498424"/>
            <a:chOff x="3470863" y="2013377"/>
            <a:chExt cx="5233546" cy="3498424"/>
          </a:xfrm>
        </p:grpSpPr>
        <p:grpSp>
          <p:nvGrpSpPr>
            <p:cNvPr id="17" name="Group 152"/>
            <p:cNvGrpSpPr/>
            <p:nvPr/>
          </p:nvGrpSpPr>
          <p:grpSpPr>
            <a:xfrm>
              <a:off x="8203405" y="3544996"/>
              <a:ext cx="375770" cy="748273"/>
              <a:chOff x="6311900" y="2605088"/>
              <a:chExt cx="547688" cy="1090613"/>
            </a:xfrm>
            <a:solidFill>
              <a:schemeClr val="accent3"/>
            </a:solidFill>
          </p:grpSpPr>
          <p:sp>
            <p:nvSpPr>
              <p:cNvPr id="54" name="Freeform: Shape 153"/>
              <p:cNvSpPr/>
              <p:nvPr/>
            </p:nvSpPr>
            <p:spPr bwMode="auto">
              <a:xfrm>
                <a:off x="6484938" y="2701925"/>
                <a:ext cx="269875" cy="2508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17"/>
                  </a:cxn>
                  <a:cxn ang="0">
                    <a:pos x="2" y="20"/>
                  </a:cxn>
                  <a:cxn ang="0">
                    <a:pos x="1" y="25"/>
                  </a:cxn>
                  <a:cxn ang="0">
                    <a:pos x="5" y="21"/>
                  </a:cxn>
                  <a:cxn ang="0">
                    <a:pos x="24" y="21"/>
                  </a:cxn>
                  <a:cxn ang="0">
                    <a:pos x="28" y="17"/>
                  </a:cxn>
                  <a:cxn ang="0">
                    <a:pos x="28" y="5"/>
                  </a:cxn>
                  <a:cxn ang="0">
                    <a:pos x="24" y="0"/>
                  </a:cxn>
                  <a:cxn ang="0">
                    <a:pos x="7" y="13"/>
                  </a:cxn>
                  <a:cxn ang="0">
                    <a:pos x="5" y="11"/>
                  </a:cxn>
                  <a:cxn ang="0">
                    <a:pos x="7" y="8"/>
                  </a:cxn>
                  <a:cxn ang="0">
                    <a:pos x="10" y="11"/>
                  </a:cxn>
                  <a:cxn ang="0">
                    <a:pos x="7" y="13"/>
                  </a:cxn>
                  <a:cxn ang="0">
                    <a:pos x="15" y="13"/>
                  </a:cxn>
                  <a:cxn ang="0">
                    <a:pos x="13" y="11"/>
                  </a:cxn>
                  <a:cxn ang="0">
                    <a:pos x="15" y="8"/>
                  </a:cxn>
                  <a:cxn ang="0">
                    <a:pos x="17" y="11"/>
                  </a:cxn>
                  <a:cxn ang="0">
                    <a:pos x="15" y="13"/>
                  </a:cxn>
                  <a:cxn ang="0">
                    <a:pos x="22" y="13"/>
                  </a:cxn>
                  <a:cxn ang="0">
                    <a:pos x="20" y="11"/>
                  </a:cxn>
                  <a:cxn ang="0">
                    <a:pos x="22" y="8"/>
                  </a:cxn>
                  <a:cxn ang="0">
                    <a:pos x="25" y="11"/>
                  </a:cxn>
                  <a:cxn ang="0">
                    <a:pos x="22" y="13"/>
                  </a:cxn>
                </a:cxnLst>
                <a:rect l="0" t="0" r="r" b="b"/>
                <a:pathLst>
                  <a:path w="28" h="26">
                    <a:moveTo>
                      <a:pt x="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9" y="4"/>
                      <a:pt x="9" y="5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9"/>
                      <a:pt x="2" y="20"/>
                    </a:cubicBezTo>
                    <a:cubicBezTo>
                      <a:pt x="2" y="20"/>
                      <a:pt x="0" y="25"/>
                      <a:pt x="1" y="25"/>
                    </a:cubicBezTo>
                    <a:cubicBezTo>
                      <a:pt x="1" y="26"/>
                      <a:pt x="5" y="21"/>
                      <a:pt x="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6" y="21"/>
                      <a:pt x="28" y="19"/>
                      <a:pt x="28" y="1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26" y="0"/>
                      <a:pt x="24" y="0"/>
                    </a:cubicBezTo>
                    <a:close/>
                    <a:moveTo>
                      <a:pt x="7" y="13"/>
                    </a:moveTo>
                    <a:cubicBezTo>
                      <a:pt x="6" y="13"/>
                      <a:pt x="5" y="12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cubicBezTo>
                      <a:pt x="10" y="12"/>
                      <a:pt x="9" y="13"/>
                      <a:pt x="7" y="13"/>
                    </a:cubicBezTo>
                    <a:close/>
                    <a:moveTo>
                      <a:pt x="15" y="13"/>
                    </a:moveTo>
                    <a:cubicBezTo>
                      <a:pt x="14" y="13"/>
                      <a:pt x="13" y="12"/>
                      <a:pt x="13" y="11"/>
                    </a:cubicBezTo>
                    <a:cubicBezTo>
                      <a:pt x="13" y="9"/>
                      <a:pt x="14" y="8"/>
                      <a:pt x="15" y="8"/>
                    </a:cubicBezTo>
                    <a:cubicBezTo>
                      <a:pt x="16" y="8"/>
                      <a:pt x="17" y="9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22" y="13"/>
                    </a:moveTo>
                    <a:cubicBezTo>
                      <a:pt x="21" y="13"/>
                      <a:pt x="20" y="12"/>
                      <a:pt x="20" y="11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4" y="8"/>
                      <a:pt x="25" y="9"/>
                      <a:pt x="25" y="11"/>
                    </a:cubicBezTo>
                    <a:cubicBezTo>
                      <a:pt x="25" y="12"/>
                      <a:pt x="24" y="13"/>
                      <a:pt x="2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154"/>
              <p:cNvSpPr/>
              <p:nvPr/>
            </p:nvSpPr>
            <p:spPr bwMode="auto">
              <a:xfrm>
                <a:off x="6408738" y="2605088"/>
                <a:ext cx="153988" cy="144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12" y="12"/>
                  </a:cxn>
                  <a:cxn ang="0">
                    <a:pos x="15" y="15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6" h="15">
                    <a:moveTo>
                      <a:pt x="1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4" y="15"/>
                      <a:pt x="15" y="15"/>
                    </a:cubicBezTo>
                    <a:cubicBezTo>
                      <a:pt x="16" y="14"/>
                      <a:pt x="14" y="11"/>
                      <a:pt x="14" y="11"/>
                    </a:cubicBezTo>
                    <a:cubicBezTo>
                      <a:pt x="15" y="11"/>
                      <a:pt x="15" y="10"/>
                      <a:pt x="15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155"/>
              <p:cNvSpPr/>
              <p:nvPr/>
            </p:nvSpPr>
            <p:spPr bwMode="auto">
              <a:xfrm>
                <a:off x="6311900" y="2933700"/>
                <a:ext cx="201613" cy="211138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19" y="18"/>
                  </a:cxn>
                  <a:cxn ang="0">
                    <a:pos x="20" y="16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21"/>
                  </a:cxn>
                  <a:cxn ang="0">
                    <a:pos x="8" y="22"/>
                  </a:cxn>
                  <a:cxn ang="0">
                    <a:pos x="7" y="20"/>
                  </a:cxn>
                  <a:cxn ang="0">
                    <a:pos x="2" y="6"/>
                  </a:cxn>
                  <a:cxn ang="0">
                    <a:pos x="14" y="2"/>
                  </a:cxn>
                  <a:cxn ang="0">
                    <a:pos x="19" y="16"/>
                  </a:cxn>
                  <a:cxn ang="0">
                    <a:pos x="7" y="20"/>
                  </a:cxn>
                  <a:cxn ang="0">
                    <a:pos x="14" y="19"/>
                  </a:cxn>
                  <a:cxn ang="0">
                    <a:pos x="13" y="19"/>
                  </a:cxn>
                  <a:cxn ang="0">
                    <a:pos x="13" y="18"/>
                  </a:cxn>
                  <a:cxn ang="0">
                    <a:pos x="14" y="19"/>
                  </a:cxn>
                </a:cxnLst>
                <a:rect l="0" t="0" r="r" b="b"/>
                <a:pathLst>
                  <a:path w="21" h="22">
                    <a:moveTo>
                      <a:pt x="8" y="2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7"/>
                      <a:pt x="21" y="17"/>
                      <a:pt x="20" y="16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8" y="22"/>
                    </a:cubicBezTo>
                    <a:close/>
                    <a:moveTo>
                      <a:pt x="7" y="20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9" y="16"/>
                      <a:pt x="19" y="16"/>
                      <a:pt x="19" y="16"/>
                    </a:cubicBezTo>
                    <a:lnTo>
                      <a:pt x="7" y="20"/>
                    </a:lnTo>
                    <a:close/>
                    <a:moveTo>
                      <a:pt x="14" y="19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9"/>
                      <a:pt x="14" y="19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156"/>
              <p:cNvSpPr/>
              <p:nvPr/>
            </p:nvSpPr>
            <p:spPr bwMode="auto">
              <a:xfrm>
                <a:off x="6494463" y="3367088"/>
                <a:ext cx="365125" cy="241300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" y="16"/>
                  </a:cxn>
                  <a:cxn ang="0">
                    <a:pos x="2" y="15"/>
                  </a:cxn>
                  <a:cxn ang="0">
                    <a:pos x="5" y="13"/>
                  </a:cxn>
                  <a:cxn ang="0">
                    <a:pos x="6" y="12"/>
                  </a:cxn>
                  <a:cxn ang="0">
                    <a:pos x="16" y="6"/>
                  </a:cxn>
                  <a:cxn ang="0">
                    <a:pos x="18" y="6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33" y="10"/>
                  </a:cxn>
                  <a:cxn ang="0">
                    <a:pos x="38" y="17"/>
                  </a:cxn>
                  <a:cxn ang="0">
                    <a:pos x="37" y="21"/>
                  </a:cxn>
                  <a:cxn ang="0">
                    <a:pos x="35" y="23"/>
                  </a:cxn>
                  <a:cxn ang="0">
                    <a:pos x="31" y="25"/>
                  </a:cxn>
                  <a:cxn ang="0">
                    <a:pos x="30" y="25"/>
                  </a:cxn>
                  <a:cxn ang="0">
                    <a:pos x="6" y="25"/>
                  </a:cxn>
                  <a:cxn ang="0">
                    <a:pos x="1" y="23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1" y="16"/>
                  </a:cxn>
                </a:cxnLst>
                <a:rect l="0" t="0" r="r" b="b"/>
                <a:pathLst>
                  <a:path w="38" h="25"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4" y="14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1"/>
                      <a:pt x="13" y="8"/>
                      <a:pt x="16" y="6"/>
                    </a:cubicBezTo>
                    <a:cubicBezTo>
                      <a:pt x="17" y="6"/>
                      <a:pt x="18" y="6"/>
                      <a:pt x="18" y="6"/>
                    </a:cubicBezTo>
                    <a:cubicBezTo>
                      <a:pt x="19" y="5"/>
                      <a:pt x="20" y="3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8" y="0"/>
                      <a:pt x="32" y="5"/>
                      <a:pt x="33" y="10"/>
                    </a:cubicBezTo>
                    <a:cubicBezTo>
                      <a:pt x="36" y="11"/>
                      <a:pt x="38" y="14"/>
                      <a:pt x="38" y="17"/>
                    </a:cubicBezTo>
                    <a:cubicBezTo>
                      <a:pt x="38" y="19"/>
                      <a:pt x="37" y="20"/>
                      <a:pt x="37" y="21"/>
                    </a:cubicBezTo>
                    <a:cubicBezTo>
                      <a:pt x="36" y="22"/>
                      <a:pt x="36" y="22"/>
                      <a:pt x="35" y="23"/>
                    </a:cubicBezTo>
                    <a:cubicBezTo>
                      <a:pt x="34" y="24"/>
                      <a:pt x="32" y="25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5"/>
                      <a:pt x="3" y="24"/>
                      <a:pt x="1" y="23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1" y="18"/>
                      <a:pt x="1" y="17"/>
                      <a:pt x="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157"/>
              <p:cNvSpPr/>
              <p:nvPr/>
            </p:nvSpPr>
            <p:spPr bwMode="auto">
              <a:xfrm>
                <a:off x="6408738" y="3213100"/>
                <a:ext cx="142875" cy="96838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4" y="9"/>
                  </a:cxn>
                  <a:cxn ang="0">
                    <a:pos x="14" y="10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0" y="7"/>
                  </a:cxn>
                  <a:cxn ang="0">
                    <a:pos x="3" y="4"/>
                  </a:cxn>
                </a:cxnLst>
                <a:rect l="0" t="0" r="r" b="b"/>
                <a:pathLst>
                  <a:path w="15" h="10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8" y="5"/>
                      <a:pt x="9" y="5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4"/>
                      <a:pt x="13" y="3"/>
                      <a:pt x="13" y="2"/>
                    </a:cubicBezTo>
                    <a:cubicBezTo>
                      <a:pt x="14" y="2"/>
                      <a:pt x="14" y="1"/>
                      <a:pt x="15" y="0"/>
                    </a:cubicBezTo>
                    <a:cubicBezTo>
                      <a:pt x="15" y="4"/>
                      <a:pt x="15" y="7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158"/>
              <p:cNvSpPr/>
              <p:nvPr/>
            </p:nvSpPr>
            <p:spPr bwMode="auto">
              <a:xfrm>
                <a:off x="6513513" y="2943225"/>
                <a:ext cx="153988" cy="163513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0" y="8"/>
                  </a:cxn>
                  <a:cxn ang="0">
                    <a:pos x="8" y="1"/>
                  </a:cxn>
                  <a:cxn ang="0">
                    <a:pos x="16" y="9"/>
                  </a:cxn>
                  <a:cxn ang="0">
                    <a:pos x="8" y="17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3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1"/>
                    </a:cubicBezTo>
                    <a:cubicBezTo>
                      <a:pt x="13" y="1"/>
                      <a:pt x="16" y="4"/>
                      <a:pt x="16" y="9"/>
                    </a:cubicBezTo>
                    <a:cubicBezTo>
                      <a:pt x="16" y="13"/>
                      <a:pt x="12" y="17"/>
                      <a:pt x="8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159"/>
              <p:cNvSpPr/>
              <p:nvPr/>
            </p:nvSpPr>
            <p:spPr bwMode="auto">
              <a:xfrm>
                <a:off x="6359525" y="3106738"/>
                <a:ext cx="336550" cy="5889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11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21" y="5"/>
                  </a:cxn>
                  <a:cxn ang="0">
                    <a:pos x="22" y="4"/>
                  </a:cxn>
                  <a:cxn ang="0">
                    <a:pos x="30" y="3"/>
                  </a:cxn>
                  <a:cxn ang="0">
                    <a:pos x="31" y="31"/>
                  </a:cxn>
                  <a:cxn ang="0">
                    <a:pos x="19" y="38"/>
                  </a:cxn>
                  <a:cxn ang="0">
                    <a:pos x="14" y="41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3" y="44"/>
                  </a:cxn>
                  <a:cxn ang="0">
                    <a:pos x="11" y="56"/>
                  </a:cxn>
                  <a:cxn ang="0">
                    <a:pos x="11" y="57"/>
                  </a:cxn>
                  <a:cxn ang="0">
                    <a:pos x="6" y="60"/>
                  </a:cxn>
                  <a:cxn ang="0">
                    <a:pos x="3" y="55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7" y="37"/>
                  </a:cxn>
                  <a:cxn ang="0">
                    <a:pos x="8" y="36"/>
                  </a:cxn>
                  <a:cxn ang="0">
                    <a:pos x="11" y="33"/>
                  </a:cxn>
                  <a:cxn ang="0">
                    <a:pos x="18" y="28"/>
                  </a:cxn>
                  <a:cxn ang="0">
                    <a:pos x="21" y="13"/>
                  </a:cxn>
                  <a:cxn ang="0">
                    <a:pos x="20" y="13"/>
                  </a:cxn>
                  <a:cxn ang="0">
                    <a:pos x="15" y="16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1" y="16"/>
                  </a:cxn>
                  <a:cxn ang="0">
                    <a:pos x="10" y="15"/>
                  </a:cxn>
                  <a:cxn ang="0">
                    <a:pos x="7" y="14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1" y="7"/>
                  </a:cxn>
                </a:cxnLst>
                <a:rect l="0" t="0" r="r" b="b"/>
                <a:pathLst>
                  <a:path w="35" h="61">
                    <a:moveTo>
                      <a:pt x="1" y="7"/>
                    </a:moveTo>
                    <a:cubicBezTo>
                      <a:pt x="1" y="6"/>
                      <a:pt x="3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8" y="7"/>
                      <a:pt x="20" y="6"/>
                      <a:pt x="21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2"/>
                      <a:pt x="26" y="0"/>
                      <a:pt x="30" y="3"/>
                    </a:cubicBezTo>
                    <a:cubicBezTo>
                      <a:pt x="35" y="7"/>
                      <a:pt x="35" y="29"/>
                      <a:pt x="31" y="31"/>
                    </a:cubicBezTo>
                    <a:cubicBezTo>
                      <a:pt x="30" y="32"/>
                      <a:pt x="20" y="37"/>
                      <a:pt x="19" y="38"/>
                    </a:cubicBezTo>
                    <a:cubicBezTo>
                      <a:pt x="17" y="39"/>
                      <a:pt x="15" y="40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3"/>
                      <a:pt x="13" y="44"/>
                      <a:pt x="13" y="44"/>
                    </a:cubicBezTo>
                    <a:cubicBezTo>
                      <a:pt x="13" y="46"/>
                      <a:pt x="11" y="55"/>
                      <a:pt x="11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9"/>
                      <a:pt x="8" y="61"/>
                      <a:pt x="6" y="60"/>
                    </a:cubicBezTo>
                    <a:cubicBezTo>
                      <a:pt x="4" y="60"/>
                      <a:pt x="2" y="58"/>
                      <a:pt x="3" y="55"/>
                    </a:cubicBezTo>
                    <a:cubicBezTo>
                      <a:pt x="3" y="55"/>
                      <a:pt x="5" y="41"/>
                      <a:pt x="6" y="40"/>
                    </a:cubicBezTo>
                    <a:cubicBezTo>
                      <a:pt x="6" y="39"/>
                      <a:pt x="6" y="39"/>
                      <a:pt x="6" y="38"/>
                    </a:cubicBezTo>
                    <a:cubicBezTo>
                      <a:pt x="7" y="38"/>
                      <a:pt x="7" y="37"/>
                      <a:pt x="7" y="37"/>
                    </a:cubicBezTo>
                    <a:cubicBezTo>
                      <a:pt x="7" y="36"/>
                      <a:pt x="8" y="36"/>
                      <a:pt x="8" y="36"/>
                    </a:cubicBezTo>
                    <a:cubicBezTo>
                      <a:pt x="9" y="35"/>
                      <a:pt x="11" y="34"/>
                      <a:pt x="11" y="33"/>
                    </a:cubicBezTo>
                    <a:cubicBezTo>
                      <a:pt x="13" y="32"/>
                      <a:pt x="18" y="28"/>
                      <a:pt x="18" y="28"/>
                    </a:cubicBezTo>
                    <a:cubicBezTo>
                      <a:pt x="20" y="24"/>
                      <a:pt x="21" y="21"/>
                      <a:pt x="2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4"/>
                      <a:pt x="17" y="15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1" y="16"/>
                      <a:pt x="10" y="15"/>
                      <a:pt x="10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5" y="14"/>
                      <a:pt x="4" y="13"/>
                      <a:pt x="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161"/>
            <p:cNvGrpSpPr/>
            <p:nvPr/>
          </p:nvGrpSpPr>
          <p:grpSpPr>
            <a:xfrm>
              <a:off x="3565363" y="4297588"/>
              <a:ext cx="310973" cy="708495"/>
              <a:chOff x="2312988" y="2808288"/>
              <a:chExt cx="490538" cy="1117600"/>
            </a:xfrm>
            <a:solidFill>
              <a:schemeClr val="accent4"/>
            </a:solidFill>
          </p:grpSpPr>
          <p:sp>
            <p:nvSpPr>
              <p:cNvPr id="48" name="Oval 165"/>
              <p:cNvSpPr/>
              <p:nvPr/>
            </p:nvSpPr>
            <p:spPr bwMode="auto">
              <a:xfrm>
                <a:off x="2495550" y="3135313"/>
                <a:ext cx="163513" cy="1635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167"/>
              <p:cNvSpPr/>
              <p:nvPr/>
            </p:nvSpPr>
            <p:spPr bwMode="auto">
              <a:xfrm>
                <a:off x="2322513" y="3194050"/>
                <a:ext cx="422275" cy="731838"/>
              </a:xfrm>
              <a:custGeom>
                <a:avLst/>
                <a:gdLst/>
                <a:ahLst/>
                <a:cxnLst>
                  <a:cxn ang="0">
                    <a:pos x="43" y="34"/>
                  </a:cxn>
                  <a:cxn ang="0">
                    <a:pos x="42" y="25"/>
                  </a:cxn>
                  <a:cxn ang="0">
                    <a:pos x="41" y="20"/>
                  </a:cxn>
                  <a:cxn ang="0">
                    <a:pos x="35" y="14"/>
                  </a:cxn>
                  <a:cxn ang="0">
                    <a:pos x="31" y="13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18" y="13"/>
                  </a:cxn>
                  <a:cxn ang="0">
                    <a:pos x="11" y="13"/>
                  </a:cxn>
                  <a:cxn ang="0">
                    <a:pos x="10" y="12"/>
                  </a:cxn>
                  <a:cxn ang="0">
                    <a:pos x="8" y="9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5" y="15"/>
                  </a:cxn>
                  <a:cxn ang="0">
                    <a:pos x="7" y="17"/>
                  </a:cxn>
                  <a:cxn ang="0">
                    <a:pos x="9" y="19"/>
                  </a:cxn>
                  <a:cxn ang="0">
                    <a:pos x="14" y="19"/>
                  </a:cxn>
                  <a:cxn ang="0">
                    <a:pos x="17" y="39"/>
                  </a:cxn>
                  <a:cxn ang="0">
                    <a:pos x="17" y="40"/>
                  </a:cxn>
                  <a:cxn ang="0">
                    <a:pos x="21" y="76"/>
                  </a:cxn>
                  <a:cxn ang="0">
                    <a:pos x="25" y="45"/>
                  </a:cxn>
                  <a:cxn ang="0">
                    <a:pos x="28" y="72"/>
                  </a:cxn>
                  <a:cxn ang="0">
                    <a:pos x="35" y="72"/>
                  </a:cxn>
                  <a:cxn ang="0">
                    <a:pos x="35" y="40"/>
                  </a:cxn>
                  <a:cxn ang="0">
                    <a:pos x="35" y="23"/>
                  </a:cxn>
                  <a:cxn ang="0">
                    <a:pos x="36" y="26"/>
                  </a:cxn>
                  <a:cxn ang="0">
                    <a:pos x="38" y="37"/>
                  </a:cxn>
                  <a:cxn ang="0">
                    <a:pos x="38" y="40"/>
                  </a:cxn>
                  <a:cxn ang="0">
                    <a:pos x="38" y="40"/>
                  </a:cxn>
                  <a:cxn ang="0">
                    <a:pos x="41" y="43"/>
                  </a:cxn>
                </a:cxnLst>
                <a:rect l="0" t="0" r="r" b="b"/>
                <a:pathLst>
                  <a:path w="44" h="76">
                    <a:moveTo>
                      <a:pt x="44" y="40"/>
                    </a:moveTo>
                    <a:cubicBezTo>
                      <a:pt x="44" y="40"/>
                      <a:pt x="44" y="37"/>
                      <a:pt x="43" y="34"/>
                    </a:cubicBezTo>
                    <a:cubicBezTo>
                      <a:pt x="43" y="32"/>
                      <a:pt x="43" y="30"/>
                      <a:pt x="43" y="28"/>
                    </a:cubicBezTo>
                    <a:cubicBezTo>
                      <a:pt x="43" y="27"/>
                      <a:pt x="42" y="26"/>
                      <a:pt x="42" y="25"/>
                    </a:cubicBezTo>
                    <a:cubicBezTo>
                      <a:pt x="42" y="24"/>
                      <a:pt x="42" y="24"/>
                      <a:pt x="42" y="23"/>
                    </a:cubicBezTo>
                    <a:cubicBezTo>
                      <a:pt x="41" y="22"/>
                      <a:pt x="41" y="20"/>
                      <a:pt x="41" y="20"/>
                    </a:cubicBezTo>
                    <a:cubicBezTo>
                      <a:pt x="40" y="18"/>
                      <a:pt x="38" y="17"/>
                      <a:pt x="37" y="16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3" y="13"/>
                      <a:pt x="32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3"/>
                      <a:pt x="30" y="13"/>
                      <a:pt x="29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0" y="13"/>
                      <a:pt x="18" y="13"/>
                    </a:cubicBezTo>
                    <a:cubicBezTo>
                      <a:pt x="16" y="13"/>
                      <a:pt x="15" y="13"/>
                      <a:pt x="14" y="13"/>
                    </a:cubicBezTo>
                    <a:cubicBezTo>
                      <a:pt x="13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9" y="10"/>
                      <a:pt x="9" y="9"/>
                      <a:pt x="8" y="9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1" y="8"/>
                      <a:pt x="2" y="9"/>
                      <a:pt x="2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4" y="14"/>
                      <a:pt x="4" y="14"/>
                      <a:pt x="5" y="15"/>
                    </a:cubicBezTo>
                    <a:cubicBezTo>
                      <a:pt x="5" y="16"/>
                      <a:pt x="6" y="16"/>
                      <a:pt x="6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1" y="19"/>
                    </a:cubicBezTo>
                    <a:cubicBezTo>
                      <a:pt x="12" y="19"/>
                      <a:pt x="13" y="19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4"/>
                      <a:pt x="19" y="76"/>
                      <a:pt x="21" y="76"/>
                    </a:cubicBezTo>
                    <a:cubicBezTo>
                      <a:pt x="23" y="76"/>
                      <a:pt x="25" y="74"/>
                      <a:pt x="25" y="72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4"/>
                      <a:pt x="29" y="76"/>
                      <a:pt x="31" y="76"/>
                    </a:cubicBezTo>
                    <a:cubicBezTo>
                      <a:pt x="34" y="76"/>
                      <a:pt x="35" y="74"/>
                      <a:pt x="35" y="72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6"/>
                    </a:cubicBezTo>
                    <a:cubicBezTo>
                      <a:pt x="37" y="28"/>
                      <a:pt x="37" y="29"/>
                      <a:pt x="37" y="31"/>
                    </a:cubicBezTo>
                    <a:cubicBezTo>
                      <a:pt x="37" y="33"/>
                      <a:pt x="37" y="36"/>
                      <a:pt x="38" y="37"/>
                    </a:cubicBezTo>
                    <a:cubicBezTo>
                      <a:pt x="38" y="38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2"/>
                      <a:pt x="39" y="43"/>
                      <a:pt x="41" y="43"/>
                    </a:cubicBezTo>
                    <a:cubicBezTo>
                      <a:pt x="43" y="43"/>
                      <a:pt x="44" y="42"/>
                      <a:pt x="44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168"/>
              <p:cNvSpPr/>
              <p:nvPr/>
            </p:nvSpPr>
            <p:spPr bwMode="auto">
              <a:xfrm>
                <a:off x="2322513" y="3000375"/>
                <a:ext cx="125413" cy="18415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12" y="17"/>
                  </a:cxn>
                  <a:cxn ang="0">
                    <a:pos x="13" y="16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8" y="16"/>
                  </a:cxn>
                  <a:cxn ang="0">
                    <a:pos x="9" y="16"/>
                  </a:cxn>
                  <a:cxn ang="0">
                    <a:pos x="8" y="17"/>
                  </a:cxn>
                  <a:cxn ang="0">
                    <a:pos x="12" y="14"/>
                  </a:cxn>
                  <a:cxn ang="0">
                    <a:pos x="3" y="16"/>
                  </a:cxn>
                  <a:cxn ang="0">
                    <a:pos x="1" y="4"/>
                  </a:cxn>
                  <a:cxn ang="0">
                    <a:pos x="9" y="3"/>
                  </a:cxn>
                  <a:cxn ang="0">
                    <a:pos x="12" y="14"/>
                  </a:cxn>
                </a:cxnLst>
                <a:rect l="0" t="0" r="r" b="b"/>
                <a:pathLst>
                  <a:path w="13" h="19">
                    <a:moveTo>
                      <a:pt x="9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3" y="1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lose/>
                    <a:moveTo>
                      <a:pt x="4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"/>
                    </a:lnTo>
                    <a:close/>
                    <a:moveTo>
                      <a:pt x="8" y="17"/>
                    </a:moveTo>
                    <a:cubicBezTo>
                      <a:pt x="8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lose/>
                    <a:moveTo>
                      <a:pt x="12" y="14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12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170"/>
              <p:cNvSpPr/>
              <p:nvPr/>
            </p:nvSpPr>
            <p:spPr bwMode="auto">
              <a:xfrm>
                <a:off x="2486025" y="2817813"/>
                <a:ext cx="317500" cy="269875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32" y="8"/>
                  </a:cxn>
                  <a:cxn ang="0">
                    <a:pos x="31" y="5"/>
                  </a:cxn>
                  <a:cxn ang="0">
                    <a:pos x="25" y="26"/>
                  </a:cxn>
                  <a:cxn ang="0">
                    <a:pos x="3" y="21"/>
                  </a:cxn>
                  <a:cxn ang="0">
                    <a:pos x="8" y="2"/>
                  </a:cxn>
                  <a:cxn ang="0">
                    <a:pos x="29" y="7"/>
                  </a:cxn>
                  <a:cxn ang="0">
                    <a:pos x="25" y="26"/>
                  </a:cxn>
                  <a:cxn ang="0">
                    <a:pos x="29" y="18"/>
                  </a:cxn>
                  <a:cxn ang="0">
                    <a:pos x="28" y="17"/>
                  </a:cxn>
                  <a:cxn ang="0">
                    <a:pos x="29" y="16"/>
                  </a:cxn>
                  <a:cxn ang="0">
                    <a:pos x="30" y="17"/>
                  </a:cxn>
                  <a:cxn ang="0">
                    <a:pos x="29" y="18"/>
                  </a:cxn>
                </a:cxnLst>
                <a:rect l="0" t="0" r="r" b="b"/>
                <a:pathLst>
                  <a:path w="33" h="28">
                    <a:moveTo>
                      <a:pt x="31" y="5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8"/>
                      <a:pt x="28" y="28"/>
                      <a:pt x="28" y="26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7"/>
                      <a:pt x="32" y="6"/>
                      <a:pt x="31" y="5"/>
                    </a:cubicBezTo>
                    <a:close/>
                    <a:moveTo>
                      <a:pt x="25" y="26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9" y="7"/>
                      <a:pt x="29" y="7"/>
                      <a:pt x="29" y="7"/>
                    </a:cubicBezTo>
                    <a:lnTo>
                      <a:pt x="25" y="26"/>
                    </a:lnTo>
                    <a:close/>
                    <a:moveTo>
                      <a:pt x="29" y="18"/>
                    </a:moveTo>
                    <a:cubicBezTo>
                      <a:pt x="28" y="18"/>
                      <a:pt x="28" y="17"/>
                      <a:pt x="28" y="17"/>
                    </a:cubicBezTo>
                    <a:cubicBezTo>
                      <a:pt x="28" y="16"/>
                      <a:pt x="28" y="16"/>
                      <a:pt x="29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8"/>
                      <a:pt x="29" y="18"/>
                      <a:pt x="2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171"/>
              <p:cNvSpPr/>
              <p:nvPr/>
            </p:nvSpPr>
            <p:spPr bwMode="auto">
              <a:xfrm>
                <a:off x="2697163" y="3203575"/>
                <a:ext cx="106363" cy="1063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3"/>
                  </a:cxn>
                  <a:cxn ang="0">
                    <a:pos x="10" y="3"/>
                  </a:cxn>
                  <a:cxn ang="0">
                    <a:pos x="10" y="7"/>
                  </a:cxn>
                  <a:cxn ang="0">
                    <a:pos x="9" y="7"/>
                  </a:cxn>
                  <a:cxn ang="0">
                    <a:pos x="6" y="9"/>
                  </a:cxn>
                  <a:cxn ang="0">
                    <a:pos x="9" y="10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1" y="3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11">
                    <a:moveTo>
                      <a:pt x="1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3" y="10"/>
                      <a:pt x="4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6" y="10"/>
                      <a:pt x="8" y="10"/>
                      <a:pt x="9" y="10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200"/>
              <p:cNvSpPr/>
              <p:nvPr/>
            </p:nvSpPr>
            <p:spPr bwMode="auto">
              <a:xfrm>
                <a:off x="2312988" y="2808288"/>
                <a:ext cx="153988" cy="1444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4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4"/>
                  </a:cxn>
                  <a:cxn ang="0">
                    <a:pos x="14" y="4"/>
                  </a:cxn>
                  <a:cxn ang="0">
                    <a:pos x="14" y="10"/>
                  </a:cxn>
                  <a:cxn ang="0">
                    <a:pos x="13" y="10"/>
                  </a:cxn>
                  <a:cxn ang="0">
                    <a:pos x="9" y="12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4" y="0"/>
                  </a:cxn>
                </a:cxnLst>
                <a:rect l="0" t="0" r="r" b="b"/>
                <a:pathLst>
                  <a:path w="16" h="15">
                    <a:moveTo>
                      <a:pt x="1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4"/>
                      <a:pt x="1" y="15"/>
                      <a:pt x="3" y="15"/>
                    </a:cubicBezTo>
                    <a:cubicBezTo>
                      <a:pt x="5" y="14"/>
                      <a:pt x="6" y="14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3" y="9"/>
                      <a:pt x="13" y="10"/>
                    </a:cubicBezTo>
                    <a:cubicBezTo>
                      <a:pt x="11" y="10"/>
                      <a:pt x="9" y="11"/>
                      <a:pt x="9" y="12"/>
                    </a:cubicBezTo>
                    <a:cubicBezTo>
                      <a:pt x="9" y="13"/>
                      <a:pt x="11" y="14"/>
                      <a:pt x="13" y="14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201"/>
            <p:cNvGrpSpPr/>
            <p:nvPr/>
          </p:nvGrpSpPr>
          <p:grpSpPr>
            <a:xfrm>
              <a:off x="3517377" y="2555232"/>
              <a:ext cx="470182" cy="463264"/>
              <a:chOff x="2419350" y="1457325"/>
              <a:chExt cx="431800" cy="425450"/>
            </a:xfrm>
            <a:solidFill>
              <a:schemeClr val="accent2"/>
            </a:solidFill>
          </p:grpSpPr>
          <p:sp>
            <p:nvSpPr>
              <p:cNvPr id="46" name="Freeform: Shape 202"/>
              <p:cNvSpPr/>
              <p:nvPr/>
            </p:nvSpPr>
            <p:spPr bwMode="auto">
              <a:xfrm>
                <a:off x="2794000" y="1573213"/>
                <a:ext cx="57150" cy="492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203"/>
              <p:cNvSpPr/>
              <p:nvPr/>
            </p:nvSpPr>
            <p:spPr bwMode="auto">
              <a:xfrm>
                <a:off x="2419350" y="1457325"/>
                <a:ext cx="412750" cy="425450"/>
              </a:xfrm>
              <a:custGeom>
                <a:avLst/>
                <a:gdLst/>
                <a:ahLst/>
                <a:cxnLst>
                  <a:cxn ang="0">
                    <a:pos x="41" y="25"/>
                  </a:cxn>
                  <a:cxn ang="0">
                    <a:pos x="36" y="22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9" y="10"/>
                  </a:cxn>
                  <a:cxn ang="0">
                    <a:pos x="33" y="2"/>
                  </a:cxn>
                  <a:cxn ang="0">
                    <a:pos x="31" y="3"/>
                  </a:cxn>
                  <a:cxn ang="0">
                    <a:pos x="30" y="5"/>
                  </a:cxn>
                  <a:cxn ang="0">
                    <a:pos x="29" y="5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9" y="5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4" y="8"/>
                  </a:cxn>
                  <a:cxn ang="0">
                    <a:pos x="17" y="10"/>
                  </a:cxn>
                  <a:cxn ang="0">
                    <a:pos x="18" y="7"/>
                  </a:cxn>
                  <a:cxn ang="0">
                    <a:pos x="21" y="7"/>
                  </a:cxn>
                  <a:cxn ang="0">
                    <a:pos x="24" y="8"/>
                  </a:cxn>
                  <a:cxn ang="0">
                    <a:pos x="26" y="11"/>
                  </a:cxn>
                  <a:cxn ang="0">
                    <a:pos x="24" y="11"/>
                  </a:cxn>
                  <a:cxn ang="0">
                    <a:pos x="20" y="12"/>
                  </a:cxn>
                  <a:cxn ang="0">
                    <a:pos x="23" y="12"/>
                  </a:cxn>
                  <a:cxn ang="0">
                    <a:pos x="19" y="15"/>
                  </a:cxn>
                  <a:cxn ang="0">
                    <a:pos x="17" y="20"/>
                  </a:cxn>
                  <a:cxn ang="0">
                    <a:pos x="13" y="19"/>
                  </a:cxn>
                  <a:cxn ang="0">
                    <a:pos x="13" y="23"/>
                  </a:cxn>
                  <a:cxn ang="0">
                    <a:pos x="15" y="24"/>
                  </a:cxn>
                  <a:cxn ang="0">
                    <a:pos x="17" y="27"/>
                  </a:cxn>
                  <a:cxn ang="0">
                    <a:pos x="14" y="25"/>
                  </a:cxn>
                  <a:cxn ang="0">
                    <a:pos x="9" y="23"/>
                  </a:cxn>
                  <a:cxn ang="0">
                    <a:pos x="6" y="18"/>
                  </a:cxn>
                  <a:cxn ang="0">
                    <a:pos x="4" y="11"/>
                  </a:cxn>
                  <a:cxn ang="0">
                    <a:pos x="18" y="44"/>
                  </a:cxn>
                  <a:cxn ang="0">
                    <a:pos x="19" y="37"/>
                  </a:cxn>
                  <a:cxn ang="0">
                    <a:pos x="16" y="31"/>
                  </a:cxn>
                  <a:cxn ang="0">
                    <a:pos x="18" y="28"/>
                  </a:cxn>
                  <a:cxn ang="0">
                    <a:pos x="22" y="28"/>
                  </a:cxn>
                  <a:cxn ang="0">
                    <a:pos x="26" y="31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25" y="40"/>
                  </a:cxn>
                  <a:cxn ang="0">
                    <a:pos x="22" y="42"/>
                  </a:cxn>
                  <a:cxn ang="0">
                    <a:pos x="23" y="44"/>
                  </a:cxn>
                  <a:cxn ang="0">
                    <a:pos x="42" y="28"/>
                  </a:cxn>
                  <a:cxn ang="0">
                    <a:pos x="23" y="12"/>
                  </a:cxn>
                  <a:cxn ang="0">
                    <a:pos x="22" y="14"/>
                  </a:cxn>
                  <a:cxn ang="0">
                    <a:pos x="32" y="4"/>
                  </a:cxn>
                  <a:cxn ang="0">
                    <a:pos x="35" y="5"/>
                  </a:cxn>
                </a:cxnLst>
                <a:rect l="0" t="0" r="r" b="b"/>
                <a:pathLst>
                  <a:path w="43" h="44">
                    <a:moveTo>
                      <a:pt x="42" y="28"/>
                    </a:moveTo>
                    <a:cubicBezTo>
                      <a:pt x="42" y="27"/>
                      <a:pt x="42" y="26"/>
                      <a:pt x="42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1" y="24"/>
                      <a:pt x="40" y="26"/>
                      <a:pt x="40" y="26"/>
                    </a:cubicBezTo>
                    <a:cubicBezTo>
                      <a:pt x="39" y="26"/>
                      <a:pt x="39" y="26"/>
                      <a:pt x="38" y="26"/>
                    </a:cubicBezTo>
                    <a:cubicBezTo>
                      <a:pt x="38" y="26"/>
                      <a:pt x="36" y="22"/>
                      <a:pt x="36" y="22"/>
                    </a:cubicBezTo>
                    <a:cubicBezTo>
                      <a:pt x="36" y="22"/>
                      <a:pt x="36" y="21"/>
                      <a:pt x="36" y="20"/>
                    </a:cubicBezTo>
                    <a:cubicBezTo>
                      <a:pt x="36" y="19"/>
                      <a:pt x="37" y="18"/>
                      <a:pt x="37" y="18"/>
                    </a:cubicBezTo>
                    <a:cubicBezTo>
                      <a:pt x="37" y="18"/>
                      <a:pt x="37" y="17"/>
                      <a:pt x="38" y="16"/>
                    </a:cubicBezTo>
                    <a:cubicBezTo>
                      <a:pt x="38" y="15"/>
                      <a:pt x="39" y="15"/>
                      <a:pt x="39" y="15"/>
                    </a:cubicBezTo>
                    <a:cubicBezTo>
                      <a:pt x="39" y="15"/>
                      <a:pt x="39" y="14"/>
                      <a:pt x="38" y="14"/>
                    </a:cubicBezTo>
                    <a:cubicBezTo>
                      <a:pt x="37" y="13"/>
                      <a:pt x="37" y="13"/>
                      <a:pt x="38" y="12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1"/>
                      <a:pt x="39" y="10"/>
                      <a:pt x="39" y="10"/>
                    </a:cubicBezTo>
                    <a:cubicBezTo>
                      <a:pt x="39" y="10"/>
                      <a:pt x="40" y="10"/>
                      <a:pt x="40" y="10"/>
                    </a:cubicBezTo>
                    <a:cubicBezTo>
                      <a:pt x="40" y="10"/>
                      <a:pt x="41" y="10"/>
                      <a:pt x="41" y="10"/>
                    </a:cubicBezTo>
                    <a:cubicBezTo>
                      <a:pt x="39" y="7"/>
                      <a:pt x="36" y="4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8" y="5"/>
                      <a:pt x="28" y="5"/>
                      <a:pt x="27" y="5"/>
                    </a:cubicBezTo>
                    <a:cubicBezTo>
                      <a:pt x="27" y="5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6" y="2"/>
                      <a:pt x="24" y="1"/>
                      <a:pt x="24" y="1"/>
                    </a:cubicBezTo>
                    <a:cubicBezTo>
                      <a:pt x="24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8" y="0"/>
                      <a:pt x="13" y="1"/>
                      <a:pt x="10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5" y="4"/>
                    </a:cubicBezTo>
                    <a:cubicBezTo>
                      <a:pt x="15" y="5"/>
                      <a:pt x="17" y="5"/>
                      <a:pt x="16" y="5"/>
                    </a:cubicBezTo>
                    <a:cubicBezTo>
                      <a:pt x="14" y="6"/>
                      <a:pt x="12" y="7"/>
                      <a:pt x="13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16" y="9"/>
                      <a:pt x="16" y="9"/>
                      <a:pt x="17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8"/>
                      <a:pt x="19" y="9"/>
                      <a:pt x="18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9" y="5"/>
                      <a:pt x="20" y="6"/>
                    </a:cubicBezTo>
                    <a:cubicBezTo>
                      <a:pt x="20" y="6"/>
                      <a:pt x="20" y="7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4" y="9"/>
                      <a:pt x="25" y="8"/>
                      <a:pt x="25" y="9"/>
                    </a:cubicBezTo>
                    <a:cubicBezTo>
                      <a:pt x="25" y="11"/>
                      <a:pt x="25" y="11"/>
                      <a:pt x="26" y="11"/>
                    </a:cubicBezTo>
                    <a:cubicBezTo>
                      <a:pt x="26" y="11"/>
                      <a:pt x="27" y="11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5" y="10"/>
                      <a:pt x="24" y="10"/>
                    </a:cubicBezTo>
                    <a:cubicBezTo>
                      <a:pt x="24" y="10"/>
                      <a:pt x="22" y="10"/>
                      <a:pt x="22" y="10"/>
                    </a:cubicBezTo>
                    <a:cubicBezTo>
                      <a:pt x="22" y="10"/>
                      <a:pt x="20" y="11"/>
                      <a:pt x="20" y="12"/>
                    </a:cubicBezTo>
                    <a:cubicBezTo>
                      <a:pt x="20" y="12"/>
                      <a:pt x="22" y="11"/>
                      <a:pt x="22" y="11"/>
                    </a:cubicBezTo>
                    <a:cubicBezTo>
                      <a:pt x="22" y="12"/>
                      <a:pt x="22" y="11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2" y="13"/>
                    </a:cubicBezTo>
                    <a:cubicBezTo>
                      <a:pt x="21" y="13"/>
                      <a:pt x="20" y="13"/>
                      <a:pt x="20" y="14"/>
                    </a:cubicBezTo>
                    <a:cubicBezTo>
                      <a:pt x="20" y="14"/>
                      <a:pt x="19" y="14"/>
                      <a:pt x="19" y="15"/>
                    </a:cubicBezTo>
                    <a:cubicBezTo>
                      <a:pt x="18" y="16"/>
                      <a:pt x="19" y="16"/>
                      <a:pt x="18" y="16"/>
                    </a:cubicBezTo>
                    <a:cubicBezTo>
                      <a:pt x="18" y="17"/>
                      <a:pt x="16" y="18"/>
                      <a:pt x="16" y="19"/>
                    </a:cubicBezTo>
                    <a:cubicBezTo>
                      <a:pt x="17" y="19"/>
                      <a:pt x="17" y="20"/>
                      <a:pt x="17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19"/>
                      <a:pt x="15" y="19"/>
                    </a:cubicBezTo>
                    <a:cubicBezTo>
                      <a:pt x="14" y="19"/>
                      <a:pt x="13" y="19"/>
                      <a:pt x="13" y="19"/>
                    </a:cubicBezTo>
                    <a:cubicBezTo>
                      <a:pt x="13" y="19"/>
                      <a:pt x="11" y="19"/>
                      <a:pt x="11" y="20"/>
                    </a:cubicBezTo>
                    <a:cubicBezTo>
                      <a:pt x="11" y="20"/>
                      <a:pt x="10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2"/>
                      <a:pt x="14" y="22"/>
                    </a:cubicBezTo>
                    <a:cubicBezTo>
                      <a:pt x="14" y="22"/>
                      <a:pt x="14" y="24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15" y="24"/>
                      <a:pt x="16" y="25"/>
                      <a:pt x="16" y="26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5" y="26"/>
                      <a:pt x="14" y="25"/>
                      <a:pt x="14" y="25"/>
                    </a:cubicBezTo>
                    <a:cubicBezTo>
                      <a:pt x="14" y="25"/>
                      <a:pt x="13" y="25"/>
                      <a:pt x="13" y="25"/>
                    </a:cubicBezTo>
                    <a:cubicBezTo>
                      <a:pt x="12" y="24"/>
                      <a:pt x="13" y="24"/>
                      <a:pt x="12" y="24"/>
                    </a:cubicBezTo>
                    <a:cubicBezTo>
                      <a:pt x="11" y="24"/>
                      <a:pt x="10" y="24"/>
                      <a:pt x="9" y="23"/>
                    </a:cubicBezTo>
                    <a:cubicBezTo>
                      <a:pt x="9" y="23"/>
                      <a:pt x="8" y="22"/>
                      <a:pt x="8" y="22"/>
                    </a:cubicBezTo>
                    <a:cubicBezTo>
                      <a:pt x="8" y="22"/>
                      <a:pt x="7" y="21"/>
                      <a:pt x="7" y="20"/>
                    </a:cubicBezTo>
                    <a:cubicBezTo>
                      <a:pt x="6" y="19"/>
                      <a:pt x="6" y="19"/>
                      <a:pt x="6" y="18"/>
                    </a:cubicBezTo>
                    <a:cubicBezTo>
                      <a:pt x="5" y="18"/>
                      <a:pt x="5" y="18"/>
                      <a:pt x="4" y="17"/>
                    </a:cubicBezTo>
                    <a:cubicBezTo>
                      <a:pt x="4" y="15"/>
                      <a:pt x="5" y="13"/>
                      <a:pt x="5" y="13"/>
                    </a:cubicBezTo>
                    <a:cubicBezTo>
                      <a:pt x="4" y="12"/>
                      <a:pt x="5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4"/>
                      <a:pt x="0" y="18"/>
                      <a:pt x="0" y="22"/>
                    </a:cubicBezTo>
                    <a:cubicBezTo>
                      <a:pt x="0" y="33"/>
                      <a:pt x="8" y="42"/>
                      <a:pt x="18" y="44"/>
                    </a:cubicBezTo>
                    <a:cubicBezTo>
                      <a:pt x="18" y="44"/>
                      <a:pt x="18" y="44"/>
                      <a:pt x="18" y="43"/>
                    </a:cubicBezTo>
                    <a:cubicBezTo>
                      <a:pt x="18" y="42"/>
                      <a:pt x="18" y="41"/>
                      <a:pt x="19" y="39"/>
                    </a:cubicBezTo>
                    <a:cubicBezTo>
                      <a:pt x="19" y="38"/>
                      <a:pt x="19" y="37"/>
                      <a:pt x="19" y="37"/>
                    </a:cubicBezTo>
                    <a:cubicBezTo>
                      <a:pt x="19" y="37"/>
                      <a:pt x="17" y="37"/>
                      <a:pt x="17" y="36"/>
                    </a:cubicBezTo>
                    <a:cubicBezTo>
                      <a:pt x="17" y="36"/>
                      <a:pt x="15" y="33"/>
                      <a:pt x="15" y="32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31"/>
                      <a:pt x="16" y="30"/>
                      <a:pt x="16" y="29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0" y="28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3" y="29"/>
                      <a:pt x="24" y="29"/>
                    </a:cubicBezTo>
                    <a:cubicBezTo>
                      <a:pt x="24" y="30"/>
                      <a:pt x="26" y="30"/>
                      <a:pt x="26" y="3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2"/>
                      <a:pt x="28" y="33"/>
                    </a:cubicBezTo>
                    <a:cubicBezTo>
                      <a:pt x="28" y="33"/>
                      <a:pt x="30" y="33"/>
                      <a:pt x="30" y="33"/>
                    </a:cubicBezTo>
                    <a:cubicBezTo>
                      <a:pt x="30" y="33"/>
                      <a:pt x="31" y="33"/>
                      <a:pt x="31" y="34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5"/>
                      <a:pt x="29" y="37"/>
                      <a:pt x="28" y="38"/>
                    </a:cubicBezTo>
                    <a:cubicBezTo>
                      <a:pt x="28" y="39"/>
                      <a:pt x="28" y="38"/>
                      <a:pt x="27" y="39"/>
                    </a:cubicBezTo>
                    <a:cubicBezTo>
                      <a:pt x="26" y="39"/>
                      <a:pt x="26" y="39"/>
                      <a:pt x="25" y="40"/>
                    </a:cubicBezTo>
                    <a:cubicBezTo>
                      <a:pt x="25" y="41"/>
                      <a:pt x="24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2"/>
                      <a:pt x="21" y="43"/>
                      <a:pt x="21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2" y="44"/>
                      <a:pt x="23" y="44"/>
                    </a:cubicBezTo>
                    <a:cubicBezTo>
                      <a:pt x="30" y="44"/>
                      <a:pt x="37" y="40"/>
                      <a:pt x="41" y="34"/>
                    </a:cubicBezTo>
                    <a:cubicBezTo>
                      <a:pt x="41" y="34"/>
                      <a:pt x="42" y="32"/>
                      <a:pt x="42" y="31"/>
                    </a:cubicBezTo>
                    <a:cubicBezTo>
                      <a:pt x="42" y="30"/>
                      <a:pt x="43" y="28"/>
                      <a:pt x="42" y="28"/>
                    </a:cubicBezTo>
                    <a:close/>
                    <a:moveTo>
                      <a:pt x="22" y="14"/>
                    </a:move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3" y="13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3" y="13"/>
                      <a:pt x="22" y="14"/>
                    </a:cubicBezTo>
                    <a:close/>
                    <a:moveTo>
                      <a:pt x="33" y="5"/>
                    </a:moveTo>
                    <a:cubicBezTo>
                      <a:pt x="33" y="5"/>
                      <a:pt x="33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5" y="5"/>
                    </a:cubicBezTo>
                    <a:cubicBezTo>
                      <a:pt x="35" y="5"/>
                      <a:pt x="34" y="5"/>
                      <a:pt x="3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Arc 207"/>
            <p:cNvSpPr/>
            <p:nvPr/>
          </p:nvSpPr>
          <p:spPr>
            <a:xfrm>
              <a:off x="4225056" y="2044736"/>
              <a:ext cx="3467065" cy="3467065"/>
            </a:xfrm>
            <a:prstGeom prst="arc">
              <a:avLst>
                <a:gd name="adj1" fmla="val 226208"/>
                <a:gd name="adj2" fmla="val 21458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1" name="Group 3"/>
            <p:cNvGrpSpPr/>
            <p:nvPr/>
          </p:nvGrpSpPr>
          <p:grpSpPr>
            <a:xfrm>
              <a:off x="7068413" y="2013377"/>
              <a:ext cx="988296" cy="531959"/>
              <a:chOff x="7068413" y="2013377"/>
              <a:chExt cx="988296" cy="531959"/>
            </a:xfrm>
          </p:grpSpPr>
          <p:grpSp>
            <p:nvGrpSpPr>
              <p:cNvPr id="40" name="Group 204"/>
              <p:cNvGrpSpPr/>
              <p:nvPr/>
            </p:nvGrpSpPr>
            <p:grpSpPr>
              <a:xfrm>
                <a:off x="7518747" y="2116055"/>
                <a:ext cx="537962" cy="429281"/>
                <a:chOff x="6157913" y="1457325"/>
                <a:chExt cx="471488" cy="376238"/>
              </a:xfrm>
              <a:solidFill>
                <a:schemeClr val="accent1"/>
              </a:solidFill>
            </p:grpSpPr>
            <p:sp>
              <p:nvSpPr>
                <p:cNvPr id="44" name="Freeform: Shape 205"/>
                <p:cNvSpPr/>
                <p:nvPr/>
              </p:nvSpPr>
              <p:spPr bwMode="auto">
                <a:xfrm>
                  <a:off x="6157913" y="1563688"/>
                  <a:ext cx="471488" cy="26987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6" y="28"/>
                    </a:cxn>
                    <a:cxn ang="0">
                      <a:pos x="46" y="0"/>
                    </a:cxn>
                    <a:cxn ang="0">
                      <a:pos x="37" y="4"/>
                    </a:cxn>
                    <a:cxn ang="0">
                      <a:pos x="37" y="7"/>
                    </a:cxn>
                    <a:cxn ang="0">
                      <a:pos x="32" y="5"/>
                    </a:cxn>
                    <a:cxn ang="0">
                      <a:pos x="37" y="9"/>
                    </a:cxn>
                    <a:cxn ang="0">
                      <a:pos x="37" y="12"/>
                    </a:cxn>
                    <a:cxn ang="0">
                      <a:pos x="32" y="10"/>
                    </a:cxn>
                    <a:cxn ang="0">
                      <a:pos x="37" y="14"/>
                    </a:cxn>
                    <a:cxn ang="0">
                      <a:pos x="37" y="17"/>
                    </a:cxn>
                    <a:cxn ang="0">
                      <a:pos x="32" y="15"/>
                    </a:cxn>
                    <a:cxn ang="0">
                      <a:pos x="30" y="4"/>
                    </a:cxn>
                    <a:cxn ang="0">
                      <a:pos x="30" y="7"/>
                    </a:cxn>
                    <a:cxn ang="0">
                      <a:pos x="26" y="5"/>
                    </a:cxn>
                    <a:cxn ang="0">
                      <a:pos x="30" y="9"/>
                    </a:cxn>
                    <a:cxn ang="0">
                      <a:pos x="30" y="12"/>
                    </a:cxn>
                    <a:cxn ang="0">
                      <a:pos x="26" y="10"/>
                    </a:cxn>
                    <a:cxn ang="0">
                      <a:pos x="30" y="14"/>
                    </a:cxn>
                    <a:cxn ang="0">
                      <a:pos x="30" y="17"/>
                    </a:cxn>
                    <a:cxn ang="0">
                      <a:pos x="26" y="15"/>
                    </a:cxn>
                    <a:cxn ang="0">
                      <a:pos x="24" y="4"/>
                    </a:cxn>
                    <a:cxn ang="0">
                      <a:pos x="24" y="7"/>
                    </a:cxn>
                    <a:cxn ang="0">
                      <a:pos x="19" y="5"/>
                    </a:cxn>
                    <a:cxn ang="0">
                      <a:pos x="24" y="9"/>
                    </a:cxn>
                    <a:cxn ang="0">
                      <a:pos x="24" y="12"/>
                    </a:cxn>
                    <a:cxn ang="0">
                      <a:pos x="19" y="10"/>
                    </a:cxn>
                    <a:cxn ang="0">
                      <a:pos x="24" y="14"/>
                    </a:cxn>
                    <a:cxn ang="0">
                      <a:pos x="24" y="17"/>
                    </a:cxn>
                    <a:cxn ang="0">
                      <a:pos x="19" y="15"/>
                    </a:cxn>
                    <a:cxn ang="0">
                      <a:pos x="17" y="4"/>
                    </a:cxn>
                    <a:cxn ang="0">
                      <a:pos x="17" y="7"/>
                    </a:cxn>
                    <a:cxn ang="0">
                      <a:pos x="12" y="5"/>
                    </a:cxn>
                    <a:cxn ang="0">
                      <a:pos x="17" y="9"/>
                    </a:cxn>
                    <a:cxn ang="0">
                      <a:pos x="17" y="12"/>
                    </a:cxn>
                    <a:cxn ang="0">
                      <a:pos x="12" y="10"/>
                    </a:cxn>
                    <a:cxn ang="0">
                      <a:pos x="17" y="14"/>
                    </a:cxn>
                    <a:cxn ang="0">
                      <a:pos x="17" y="17"/>
                    </a:cxn>
                    <a:cxn ang="0">
                      <a:pos x="12" y="15"/>
                    </a:cxn>
                    <a:cxn ang="0">
                      <a:pos x="6" y="17"/>
                    </a:cxn>
                    <a:cxn ang="0">
                      <a:pos x="6" y="14"/>
                    </a:cxn>
                    <a:cxn ang="0">
                      <a:pos x="10" y="16"/>
                    </a:cxn>
                    <a:cxn ang="0">
                      <a:pos x="6" y="12"/>
                    </a:cxn>
                    <a:cxn ang="0">
                      <a:pos x="6" y="9"/>
                    </a:cxn>
                    <a:cxn ang="0">
                      <a:pos x="10" y="12"/>
                    </a:cxn>
                    <a:cxn ang="0">
                      <a:pos x="6" y="7"/>
                    </a:cxn>
                    <a:cxn ang="0">
                      <a:pos x="6" y="4"/>
                    </a:cxn>
                    <a:cxn ang="0">
                      <a:pos x="10" y="7"/>
                    </a:cxn>
                    <a:cxn ang="0">
                      <a:pos x="12" y="24"/>
                    </a:cxn>
                    <a:cxn ang="0">
                      <a:pos x="12" y="20"/>
                    </a:cxn>
                    <a:cxn ang="0">
                      <a:pos x="38" y="23"/>
                    </a:cxn>
                    <a:cxn ang="0">
                      <a:pos x="39" y="17"/>
                    </a:cxn>
                    <a:cxn ang="0">
                      <a:pos x="39" y="14"/>
                    </a:cxn>
                    <a:cxn ang="0">
                      <a:pos x="44" y="16"/>
                    </a:cxn>
                    <a:cxn ang="0">
                      <a:pos x="39" y="12"/>
                    </a:cxn>
                    <a:cxn ang="0">
                      <a:pos x="39" y="9"/>
                    </a:cxn>
                    <a:cxn ang="0">
                      <a:pos x="44" y="12"/>
                    </a:cxn>
                    <a:cxn ang="0">
                      <a:pos x="39" y="7"/>
                    </a:cxn>
                    <a:cxn ang="0">
                      <a:pos x="39" y="4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49" h="28">
                      <a:moveTo>
                        <a:pt x="4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7"/>
                        <a:pt x="2" y="28"/>
                        <a:pt x="3" y="28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8" y="28"/>
                        <a:pt x="49" y="27"/>
                        <a:pt x="49" y="25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2"/>
                        <a:pt x="48" y="0"/>
                        <a:pt x="46" y="0"/>
                      </a:cubicBezTo>
                      <a:close/>
                      <a:moveTo>
                        <a:pt x="32" y="5"/>
                      </a:move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lnTo>
                        <a:pt x="32" y="5"/>
                      </a:lnTo>
                      <a:close/>
                      <a:moveTo>
                        <a:pt x="32" y="10"/>
                      </a:move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lnTo>
                        <a:pt x="32" y="10"/>
                      </a:lnTo>
                      <a:close/>
                      <a:moveTo>
                        <a:pt x="32" y="15"/>
                      </a:move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lnTo>
                        <a:pt x="32" y="15"/>
                      </a:lnTo>
                      <a:close/>
                      <a:moveTo>
                        <a:pt x="26" y="5"/>
                      </a:move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lnTo>
                        <a:pt x="26" y="5"/>
                      </a:lnTo>
                      <a:close/>
                      <a:moveTo>
                        <a:pt x="26" y="10"/>
                      </a:move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lnTo>
                        <a:pt x="26" y="10"/>
                      </a:lnTo>
                      <a:close/>
                      <a:moveTo>
                        <a:pt x="26" y="15"/>
                      </a:move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lnTo>
                        <a:pt x="26" y="15"/>
                      </a:lnTo>
                      <a:close/>
                      <a:moveTo>
                        <a:pt x="19" y="5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lnTo>
                        <a:pt x="19" y="5"/>
                      </a:lnTo>
                      <a:close/>
                      <a:moveTo>
                        <a:pt x="19" y="10"/>
                      </a:move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lnTo>
                        <a:pt x="19" y="10"/>
                      </a:lnTo>
                      <a:close/>
                      <a:moveTo>
                        <a:pt x="19" y="15"/>
                      </a:move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lnTo>
                        <a:pt x="19" y="15"/>
                      </a:lnTo>
                      <a:close/>
                      <a:moveTo>
                        <a:pt x="12" y="5"/>
                      </a:move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lnTo>
                        <a:pt x="12" y="5"/>
                      </a:lnTo>
                      <a:close/>
                      <a:moveTo>
                        <a:pt x="12" y="10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10"/>
                      </a:lnTo>
                      <a:close/>
                      <a:moveTo>
                        <a:pt x="12" y="15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lnTo>
                        <a:pt x="12" y="15"/>
                      </a:lnTo>
                      <a:close/>
                      <a:moveTo>
                        <a:pt x="10" y="16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16"/>
                      </a:lnTo>
                      <a:close/>
                      <a:moveTo>
                        <a:pt x="10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12"/>
                      </a:lnTo>
                      <a:close/>
                      <a:moveTo>
                        <a:pt x="10" y="7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lnTo>
                        <a:pt x="10" y="7"/>
                      </a:lnTo>
                      <a:close/>
                      <a:moveTo>
                        <a:pt x="38" y="23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1" y="24"/>
                        <a:pt x="11" y="24"/>
                        <a:pt x="11" y="23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2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8" y="20"/>
                        <a:pt x="38" y="21"/>
                      </a:cubicBezTo>
                      <a:lnTo>
                        <a:pt x="38" y="23"/>
                      </a:lnTo>
                      <a:close/>
                      <a:moveTo>
                        <a:pt x="44" y="16"/>
                      </a:move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4" y="15"/>
                        <a:pt x="44" y="15"/>
                        <a:pt x="44" y="15"/>
                      </a:cubicBezTo>
                      <a:lnTo>
                        <a:pt x="44" y="16"/>
                      </a:lnTo>
                      <a:close/>
                      <a:moveTo>
                        <a:pt x="44" y="12"/>
                      </a:move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lnTo>
                        <a:pt x="44" y="12"/>
                      </a:lnTo>
                      <a:close/>
                      <a:moveTo>
                        <a:pt x="44" y="7"/>
                      </a:move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4" y="5"/>
                        <a:pt x="44" y="5"/>
                        <a:pt x="44" y="5"/>
                      </a:cubicBez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206"/>
                <p:cNvSpPr/>
                <p:nvPr/>
              </p:nvSpPr>
              <p:spPr bwMode="auto">
                <a:xfrm>
                  <a:off x="6205538" y="1457325"/>
                  <a:ext cx="241300" cy="106363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9" y="8"/>
                    </a:cxn>
                    <a:cxn ang="0">
                      <a:pos x="19" y="6"/>
                    </a:cxn>
                    <a:cxn ang="0">
                      <a:pos x="25" y="2"/>
                    </a:cxn>
                    <a:cxn ang="0">
                      <a:pos x="25" y="0"/>
                    </a:cxn>
                    <a:cxn ang="0">
                      <a:pos x="23" y="0"/>
                    </a:cxn>
                    <a:cxn ang="0">
                      <a:pos x="18" y="3"/>
                    </a:cxn>
                    <a:cxn ang="0">
                      <a:pos x="9" y="5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4" y="11"/>
                    </a:cxn>
                    <a:cxn ang="0">
                      <a:pos x="5" y="9"/>
                    </a:cxn>
                  </a:cxnLst>
                  <a:rect l="0" t="0" r="r" b="b"/>
                  <a:pathLst>
                    <a:path w="25" h="11">
                      <a:moveTo>
                        <a:pt x="5" y="9"/>
                      </a:moveTo>
                      <a:cubicBezTo>
                        <a:pt x="6" y="8"/>
                        <a:pt x="8" y="8"/>
                        <a:pt x="9" y="8"/>
                      </a:cubicBezTo>
                      <a:cubicBezTo>
                        <a:pt x="14" y="7"/>
                        <a:pt x="17" y="7"/>
                        <a:pt x="19" y="6"/>
                      </a:cubicBezTo>
                      <a:cubicBezTo>
                        <a:pt x="22" y="5"/>
                        <a:pt x="23" y="4"/>
                        <a:pt x="25" y="2"/>
                      </a:cubicBezTo>
                      <a:cubicBezTo>
                        <a:pt x="25" y="2"/>
                        <a:pt x="25" y="1"/>
                        <a:pt x="25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2" y="2"/>
                        <a:pt x="20" y="2"/>
                        <a:pt x="18" y="3"/>
                      </a:cubicBezTo>
                      <a:cubicBezTo>
                        <a:pt x="16" y="4"/>
                        <a:pt x="13" y="4"/>
                        <a:pt x="9" y="5"/>
                      </a:cubicBezTo>
                      <a:cubicBezTo>
                        <a:pt x="7" y="5"/>
                        <a:pt x="5" y="6"/>
                        <a:pt x="4" y="6"/>
                      </a:cubicBezTo>
                      <a:cubicBezTo>
                        <a:pt x="2" y="7"/>
                        <a:pt x="1" y="9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5" y="9"/>
                        <a:pt x="5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1" name="Group 208"/>
              <p:cNvGrpSpPr/>
              <p:nvPr/>
            </p:nvGrpSpPr>
            <p:grpSpPr>
              <a:xfrm flipH="1">
                <a:off x="7068413" y="2013377"/>
                <a:ext cx="924777" cy="308243"/>
                <a:chOff x="1456650" y="1252647"/>
                <a:chExt cx="829351" cy="785698"/>
              </a:xfrm>
            </p:grpSpPr>
            <p:cxnSp>
              <p:nvCxnSpPr>
                <p:cNvPr id="42" name="Straight Connector 209"/>
                <p:cNvCxnSpPr/>
                <p:nvPr/>
              </p:nvCxnSpPr>
              <p:spPr>
                <a:xfrm>
                  <a:off x="1456650" y="1258457"/>
                  <a:ext cx="609600" cy="158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210"/>
                <p:cNvCxnSpPr/>
                <p:nvPr/>
              </p:nvCxnSpPr>
              <p:spPr>
                <a:xfrm rot="16200000" flipH="1">
                  <a:off x="1780440" y="1532783"/>
                  <a:ext cx="785698" cy="225425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1"/>
            <p:cNvGrpSpPr/>
            <p:nvPr/>
          </p:nvGrpSpPr>
          <p:grpSpPr>
            <a:xfrm>
              <a:off x="3492301" y="2454774"/>
              <a:ext cx="924777" cy="308243"/>
              <a:chOff x="1456650" y="1252647"/>
              <a:chExt cx="829351" cy="785698"/>
            </a:xfrm>
          </p:grpSpPr>
          <p:cxnSp>
            <p:nvCxnSpPr>
              <p:cNvPr id="38" name="Straight Connector 212"/>
              <p:cNvCxnSpPr/>
              <p:nvPr/>
            </p:nvCxnSpPr>
            <p:spPr>
              <a:xfrm>
                <a:off x="1456650" y="1258457"/>
                <a:ext cx="609600" cy="158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13"/>
              <p:cNvCxnSpPr/>
              <p:nvPr/>
            </p:nvCxnSpPr>
            <p:spPr>
              <a:xfrm rot="16200000" flipH="1">
                <a:off x="1780440" y="1532783"/>
                <a:ext cx="785698" cy="225425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14"/>
            <p:cNvGrpSpPr/>
            <p:nvPr/>
          </p:nvGrpSpPr>
          <p:grpSpPr>
            <a:xfrm flipH="1" flipV="1">
              <a:off x="7779632" y="4029427"/>
              <a:ext cx="924777" cy="308243"/>
              <a:chOff x="1456650" y="1252647"/>
              <a:chExt cx="829351" cy="785698"/>
            </a:xfrm>
          </p:grpSpPr>
          <p:cxnSp>
            <p:nvCxnSpPr>
              <p:cNvPr id="36" name="Straight Connector 215"/>
              <p:cNvCxnSpPr/>
              <p:nvPr/>
            </p:nvCxnSpPr>
            <p:spPr>
              <a:xfrm>
                <a:off x="1456650" y="1258457"/>
                <a:ext cx="609600" cy="1588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216"/>
              <p:cNvCxnSpPr/>
              <p:nvPr/>
            </p:nvCxnSpPr>
            <p:spPr>
              <a:xfrm rot="16200000" flipH="1">
                <a:off x="1780440" y="1532783"/>
                <a:ext cx="785698" cy="225425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17"/>
            <p:cNvGrpSpPr/>
            <p:nvPr/>
          </p:nvGrpSpPr>
          <p:grpSpPr>
            <a:xfrm flipV="1">
              <a:off x="3470863" y="4782021"/>
              <a:ext cx="924777" cy="308243"/>
              <a:chOff x="1456650" y="1252647"/>
              <a:chExt cx="829351" cy="785698"/>
            </a:xfrm>
          </p:grpSpPr>
          <p:cxnSp>
            <p:nvCxnSpPr>
              <p:cNvPr id="34" name="Straight Connector 218"/>
              <p:cNvCxnSpPr/>
              <p:nvPr/>
            </p:nvCxnSpPr>
            <p:spPr>
              <a:xfrm>
                <a:off x="1456650" y="1258457"/>
                <a:ext cx="609600" cy="158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19"/>
              <p:cNvCxnSpPr/>
              <p:nvPr/>
            </p:nvCxnSpPr>
            <p:spPr>
              <a:xfrm rot="16200000" flipH="1">
                <a:off x="1780440" y="1532783"/>
                <a:ext cx="785698" cy="225425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21"/>
            <p:cNvSpPr/>
            <p:nvPr/>
          </p:nvSpPr>
          <p:spPr bwMode="auto">
            <a:xfrm>
              <a:off x="4300318" y="2114946"/>
              <a:ext cx="3316541" cy="332664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22"/>
            <p:cNvSpPr/>
            <p:nvPr/>
          </p:nvSpPr>
          <p:spPr bwMode="auto">
            <a:xfrm>
              <a:off x="4300318" y="3220459"/>
              <a:ext cx="3316541" cy="1434945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4" y="2"/>
                </a:cxn>
                <a:cxn ang="0">
                  <a:pos x="135" y="45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0" y="46"/>
                </a:cxn>
                <a:cxn ang="0">
                  <a:pos x="4" y="81"/>
                </a:cxn>
                <a:cxn ang="0">
                  <a:pos x="135" y="117"/>
                </a:cxn>
                <a:cxn ang="0">
                  <a:pos x="267" y="81"/>
                </a:cxn>
                <a:cxn ang="0">
                  <a:pos x="271" y="46"/>
                </a:cxn>
                <a:cxn ang="0">
                  <a:pos x="264" y="0"/>
                </a:cxn>
              </a:cxnLst>
              <a:rect l="0" t="0" r="r" b="b"/>
              <a:pathLst>
                <a:path w="271" h="117">
                  <a:moveTo>
                    <a:pt x="264" y="0"/>
                  </a:moveTo>
                  <a:cubicBezTo>
                    <a:pt x="264" y="1"/>
                    <a:pt x="264" y="1"/>
                    <a:pt x="264" y="2"/>
                  </a:cubicBezTo>
                  <a:cubicBezTo>
                    <a:pt x="264" y="26"/>
                    <a:pt x="206" y="45"/>
                    <a:pt x="135" y="45"/>
                  </a:cubicBezTo>
                  <a:cubicBezTo>
                    <a:pt x="65" y="45"/>
                    <a:pt x="7" y="26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15"/>
                    <a:pt x="0" y="30"/>
                    <a:pt x="0" y="46"/>
                  </a:cubicBezTo>
                  <a:cubicBezTo>
                    <a:pt x="0" y="58"/>
                    <a:pt x="1" y="70"/>
                    <a:pt x="4" y="81"/>
                  </a:cubicBezTo>
                  <a:cubicBezTo>
                    <a:pt x="21" y="102"/>
                    <a:pt x="73" y="117"/>
                    <a:pt x="135" y="117"/>
                  </a:cubicBezTo>
                  <a:cubicBezTo>
                    <a:pt x="197" y="117"/>
                    <a:pt x="250" y="102"/>
                    <a:pt x="267" y="81"/>
                  </a:cubicBezTo>
                  <a:cubicBezTo>
                    <a:pt x="270" y="70"/>
                    <a:pt x="271" y="58"/>
                    <a:pt x="271" y="46"/>
                  </a:cubicBezTo>
                  <a:cubicBezTo>
                    <a:pt x="271" y="30"/>
                    <a:pt x="269" y="14"/>
                    <a:pt x="264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223"/>
            <p:cNvSpPr/>
            <p:nvPr/>
          </p:nvSpPr>
          <p:spPr bwMode="auto">
            <a:xfrm>
              <a:off x="4350845" y="4214815"/>
              <a:ext cx="3217509" cy="1190398"/>
            </a:xfrm>
            <a:custGeom>
              <a:avLst/>
              <a:gdLst/>
              <a:ahLst/>
              <a:cxnLst>
                <a:cxn ang="0">
                  <a:pos x="131" y="36"/>
                </a:cxn>
                <a:cxn ang="0">
                  <a:pos x="0" y="0"/>
                </a:cxn>
                <a:cxn ang="0">
                  <a:pos x="79" y="90"/>
                </a:cxn>
                <a:cxn ang="0">
                  <a:pos x="131" y="97"/>
                </a:cxn>
                <a:cxn ang="0">
                  <a:pos x="184" y="90"/>
                </a:cxn>
                <a:cxn ang="0">
                  <a:pos x="263" y="0"/>
                </a:cxn>
                <a:cxn ang="0">
                  <a:pos x="131" y="36"/>
                </a:cxn>
              </a:cxnLst>
              <a:rect l="0" t="0" r="r" b="b"/>
              <a:pathLst>
                <a:path w="263" h="97">
                  <a:moveTo>
                    <a:pt x="131" y="36"/>
                  </a:moveTo>
                  <a:cubicBezTo>
                    <a:pt x="69" y="36"/>
                    <a:pt x="17" y="21"/>
                    <a:pt x="0" y="0"/>
                  </a:cubicBezTo>
                  <a:cubicBezTo>
                    <a:pt x="11" y="41"/>
                    <a:pt x="41" y="74"/>
                    <a:pt x="79" y="90"/>
                  </a:cubicBezTo>
                  <a:cubicBezTo>
                    <a:pt x="94" y="94"/>
                    <a:pt x="112" y="97"/>
                    <a:pt x="131" y="97"/>
                  </a:cubicBezTo>
                  <a:cubicBezTo>
                    <a:pt x="151" y="97"/>
                    <a:pt x="169" y="94"/>
                    <a:pt x="184" y="90"/>
                  </a:cubicBezTo>
                  <a:cubicBezTo>
                    <a:pt x="222" y="74"/>
                    <a:pt x="252" y="41"/>
                    <a:pt x="263" y="0"/>
                  </a:cubicBezTo>
                  <a:cubicBezTo>
                    <a:pt x="246" y="21"/>
                    <a:pt x="193" y="36"/>
                    <a:pt x="131" y="3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224"/>
            <p:cNvSpPr/>
            <p:nvPr/>
          </p:nvSpPr>
          <p:spPr bwMode="auto">
            <a:xfrm>
              <a:off x="4387224" y="2593934"/>
              <a:ext cx="3144751" cy="1178272"/>
            </a:xfrm>
            <a:custGeom>
              <a:avLst/>
              <a:gdLst/>
              <a:ahLst/>
              <a:cxnLst>
                <a:cxn ang="0">
                  <a:pos x="257" y="51"/>
                </a:cxn>
                <a:cxn ang="0">
                  <a:pos x="226" y="2"/>
                </a:cxn>
                <a:cxn ang="0">
                  <a:pos x="226" y="3"/>
                </a:cxn>
                <a:cxn ang="0">
                  <a:pos x="128" y="27"/>
                </a:cxn>
                <a:cxn ang="0">
                  <a:pos x="31" y="3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0" y="52"/>
                </a:cxn>
                <a:cxn ang="0">
                  <a:pos x="0" y="53"/>
                </a:cxn>
                <a:cxn ang="0">
                  <a:pos x="128" y="96"/>
                </a:cxn>
                <a:cxn ang="0">
                  <a:pos x="257" y="53"/>
                </a:cxn>
                <a:cxn ang="0">
                  <a:pos x="257" y="51"/>
                </a:cxn>
              </a:cxnLst>
              <a:rect l="0" t="0" r="r" b="b"/>
              <a:pathLst>
                <a:path w="257" h="96">
                  <a:moveTo>
                    <a:pt x="257" y="51"/>
                  </a:moveTo>
                  <a:cubicBezTo>
                    <a:pt x="250" y="33"/>
                    <a:pt x="239" y="16"/>
                    <a:pt x="226" y="2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6" y="16"/>
                    <a:pt x="182" y="27"/>
                    <a:pt x="128" y="27"/>
                  </a:cubicBezTo>
                  <a:cubicBezTo>
                    <a:pt x="75" y="27"/>
                    <a:pt x="31" y="16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2" y="1"/>
                    <a:pt x="32" y="0"/>
                  </a:cubicBezTo>
                  <a:cubicBezTo>
                    <a:pt x="18" y="15"/>
                    <a:pt x="7" y="32"/>
                    <a:pt x="0" y="52"/>
                  </a:cubicBezTo>
                  <a:cubicBezTo>
                    <a:pt x="0" y="52"/>
                    <a:pt x="0" y="52"/>
                    <a:pt x="0" y="53"/>
                  </a:cubicBezTo>
                  <a:cubicBezTo>
                    <a:pt x="0" y="77"/>
                    <a:pt x="58" y="96"/>
                    <a:pt x="128" y="96"/>
                  </a:cubicBezTo>
                  <a:cubicBezTo>
                    <a:pt x="199" y="96"/>
                    <a:pt x="257" y="77"/>
                    <a:pt x="257" y="53"/>
                  </a:cubicBezTo>
                  <a:cubicBezTo>
                    <a:pt x="257" y="52"/>
                    <a:pt x="257" y="52"/>
                    <a:pt x="257" y="5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225"/>
            <p:cNvSpPr/>
            <p:nvPr/>
          </p:nvSpPr>
          <p:spPr bwMode="auto">
            <a:xfrm>
              <a:off x="4765159" y="2151325"/>
              <a:ext cx="2386859" cy="774062"/>
            </a:xfrm>
            <a:custGeom>
              <a:avLst/>
              <a:gdLst/>
              <a:ahLst/>
              <a:cxnLst>
                <a:cxn ang="0">
                  <a:pos x="195" y="38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97" y="4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0" y="38"/>
                </a:cxn>
                <a:cxn ang="0">
                  <a:pos x="0" y="39"/>
                </a:cxn>
                <a:cxn ang="0">
                  <a:pos x="97" y="63"/>
                </a:cxn>
                <a:cxn ang="0">
                  <a:pos x="195" y="39"/>
                </a:cxn>
                <a:cxn ang="0">
                  <a:pos x="195" y="38"/>
                </a:cxn>
              </a:cxnLst>
              <a:rect l="0" t="0" r="r" b="b"/>
              <a:pathLst>
                <a:path w="195" h="63">
                  <a:moveTo>
                    <a:pt x="195" y="38"/>
                  </a:moveTo>
                  <a:cubicBezTo>
                    <a:pt x="177" y="19"/>
                    <a:pt x="154" y="6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"/>
                    <a:pt x="114" y="4"/>
                    <a:pt x="97" y="4"/>
                  </a:cubicBezTo>
                  <a:cubicBezTo>
                    <a:pt x="80" y="4"/>
                    <a:pt x="67" y="2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1" y="6"/>
                    <a:pt x="18" y="1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2"/>
                    <a:pt x="44" y="63"/>
                    <a:pt x="97" y="63"/>
                  </a:cubicBezTo>
                  <a:cubicBezTo>
                    <a:pt x="151" y="63"/>
                    <a:pt x="195" y="52"/>
                    <a:pt x="195" y="39"/>
                  </a:cubicBezTo>
                  <a:lnTo>
                    <a:pt x="195" y="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TextBox 226"/>
            <p:cNvSpPr txBox="1"/>
            <p:nvPr/>
          </p:nvSpPr>
          <p:spPr>
            <a:xfrm>
              <a:off x="5462301" y="2224631"/>
              <a:ext cx="992579" cy="56182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01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31" name="TextBox 227"/>
            <p:cNvSpPr txBox="1"/>
            <p:nvPr/>
          </p:nvSpPr>
          <p:spPr>
            <a:xfrm>
              <a:off x="5462301" y="3000713"/>
              <a:ext cx="992579" cy="56182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02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32" name="TextBox 228"/>
            <p:cNvSpPr txBox="1"/>
            <p:nvPr/>
          </p:nvSpPr>
          <p:spPr>
            <a:xfrm>
              <a:off x="5450057" y="3873806"/>
              <a:ext cx="992579" cy="56182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03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33" name="TextBox 229"/>
            <p:cNvSpPr txBox="1"/>
            <p:nvPr/>
          </p:nvSpPr>
          <p:spPr>
            <a:xfrm>
              <a:off x="5450057" y="4697884"/>
              <a:ext cx="992579" cy="56182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04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千图PPT彼岸天：ID 8661124库_组合 52"/>
          <p:cNvGrpSpPr/>
          <p:nvPr>
            <p:custDataLst>
              <p:tags r:id="rId2"/>
            </p:custDataLst>
          </p:nvPr>
        </p:nvGrpSpPr>
        <p:grpSpPr>
          <a:xfrm>
            <a:off x="8056710" y="1850396"/>
            <a:ext cx="2879569" cy="866137"/>
            <a:chOff x="8601584" y="1451933"/>
            <a:chExt cx="2196245" cy="866137"/>
          </a:xfrm>
        </p:grpSpPr>
        <p:sp>
          <p:nvSpPr>
            <p:cNvPr id="15" name="TextBox 5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6" name="TextBox 5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r>
                <a:rPr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https</a:t>
              </a:r>
              <a:r>
                <a:rPr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://</a:t>
              </a:r>
              <a:r>
                <a:rPr lang="en-US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xnwe.taobao.com</a:t>
              </a:r>
              <a:r>
                <a:rPr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/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557674" y="2326429"/>
            <a:ext cx="2913191" cy="866137"/>
            <a:chOff x="1415480" y="1669738"/>
            <a:chExt cx="2913191" cy="866137"/>
          </a:xfrm>
        </p:grpSpPr>
        <p:sp>
          <p:nvSpPr>
            <p:cNvPr id="13" name="TextBox 5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4" name="TextBox 5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  <a:r>
                <a:rPr sz="1000" b="0">
                  <a:solidFill>
                    <a:schemeClr val="tx1"/>
                  </a:solidFill>
                  <a:effectLst/>
                </a:rPr>
                <a:t>https</a:t>
              </a:r>
              <a:r>
                <a:rPr sz="1000" b="0" smtClean="0">
                  <a:solidFill>
                    <a:schemeClr val="tx1"/>
                  </a:solidFill>
                  <a:effectLst/>
                </a:rPr>
                <a:t>://</a:t>
              </a:r>
              <a:r>
                <a:rPr lang="en-US" sz="1000" b="0" smtClean="0">
                  <a:solidFill>
                    <a:schemeClr val="tx1"/>
                  </a:solidFill>
                  <a:effectLst/>
                </a:rPr>
                <a:t>xnwe.taobao.com</a:t>
              </a:r>
              <a:r>
                <a:rPr sz="1000" b="0" smtClean="0">
                  <a:solidFill>
                    <a:schemeClr val="tx1"/>
                  </a:solidFill>
                  <a:effectLst/>
                </a:rPr>
                <a:t>/</a:t>
              </a:r>
              <a:endParaRPr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千图PPT彼岸天：ID 8661124库_组合 58"/>
          <p:cNvGrpSpPr/>
          <p:nvPr>
            <p:custDataLst>
              <p:tags r:id="rId4"/>
            </p:custDataLst>
          </p:nvPr>
        </p:nvGrpSpPr>
        <p:grpSpPr>
          <a:xfrm>
            <a:off x="8704410" y="4151732"/>
            <a:ext cx="2879569" cy="866137"/>
            <a:chOff x="8601584" y="1451933"/>
            <a:chExt cx="2196245" cy="866137"/>
          </a:xfrm>
        </p:grpSpPr>
        <p:sp>
          <p:nvSpPr>
            <p:cNvPr id="11" name="TextBox 59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2" name="TextBox 60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点击此处更换文本</a:t>
              </a:r>
              <a:r>
                <a:rPr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https</a:t>
              </a:r>
              <a:r>
                <a:rPr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://</a:t>
              </a:r>
              <a:r>
                <a:rPr lang="en-US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xnwe.taobao.com</a:t>
              </a:r>
              <a:r>
                <a:rPr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/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8" name="千图PPT彼岸天：ID 8661124库_组合 61"/>
          <p:cNvGrpSpPr/>
          <p:nvPr>
            <p:custDataLst>
              <p:tags r:id="rId5"/>
            </p:custDataLst>
          </p:nvPr>
        </p:nvGrpSpPr>
        <p:grpSpPr>
          <a:xfrm>
            <a:off x="557674" y="4936645"/>
            <a:ext cx="2913191" cy="866137"/>
            <a:chOff x="1415480" y="1669738"/>
            <a:chExt cx="2913191" cy="866137"/>
          </a:xfrm>
        </p:grpSpPr>
        <p:sp>
          <p:nvSpPr>
            <p:cNvPr id="9" name="TextBox 6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0" name="TextBox 6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  <a:r>
                <a:rPr sz="1000" b="0">
                  <a:solidFill>
                    <a:schemeClr val="tx1"/>
                  </a:solidFill>
                  <a:effectLst/>
                </a:rPr>
                <a:t>https</a:t>
              </a:r>
              <a:r>
                <a:rPr sz="1000" b="0" smtClean="0">
                  <a:solidFill>
                    <a:schemeClr val="tx1"/>
                  </a:solidFill>
                  <a:effectLst/>
                </a:rPr>
                <a:t>://</a:t>
              </a:r>
              <a:r>
                <a:rPr lang="en-US" sz="1000" b="0" smtClean="0">
                  <a:solidFill>
                    <a:schemeClr val="tx1"/>
                  </a:solidFill>
                  <a:effectLst/>
                </a:rPr>
                <a:t>xnwe.taobao.com</a:t>
              </a:r>
              <a:r>
                <a:rPr sz="1000" b="0" smtClean="0">
                  <a:solidFill>
                    <a:schemeClr val="tx1"/>
                  </a:solidFill>
                  <a:effectLst/>
                </a:rPr>
                <a:t>/</a:t>
              </a:r>
              <a:endParaRPr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71103" y="1916831"/>
            <a:ext cx="2346037" cy="3024337"/>
            <a:chOff x="771103" y="1916831"/>
            <a:chExt cx="2346037" cy="3024337"/>
          </a:xfrm>
        </p:grpSpPr>
        <p:sp>
          <p:nvSpPr>
            <p:cNvPr id="4" name="Rectangle 3"/>
            <p:cNvSpPr/>
            <p:nvPr/>
          </p:nvSpPr>
          <p:spPr>
            <a:xfrm>
              <a:off x="771301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（建议使用主题字）。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807813" y="1880319"/>
              <a:ext cx="840739" cy="913764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Right Triangle 5"/>
            <p:cNvSpPr/>
            <p:nvPr/>
          </p:nvSpPr>
          <p:spPr>
            <a:xfrm rot="16200000">
              <a:off x="2170909" y="3994938"/>
              <a:ext cx="906847" cy="985614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5345" y="2665091"/>
              <a:ext cx="1617751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865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Box 18"/>
            <p:cNvSpPr txBox="1"/>
            <p:nvPr/>
          </p:nvSpPr>
          <p:spPr>
            <a:xfrm rot="18969360">
              <a:off x="771103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01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3548668" y="1916831"/>
            <a:ext cx="2345840" cy="3024337"/>
            <a:chOff x="3548668" y="1916831"/>
            <a:chExt cx="2345840" cy="3024337"/>
          </a:xfrm>
        </p:grpSpPr>
        <p:sp>
          <p:nvSpPr>
            <p:cNvPr id="9" name="Rectangle 8"/>
            <p:cNvSpPr/>
            <p:nvPr/>
          </p:nvSpPr>
          <p:spPr>
            <a:xfrm>
              <a:off x="3548668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（建议使用主题字）。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5400000">
              <a:off x="3585181" y="1880319"/>
              <a:ext cx="840739" cy="913764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Right Triangle 10"/>
            <p:cNvSpPr/>
            <p:nvPr/>
          </p:nvSpPr>
          <p:spPr>
            <a:xfrm rot="16200000">
              <a:off x="4948277" y="3994938"/>
              <a:ext cx="906847" cy="985614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2711" y="2665091"/>
              <a:ext cx="1617751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865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 rot="18969360">
              <a:off x="3636330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02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6326035" y="1916831"/>
            <a:ext cx="2345840" cy="3024337"/>
            <a:chOff x="6326035" y="1916831"/>
            <a:chExt cx="2345840" cy="3024337"/>
          </a:xfrm>
        </p:grpSpPr>
        <p:sp>
          <p:nvSpPr>
            <p:cNvPr id="14" name="Rectangle 13"/>
            <p:cNvSpPr/>
            <p:nvPr/>
          </p:nvSpPr>
          <p:spPr>
            <a:xfrm>
              <a:off x="6326035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（建议使用主题字）。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5400000">
              <a:off x="6362548" y="1880319"/>
              <a:ext cx="840739" cy="913764"/>
            </a:xfrm>
            <a:prstGeom prst="rtTriangl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7725644" y="3994938"/>
              <a:ext cx="906847" cy="985614"/>
            </a:xfrm>
            <a:prstGeom prst="rtTriangl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90078" y="2665091"/>
              <a:ext cx="1617751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865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20"/>
            <p:cNvSpPr txBox="1"/>
            <p:nvPr/>
          </p:nvSpPr>
          <p:spPr>
            <a:xfrm rot="18969360">
              <a:off x="6385712" y="1977162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03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4"/>
            </p:custDataLst>
          </p:nvPr>
        </p:nvGrpSpPr>
        <p:grpSpPr>
          <a:xfrm>
            <a:off x="9103402" y="1916831"/>
            <a:ext cx="2345840" cy="3024337"/>
            <a:chOff x="9103402" y="1916831"/>
            <a:chExt cx="2345840" cy="3024337"/>
          </a:xfrm>
        </p:grpSpPr>
        <p:sp>
          <p:nvSpPr>
            <p:cNvPr id="19" name="Rectangle 25"/>
            <p:cNvSpPr/>
            <p:nvPr/>
          </p:nvSpPr>
          <p:spPr>
            <a:xfrm>
              <a:off x="9103402" y="1916832"/>
              <a:ext cx="2345839" cy="302433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（建议使用主题字）。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0" name="Right Triangle 26"/>
            <p:cNvSpPr/>
            <p:nvPr/>
          </p:nvSpPr>
          <p:spPr>
            <a:xfrm rot="5400000">
              <a:off x="9139915" y="1880319"/>
              <a:ext cx="840739" cy="913764"/>
            </a:xfrm>
            <a:prstGeom prst="rtTriangl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Right Triangle 27"/>
            <p:cNvSpPr/>
            <p:nvPr/>
          </p:nvSpPr>
          <p:spPr>
            <a:xfrm rot="16200000">
              <a:off x="10503011" y="3994938"/>
              <a:ext cx="906847" cy="985614"/>
            </a:xfrm>
            <a:prstGeom prst="rtTriangl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TextBox 28"/>
            <p:cNvSpPr txBox="1"/>
            <p:nvPr/>
          </p:nvSpPr>
          <p:spPr>
            <a:xfrm>
              <a:off x="9467445" y="2665091"/>
              <a:ext cx="1617751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865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3" name="TextBox 30"/>
            <p:cNvSpPr txBox="1"/>
            <p:nvPr/>
          </p:nvSpPr>
          <p:spPr>
            <a:xfrm rot="18969360">
              <a:off x="9163079" y="1977162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04</a:t>
              </a:r>
              <a:endParaRPr lang="en-US" altLang="zh-CN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384005" y="1628800"/>
            <a:ext cx="5974013" cy="1042277"/>
            <a:chOff x="1384005" y="1628800"/>
            <a:chExt cx="5974013" cy="1042277"/>
          </a:xfrm>
        </p:grpSpPr>
        <p:sp>
          <p:nvSpPr>
            <p:cNvPr id="7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8"/>
            <p:cNvSpPr/>
            <p:nvPr/>
          </p:nvSpPr>
          <p:spPr>
            <a:xfrm rot="12018952" flipH="1">
              <a:off x="6207807" y="1983827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1384005" y="1628800"/>
              <a:ext cx="2198693" cy="1006991"/>
              <a:chOff x="8328247" y="2276873"/>
              <a:chExt cx="2198693" cy="100699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32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5033078" y="4687945"/>
            <a:ext cx="5923462" cy="1013589"/>
            <a:chOff x="5033078" y="4687945"/>
            <a:chExt cx="5923462" cy="1013589"/>
          </a:xfrm>
        </p:grpSpPr>
        <p:sp>
          <p:nvSpPr>
            <p:cNvPr id="4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8000" tIns="0" rIns="216000" bIns="648000" anchor="t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21"/>
            <p:cNvSpPr/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8757847" y="4691243"/>
              <a:ext cx="2198693" cy="1006991"/>
              <a:chOff x="1197898" y="2503545"/>
              <a:chExt cx="2198693" cy="1006991"/>
            </a:xfrm>
          </p:grpSpPr>
          <p:sp>
            <p:nvSpPr>
              <p:cNvPr id="20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3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6" name="千图PPT彼岸天：ID 8661124库_组合 25"/>
          <p:cNvGrpSpPr/>
          <p:nvPr>
            <p:custDataLst>
              <p:tags r:id="rId3"/>
            </p:custDataLst>
          </p:nvPr>
        </p:nvGrpSpPr>
        <p:grpSpPr>
          <a:xfrm>
            <a:off x="5033078" y="2668503"/>
            <a:ext cx="5923462" cy="1064524"/>
            <a:chOff x="5033078" y="2668503"/>
            <a:chExt cx="5923462" cy="1064524"/>
          </a:xfrm>
        </p:grpSpPr>
        <p:sp>
          <p:nvSpPr>
            <p:cNvPr id="5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31"/>
            <p:cNvSpPr/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36"/>
            <p:cNvGrpSpPr/>
            <p:nvPr/>
          </p:nvGrpSpPr>
          <p:grpSpPr>
            <a:xfrm>
              <a:off x="8757847" y="2726036"/>
              <a:ext cx="2198693" cy="1006991"/>
              <a:chOff x="1197898" y="2503545"/>
              <a:chExt cx="2198693" cy="1006991"/>
            </a:xfrm>
          </p:grpSpPr>
          <p:sp>
            <p:nvSpPr>
              <p:cNvPr id="18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38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1384005" y="3562889"/>
            <a:ext cx="5974520" cy="1125291"/>
            <a:chOff x="1384005" y="3562889"/>
            <a:chExt cx="5974520" cy="1125291"/>
          </a:xfrm>
        </p:grpSpPr>
        <p:sp>
          <p:nvSpPr>
            <p:cNvPr id="6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800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24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1384005" y="3562889"/>
              <a:ext cx="2198693" cy="1006991"/>
              <a:chOff x="8328247" y="2276873"/>
              <a:chExt cx="2198693" cy="1006991"/>
            </a:xfrm>
          </p:grpSpPr>
          <p:sp>
            <p:nvSpPr>
              <p:cNvPr id="16" name="TextBox 4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41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135438" y="2443163"/>
            <a:ext cx="6777037" cy="2054959"/>
            <a:chOff x="277329" y="1093495"/>
            <a:chExt cx="5427948" cy="205504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在这里输入标题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7329" y="2317510"/>
              <a:ext cx="5427948" cy="831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94875" y="4327526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0"/>
          <p:cNvGrpSpPr/>
          <p:nvPr/>
        </p:nvGrpSpPr>
        <p:grpSpPr bwMode="auto">
          <a:xfrm>
            <a:off x="2047372" y="2390799"/>
            <a:ext cx="1770622" cy="1773214"/>
            <a:chOff x="1277143" y="1504950"/>
            <a:chExt cx="1085057" cy="1085850"/>
          </a:xfrm>
        </p:grpSpPr>
        <p:sp>
          <p:nvSpPr>
            <p:cNvPr id="19" name="椭圆 18"/>
            <p:cNvSpPr/>
            <p:nvPr/>
          </p:nvSpPr>
          <p:spPr>
            <a:xfrm>
              <a:off x="1277143" y="1504950"/>
              <a:ext cx="1085057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1400029" y="1684364"/>
              <a:ext cx="849920" cy="81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815318" y="1348297"/>
            <a:ext cx="4548934" cy="4476090"/>
            <a:chOff x="3815318" y="1348297"/>
            <a:chExt cx="4548934" cy="4476090"/>
          </a:xfrm>
        </p:grpSpPr>
        <p:sp>
          <p:nvSpPr>
            <p:cNvPr id="4" name="Oval 5"/>
            <p:cNvSpPr/>
            <p:nvPr/>
          </p:nvSpPr>
          <p:spPr bwMode="auto">
            <a:xfrm>
              <a:off x="4926999" y="2440926"/>
              <a:ext cx="2323978" cy="23256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6"/>
            <p:cNvSpPr/>
            <p:nvPr/>
          </p:nvSpPr>
          <p:spPr bwMode="auto">
            <a:xfrm>
              <a:off x="4954743" y="2437662"/>
              <a:ext cx="2064490" cy="861700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7"/>
            <p:cNvSpPr/>
            <p:nvPr/>
          </p:nvSpPr>
          <p:spPr bwMode="auto">
            <a:xfrm>
              <a:off x="6097147" y="1930107"/>
              <a:ext cx="1667912" cy="1667912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4424341" y="1930107"/>
              <a:ext cx="1672808" cy="1667912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9"/>
            <p:cNvSpPr/>
            <p:nvPr/>
          </p:nvSpPr>
          <p:spPr bwMode="auto">
            <a:xfrm>
              <a:off x="4424341" y="3598019"/>
              <a:ext cx="1672808" cy="167444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0"/>
            <p:cNvSpPr/>
            <p:nvPr/>
          </p:nvSpPr>
          <p:spPr bwMode="auto">
            <a:xfrm>
              <a:off x="6097147" y="3598019"/>
              <a:ext cx="1667912" cy="167444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Oval 11"/>
            <p:cNvSpPr/>
            <p:nvPr/>
          </p:nvSpPr>
          <p:spPr bwMode="auto">
            <a:xfrm>
              <a:off x="6017180" y="1887675"/>
              <a:ext cx="161569" cy="1615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Oval 12"/>
            <p:cNvSpPr/>
            <p:nvPr/>
          </p:nvSpPr>
          <p:spPr bwMode="auto">
            <a:xfrm>
              <a:off x="6017180" y="5148425"/>
              <a:ext cx="161569" cy="1615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Oval 13"/>
            <p:cNvSpPr/>
            <p:nvPr/>
          </p:nvSpPr>
          <p:spPr bwMode="auto">
            <a:xfrm>
              <a:off x="7645923" y="3518051"/>
              <a:ext cx="164833" cy="1632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14"/>
            <p:cNvSpPr>
              <a:spLocks noChangeAspect="1"/>
            </p:cNvSpPr>
            <p:nvPr/>
          </p:nvSpPr>
          <p:spPr bwMode="auto">
            <a:xfrm>
              <a:off x="5396675" y="3005600"/>
              <a:ext cx="1849406" cy="1757867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5"/>
            <p:cNvSpPr/>
            <p:nvPr/>
          </p:nvSpPr>
          <p:spPr bwMode="auto">
            <a:xfrm>
              <a:off x="6085725" y="3599650"/>
              <a:ext cx="1165254" cy="1166886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Oval 16"/>
            <p:cNvSpPr/>
            <p:nvPr/>
          </p:nvSpPr>
          <p:spPr bwMode="auto">
            <a:xfrm>
              <a:off x="5163639" y="2679199"/>
              <a:ext cx="1847432" cy="18490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Oval 17"/>
            <p:cNvSpPr/>
            <p:nvPr/>
          </p:nvSpPr>
          <p:spPr bwMode="auto">
            <a:xfrm>
              <a:off x="5184857" y="2697150"/>
              <a:ext cx="1806632" cy="1806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8"/>
            <p:cNvSpPr/>
            <p:nvPr/>
          </p:nvSpPr>
          <p:spPr bwMode="auto">
            <a:xfrm>
              <a:off x="5863771" y="3441345"/>
              <a:ext cx="843749" cy="783364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Oval 19"/>
            <p:cNvSpPr/>
            <p:nvPr/>
          </p:nvSpPr>
          <p:spPr bwMode="auto">
            <a:xfrm>
              <a:off x="5441081" y="2955008"/>
              <a:ext cx="1294182" cy="12974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Oval 20"/>
            <p:cNvSpPr/>
            <p:nvPr/>
          </p:nvSpPr>
          <p:spPr bwMode="auto">
            <a:xfrm>
              <a:off x="5457401" y="2972960"/>
              <a:ext cx="1261542" cy="12794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21"/>
            <p:cNvSpPr/>
            <p:nvPr/>
          </p:nvSpPr>
          <p:spPr bwMode="auto">
            <a:xfrm>
              <a:off x="6066139" y="3480514"/>
              <a:ext cx="318243" cy="355778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Oval 22"/>
            <p:cNvSpPr/>
            <p:nvPr/>
          </p:nvSpPr>
          <p:spPr bwMode="auto">
            <a:xfrm>
              <a:off x="5775642" y="3289569"/>
              <a:ext cx="625060" cy="6266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Oval 23"/>
            <p:cNvSpPr/>
            <p:nvPr/>
          </p:nvSpPr>
          <p:spPr bwMode="auto">
            <a:xfrm>
              <a:off x="5793594" y="3307521"/>
              <a:ext cx="590787" cy="5907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24"/>
            <p:cNvSpPr/>
            <p:nvPr/>
          </p:nvSpPr>
          <p:spPr bwMode="auto">
            <a:xfrm>
              <a:off x="5987804" y="4244293"/>
              <a:ext cx="106080" cy="816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Oval 25"/>
            <p:cNvSpPr/>
            <p:nvPr/>
          </p:nvSpPr>
          <p:spPr bwMode="auto">
            <a:xfrm>
              <a:off x="4385173" y="3518051"/>
              <a:ext cx="164833" cy="1632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5" name="Group 292"/>
            <p:cNvGrpSpPr/>
            <p:nvPr/>
          </p:nvGrpSpPr>
          <p:grpSpPr>
            <a:xfrm>
              <a:off x="6061273" y="2938692"/>
              <a:ext cx="877725" cy="719717"/>
              <a:chOff x="6076950" y="3000376"/>
              <a:chExt cx="853785" cy="700088"/>
            </a:xfrm>
          </p:grpSpPr>
          <p:sp>
            <p:nvSpPr>
              <p:cNvPr id="88" name="Oval 293"/>
              <p:cNvSpPr/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Freeform: Shape 294"/>
              <p:cNvSpPr/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Freeform: Shape 295"/>
              <p:cNvSpPr/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Freeform: Shape 296"/>
              <p:cNvSpPr/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Freeform: Shape 297"/>
              <p:cNvSpPr/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Freeform: Shape 298"/>
              <p:cNvSpPr/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Freeform: Shape 299"/>
              <p:cNvSpPr/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" name="Group 300"/>
            <p:cNvGrpSpPr/>
            <p:nvPr/>
          </p:nvGrpSpPr>
          <p:grpSpPr>
            <a:xfrm>
              <a:off x="5808297" y="2892999"/>
              <a:ext cx="450434" cy="762150"/>
              <a:chOff x="5830888" y="2955926"/>
              <a:chExt cx="438150" cy="741363"/>
            </a:xfrm>
          </p:grpSpPr>
          <p:sp>
            <p:nvSpPr>
              <p:cNvPr id="82" name="Freeform: Shape 301"/>
              <p:cNvSpPr/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Freeform: Shape 302"/>
              <p:cNvSpPr/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Freeform: Shape 303"/>
              <p:cNvSpPr/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Freeform: Shape 304"/>
              <p:cNvSpPr/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305"/>
              <p:cNvSpPr/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Freeform: Shape 306"/>
              <p:cNvSpPr/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7" name="Group 307"/>
            <p:cNvGrpSpPr/>
            <p:nvPr/>
          </p:nvGrpSpPr>
          <p:grpSpPr>
            <a:xfrm>
              <a:off x="5297464" y="3640461"/>
              <a:ext cx="789892" cy="368835"/>
              <a:chOff x="5334000" y="3683001"/>
              <a:chExt cx="768350" cy="358776"/>
            </a:xfrm>
          </p:grpSpPr>
          <p:sp>
            <p:nvSpPr>
              <p:cNvPr id="76" name="Freeform: Shape 308"/>
              <p:cNvSpPr/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Freeform: Shape 309"/>
              <p:cNvSpPr/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Freeform: Shape 310"/>
              <p:cNvSpPr/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Freeform: Shape 311"/>
              <p:cNvSpPr/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Freeform: Shape 312"/>
              <p:cNvSpPr/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Freeform: Shape 313"/>
              <p:cNvSpPr/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8" name="Group 314"/>
            <p:cNvGrpSpPr/>
            <p:nvPr/>
          </p:nvGrpSpPr>
          <p:grpSpPr>
            <a:xfrm>
              <a:off x="7941561" y="3417682"/>
              <a:ext cx="422691" cy="362306"/>
              <a:chOff x="7496784" y="3881993"/>
              <a:chExt cx="321165" cy="275284"/>
            </a:xfrm>
          </p:grpSpPr>
          <p:sp>
            <p:nvSpPr>
              <p:cNvPr id="68" name="Freeform: Shape 315"/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9" name="Group 316"/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70" name="Freeform: Shape 31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" name="Freeform: Shape 31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2" name="Freeform: Shape 31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Freeform: Shape 32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4" name="Freeform: Shape 32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5" name="Freeform: Shape 32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29" name="Group 323"/>
            <p:cNvGrpSpPr/>
            <p:nvPr/>
          </p:nvGrpSpPr>
          <p:grpSpPr>
            <a:xfrm>
              <a:off x="5889557" y="5460449"/>
              <a:ext cx="425955" cy="363938"/>
              <a:chOff x="5937650" y="5434109"/>
              <a:chExt cx="323645" cy="276524"/>
            </a:xfrm>
          </p:grpSpPr>
          <p:sp>
            <p:nvSpPr>
              <p:cNvPr id="66" name="Freeform: Shape 324"/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325"/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" name="Group 326"/>
            <p:cNvGrpSpPr/>
            <p:nvPr/>
          </p:nvGrpSpPr>
          <p:grpSpPr>
            <a:xfrm>
              <a:off x="3815318" y="3417682"/>
              <a:ext cx="422691" cy="362306"/>
              <a:chOff x="4361621" y="3881993"/>
              <a:chExt cx="321165" cy="275284"/>
            </a:xfrm>
          </p:grpSpPr>
          <p:sp>
            <p:nvSpPr>
              <p:cNvPr id="62" name="Freeform: Shape 327"/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3" name="Group 328"/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4" name="Freeform: Shape 329"/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Freeform: Shape 330"/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31" name="Group 331"/>
            <p:cNvGrpSpPr/>
            <p:nvPr/>
          </p:nvGrpSpPr>
          <p:grpSpPr>
            <a:xfrm>
              <a:off x="5889557" y="1348297"/>
              <a:ext cx="425955" cy="363938"/>
              <a:chOff x="5937650" y="2309653"/>
              <a:chExt cx="323645" cy="276524"/>
            </a:xfrm>
          </p:grpSpPr>
          <p:sp>
            <p:nvSpPr>
              <p:cNvPr id="58" name="Freeform: Shape 332"/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9" name="Group 333"/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60" name="Freeform: Shape 334"/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Freeform: Shape 335"/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  <p:grpSp>
        <p:nvGrpSpPr>
          <p:cNvPr id="95" name="千图PPT彼岸天：ID 8661124库_组合 94"/>
          <p:cNvGrpSpPr/>
          <p:nvPr>
            <p:custDataLst>
              <p:tags r:id="rId2"/>
            </p:custDataLst>
          </p:nvPr>
        </p:nvGrpSpPr>
        <p:grpSpPr>
          <a:xfrm>
            <a:off x="1196911" y="1988840"/>
            <a:ext cx="3245888" cy="974097"/>
            <a:chOff x="1196911" y="1988840"/>
            <a:chExt cx="3245888" cy="974097"/>
          </a:xfrm>
        </p:grpSpPr>
        <p:grpSp>
          <p:nvGrpSpPr>
            <p:cNvPr id="35" name="Group 347"/>
            <p:cNvGrpSpPr/>
            <p:nvPr/>
          </p:nvGrpSpPr>
          <p:grpSpPr>
            <a:xfrm>
              <a:off x="1196911" y="2056586"/>
              <a:ext cx="464344" cy="407194"/>
              <a:chOff x="906872" y="2203331"/>
              <a:chExt cx="464344" cy="407194"/>
            </a:xfrm>
          </p:grpSpPr>
          <p:sp>
            <p:nvSpPr>
              <p:cNvPr id="48" name="Freeform: Shape 348"/>
              <p:cNvSpPr/>
              <p:nvPr/>
            </p:nvSpPr>
            <p:spPr bwMode="auto">
              <a:xfrm>
                <a:off x="906872" y="2203331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349"/>
              <p:cNvSpPr/>
              <p:nvPr/>
            </p:nvSpPr>
            <p:spPr bwMode="auto">
              <a:xfrm>
                <a:off x="979103" y="2276356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Group 350"/>
            <p:cNvGrpSpPr/>
            <p:nvPr/>
          </p:nvGrpSpPr>
          <p:grpSpPr>
            <a:xfrm>
              <a:off x="1661255" y="1988840"/>
              <a:ext cx="2781544" cy="974097"/>
              <a:chOff x="7118393" y="1309889"/>
              <a:chExt cx="2781544" cy="974097"/>
            </a:xfrm>
          </p:grpSpPr>
          <p:sp>
            <p:nvSpPr>
              <p:cNvPr id="46" name="Rectangle 359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47" name="TextBox 362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96" name="千图PPT彼岸天：ID 8661124库_组合 95"/>
          <p:cNvGrpSpPr/>
          <p:nvPr>
            <p:custDataLst>
              <p:tags r:id="rId3"/>
            </p:custDataLst>
          </p:nvPr>
        </p:nvGrpSpPr>
        <p:grpSpPr>
          <a:xfrm>
            <a:off x="7870622" y="1988840"/>
            <a:ext cx="3104138" cy="974097"/>
            <a:chOff x="7870622" y="1988840"/>
            <a:chExt cx="3104138" cy="974097"/>
          </a:xfrm>
        </p:grpSpPr>
        <p:grpSp>
          <p:nvGrpSpPr>
            <p:cNvPr id="32" name="Group 336"/>
            <p:cNvGrpSpPr/>
            <p:nvPr/>
          </p:nvGrpSpPr>
          <p:grpSpPr>
            <a:xfrm>
              <a:off x="10510416" y="1988840"/>
              <a:ext cx="464344" cy="465138"/>
              <a:chOff x="7275629" y="3973834"/>
              <a:chExt cx="464344" cy="465138"/>
            </a:xfrm>
            <a:solidFill>
              <a:schemeClr val="accent2"/>
            </a:solidFill>
          </p:grpSpPr>
          <p:sp>
            <p:nvSpPr>
              <p:cNvPr id="52" name="Freeform: Shape 3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3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3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3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3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3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7" name="Group 356"/>
            <p:cNvGrpSpPr/>
            <p:nvPr/>
          </p:nvGrpSpPr>
          <p:grpSpPr>
            <a:xfrm>
              <a:off x="7870622" y="1988840"/>
              <a:ext cx="2639794" cy="974097"/>
              <a:chOff x="7813596" y="2156753"/>
              <a:chExt cx="2639794" cy="974097"/>
            </a:xfrm>
          </p:grpSpPr>
          <p:sp>
            <p:nvSpPr>
              <p:cNvPr id="44" name="Rectangle 363"/>
              <p:cNvSpPr/>
              <p:nvPr/>
            </p:nvSpPr>
            <p:spPr>
              <a:xfrm>
                <a:off x="7813596" y="2464530"/>
                <a:ext cx="2639794" cy="666320"/>
              </a:xfrm>
              <a:prstGeom prst="rect">
                <a:avLst/>
              </a:prstGeom>
            </p:spPr>
            <p:txBody>
              <a:bodyPr wrap="square" rIns="21600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45" name="TextBox 364"/>
              <p:cNvSpPr txBox="1"/>
              <p:nvPr/>
            </p:nvSpPr>
            <p:spPr>
              <a:xfrm>
                <a:off x="9065730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98" name="千图PPT彼岸天：ID 8661124库_组合 97"/>
          <p:cNvGrpSpPr/>
          <p:nvPr>
            <p:custDataLst>
              <p:tags r:id="rId4"/>
            </p:custDataLst>
          </p:nvPr>
        </p:nvGrpSpPr>
        <p:grpSpPr>
          <a:xfrm>
            <a:off x="1196911" y="4512223"/>
            <a:ext cx="3245888" cy="974097"/>
            <a:chOff x="1196911" y="4512223"/>
            <a:chExt cx="3245888" cy="974097"/>
          </a:xfrm>
        </p:grpSpPr>
        <p:grpSp>
          <p:nvGrpSpPr>
            <p:cNvPr id="34" name="Group 344"/>
            <p:cNvGrpSpPr/>
            <p:nvPr/>
          </p:nvGrpSpPr>
          <p:grpSpPr>
            <a:xfrm>
              <a:off x="1196911" y="4570488"/>
              <a:ext cx="464344" cy="464344"/>
              <a:chOff x="906872" y="4994289"/>
              <a:chExt cx="464344" cy="464344"/>
            </a:xfrm>
          </p:grpSpPr>
          <p:sp>
            <p:nvSpPr>
              <p:cNvPr id="50" name="Freeform: Shape 345"/>
              <p:cNvSpPr/>
              <p:nvPr/>
            </p:nvSpPr>
            <p:spPr bwMode="auto">
              <a:xfrm>
                <a:off x="906872" y="499428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346"/>
              <p:cNvSpPr/>
              <p:nvPr/>
            </p:nvSpPr>
            <p:spPr bwMode="auto">
              <a:xfrm>
                <a:off x="1094990" y="506652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8" name="Group 365"/>
            <p:cNvGrpSpPr/>
            <p:nvPr/>
          </p:nvGrpSpPr>
          <p:grpSpPr>
            <a:xfrm>
              <a:off x="1661255" y="4512223"/>
              <a:ext cx="2781544" cy="974097"/>
              <a:chOff x="7118393" y="1309889"/>
              <a:chExt cx="2781544" cy="974097"/>
            </a:xfrm>
          </p:grpSpPr>
          <p:sp>
            <p:nvSpPr>
              <p:cNvPr id="42" name="Rectangle 366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43" name="TextBox 367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97" name="千图PPT彼岸天：ID 8661124库_组合 96"/>
          <p:cNvGrpSpPr/>
          <p:nvPr>
            <p:custDataLst>
              <p:tags r:id="rId5"/>
            </p:custDataLst>
          </p:nvPr>
        </p:nvGrpSpPr>
        <p:grpSpPr>
          <a:xfrm>
            <a:off x="7870622" y="4512223"/>
            <a:ext cx="3130829" cy="974097"/>
            <a:chOff x="7870622" y="4512223"/>
            <a:chExt cx="3130829" cy="974097"/>
          </a:xfrm>
        </p:grpSpPr>
        <p:sp>
          <p:nvSpPr>
            <p:cNvPr id="33" name="Freeform: Shape 343"/>
            <p:cNvSpPr/>
            <p:nvPr/>
          </p:nvSpPr>
          <p:spPr bwMode="auto">
            <a:xfrm>
              <a:off x="10537107" y="4583566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9" name="Group 368"/>
            <p:cNvGrpSpPr/>
            <p:nvPr/>
          </p:nvGrpSpPr>
          <p:grpSpPr>
            <a:xfrm>
              <a:off x="7870622" y="4512223"/>
              <a:ext cx="2639794" cy="974097"/>
              <a:chOff x="7813596" y="2156753"/>
              <a:chExt cx="2639794" cy="974097"/>
            </a:xfrm>
          </p:grpSpPr>
          <p:sp>
            <p:nvSpPr>
              <p:cNvPr id="40" name="Rectangle 369"/>
              <p:cNvSpPr/>
              <p:nvPr/>
            </p:nvSpPr>
            <p:spPr>
              <a:xfrm>
                <a:off x="7813596" y="2464530"/>
                <a:ext cx="2639794" cy="666320"/>
              </a:xfrm>
              <a:prstGeom prst="rect">
                <a:avLst/>
              </a:prstGeom>
            </p:spPr>
            <p:txBody>
              <a:bodyPr wrap="square" rIns="21600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41" name="TextBox 370"/>
              <p:cNvSpPr txBox="1"/>
              <p:nvPr/>
            </p:nvSpPr>
            <p:spPr>
              <a:xfrm>
                <a:off x="9065730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千图PPT彼岸天：ID 8661124库_文本框 23"/>
          <p:cNvSpPr txBox="1"/>
          <p:nvPr>
            <p:custDataLst>
              <p:tags r:id="rId1"/>
            </p:custDataLst>
          </p:nvPr>
        </p:nvSpPr>
        <p:spPr bwMode="auto">
          <a:xfrm>
            <a:off x="719138" y="5221507"/>
            <a:ext cx="10753726" cy="869291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sz="1050" dirty="0">
                <a:solidFill>
                  <a:schemeClr val="dk1">
                    <a:lumMod val="100000"/>
                  </a:schemeClr>
                </a:solidFill>
              </a:rPr>
              <a:t>点击此处更换文本</a:t>
            </a:r>
            <a:r>
              <a:rPr sz="1050">
                <a:solidFill>
                  <a:schemeClr val="dk1">
                    <a:lumMod val="100000"/>
                  </a:schemeClr>
                </a:solidFill>
              </a:rPr>
              <a:t>https</a:t>
            </a:r>
            <a:r>
              <a:rPr sz="1050" smtClean="0">
                <a:solidFill>
                  <a:schemeClr val="dk1">
                    <a:lumMod val="100000"/>
                  </a:schemeClr>
                </a:solidFill>
              </a:rPr>
              <a:t>://</a:t>
            </a:r>
            <a:r>
              <a:rPr lang="en-US" sz="1050" smtClean="0">
                <a:solidFill>
                  <a:schemeClr val="dk1">
                    <a:lumMod val="100000"/>
                  </a:schemeClr>
                </a:solidFill>
              </a:rPr>
              <a:t>xnwe.taobao.com</a:t>
            </a:r>
            <a:r>
              <a:rPr sz="1050" smtClean="0">
                <a:solidFill>
                  <a:schemeClr val="dk1">
                    <a:lumMod val="100000"/>
                  </a:schemeClr>
                </a:solidFill>
              </a:rPr>
              <a:t>/</a:t>
            </a:r>
            <a:r>
              <a:rPr sz="1050" dirty="0">
                <a:solidFill>
                  <a:schemeClr val="dk1">
                    <a:lumMod val="100000"/>
                  </a:schemeClr>
                </a:solidFill>
              </a:rPr>
              <a:t>点击此处更换文本</a:t>
            </a:r>
            <a:r>
              <a:rPr sz="1050">
                <a:solidFill>
                  <a:schemeClr val="dk1">
                    <a:lumMod val="100000"/>
                  </a:schemeClr>
                </a:solidFill>
              </a:rPr>
              <a:t>https</a:t>
            </a:r>
            <a:r>
              <a:rPr sz="1050" smtClean="0">
                <a:solidFill>
                  <a:schemeClr val="dk1">
                    <a:lumMod val="100000"/>
                  </a:schemeClr>
                </a:solidFill>
              </a:rPr>
              <a:t>://</a:t>
            </a:r>
            <a:r>
              <a:rPr lang="en-US" sz="1050" smtClean="0">
                <a:solidFill>
                  <a:schemeClr val="dk1">
                    <a:lumMod val="100000"/>
                  </a:schemeClr>
                </a:solidFill>
              </a:rPr>
              <a:t>xnwe.taobao.com</a:t>
            </a:r>
            <a:r>
              <a:rPr sz="1050" smtClean="0">
                <a:solidFill>
                  <a:schemeClr val="dk1">
                    <a:lumMod val="100000"/>
                  </a:schemeClr>
                </a:solidFill>
              </a:rPr>
              <a:t>/</a:t>
            </a:r>
            <a:endParaRPr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26" name="千图PPT彼岸天：ID 8661124库_组合 25"/>
          <p:cNvGrpSpPr/>
          <p:nvPr>
            <p:custDataLst>
              <p:tags r:id="rId2"/>
            </p:custDataLst>
          </p:nvPr>
        </p:nvGrpSpPr>
        <p:grpSpPr>
          <a:xfrm>
            <a:off x="6249016" y="3462464"/>
            <a:ext cx="3686329" cy="1134127"/>
            <a:chOff x="6249016" y="3465004"/>
            <a:chExt cx="3686329" cy="1134127"/>
          </a:xfrm>
        </p:grpSpPr>
        <p:sp>
          <p:nvSpPr>
            <p:cNvPr id="6" name="Teardrop 4"/>
            <p:cNvSpPr/>
            <p:nvPr/>
          </p:nvSpPr>
          <p:spPr>
            <a:xfrm flipH="1">
              <a:off x="6249016" y="3465004"/>
              <a:ext cx="1134127" cy="113412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7788188" y="3629281"/>
              <a:ext cx="2147157" cy="863956"/>
              <a:chOff x="7788188" y="3629281"/>
              <a:chExt cx="2147157" cy="863956"/>
            </a:xfrm>
          </p:grpSpPr>
          <p:sp>
            <p:nvSpPr>
              <p:cNvPr id="21" name="TextBox 26"/>
              <p:cNvSpPr txBox="1"/>
              <p:nvPr/>
            </p:nvSpPr>
            <p:spPr bwMode="auto">
              <a:xfrm>
                <a:off x="7788188" y="3629281"/>
                <a:ext cx="2147157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22" name="Rectangle 27"/>
              <p:cNvSpPr/>
              <p:nvPr/>
            </p:nvSpPr>
            <p:spPr>
              <a:xfrm>
                <a:off x="7788188" y="3939239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sz="10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2" name="Freeform: Shape 35"/>
            <p:cNvSpPr/>
            <p:nvPr/>
          </p:nvSpPr>
          <p:spPr bwMode="auto">
            <a:xfrm>
              <a:off x="6519572" y="3692089"/>
              <a:ext cx="593013" cy="59301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6249015" y="1837784"/>
            <a:ext cx="3686330" cy="1336650"/>
            <a:chOff x="6249015" y="1840324"/>
            <a:chExt cx="3686330" cy="1336650"/>
          </a:xfrm>
        </p:grpSpPr>
        <p:sp>
          <p:nvSpPr>
            <p:cNvPr id="7" name="Teardrop 5"/>
            <p:cNvSpPr/>
            <p:nvPr/>
          </p:nvSpPr>
          <p:spPr>
            <a:xfrm flipH="1" flipV="1">
              <a:off x="6249015" y="1840324"/>
              <a:ext cx="1336650" cy="133665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7"/>
            <p:cNvGrpSpPr/>
            <p:nvPr/>
          </p:nvGrpSpPr>
          <p:grpSpPr>
            <a:xfrm>
              <a:off x="7788188" y="2168860"/>
              <a:ext cx="2147157" cy="863956"/>
              <a:chOff x="7788188" y="2168860"/>
              <a:chExt cx="2147157" cy="863956"/>
            </a:xfrm>
          </p:grpSpPr>
          <p:sp>
            <p:nvSpPr>
              <p:cNvPr id="23" name="TextBox 24"/>
              <p:cNvSpPr txBox="1"/>
              <p:nvPr/>
            </p:nvSpPr>
            <p:spPr bwMode="auto">
              <a:xfrm>
                <a:off x="7788188" y="2168860"/>
                <a:ext cx="2147157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24" name="Rectangle 25"/>
              <p:cNvSpPr/>
              <p:nvPr/>
            </p:nvSpPr>
            <p:spPr>
              <a:xfrm>
                <a:off x="7788188" y="2478818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sz="10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4" name="Freeform: Shape 37"/>
            <p:cNvSpPr/>
            <p:nvPr/>
          </p:nvSpPr>
          <p:spPr bwMode="auto">
            <a:xfrm>
              <a:off x="6645367" y="2229344"/>
              <a:ext cx="601721" cy="60172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2409821" y="2042847"/>
            <a:ext cx="3560166" cy="1134127"/>
            <a:chOff x="2409821" y="2042847"/>
            <a:chExt cx="3560166" cy="1134127"/>
          </a:xfrm>
        </p:grpSpPr>
        <p:sp>
          <p:nvSpPr>
            <p:cNvPr id="5" name="Teardrop 3"/>
            <p:cNvSpPr/>
            <p:nvPr/>
          </p:nvSpPr>
          <p:spPr>
            <a:xfrm flipV="1">
              <a:off x="4835860" y="2042847"/>
              <a:ext cx="1134127" cy="1134127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36"/>
            <p:cNvSpPr/>
            <p:nvPr/>
          </p:nvSpPr>
          <p:spPr bwMode="auto">
            <a:xfrm>
              <a:off x="5088003" y="2315371"/>
              <a:ext cx="601721" cy="601721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5" name="Group 6"/>
            <p:cNvGrpSpPr/>
            <p:nvPr/>
          </p:nvGrpSpPr>
          <p:grpSpPr>
            <a:xfrm>
              <a:off x="2409821" y="2166343"/>
              <a:ext cx="2147157" cy="863956"/>
              <a:chOff x="2409821" y="2166343"/>
              <a:chExt cx="2147157" cy="863956"/>
            </a:xfrm>
          </p:grpSpPr>
          <p:sp>
            <p:nvSpPr>
              <p:cNvPr id="19" name="TextBox 38"/>
              <p:cNvSpPr txBox="1"/>
              <p:nvPr/>
            </p:nvSpPr>
            <p:spPr bwMode="auto">
              <a:xfrm>
                <a:off x="2409821" y="2166343"/>
                <a:ext cx="2147157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20" name="Rectangle 39"/>
              <p:cNvSpPr/>
              <p:nvPr/>
            </p:nvSpPr>
            <p:spPr>
              <a:xfrm>
                <a:off x="2409821" y="2476301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sz="10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7" name="千图PPT彼岸天：ID 8661124库_组合 26"/>
          <p:cNvGrpSpPr/>
          <p:nvPr>
            <p:custDataLst>
              <p:tags r:id="rId5"/>
            </p:custDataLst>
          </p:nvPr>
        </p:nvGrpSpPr>
        <p:grpSpPr>
          <a:xfrm>
            <a:off x="2409821" y="3465004"/>
            <a:ext cx="3560166" cy="1350151"/>
            <a:chOff x="2409821" y="3465004"/>
            <a:chExt cx="3560166" cy="1350151"/>
          </a:xfrm>
        </p:grpSpPr>
        <p:sp>
          <p:nvSpPr>
            <p:cNvPr id="4" name="Teardrop 2"/>
            <p:cNvSpPr/>
            <p:nvPr/>
          </p:nvSpPr>
          <p:spPr>
            <a:xfrm>
              <a:off x="4619836" y="3465004"/>
              <a:ext cx="1350151" cy="1350151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34"/>
            <p:cNvSpPr/>
            <p:nvPr/>
          </p:nvSpPr>
          <p:spPr bwMode="auto">
            <a:xfrm>
              <a:off x="4961112" y="3774724"/>
              <a:ext cx="667597" cy="667597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2409821" y="3652675"/>
              <a:ext cx="2147157" cy="863956"/>
              <a:chOff x="2409821" y="3652675"/>
              <a:chExt cx="2147157" cy="863956"/>
            </a:xfrm>
          </p:grpSpPr>
          <p:sp>
            <p:nvSpPr>
              <p:cNvPr id="17" name="TextBox 40"/>
              <p:cNvSpPr txBox="1"/>
              <p:nvPr/>
            </p:nvSpPr>
            <p:spPr bwMode="auto">
              <a:xfrm>
                <a:off x="2409821" y="3652675"/>
                <a:ext cx="2147157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18" name="Rectangle 41"/>
              <p:cNvSpPr/>
              <p:nvPr/>
            </p:nvSpPr>
            <p:spPr>
              <a:xfrm>
                <a:off x="2409821" y="3962633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sz="10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72446" y="2367921"/>
            <a:ext cx="2506854" cy="1161174"/>
            <a:chOff x="772446" y="2367921"/>
            <a:chExt cx="2506854" cy="1161174"/>
          </a:xfrm>
        </p:grpSpPr>
        <p:sp>
          <p:nvSpPr>
            <p:cNvPr id="26" name="Freeform: Shape 5"/>
            <p:cNvSpPr/>
            <p:nvPr/>
          </p:nvSpPr>
          <p:spPr>
            <a:xfrm>
              <a:off x="772446" y="2367921"/>
              <a:ext cx="2506854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</a:rPr>
                <a:t>   输入标题文本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6"/>
            <p:cNvSpPr/>
            <p:nvPr/>
          </p:nvSpPr>
          <p:spPr>
            <a:xfrm>
              <a:off x="778770" y="2582953"/>
              <a:ext cx="682491" cy="68489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3462085" y="2367921"/>
            <a:ext cx="2529966" cy="1161174"/>
            <a:chOff x="3462085" y="2367921"/>
            <a:chExt cx="2529966" cy="1161174"/>
          </a:xfrm>
        </p:grpSpPr>
        <p:sp>
          <p:nvSpPr>
            <p:cNvPr id="24" name="Freeform: Shape 7"/>
            <p:cNvSpPr/>
            <p:nvPr/>
          </p:nvSpPr>
          <p:spPr>
            <a:xfrm>
              <a:off x="3487202" y="2367921"/>
              <a:ext cx="2504849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</a:rPr>
                <a:t> 输入标题文本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8"/>
            <p:cNvSpPr/>
            <p:nvPr/>
          </p:nvSpPr>
          <p:spPr>
            <a:xfrm>
              <a:off x="3462085" y="2582953"/>
              <a:ext cx="682491" cy="68489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02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千图PPT彼岸天：ID 8661124库_组合 14"/>
          <p:cNvGrpSpPr/>
          <p:nvPr>
            <p:custDataLst>
              <p:tags r:id="rId3"/>
            </p:custDataLst>
          </p:nvPr>
        </p:nvGrpSpPr>
        <p:grpSpPr>
          <a:xfrm>
            <a:off x="6174836" y="2367921"/>
            <a:ext cx="2529965" cy="1161174"/>
            <a:chOff x="6174836" y="2367921"/>
            <a:chExt cx="2529965" cy="1161174"/>
          </a:xfrm>
        </p:grpSpPr>
        <p:sp>
          <p:nvSpPr>
            <p:cNvPr id="22" name="Freeform: Shape 9"/>
            <p:cNvSpPr/>
            <p:nvPr/>
          </p:nvSpPr>
          <p:spPr>
            <a:xfrm>
              <a:off x="6199953" y="2367921"/>
              <a:ext cx="2504848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</a:rPr>
                <a:t> 输入标题文本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6174836" y="2582953"/>
              <a:ext cx="682491" cy="68489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千图PPT彼岸天：ID 8661124库_组合 18"/>
          <p:cNvGrpSpPr/>
          <p:nvPr>
            <p:custDataLst>
              <p:tags r:id="rId4"/>
            </p:custDataLst>
          </p:nvPr>
        </p:nvGrpSpPr>
        <p:grpSpPr>
          <a:xfrm>
            <a:off x="8912701" y="2367921"/>
            <a:ext cx="2506854" cy="1161174"/>
            <a:chOff x="8912701" y="2367921"/>
            <a:chExt cx="2506854" cy="1161174"/>
          </a:xfrm>
        </p:grpSpPr>
        <p:sp>
          <p:nvSpPr>
            <p:cNvPr id="20" name="Freeform: Shape 11"/>
            <p:cNvSpPr/>
            <p:nvPr/>
          </p:nvSpPr>
          <p:spPr>
            <a:xfrm>
              <a:off x="8912701" y="2367921"/>
              <a:ext cx="2506854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</a:rPr>
                <a:t> 输入标题文本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Oval 12"/>
            <p:cNvSpPr/>
            <p:nvPr/>
          </p:nvSpPr>
          <p:spPr>
            <a:xfrm>
              <a:off x="8912701" y="2606061"/>
              <a:ext cx="684894" cy="68489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chemeClr val="bg1"/>
                  </a:solidFill>
                </a:rPr>
                <a:t>04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千图PPT彼岸天：ID 8661124库_组合 20"/>
          <p:cNvGrpSpPr/>
          <p:nvPr>
            <p:custDataLst>
              <p:tags r:id="rId5"/>
            </p:custDataLst>
          </p:nvPr>
        </p:nvGrpSpPr>
        <p:grpSpPr>
          <a:xfrm>
            <a:off x="715898" y="4321864"/>
            <a:ext cx="2559633" cy="1794773"/>
            <a:chOff x="715898" y="4321864"/>
            <a:chExt cx="2559633" cy="1794773"/>
          </a:xfrm>
        </p:grpSpPr>
        <p:sp>
          <p:nvSpPr>
            <p:cNvPr id="18" name="TextBox 13"/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 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100" dirty="0"/>
                <a:t>点击此处更换文本</a:t>
              </a:r>
              <a:r>
                <a:rPr sz="1100"/>
                <a:t>https</a:t>
              </a:r>
              <a:r>
                <a:rPr sz="1100" smtClean="0"/>
                <a:t>://</a:t>
              </a:r>
              <a:r>
                <a:rPr lang="en-US" sz="1100" smtClean="0"/>
                <a:t>xnwe.taobao.com</a:t>
              </a:r>
              <a:r>
                <a:rPr sz="1100" smtClean="0"/>
                <a:t>/</a:t>
              </a:r>
              <a:endParaRPr sz="1100" dirty="0"/>
            </a:p>
          </p:txBody>
        </p:sp>
      </p:grpSp>
      <p:grpSp>
        <p:nvGrpSpPr>
          <p:cNvPr id="9" name="千图PPT彼岸天：ID 8661124库_组合 21"/>
          <p:cNvGrpSpPr/>
          <p:nvPr>
            <p:custDataLst>
              <p:tags r:id="rId6"/>
            </p:custDataLst>
          </p:nvPr>
        </p:nvGrpSpPr>
        <p:grpSpPr>
          <a:xfrm>
            <a:off x="3449009" y="4321864"/>
            <a:ext cx="2559633" cy="1794773"/>
            <a:chOff x="715898" y="4321864"/>
            <a:chExt cx="2559633" cy="1794773"/>
          </a:xfrm>
        </p:grpSpPr>
        <p:sp>
          <p:nvSpPr>
            <p:cNvPr id="16" name="TextBox 22"/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 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100" dirty="0"/>
                <a:t>点击此处更换文本</a:t>
              </a:r>
              <a:r>
                <a:rPr sz="1100"/>
                <a:t>https</a:t>
              </a:r>
              <a:r>
                <a:rPr sz="1100" smtClean="0"/>
                <a:t>://</a:t>
              </a:r>
              <a:r>
                <a:rPr lang="en-US" sz="1100" smtClean="0"/>
                <a:t>xnwe.taobao.com</a:t>
              </a:r>
              <a:r>
                <a:rPr sz="1100" smtClean="0"/>
                <a:t>/</a:t>
              </a:r>
              <a:endParaRPr sz="1100" dirty="0"/>
            </a:p>
          </p:txBody>
        </p:sp>
      </p:grpSp>
      <p:grpSp>
        <p:nvGrpSpPr>
          <p:cNvPr id="10" name="千图PPT彼岸天：ID 8661124库_组合 24"/>
          <p:cNvGrpSpPr/>
          <p:nvPr>
            <p:custDataLst>
              <p:tags r:id="rId7"/>
            </p:custDataLst>
          </p:nvPr>
        </p:nvGrpSpPr>
        <p:grpSpPr>
          <a:xfrm>
            <a:off x="6182120" y="4321864"/>
            <a:ext cx="2559633" cy="1794773"/>
            <a:chOff x="715898" y="4321864"/>
            <a:chExt cx="2559633" cy="1794773"/>
          </a:xfrm>
        </p:grpSpPr>
        <p:sp>
          <p:nvSpPr>
            <p:cNvPr id="14" name="TextBox 25"/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 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5" name="Rectangle 26"/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100" dirty="0"/>
                <a:t>点击此处更换文本</a:t>
              </a:r>
              <a:r>
                <a:rPr sz="1100"/>
                <a:t>https</a:t>
              </a:r>
              <a:r>
                <a:rPr sz="1100" smtClean="0"/>
                <a:t>://</a:t>
              </a:r>
              <a:r>
                <a:rPr lang="en-US" sz="1100" smtClean="0"/>
                <a:t>xnwe.taobao.com</a:t>
              </a:r>
              <a:r>
                <a:rPr sz="1100" smtClean="0"/>
                <a:t>/</a:t>
              </a:r>
              <a:endParaRPr sz="1100" dirty="0"/>
            </a:p>
          </p:txBody>
        </p:sp>
      </p:grpSp>
      <p:grpSp>
        <p:nvGrpSpPr>
          <p:cNvPr id="11" name="千图PPT彼岸天：ID 8661124库_组合 27"/>
          <p:cNvGrpSpPr/>
          <p:nvPr>
            <p:custDataLst>
              <p:tags r:id="rId8"/>
            </p:custDataLst>
          </p:nvPr>
        </p:nvGrpSpPr>
        <p:grpSpPr>
          <a:xfrm>
            <a:off x="8915231" y="4321864"/>
            <a:ext cx="2559633" cy="1794773"/>
            <a:chOff x="715898" y="4321864"/>
            <a:chExt cx="2559633" cy="1794773"/>
          </a:xfrm>
        </p:grpSpPr>
        <p:sp>
          <p:nvSpPr>
            <p:cNvPr id="12" name="TextBox 28"/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 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3" name="Rectangle 29"/>
            <p:cNvSpPr/>
            <p:nvPr/>
          </p:nvSpPr>
          <p:spPr>
            <a:xfrm>
              <a:off x="715898" y="4566658"/>
              <a:ext cx="2559633" cy="15499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100" dirty="0"/>
                <a:t>点击此处更换文本</a:t>
              </a:r>
              <a:r>
                <a:rPr sz="1100"/>
                <a:t>https</a:t>
              </a:r>
              <a:r>
                <a:rPr sz="1100" smtClean="0"/>
                <a:t>://</a:t>
              </a:r>
              <a:r>
                <a:rPr lang="en-US" sz="1100" smtClean="0"/>
                <a:t>xnwe.taobao.com</a:t>
              </a:r>
              <a:r>
                <a:rPr sz="1100" smtClean="0"/>
                <a:t>/</a:t>
              </a:r>
              <a:endParaRPr sz="1100" dirty="0"/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千图PPT彼岸天：ID 8661124库_组合 57"/>
          <p:cNvGrpSpPr/>
          <p:nvPr>
            <p:custDataLst>
              <p:tags r:id="rId1"/>
            </p:custDataLst>
          </p:nvPr>
        </p:nvGrpSpPr>
        <p:grpSpPr>
          <a:xfrm>
            <a:off x="6747044" y="4369186"/>
            <a:ext cx="4597559" cy="634985"/>
            <a:chOff x="6747044" y="4369186"/>
            <a:chExt cx="4597559" cy="634985"/>
          </a:xfrm>
        </p:grpSpPr>
        <p:sp>
          <p:nvSpPr>
            <p:cNvPr id="13" name="Freeform: Shape 22"/>
            <p:cNvSpPr/>
            <p:nvPr/>
          </p:nvSpPr>
          <p:spPr>
            <a:xfrm>
              <a:off x="6747044" y="4369186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4"/>
                  </a:solidFill>
                  <a:latin typeface="Impact" panose="020B0806030902050204" pitchFamily="34" charset="0"/>
                </a:rPr>
                <a:t>04</a:t>
              </a:r>
              <a:endParaRPr lang="en-US">
                <a:solidFill>
                  <a:schemeClr val="accent4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2" name="Group 46"/>
            <p:cNvGrpSpPr/>
            <p:nvPr/>
          </p:nvGrpSpPr>
          <p:grpSpPr>
            <a:xfrm>
              <a:off x="7382029" y="4405062"/>
              <a:ext cx="3962574" cy="563232"/>
              <a:chOff x="6444107" y="1469392"/>
              <a:chExt cx="4232109" cy="563232"/>
            </a:xfrm>
          </p:grpSpPr>
          <p:sp>
            <p:nvSpPr>
              <p:cNvPr id="49" name="TextBox 4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TextBox 4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7222366" y="3324119"/>
            <a:ext cx="4597559" cy="634985"/>
            <a:chOff x="7222366" y="3324119"/>
            <a:chExt cx="4597559" cy="634985"/>
          </a:xfrm>
        </p:grpSpPr>
        <p:sp>
          <p:nvSpPr>
            <p:cNvPr id="12" name="Freeform: Shape 21"/>
            <p:cNvSpPr/>
            <p:nvPr/>
          </p:nvSpPr>
          <p:spPr>
            <a:xfrm>
              <a:off x="7222366" y="3324119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  <a:endParaRPr lang="en-US">
                <a:solidFill>
                  <a:schemeClr val="accent3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3" name="Group 49"/>
            <p:cNvGrpSpPr/>
            <p:nvPr/>
          </p:nvGrpSpPr>
          <p:grpSpPr>
            <a:xfrm>
              <a:off x="7857351" y="3359995"/>
              <a:ext cx="3962574" cy="563232"/>
              <a:chOff x="6444107" y="1469392"/>
              <a:chExt cx="4232109" cy="563232"/>
            </a:xfrm>
          </p:grpSpPr>
          <p:sp>
            <p:nvSpPr>
              <p:cNvPr id="47" name="TextBox 5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TextBox 5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6747044" y="2279051"/>
            <a:ext cx="4597559" cy="634985"/>
            <a:chOff x="6747044" y="2279051"/>
            <a:chExt cx="4597559" cy="634985"/>
          </a:xfrm>
        </p:grpSpPr>
        <p:sp>
          <p:nvSpPr>
            <p:cNvPr id="11" name="Freeform: Shape 20"/>
            <p:cNvSpPr/>
            <p:nvPr/>
          </p:nvSpPr>
          <p:spPr>
            <a:xfrm>
              <a:off x="6747044" y="2279051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2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  <a:endParaRPr lang="en-US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4" name="Group 52"/>
            <p:cNvGrpSpPr/>
            <p:nvPr/>
          </p:nvGrpSpPr>
          <p:grpSpPr>
            <a:xfrm>
              <a:off x="7382029" y="2314927"/>
              <a:ext cx="3962574" cy="563232"/>
              <a:chOff x="6444107" y="1469392"/>
              <a:chExt cx="4232109" cy="563232"/>
            </a:xfrm>
          </p:grpSpPr>
          <p:sp>
            <p:nvSpPr>
              <p:cNvPr id="45" name="TextBox 5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TextBox 5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6112150" y="1528047"/>
            <a:ext cx="4597559" cy="634985"/>
            <a:chOff x="6112150" y="1528047"/>
            <a:chExt cx="4597559" cy="634985"/>
          </a:xfrm>
        </p:grpSpPr>
        <p:sp>
          <p:nvSpPr>
            <p:cNvPr id="10" name="Freeform: Shape 19"/>
            <p:cNvSpPr/>
            <p:nvPr/>
          </p:nvSpPr>
          <p:spPr>
            <a:xfrm>
              <a:off x="6112150" y="1528047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1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en-US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Group 55"/>
            <p:cNvGrpSpPr/>
            <p:nvPr/>
          </p:nvGrpSpPr>
          <p:grpSpPr>
            <a:xfrm>
              <a:off x="6747135" y="1563923"/>
              <a:ext cx="3962574" cy="563232"/>
              <a:chOff x="6444107" y="1469392"/>
              <a:chExt cx="4232109" cy="563232"/>
            </a:xfrm>
          </p:grpSpPr>
          <p:sp>
            <p:nvSpPr>
              <p:cNvPr id="43" name="TextBox 5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TextBox 5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6112150" y="5098136"/>
            <a:ext cx="4597559" cy="634985"/>
            <a:chOff x="6112150" y="5098136"/>
            <a:chExt cx="4597559" cy="634985"/>
          </a:xfrm>
        </p:grpSpPr>
        <p:sp>
          <p:nvSpPr>
            <p:cNvPr id="14" name="Freeform: Shape 23"/>
            <p:cNvSpPr/>
            <p:nvPr/>
          </p:nvSpPr>
          <p:spPr>
            <a:xfrm>
              <a:off x="6112150" y="5098136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5"/>
                  </a:solidFill>
                  <a:latin typeface="Impact" panose="020B0806030902050204" pitchFamily="34" charset="0"/>
                </a:rPr>
                <a:t>05</a:t>
              </a:r>
              <a:endParaRPr lang="en-US">
                <a:solidFill>
                  <a:schemeClr val="accent5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6" name="Group 58"/>
            <p:cNvGrpSpPr/>
            <p:nvPr/>
          </p:nvGrpSpPr>
          <p:grpSpPr>
            <a:xfrm>
              <a:off x="6747135" y="5134012"/>
              <a:ext cx="3962574" cy="563232"/>
              <a:chOff x="6444107" y="1469392"/>
              <a:chExt cx="4232109" cy="563232"/>
            </a:xfrm>
          </p:grpSpPr>
          <p:sp>
            <p:nvSpPr>
              <p:cNvPr id="41" name="TextBox 5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TextBox 6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537145" y="1962568"/>
            <a:ext cx="6374901" cy="3335897"/>
            <a:chOff x="537145" y="1962568"/>
            <a:chExt cx="6374901" cy="3335897"/>
          </a:xfrm>
        </p:grpSpPr>
        <p:grpSp>
          <p:nvGrpSpPr>
            <p:cNvPr id="4" name="Group 4"/>
            <p:cNvGrpSpPr/>
            <p:nvPr/>
          </p:nvGrpSpPr>
          <p:grpSpPr>
            <a:xfrm>
              <a:off x="537145" y="2661057"/>
              <a:ext cx="2834157" cy="1939088"/>
              <a:chOff x="723909" y="2661057"/>
              <a:chExt cx="3201692" cy="1939088"/>
            </a:xfrm>
          </p:grpSpPr>
          <p:sp>
            <p:nvSpPr>
              <p:cNvPr id="51" name="Rectangle: Rounded Corners 5"/>
              <p:cNvSpPr/>
              <p:nvPr/>
            </p:nvSpPr>
            <p:spPr>
              <a:xfrm>
                <a:off x="1443251" y="4111193"/>
                <a:ext cx="2104692" cy="48895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44%</a:t>
                </a:r>
                <a:endParaRPr lang="en-US" altLang="zh-CN" sz="185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2" name="Rectangle: Rounded Corners 6"/>
              <p:cNvSpPr/>
              <p:nvPr/>
            </p:nvSpPr>
            <p:spPr>
              <a:xfrm>
                <a:off x="723909" y="3636600"/>
                <a:ext cx="2853370" cy="48895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56%</a:t>
                </a:r>
                <a:endParaRPr lang="en-US" altLang="zh-CN" sz="185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3" name="Rectangle: Rounded Corners 7"/>
              <p:cNvSpPr/>
              <p:nvPr/>
            </p:nvSpPr>
            <p:spPr>
              <a:xfrm>
                <a:off x="1545463" y="3144679"/>
                <a:ext cx="2158444" cy="48895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35%</a:t>
                </a:r>
                <a:endParaRPr lang="en-US" altLang="zh-CN" sz="185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4" name="Rectangle: Rounded Corners 8"/>
              <p:cNvSpPr/>
              <p:nvPr/>
            </p:nvSpPr>
            <p:spPr>
              <a:xfrm>
                <a:off x="2135113" y="2661057"/>
                <a:ext cx="1790488" cy="4889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4400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1850">
                    <a:solidFill>
                      <a:schemeClr val="bg1"/>
                    </a:solidFill>
                    <a:latin typeface="Impact" panose="020B0806030902050204" pitchFamily="34" charset="0"/>
                  </a:rPr>
                  <a:t>23%</a:t>
                </a:r>
                <a:endParaRPr lang="en-US" altLang="zh-CN" sz="185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" name="Freeform: Shape 9"/>
            <p:cNvSpPr/>
            <p:nvPr/>
          </p:nvSpPr>
          <p:spPr>
            <a:xfrm>
              <a:off x="2478354" y="1962568"/>
              <a:ext cx="3335896" cy="333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10"/>
            <p:cNvSpPr/>
            <p:nvPr/>
          </p:nvSpPr>
          <p:spPr>
            <a:xfrm>
              <a:off x="2676982" y="2161197"/>
              <a:ext cx="2938660" cy="293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16"/>
            <p:cNvSpPr/>
            <p:nvPr/>
          </p:nvSpPr>
          <p:spPr>
            <a:xfrm>
              <a:off x="4881090" y="2197949"/>
              <a:ext cx="122913" cy="12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5000424" y="2006209"/>
              <a:ext cx="894812" cy="24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1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8"/>
            <p:cNvSpPr/>
            <p:nvPr/>
          </p:nvSpPr>
          <p:spPr>
            <a:xfrm>
              <a:off x="5653310" y="2711604"/>
              <a:ext cx="1044920" cy="2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7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Straight Connector 24"/>
            <p:cNvSpPr/>
            <p:nvPr/>
          </p:nvSpPr>
          <p:spPr>
            <a:xfrm>
              <a:off x="5839564" y="3641627"/>
              <a:ext cx="1072482" cy="1"/>
            </a:xfrm>
            <a:prstGeom prst="line">
              <a:avLst/>
            </a:pr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5"/>
            <p:cNvSpPr/>
            <p:nvPr/>
          </p:nvSpPr>
          <p:spPr>
            <a:xfrm>
              <a:off x="5653310" y="4362051"/>
              <a:ext cx="1043100" cy="22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88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26"/>
            <p:cNvSpPr/>
            <p:nvPr/>
          </p:nvSpPr>
          <p:spPr>
            <a:xfrm>
              <a:off x="5028455" y="4973940"/>
              <a:ext cx="1042006" cy="17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33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5492041" y="2844073"/>
              <a:ext cx="122914" cy="12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28"/>
            <p:cNvSpPr/>
            <p:nvPr/>
          </p:nvSpPr>
          <p:spPr>
            <a:xfrm>
              <a:off x="5666199" y="3580167"/>
              <a:ext cx="122914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29"/>
            <p:cNvSpPr/>
            <p:nvPr/>
          </p:nvSpPr>
          <p:spPr>
            <a:xfrm>
              <a:off x="5492041" y="4296857"/>
              <a:ext cx="122914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30"/>
            <p:cNvSpPr/>
            <p:nvPr/>
          </p:nvSpPr>
          <p:spPr>
            <a:xfrm>
              <a:off x="4881090" y="4924884"/>
              <a:ext cx="122913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7" name="Group 2"/>
            <p:cNvGrpSpPr>
              <a:grpSpLocks noChangeAspect="1"/>
            </p:cNvGrpSpPr>
            <p:nvPr/>
          </p:nvGrpSpPr>
          <p:grpSpPr bwMode="auto">
            <a:xfrm>
              <a:off x="2747626" y="2419694"/>
              <a:ext cx="2795748" cy="2368216"/>
              <a:chOff x="2884" y="1335"/>
              <a:chExt cx="1916" cy="1623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Freeform: Shape 15"/>
              <p:cNvSpPr/>
              <p:nvPr/>
            </p:nvSpPr>
            <p:spPr bwMode="auto">
              <a:xfrm>
                <a:off x="3818" y="1613"/>
                <a:ext cx="982" cy="1345"/>
              </a:xfrm>
              <a:custGeom>
                <a:avLst/>
                <a:gdLst>
                  <a:gd name="T0" fmla="*/ 194 w 472"/>
                  <a:gd name="T1" fmla="*/ 274 h 647"/>
                  <a:gd name="T2" fmla="*/ 236 w 472"/>
                  <a:gd name="T3" fmla="*/ 252 h 647"/>
                  <a:gd name="T4" fmla="*/ 203 w 472"/>
                  <a:gd name="T5" fmla="*/ 228 h 647"/>
                  <a:gd name="T6" fmla="*/ 181 w 472"/>
                  <a:gd name="T7" fmla="*/ 238 h 647"/>
                  <a:gd name="T8" fmla="*/ 150 w 472"/>
                  <a:gd name="T9" fmla="*/ 192 h 647"/>
                  <a:gd name="T10" fmla="*/ 146 w 472"/>
                  <a:gd name="T11" fmla="*/ 211 h 647"/>
                  <a:gd name="T12" fmla="*/ 102 w 472"/>
                  <a:gd name="T13" fmla="*/ 197 h 647"/>
                  <a:gd name="T14" fmla="*/ 72 w 472"/>
                  <a:gd name="T15" fmla="*/ 225 h 647"/>
                  <a:gd name="T16" fmla="*/ 37 w 472"/>
                  <a:gd name="T17" fmla="*/ 204 h 647"/>
                  <a:gd name="T18" fmla="*/ 68 w 472"/>
                  <a:gd name="T19" fmla="*/ 173 h 647"/>
                  <a:gd name="T20" fmla="*/ 105 w 472"/>
                  <a:gd name="T21" fmla="*/ 134 h 647"/>
                  <a:gd name="T22" fmla="*/ 164 w 472"/>
                  <a:gd name="T23" fmla="*/ 125 h 647"/>
                  <a:gd name="T24" fmla="*/ 192 w 472"/>
                  <a:gd name="T25" fmla="*/ 89 h 647"/>
                  <a:gd name="T26" fmla="*/ 195 w 472"/>
                  <a:gd name="T27" fmla="*/ 84 h 647"/>
                  <a:gd name="T28" fmla="*/ 189 w 472"/>
                  <a:gd name="T29" fmla="*/ 42 h 647"/>
                  <a:gd name="T30" fmla="*/ 161 w 472"/>
                  <a:gd name="T31" fmla="*/ 81 h 647"/>
                  <a:gd name="T32" fmla="*/ 139 w 472"/>
                  <a:gd name="T33" fmla="*/ 104 h 647"/>
                  <a:gd name="T34" fmla="*/ 115 w 472"/>
                  <a:gd name="T35" fmla="*/ 63 h 647"/>
                  <a:gd name="T36" fmla="*/ 182 w 472"/>
                  <a:gd name="T37" fmla="*/ 6 h 647"/>
                  <a:gd name="T38" fmla="*/ 267 w 472"/>
                  <a:gd name="T39" fmla="*/ 25 h 647"/>
                  <a:gd name="T40" fmla="*/ 289 w 472"/>
                  <a:gd name="T41" fmla="*/ 20 h 647"/>
                  <a:gd name="T42" fmla="*/ 338 w 472"/>
                  <a:gd name="T43" fmla="*/ 19 h 647"/>
                  <a:gd name="T44" fmla="*/ 409 w 472"/>
                  <a:gd name="T45" fmla="*/ 37 h 647"/>
                  <a:gd name="T46" fmla="*/ 449 w 472"/>
                  <a:gd name="T47" fmla="*/ 364 h 647"/>
                  <a:gd name="T48" fmla="*/ 427 w 472"/>
                  <a:gd name="T49" fmla="*/ 394 h 647"/>
                  <a:gd name="T50" fmla="*/ 400 w 472"/>
                  <a:gd name="T51" fmla="*/ 335 h 647"/>
                  <a:gd name="T52" fmla="*/ 348 w 472"/>
                  <a:gd name="T53" fmla="*/ 323 h 647"/>
                  <a:gd name="T54" fmla="*/ 316 w 472"/>
                  <a:gd name="T55" fmla="*/ 374 h 647"/>
                  <a:gd name="T56" fmla="*/ 260 w 472"/>
                  <a:gd name="T57" fmla="*/ 329 h 647"/>
                  <a:gd name="T58" fmla="*/ 255 w 472"/>
                  <a:gd name="T59" fmla="*/ 359 h 647"/>
                  <a:gd name="T60" fmla="*/ 302 w 472"/>
                  <a:gd name="T61" fmla="*/ 389 h 647"/>
                  <a:gd name="T62" fmla="*/ 259 w 472"/>
                  <a:gd name="T63" fmla="*/ 492 h 647"/>
                  <a:gd name="T64" fmla="*/ 232 w 472"/>
                  <a:gd name="T65" fmla="*/ 583 h 647"/>
                  <a:gd name="T66" fmla="*/ 153 w 472"/>
                  <a:gd name="T67" fmla="*/ 641 h 647"/>
                  <a:gd name="T68" fmla="*/ 136 w 472"/>
                  <a:gd name="T69" fmla="*/ 532 h 647"/>
                  <a:gd name="T70" fmla="*/ 85 w 472"/>
                  <a:gd name="T71" fmla="*/ 417 h 647"/>
                  <a:gd name="T72" fmla="*/ 8 w 472"/>
                  <a:gd name="T73" fmla="*/ 383 h 647"/>
                  <a:gd name="T74" fmla="*/ 20 w 472"/>
                  <a:gd name="T75" fmla="*/ 298 h 647"/>
                  <a:gd name="T76" fmla="*/ 53 w 472"/>
                  <a:gd name="T77" fmla="*/ 245 h 647"/>
                  <a:gd name="T78" fmla="*/ 125 w 472"/>
                  <a:gd name="T79" fmla="*/ 243 h 647"/>
                  <a:gd name="T80" fmla="*/ 297 w 472"/>
                  <a:gd name="T81" fmla="*/ 190 h 647"/>
                  <a:gd name="T82" fmla="*/ 305 w 472"/>
                  <a:gd name="T83" fmla="*/ 232 h 647"/>
                  <a:gd name="T84" fmla="*/ 332 w 472"/>
                  <a:gd name="T85" fmla="*/ 234 h 647"/>
                  <a:gd name="T86" fmla="*/ 311 w 472"/>
                  <a:gd name="T87" fmla="*/ 18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" h="647">
                    <a:moveTo>
                      <a:pt x="166" y="279"/>
                    </a:moveTo>
                    <a:cubicBezTo>
                      <a:pt x="167" y="266"/>
                      <a:pt x="173" y="267"/>
                      <a:pt x="180" y="271"/>
                    </a:cubicBezTo>
                    <a:cubicBezTo>
                      <a:pt x="184" y="273"/>
                      <a:pt x="189" y="273"/>
                      <a:pt x="194" y="274"/>
                    </a:cubicBezTo>
                    <a:cubicBezTo>
                      <a:pt x="202" y="276"/>
                      <a:pt x="210" y="276"/>
                      <a:pt x="217" y="278"/>
                    </a:cubicBezTo>
                    <a:cubicBezTo>
                      <a:pt x="226" y="280"/>
                      <a:pt x="233" y="276"/>
                      <a:pt x="236" y="271"/>
                    </a:cubicBezTo>
                    <a:cubicBezTo>
                      <a:pt x="239" y="266"/>
                      <a:pt x="238" y="257"/>
                      <a:pt x="236" y="252"/>
                    </a:cubicBezTo>
                    <a:cubicBezTo>
                      <a:pt x="234" y="248"/>
                      <a:pt x="227" y="247"/>
                      <a:pt x="222" y="245"/>
                    </a:cubicBezTo>
                    <a:cubicBezTo>
                      <a:pt x="222" y="245"/>
                      <a:pt x="221" y="245"/>
                      <a:pt x="220" y="245"/>
                    </a:cubicBezTo>
                    <a:cubicBezTo>
                      <a:pt x="203" y="245"/>
                      <a:pt x="203" y="246"/>
                      <a:pt x="203" y="228"/>
                    </a:cubicBezTo>
                    <a:cubicBezTo>
                      <a:pt x="203" y="219"/>
                      <a:pt x="197" y="214"/>
                      <a:pt x="189" y="217"/>
                    </a:cubicBezTo>
                    <a:cubicBezTo>
                      <a:pt x="186" y="219"/>
                      <a:pt x="183" y="224"/>
                      <a:pt x="182" y="228"/>
                    </a:cubicBezTo>
                    <a:cubicBezTo>
                      <a:pt x="181" y="230"/>
                      <a:pt x="181" y="234"/>
                      <a:pt x="181" y="238"/>
                    </a:cubicBezTo>
                    <a:cubicBezTo>
                      <a:pt x="171" y="233"/>
                      <a:pt x="165" y="228"/>
                      <a:pt x="165" y="217"/>
                    </a:cubicBezTo>
                    <a:cubicBezTo>
                      <a:pt x="165" y="212"/>
                      <a:pt x="161" y="208"/>
                      <a:pt x="159" y="204"/>
                    </a:cubicBezTo>
                    <a:cubicBezTo>
                      <a:pt x="156" y="200"/>
                      <a:pt x="153" y="196"/>
                      <a:pt x="150" y="192"/>
                    </a:cubicBezTo>
                    <a:cubicBezTo>
                      <a:pt x="147" y="190"/>
                      <a:pt x="144" y="189"/>
                      <a:pt x="141" y="187"/>
                    </a:cubicBezTo>
                    <a:cubicBezTo>
                      <a:pt x="139" y="191"/>
                      <a:pt x="136" y="196"/>
                      <a:pt x="137" y="200"/>
                    </a:cubicBezTo>
                    <a:cubicBezTo>
                      <a:pt x="138" y="204"/>
                      <a:pt x="143" y="208"/>
                      <a:pt x="146" y="211"/>
                    </a:cubicBezTo>
                    <a:cubicBezTo>
                      <a:pt x="147" y="212"/>
                      <a:pt x="148" y="214"/>
                      <a:pt x="147" y="217"/>
                    </a:cubicBezTo>
                    <a:cubicBezTo>
                      <a:pt x="144" y="214"/>
                      <a:pt x="139" y="211"/>
                      <a:pt x="136" y="207"/>
                    </a:cubicBezTo>
                    <a:cubicBezTo>
                      <a:pt x="127" y="195"/>
                      <a:pt x="116" y="192"/>
                      <a:pt x="102" y="197"/>
                    </a:cubicBezTo>
                    <a:cubicBezTo>
                      <a:pt x="98" y="198"/>
                      <a:pt x="95" y="202"/>
                      <a:pt x="92" y="204"/>
                    </a:cubicBezTo>
                    <a:cubicBezTo>
                      <a:pt x="87" y="208"/>
                      <a:pt x="83" y="212"/>
                      <a:pt x="78" y="214"/>
                    </a:cubicBezTo>
                    <a:cubicBezTo>
                      <a:pt x="72" y="216"/>
                      <a:pt x="72" y="220"/>
                      <a:pt x="72" y="225"/>
                    </a:cubicBezTo>
                    <a:cubicBezTo>
                      <a:pt x="70" y="238"/>
                      <a:pt x="64" y="242"/>
                      <a:pt x="52" y="236"/>
                    </a:cubicBezTo>
                    <a:cubicBezTo>
                      <a:pt x="47" y="233"/>
                      <a:pt x="39" y="231"/>
                      <a:pt x="38" y="228"/>
                    </a:cubicBezTo>
                    <a:cubicBezTo>
                      <a:pt x="35" y="221"/>
                      <a:pt x="36" y="212"/>
                      <a:pt x="37" y="204"/>
                    </a:cubicBezTo>
                    <a:cubicBezTo>
                      <a:pt x="37" y="201"/>
                      <a:pt x="42" y="198"/>
                      <a:pt x="46" y="196"/>
                    </a:cubicBezTo>
                    <a:cubicBezTo>
                      <a:pt x="49" y="195"/>
                      <a:pt x="52" y="195"/>
                      <a:pt x="55" y="195"/>
                    </a:cubicBezTo>
                    <a:cubicBezTo>
                      <a:pt x="74" y="191"/>
                      <a:pt x="74" y="190"/>
                      <a:pt x="68" y="173"/>
                    </a:cubicBezTo>
                    <a:cubicBezTo>
                      <a:pt x="67" y="170"/>
                      <a:pt x="68" y="165"/>
                      <a:pt x="71" y="163"/>
                    </a:cubicBezTo>
                    <a:cubicBezTo>
                      <a:pt x="80" y="153"/>
                      <a:pt x="89" y="145"/>
                      <a:pt x="99" y="136"/>
                    </a:cubicBezTo>
                    <a:cubicBezTo>
                      <a:pt x="101" y="135"/>
                      <a:pt x="103" y="134"/>
                      <a:pt x="105" y="134"/>
                    </a:cubicBezTo>
                    <a:cubicBezTo>
                      <a:pt x="116" y="134"/>
                      <a:pt x="119" y="129"/>
                      <a:pt x="120" y="119"/>
                    </a:cubicBezTo>
                    <a:cubicBezTo>
                      <a:pt x="120" y="116"/>
                      <a:pt x="121" y="112"/>
                      <a:pt x="122" y="108"/>
                    </a:cubicBezTo>
                    <a:cubicBezTo>
                      <a:pt x="130" y="130"/>
                      <a:pt x="149" y="121"/>
                      <a:pt x="164" y="125"/>
                    </a:cubicBezTo>
                    <a:cubicBezTo>
                      <a:pt x="166" y="125"/>
                      <a:pt x="171" y="120"/>
                      <a:pt x="173" y="117"/>
                    </a:cubicBezTo>
                    <a:cubicBezTo>
                      <a:pt x="175" y="112"/>
                      <a:pt x="175" y="107"/>
                      <a:pt x="176" y="102"/>
                    </a:cubicBezTo>
                    <a:cubicBezTo>
                      <a:pt x="190" y="105"/>
                      <a:pt x="190" y="105"/>
                      <a:pt x="192" y="89"/>
                    </a:cubicBezTo>
                    <a:cubicBezTo>
                      <a:pt x="195" y="89"/>
                      <a:pt x="198" y="88"/>
                      <a:pt x="202" y="87"/>
                    </a:cubicBezTo>
                    <a:cubicBezTo>
                      <a:pt x="202" y="87"/>
                      <a:pt x="202" y="86"/>
                      <a:pt x="202" y="85"/>
                    </a:cubicBezTo>
                    <a:cubicBezTo>
                      <a:pt x="199" y="85"/>
                      <a:pt x="197" y="85"/>
                      <a:pt x="195" y="84"/>
                    </a:cubicBezTo>
                    <a:cubicBezTo>
                      <a:pt x="190" y="82"/>
                      <a:pt x="183" y="81"/>
                      <a:pt x="181" y="77"/>
                    </a:cubicBezTo>
                    <a:cubicBezTo>
                      <a:pt x="178" y="71"/>
                      <a:pt x="178" y="63"/>
                      <a:pt x="184" y="56"/>
                    </a:cubicBezTo>
                    <a:cubicBezTo>
                      <a:pt x="187" y="53"/>
                      <a:pt x="190" y="46"/>
                      <a:pt x="189" y="42"/>
                    </a:cubicBezTo>
                    <a:cubicBezTo>
                      <a:pt x="187" y="35"/>
                      <a:pt x="182" y="35"/>
                      <a:pt x="177" y="42"/>
                    </a:cubicBezTo>
                    <a:cubicBezTo>
                      <a:pt x="172" y="50"/>
                      <a:pt x="166" y="59"/>
                      <a:pt x="161" y="68"/>
                    </a:cubicBezTo>
                    <a:cubicBezTo>
                      <a:pt x="159" y="71"/>
                      <a:pt x="160" y="77"/>
                      <a:pt x="161" y="81"/>
                    </a:cubicBezTo>
                    <a:cubicBezTo>
                      <a:pt x="163" y="87"/>
                      <a:pt x="163" y="91"/>
                      <a:pt x="157" y="95"/>
                    </a:cubicBezTo>
                    <a:cubicBezTo>
                      <a:pt x="152" y="99"/>
                      <a:pt x="148" y="104"/>
                      <a:pt x="142" y="110"/>
                    </a:cubicBezTo>
                    <a:cubicBezTo>
                      <a:pt x="141" y="108"/>
                      <a:pt x="140" y="106"/>
                      <a:pt x="139" y="104"/>
                    </a:cubicBezTo>
                    <a:cubicBezTo>
                      <a:pt x="136" y="94"/>
                      <a:pt x="130" y="91"/>
                      <a:pt x="120" y="91"/>
                    </a:cubicBezTo>
                    <a:cubicBezTo>
                      <a:pt x="110" y="91"/>
                      <a:pt x="110" y="82"/>
                      <a:pt x="109" y="75"/>
                    </a:cubicBezTo>
                    <a:cubicBezTo>
                      <a:pt x="108" y="72"/>
                      <a:pt x="112" y="66"/>
                      <a:pt x="115" y="63"/>
                    </a:cubicBezTo>
                    <a:cubicBezTo>
                      <a:pt x="127" y="53"/>
                      <a:pt x="140" y="44"/>
                      <a:pt x="152" y="34"/>
                    </a:cubicBezTo>
                    <a:cubicBezTo>
                      <a:pt x="153" y="33"/>
                      <a:pt x="153" y="32"/>
                      <a:pt x="154" y="31"/>
                    </a:cubicBezTo>
                    <a:cubicBezTo>
                      <a:pt x="156" y="14"/>
                      <a:pt x="170" y="10"/>
                      <a:pt x="182" y="6"/>
                    </a:cubicBezTo>
                    <a:cubicBezTo>
                      <a:pt x="193" y="2"/>
                      <a:pt x="206" y="0"/>
                      <a:pt x="217" y="3"/>
                    </a:cubicBezTo>
                    <a:cubicBezTo>
                      <a:pt x="230" y="7"/>
                      <a:pt x="243" y="12"/>
                      <a:pt x="256" y="14"/>
                    </a:cubicBezTo>
                    <a:cubicBezTo>
                      <a:pt x="260" y="15"/>
                      <a:pt x="264" y="22"/>
                      <a:pt x="267" y="25"/>
                    </a:cubicBezTo>
                    <a:cubicBezTo>
                      <a:pt x="271" y="29"/>
                      <a:pt x="275" y="33"/>
                      <a:pt x="279" y="36"/>
                    </a:cubicBezTo>
                    <a:cubicBezTo>
                      <a:pt x="282" y="32"/>
                      <a:pt x="285" y="27"/>
                      <a:pt x="288" y="23"/>
                    </a:cubicBezTo>
                    <a:cubicBezTo>
                      <a:pt x="288" y="22"/>
                      <a:pt x="289" y="21"/>
                      <a:pt x="289" y="20"/>
                    </a:cubicBezTo>
                    <a:cubicBezTo>
                      <a:pt x="290" y="20"/>
                      <a:pt x="291" y="20"/>
                      <a:pt x="291" y="20"/>
                    </a:cubicBezTo>
                    <a:cubicBezTo>
                      <a:pt x="299" y="34"/>
                      <a:pt x="299" y="34"/>
                      <a:pt x="311" y="24"/>
                    </a:cubicBezTo>
                    <a:cubicBezTo>
                      <a:pt x="319" y="18"/>
                      <a:pt x="327" y="14"/>
                      <a:pt x="338" y="19"/>
                    </a:cubicBezTo>
                    <a:cubicBezTo>
                      <a:pt x="342" y="21"/>
                      <a:pt x="350" y="19"/>
                      <a:pt x="354" y="16"/>
                    </a:cubicBezTo>
                    <a:cubicBezTo>
                      <a:pt x="367" y="8"/>
                      <a:pt x="378" y="7"/>
                      <a:pt x="390" y="16"/>
                    </a:cubicBezTo>
                    <a:cubicBezTo>
                      <a:pt x="397" y="22"/>
                      <a:pt x="404" y="29"/>
                      <a:pt x="409" y="37"/>
                    </a:cubicBezTo>
                    <a:cubicBezTo>
                      <a:pt x="454" y="115"/>
                      <a:pt x="472" y="200"/>
                      <a:pt x="467" y="290"/>
                    </a:cubicBezTo>
                    <a:cubicBezTo>
                      <a:pt x="466" y="308"/>
                      <a:pt x="463" y="325"/>
                      <a:pt x="460" y="342"/>
                    </a:cubicBezTo>
                    <a:cubicBezTo>
                      <a:pt x="458" y="349"/>
                      <a:pt x="454" y="357"/>
                      <a:pt x="449" y="364"/>
                    </a:cubicBezTo>
                    <a:cubicBezTo>
                      <a:pt x="442" y="374"/>
                      <a:pt x="440" y="384"/>
                      <a:pt x="442" y="396"/>
                    </a:cubicBezTo>
                    <a:cubicBezTo>
                      <a:pt x="443" y="401"/>
                      <a:pt x="443" y="405"/>
                      <a:pt x="444" y="411"/>
                    </a:cubicBezTo>
                    <a:cubicBezTo>
                      <a:pt x="433" y="408"/>
                      <a:pt x="429" y="403"/>
                      <a:pt x="427" y="394"/>
                    </a:cubicBezTo>
                    <a:cubicBezTo>
                      <a:pt x="424" y="384"/>
                      <a:pt x="419" y="375"/>
                      <a:pt x="415" y="365"/>
                    </a:cubicBezTo>
                    <a:cubicBezTo>
                      <a:pt x="414" y="362"/>
                      <a:pt x="412" y="358"/>
                      <a:pt x="412" y="354"/>
                    </a:cubicBezTo>
                    <a:cubicBezTo>
                      <a:pt x="411" y="345"/>
                      <a:pt x="410" y="338"/>
                      <a:pt x="400" y="335"/>
                    </a:cubicBezTo>
                    <a:cubicBezTo>
                      <a:pt x="396" y="334"/>
                      <a:pt x="393" y="327"/>
                      <a:pt x="391" y="323"/>
                    </a:cubicBezTo>
                    <a:cubicBezTo>
                      <a:pt x="385" y="309"/>
                      <a:pt x="369" y="301"/>
                      <a:pt x="356" y="308"/>
                    </a:cubicBezTo>
                    <a:cubicBezTo>
                      <a:pt x="352" y="310"/>
                      <a:pt x="349" y="318"/>
                      <a:pt x="348" y="323"/>
                    </a:cubicBezTo>
                    <a:cubicBezTo>
                      <a:pt x="347" y="332"/>
                      <a:pt x="348" y="340"/>
                      <a:pt x="338" y="345"/>
                    </a:cubicBezTo>
                    <a:cubicBezTo>
                      <a:pt x="336" y="346"/>
                      <a:pt x="336" y="353"/>
                      <a:pt x="334" y="354"/>
                    </a:cubicBezTo>
                    <a:cubicBezTo>
                      <a:pt x="324" y="357"/>
                      <a:pt x="323" y="370"/>
                      <a:pt x="316" y="374"/>
                    </a:cubicBezTo>
                    <a:cubicBezTo>
                      <a:pt x="305" y="379"/>
                      <a:pt x="294" y="383"/>
                      <a:pt x="282" y="376"/>
                    </a:cubicBezTo>
                    <a:cubicBezTo>
                      <a:pt x="280" y="374"/>
                      <a:pt x="278" y="371"/>
                      <a:pt x="277" y="369"/>
                    </a:cubicBezTo>
                    <a:cubicBezTo>
                      <a:pt x="271" y="356"/>
                      <a:pt x="266" y="342"/>
                      <a:pt x="260" y="329"/>
                    </a:cubicBezTo>
                    <a:cubicBezTo>
                      <a:pt x="256" y="320"/>
                      <a:pt x="251" y="313"/>
                      <a:pt x="246" y="305"/>
                    </a:cubicBezTo>
                    <a:cubicBezTo>
                      <a:pt x="243" y="302"/>
                      <a:pt x="240" y="299"/>
                      <a:pt x="236" y="296"/>
                    </a:cubicBezTo>
                    <a:cubicBezTo>
                      <a:pt x="243" y="317"/>
                      <a:pt x="241" y="340"/>
                      <a:pt x="255" y="359"/>
                    </a:cubicBezTo>
                    <a:cubicBezTo>
                      <a:pt x="262" y="367"/>
                      <a:pt x="266" y="377"/>
                      <a:pt x="277" y="380"/>
                    </a:cubicBezTo>
                    <a:cubicBezTo>
                      <a:pt x="278" y="380"/>
                      <a:pt x="279" y="381"/>
                      <a:pt x="280" y="382"/>
                    </a:cubicBezTo>
                    <a:cubicBezTo>
                      <a:pt x="284" y="394"/>
                      <a:pt x="292" y="392"/>
                      <a:pt x="302" y="389"/>
                    </a:cubicBezTo>
                    <a:cubicBezTo>
                      <a:pt x="309" y="387"/>
                      <a:pt x="314" y="392"/>
                      <a:pt x="311" y="398"/>
                    </a:cubicBezTo>
                    <a:cubicBezTo>
                      <a:pt x="301" y="417"/>
                      <a:pt x="291" y="434"/>
                      <a:pt x="281" y="452"/>
                    </a:cubicBezTo>
                    <a:cubicBezTo>
                      <a:pt x="274" y="466"/>
                      <a:pt x="266" y="478"/>
                      <a:pt x="259" y="492"/>
                    </a:cubicBezTo>
                    <a:cubicBezTo>
                      <a:pt x="257" y="495"/>
                      <a:pt x="259" y="501"/>
                      <a:pt x="260" y="506"/>
                    </a:cubicBezTo>
                    <a:cubicBezTo>
                      <a:pt x="263" y="522"/>
                      <a:pt x="266" y="539"/>
                      <a:pt x="251" y="551"/>
                    </a:cubicBezTo>
                    <a:cubicBezTo>
                      <a:pt x="241" y="560"/>
                      <a:pt x="237" y="571"/>
                      <a:pt x="232" y="583"/>
                    </a:cubicBezTo>
                    <a:cubicBezTo>
                      <a:pt x="223" y="603"/>
                      <a:pt x="214" y="623"/>
                      <a:pt x="196" y="638"/>
                    </a:cubicBezTo>
                    <a:cubicBezTo>
                      <a:pt x="185" y="647"/>
                      <a:pt x="172" y="645"/>
                      <a:pt x="160" y="646"/>
                    </a:cubicBezTo>
                    <a:cubicBezTo>
                      <a:pt x="158" y="646"/>
                      <a:pt x="155" y="643"/>
                      <a:pt x="153" y="641"/>
                    </a:cubicBezTo>
                    <a:cubicBezTo>
                      <a:pt x="152" y="639"/>
                      <a:pt x="151" y="636"/>
                      <a:pt x="151" y="634"/>
                    </a:cubicBezTo>
                    <a:cubicBezTo>
                      <a:pt x="145" y="604"/>
                      <a:pt x="140" y="575"/>
                      <a:pt x="135" y="545"/>
                    </a:cubicBezTo>
                    <a:cubicBezTo>
                      <a:pt x="134" y="541"/>
                      <a:pt x="134" y="535"/>
                      <a:pt x="136" y="532"/>
                    </a:cubicBezTo>
                    <a:cubicBezTo>
                      <a:pt x="149" y="512"/>
                      <a:pt x="141" y="492"/>
                      <a:pt x="134" y="473"/>
                    </a:cubicBezTo>
                    <a:cubicBezTo>
                      <a:pt x="130" y="462"/>
                      <a:pt x="126" y="452"/>
                      <a:pt x="124" y="441"/>
                    </a:cubicBezTo>
                    <a:cubicBezTo>
                      <a:pt x="120" y="422"/>
                      <a:pt x="102" y="414"/>
                      <a:pt x="85" y="417"/>
                    </a:cubicBezTo>
                    <a:cubicBezTo>
                      <a:pt x="75" y="420"/>
                      <a:pt x="64" y="422"/>
                      <a:pt x="54" y="423"/>
                    </a:cubicBezTo>
                    <a:cubicBezTo>
                      <a:pt x="42" y="425"/>
                      <a:pt x="34" y="418"/>
                      <a:pt x="28" y="409"/>
                    </a:cubicBezTo>
                    <a:cubicBezTo>
                      <a:pt x="21" y="401"/>
                      <a:pt x="14" y="392"/>
                      <a:pt x="8" y="383"/>
                    </a:cubicBezTo>
                    <a:cubicBezTo>
                      <a:pt x="5" y="378"/>
                      <a:pt x="2" y="372"/>
                      <a:pt x="1" y="366"/>
                    </a:cubicBezTo>
                    <a:cubicBezTo>
                      <a:pt x="0" y="355"/>
                      <a:pt x="1" y="345"/>
                      <a:pt x="1" y="334"/>
                    </a:cubicBezTo>
                    <a:cubicBezTo>
                      <a:pt x="1" y="319"/>
                      <a:pt x="7" y="307"/>
                      <a:pt x="20" y="298"/>
                    </a:cubicBezTo>
                    <a:cubicBezTo>
                      <a:pt x="28" y="292"/>
                      <a:pt x="34" y="285"/>
                      <a:pt x="33" y="273"/>
                    </a:cubicBezTo>
                    <a:cubicBezTo>
                      <a:pt x="33" y="270"/>
                      <a:pt x="35" y="266"/>
                      <a:pt x="37" y="263"/>
                    </a:cubicBezTo>
                    <a:cubicBezTo>
                      <a:pt x="42" y="257"/>
                      <a:pt x="47" y="252"/>
                      <a:pt x="53" y="245"/>
                    </a:cubicBezTo>
                    <a:cubicBezTo>
                      <a:pt x="60" y="253"/>
                      <a:pt x="68" y="247"/>
                      <a:pt x="74" y="243"/>
                    </a:cubicBezTo>
                    <a:cubicBezTo>
                      <a:pt x="87" y="234"/>
                      <a:pt x="102" y="233"/>
                      <a:pt x="117" y="236"/>
                    </a:cubicBezTo>
                    <a:cubicBezTo>
                      <a:pt x="120" y="236"/>
                      <a:pt x="125" y="241"/>
                      <a:pt x="125" y="243"/>
                    </a:cubicBezTo>
                    <a:cubicBezTo>
                      <a:pt x="123" y="258"/>
                      <a:pt x="129" y="266"/>
                      <a:pt x="144" y="268"/>
                    </a:cubicBezTo>
                    <a:cubicBezTo>
                      <a:pt x="151" y="270"/>
                      <a:pt x="157" y="275"/>
                      <a:pt x="166" y="279"/>
                    </a:cubicBezTo>
                    <a:close/>
                    <a:moveTo>
                      <a:pt x="297" y="190"/>
                    </a:moveTo>
                    <a:cubicBezTo>
                      <a:pt x="294" y="188"/>
                      <a:pt x="291" y="186"/>
                      <a:pt x="287" y="184"/>
                    </a:cubicBezTo>
                    <a:cubicBezTo>
                      <a:pt x="289" y="190"/>
                      <a:pt x="289" y="193"/>
                      <a:pt x="291" y="196"/>
                    </a:cubicBezTo>
                    <a:cubicBezTo>
                      <a:pt x="297" y="208"/>
                      <a:pt x="304" y="218"/>
                      <a:pt x="305" y="232"/>
                    </a:cubicBezTo>
                    <a:cubicBezTo>
                      <a:pt x="306" y="239"/>
                      <a:pt x="313" y="242"/>
                      <a:pt x="320" y="241"/>
                    </a:cubicBezTo>
                    <a:cubicBezTo>
                      <a:pt x="328" y="241"/>
                      <a:pt x="335" y="240"/>
                      <a:pt x="345" y="239"/>
                    </a:cubicBezTo>
                    <a:cubicBezTo>
                      <a:pt x="340" y="237"/>
                      <a:pt x="337" y="235"/>
                      <a:pt x="332" y="234"/>
                    </a:cubicBezTo>
                    <a:cubicBezTo>
                      <a:pt x="326" y="232"/>
                      <a:pt x="321" y="230"/>
                      <a:pt x="320" y="222"/>
                    </a:cubicBezTo>
                    <a:cubicBezTo>
                      <a:pt x="318" y="212"/>
                      <a:pt x="316" y="202"/>
                      <a:pt x="314" y="191"/>
                    </a:cubicBezTo>
                    <a:cubicBezTo>
                      <a:pt x="314" y="188"/>
                      <a:pt x="312" y="185"/>
                      <a:pt x="311" y="182"/>
                    </a:cubicBezTo>
                    <a:cubicBezTo>
                      <a:pt x="308" y="183"/>
                      <a:pt x="305" y="184"/>
                      <a:pt x="301" y="185"/>
                    </a:cubicBezTo>
                    <a:cubicBezTo>
                      <a:pt x="300" y="186"/>
                      <a:pt x="299" y="188"/>
                      <a:pt x="297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3054" y="2426"/>
                <a:ext cx="467" cy="526"/>
              </a:xfrm>
              <a:custGeom>
                <a:avLst/>
                <a:gdLst>
                  <a:gd name="T0" fmla="*/ 9 w 224"/>
                  <a:gd name="T1" fmla="*/ 18 h 253"/>
                  <a:gd name="T2" fmla="*/ 40 w 224"/>
                  <a:gd name="T3" fmla="*/ 2 h 253"/>
                  <a:gd name="T4" fmla="*/ 63 w 224"/>
                  <a:gd name="T5" fmla="*/ 3 h 253"/>
                  <a:gd name="T6" fmla="*/ 88 w 224"/>
                  <a:gd name="T7" fmla="*/ 10 h 253"/>
                  <a:gd name="T8" fmla="*/ 109 w 224"/>
                  <a:gd name="T9" fmla="*/ 25 h 253"/>
                  <a:gd name="T10" fmla="*/ 120 w 224"/>
                  <a:gd name="T11" fmla="*/ 34 h 253"/>
                  <a:gd name="T12" fmla="*/ 146 w 224"/>
                  <a:gd name="T13" fmla="*/ 69 h 253"/>
                  <a:gd name="T14" fmla="*/ 147 w 224"/>
                  <a:gd name="T15" fmla="*/ 74 h 253"/>
                  <a:gd name="T16" fmla="*/ 150 w 224"/>
                  <a:gd name="T17" fmla="*/ 77 h 253"/>
                  <a:gd name="T18" fmla="*/ 174 w 224"/>
                  <a:gd name="T19" fmla="*/ 77 h 253"/>
                  <a:gd name="T20" fmla="*/ 202 w 224"/>
                  <a:gd name="T21" fmla="*/ 95 h 253"/>
                  <a:gd name="T22" fmla="*/ 209 w 224"/>
                  <a:gd name="T23" fmla="*/ 97 h 253"/>
                  <a:gd name="T24" fmla="*/ 220 w 224"/>
                  <a:gd name="T25" fmla="*/ 101 h 253"/>
                  <a:gd name="T26" fmla="*/ 217 w 224"/>
                  <a:gd name="T27" fmla="*/ 118 h 253"/>
                  <a:gd name="T28" fmla="*/ 206 w 224"/>
                  <a:gd name="T29" fmla="*/ 131 h 253"/>
                  <a:gd name="T30" fmla="*/ 184 w 224"/>
                  <a:gd name="T31" fmla="*/ 183 h 253"/>
                  <a:gd name="T32" fmla="*/ 174 w 224"/>
                  <a:gd name="T33" fmla="*/ 192 h 253"/>
                  <a:gd name="T34" fmla="*/ 142 w 224"/>
                  <a:gd name="T35" fmla="*/ 231 h 253"/>
                  <a:gd name="T36" fmla="*/ 140 w 224"/>
                  <a:gd name="T37" fmla="*/ 239 h 253"/>
                  <a:gd name="T38" fmla="*/ 120 w 224"/>
                  <a:gd name="T39" fmla="*/ 245 h 253"/>
                  <a:gd name="T40" fmla="*/ 54 w 224"/>
                  <a:gd name="T41" fmla="*/ 190 h 253"/>
                  <a:gd name="T42" fmla="*/ 47 w 224"/>
                  <a:gd name="T43" fmla="*/ 181 h 253"/>
                  <a:gd name="T44" fmla="*/ 15 w 224"/>
                  <a:gd name="T45" fmla="*/ 110 h 253"/>
                  <a:gd name="T46" fmla="*/ 13 w 224"/>
                  <a:gd name="T47" fmla="*/ 107 h 253"/>
                  <a:gd name="T48" fmla="*/ 5 w 224"/>
                  <a:gd name="T49" fmla="*/ 77 h 253"/>
                  <a:gd name="T50" fmla="*/ 8 w 224"/>
                  <a:gd name="T51" fmla="*/ 71 h 253"/>
                  <a:gd name="T52" fmla="*/ 9 w 224"/>
                  <a:gd name="T53" fmla="*/ 1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53">
                    <a:moveTo>
                      <a:pt x="9" y="18"/>
                    </a:moveTo>
                    <a:cubicBezTo>
                      <a:pt x="19" y="13"/>
                      <a:pt x="29" y="6"/>
                      <a:pt x="40" y="2"/>
                    </a:cubicBezTo>
                    <a:cubicBezTo>
                      <a:pt x="47" y="0"/>
                      <a:pt x="55" y="2"/>
                      <a:pt x="63" y="3"/>
                    </a:cubicBezTo>
                    <a:cubicBezTo>
                      <a:pt x="71" y="5"/>
                      <a:pt x="80" y="8"/>
                      <a:pt x="88" y="10"/>
                    </a:cubicBezTo>
                    <a:cubicBezTo>
                      <a:pt x="98" y="12"/>
                      <a:pt x="105" y="16"/>
                      <a:pt x="109" y="25"/>
                    </a:cubicBezTo>
                    <a:cubicBezTo>
                      <a:pt x="111" y="28"/>
                      <a:pt x="116" y="32"/>
                      <a:pt x="120" y="34"/>
                    </a:cubicBezTo>
                    <a:cubicBezTo>
                      <a:pt x="138" y="39"/>
                      <a:pt x="149" y="48"/>
                      <a:pt x="146" y="69"/>
                    </a:cubicBezTo>
                    <a:cubicBezTo>
                      <a:pt x="146" y="71"/>
                      <a:pt x="147" y="72"/>
                      <a:pt x="147" y="74"/>
                    </a:cubicBezTo>
                    <a:cubicBezTo>
                      <a:pt x="148" y="75"/>
                      <a:pt x="148" y="76"/>
                      <a:pt x="150" y="77"/>
                    </a:cubicBezTo>
                    <a:cubicBezTo>
                      <a:pt x="158" y="67"/>
                      <a:pt x="166" y="71"/>
                      <a:pt x="174" y="77"/>
                    </a:cubicBezTo>
                    <a:cubicBezTo>
                      <a:pt x="184" y="83"/>
                      <a:pt x="196" y="84"/>
                      <a:pt x="202" y="95"/>
                    </a:cubicBezTo>
                    <a:cubicBezTo>
                      <a:pt x="203" y="96"/>
                      <a:pt x="207" y="96"/>
                      <a:pt x="209" y="97"/>
                    </a:cubicBezTo>
                    <a:cubicBezTo>
                      <a:pt x="213" y="98"/>
                      <a:pt x="219" y="99"/>
                      <a:pt x="220" y="101"/>
                    </a:cubicBezTo>
                    <a:cubicBezTo>
                      <a:pt x="223" y="107"/>
                      <a:pt x="224" y="113"/>
                      <a:pt x="217" y="118"/>
                    </a:cubicBezTo>
                    <a:cubicBezTo>
                      <a:pt x="213" y="121"/>
                      <a:pt x="209" y="126"/>
                      <a:pt x="206" y="131"/>
                    </a:cubicBezTo>
                    <a:cubicBezTo>
                      <a:pt x="198" y="148"/>
                      <a:pt x="192" y="166"/>
                      <a:pt x="184" y="183"/>
                    </a:cubicBezTo>
                    <a:cubicBezTo>
                      <a:pt x="182" y="187"/>
                      <a:pt x="178" y="190"/>
                      <a:pt x="174" y="192"/>
                    </a:cubicBezTo>
                    <a:cubicBezTo>
                      <a:pt x="156" y="199"/>
                      <a:pt x="145" y="212"/>
                      <a:pt x="142" y="231"/>
                    </a:cubicBezTo>
                    <a:cubicBezTo>
                      <a:pt x="142" y="234"/>
                      <a:pt x="141" y="237"/>
                      <a:pt x="140" y="239"/>
                    </a:cubicBezTo>
                    <a:cubicBezTo>
                      <a:pt x="134" y="251"/>
                      <a:pt x="130" y="253"/>
                      <a:pt x="120" y="245"/>
                    </a:cubicBezTo>
                    <a:cubicBezTo>
                      <a:pt x="97" y="227"/>
                      <a:pt x="76" y="208"/>
                      <a:pt x="54" y="190"/>
                    </a:cubicBezTo>
                    <a:cubicBezTo>
                      <a:pt x="51" y="188"/>
                      <a:pt x="47" y="184"/>
                      <a:pt x="47" y="181"/>
                    </a:cubicBezTo>
                    <a:cubicBezTo>
                      <a:pt x="43" y="154"/>
                      <a:pt x="21" y="136"/>
                      <a:pt x="15" y="110"/>
                    </a:cubicBezTo>
                    <a:cubicBezTo>
                      <a:pt x="14" y="109"/>
                      <a:pt x="14" y="107"/>
                      <a:pt x="13" y="107"/>
                    </a:cubicBezTo>
                    <a:cubicBezTo>
                      <a:pt x="0" y="99"/>
                      <a:pt x="8" y="87"/>
                      <a:pt x="5" y="77"/>
                    </a:cubicBezTo>
                    <a:cubicBezTo>
                      <a:pt x="5" y="75"/>
                      <a:pt x="6" y="73"/>
                      <a:pt x="8" y="71"/>
                    </a:cubicBezTo>
                    <a:cubicBezTo>
                      <a:pt x="23" y="53"/>
                      <a:pt x="23" y="36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2884" y="1775"/>
                <a:ext cx="443" cy="684"/>
              </a:xfrm>
              <a:custGeom>
                <a:avLst/>
                <a:gdLst>
                  <a:gd name="T0" fmla="*/ 168 w 213"/>
                  <a:gd name="T1" fmla="*/ 137 h 329"/>
                  <a:gd name="T2" fmla="*/ 165 w 213"/>
                  <a:gd name="T3" fmla="*/ 139 h 329"/>
                  <a:gd name="T4" fmla="*/ 153 w 213"/>
                  <a:gd name="T5" fmla="*/ 134 h 329"/>
                  <a:gd name="T6" fmla="*/ 137 w 213"/>
                  <a:gd name="T7" fmla="*/ 147 h 329"/>
                  <a:gd name="T8" fmla="*/ 125 w 213"/>
                  <a:gd name="T9" fmla="*/ 175 h 329"/>
                  <a:gd name="T10" fmla="*/ 121 w 213"/>
                  <a:gd name="T11" fmla="*/ 185 h 329"/>
                  <a:gd name="T12" fmla="*/ 109 w 213"/>
                  <a:gd name="T13" fmla="*/ 225 h 329"/>
                  <a:gd name="T14" fmla="*/ 109 w 213"/>
                  <a:gd name="T15" fmla="*/ 238 h 329"/>
                  <a:gd name="T16" fmla="*/ 94 w 213"/>
                  <a:gd name="T17" fmla="*/ 225 h 329"/>
                  <a:gd name="T18" fmla="*/ 71 w 213"/>
                  <a:gd name="T19" fmla="*/ 213 h 329"/>
                  <a:gd name="T20" fmla="*/ 53 w 213"/>
                  <a:gd name="T21" fmla="*/ 215 h 329"/>
                  <a:gd name="T22" fmla="*/ 31 w 213"/>
                  <a:gd name="T23" fmla="*/ 225 h 329"/>
                  <a:gd name="T24" fmla="*/ 32 w 213"/>
                  <a:gd name="T25" fmla="*/ 271 h 329"/>
                  <a:gd name="T26" fmla="*/ 49 w 213"/>
                  <a:gd name="T27" fmla="*/ 281 h 329"/>
                  <a:gd name="T28" fmla="*/ 59 w 213"/>
                  <a:gd name="T29" fmla="*/ 275 h 329"/>
                  <a:gd name="T30" fmla="*/ 73 w 213"/>
                  <a:gd name="T31" fmla="*/ 261 h 329"/>
                  <a:gd name="T32" fmla="*/ 77 w 213"/>
                  <a:gd name="T33" fmla="*/ 262 h 329"/>
                  <a:gd name="T34" fmla="*/ 83 w 213"/>
                  <a:gd name="T35" fmla="*/ 329 h 329"/>
                  <a:gd name="T36" fmla="*/ 63 w 213"/>
                  <a:gd name="T37" fmla="*/ 314 h 329"/>
                  <a:gd name="T38" fmla="*/ 57 w 213"/>
                  <a:gd name="T39" fmla="*/ 305 h 329"/>
                  <a:gd name="T40" fmla="*/ 19 w 213"/>
                  <a:gd name="T41" fmla="*/ 287 h 329"/>
                  <a:gd name="T42" fmla="*/ 14 w 213"/>
                  <a:gd name="T43" fmla="*/ 279 h 329"/>
                  <a:gd name="T44" fmla="*/ 7 w 213"/>
                  <a:gd name="T45" fmla="*/ 133 h 329"/>
                  <a:gd name="T46" fmla="*/ 28 w 213"/>
                  <a:gd name="T47" fmla="*/ 35 h 329"/>
                  <a:gd name="T48" fmla="*/ 34 w 213"/>
                  <a:gd name="T49" fmla="*/ 25 h 329"/>
                  <a:gd name="T50" fmla="*/ 43 w 213"/>
                  <a:gd name="T51" fmla="*/ 32 h 329"/>
                  <a:gd name="T52" fmla="*/ 45 w 213"/>
                  <a:gd name="T53" fmla="*/ 34 h 329"/>
                  <a:gd name="T54" fmla="*/ 79 w 213"/>
                  <a:gd name="T55" fmla="*/ 51 h 329"/>
                  <a:gd name="T56" fmla="*/ 93 w 213"/>
                  <a:gd name="T57" fmla="*/ 64 h 329"/>
                  <a:gd name="T58" fmla="*/ 97 w 213"/>
                  <a:gd name="T59" fmla="*/ 73 h 329"/>
                  <a:gd name="T60" fmla="*/ 106 w 213"/>
                  <a:gd name="T61" fmla="*/ 71 h 329"/>
                  <a:gd name="T62" fmla="*/ 116 w 213"/>
                  <a:gd name="T63" fmla="*/ 49 h 329"/>
                  <a:gd name="T64" fmla="*/ 114 w 213"/>
                  <a:gd name="T65" fmla="*/ 30 h 329"/>
                  <a:gd name="T66" fmla="*/ 117 w 213"/>
                  <a:gd name="T67" fmla="*/ 1 h 329"/>
                  <a:gd name="T68" fmla="*/ 122 w 213"/>
                  <a:gd name="T69" fmla="*/ 0 h 329"/>
                  <a:gd name="T70" fmla="*/ 141 w 213"/>
                  <a:gd name="T71" fmla="*/ 9 h 329"/>
                  <a:gd name="T72" fmla="*/ 151 w 213"/>
                  <a:gd name="T73" fmla="*/ 21 h 329"/>
                  <a:gd name="T74" fmla="*/ 164 w 213"/>
                  <a:gd name="T75" fmla="*/ 24 h 329"/>
                  <a:gd name="T76" fmla="*/ 180 w 213"/>
                  <a:gd name="T77" fmla="*/ 27 h 329"/>
                  <a:gd name="T78" fmla="*/ 193 w 213"/>
                  <a:gd name="T79" fmla="*/ 51 h 329"/>
                  <a:gd name="T80" fmla="*/ 205 w 213"/>
                  <a:gd name="T81" fmla="*/ 60 h 329"/>
                  <a:gd name="T82" fmla="*/ 210 w 213"/>
                  <a:gd name="T83" fmla="*/ 72 h 329"/>
                  <a:gd name="T84" fmla="*/ 190 w 213"/>
                  <a:gd name="T85" fmla="*/ 86 h 329"/>
                  <a:gd name="T86" fmla="*/ 165 w 213"/>
                  <a:gd name="T87" fmla="*/ 92 h 329"/>
                  <a:gd name="T88" fmla="*/ 162 w 213"/>
                  <a:gd name="T89" fmla="*/ 98 h 329"/>
                  <a:gd name="T90" fmla="*/ 166 w 213"/>
                  <a:gd name="T91" fmla="*/ 101 h 329"/>
                  <a:gd name="T92" fmla="*/ 194 w 213"/>
                  <a:gd name="T93" fmla="*/ 118 h 329"/>
                  <a:gd name="T94" fmla="*/ 165 w 213"/>
                  <a:gd name="T95" fmla="*/ 117 h 329"/>
                  <a:gd name="T96" fmla="*/ 165 w 213"/>
                  <a:gd name="T97" fmla="*/ 128 h 329"/>
                  <a:gd name="T98" fmla="*/ 168 w 213"/>
                  <a:gd name="T99" fmla="*/ 13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" h="329">
                    <a:moveTo>
                      <a:pt x="168" y="137"/>
                    </a:moveTo>
                    <a:cubicBezTo>
                      <a:pt x="167" y="138"/>
                      <a:pt x="166" y="139"/>
                      <a:pt x="165" y="139"/>
                    </a:cubicBezTo>
                    <a:cubicBezTo>
                      <a:pt x="161" y="137"/>
                      <a:pt x="156" y="133"/>
                      <a:pt x="153" y="134"/>
                    </a:cubicBezTo>
                    <a:cubicBezTo>
                      <a:pt x="147" y="137"/>
                      <a:pt x="141" y="141"/>
                      <a:pt x="137" y="147"/>
                    </a:cubicBezTo>
                    <a:cubicBezTo>
                      <a:pt x="132" y="156"/>
                      <a:pt x="129" y="166"/>
                      <a:pt x="125" y="175"/>
                    </a:cubicBezTo>
                    <a:cubicBezTo>
                      <a:pt x="124" y="178"/>
                      <a:pt x="123" y="182"/>
                      <a:pt x="121" y="185"/>
                    </a:cubicBezTo>
                    <a:cubicBezTo>
                      <a:pt x="111" y="197"/>
                      <a:pt x="106" y="210"/>
                      <a:pt x="109" y="225"/>
                    </a:cubicBezTo>
                    <a:cubicBezTo>
                      <a:pt x="110" y="229"/>
                      <a:pt x="109" y="233"/>
                      <a:pt x="109" y="238"/>
                    </a:cubicBezTo>
                    <a:cubicBezTo>
                      <a:pt x="100" y="237"/>
                      <a:pt x="95" y="233"/>
                      <a:pt x="94" y="225"/>
                    </a:cubicBezTo>
                    <a:cubicBezTo>
                      <a:pt x="93" y="215"/>
                      <a:pt x="80" y="209"/>
                      <a:pt x="71" y="213"/>
                    </a:cubicBezTo>
                    <a:cubicBezTo>
                      <a:pt x="65" y="215"/>
                      <a:pt x="59" y="215"/>
                      <a:pt x="53" y="215"/>
                    </a:cubicBezTo>
                    <a:cubicBezTo>
                      <a:pt x="42" y="213"/>
                      <a:pt x="34" y="215"/>
                      <a:pt x="31" y="225"/>
                    </a:cubicBezTo>
                    <a:cubicBezTo>
                      <a:pt x="25" y="240"/>
                      <a:pt x="23" y="256"/>
                      <a:pt x="32" y="271"/>
                    </a:cubicBezTo>
                    <a:cubicBezTo>
                      <a:pt x="35" y="276"/>
                      <a:pt x="43" y="279"/>
                      <a:pt x="49" y="281"/>
                    </a:cubicBezTo>
                    <a:cubicBezTo>
                      <a:pt x="52" y="282"/>
                      <a:pt x="56" y="278"/>
                      <a:pt x="59" y="275"/>
                    </a:cubicBezTo>
                    <a:cubicBezTo>
                      <a:pt x="64" y="271"/>
                      <a:pt x="68" y="266"/>
                      <a:pt x="73" y="261"/>
                    </a:cubicBezTo>
                    <a:cubicBezTo>
                      <a:pt x="74" y="261"/>
                      <a:pt x="75" y="262"/>
                      <a:pt x="77" y="262"/>
                    </a:cubicBezTo>
                    <a:cubicBezTo>
                      <a:pt x="79" y="284"/>
                      <a:pt x="80" y="306"/>
                      <a:pt x="83" y="329"/>
                    </a:cubicBezTo>
                    <a:cubicBezTo>
                      <a:pt x="71" y="327"/>
                      <a:pt x="65" y="325"/>
                      <a:pt x="63" y="314"/>
                    </a:cubicBezTo>
                    <a:cubicBezTo>
                      <a:pt x="63" y="311"/>
                      <a:pt x="60" y="306"/>
                      <a:pt x="57" y="305"/>
                    </a:cubicBezTo>
                    <a:cubicBezTo>
                      <a:pt x="44" y="298"/>
                      <a:pt x="31" y="293"/>
                      <a:pt x="19" y="287"/>
                    </a:cubicBezTo>
                    <a:cubicBezTo>
                      <a:pt x="17" y="286"/>
                      <a:pt x="15" y="282"/>
                      <a:pt x="14" y="279"/>
                    </a:cubicBezTo>
                    <a:cubicBezTo>
                      <a:pt x="4" y="230"/>
                      <a:pt x="0" y="181"/>
                      <a:pt x="7" y="133"/>
                    </a:cubicBezTo>
                    <a:cubicBezTo>
                      <a:pt x="12" y="100"/>
                      <a:pt x="21" y="67"/>
                      <a:pt x="28" y="35"/>
                    </a:cubicBezTo>
                    <a:cubicBezTo>
                      <a:pt x="29" y="31"/>
                      <a:pt x="32" y="29"/>
                      <a:pt x="34" y="25"/>
                    </a:cubicBezTo>
                    <a:cubicBezTo>
                      <a:pt x="37" y="28"/>
                      <a:pt x="40" y="30"/>
                      <a:pt x="43" y="32"/>
                    </a:cubicBezTo>
                    <a:cubicBezTo>
                      <a:pt x="44" y="32"/>
                      <a:pt x="44" y="34"/>
                      <a:pt x="45" y="34"/>
                    </a:cubicBezTo>
                    <a:cubicBezTo>
                      <a:pt x="58" y="36"/>
                      <a:pt x="68" y="46"/>
                      <a:pt x="79" y="51"/>
                    </a:cubicBezTo>
                    <a:cubicBezTo>
                      <a:pt x="86" y="54"/>
                      <a:pt x="90" y="57"/>
                      <a:pt x="93" y="64"/>
                    </a:cubicBezTo>
                    <a:cubicBezTo>
                      <a:pt x="94" y="67"/>
                      <a:pt x="95" y="70"/>
                      <a:pt x="97" y="73"/>
                    </a:cubicBezTo>
                    <a:cubicBezTo>
                      <a:pt x="100" y="76"/>
                      <a:pt x="104" y="77"/>
                      <a:pt x="106" y="71"/>
                    </a:cubicBezTo>
                    <a:cubicBezTo>
                      <a:pt x="109" y="64"/>
                      <a:pt x="112" y="56"/>
                      <a:pt x="116" y="49"/>
                    </a:cubicBezTo>
                    <a:cubicBezTo>
                      <a:pt x="120" y="42"/>
                      <a:pt x="120" y="36"/>
                      <a:pt x="114" y="30"/>
                    </a:cubicBezTo>
                    <a:cubicBezTo>
                      <a:pt x="110" y="25"/>
                      <a:pt x="113" y="4"/>
                      <a:pt x="117" y="1"/>
                    </a:cubicBezTo>
                    <a:cubicBezTo>
                      <a:pt x="118" y="0"/>
                      <a:pt x="120" y="0"/>
                      <a:pt x="122" y="0"/>
                    </a:cubicBezTo>
                    <a:cubicBezTo>
                      <a:pt x="128" y="3"/>
                      <a:pt x="135" y="6"/>
                      <a:pt x="141" y="9"/>
                    </a:cubicBezTo>
                    <a:cubicBezTo>
                      <a:pt x="145" y="12"/>
                      <a:pt x="148" y="17"/>
                      <a:pt x="151" y="21"/>
                    </a:cubicBezTo>
                    <a:cubicBezTo>
                      <a:pt x="154" y="29"/>
                      <a:pt x="158" y="30"/>
                      <a:pt x="164" y="24"/>
                    </a:cubicBezTo>
                    <a:cubicBezTo>
                      <a:pt x="172" y="16"/>
                      <a:pt x="176" y="17"/>
                      <a:pt x="180" y="27"/>
                    </a:cubicBezTo>
                    <a:cubicBezTo>
                      <a:pt x="184" y="36"/>
                      <a:pt x="188" y="44"/>
                      <a:pt x="193" y="51"/>
                    </a:cubicBezTo>
                    <a:cubicBezTo>
                      <a:pt x="196" y="55"/>
                      <a:pt x="200" y="58"/>
                      <a:pt x="205" y="60"/>
                    </a:cubicBezTo>
                    <a:cubicBezTo>
                      <a:pt x="213" y="62"/>
                      <a:pt x="213" y="67"/>
                      <a:pt x="210" y="72"/>
                    </a:cubicBezTo>
                    <a:cubicBezTo>
                      <a:pt x="206" y="81"/>
                      <a:pt x="199" y="85"/>
                      <a:pt x="190" y="86"/>
                    </a:cubicBezTo>
                    <a:cubicBezTo>
                      <a:pt x="181" y="87"/>
                      <a:pt x="173" y="90"/>
                      <a:pt x="165" y="92"/>
                    </a:cubicBezTo>
                    <a:cubicBezTo>
                      <a:pt x="164" y="93"/>
                      <a:pt x="163" y="96"/>
                      <a:pt x="162" y="98"/>
                    </a:cubicBezTo>
                    <a:cubicBezTo>
                      <a:pt x="162" y="99"/>
                      <a:pt x="165" y="101"/>
                      <a:pt x="166" y="101"/>
                    </a:cubicBezTo>
                    <a:cubicBezTo>
                      <a:pt x="178" y="103"/>
                      <a:pt x="186" y="108"/>
                      <a:pt x="194" y="118"/>
                    </a:cubicBezTo>
                    <a:cubicBezTo>
                      <a:pt x="186" y="130"/>
                      <a:pt x="181" y="131"/>
                      <a:pt x="165" y="117"/>
                    </a:cubicBezTo>
                    <a:cubicBezTo>
                      <a:pt x="165" y="122"/>
                      <a:pt x="165" y="125"/>
                      <a:pt x="165" y="128"/>
                    </a:cubicBezTo>
                    <a:cubicBezTo>
                      <a:pt x="166" y="132"/>
                      <a:pt x="167" y="135"/>
                      <a:pt x="168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3335" y="1335"/>
                <a:ext cx="560" cy="395"/>
              </a:xfrm>
              <a:custGeom>
                <a:avLst/>
                <a:gdLst>
                  <a:gd name="T0" fmla="*/ 221 w 269"/>
                  <a:gd name="T1" fmla="*/ 20 h 190"/>
                  <a:gd name="T2" fmla="*/ 238 w 269"/>
                  <a:gd name="T3" fmla="*/ 14 h 190"/>
                  <a:gd name="T4" fmla="*/ 261 w 269"/>
                  <a:gd name="T5" fmla="*/ 9 h 190"/>
                  <a:gd name="T6" fmla="*/ 269 w 269"/>
                  <a:gd name="T7" fmla="*/ 13 h 190"/>
                  <a:gd name="T8" fmla="*/ 263 w 269"/>
                  <a:gd name="T9" fmla="*/ 19 h 190"/>
                  <a:gd name="T10" fmla="*/ 240 w 269"/>
                  <a:gd name="T11" fmla="*/ 33 h 190"/>
                  <a:gd name="T12" fmla="*/ 235 w 269"/>
                  <a:gd name="T13" fmla="*/ 49 h 190"/>
                  <a:gd name="T14" fmla="*/ 237 w 269"/>
                  <a:gd name="T15" fmla="*/ 80 h 190"/>
                  <a:gd name="T16" fmla="*/ 229 w 269"/>
                  <a:gd name="T17" fmla="*/ 86 h 190"/>
                  <a:gd name="T18" fmla="*/ 214 w 269"/>
                  <a:gd name="T19" fmla="*/ 88 h 190"/>
                  <a:gd name="T20" fmla="*/ 220 w 269"/>
                  <a:gd name="T21" fmla="*/ 102 h 190"/>
                  <a:gd name="T22" fmla="*/ 220 w 269"/>
                  <a:gd name="T23" fmla="*/ 104 h 190"/>
                  <a:gd name="T24" fmla="*/ 216 w 269"/>
                  <a:gd name="T25" fmla="*/ 119 h 190"/>
                  <a:gd name="T26" fmla="*/ 209 w 269"/>
                  <a:gd name="T27" fmla="*/ 130 h 190"/>
                  <a:gd name="T28" fmla="*/ 185 w 269"/>
                  <a:gd name="T29" fmla="*/ 135 h 190"/>
                  <a:gd name="T30" fmla="*/ 149 w 269"/>
                  <a:gd name="T31" fmla="*/ 153 h 190"/>
                  <a:gd name="T32" fmla="*/ 131 w 269"/>
                  <a:gd name="T33" fmla="*/ 180 h 190"/>
                  <a:gd name="T34" fmla="*/ 120 w 269"/>
                  <a:gd name="T35" fmla="*/ 189 h 190"/>
                  <a:gd name="T36" fmla="*/ 102 w 269"/>
                  <a:gd name="T37" fmla="*/ 174 h 190"/>
                  <a:gd name="T38" fmla="*/ 89 w 269"/>
                  <a:gd name="T39" fmla="*/ 141 h 190"/>
                  <a:gd name="T40" fmla="*/ 88 w 269"/>
                  <a:gd name="T41" fmla="*/ 138 h 190"/>
                  <a:gd name="T42" fmla="*/ 88 w 269"/>
                  <a:gd name="T43" fmla="*/ 117 h 190"/>
                  <a:gd name="T44" fmla="*/ 55 w 269"/>
                  <a:gd name="T45" fmla="*/ 71 h 190"/>
                  <a:gd name="T46" fmla="*/ 26 w 269"/>
                  <a:gd name="T47" fmla="*/ 64 h 190"/>
                  <a:gd name="T48" fmla="*/ 16 w 269"/>
                  <a:gd name="T49" fmla="*/ 55 h 190"/>
                  <a:gd name="T50" fmla="*/ 4 w 269"/>
                  <a:gd name="T51" fmla="*/ 45 h 190"/>
                  <a:gd name="T52" fmla="*/ 1 w 269"/>
                  <a:gd name="T53" fmla="*/ 44 h 190"/>
                  <a:gd name="T54" fmla="*/ 0 w 269"/>
                  <a:gd name="T55" fmla="*/ 42 h 190"/>
                  <a:gd name="T56" fmla="*/ 13 w 269"/>
                  <a:gd name="T57" fmla="*/ 41 h 190"/>
                  <a:gd name="T58" fmla="*/ 24 w 269"/>
                  <a:gd name="T59" fmla="*/ 40 h 190"/>
                  <a:gd name="T60" fmla="*/ 33 w 269"/>
                  <a:gd name="T61" fmla="*/ 29 h 190"/>
                  <a:gd name="T62" fmla="*/ 21 w 269"/>
                  <a:gd name="T63" fmla="*/ 22 h 190"/>
                  <a:gd name="T64" fmla="*/ 31 w 269"/>
                  <a:gd name="T65" fmla="*/ 20 h 190"/>
                  <a:gd name="T66" fmla="*/ 58 w 269"/>
                  <a:gd name="T67" fmla="*/ 12 h 190"/>
                  <a:gd name="T68" fmla="*/ 79 w 269"/>
                  <a:gd name="T69" fmla="*/ 12 h 190"/>
                  <a:gd name="T70" fmla="*/ 101 w 269"/>
                  <a:gd name="T71" fmla="*/ 12 h 190"/>
                  <a:gd name="T72" fmla="*/ 159 w 269"/>
                  <a:gd name="T73" fmla="*/ 5 h 190"/>
                  <a:gd name="T74" fmla="*/ 176 w 269"/>
                  <a:gd name="T75" fmla="*/ 2 h 190"/>
                  <a:gd name="T76" fmla="*/ 216 w 269"/>
                  <a:gd name="T77" fmla="*/ 2 h 190"/>
                  <a:gd name="T78" fmla="*/ 221 w 269"/>
                  <a:gd name="T79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190">
                    <a:moveTo>
                      <a:pt x="221" y="20"/>
                    </a:moveTo>
                    <a:cubicBezTo>
                      <a:pt x="226" y="18"/>
                      <a:pt x="232" y="15"/>
                      <a:pt x="238" y="14"/>
                    </a:cubicBezTo>
                    <a:cubicBezTo>
                      <a:pt x="246" y="11"/>
                      <a:pt x="254" y="10"/>
                      <a:pt x="261" y="9"/>
                    </a:cubicBezTo>
                    <a:cubicBezTo>
                      <a:pt x="264" y="9"/>
                      <a:pt x="266" y="12"/>
                      <a:pt x="269" y="13"/>
                    </a:cubicBezTo>
                    <a:cubicBezTo>
                      <a:pt x="267" y="15"/>
                      <a:pt x="265" y="18"/>
                      <a:pt x="263" y="19"/>
                    </a:cubicBezTo>
                    <a:cubicBezTo>
                      <a:pt x="255" y="24"/>
                      <a:pt x="247" y="28"/>
                      <a:pt x="240" y="33"/>
                    </a:cubicBezTo>
                    <a:cubicBezTo>
                      <a:pt x="234" y="36"/>
                      <a:pt x="233" y="41"/>
                      <a:pt x="235" y="49"/>
                    </a:cubicBezTo>
                    <a:cubicBezTo>
                      <a:pt x="238" y="59"/>
                      <a:pt x="237" y="70"/>
                      <a:pt x="237" y="80"/>
                    </a:cubicBezTo>
                    <a:cubicBezTo>
                      <a:pt x="237" y="82"/>
                      <a:pt x="232" y="85"/>
                      <a:pt x="229" y="86"/>
                    </a:cubicBezTo>
                    <a:cubicBezTo>
                      <a:pt x="224" y="87"/>
                      <a:pt x="219" y="87"/>
                      <a:pt x="214" y="88"/>
                    </a:cubicBezTo>
                    <a:cubicBezTo>
                      <a:pt x="216" y="93"/>
                      <a:pt x="218" y="97"/>
                      <a:pt x="220" y="102"/>
                    </a:cubicBezTo>
                    <a:cubicBezTo>
                      <a:pt x="220" y="103"/>
                      <a:pt x="220" y="103"/>
                      <a:pt x="220" y="104"/>
                    </a:cubicBezTo>
                    <a:cubicBezTo>
                      <a:pt x="215" y="108"/>
                      <a:pt x="205" y="110"/>
                      <a:pt x="216" y="119"/>
                    </a:cubicBezTo>
                    <a:cubicBezTo>
                      <a:pt x="220" y="122"/>
                      <a:pt x="215" y="129"/>
                      <a:pt x="209" y="130"/>
                    </a:cubicBezTo>
                    <a:cubicBezTo>
                      <a:pt x="201" y="132"/>
                      <a:pt x="193" y="132"/>
                      <a:pt x="185" y="135"/>
                    </a:cubicBezTo>
                    <a:cubicBezTo>
                      <a:pt x="173" y="140"/>
                      <a:pt x="160" y="145"/>
                      <a:pt x="149" y="153"/>
                    </a:cubicBezTo>
                    <a:cubicBezTo>
                      <a:pt x="141" y="159"/>
                      <a:pt x="137" y="171"/>
                      <a:pt x="131" y="180"/>
                    </a:cubicBezTo>
                    <a:cubicBezTo>
                      <a:pt x="128" y="184"/>
                      <a:pt x="121" y="190"/>
                      <a:pt x="120" y="189"/>
                    </a:cubicBezTo>
                    <a:cubicBezTo>
                      <a:pt x="113" y="186"/>
                      <a:pt x="105" y="181"/>
                      <a:pt x="102" y="174"/>
                    </a:cubicBezTo>
                    <a:cubicBezTo>
                      <a:pt x="96" y="164"/>
                      <a:pt x="93" y="152"/>
                      <a:pt x="89" y="141"/>
                    </a:cubicBezTo>
                    <a:cubicBezTo>
                      <a:pt x="89" y="140"/>
                      <a:pt x="88" y="138"/>
                      <a:pt x="88" y="138"/>
                    </a:cubicBezTo>
                    <a:cubicBezTo>
                      <a:pt x="94" y="131"/>
                      <a:pt x="88" y="124"/>
                      <a:pt x="88" y="117"/>
                    </a:cubicBezTo>
                    <a:cubicBezTo>
                      <a:pt x="87" y="94"/>
                      <a:pt x="72" y="81"/>
                      <a:pt x="55" y="71"/>
                    </a:cubicBezTo>
                    <a:cubicBezTo>
                      <a:pt x="47" y="66"/>
                      <a:pt x="36" y="66"/>
                      <a:pt x="26" y="64"/>
                    </a:cubicBezTo>
                    <a:cubicBezTo>
                      <a:pt x="21" y="63"/>
                      <a:pt x="14" y="65"/>
                      <a:pt x="16" y="55"/>
                    </a:cubicBezTo>
                    <a:cubicBezTo>
                      <a:pt x="17" y="52"/>
                      <a:pt x="9" y="48"/>
                      <a:pt x="4" y="45"/>
                    </a:cubicBezTo>
                    <a:cubicBezTo>
                      <a:pt x="3" y="45"/>
                      <a:pt x="2" y="45"/>
                      <a:pt x="1" y="44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4" y="41"/>
                      <a:pt x="8" y="41"/>
                      <a:pt x="13" y="41"/>
                    </a:cubicBezTo>
                    <a:cubicBezTo>
                      <a:pt x="16" y="40"/>
                      <a:pt x="21" y="42"/>
                      <a:pt x="24" y="40"/>
                    </a:cubicBezTo>
                    <a:cubicBezTo>
                      <a:pt x="27" y="38"/>
                      <a:pt x="30" y="33"/>
                      <a:pt x="33" y="29"/>
                    </a:cubicBezTo>
                    <a:cubicBezTo>
                      <a:pt x="29" y="27"/>
                      <a:pt x="26" y="25"/>
                      <a:pt x="21" y="22"/>
                    </a:cubicBezTo>
                    <a:cubicBezTo>
                      <a:pt x="25" y="21"/>
                      <a:pt x="28" y="20"/>
                      <a:pt x="31" y="20"/>
                    </a:cubicBezTo>
                    <a:cubicBezTo>
                      <a:pt x="41" y="20"/>
                      <a:pt x="50" y="19"/>
                      <a:pt x="58" y="12"/>
                    </a:cubicBezTo>
                    <a:cubicBezTo>
                      <a:pt x="62" y="8"/>
                      <a:pt x="73" y="9"/>
                      <a:pt x="79" y="12"/>
                    </a:cubicBezTo>
                    <a:cubicBezTo>
                      <a:pt x="87" y="14"/>
                      <a:pt x="92" y="16"/>
                      <a:pt x="101" y="12"/>
                    </a:cubicBezTo>
                    <a:cubicBezTo>
                      <a:pt x="119" y="6"/>
                      <a:pt x="139" y="2"/>
                      <a:pt x="159" y="5"/>
                    </a:cubicBezTo>
                    <a:cubicBezTo>
                      <a:pt x="165" y="6"/>
                      <a:pt x="171" y="2"/>
                      <a:pt x="176" y="2"/>
                    </a:cubicBezTo>
                    <a:cubicBezTo>
                      <a:pt x="190" y="1"/>
                      <a:pt x="203" y="0"/>
                      <a:pt x="216" y="2"/>
                    </a:cubicBezTo>
                    <a:cubicBezTo>
                      <a:pt x="218" y="2"/>
                      <a:pt x="219" y="12"/>
                      <a:pt x="22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2977" y="1584"/>
                <a:ext cx="302" cy="196"/>
              </a:xfrm>
              <a:custGeom>
                <a:avLst/>
                <a:gdLst>
                  <a:gd name="T0" fmla="*/ 0 w 145"/>
                  <a:gd name="T1" fmla="*/ 84 h 94"/>
                  <a:gd name="T2" fmla="*/ 24 w 145"/>
                  <a:gd name="T3" fmla="*/ 38 h 94"/>
                  <a:gd name="T4" fmla="*/ 44 w 145"/>
                  <a:gd name="T5" fmla="*/ 39 h 94"/>
                  <a:gd name="T6" fmla="*/ 37 w 145"/>
                  <a:gd name="T7" fmla="*/ 21 h 94"/>
                  <a:gd name="T8" fmla="*/ 52 w 145"/>
                  <a:gd name="T9" fmla="*/ 2 h 94"/>
                  <a:gd name="T10" fmla="*/ 55 w 145"/>
                  <a:gd name="T11" fmla="*/ 0 h 94"/>
                  <a:gd name="T12" fmla="*/ 85 w 145"/>
                  <a:gd name="T13" fmla="*/ 8 h 94"/>
                  <a:gd name="T14" fmla="*/ 106 w 145"/>
                  <a:gd name="T15" fmla="*/ 17 h 94"/>
                  <a:gd name="T16" fmla="*/ 118 w 145"/>
                  <a:gd name="T17" fmla="*/ 38 h 94"/>
                  <a:gd name="T18" fmla="*/ 123 w 145"/>
                  <a:gd name="T19" fmla="*/ 49 h 94"/>
                  <a:gd name="T20" fmla="*/ 145 w 145"/>
                  <a:gd name="T21" fmla="*/ 58 h 94"/>
                  <a:gd name="T22" fmla="*/ 132 w 145"/>
                  <a:gd name="T23" fmla="*/ 74 h 94"/>
                  <a:gd name="T24" fmla="*/ 120 w 145"/>
                  <a:gd name="T25" fmla="*/ 66 h 94"/>
                  <a:gd name="T26" fmla="*/ 118 w 145"/>
                  <a:gd name="T27" fmla="*/ 68 h 94"/>
                  <a:gd name="T28" fmla="*/ 124 w 145"/>
                  <a:gd name="T29" fmla="*/ 77 h 94"/>
                  <a:gd name="T30" fmla="*/ 122 w 145"/>
                  <a:gd name="T31" fmla="*/ 88 h 94"/>
                  <a:gd name="T32" fmla="*/ 110 w 145"/>
                  <a:gd name="T33" fmla="*/ 94 h 94"/>
                  <a:gd name="T34" fmla="*/ 79 w 145"/>
                  <a:gd name="T35" fmla="*/ 70 h 94"/>
                  <a:gd name="T36" fmla="*/ 92 w 145"/>
                  <a:gd name="T37" fmla="*/ 42 h 94"/>
                  <a:gd name="T38" fmla="*/ 86 w 145"/>
                  <a:gd name="T39" fmla="*/ 36 h 94"/>
                  <a:gd name="T40" fmla="*/ 66 w 145"/>
                  <a:gd name="T41" fmla="*/ 26 h 94"/>
                  <a:gd name="T42" fmla="*/ 52 w 145"/>
                  <a:gd name="T43" fmla="*/ 31 h 94"/>
                  <a:gd name="T44" fmla="*/ 58 w 145"/>
                  <a:gd name="T45" fmla="*/ 42 h 94"/>
                  <a:gd name="T46" fmla="*/ 40 w 145"/>
                  <a:gd name="T47" fmla="*/ 67 h 94"/>
                  <a:gd name="T48" fmla="*/ 55 w 145"/>
                  <a:gd name="T49" fmla="*/ 78 h 94"/>
                  <a:gd name="T50" fmla="*/ 28 w 145"/>
                  <a:gd name="T51" fmla="*/ 66 h 94"/>
                  <a:gd name="T52" fmla="*/ 2 w 145"/>
                  <a:gd name="T53" fmla="*/ 87 h 94"/>
                  <a:gd name="T54" fmla="*/ 0 w 145"/>
                  <a:gd name="T55" fmla="*/ 8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5" h="94">
                    <a:moveTo>
                      <a:pt x="0" y="84"/>
                    </a:moveTo>
                    <a:cubicBezTo>
                      <a:pt x="8" y="69"/>
                      <a:pt x="16" y="54"/>
                      <a:pt x="24" y="38"/>
                    </a:cubicBezTo>
                    <a:cubicBezTo>
                      <a:pt x="32" y="41"/>
                      <a:pt x="37" y="48"/>
                      <a:pt x="44" y="39"/>
                    </a:cubicBezTo>
                    <a:cubicBezTo>
                      <a:pt x="51" y="29"/>
                      <a:pt x="39" y="27"/>
                      <a:pt x="37" y="21"/>
                    </a:cubicBezTo>
                    <a:cubicBezTo>
                      <a:pt x="42" y="15"/>
                      <a:pt x="47" y="8"/>
                      <a:pt x="52" y="2"/>
                    </a:cubicBezTo>
                    <a:cubicBezTo>
                      <a:pt x="53" y="1"/>
                      <a:pt x="54" y="0"/>
                      <a:pt x="55" y="0"/>
                    </a:cubicBezTo>
                    <a:cubicBezTo>
                      <a:pt x="65" y="2"/>
                      <a:pt x="75" y="5"/>
                      <a:pt x="85" y="8"/>
                    </a:cubicBezTo>
                    <a:cubicBezTo>
                      <a:pt x="92" y="10"/>
                      <a:pt x="99" y="15"/>
                      <a:pt x="106" y="17"/>
                    </a:cubicBezTo>
                    <a:cubicBezTo>
                      <a:pt x="117" y="20"/>
                      <a:pt x="122" y="27"/>
                      <a:pt x="118" y="38"/>
                    </a:cubicBezTo>
                    <a:cubicBezTo>
                      <a:pt x="115" y="44"/>
                      <a:pt x="117" y="47"/>
                      <a:pt x="123" y="49"/>
                    </a:cubicBezTo>
                    <a:cubicBezTo>
                      <a:pt x="130" y="51"/>
                      <a:pt x="137" y="55"/>
                      <a:pt x="145" y="58"/>
                    </a:cubicBezTo>
                    <a:cubicBezTo>
                      <a:pt x="141" y="64"/>
                      <a:pt x="137" y="69"/>
                      <a:pt x="132" y="74"/>
                    </a:cubicBezTo>
                    <a:cubicBezTo>
                      <a:pt x="128" y="71"/>
                      <a:pt x="124" y="69"/>
                      <a:pt x="120" y="66"/>
                    </a:cubicBezTo>
                    <a:cubicBezTo>
                      <a:pt x="119" y="67"/>
                      <a:pt x="119" y="67"/>
                      <a:pt x="118" y="68"/>
                    </a:cubicBezTo>
                    <a:cubicBezTo>
                      <a:pt x="120" y="71"/>
                      <a:pt x="122" y="74"/>
                      <a:pt x="124" y="77"/>
                    </a:cubicBezTo>
                    <a:cubicBezTo>
                      <a:pt x="128" y="82"/>
                      <a:pt x="128" y="85"/>
                      <a:pt x="122" y="88"/>
                    </a:cubicBezTo>
                    <a:cubicBezTo>
                      <a:pt x="117" y="89"/>
                      <a:pt x="114" y="92"/>
                      <a:pt x="110" y="94"/>
                    </a:cubicBezTo>
                    <a:cubicBezTo>
                      <a:pt x="99" y="86"/>
                      <a:pt x="89" y="77"/>
                      <a:pt x="79" y="70"/>
                    </a:cubicBezTo>
                    <a:cubicBezTo>
                      <a:pt x="86" y="67"/>
                      <a:pt x="94" y="51"/>
                      <a:pt x="92" y="42"/>
                    </a:cubicBezTo>
                    <a:cubicBezTo>
                      <a:pt x="91" y="40"/>
                      <a:pt x="88" y="37"/>
                      <a:pt x="86" y="36"/>
                    </a:cubicBezTo>
                    <a:cubicBezTo>
                      <a:pt x="80" y="32"/>
                      <a:pt x="73" y="29"/>
                      <a:pt x="66" y="26"/>
                    </a:cubicBezTo>
                    <a:cubicBezTo>
                      <a:pt x="61" y="24"/>
                      <a:pt x="55" y="24"/>
                      <a:pt x="52" y="31"/>
                    </a:cubicBezTo>
                    <a:cubicBezTo>
                      <a:pt x="52" y="33"/>
                      <a:pt x="56" y="37"/>
                      <a:pt x="58" y="42"/>
                    </a:cubicBezTo>
                    <a:cubicBezTo>
                      <a:pt x="53" y="49"/>
                      <a:pt x="47" y="57"/>
                      <a:pt x="40" y="67"/>
                    </a:cubicBezTo>
                    <a:cubicBezTo>
                      <a:pt x="44" y="70"/>
                      <a:pt x="49" y="74"/>
                      <a:pt x="55" y="78"/>
                    </a:cubicBezTo>
                    <a:cubicBezTo>
                      <a:pt x="41" y="85"/>
                      <a:pt x="34" y="82"/>
                      <a:pt x="28" y="66"/>
                    </a:cubicBezTo>
                    <a:cubicBezTo>
                      <a:pt x="19" y="73"/>
                      <a:pt x="11" y="80"/>
                      <a:pt x="2" y="87"/>
                    </a:cubicBezTo>
                    <a:cubicBezTo>
                      <a:pt x="2" y="86"/>
                      <a:pt x="1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3891" y="1817"/>
                <a:ext cx="91" cy="100"/>
              </a:xfrm>
              <a:custGeom>
                <a:avLst/>
                <a:gdLst>
                  <a:gd name="T0" fmla="*/ 19 w 44"/>
                  <a:gd name="T1" fmla="*/ 0 h 48"/>
                  <a:gd name="T2" fmla="*/ 42 w 44"/>
                  <a:gd name="T3" fmla="*/ 31 h 48"/>
                  <a:gd name="T4" fmla="*/ 44 w 44"/>
                  <a:gd name="T5" fmla="*/ 48 h 48"/>
                  <a:gd name="T6" fmla="*/ 19 w 44"/>
                  <a:gd name="T7" fmla="*/ 48 h 48"/>
                  <a:gd name="T8" fmla="*/ 19 w 44"/>
                  <a:gd name="T9" fmla="*/ 42 h 48"/>
                  <a:gd name="T10" fmla="*/ 22 w 44"/>
                  <a:gd name="T11" fmla="*/ 33 h 48"/>
                  <a:gd name="T12" fmla="*/ 20 w 44"/>
                  <a:gd name="T13" fmla="*/ 25 h 48"/>
                  <a:gd name="T14" fmla="*/ 14 w 44"/>
                  <a:gd name="T15" fmla="*/ 31 h 48"/>
                  <a:gd name="T16" fmla="*/ 13 w 44"/>
                  <a:gd name="T17" fmla="*/ 37 h 48"/>
                  <a:gd name="T18" fmla="*/ 3 w 44"/>
                  <a:gd name="T19" fmla="*/ 43 h 48"/>
                  <a:gd name="T20" fmla="*/ 1 w 44"/>
                  <a:gd name="T21" fmla="*/ 33 h 48"/>
                  <a:gd name="T22" fmla="*/ 15 w 44"/>
                  <a:gd name="T23" fmla="*/ 16 h 48"/>
                  <a:gd name="T24" fmla="*/ 18 w 44"/>
                  <a:gd name="T25" fmla="*/ 9 h 48"/>
                  <a:gd name="T26" fmla="*/ 19 w 4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8">
                    <a:moveTo>
                      <a:pt x="19" y="0"/>
                    </a:moveTo>
                    <a:cubicBezTo>
                      <a:pt x="27" y="10"/>
                      <a:pt x="35" y="20"/>
                      <a:pt x="42" y="31"/>
                    </a:cubicBezTo>
                    <a:cubicBezTo>
                      <a:pt x="44" y="36"/>
                      <a:pt x="43" y="43"/>
                      <a:pt x="44" y="48"/>
                    </a:cubicBezTo>
                    <a:cubicBezTo>
                      <a:pt x="36" y="48"/>
                      <a:pt x="27" y="48"/>
                      <a:pt x="19" y="48"/>
                    </a:cubicBezTo>
                    <a:cubicBezTo>
                      <a:pt x="19" y="48"/>
                      <a:pt x="18" y="44"/>
                      <a:pt x="19" y="42"/>
                    </a:cubicBezTo>
                    <a:cubicBezTo>
                      <a:pt x="20" y="39"/>
                      <a:pt x="22" y="36"/>
                      <a:pt x="22" y="33"/>
                    </a:cubicBezTo>
                    <a:cubicBezTo>
                      <a:pt x="23" y="30"/>
                      <a:pt x="21" y="28"/>
                      <a:pt x="20" y="25"/>
                    </a:cubicBezTo>
                    <a:cubicBezTo>
                      <a:pt x="18" y="27"/>
                      <a:pt x="15" y="29"/>
                      <a:pt x="14" y="31"/>
                    </a:cubicBezTo>
                    <a:cubicBezTo>
                      <a:pt x="13" y="33"/>
                      <a:pt x="14" y="36"/>
                      <a:pt x="13" y="37"/>
                    </a:cubicBezTo>
                    <a:cubicBezTo>
                      <a:pt x="10" y="39"/>
                      <a:pt x="6" y="41"/>
                      <a:pt x="3" y="43"/>
                    </a:cubicBezTo>
                    <a:cubicBezTo>
                      <a:pt x="2" y="39"/>
                      <a:pt x="0" y="34"/>
                      <a:pt x="1" y="33"/>
                    </a:cubicBezTo>
                    <a:cubicBezTo>
                      <a:pt x="6" y="28"/>
                      <a:pt x="5" y="18"/>
                      <a:pt x="15" y="16"/>
                    </a:cubicBezTo>
                    <a:cubicBezTo>
                      <a:pt x="17" y="16"/>
                      <a:pt x="18" y="12"/>
                      <a:pt x="18" y="9"/>
                    </a:cubicBezTo>
                    <a:cubicBezTo>
                      <a:pt x="19" y="6"/>
                      <a:pt x="19" y="3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4382" y="2713"/>
                <a:ext cx="79" cy="122"/>
              </a:xfrm>
              <a:custGeom>
                <a:avLst/>
                <a:gdLst>
                  <a:gd name="T0" fmla="*/ 33 w 38"/>
                  <a:gd name="T1" fmla="*/ 0 h 59"/>
                  <a:gd name="T2" fmla="*/ 32 w 38"/>
                  <a:gd name="T3" fmla="*/ 27 h 59"/>
                  <a:gd name="T4" fmla="*/ 24 w 38"/>
                  <a:gd name="T5" fmla="*/ 43 h 59"/>
                  <a:gd name="T6" fmla="*/ 9 w 38"/>
                  <a:gd name="T7" fmla="*/ 59 h 59"/>
                  <a:gd name="T8" fmla="*/ 33 w 3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33" y="0"/>
                    </a:moveTo>
                    <a:cubicBezTo>
                      <a:pt x="38" y="8"/>
                      <a:pt x="38" y="19"/>
                      <a:pt x="32" y="27"/>
                    </a:cubicBezTo>
                    <a:cubicBezTo>
                      <a:pt x="29" y="32"/>
                      <a:pt x="26" y="38"/>
                      <a:pt x="24" y="43"/>
                    </a:cubicBezTo>
                    <a:cubicBezTo>
                      <a:pt x="21" y="51"/>
                      <a:pt x="17" y="57"/>
                      <a:pt x="9" y="59"/>
                    </a:cubicBezTo>
                    <a:cubicBezTo>
                      <a:pt x="0" y="45"/>
                      <a:pt x="12" y="16"/>
                      <a:pt x="3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3768" y="1688"/>
                <a:ext cx="88" cy="38"/>
              </a:xfrm>
              <a:custGeom>
                <a:avLst/>
                <a:gdLst>
                  <a:gd name="T0" fmla="*/ 0 w 42"/>
                  <a:gd name="T1" fmla="*/ 2 h 18"/>
                  <a:gd name="T2" fmla="*/ 35 w 42"/>
                  <a:gd name="T3" fmla="*/ 0 h 18"/>
                  <a:gd name="T4" fmla="*/ 42 w 42"/>
                  <a:gd name="T5" fmla="*/ 4 h 18"/>
                  <a:gd name="T6" fmla="*/ 34 w 42"/>
                  <a:gd name="T7" fmla="*/ 13 h 18"/>
                  <a:gd name="T8" fmla="*/ 17 w 42"/>
                  <a:gd name="T9" fmla="*/ 16 h 18"/>
                  <a:gd name="T10" fmla="*/ 0 w 42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2"/>
                    </a:moveTo>
                    <a:cubicBezTo>
                      <a:pt x="11" y="1"/>
                      <a:pt x="23" y="0"/>
                      <a:pt x="35" y="0"/>
                    </a:cubicBezTo>
                    <a:cubicBezTo>
                      <a:pt x="37" y="0"/>
                      <a:pt x="39" y="3"/>
                      <a:pt x="42" y="4"/>
                    </a:cubicBezTo>
                    <a:cubicBezTo>
                      <a:pt x="39" y="7"/>
                      <a:pt x="37" y="12"/>
                      <a:pt x="34" y="13"/>
                    </a:cubicBezTo>
                    <a:cubicBezTo>
                      <a:pt x="29" y="15"/>
                      <a:pt x="23" y="15"/>
                      <a:pt x="17" y="16"/>
                    </a:cubicBezTo>
                    <a:cubicBezTo>
                      <a:pt x="10" y="18"/>
                      <a:pt x="2" y="1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4101" y="1447"/>
                <a:ext cx="65" cy="58"/>
              </a:xfrm>
              <a:custGeom>
                <a:avLst/>
                <a:gdLst>
                  <a:gd name="T0" fmla="*/ 24 w 31"/>
                  <a:gd name="T1" fmla="*/ 28 h 28"/>
                  <a:gd name="T2" fmla="*/ 0 w 31"/>
                  <a:gd name="T3" fmla="*/ 7 h 28"/>
                  <a:gd name="T4" fmla="*/ 28 w 31"/>
                  <a:gd name="T5" fmla="*/ 4 h 28"/>
                  <a:gd name="T6" fmla="*/ 31 w 31"/>
                  <a:gd name="T7" fmla="*/ 15 h 28"/>
                  <a:gd name="T8" fmla="*/ 24 w 3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4" y="28"/>
                    </a:moveTo>
                    <a:cubicBezTo>
                      <a:pt x="15" y="20"/>
                      <a:pt x="8" y="14"/>
                      <a:pt x="0" y="7"/>
                    </a:cubicBezTo>
                    <a:cubicBezTo>
                      <a:pt x="5" y="3"/>
                      <a:pt x="23" y="0"/>
                      <a:pt x="28" y="4"/>
                    </a:cubicBezTo>
                    <a:cubicBezTo>
                      <a:pt x="30" y="6"/>
                      <a:pt x="31" y="11"/>
                      <a:pt x="31" y="15"/>
                    </a:cubicBezTo>
                    <a:cubicBezTo>
                      <a:pt x="30" y="19"/>
                      <a:pt x="27" y="24"/>
                      <a:pt x="2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3196" y="1401"/>
                <a:ext cx="89" cy="63"/>
              </a:xfrm>
              <a:custGeom>
                <a:avLst/>
                <a:gdLst>
                  <a:gd name="T0" fmla="*/ 42 w 43"/>
                  <a:gd name="T1" fmla="*/ 11 h 30"/>
                  <a:gd name="T2" fmla="*/ 2 w 43"/>
                  <a:gd name="T3" fmla="*/ 30 h 30"/>
                  <a:gd name="T4" fmla="*/ 0 w 43"/>
                  <a:gd name="T5" fmla="*/ 28 h 30"/>
                  <a:gd name="T6" fmla="*/ 33 w 43"/>
                  <a:gd name="T7" fmla="*/ 1 h 30"/>
                  <a:gd name="T8" fmla="*/ 43 w 43"/>
                  <a:gd name="T9" fmla="*/ 6 h 30"/>
                  <a:gd name="T10" fmla="*/ 42 w 43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0">
                    <a:moveTo>
                      <a:pt x="42" y="11"/>
                    </a:moveTo>
                    <a:cubicBezTo>
                      <a:pt x="28" y="17"/>
                      <a:pt x="15" y="24"/>
                      <a:pt x="2" y="30"/>
                    </a:cubicBezTo>
                    <a:cubicBezTo>
                      <a:pt x="1" y="29"/>
                      <a:pt x="1" y="28"/>
                      <a:pt x="0" y="28"/>
                    </a:cubicBezTo>
                    <a:cubicBezTo>
                      <a:pt x="11" y="19"/>
                      <a:pt x="22" y="9"/>
                      <a:pt x="33" y="1"/>
                    </a:cubicBezTo>
                    <a:cubicBezTo>
                      <a:pt x="35" y="0"/>
                      <a:pt x="40" y="5"/>
                      <a:pt x="43" y="6"/>
                    </a:cubicBezTo>
                    <a:cubicBezTo>
                      <a:pt x="43" y="8"/>
                      <a:pt x="42" y="9"/>
                      <a:pt x="4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40"/>
              <p:cNvSpPr/>
              <p:nvPr/>
            </p:nvSpPr>
            <p:spPr bwMode="auto">
              <a:xfrm>
                <a:off x="4492" y="1528"/>
                <a:ext cx="69" cy="85"/>
              </a:xfrm>
              <a:custGeom>
                <a:avLst/>
                <a:gdLst>
                  <a:gd name="T0" fmla="*/ 0 w 33"/>
                  <a:gd name="T1" fmla="*/ 34 h 41"/>
                  <a:gd name="T2" fmla="*/ 16 w 33"/>
                  <a:gd name="T3" fmla="*/ 9 h 41"/>
                  <a:gd name="T4" fmla="*/ 28 w 33"/>
                  <a:gd name="T5" fmla="*/ 0 h 41"/>
                  <a:gd name="T6" fmla="*/ 32 w 33"/>
                  <a:gd name="T7" fmla="*/ 5 h 41"/>
                  <a:gd name="T8" fmla="*/ 23 w 33"/>
                  <a:gd name="T9" fmla="*/ 16 h 41"/>
                  <a:gd name="T10" fmla="*/ 10 w 33"/>
                  <a:gd name="T11" fmla="*/ 33 h 41"/>
                  <a:gd name="T12" fmla="*/ 0 w 33"/>
                  <a:gd name="T13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0" y="34"/>
                    </a:moveTo>
                    <a:cubicBezTo>
                      <a:pt x="6" y="25"/>
                      <a:pt x="10" y="17"/>
                      <a:pt x="16" y="9"/>
                    </a:cubicBezTo>
                    <a:cubicBezTo>
                      <a:pt x="19" y="5"/>
                      <a:pt x="24" y="3"/>
                      <a:pt x="28" y="0"/>
                    </a:cubicBezTo>
                    <a:cubicBezTo>
                      <a:pt x="28" y="0"/>
                      <a:pt x="33" y="4"/>
                      <a:pt x="32" y="5"/>
                    </a:cubicBezTo>
                    <a:cubicBezTo>
                      <a:pt x="30" y="9"/>
                      <a:pt x="27" y="14"/>
                      <a:pt x="23" y="16"/>
                    </a:cubicBezTo>
                    <a:cubicBezTo>
                      <a:pt x="16" y="20"/>
                      <a:pt x="10" y="24"/>
                      <a:pt x="10" y="33"/>
                    </a:cubicBezTo>
                    <a:cubicBezTo>
                      <a:pt x="9" y="41"/>
                      <a:pt x="4" y="38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41"/>
              <p:cNvSpPr/>
              <p:nvPr/>
            </p:nvSpPr>
            <p:spPr bwMode="auto">
              <a:xfrm>
                <a:off x="3104" y="2299"/>
                <a:ext cx="44" cy="36"/>
              </a:xfrm>
              <a:custGeom>
                <a:avLst/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42"/>
              <p:cNvSpPr/>
              <p:nvPr/>
            </p:nvSpPr>
            <p:spPr bwMode="auto">
              <a:xfrm>
                <a:off x="3177" y="2349"/>
                <a:ext cx="29" cy="17"/>
              </a:xfrm>
              <a:custGeom>
                <a:avLst/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135438" y="2443163"/>
            <a:ext cx="6777037" cy="2054959"/>
            <a:chOff x="277329" y="1093495"/>
            <a:chExt cx="5427948" cy="205504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在这里输入标题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7329" y="2317510"/>
              <a:ext cx="5427948" cy="831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94875" y="4327526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0"/>
          <p:cNvGrpSpPr/>
          <p:nvPr/>
        </p:nvGrpSpPr>
        <p:grpSpPr bwMode="auto">
          <a:xfrm>
            <a:off x="2047372" y="2390799"/>
            <a:ext cx="1770622" cy="1773214"/>
            <a:chOff x="1277143" y="1504950"/>
            <a:chExt cx="1085057" cy="1085850"/>
          </a:xfrm>
        </p:grpSpPr>
        <p:sp>
          <p:nvSpPr>
            <p:cNvPr id="19" name="椭圆 18"/>
            <p:cNvSpPr/>
            <p:nvPr/>
          </p:nvSpPr>
          <p:spPr>
            <a:xfrm>
              <a:off x="1277143" y="1504950"/>
              <a:ext cx="1085057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1403878" y="1666472"/>
              <a:ext cx="849920" cy="81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>
            <a:off x="538563" y="2433326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496508" y="1581855"/>
            <a:ext cx="1559580" cy="74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426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26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41350" y="1761447"/>
            <a:ext cx="1882892" cy="461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63" y="1570259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436937" y="3175425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36937" y="3175426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08862" y="3247348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614630" y="3264273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00169" y="3319351"/>
            <a:ext cx="453619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请输入第一部分标题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461213" y="4672959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461213" y="4672960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533138" y="4744882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2604810" y="4761808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326399" y="4820308"/>
            <a:ext cx="453619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请输入第二部分标题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6649460" y="3167183"/>
            <a:ext cx="723330" cy="721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649459" y="3167182"/>
            <a:ext cx="731025" cy="729103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6721384" y="3239103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6793057" y="3258144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14646" y="3314532"/>
            <a:ext cx="292286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请输入第三部分标题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673735" y="4703228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745660" y="4766696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6817333" y="4760192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7514646" y="4842126"/>
            <a:ext cx="292286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请输入第四部分标题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16407" y="2314882"/>
            <a:ext cx="534802" cy="1439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49"/>
                            </p:stCondLst>
                            <p:childTnLst>
                              <p:par>
                                <p:cTn id="34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4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49"/>
                            </p:stCondLst>
                            <p:childTnLst>
                              <p:par>
                                <p:cTn id="59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4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349"/>
                            </p:stCondLst>
                            <p:childTnLst>
                              <p:par>
                                <p:cTn id="84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349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849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 autoUpdateAnimBg="0"/>
      <p:bldP spid="6" grpId="0" animBg="1"/>
      <p:bldP spid="7" grpId="0" animBg="1" autoUpdateAnimBg="0"/>
      <p:bldP spid="8" grpId="0" animBg="1" autoUpdateAnimBg="0"/>
      <p:bldP spid="9" grpId="0" autoUpdateAnimBg="0"/>
      <p:bldP spid="10" grpId="0" autoUpdateAnimBg="0"/>
      <p:bldP spid="11" grpId="0" animBg="1"/>
      <p:bldP spid="12" grpId="0" animBg="1" autoUpdateAnimBg="0"/>
      <p:bldP spid="13" grpId="0" animBg="1" autoUpdateAnimBg="0"/>
      <p:bldP spid="14" grpId="0" autoUpdateAnimBg="0"/>
      <p:bldP spid="15" grpId="0" autoUpdateAnimBg="0"/>
      <p:bldP spid="16" grpId="0" animBg="1"/>
      <p:bldP spid="17" grpId="0" animBg="1" autoUpdateAnimBg="0"/>
      <p:bldP spid="18" grpId="0" animBg="1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3" grpId="0" autoUpdateAnimBg="0"/>
      <p:bldP spid="24" grpId="0" autoUpdateAnimBg="0"/>
      <p:bldP spid="2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 bwMode="auto">
          <a:xfrm>
            <a:off x="5507038" y="1052513"/>
            <a:ext cx="1177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" name="千图PPT彼岸天：ID 8661124库_任意多边形 8"/>
          <p:cNvSpPr/>
          <p:nvPr>
            <p:custDataLst>
              <p:tags r:id="rId1"/>
            </p:custDataLst>
          </p:nvPr>
        </p:nvSpPr>
        <p:spPr bwMode="auto">
          <a:xfrm>
            <a:off x="5702301" y="5019676"/>
            <a:ext cx="801688" cy="785813"/>
          </a:xfrm>
          <a:custGeom>
            <a:avLst/>
            <a:gdLst>
              <a:gd name="T0" fmla="*/ 136 w 341"/>
              <a:gd name="T1" fmla="*/ 336 h 336"/>
              <a:gd name="T2" fmla="*/ 120 w 341"/>
              <a:gd name="T3" fmla="*/ 330 h 336"/>
              <a:gd name="T4" fmla="*/ 3 w 341"/>
              <a:gd name="T5" fmla="*/ 163 h 336"/>
              <a:gd name="T6" fmla="*/ 134 w 341"/>
              <a:gd name="T7" fmla="*/ 15 h 336"/>
              <a:gd name="T8" fmla="*/ 322 w 341"/>
              <a:gd name="T9" fmla="*/ 139 h 336"/>
              <a:gd name="T10" fmla="*/ 202 w 341"/>
              <a:gd name="T11" fmla="*/ 332 h 336"/>
              <a:gd name="T12" fmla="*/ 190 w 341"/>
              <a:gd name="T13" fmla="*/ 336 h 336"/>
              <a:gd name="T14" fmla="*/ 136 w 341"/>
              <a:gd name="T1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1" h="336">
                <a:moveTo>
                  <a:pt x="136" y="336"/>
                </a:moveTo>
                <a:cubicBezTo>
                  <a:pt x="132" y="331"/>
                  <a:pt x="126" y="331"/>
                  <a:pt x="120" y="330"/>
                </a:cubicBezTo>
                <a:cubicBezTo>
                  <a:pt x="48" y="310"/>
                  <a:pt x="0" y="241"/>
                  <a:pt x="3" y="163"/>
                </a:cubicBezTo>
                <a:cubicBezTo>
                  <a:pt x="7" y="91"/>
                  <a:pt x="63" y="27"/>
                  <a:pt x="134" y="15"/>
                </a:cubicBezTo>
                <a:cubicBezTo>
                  <a:pt x="222" y="0"/>
                  <a:pt x="304" y="54"/>
                  <a:pt x="322" y="139"/>
                </a:cubicBezTo>
                <a:cubicBezTo>
                  <a:pt x="341" y="227"/>
                  <a:pt x="289" y="309"/>
                  <a:pt x="202" y="332"/>
                </a:cubicBezTo>
                <a:cubicBezTo>
                  <a:pt x="198" y="333"/>
                  <a:pt x="192" y="331"/>
                  <a:pt x="190" y="336"/>
                </a:cubicBezTo>
                <a:cubicBezTo>
                  <a:pt x="172" y="336"/>
                  <a:pt x="154" y="336"/>
                  <a:pt x="136" y="336"/>
                </a:cubicBezTo>
                <a:close/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20" name="千图PPT彼岸天：ID 8661124库_组合 19"/>
          <p:cNvGrpSpPr/>
          <p:nvPr>
            <p:custDataLst>
              <p:tags r:id="rId2"/>
            </p:custDataLst>
          </p:nvPr>
        </p:nvGrpSpPr>
        <p:grpSpPr>
          <a:xfrm>
            <a:off x="1579741" y="1052513"/>
            <a:ext cx="5102826" cy="1654272"/>
            <a:chOff x="1579741" y="1052513"/>
            <a:chExt cx="5102826" cy="1654272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5507038" y="1052513"/>
              <a:ext cx="1175529" cy="862053"/>
            </a:xfrm>
            <a:custGeom>
              <a:avLst/>
              <a:gdLst>
                <a:gd name="connsiteX0" fmla="*/ 528666 w 1175529"/>
                <a:gd name="connsiteY0" fmla="*/ 0 h 862053"/>
                <a:gd name="connsiteX1" fmla="*/ 655546 w 1175529"/>
                <a:gd name="connsiteY1" fmla="*/ 0 h 862053"/>
                <a:gd name="connsiteX2" fmla="*/ 829419 w 1175529"/>
                <a:gd name="connsiteY2" fmla="*/ 32768 h 862053"/>
                <a:gd name="connsiteX3" fmla="*/ 1156017 w 1175529"/>
                <a:gd name="connsiteY3" fmla="*/ 390873 h 862053"/>
                <a:gd name="connsiteX4" fmla="*/ 1172464 w 1175529"/>
                <a:gd name="connsiteY4" fmla="*/ 622588 h 862053"/>
                <a:gd name="connsiteX5" fmla="*/ 1163066 w 1175529"/>
                <a:gd name="connsiteY5" fmla="*/ 856644 h 862053"/>
                <a:gd name="connsiteX6" fmla="*/ 1162757 w 1175529"/>
                <a:gd name="connsiteY6" fmla="*/ 862053 h 862053"/>
                <a:gd name="connsiteX7" fmla="*/ 9402 w 1175529"/>
                <a:gd name="connsiteY7" fmla="*/ 862053 h 862053"/>
                <a:gd name="connsiteX8" fmla="*/ 7049 w 1175529"/>
                <a:gd name="connsiteY8" fmla="*/ 800471 h 862053"/>
                <a:gd name="connsiteX9" fmla="*/ 0 w 1175529"/>
                <a:gd name="connsiteY9" fmla="*/ 688124 h 862053"/>
                <a:gd name="connsiteX10" fmla="*/ 0 w 1175529"/>
                <a:gd name="connsiteY10" fmla="*/ 554712 h 862053"/>
                <a:gd name="connsiteX11" fmla="*/ 7049 w 1175529"/>
                <a:gd name="connsiteY11" fmla="*/ 500879 h 862053"/>
                <a:gd name="connsiteX12" fmla="*/ 298403 w 1175529"/>
                <a:gd name="connsiteY12" fmla="*/ 63195 h 862053"/>
                <a:gd name="connsiteX13" fmla="*/ 528666 w 1175529"/>
                <a:gd name="connsiteY13" fmla="*/ 0 h 86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529" h="862053">
                  <a:moveTo>
                    <a:pt x="528666" y="0"/>
                  </a:moveTo>
                  <a:cubicBezTo>
                    <a:pt x="570960" y="0"/>
                    <a:pt x="613253" y="0"/>
                    <a:pt x="655546" y="0"/>
                  </a:cubicBezTo>
                  <a:cubicBezTo>
                    <a:pt x="714287" y="9362"/>
                    <a:pt x="773028" y="7022"/>
                    <a:pt x="829419" y="32768"/>
                  </a:cubicBezTo>
                  <a:cubicBezTo>
                    <a:pt x="986844" y="107666"/>
                    <a:pt x="1101975" y="222353"/>
                    <a:pt x="1156017" y="390873"/>
                  </a:cubicBezTo>
                  <a:cubicBezTo>
                    <a:pt x="1179513" y="465771"/>
                    <a:pt x="1177164" y="545350"/>
                    <a:pt x="1172464" y="622588"/>
                  </a:cubicBezTo>
                  <a:cubicBezTo>
                    <a:pt x="1167765" y="702167"/>
                    <a:pt x="1167765" y="779406"/>
                    <a:pt x="1163066" y="856644"/>
                  </a:cubicBezTo>
                  <a:lnTo>
                    <a:pt x="1162757" y="862053"/>
                  </a:lnTo>
                  <a:lnTo>
                    <a:pt x="9402" y="862053"/>
                  </a:lnTo>
                  <a:lnTo>
                    <a:pt x="7049" y="800471"/>
                  </a:lnTo>
                  <a:cubicBezTo>
                    <a:pt x="4700" y="763022"/>
                    <a:pt x="4700" y="725573"/>
                    <a:pt x="0" y="688124"/>
                  </a:cubicBezTo>
                  <a:cubicBezTo>
                    <a:pt x="0" y="643653"/>
                    <a:pt x="0" y="599183"/>
                    <a:pt x="0" y="554712"/>
                  </a:cubicBezTo>
                  <a:cubicBezTo>
                    <a:pt x="7049" y="535988"/>
                    <a:pt x="4700" y="517263"/>
                    <a:pt x="7049" y="500879"/>
                  </a:cubicBezTo>
                  <a:cubicBezTo>
                    <a:pt x="25846" y="301932"/>
                    <a:pt x="133929" y="166180"/>
                    <a:pt x="298403" y="63195"/>
                  </a:cubicBezTo>
                  <a:cubicBezTo>
                    <a:pt x="368892" y="18725"/>
                    <a:pt x="448779" y="7022"/>
                    <a:pt x="528666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79741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79741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1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10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10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千图PPT彼岸天：ID 8661124库_组合 17"/>
          <p:cNvGrpSpPr/>
          <p:nvPr>
            <p:custDataLst>
              <p:tags r:id="rId3"/>
            </p:custDataLst>
          </p:nvPr>
        </p:nvGrpSpPr>
        <p:grpSpPr>
          <a:xfrm>
            <a:off x="1579741" y="2998348"/>
            <a:ext cx="5008387" cy="1935099"/>
            <a:chOff x="1579741" y="2998348"/>
            <a:chExt cx="5008387" cy="1935099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5600533" y="2998348"/>
              <a:ext cx="987595" cy="867758"/>
            </a:xfrm>
            <a:custGeom>
              <a:avLst/>
              <a:gdLst>
                <a:gd name="connsiteX0" fmla="*/ 0 w 987595"/>
                <a:gd name="connsiteY0" fmla="*/ 0 h 867758"/>
                <a:gd name="connsiteX1" fmla="*/ 987595 w 987595"/>
                <a:gd name="connsiteY1" fmla="*/ 0 h 867758"/>
                <a:gd name="connsiteX2" fmla="*/ 966187 w 987595"/>
                <a:gd name="connsiteY2" fmla="*/ 263652 h 867758"/>
                <a:gd name="connsiteX3" fmla="*/ 940341 w 987595"/>
                <a:gd name="connsiteY3" fmla="*/ 579627 h 867758"/>
                <a:gd name="connsiteX4" fmla="*/ 918756 w 987595"/>
                <a:gd name="connsiteY4" fmla="*/ 867758 h 867758"/>
                <a:gd name="connsiteX5" fmla="*/ 74328 w 987595"/>
                <a:gd name="connsiteY5" fmla="*/ 867758 h 867758"/>
                <a:gd name="connsiteX6" fmla="*/ 70979 w 987595"/>
                <a:gd name="connsiteY6" fmla="*/ 827726 h 867758"/>
                <a:gd name="connsiteX7" fmla="*/ 16938 w 987595"/>
                <a:gd name="connsiteY7" fmla="*/ 205138 h 867758"/>
                <a:gd name="connsiteX8" fmla="*/ 0 w 987595"/>
                <a:gd name="connsiteY8" fmla="*/ 0 h 8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595" h="867758">
                  <a:moveTo>
                    <a:pt x="0" y="0"/>
                  </a:moveTo>
                  <a:lnTo>
                    <a:pt x="987595" y="0"/>
                  </a:lnTo>
                  <a:lnTo>
                    <a:pt x="966187" y="263652"/>
                  </a:lnTo>
                  <a:cubicBezTo>
                    <a:pt x="959138" y="368977"/>
                    <a:pt x="949740" y="474302"/>
                    <a:pt x="940341" y="579627"/>
                  </a:cubicBezTo>
                  <a:lnTo>
                    <a:pt x="918756" y="867758"/>
                  </a:lnTo>
                  <a:lnTo>
                    <a:pt x="74328" y="867758"/>
                  </a:lnTo>
                  <a:lnTo>
                    <a:pt x="70979" y="827726"/>
                  </a:lnTo>
                  <a:cubicBezTo>
                    <a:pt x="54532" y="619416"/>
                    <a:pt x="35735" y="411107"/>
                    <a:pt x="16938" y="20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9741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9741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1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10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10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9" name="千图PPT彼岸天：ID 8661124库_组合 18"/>
          <p:cNvGrpSpPr/>
          <p:nvPr>
            <p:custDataLst>
              <p:tags r:id="rId4"/>
            </p:custDataLst>
          </p:nvPr>
        </p:nvGrpSpPr>
        <p:grpSpPr>
          <a:xfrm>
            <a:off x="5521336" y="1924553"/>
            <a:ext cx="5090923" cy="965783"/>
            <a:chOff x="5521336" y="1924553"/>
            <a:chExt cx="5090923" cy="965783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5521336" y="2022578"/>
              <a:ext cx="1142276" cy="867758"/>
            </a:xfrm>
            <a:custGeom>
              <a:avLst/>
              <a:gdLst>
                <a:gd name="connsiteX0" fmla="*/ 0 w 1142276"/>
                <a:gd name="connsiteY0" fmla="*/ 0 h 867758"/>
                <a:gd name="connsiteX1" fmla="*/ 1142276 w 1142276"/>
                <a:gd name="connsiteY1" fmla="*/ 0 h 867758"/>
                <a:gd name="connsiteX2" fmla="*/ 1137313 w 1142276"/>
                <a:gd name="connsiteY2" fmla="*/ 86697 h 867758"/>
                <a:gd name="connsiteX3" fmla="*/ 1120572 w 1142276"/>
                <a:gd name="connsiteY3" fmla="*/ 286815 h 867758"/>
                <a:gd name="connsiteX4" fmla="*/ 1101775 w 1142276"/>
                <a:gd name="connsiteY4" fmla="*/ 523211 h 867758"/>
                <a:gd name="connsiteX5" fmla="*/ 1075326 w 1142276"/>
                <a:gd name="connsiteY5" fmla="*/ 867758 h 867758"/>
                <a:gd name="connsiteX6" fmla="*/ 70278 w 1142276"/>
                <a:gd name="connsiteY6" fmla="*/ 867758 h 867758"/>
                <a:gd name="connsiteX7" fmla="*/ 51492 w 1142276"/>
                <a:gd name="connsiteY7" fmla="*/ 640239 h 867758"/>
                <a:gd name="connsiteX8" fmla="*/ 6849 w 1142276"/>
                <a:gd name="connsiteY8" fmla="*/ 108932 h 867758"/>
                <a:gd name="connsiteX9" fmla="*/ 0 w 1142276"/>
                <a:gd name="connsiteY9" fmla="*/ 0 h 8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276" h="867758">
                  <a:moveTo>
                    <a:pt x="0" y="0"/>
                  </a:moveTo>
                  <a:lnTo>
                    <a:pt x="1142276" y="0"/>
                  </a:lnTo>
                  <a:lnTo>
                    <a:pt x="1137313" y="86697"/>
                  </a:lnTo>
                  <a:cubicBezTo>
                    <a:pt x="1132320" y="153403"/>
                    <a:pt x="1126446" y="220109"/>
                    <a:pt x="1120572" y="286815"/>
                  </a:cubicBezTo>
                  <a:cubicBezTo>
                    <a:pt x="1113523" y="366394"/>
                    <a:pt x="1108824" y="443632"/>
                    <a:pt x="1101775" y="523211"/>
                  </a:cubicBezTo>
                  <a:lnTo>
                    <a:pt x="1075326" y="867758"/>
                  </a:lnTo>
                  <a:lnTo>
                    <a:pt x="70278" y="867758"/>
                  </a:lnTo>
                  <a:lnTo>
                    <a:pt x="51492" y="640239"/>
                  </a:lnTo>
                  <a:cubicBezTo>
                    <a:pt x="37394" y="462357"/>
                    <a:pt x="23296" y="284474"/>
                    <a:pt x="6849" y="1089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8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025039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025039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1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10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10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683897" y="3974118"/>
            <a:ext cx="4928362" cy="959329"/>
            <a:chOff x="5683897" y="3974118"/>
            <a:chExt cx="4928362" cy="959329"/>
          </a:xfrm>
        </p:grpSpPr>
        <p:sp>
          <p:nvSpPr>
            <p:cNvPr id="8" name="任意多边形: 形状 7"/>
            <p:cNvSpPr/>
            <p:nvPr/>
          </p:nvSpPr>
          <p:spPr bwMode="auto">
            <a:xfrm>
              <a:off x="5683897" y="3974118"/>
              <a:ext cx="827159" cy="865458"/>
            </a:xfrm>
            <a:custGeom>
              <a:avLst/>
              <a:gdLst>
                <a:gd name="connsiteX0" fmla="*/ 0 w 827159"/>
                <a:gd name="connsiteY0" fmla="*/ 0 h 865458"/>
                <a:gd name="connsiteX1" fmla="*/ 827159 w 827159"/>
                <a:gd name="connsiteY1" fmla="*/ 0 h 865458"/>
                <a:gd name="connsiteX2" fmla="*/ 809985 w 827159"/>
                <a:gd name="connsiteY2" fmla="*/ 224105 h 865458"/>
                <a:gd name="connsiteX3" fmla="*/ 784139 w 827159"/>
                <a:gd name="connsiteY3" fmla="*/ 526037 h 865458"/>
                <a:gd name="connsiteX4" fmla="*/ 429345 w 827159"/>
                <a:gd name="connsiteY4" fmla="*/ 865418 h 865458"/>
                <a:gd name="connsiteX5" fmla="*/ 58104 w 827159"/>
                <a:gd name="connsiteY5" fmla="*/ 600935 h 865458"/>
                <a:gd name="connsiteX6" fmla="*/ 39307 w 827159"/>
                <a:gd name="connsiteY6" fmla="*/ 469863 h 865458"/>
                <a:gd name="connsiteX7" fmla="*/ 0 w 827159"/>
                <a:gd name="connsiteY7" fmla="*/ 0 h 86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159" h="865458">
                  <a:moveTo>
                    <a:pt x="0" y="0"/>
                  </a:moveTo>
                  <a:lnTo>
                    <a:pt x="827159" y="0"/>
                  </a:lnTo>
                  <a:lnTo>
                    <a:pt x="809985" y="224105"/>
                  </a:lnTo>
                  <a:cubicBezTo>
                    <a:pt x="800586" y="324749"/>
                    <a:pt x="791188" y="425393"/>
                    <a:pt x="784139" y="526037"/>
                  </a:cubicBezTo>
                  <a:cubicBezTo>
                    <a:pt x="774740" y="713281"/>
                    <a:pt x="619665" y="863077"/>
                    <a:pt x="429345" y="865418"/>
                  </a:cubicBezTo>
                  <a:cubicBezTo>
                    <a:pt x="248424" y="867758"/>
                    <a:pt x="107446" y="769455"/>
                    <a:pt x="58104" y="600935"/>
                  </a:cubicBezTo>
                  <a:cubicBezTo>
                    <a:pt x="46356" y="558805"/>
                    <a:pt x="44006" y="514334"/>
                    <a:pt x="39307" y="4698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025039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025039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1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10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10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10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avLst/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1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1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1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avLst/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1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1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1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avLst/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1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1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1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avLst/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10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10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10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10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915059" y="1916832"/>
            <a:ext cx="2628744" cy="3977736"/>
            <a:chOff x="4915059" y="1916832"/>
            <a:chExt cx="2628744" cy="3977736"/>
          </a:xfrm>
        </p:grpSpPr>
        <p:grpSp>
          <p:nvGrpSpPr>
            <p:cNvPr id="4" name="PA_库_组合 1"/>
            <p:cNvGrpSpPr/>
            <p:nvPr>
              <p:custDataLst>
                <p:tags r:id="rId2"/>
              </p:custDataLst>
            </p:nvPr>
          </p:nvGrpSpPr>
          <p:grpSpPr>
            <a:xfrm>
              <a:off x="4915059" y="1916832"/>
              <a:ext cx="2628744" cy="3977736"/>
              <a:chOff x="4348163" y="784225"/>
              <a:chExt cx="3495675" cy="5289550"/>
            </a:xfrm>
          </p:grpSpPr>
          <p:sp>
            <p:nvSpPr>
              <p:cNvPr id="32" name="Freeform: Shape 2"/>
              <p:cNvSpPr/>
              <p:nvPr/>
            </p:nvSpPr>
            <p:spPr bwMode="auto">
              <a:xfrm>
                <a:off x="4348163" y="784225"/>
                <a:ext cx="1895475" cy="1016000"/>
              </a:xfrm>
              <a:custGeom>
                <a:avLst/>
                <a:gdLst>
                  <a:gd name="T0" fmla="*/ 0 w 1194"/>
                  <a:gd name="T1" fmla="*/ 222 h 640"/>
                  <a:gd name="T2" fmla="*/ 326 w 1194"/>
                  <a:gd name="T3" fmla="*/ 0 h 640"/>
                  <a:gd name="T4" fmla="*/ 888 w 1194"/>
                  <a:gd name="T5" fmla="*/ 0 h 640"/>
                  <a:gd name="T6" fmla="*/ 1194 w 1194"/>
                  <a:gd name="T7" fmla="*/ 222 h 640"/>
                  <a:gd name="T8" fmla="*/ 1012 w 1194"/>
                  <a:gd name="T9" fmla="*/ 554 h 640"/>
                  <a:gd name="T10" fmla="*/ 1012 w 1194"/>
                  <a:gd name="T11" fmla="*/ 554 h 640"/>
                  <a:gd name="T12" fmla="*/ 688 w 1194"/>
                  <a:gd name="T13" fmla="*/ 596 h 640"/>
                  <a:gd name="T14" fmla="*/ 464 w 1194"/>
                  <a:gd name="T15" fmla="*/ 624 h 640"/>
                  <a:gd name="T16" fmla="*/ 390 w 1194"/>
                  <a:gd name="T17" fmla="*/ 636 h 640"/>
                  <a:gd name="T18" fmla="*/ 360 w 1194"/>
                  <a:gd name="T19" fmla="*/ 640 h 640"/>
                  <a:gd name="T20" fmla="*/ 360 w 1194"/>
                  <a:gd name="T21" fmla="*/ 640 h 640"/>
                  <a:gd name="T22" fmla="*/ 354 w 1194"/>
                  <a:gd name="T23" fmla="*/ 638 h 640"/>
                  <a:gd name="T24" fmla="*/ 344 w 1194"/>
                  <a:gd name="T25" fmla="*/ 632 h 640"/>
                  <a:gd name="T26" fmla="*/ 312 w 1194"/>
                  <a:gd name="T27" fmla="*/ 608 h 640"/>
                  <a:gd name="T28" fmla="*/ 218 w 1194"/>
                  <a:gd name="T29" fmla="*/ 528 h 640"/>
                  <a:gd name="T30" fmla="*/ 82 w 1194"/>
                  <a:gd name="T31" fmla="*/ 414 h 640"/>
                  <a:gd name="T32" fmla="*/ 0 w 1194"/>
                  <a:gd name="T33" fmla="*/ 222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4" h="640">
                    <a:moveTo>
                      <a:pt x="0" y="222"/>
                    </a:moveTo>
                    <a:lnTo>
                      <a:pt x="326" y="0"/>
                    </a:lnTo>
                    <a:lnTo>
                      <a:pt x="888" y="0"/>
                    </a:lnTo>
                    <a:lnTo>
                      <a:pt x="1194" y="222"/>
                    </a:lnTo>
                    <a:lnTo>
                      <a:pt x="1012" y="554"/>
                    </a:lnTo>
                    <a:lnTo>
                      <a:pt x="1012" y="554"/>
                    </a:lnTo>
                    <a:lnTo>
                      <a:pt x="688" y="596"/>
                    </a:lnTo>
                    <a:lnTo>
                      <a:pt x="464" y="624"/>
                    </a:lnTo>
                    <a:lnTo>
                      <a:pt x="390" y="636"/>
                    </a:lnTo>
                    <a:lnTo>
                      <a:pt x="360" y="640"/>
                    </a:lnTo>
                    <a:lnTo>
                      <a:pt x="360" y="640"/>
                    </a:lnTo>
                    <a:lnTo>
                      <a:pt x="354" y="638"/>
                    </a:lnTo>
                    <a:lnTo>
                      <a:pt x="344" y="632"/>
                    </a:lnTo>
                    <a:lnTo>
                      <a:pt x="312" y="608"/>
                    </a:lnTo>
                    <a:lnTo>
                      <a:pt x="218" y="528"/>
                    </a:lnTo>
                    <a:lnTo>
                      <a:pt x="82" y="41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"/>
              <p:cNvSpPr/>
              <p:nvPr/>
            </p:nvSpPr>
            <p:spPr bwMode="auto">
              <a:xfrm>
                <a:off x="4662488" y="1517650"/>
                <a:ext cx="1095375" cy="2501900"/>
              </a:xfrm>
              <a:custGeom>
                <a:avLst/>
                <a:gdLst>
                  <a:gd name="T0" fmla="*/ 690 w 690"/>
                  <a:gd name="T1" fmla="*/ 576 h 1576"/>
                  <a:gd name="T2" fmla="*/ 690 w 690"/>
                  <a:gd name="T3" fmla="*/ 4 h 1576"/>
                  <a:gd name="T4" fmla="*/ 76 w 690"/>
                  <a:gd name="T5" fmla="*/ 0 h 1576"/>
                  <a:gd name="T6" fmla="*/ 0 w 690"/>
                  <a:gd name="T7" fmla="*/ 504 h 1576"/>
                  <a:gd name="T8" fmla="*/ 146 w 690"/>
                  <a:gd name="T9" fmla="*/ 1448 h 1576"/>
                  <a:gd name="T10" fmla="*/ 528 w 690"/>
                  <a:gd name="T11" fmla="*/ 1576 h 1576"/>
                  <a:gd name="T12" fmla="*/ 690 w 690"/>
                  <a:gd name="T13" fmla="*/ 1448 h 1576"/>
                  <a:gd name="T14" fmla="*/ 690 w 690"/>
                  <a:gd name="T15" fmla="*/ 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0" h="1576">
                    <a:moveTo>
                      <a:pt x="690" y="576"/>
                    </a:moveTo>
                    <a:lnTo>
                      <a:pt x="690" y="4"/>
                    </a:lnTo>
                    <a:lnTo>
                      <a:pt x="76" y="0"/>
                    </a:lnTo>
                    <a:lnTo>
                      <a:pt x="0" y="504"/>
                    </a:lnTo>
                    <a:lnTo>
                      <a:pt x="146" y="1448"/>
                    </a:lnTo>
                    <a:lnTo>
                      <a:pt x="528" y="1576"/>
                    </a:lnTo>
                    <a:lnTo>
                      <a:pt x="690" y="1448"/>
                    </a:lnTo>
                    <a:lnTo>
                      <a:pt x="690" y="57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4"/>
              <p:cNvSpPr/>
              <p:nvPr/>
            </p:nvSpPr>
            <p:spPr bwMode="auto">
              <a:xfrm>
                <a:off x="4348163" y="1136650"/>
                <a:ext cx="546100" cy="2905125"/>
              </a:xfrm>
              <a:custGeom>
                <a:avLst/>
                <a:gdLst>
                  <a:gd name="T0" fmla="*/ 230 w 344"/>
                  <a:gd name="T1" fmla="*/ 1830 h 1830"/>
                  <a:gd name="T2" fmla="*/ 126 w 344"/>
                  <a:gd name="T3" fmla="*/ 1706 h 1830"/>
                  <a:gd name="T4" fmla="*/ 0 w 344"/>
                  <a:gd name="T5" fmla="*/ 0 h 1830"/>
                  <a:gd name="T6" fmla="*/ 274 w 344"/>
                  <a:gd name="T7" fmla="*/ 240 h 1830"/>
                  <a:gd name="T8" fmla="*/ 344 w 344"/>
                  <a:gd name="T9" fmla="*/ 1688 h 1830"/>
                  <a:gd name="T10" fmla="*/ 230 w 344"/>
                  <a:gd name="T11" fmla="*/ 1830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1830">
                    <a:moveTo>
                      <a:pt x="230" y="1830"/>
                    </a:moveTo>
                    <a:lnTo>
                      <a:pt x="126" y="1706"/>
                    </a:lnTo>
                    <a:lnTo>
                      <a:pt x="0" y="0"/>
                    </a:lnTo>
                    <a:lnTo>
                      <a:pt x="274" y="240"/>
                    </a:lnTo>
                    <a:lnTo>
                      <a:pt x="344" y="1688"/>
                    </a:lnTo>
                    <a:lnTo>
                      <a:pt x="230" y="18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5"/>
              <p:cNvSpPr/>
              <p:nvPr/>
            </p:nvSpPr>
            <p:spPr bwMode="auto">
              <a:xfrm>
                <a:off x="5757863" y="1136650"/>
                <a:ext cx="485775" cy="1327150"/>
              </a:xfrm>
              <a:custGeom>
                <a:avLst/>
                <a:gdLst>
                  <a:gd name="T0" fmla="*/ 0 w 306"/>
                  <a:gd name="T1" fmla="*/ 244 h 836"/>
                  <a:gd name="T2" fmla="*/ 306 w 306"/>
                  <a:gd name="T3" fmla="*/ 0 h 836"/>
                  <a:gd name="T4" fmla="*/ 294 w 306"/>
                  <a:gd name="T5" fmla="*/ 556 h 836"/>
                  <a:gd name="T6" fmla="*/ 294 w 306"/>
                  <a:gd name="T7" fmla="*/ 688 h 836"/>
                  <a:gd name="T8" fmla="*/ 0 w 306"/>
                  <a:gd name="T9" fmla="*/ 836 h 836"/>
                  <a:gd name="T10" fmla="*/ 0 w 306"/>
                  <a:gd name="T11" fmla="*/ 244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836">
                    <a:moveTo>
                      <a:pt x="0" y="244"/>
                    </a:moveTo>
                    <a:lnTo>
                      <a:pt x="306" y="0"/>
                    </a:lnTo>
                    <a:lnTo>
                      <a:pt x="294" y="556"/>
                    </a:lnTo>
                    <a:lnTo>
                      <a:pt x="294" y="688"/>
                    </a:lnTo>
                    <a:lnTo>
                      <a:pt x="0" y="836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6"/>
              <p:cNvSpPr/>
              <p:nvPr/>
            </p:nvSpPr>
            <p:spPr bwMode="auto">
              <a:xfrm>
                <a:off x="4672013" y="4724400"/>
                <a:ext cx="1200150" cy="720725"/>
              </a:xfrm>
              <a:custGeom>
                <a:avLst/>
                <a:gdLst>
                  <a:gd name="T0" fmla="*/ 108 w 756"/>
                  <a:gd name="T1" fmla="*/ 450 h 454"/>
                  <a:gd name="T2" fmla="*/ 684 w 756"/>
                  <a:gd name="T3" fmla="*/ 454 h 454"/>
                  <a:gd name="T4" fmla="*/ 756 w 756"/>
                  <a:gd name="T5" fmla="*/ 180 h 454"/>
                  <a:gd name="T6" fmla="*/ 756 w 756"/>
                  <a:gd name="T7" fmla="*/ 180 h 454"/>
                  <a:gd name="T8" fmla="*/ 746 w 756"/>
                  <a:gd name="T9" fmla="*/ 152 h 454"/>
                  <a:gd name="T10" fmla="*/ 718 w 756"/>
                  <a:gd name="T11" fmla="*/ 94 h 454"/>
                  <a:gd name="T12" fmla="*/ 700 w 756"/>
                  <a:gd name="T13" fmla="*/ 62 h 454"/>
                  <a:gd name="T14" fmla="*/ 684 w 756"/>
                  <a:gd name="T15" fmla="*/ 34 h 454"/>
                  <a:gd name="T16" fmla="*/ 668 w 756"/>
                  <a:gd name="T17" fmla="*/ 12 h 454"/>
                  <a:gd name="T18" fmla="*/ 662 w 756"/>
                  <a:gd name="T19" fmla="*/ 4 h 454"/>
                  <a:gd name="T20" fmla="*/ 656 w 756"/>
                  <a:gd name="T21" fmla="*/ 2 h 454"/>
                  <a:gd name="T22" fmla="*/ 656 w 756"/>
                  <a:gd name="T23" fmla="*/ 2 h 454"/>
                  <a:gd name="T24" fmla="*/ 646 w 756"/>
                  <a:gd name="T25" fmla="*/ 0 h 454"/>
                  <a:gd name="T26" fmla="*/ 634 w 756"/>
                  <a:gd name="T27" fmla="*/ 0 h 454"/>
                  <a:gd name="T28" fmla="*/ 592 w 756"/>
                  <a:gd name="T29" fmla="*/ 0 h 454"/>
                  <a:gd name="T30" fmla="*/ 484 w 756"/>
                  <a:gd name="T31" fmla="*/ 8 h 454"/>
                  <a:gd name="T32" fmla="*/ 376 w 756"/>
                  <a:gd name="T33" fmla="*/ 18 h 454"/>
                  <a:gd name="T34" fmla="*/ 318 w 756"/>
                  <a:gd name="T35" fmla="*/ 24 h 454"/>
                  <a:gd name="T36" fmla="*/ 84 w 756"/>
                  <a:gd name="T37" fmla="*/ 24 h 454"/>
                  <a:gd name="T38" fmla="*/ 0 w 756"/>
                  <a:gd name="T39" fmla="*/ 110 h 454"/>
                  <a:gd name="T40" fmla="*/ 108 w 756"/>
                  <a:gd name="T41" fmla="*/ 45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6" h="454">
                    <a:moveTo>
                      <a:pt x="108" y="450"/>
                    </a:moveTo>
                    <a:lnTo>
                      <a:pt x="684" y="454"/>
                    </a:lnTo>
                    <a:lnTo>
                      <a:pt x="756" y="180"/>
                    </a:lnTo>
                    <a:lnTo>
                      <a:pt x="756" y="180"/>
                    </a:lnTo>
                    <a:lnTo>
                      <a:pt x="746" y="152"/>
                    </a:lnTo>
                    <a:lnTo>
                      <a:pt x="718" y="94"/>
                    </a:lnTo>
                    <a:lnTo>
                      <a:pt x="700" y="62"/>
                    </a:lnTo>
                    <a:lnTo>
                      <a:pt x="684" y="34"/>
                    </a:lnTo>
                    <a:lnTo>
                      <a:pt x="668" y="12"/>
                    </a:lnTo>
                    <a:lnTo>
                      <a:pt x="662" y="4"/>
                    </a:lnTo>
                    <a:lnTo>
                      <a:pt x="656" y="2"/>
                    </a:lnTo>
                    <a:lnTo>
                      <a:pt x="656" y="2"/>
                    </a:lnTo>
                    <a:lnTo>
                      <a:pt x="646" y="0"/>
                    </a:lnTo>
                    <a:lnTo>
                      <a:pt x="634" y="0"/>
                    </a:lnTo>
                    <a:lnTo>
                      <a:pt x="592" y="0"/>
                    </a:lnTo>
                    <a:lnTo>
                      <a:pt x="484" y="8"/>
                    </a:lnTo>
                    <a:lnTo>
                      <a:pt x="376" y="18"/>
                    </a:lnTo>
                    <a:lnTo>
                      <a:pt x="318" y="24"/>
                    </a:lnTo>
                    <a:lnTo>
                      <a:pt x="84" y="24"/>
                    </a:lnTo>
                    <a:lnTo>
                      <a:pt x="0" y="110"/>
                    </a:lnTo>
                    <a:lnTo>
                      <a:pt x="108" y="45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7"/>
              <p:cNvSpPr/>
              <p:nvPr/>
            </p:nvSpPr>
            <p:spPr bwMode="auto">
              <a:xfrm>
                <a:off x="4398963" y="4321175"/>
                <a:ext cx="444500" cy="1117600"/>
              </a:xfrm>
              <a:custGeom>
                <a:avLst/>
                <a:gdLst>
                  <a:gd name="T0" fmla="*/ 0 w 280"/>
                  <a:gd name="T1" fmla="*/ 0 h 704"/>
                  <a:gd name="T2" fmla="*/ 28 w 280"/>
                  <a:gd name="T3" fmla="*/ 346 h 704"/>
                  <a:gd name="T4" fmla="*/ 280 w 280"/>
                  <a:gd name="T5" fmla="*/ 704 h 704"/>
                  <a:gd name="T6" fmla="*/ 266 w 280"/>
                  <a:gd name="T7" fmla="*/ 364 h 704"/>
                  <a:gd name="T8" fmla="*/ 228 w 280"/>
                  <a:gd name="T9" fmla="*/ 10 h 704"/>
                  <a:gd name="T10" fmla="*/ 0 w 280"/>
                  <a:gd name="T1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704">
                    <a:moveTo>
                      <a:pt x="0" y="0"/>
                    </a:moveTo>
                    <a:lnTo>
                      <a:pt x="28" y="346"/>
                    </a:lnTo>
                    <a:lnTo>
                      <a:pt x="280" y="704"/>
                    </a:lnTo>
                    <a:lnTo>
                      <a:pt x="266" y="364"/>
                    </a:lnTo>
                    <a:lnTo>
                      <a:pt x="22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8"/>
              <p:cNvSpPr/>
              <p:nvPr/>
            </p:nvSpPr>
            <p:spPr bwMode="auto">
              <a:xfrm>
                <a:off x="4398963" y="3727450"/>
                <a:ext cx="1628775" cy="1171575"/>
              </a:xfrm>
              <a:custGeom>
                <a:avLst/>
                <a:gdLst>
                  <a:gd name="T0" fmla="*/ 856 w 1026"/>
                  <a:gd name="T1" fmla="*/ 56 h 738"/>
                  <a:gd name="T2" fmla="*/ 312 w 1026"/>
                  <a:gd name="T3" fmla="*/ 56 h 738"/>
                  <a:gd name="T4" fmla="*/ 0 w 1026"/>
                  <a:gd name="T5" fmla="*/ 374 h 738"/>
                  <a:gd name="T6" fmla="*/ 266 w 1026"/>
                  <a:gd name="T7" fmla="*/ 738 h 738"/>
                  <a:gd name="T8" fmla="*/ 856 w 1026"/>
                  <a:gd name="T9" fmla="*/ 738 h 738"/>
                  <a:gd name="T10" fmla="*/ 922 w 1026"/>
                  <a:gd name="T11" fmla="*/ 474 h 738"/>
                  <a:gd name="T12" fmla="*/ 1026 w 1026"/>
                  <a:gd name="T13" fmla="*/ 216 h 738"/>
                  <a:gd name="T14" fmla="*/ 918 w 1026"/>
                  <a:gd name="T15" fmla="*/ 0 h 738"/>
                  <a:gd name="T16" fmla="*/ 856 w 1026"/>
                  <a:gd name="T17" fmla="*/ 56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738">
                    <a:moveTo>
                      <a:pt x="856" y="56"/>
                    </a:moveTo>
                    <a:lnTo>
                      <a:pt x="312" y="56"/>
                    </a:lnTo>
                    <a:lnTo>
                      <a:pt x="0" y="374"/>
                    </a:lnTo>
                    <a:lnTo>
                      <a:pt x="266" y="738"/>
                    </a:lnTo>
                    <a:lnTo>
                      <a:pt x="856" y="738"/>
                    </a:lnTo>
                    <a:lnTo>
                      <a:pt x="922" y="474"/>
                    </a:lnTo>
                    <a:lnTo>
                      <a:pt x="1026" y="216"/>
                    </a:lnTo>
                    <a:lnTo>
                      <a:pt x="918" y="0"/>
                    </a:lnTo>
                    <a:lnTo>
                      <a:pt x="856" y="5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9"/>
              <p:cNvSpPr/>
              <p:nvPr/>
            </p:nvSpPr>
            <p:spPr bwMode="auto">
              <a:xfrm>
                <a:off x="6103938" y="2432050"/>
                <a:ext cx="1266825" cy="1333500"/>
              </a:xfrm>
              <a:custGeom>
                <a:avLst/>
                <a:gdLst>
                  <a:gd name="T0" fmla="*/ 90 w 798"/>
                  <a:gd name="T1" fmla="*/ 720 h 840"/>
                  <a:gd name="T2" fmla="*/ 0 w 798"/>
                  <a:gd name="T3" fmla="*/ 470 h 840"/>
                  <a:gd name="T4" fmla="*/ 100 w 798"/>
                  <a:gd name="T5" fmla="*/ 302 h 840"/>
                  <a:gd name="T6" fmla="*/ 346 w 798"/>
                  <a:gd name="T7" fmla="*/ 0 h 840"/>
                  <a:gd name="T8" fmla="*/ 742 w 798"/>
                  <a:gd name="T9" fmla="*/ 302 h 840"/>
                  <a:gd name="T10" fmla="*/ 798 w 798"/>
                  <a:gd name="T11" fmla="*/ 488 h 840"/>
                  <a:gd name="T12" fmla="*/ 696 w 798"/>
                  <a:gd name="T13" fmla="*/ 720 h 840"/>
                  <a:gd name="T14" fmla="*/ 280 w 798"/>
                  <a:gd name="T15" fmla="*/ 840 h 840"/>
                  <a:gd name="T16" fmla="*/ 90 w 798"/>
                  <a:gd name="T17" fmla="*/ 72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8" h="840">
                    <a:moveTo>
                      <a:pt x="90" y="720"/>
                    </a:moveTo>
                    <a:lnTo>
                      <a:pt x="0" y="470"/>
                    </a:lnTo>
                    <a:lnTo>
                      <a:pt x="100" y="302"/>
                    </a:lnTo>
                    <a:lnTo>
                      <a:pt x="346" y="0"/>
                    </a:lnTo>
                    <a:lnTo>
                      <a:pt x="742" y="302"/>
                    </a:lnTo>
                    <a:lnTo>
                      <a:pt x="798" y="488"/>
                    </a:lnTo>
                    <a:lnTo>
                      <a:pt x="696" y="720"/>
                    </a:lnTo>
                    <a:lnTo>
                      <a:pt x="280" y="840"/>
                    </a:lnTo>
                    <a:lnTo>
                      <a:pt x="90" y="72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10"/>
              <p:cNvSpPr/>
              <p:nvPr/>
            </p:nvSpPr>
            <p:spPr bwMode="auto">
              <a:xfrm>
                <a:off x="5757863" y="2432050"/>
                <a:ext cx="504825" cy="1549400"/>
              </a:xfrm>
              <a:custGeom>
                <a:avLst/>
                <a:gdLst>
                  <a:gd name="T0" fmla="*/ 0 w 318"/>
                  <a:gd name="T1" fmla="*/ 0 h 976"/>
                  <a:gd name="T2" fmla="*/ 0 w 318"/>
                  <a:gd name="T3" fmla="*/ 872 h 976"/>
                  <a:gd name="T4" fmla="*/ 82 w 318"/>
                  <a:gd name="T5" fmla="*/ 976 h 976"/>
                  <a:gd name="T6" fmla="*/ 310 w 318"/>
                  <a:gd name="T7" fmla="*/ 786 h 976"/>
                  <a:gd name="T8" fmla="*/ 308 w 318"/>
                  <a:gd name="T9" fmla="*/ 720 h 976"/>
                  <a:gd name="T10" fmla="*/ 318 w 318"/>
                  <a:gd name="T11" fmla="*/ 302 h 976"/>
                  <a:gd name="T12" fmla="*/ 232 w 318"/>
                  <a:gd name="T13" fmla="*/ 0 h 976"/>
                  <a:gd name="T14" fmla="*/ 0 w 318"/>
                  <a:gd name="T15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976">
                    <a:moveTo>
                      <a:pt x="0" y="0"/>
                    </a:moveTo>
                    <a:lnTo>
                      <a:pt x="0" y="872"/>
                    </a:lnTo>
                    <a:lnTo>
                      <a:pt x="82" y="976"/>
                    </a:lnTo>
                    <a:lnTo>
                      <a:pt x="310" y="786"/>
                    </a:lnTo>
                    <a:lnTo>
                      <a:pt x="308" y="720"/>
                    </a:lnTo>
                    <a:lnTo>
                      <a:pt x="318" y="302"/>
                    </a:lnTo>
                    <a:lnTo>
                      <a:pt x="2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11"/>
              <p:cNvSpPr/>
              <p:nvPr/>
            </p:nvSpPr>
            <p:spPr bwMode="auto">
              <a:xfrm>
                <a:off x="7208838" y="2432050"/>
                <a:ext cx="450850" cy="1438275"/>
              </a:xfrm>
              <a:custGeom>
                <a:avLst/>
                <a:gdLst>
                  <a:gd name="T0" fmla="*/ 284 w 284"/>
                  <a:gd name="T1" fmla="*/ 0 h 906"/>
                  <a:gd name="T2" fmla="*/ 172 w 284"/>
                  <a:gd name="T3" fmla="*/ 906 h 906"/>
                  <a:gd name="T4" fmla="*/ 0 w 284"/>
                  <a:gd name="T5" fmla="*/ 720 h 906"/>
                  <a:gd name="T6" fmla="*/ 46 w 284"/>
                  <a:gd name="T7" fmla="*/ 302 h 906"/>
                  <a:gd name="T8" fmla="*/ 66 w 284"/>
                  <a:gd name="T9" fmla="*/ 74 h 906"/>
                  <a:gd name="T10" fmla="*/ 284 w 284"/>
                  <a:gd name="T11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906">
                    <a:moveTo>
                      <a:pt x="284" y="0"/>
                    </a:moveTo>
                    <a:lnTo>
                      <a:pt x="172" y="906"/>
                    </a:lnTo>
                    <a:lnTo>
                      <a:pt x="0" y="720"/>
                    </a:lnTo>
                    <a:lnTo>
                      <a:pt x="46" y="302"/>
                    </a:lnTo>
                    <a:lnTo>
                      <a:pt x="66" y="7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12"/>
              <p:cNvSpPr/>
              <p:nvPr/>
            </p:nvSpPr>
            <p:spPr bwMode="auto">
              <a:xfrm>
                <a:off x="5757863" y="2019300"/>
                <a:ext cx="1901825" cy="892175"/>
              </a:xfrm>
              <a:custGeom>
                <a:avLst/>
                <a:gdLst>
                  <a:gd name="T0" fmla="*/ 0 w 1198"/>
                  <a:gd name="T1" fmla="*/ 260 h 562"/>
                  <a:gd name="T2" fmla="*/ 294 w 1198"/>
                  <a:gd name="T3" fmla="*/ 0 h 562"/>
                  <a:gd name="T4" fmla="*/ 832 w 1198"/>
                  <a:gd name="T5" fmla="*/ 0 h 562"/>
                  <a:gd name="T6" fmla="*/ 1198 w 1198"/>
                  <a:gd name="T7" fmla="*/ 260 h 562"/>
                  <a:gd name="T8" fmla="*/ 960 w 1198"/>
                  <a:gd name="T9" fmla="*/ 562 h 562"/>
                  <a:gd name="T10" fmla="*/ 318 w 1198"/>
                  <a:gd name="T11" fmla="*/ 562 h 562"/>
                  <a:gd name="T12" fmla="*/ 0 w 1198"/>
                  <a:gd name="T13" fmla="*/ 26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8" h="562">
                    <a:moveTo>
                      <a:pt x="0" y="260"/>
                    </a:moveTo>
                    <a:lnTo>
                      <a:pt x="294" y="0"/>
                    </a:lnTo>
                    <a:lnTo>
                      <a:pt x="832" y="0"/>
                    </a:lnTo>
                    <a:lnTo>
                      <a:pt x="1198" y="260"/>
                    </a:lnTo>
                    <a:lnTo>
                      <a:pt x="960" y="562"/>
                    </a:lnTo>
                    <a:lnTo>
                      <a:pt x="318" y="56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3"/>
              <p:cNvSpPr/>
              <p:nvPr/>
            </p:nvSpPr>
            <p:spPr bwMode="auto">
              <a:xfrm>
                <a:off x="5757863" y="3575050"/>
                <a:ext cx="2085975" cy="1527175"/>
              </a:xfrm>
              <a:custGeom>
                <a:avLst/>
                <a:gdLst>
                  <a:gd name="T0" fmla="*/ 0 w 1314"/>
                  <a:gd name="T1" fmla="*/ 348 h 962"/>
                  <a:gd name="T2" fmla="*/ 308 w 1314"/>
                  <a:gd name="T3" fmla="*/ 0 h 962"/>
                  <a:gd name="T4" fmla="*/ 914 w 1314"/>
                  <a:gd name="T5" fmla="*/ 0 h 962"/>
                  <a:gd name="T6" fmla="*/ 1314 w 1314"/>
                  <a:gd name="T7" fmla="*/ 348 h 962"/>
                  <a:gd name="T8" fmla="*/ 1178 w 1314"/>
                  <a:gd name="T9" fmla="*/ 748 h 962"/>
                  <a:gd name="T10" fmla="*/ 914 w 1314"/>
                  <a:gd name="T11" fmla="*/ 962 h 962"/>
                  <a:gd name="T12" fmla="*/ 224 w 1314"/>
                  <a:gd name="T13" fmla="*/ 908 h 962"/>
                  <a:gd name="T14" fmla="*/ 36 w 1314"/>
                  <a:gd name="T15" fmla="*/ 480 h 962"/>
                  <a:gd name="T16" fmla="*/ 0 w 1314"/>
                  <a:gd name="T17" fmla="*/ 348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4" h="962">
                    <a:moveTo>
                      <a:pt x="0" y="348"/>
                    </a:moveTo>
                    <a:lnTo>
                      <a:pt x="308" y="0"/>
                    </a:lnTo>
                    <a:lnTo>
                      <a:pt x="914" y="0"/>
                    </a:lnTo>
                    <a:lnTo>
                      <a:pt x="1314" y="348"/>
                    </a:lnTo>
                    <a:lnTo>
                      <a:pt x="1178" y="748"/>
                    </a:lnTo>
                    <a:lnTo>
                      <a:pt x="914" y="962"/>
                    </a:lnTo>
                    <a:lnTo>
                      <a:pt x="224" y="908"/>
                    </a:lnTo>
                    <a:lnTo>
                      <a:pt x="36" y="480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14"/>
              <p:cNvSpPr/>
              <p:nvPr/>
            </p:nvSpPr>
            <p:spPr bwMode="auto">
              <a:xfrm>
                <a:off x="7078663" y="4127500"/>
                <a:ext cx="765175" cy="1946275"/>
              </a:xfrm>
              <a:custGeom>
                <a:avLst/>
                <a:gdLst>
                  <a:gd name="T0" fmla="*/ 228 w 482"/>
                  <a:gd name="T1" fmla="*/ 400 h 1226"/>
                  <a:gd name="T2" fmla="*/ 0 w 482"/>
                  <a:gd name="T3" fmla="*/ 812 h 1226"/>
                  <a:gd name="T4" fmla="*/ 112 w 482"/>
                  <a:gd name="T5" fmla="*/ 1226 h 1226"/>
                  <a:gd name="T6" fmla="*/ 350 w 482"/>
                  <a:gd name="T7" fmla="*/ 812 h 1226"/>
                  <a:gd name="T8" fmla="*/ 482 w 482"/>
                  <a:gd name="T9" fmla="*/ 0 h 1226"/>
                  <a:gd name="T10" fmla="*/ 228 w 482"/>
                  <a:gd name="T11" fmla="*/ 40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1226">
                    <a:moveTo>
                      <a:pt x="228" y="400"/>
                    </a:moveTo>
                    <a:lnTo>
                      <a:pt x="0" y="812"/>
                    </a:lnTo>
                    <a:lnTo>
                      <a:pt x="112" y="1226"/>
                    </a:lnTo>
                    <a:lnTo>
                      <a:pt x="350" y="812"/>
                    </a:lnTo>
                    <a:lnTo>
                      <a:pt x="482" y="0"/>
                    </a:lnTo>
                    <a:lnTo>
                      <a:pt x="228" y="4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15"/>
              <p:cNvSpPr/>
              <p:nvPr/>
            </p:nvSpPr>
            <p:spPr bwMode="auto">
              <a:xfrm>
                <a:off x="6078538" y="4762500"/>
                <a:ext cx="1362075" cy="1311275"/>
              </a:xfrm>
              <a:custGeom>
                <a:avLst/>
                <a:gdLst>
                  <a:gd name="T0" fmla="*/ 166 w 858"/>
                  <a:gd name="T1" fmla="*/ 0 h 826"/>
                  <a:gd name="T2" fmla="*/ 858 w 858"/>
                  <a:gd name="T3" fmla="*/ 0 h 826"/>
                  <a:gd name="T4" fmla="*/ 742 w 858"/>
                  <a:gd name="T5" fmla="*/ 826 h 826"/>
                  <a:gd name="T6" fmla="*/ 116 w 858"/>
                  <a:gd name="T7" fmla="*/ 826 h 826"/>
                  <a:gd name="T8" fmla="*/ 0 w 858"/>
                  <a:gd name="T9" fmla="*/ 214 h 826"/>
                  <a:gd name="T10" fmla="*/ 166 w 858"/>
                  <a:gd name="T11" fmla="*/ 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8" h="826">
                    <a:moveTo>
                      <a:pt x="166" y="0"/>
                    </a:moveTo>
                    <a:lnTo>
                      <a:pt x="858" y="0"/>
                    </a:lnTo>
                    <a:lnTo>
                      <a:pt x="742" y="826"/>
                    </a:lnTo>
                    <a:lnTo>
                      <a:pt x="116" y="826"/>
                    </a:lnTo>
                    <a:lnTo>
                      <a:pt x="0" y="214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16"/>
              <p:cNvSpPr/>
              <p:nvPr/>
            </p:nvSpPr>
            <p:spPr bwMode="auto">
              <a:xfrm>
                <a:off x="5757863" y="4127500"/>
                <a:ext cx="584200" cy="1946275"/>
              </a:xfrm>
              <a:custGeom>
                <a:avLst/>
                <a:gdLst>
                  <a:gd name="T0" fmla="*/ 0 w 368"/>
                  <a:gd name="T1" fmla="*/ 0 h 1226"/>
                  <a:gd name="T2" fmla="*/ 0 w 368"/>
                  <a:gd name="T3" fmla="*/ 830 h 1226"/>
                  <a:gd name="T4" fmla="*/ 318 w 368"/>
                  <a:gd name="T5" fmla="*/ 1226 h 1226"/>
                  <a:gd name="T6" fmla="*/ 368 w 368"/>
                  <a:gd name="T7" fmla="*/ 400 h 1226"/>
                  <a:gd name="T8" fmla="*/ 0 w 368"/>
                  <a:gd name="T9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226">
                    <a:moveTo>
                      <a:pt x="0" y="0"/>
                    </a:moveTo>
                    <a:lnTo>
                      <a:pt x="0" y="830"/>
                    </a:lnTo>
                    <a:lnTo>
                      <a:pt x="318" y="1226"/>
                    </a:lnTo>
                    <a:lnTo>
                      <a:pt x="368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25"/>
            <p:cNvGrpSpPr/>
            <p:nvPr/>
          </p:nvGrpSpPr>
          <p:grpSpPr>
            <a:xfrm>
              <a:off x="5429288" y="1946156"/>
              <a:ext cx="1622013" cy="2800783"/>
              <a:chOff x="5429288" y="2217439"/>
              <a:chExt cx="1622013" cy="2800783"/>
            </a:xfrm>
          </p:grpSpPr>
          <p:grpSp>
            <p:nvGrpSpPr>
              <p:cNvPr id="18" name="Group 26"/>
              <p:cNvGrpSpPr/>
              <p:nvPr/>
            </p:nvGrpSpPr>
            <p:grpSpPr>
              <a:xfrm>
                <a:off x="5490463" y="2217439"/>
                <a:ext cx="382405" cy="471395"/>
                <a:chOff x="3328993" y="1898648"/>
                <a:chExt cx="1193802" cy="1471615"/>
              </a:xfrm>
              <a:solidFill>
                <a:schemeClr val="bg1"/>
              </a:solidFill>
              <a:effectLst/>
            </p:grpSpPr>
            <p:sp>
              <p:nvSpPr>
                <p:cNvPr id="28" name="Freeform: Shape 36"/>
                <p:cNvSpPr/>
                <p:nvPr/>
              </p:nvSpPr>
              <p:spPr bwMode="auto">
                <a:xfrm>
                  <a:off x="3328993" y="2593972"/>
                  <a:ext cx="1193802" cy="223838"/>
                </a:xfrm>
                <a:custGeom>
                  <a:avLst/>
                  <a:gdLst>
                    <a:gd name="T0" fmla="*/ 752 w 752"/>
                    <a:gd name="T1" fmla="*/ 0 h 141"/>
                    <a:gd name="T2" fmla="*/ 0 w 752"/>
                    <a:gd name="T3" fmla="*/ 2 h 141"/>
                    <a:gd name="T4" fmla="*/ 1 w 752"/>
                    <a:gd name="T5" fmla="*/ 141 h 141"/>
                    <a:gd name="T6" fmla="*/ 752 w 752"/>
                    <a:gd name="T7" fmla="*/ 139 h 141"/>
                    <a:gd name="T8" fmla="*/ 752 w 752"/>
                    <a:gd name="T9" fmla="*/ 0 h 141"/>
                    <a:gd name="T10" fmla="*/ 79 w 752"/>
                    <a:gd name="T11" fmla="*/ 80 h 141"/>
                    <a:gd name="T12" fmla="*/ 79 w 752"/>
                    <a:gd name="T13" fmla="*/ 12 h 141"/>
                    <a:gd name="T14" fmla="*/ 97 w 752"/>
                    <a:gd name="T15" fmla="*/ 12 h 141"/>
                    <a:gd name="T16" fmla="*/ 97 w 752"/>
                    <a:gd name="T17" fmla="*/ 80 h 141"/>
                    <a:gd name="T18" fmla="*/ 79 w 752"/>
                    <a:gd name="T19" fmla="*/ 80 h 141"/>
                    <a:gd name="T20" fmla="*/ 153 w 752"/>
                    <a:gd name="T21" fmla="*/ 80 h 141"/>
                    <a:gd name="T22" fmla="*/ 153 w 752"/>
                    <a:gd name="T23" fmla="*/ 12 h 141"/>
                    <a:gd name="T24" fmla="*/ 172 w 752"/>
                    <a:gd name="T25" fmla="*/ 12 h 141"/>
                    <a:gd name="T26" fmla="*/ 172 w 752"/>
                    <a:gd name="T27" fmla="*/ 80 h 141"/>
                    <a:gd name="T28" fmla="*/ 153 w 752"/>
                    <a:gd name="T29" fmla="*/ 80 h 141"/>
                    <a:gd name="T30" fmla="*/ 228 w 752"/>
                    <a:gd name="T31" fmla="*/ 80 h 141"/>
                    <a:gd name="T32" fmla="*/ 227 w 752"/>
                    <a:gd name="T33" fmla="*/ 12 h 141"/>
                    <a:gd name="T34" fmla="*/ 246 w 752"/>
                    <a:gd name="T35" fmla="*/ 12 h 141"/>
                    <a:gd name="T36" fmla="*/ 246 w 752"/>
                    <a:gd name="T37" fmla="*/ 80 h 141"/>
                    <a:gd name="T38" fmla="*/ 228 w 752"/>
                    <a:gd name="T39" fmla="*/ 80 h 141"/>
                    <a:gd name="T40" fmla="*/ 302 w 752"/>
                    <a:gd name="T41" fmla="*/ 80 h 141"/>
                    <a:gd name="T42" fmla="*/ 302 w 752"/>
                    <a:gd name="T43" fmla="*/ 12 h 141"/>
                    <a:gd name="T44" fmla="*/ 320 w 752"/>
                    <a:gd name="T45" fmla="*/ 12 h 141"/>
                    <a:gd name="T46" fmla="*/ 320 w 752"/>
                    <a:gd name="T47" fmla="*/ 80 h 141"/>
                    <a:gd name="T48" fmla="*/ 302 w 752"/>
                    <a:gd name="T49" fmla="*/ 80 h 141"/>
                    <a:gd name="T50" fmla="*/ 376 w 752"/>
                    <a:gd name="T51" fmla="*/ 80 h 141"/>
                    <a:gd name="T52" fmla="*/ 376 w 752"/>
                    <a:gd name="T53" fmla="*/ 12 h 141"/>
                    <a:gd name="T54" fmla="*/ 395 w 752"/>
                    <a:gd name="T55" fmla="*/ 12 h 141"/>
                    <a:gd name="T56" fmla="*/ 395 w 752"/>
                    <a:gd name="T57" fmla="*/ 80 h 141"/>
                    <a:gd name="T58" fmla="*/ 376 w 752"/>
                    <a:gd name="T59" fmla="*/ 80 h 141"/>
                    <a:gd name="T60" fmla="*/ 451 w 752"/>
                    <a:gd name="T61" fmla="*/ 80 h 141"/>
                    <a:gd name="T62" fmla="*/ 451 w 752"/>
                    <a:gd name="T63" fmla="*/ 12 h 141"/>
                    <a:gd name="T64" fmla="*/ 469 w 752"/>
                    <a:gd name="T65" fmla="*/ 12 h 141"/>
                    <a:gd name="T66" fmla="*/ 469 w 752"/>
                    <a:gd name="T67" fmla="*/ 80 h 141"/>
                    <a:gd name="T68" fmla="*/ 451 w 752"/>
                    <a:gd name="T69" fmla="*/ 80 h 141"/>
                    <a:gd name="T70" fmla="*/ 525 w 752"/>
                    <a:gd name="T71" fmla="*/ 80 h 141"/>
                    <a:gd name="T72" fmla="*/ 525 w 752"/>
                    <a:gd name="T73" fmla="*/ 12 h 141"/>
                    <a:gd name="T74" fmla="*/ 543 w 752"/>
                    <a:gd name="T75" fmla="*/ 12 h 141"/>
                    <a:gd name="T76" fmla="*/ 545 w 752"/>
                    <a:gd name="T77" fmla="*/ 80 h 141"/>
                    <a:gd name="T78" fmla="*/ 525 w 752"/>
                    <a:gd name="T79" fmla="*/ 80 h 141"/>
                    <a:gd name="T80" fmla="*/ 599 w 752"/>
                    <a:gd name="T81" fmla="*/ 80 h 141"/>
                    <a:gd name="T82" fmla="*/ 599 w 752"/>
                    <a:gd name="T83" fmla="*/ 12 h 141"/>
                    <a:gd name="T84" fmla="*/ 619 w 752"/>
                    <a:gd name="T85" fmla="*/ 12 h 141"/>
                    <a:gd name="T86" fmla="*/ 619 w 752"/>
                    <a:gd name="T87" fmla="*/ 80 h 141"/>
                    <a:gd name="T88" fmla="*/ 599 w 752"/>
                    <a:gd name="T89" fmla="*/ 80 h 141"/>
                    <a:gd name="T90" fmla="*/ 675 w 752"/>
                    <a:gd name="T91" fmla="*/ 79 h 141"/>
                    <a:gd name="T92" fmla="*/ 675 w 752"/>
                    <a:gd name="T93" fmla="*/ 11 h 141"/>
                    <a:gd name="T94" fmla="*/ 693 w 752"/>
                    <a:gd name="T95" fmla="*/ 11 h 141"/>
                    <a:gd name="T96" fmla="*/ 693 w 752"/>
                    <a:gd name="T97" fmla="*/ 79 h 141"/>
                    <a:gd name="T98" fmla="*/ 675 w 752"/>
                    <a:gd name="T99" fmla="*/ 7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141">
                      <a:moveTo>
                        <a:pt x="752" y="0"/>
                      </a:moveTo>
                      <a:lnTo>
                        <a:pt x="0" y="2"/>
                      </a:lnTo>
                      <a:lnTo>
                        <a:pt x="1" y="141"/>
                      </a:lnTo>
                      <a:lnTo>
                        <a:pt x="752" y="139"/>
                      </a:lnTo>
                      <a:lnTo>
                        <a:pt x="752" y="0"/>
                      </a:lnTo>
                      <a:close/>
                      <a:moveTo>
                        <a:pt x="79" y="80"/>
                      </a:moveTo>
                      <a:lnTo>
                        <a:pt x="79" y="12"/>
                      </a:lnTo>
                      <a:lnTo>
                        <a:pt x="97" y="12"/>
                      </a:lnTo>
                      <a:lnTo>
                        <a:pt x="97" y="80"/>
                      </a:lnTo>
                      <a:lnTo>
                        <a:pt x="79" y="80"/>
                      </a:lnTo>
                      <a:close/>
                      <a:moveTo>
                        <a:pt x="153" y="80"/>
                      </a:moveTo>
                      <a:lnTo>
                        <a:pt x="153" y="12"/>
                      </a:lnTo>
                      <a:lnTo>
                        <a:pt x="172" y="12"/>
                      </a:lnTo>
                      <a:lnTo>
                        <a:pt x="172" y="80"/>
                      </a:lnTo>
                      <a:lnTo>
                        <a:pt x="153" y="80"/>
                      </a:lnTo>
                      <a:close/>
                      <a:moveTo>
                        <a:pt x="228" y="80"/>
                      </a:moveTo>
                      <a:lnTo>
                        <a:pt x="227" y="12"/>
                      </a:lnTo>
                      <a:lnTo>
                        <a:pt x="246" y="12"/>
                      </a:lnTo>
                      <a:lnTo>
                        <a:pt x="246" y="80"/>
                      </a:lnTo>
                      <a:lnTo>
                        <a:pt x="228" y="80"/>
                      </a:lnTo>
                      <a:close/>
                      <a:moveTo>
                        <a:pt x="302" y="80"/>
                      </a:moveTo>
                      <a:lnTo>
                        <a:pt x="302" y="12"/>
                      </a:lnTo>
                      <a:lnTo>
                        <a:pt x="320" y="12"/>
                      </a:lnTo>
                      <a:lnTo>
                        <a:pt x="320" y="80"/>
                      </a:lnTo>
                      <a:lnTo>
                        <a:pt x="302" y="80"/>
                      </a:lnTo>
                      <a:close/>
                      <a:moveTo>
                        <a:pt x="376" y="80"/>
                      </a:moveTo>
                      <a:lnTo>
                        <a:pt x="376" y="12"/>
                      </a:lnTo>
                      <a:lnTo>
                        <a:pt x="395" y="12"/>
                      </a:lnTo>
                      <a:lnTo>
                        <a:pt x="395" y="80"/>
                      </a:lnTo>
                      <a:lnTo>
                        <a:pt x="376" y="80"/>
                      </a:lnTo>
                      <a:close/>
                      <a:moveTo>
                        <a:pt x="451" y="80"/>
                      </a:moveTo>
                      <a:lnTo>
                        <a:pt x="451" y="12"/>
                      </a:lnTo>
                      <a:lnTo>
                        <a:pt x="469" y="12"/>
                      </a:lnTo>
                      <a:lnTo>
                        <a:pt x="469" y="80"/>
                      </a:lnTo>
                      <a:lnTo>
                        <a:pt x="451" y="80"/>
                      </a:lnTo>
                      <a:close/>
                      <a:moveTo>
                        <a:pt x="525" y="80"/>
                      </a:moveTo>
                      <a:lnTo>
                        <a:pt x="525" y="12"/>
                      </a:lnTo>
                      <a:lnTo>
                        <a:pt x="543" y="12"/>
                      </a:lnTo>
                      <a:lnTo>
                        <a:pt x="545" y="80"/>
                      </a:lnTo>
                      <a:lnTo>
                        <a:pt x="525" y="80"/>
                      </a:lnTo>
                      <a:close/>
                      <a:moveTo>
                        <a:pt x="599" y="80"/>
                      </a:moveTo>
                      <a:lnTo>
                        <a:pt x="599" y="12"/>
                      </a:lnTo>
                      <a:lnTo>
                        <a:pt x="619" y="12"/>
                      </a:lnTo>
                      <a:lnTo>
                        <a:pt x="619" y="80"/>
                      </a:lnTo>
                      <a:lnTo>
                        <a:pt x="599" y="80"/>
                      </a:lnTo>
                      <a:close/>
                      <a:moveTo>
                        <a:pt x="675" y="79"/>
                      </a:moveTo>
                      <a:lnTo>
                        <a:pt x="675" y="11"/>
                      </a:lnTo>
                      <a:lnTo>
                        <a:pt x="693" y="11"/>
                      </a:lnTo>
                      <a:lnTo>
                        <a:pt x="693" y="79"/>
                      </a:lnTo>
                      <a:lnTo>
                        <a:pt x="675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37"/>
                <p:cNvSpPr/>
                <p:nvPr/>
              </p:nvSpPr>
              <p:spPr bwMode="auto">
                <a:xfrm>
                  <a:off x="3714756" y="1898648"/>
                  <a:ext cx="400050" cy="660399"/>
                </a:xfrm>
                <a:custGeom>
                  <a:avLst/>
                  <a:gdLst>
                    <a:gd name="T0" fmla="*/ 0 w 221"/>
                    <a:gd name="T1" fmla="*/ 365 h 365"/>
                    <a:gd name="T2" fmla="*/ 65 w 221"/>
                    <a:gd name="T3" fmla="*/ 365 h 365"/>
                    <a:gd name="T4" fmla="*/ 107 w 221"/>
                    <a:gd name="T5" fmla="*/ 241 h 365"/>
                    <a:gd name="T6" fmla="*/ 155 w 221"/>
                    <a:gd name="T7" fmla="*/ 365 h 365"/>
                    <a:gd name="T8" fmla="*/ 221 w 221"/>
                    <a:gd name="T9" fmla="*/ 365 h 365"/>
                    <a:gd name="T10" fmla="*/ 157 w 221"/>
                    <a:gd name="T11" fmla="*/ 191 h 365"/>
                    <a:gd name="T12" fmla="*/ 157 w 221"/>
                    <a:gd name="T13" fmla="*/ 191 h 365"/>
                    <a:gd name="T14" fmla="*/ 171 w 221"/>
                    <a:gd name="T15" fmla="*/ 155 h 365"/>
                    <a:gd name="T16" fmla="*/ 123 w 221"/>
                    <a:gd name="T17" fmla="*/ 97 h 365"/>
                    <a:gd name="T18" fmla="*/ 123 w 221"/>
                    <a:gd name="T19" fmla="*/ 26 h 365"/>
                    <a:gd name="T20" fmla="*/ 105 w 221"/>
                    <a:gd name="T21" fmla="*/ 0 h 365"/>
                    <a:gd name="T22" fmla="*/ 87 w 221"/>
                    <a:gd name="T23" fmla="*/ 26 h 365"/>
                    <a:gd name="T24" fmla="*/ 87 w 221"/>
                    <a:gd name="T25" fmla="*/ 99 h 365"/>
                    <a:gd name="T26" fmla="*/ 43 w 221"/>
                    <a:gd name="T27" fmla="*/ 155 h 365"/>
                    <a:gd name="T28" fmla="*/ 59 w 221"/>
                    <a:gd name="T29" fmla="*/ 194 h 365"/>
                    <a:gd name="T30" fmla="*/ 0 w 221"/>
                    <a:gd name="T31" fmla="*/ 365 h 365"/>
                    <a:gd name="T32" fmla="*/ 107 w 221"/>
                    <a:gd name="T33" fmla="*/ 137 h 365"/>
                    <a:gd name="T34" fmla="*/ 126 w 221"/>
                    <a:gd name="T35" fmla="*/ 154 h 365"/>
                    <a:gd name="T36" fmla="*/ 107 w 221"/>
                    <a:gd name="T37" fmla="*/ 171 h 365"/>
                    <a:gd name="T38" fmla="*/ 88 w 221"/>
                    <a:gd name="T39" fmla="*/ 154 h 365"/>
                    <a:gd name="T40" fmla="*/ 107 w 221"/>
                    <a:gd name="T41" fmla="*/ 137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1" h="365">
                      <a:moveTo>
                        <a:pt x="0" y="365"/>
                      </a:moveTo>
                      <a:cubicBezTo>
                        <a:pt x="65" y="365"/>
                        <a:pt x="65" y="365"/>
                        <a:pt x="65" y="365"/>
                      </a:cubicBezTo>
                      <a:cubicBezTo>
                        <a:pt x="107" y="241"/>
                        <a:pt x="107" y="241"/>
                        <a:pt x="107" y="241"/>
                      </a:cubicBezTo>
                      <a:cubicBezTo>
                        <a:pt x="155" y="365"/>
                        <a:pt x="155" y="365"/>
                        <a:pt x="155" y="365"/>
                      </a:cubicBezTo>
                      <a:cubicBezTo>
                        <a:pt x="221" y="365"/>
                        <a:pt x="221" y="365"/>
                        <a:pt x="221" y="365"/>
                      </a:cubicBezTo>
                      <a:cubicBezTo>
                        <a:pt x="157" y="191"/>
                        <a:pt x="157" y="191"/>
                        <a:pt x="157" y="191"/>
                      </a:cubicBezTo>
                      <a:cubicBezTo>
                        <a:pt x="157" y="191"/>
                        <a:pt x="157" y="191"/>
                        <a:pt x="157" y="191"/>
                      </a:cubicBezTo>
                      <a:cubicBezTo>
                        <a:pt x="165" y="181"/>
                        <a:pt x="171" y="169"/>
                        <a:pt x="171" y="155"/>
                      </a:cubicBezTo>
                      <a:cubicBezTo>
                        <a:pt x="171" y="127"/>
                        <a:pt x="151" y="104"/>
                        <a:pt x="123" y="97"/>
                      </a:cubicBezTo>
                      <a:cubicBezTo>
                        <a:pt x="123" y="26"/>
                        <a:pt x="123" y="26"/>
                        <a:pt x="123" y="26"/>
                      </a:cubicBezTo>
                      <a:cubicBezTo>
                        <a:pt x="123" y="11"/>
                        <a:pt x="115" y="0"/>
                        <a:pt x="105" y="0"/>
                      </a:cubicBezTo>
                      <a:cubicBezTo>
                        <a:pt x="95" y="0"/>
                        <a:pt x="87" y="11"/>
                        <a:pt x="87" y="26"/>
                      </a:cubicBezTo>
                      <a:cubicBezTo>
                        <a:pt x="87" y="99"/>
                        <a:pt x="87" y="99"/>
                        <a:pt x="87" y="99"/>
                      </a:cubicBezTo>
                      <a:cubicBezTo>
                        <a:pt x="59" y="107"/>
                        <a:pt x="43" y="129"/>
                        <a:pt x="43" y="155"/>
                      </a:cubicBezTo>
                      <a:cubicBezTo>
                        <a:pt x="43" y="170"/>
                        <a:pt x="49" y="184"/>
                        <a:pt x="59" y="194"/>
                      </a:cubicBezTo>
                      <a:lnTo>
                        <a:pt x="0" y="365"/>
                      </a:lnTo>
                      <a:close/>
                      <a:moveTo>
                        <a:pt x="107" y="137"/>
                      </a:moveTo>
                      <a:cubicBezTo>
                        <a:pt x="117" y="137"/>
                        <a:pt x="126" y="145"/>
                        <a:pt x="126" y="154"/>
                      </a:cubicBezTo>
                      <a:cubicBezTo>
                        <a:pt x="126" y="164"/>
                        <a:pt x="117" y="171"/>
                        <a:pt x="107" y="171"/>
                      </a:cubicBezTo>
                      <a:cubicBezTo>
                        <a:pt x="97" y="171"/>
                        <a:pt x="88" y="164"/>
                        <a:pt x="88" y="154"/>
                      </a:cubicBezTo>
                      <a:cubicBezTo>
                        <a:pt x="88" y="145"/>
                        <a:pt x="97" y="137"/>
                        <a:pt x="107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8"/>
                <p:cNvSpPr/>
                <p:nvPr/>
              </p:nvSpPr>
              <p:spPr bwMode="auto">
                <a:xfrm>
                  <a:off x="4106868" y="2851149"/>
                  <a:ext cx="244475" cy="519113"/>
                </a:xfrm>
                <a:custGeom>
                  <a:avLst/>
                  <a:gdLst>
                    <a:gd name="T0" fmla="*/ 148 w 154"/>
                    <a:gd name="T1" fmla="*/ 204 h 327"/>
                    <a:gd name="T2" fmla="*/ 73 w 154"/>
                    <a:gd name="T3" fmla="*/ 0 h 327"/>
                    <a:gd name="T4" fmla="*/ 0 w 154"/>
                    <a:gd name="T5" fmla="*/ 0 h 327"/>
                    <a:gd name="T6" fmla="*/ 83 w 154"/>
                    <a:gd name="T7" fmla="*/ 220 h 327"/>
                    <a:gd name="T8" fmla="*/ 110 w 154"/>
                    <a:gd name="T9" fmla="*/ 213 h 327"/>
                    <a:gd name="T10" fmla="*/ 154 w 154"/>
                    <a:gd name="T11" fmla="*/ 327 h 327"/>
                    <a:gd name="T12" fmla="*/ 123 w 154"/>
                    <a:gd name="T13" fmla="*/ 210 h 327"/>
                    <a:gd name="T14" fmla="*/ 148 w 154"/>
                    <a:gd name="T15" fmla="*/ 20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4" h="327">
                      <a:moveTo>
                        <a:pt x="148" y="204"/>
                      </a:moveTo>
                      <a:lnTo>
                        <a:pt x="73" y="0"/>
                      </a:lnTo>
                      <a:lnTo>
                        <a:pt x="0" y="0"/>
                      </a:lnTo>
                      <a:lnTo>
                        <a:pt x="83" y="220"/>
                      </a:lnTo>
                      <a:lnTo>
                        <a:pt x="110" y="213"/>
                      </a:lnTo>
                      <a:lnTo>
                        <a:pt x="154" y="327"/>
                      </a:lnTo>
                      <a:lnTo>
                        <a:pt x="123" y="210"/>
                      </a:lnTo>
                      <a:lnTo>
                        <a:pt x="148" y="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9"/>
                <p:cNvSpPr/>
                <p:nvPr/>
              </p:nvSpPr>
              <p:spPr bwMode="auto">
                <a:xfrm>
                  <a:off x="3502025" y="2851150"/>
                  <a:ext cx="231775" cy="519113"/>
                </a:xfrm>
                <a:custGeom>
                  <a:avLst/>
                  <a:gdLst>
                    <a:gd name="T0" fmla="*/ 71 w 146"/>
                    <a:gd name="T1" fmla="*/ 0 h 327"/>
                    <a:gd name="T2" fmla="*/ 2 w 146"/>
                    <a:gd name="T3" fmla="*/ 204 h 327"/>
                    <a:gd name="T4" fmla="*/ 27 w 146"/>
                    <a:gd name="T5" fmla="*/ 211 h 327"/>
                    <a:gd name="T6" fmla="*/ 0 w 146"/>
                    <a:gd name="T7" fmla="*/ 327 h 327"/>
                    <a:gd name="T8" fmla="*/ 40 w 146"/>
                    <a:gd name="T9" fmla="*/ 214 h 327"/>
                    <a:gd name="T10" fmla="*/ 71 w 146"/>
                    <a:gd name="T11" fmla="*/ 222 h 327"/>
                    <a:gd name="T12" fmla="*/ 146 w 146"/>
                    <a:gd name="T13" fmla="*/ 0 h 327"/>
                    <a:gd name="T14" fmla="*/ 71 w 146"/>
                    <a:gd name="T15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6" h="327">
                      <a:moveTo>
                        <a:pt x="71" y="0"/>
                      </a:moveTo>
                      <a:lnTo>
                        <a:pt x="2" y="204"/>
                      </a:lnTo>
                      <a:lnTo>
                        <a:pt x="27" y="211"/>
                      </a:lnTo>
                      <a:lnTo>
                        <a:pt x="0" y="327"/>
                      </a:lnTo>
                      <a:lnTo>
                        <a:pt x="40" y="214"/>
                      </a:lnTo>
                      <a:lnTo>
                        <a:pt x="71" y="222"/>
                      </a:lnTo>
                      <a:lnTo>
                        <a:pt x="146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9" name="Group 27"/>
              <p:cNvGrpSpPr/>
              <p:nvPr/>
            </p:nvGrpSpPr>
            <p:grpSpPr>
              <a:xfrm>
                <a:off x="5429288" y="4601948"/>
                <a:ext cx="437441" cy="416274"/>
                <a:chOff x="6719888" y="887413"/>
                <a:chExt cx="492125" cy="468312"/>
              </a:xfrm>
              <a:solidFill>
                <a:schemeClr val="bg1"/>
              </a:solidFill>
            </p:grpSpPr>
            <p:sp>
              <p:nvSpPr>
                <p:cNvPr id="22" name="Freeform: Shape 30"/>
                <p:cNvSpPr/>
                <p:nvPr/>
              </p:nvSpPr>
              <p:spPr bwMode="auto">
                <a:xfrm>
                  <a:off x="6719888" y="887413"/>
                  <a:ext cx="492125" cy="468312"/>
                </a:xfrm>
                <a:custGeom>
                  <a:avLst/>
                  <a:gdLst>
                    <a:gd name="T0" fmla="*/ 117 w 128"/>
                    <a:gd name="T1" fmla="*/ 0 h 122"/>
                    <a:gd name="T2" fmla="*/ 11 w 128"/>
                    <a:gd name="T3" fmla="*/ 0 h 122"/>
                    <a:gd name="T4" fmla="*/ 0 w 128"/>
                    <a:gd name="T5" fmla="*/ 11 h 122"/>
                    <a:gd name="T6" fmla="*/ 0 w 128"/>
                    <a:gd name="T7" fmla="*/ 93 h 122"/>
                    <a:gd name="T8" fmla="*/ 11 w 128"/>
                    <a:gd name="T9" fmla="*/ 104 h 122"/>
                    <a:gd name="T10" fmla="*/ 43 w 128"/>
                    <a:gd name="T11" fmla="*/ 104 h 122"/>
                    <a:gd name="T12" fmla="*/ 38 w 128"/>
                    <a:gd name="T13" fmla="*/ 110 h 122"/>
                    <a:gd name="T14" fmla="*/ 35 w 128"/>
                    <a:gd name="T15" fmla="*/ 113 h 122"/>
                    <a:gd name="T16" fmla="*/ 34 w 128"/>
                    <a:gd name="T17" fmla="*/ 118 h 122"/>
                    <a:gd name="T18" fmla="*/ 42 w 128"/>
                    <a:gd name="T19" fmla="*/ 122 h 122"/>
                    <a:gd name="T20" fmla="*/ 86 w 128"/>
                    <a:gd name="T21" fmla="*/ 122 h 122"/>
                    <a:gd name="T22" fmla="*/ 94 w 128"/>
                    <a:gd name="T23" fmla="*/ 118 h 122"/>
                    <a:gd name="T24" fmla="*/ 94 w 128"/>
                    <a:gd name="T25" fmla="*/ 113 h 122"/>
                    <a:gd name="T26" fmla="*/ 91 w 128"/>
                    <a:gd name="T27" fmla="*/ 110 h 122"/>
                    <a:gd name="T28" fmla="*/ 85 w 128"/>
                    <a:gd name="T29" fmla="*/ 104 h 122"/>
                    <a:gd name="T30" fmla="*/ 117 w 128"/>
                    <a:gd name="T31" fmla="*/ 104 h 122"/>
                    <a:gd name="T32" fmla="*/ 128 w 128"/>
                    <a:gd name="T33" fmla="*/ 93 h 122"/>
                    <a:gd name="T34" fmla="*/ 128 w 128"/>
                    <a:gd name="T35" fmla="*/ 11 h 122"/>
                    <a:gd name="T36" fmla="*/ 117 w 128"/>
                    <a:gd name="T37" fmla="*/ 0 h 122"/>
                    <a:gd name="T38" fmla="*/ 88 w 128"/>
                    <a:gd name="T39" fmla="*/ 113 h 122"/>
                    <a:gd name="T40" fmla="*/ 90 w 128"/>
                    <a:gd name="T41" fmla="*/ 116 h 122"/>
                    <a:gd name="T42" fmla="*/ 90 w 128"/>
                    <a:gd name="T43" fmla="*/ 116 h 122"/>
                    <a:gd name="T44" fmla="*/ 86 w 128"/>
                    <a:gd name="T45" fmla="*/ 118 h 122"/>
                    <a:gd name="T46" fmla="*/ 42 w 128"/>
                    <a:gd name="T47" fmla="*/ 118 h 122"/>
                    <a:gd name="T48" fmla="*/ 38 w 128"/>
                    <a:gd name="T49" fmla="*/ 116 h 122"/>
                    <a:gd name="T50" fmla="*/ 38 w 128"/>
                    <a:gd name="T51" fmla="*/ 116 h 122"/>
                    <a:gd name="T52" fmla="*/ 38 w 128"/>
                    <a:gd name="T53" fmla="*/ 116 h 122"/>
                    <a:gd name="T54" fmla="*/ 40 w 128"/>
                    <a:gd name="T55" fmla="*/ 113 h 122"/>
                    <a:gd name="T56" fmla="*/ 48 w 128"/>
                    <a:gd name="T57" fmla="*/ 104 h 122"/>
                    <a:gd name="T58" fmla="*/ 80 w 128"/>
                    <a:gd name="T59" fmla="*/ 104 h 122"/>
                    <a:gd name="T60" fmla="*/ 88 w 128"/>
                    <a:gd name="T61" fmla="*/ 113 h 122"/>
                    <a:gd name="T62" fmla="*/ 120 w 128"/>
                    <a:gd name="T63" fmla="*/ 93 h 122"/>
                    <a:gd name="T64" fmla="*/ 117 w 128"/>
                    <a:gd name="T65" fmla="*/ 96 h 122"/>
                    <a:gd name="T66" fmla="*/ 11 w 128"/>
                    <a:gd name="T67" fmla="*/ 96 h 122"/>
                    <a:gd name="T68" fmla="*/ 8 w 128"/>
                    <a:gd name="T69" fmla="*/ 93 h 122"/>
                    <a:gd name="T70" fmla="*/ 8 w 128"/>
                    <a:gd name="T71" fmla="*/ 11 h 122"/>
                    <a:gd name="T72" fmla="*/ 11 w 128"/>
                    <a:gd name="T73" fmla="*/ 8 h 122"/>
                    <a:gd name="T74" fmla="*/ 117 w 128"/>
                    <a:gd name="T75" fmla="*/ 8 h 122"/>
                    <a:gd name="T76" fmla="*/ 120 w 128"/>
                    <a:gd name="T77" fmla="*/ 11 h 122"/>
                    <a:gd name="T78" fmla="*/ 120 w 128"/>
                    <a:gd name="T79" fmla="*/ 9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8" h="122">
                      <a:moveTo>
                        <a:pt x="117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9"/>
                        <a:pt x="5" y="104"/>
                        <a:pt x="11" y="104"/>
                      </a:cubicBezTo>
                      <a:cubicBezTo>
                        <a:pt x="43" y="104"/>
                        <a:pt x="43" y="104"/>
                        <a:pt x="43" y="104"/>
                      </a:cubicBezTo>
                      <a:cubicBezTo>
                        <a:pt x="42" y="106"/>
                        <a:pt x="39" y="109"/>
                        <a:pt x="38" y="110"/>
                      </a:cubicBezTo>
                      <a:cubicBezTo>
                        <a:pt x="36" y="111"/>
                        <a:pt x="35" y="112"/>
                        <a:pt x="35" y="113"/>
                      </a:cubicBezTo>
                      <a:cubicBezTo>
                        <a:pt x="34" y="114"/>
                        <a:pt x="33" y="116"/>
                        <a:pt x="34" y="118"/>
                      </a:cubicBezTo>
                      <a:cubicBezTo>
                        <a:pt x="35" y="120"/>
                        <a:pt x="37" y="122"/>
                        <a:pt x="42" y="122"/>
                      </a:cubicBezTo>
                      <a:cubicBezTo>
                        <a:pt x="86" y="122"/>
                        <a:pt x="86" y="122"/>
                        <a:pt x="86" y="122"/>
                      </a:cubicBezTo>
                      <a:cubicBezTo>
                        <a:pt x="91" y="122"/>
                        <a:pt x="93" y="120"/>
                        <a:pt x="94" y="118"/>
                      </a:cubicBezTo>
                      <a:cubicBezTo>
                        <a:pt x="95" y="116"/>
                        <a:pt x="95" y="114"/>
                        <a:pt x="94" y="113"/>
                      </a:cubicBezTo>
                      <a:cubicBezTo>
                        <a:pt x="93" y="112"/>
                        <a:pt x="92" y="111"/>
                        <a:pt x="91" y="110"/>
                      </a:cubicBezTo>
                      <a:cubicBezTo>
                        <a:pt x="89" y="109"/>
                        <a:pt x="87" y="106"/>
                        <a:pt x="85" y="104"/>
                      </a:cubicBezTo>
                      <a:cubicBezTo>
                        <a:pt x="117" y="104"/>
                        <a:pt x="117" y="104"/>
                        <a:pt x="117" y="104"/>
                      </a:cubicBezTo>
                      <a:cubicBezTo>
                        <a:pt x="123" y="104"/>
                        <a:pt x="128" y="99"/>
                        <a:pt x="128" y="93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28" y="5"/>
                        <a:pt x="123" y="0"/>
                        <a:pt x="117" y="0"/>
                      </a:cubicBezTo>
                      <a:close/>
                      <a:moveTo>
                        <a:pt x="88" y="113"/>
                      </a:moveTo>
                      <a:cubicBezTo>
                        <a:pt x="89" y="114"/>
                        <a:pt x="90" y="115"/>
                        <a:pt x="90" y="116"/>
                      </a:cubicBezTo>
                      <a:cubicBezTo>
                        <a:pt x="90" y="116"/>
                        <a:pt x="91" y="116"/>
                        <a:pt x="90" y="116"/>
                      </a:cubicBezTo>
                      <a:cubicBezTo>
                        <a:pt x="90" y="117"/>
                        <a:pt x="88" y="118"/>
                        <a:pt x="86" y="118"/>
                      </a:cubicBezTo>
                      <a:cubicBezTo>
                        <a:pt x="42" y="118"/>
                        <a:pt x="42" y="118"/>
                        <a:pt x="42" y="118"/>
                      </a:cubicBezTo>
                      <a:cubicBezTo>
                        <a:pt x="40" y="118"/>
                        <a:pt x="38" y="117"/>
                        <a:pt x="38" y="116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8" y="115"/>
                        <a:pt x="39" y="114"/>
                        <a:pt x="40" y="113"/>
                      </a:cubicBezTo>
                      <a:cubicBezTo>
                        <a:pt x="44" y="109"/>
                        <a:pt x="47" y="106"/>
                        <a:pt x="48" y="104"/>
                      </a:cubicBezTo>
                      <a:cubicBezTo>
                        <a:pt x="80" y="104"/>
                        <a:pt x="80" y="104"/>
                        <a:pt x="80" y="104"/>
                      </a:cubicBezTo>
                      <a:cubicBezTo>
                        <a:pt x="82" y="106"/>
                        <a:pt x="84" y="109"/>
                        <a:pt x="88" y="113"/>
                      </a:cubicBezTo>
                      <a:close/>
                      <a:moveTo>
                        <a:pt x="120" y="93"/>
                      </a:moveTo>
                      <a:cubicBezTo>
                        <a:pt x="120" y="95"/>
                        <a:pt x="119" y="96"/>
                        <a:pt x="117" y="96"/>
                      </a:cubicBez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9" y="96"/>
                        <a:pt x="8" y="95"/>
                        <a:pt x="8" y="93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9" y="8"/>
                        <a:pt x="120" y="9"/>
                        <a:pt x="120" y="11"/>
                      </a:cubicBezTo>
                      <a:lnTo>
                        <a:pt x="120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" name="Freeform: Shape 31"/>
                <p:cNvSpPr/>
                <p:nvPr/>
              </p:nvSpPr>
              <p:spPr bwMode="auto">
                <a:xfrm>
                  <a:off x="6781801" y="947738"/>
                  <a:ext cx="368300" cy="247650"/>
                </a:xfrm>
                <a:custGeom>
                  <a:avLst/>
                  <a:gdLst>
                    <a:gd name="T0" fmla="*/ 89 w 96"/>
                    <a:gd name="T1" fmla="*/ 0 h 64"/>
                    <a:gd name="T2" fmla="*/ 7 w 96"/>
                    <a:gd name="T3" fmla="*/ 0 h 64"/>
                    <a:gd name="T4" fmla="*/ 0 w 96"/>
                    <a:gd name="T5" fmla="*/ 7 h 64"/>
                    <a:gd name="T6" fmla="*/ 0 w 96"/>
                    <a:gd name="T7" fmla="*/ 57 h 64"/>
                    <a:gd name="T8" fmla="*/ 7 w 96"/>
                    <a:gd name="T9" fmla="*/ 64 h 64"/>
                    <a:gd name="T10" fmla="*/ 89 w 96"/>
                    <a:gd name="T11" fmla="*/ 64 h 64"/>
                    <a:gd name="T12" fmla="*/ 96 w 96"/>
                    <a:gd name="T13" fmla="*/ 57 h 64"/>
                    <a:gd name="T14" fmla="*/ 96 w 96"/>
                    <a:gd name="T15" fmla="*/ 7 h 64"/>
                    <a:gd name="T16" fmla="*/ 89 w 96"/>
                    <a:gd name="T17" fmla="*/ 0 h 64"/>
                    <a:gd name="T18" fmla="*/ 92 w 96"/>
                    <a:gd name="T19" fmla="*/ 57 h 64"/>
                    <a:gd name="T20" fmla="*/ 89 w 96"/>
                    <a:gd name="T21" fmla="*/ 60 h 64"/>
                    <a:gd name="T22" fmla="*/ 7 w 96"/>
                    <a:gd name="T23" fmla="*/ 60 h 64"/>
                    <a:gd name="T24" fmla="*/ 4 w 96"/>
                    <a:gd name="T25" fmla="*/ 57 h 64"/>
                    <a:gd name="T26" fmla="*/ 4 w 96"/>
                    <a:gd name="T27" fmla="*/ 7 h 64"/>
                    <a:gd name="T28" fmla="*/ 7 w 96"/>
                    <a:gd name="T29" fmla="*/ 4 h 64"/>
                    <a:gd name="T30" fmla="*/ 89 w 96"/>
                    <a:gd name="T31" fmla="*/ 4 h 64"/>
                    <a:gd name="T32" fmla="*/ 92 w 96"/>
                    <a:gd name="T33" fmla="*/ 7 h 64"/>
                    <a:gd name="T34" fmla="*/ 92 w 96"/>
                    <a:gd name="T35" fmla="*/ 5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64">
                      <a:moveTo>
                        <a:pt x="89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1"/>
                        <a:pt x="3" y="64"/>
                        <a:pt x="7" y="64"/>
                      </a:cubicBezTo>
                      <a:cubicBezTo>
                        <a:pt x="89" y="64"/>
                        <a:pt x="89" y="64"/>
                        <a:pt x="89" y="64"/>
                      </a:cubicBezTo>
                      <a:cubicBezTo>
                        <a:pt x="93" y="64"/>
                        <a:pt x="96" y="61"/>
                        <a:pt x="96" y="57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6" y="3"/>
                        <a:pt x="93" y="0"/>
                        <a:pt x="89" y="0"/>
                      </a:cubicBezTo>
                      <a:close/>
                      <a:moveTo>
                        <a:pt x="92" y="57"/>
                      </a:moveTo>
                      <a:cubicBezTo>
                        <a:pt x="92" y="59"/>
                        <a:pt x="91" y="60"/>
                        <a:pt x="89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5" y="60"/>
                        <a:pt x="4" y="59"/>
                        <a:pt x="4" y="5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5"/>
                        <a:pt x="5" y="4"/>
                        <a:pt x="7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91" y="4"/>
                        <a:pt x="92" y="5"/>
                        <a:pt x="92" y="7"/>
                      </a:cubicBezTo>
                      <a:lnTo>
                        <a:pt x="92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Freeform: Shape 32"/>
                <p:cNvSpPr/>
                <p:nvPr/>
              </p:nvSpPr>
              <p:spPr bwMode="auto">
                <a:xfrm>
                  <a:off x="6943726" y="1201738"/>
                  <a:ext cx="46038" cy="47625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Freeform: Shape 33"/>
                <p:cNvSpPr/>
                <p:nvPr/>
              </p:nvSpPr>
              <p:spPr bwMode="auto">
                <a:xfrm>
                  <a:off x="6881813" y="1044575"/>
                  <a:ext cx="61913" cy="65087"/>
                </a:xfrm>
                <a:custGeom>
                  <a:avLst/>
                  <a:gdLst>
                    <a:gd name="T0" fmla="*/ 0 w 39"/>
                    <a:gd name="T1" fmla="*/ 24 h 41"/>
                    <a:gd name="T2" fmla="*/ 39 w 39"/>
                    <a:gd name="T3" fmla="*/ 41 h 41"/>
                    <a:gd name="T4" fmla="*/ 39 w 39"/>
                    <a:gd name="T5" fmla="*/ 32 h 41"/>
                    <a:gd name="T6" fmla="*/ 12 w 39"/>
                    <a:gd name="T7" fmla="*/ 19 h 41"/>
                    <a:gd name="T8" fmla="*/ 39 w 39"/>
                    <a:gd name="T9" fmla="*/ 10 h 41"/>
                    <a:gd name="T10" fmla="*/ 39 w 39"/>
                    <a:gd name="T11" fmla="*/ 0 h 41"/>
                    <a:gd name="T12" fmla="*/ 0 w 39"/>
                    <a:gd name="T13" fmla="*/ 17 h 41"/>
                    <a:gd name="T14" fmla="*/ 0 w 39"/>
                    <a:gd name="T15" fmla="*/ 2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1">
                      <a:moveTo>
                        <a:pt x="0" y="24"/>
                      </a:moveTo>
                      <a:lnTo>
                        <a:pt x="39" y="41"/>
                      </a:lnTo>
                      <a:lnTo>
                        <a:pt x="39" y="32"/>
                      </a:lnTo>
                      <a:lnTo>
                        <a:pt x="12" y="19"/>
                      </a:lnTo>
                      <a:lnTo>
                        <a:pt x="39" y="10"/>
                      </a:lnTo>
                      <a:lnTo>
                        <a:pt x="39" y="0"/>
                      </a:lnTo>
                      <a:lnTo>
                        <a:pt x="0" y="1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Freeform: Shape 34"/>
                <p:cNvSpPr/>
                <p:nvPr/>
              </p:nvSpPr>
              <p:spPr bwMode="auto">
                <a:xfrm>
                  <a:off x="6950076" y="1033463"/>
                  <a:ext cx="31750" cy="87312"/>
                </a:xfrm>
                <a:custGeom>
                  <a:avLst/>
                  <a:gdLst>
                    <a:gd name="T0" fmla="*/ 7 w 8"/>
                    <a:gd name="T1" fmla="*/ 0 h 23"/>
                    <a:gd name="T2" fmla="*/ 5 w 8"/>
                    <a:gd name="T3" fmla="*/ 0 h 23"/>
                    <a:gd name="T4" fmla="*/ 5 w 8"/>
                    <a:gd name="T5" fmla="*/ 2 h 23"/>
                    <a:gd name="T6" fmla="*/ 0 w 8"/>
                    <a:gd name="T7" fmla="*/ 20 h 23"/>
                    <a:gd name="T8" fmla="*/ 0 w 8"/>
                    <a:gd name="T9" fmla="*/ 22 h 23"/>
                    <a:gd name="T10" fmla="*/ 2 w 8"/>
                    <a:gd name="T11" fmla="*/ 23 h 23"/>
                    <a:gd name="T12" fmla="*/ 3 w 8"/>
                    <a:gd name="T13" fmla="*/ 23 h 23"/>
                    <a:gd name="T14" fmla="*/ 3 w 8"/>
                    <a:gd name="T15" fmla="*/ 22 h 23"/>
                    <a:gd name="T16" fmla="*/ 4 w 8"/>
                    <a:gd name="T17" fmla="*/ 21 h 23"/>
                    <a:gd name="T18" fmla="*/ 8 w 8"/>
                    <a:gd name="T19" fmla="*/ 3 h 23"/>
                    <a:gd name="T20" fmla="*/ 8 w 8"/>
                    <a:gd name="T21" fmla="*/ 1 h 23"/>
                    <a:gd name="T22" fmla="*/ 8 w 8"/>
                    <a:gd name="T23" fmla="*/ 0 h 23"/>
                    <a:gd name="T24" fmla="*/ 7 w 8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23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23"/>
                        <a:pt x="1" y="23"/>
                        <a:pt x="2" y="23"/>
                      </a:cubicBezTo>
                      <a:cubicBezTo>
                        <a:pt x="2" y="23"/>
                        <a:pt x="2" y="23"/>
                        <a:pt x="3" y="23"/>
                      </a:cubicBezTo>
                      <a:cubicBezTo>
                        <a:pt x="3" y="23"/>
                        <a:pt x="3" y="22"/>
                        <a:pt x="3" y="22"/>
                      </a:cubicBezTo>
                      <a:cubicBezTo>
                        <a:pt x="3" y="22"/>
                        <a:pt x="3" y="21"/>
                        <a:pt x="4" y="2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Freeform: Shape 35"/>
                <p:cNvSpPr/>
                <p:nvPr/>
              </p:nvSpPr>
              <p:spPr bwMode="auto">
                <a:xfrm>
                  <a:off x="6989763" y="1044575"/>
                  <a:ext cx="60325" cy="65087"/>
                </a:xfrm>
                <a:custGeom>
                  <a:avLst/>
                  <a:gdLst>
                    <a:gd name="T0" fmla="*/ 0 w 38"/>
                    <a:gd name="T1" fmla="*/ 10 h 41"/>
                    <a:gd name="T2" fmla="*/ 26 w 38"/>
                    <a:gd name="T3" fmla="*/ 19 h 41"/>
                    <a:gd name="T4" fmla="*/ 0 w 38"/>
                    <a:gd name="T5" fmla="*/ 32 h 41"/>
                    <a:gd name="T6" fmla="*/ 0 w 38"/>
                    <a:gd name="T7" fmla="*/ 41 h 41"/>
                    <a:gd name="T8" fmla="*/ 38 w 38"/>
                    <a:gd name="T9" fmla="*/ 24 h 41"/>
                    <a:gd name="T10" fmla="*/ 38 w 38"/>
                    <a:gd name="T11" fmla="*/ 17 h 41"/>
                    <a:gd name="T12" fmla="*/ 0 w 38"/>
                    <a:gd name="T13" fmla="*/ 0 h 41"/>
                    <a:gd name="T14" fmla="*/ 0 w 38"/>
                    <a:gd name="T15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1">
                      <a:moveTo>
                        <a:pt x="0" y="10"/>
                      </a:moveTo>
                      <a:lnTo>
                        <a:pt x="26" y="19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38" y="24"/>
                      </a:lnTo>
                      <a:lnTo>
                        <a:pt x="38" y="17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0" name="Freeform: Shape 28"/>
              <p:cNvSpPr/>
              <p:nvPr/>
            </p:nvSpPr>
            <p:spPr bwMode="auto">
              <a:xfrm>
                <a:off x="6393550" y="3222208"/>
                <a:ext cx="581998" cy="393303"/>
              </a:xfrm>
              <a:custGeom>
                <a:avLst/>
                <a:gdLst>
                  <a:gd name="T0" fmla="*/ 96 w 120"/>
                  <a:gd name="T1" fmla="*/ 32 h 80"/>
                  <a:gd name="T2" fmla="*/ 96 w 120"/>
                  <a:gd name="T3" fmla="*/ 32 h 80"/>
                  <a:gd name="T4" fmla="*/ 96 w 120"/>
                  <a:gd name="T5" fmla="*/ 32 h 80"/>
                  <a:gd name="T6" fmla="*/ 64 w 120"/>
                  <a:gd name="T7" fmla="*/ 0 h 80"/>
                  <a:gd name="T8" fmla="*/ 33 w 120"/>
                  <a:gd name="T9" fmla="*/ 24 h 80"/>
                  <a:gd name="T10" fmla="*/ 28 w 120"/>
                  <a:gd name="T11" fmla="*/ 24 h 80"/>
                  <a:gd name="T12" fmla="*/ 0 w 120"/>
                  <a:gd name="T13" fmla="*/ 52 h 80"/>
                  <a:gd name="T14" fmla="*/ 28 w 120"/>
                  <a:gd name="T15" fmla="*/ 80 h 80"/>
                  <a:gd name="T16" fmla="*/ 96 w 120"/>
                  <a:gd name="T17" fmla="*/ 80 h 80"/>
                  <a:gd name="T18" fmla="*/ 120 w 120"/>
                  <a:gd name="T19" fmla="*/ 56 h 80"/>
                  <a:gd name="T20" fmla="*/ 96 w 120"/>
                  <a:gd name="T21" fmla="*/ 32 h 80"/>
                  <a:gd name="T22" fmla="*/ 96 w 120"/>
                  <a:gd name="T23" fmla="*/ 72 h 80"/>
                  <a:gd name="T24" fmla="*/ 71 w 120"/>
                  <a:gd name="T25" fmla="*/ 72 h 80"/>
                  <a:gd name="T26" fmla="*/ 71 w 120"/>
                  <a:gd name="T27" fmla="*/ 58 h 80"/>
                  <a:gd name="T28" fmla="*/ 80 w 120"/>
                  <a:gd name="T29" fmla="*/ 58 h 80"/>
                  <a:gd name="T30" fmla="*/ 62 w 120"/>
                  <a:gd name="T31" fmla="*/ 36 h 80"/>
                  <a:gd name="T32" fmla="*/ 45 w 120"/>
                  <a:gd name="T33" fmla="*/ 58 h 80"/>
                  <a:gd name="T34" fmla="*/ 54 w 120"/>
                  <a:gd name="T35" fmla="*/ 58 h 80"/>
                  <a:gd name="T36" fmla="*/ 54 w 120"/>
                  <a:gd name="T37" fmla="*/ 72 h 80"/>
                  <a:gd name="T38" fmla="*/ 28 w 120"/>
                  <a:gd name="T39" fmla="*/ 72 h 80"/>
                  <a:gd name="T40" fmla="*/ 8 w 120"/>
                  <a:gd name="T41" fmla="*/ 52 h 80"/>
                  <a:gd name="T42" fmla="*/ 28 w 120"/>
                  <a:gd name="T43" fmla="*/ 32 h 80"/>
                  <a:gd name="T44" fmla="*/ 35 w 120"/>
                  <a:gd name="T45" fmla="*/ 33 h 80"/>
                  <a:gd name="T46" fmla="*/ 38 w 120"/>
                  <a:gd name="T47" fmla="*/ 33 h 80"/>
                  <a:gd name="T48" fmla="*/ 40 w 120"/>
                  <a:gd name="T49" fmla="*/ 30 h 80"/>
                  <a:gd name="T50" fmla="*/ 64 w 120"/>
                  <a:gd name="T51" fmla="*/ 8 h 80"/>
                  <a:gd name="T52" fmla="*/ 88 w 120"/>
                  <a:gd name="T53" fmla="*/ 32 h 80"/>
                  <a:gd name="T54" fmla="*/ 88 w 120"/>
                  <a:gd name="T55" fmla="*/ 36 h 80"/>
                  <a:gd name="T56" fmla="*/ 89 w 120"/>
                  <a:gd name="T57" fmla="*/ 39 h 80"/>
                  <a:gd name="T58" fmla="*/ 93 w 120"/>
                  <a:gd name="T59" fmla="*/ 40 h 80"/>
                  <a:gd name="T60" fmla="*/ 96 w 120"/>
                  <a:gd name="T61" fmla="*/ 40 h 80"/>
                  <a:gd name="T62" fmla="*/ 112 w 120"/>
                  <a:gd name="T63" fmla="*/ 56 h 80"/>
                  <a:gd name="T64" fmla="*/ 96 w 120"/>
                  <a:gd name="T65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" h="80">
                    <a:moveTo>
                      <a:pt x="96" y="32"/>
                    </a:move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14"/>
                      <a:pt x="82" y="0"/>
                      <a:pt x="64" y="0"/>
                    </a:cubicBezTo>
                    <a:cubicBezTo>
                      <a:pt x="49" y="0"/>
                      <a:pt x="36" y="10"/>
                      <a:pt x="33" y="24"/>
                    </a:cubicBezTo>
                    <a:cubicBezTo>
                      <a:pt x="31" y="24"/>
                      <a:pt x="30" y="24"/>
                      <a:pt x="28" y="24"/>
                    </a:cubicBezTo>
                    <a:cubicBezTo>
                      <a:pt x="13" y="24"/>
                      <a:pt x="0" y="37"/>
                      <a:pt x="0" y="52"/>
                    </a:cubicBezTo>
                    <a:cubicBezTo>
                      <a:pt x="0" y="67"/>
                      <a:pt x="13" y="80"/>
                      <a:pt x="28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09" y="80"/>
                      <a:pt x="120" y="69"/>
                      <a:pt x="120" y="56"/>
                    </a:cubicBezTo>
                    <a:cubicBezTo>
                      <a:pt x="120" y="43"/>
                      <a:pt x="109" y="32"/>
                      <a:pt x="96" y="32"/>
                    </a:cubicBezTo>
                    <a:close/>
                    <a:moveTo>
                      <a:pt x="96" y="72"/>
                    </a:moveTo>
                    <a:cubicBezTo>
                      <a:pt x="71" y="72"/>
                      <a:pt x="71" y="72"/>
                      <a:pt x="71" y="7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17" y="72"/>
                      <a:pt x="8" y="63"/>
                      <a:pt x="8" y="52"/>
                    </a:cubicBezTo>
                    <a:cubicBezTo>
                      <a:pt x="8" y="41"/>
                      <a:pt x="17" y="32"/>
                      <a:pt x="28" y="32"/>
                    </a:cubicBezTo>
                    <a:cubicBezTo>
                      <a:pt x="30" y="32"/>
                      <a:pt x="32" y="32"/>
                      <a:pt x="35" y="33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39" y="32"/>
                      <a:pt x="40" y="31"/>
                      <a:pt x="40" y="30"/>
                    </a:cubicBezTo>
                    <a:cubicBezTo>
                      <a:pt x="41" y="17"/>
                      <a:pt x="51" y="8"/>
                      <a:pt x="64" y="8"/>
                    </a:cubicBezTo>
                    <a:cubicBezTo>
                      <a:pt x="77" y="8"/>
                      <a:pt x="88" y="19"/>
                      <a:pt x="88" y="32"/>
                    </a:cubicBezTo>
                    <a:cubicBezTo>
                      <a:pt x="88" y="33"/>
                      <a:pt x="88" y="34"/>
                      <a:pt x="88" y="36"/>
                    </a:cubicBezTo>
                    <a:cubicBezTo>
                      <a:pt x="87" y="37"/>
                      <a:pt x="88" y="39"/>
                      <a:pt x="89" y="39"/>
                    </a:cubicBezTo>
                    <a:cubicBezTo>
                      <a:pt x="90" y="40"/>
                      <a:pt x="91" y="41"/>
                      <a:pt x="93" y="40"/>
                    </a:cubicBezTo>
                    <a:cubicBezTo>
                      <a:pt x="94" y="40"/>
                      <a:pt x="95" y="40"/>
                      <a:pt x="96" y="40"/>
                    </a:cubicBezTo>
                    <a:cubicBezTo>
                      <a:pt x="105" y="40"/>
                      <a:pt x="112" y="47"/>
                      <a:pt x="112" y="56"/>
                    </a:cubicBezTo>
                    <a:cubicBezTo>
                      <a:pt x="112" y="65"/>
                      <a:pt x="105" y="72"/>
                      <a:pt x="9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29"/>
              <p:cNvSpPr/>
              <p:nvPr/>
            </p:nvSpPr>
            <p:spPr bwMode="auto">
              <a:xfrm>
                <a:off x="6445511" y="4491341"/>
                <a:ext cx="605790" cy="455148"/>
              </a:xfrm>
              <a:custGeom>
                <a:avLst/>
                <a:gdLst>
                  <a:gd name="T0" fmla="*/ 36 w 80"/>
                  <a:gd name="T1" fmla="*/ 46 h 58"/>
                  <a:gd name="T2" fmla="*/ 34 w 80"/>
                  <a:gd name="T3" fmla="*/ 46 h 58"/>
                  <a:gd name="T4" fmla="*/ 32 w 80"/>
                  <a:gd name="T5" fmla="*/ 43 h 58"/>
                  <a:gd name="T6" fmla="*/ 36 w 80"/>
                  <a:gd name="T7" fmla="*/ 45 h 58"/>
                  <a:gd name="T8" fmla="*/ 78 w 80"/>
                  <a:gd name="T9" fmla="*/ 27 h 58"/>
                  <a:gd name="T10" fmla="*/ 69 w 80"/>
                  <a:gd name="T11" fmla="*/ 32 h 58"/>
                  <a:gd name="T12" fmla="*/ 40 w 80"/>
                  <a:gd name="T13" fmla="*/ 58 h 58"/>
                  <a:gd name="T14" fmla="*/ 11 w 80"/>
                  <a:gd name="T15" fmla="*/ 32 h 58"/>
                  <a:gd name="T16" fmla="*/ 7 w 80"/>
                  <a:gd name="T17" fmla="*/ 27 h 58"/>
                  <a:gd name="T18" fmla="*/ 0 w 80"/>
                  <a:gd name="T19" fmla="*/ 25 h 58"/>
                  <a:gd name="T20" fmla="*/ 6 w 80"/>
                  <a:gd name="T21" fmla="*/ 23 h 58"/>
                  <a:gd name="T22" fmla="*/ 24 w 80"/>
                  <a:gd name="T23" fmla="*/ 0 h 58"/>
                  <a:gd name="T24" fmla="*/ 40 w 80"/>
                  <a:gd name="T25" fmla="*/ 9 h 58"/>
                  <a:gd name="T26" fmla="*/ 56 w 80"/>
                  <a:gd name="T27" fmla="*/ 0 h 58"/>
                  <a:gd name="T28" fmla="*/ 74 w 80"/>
                  <a:gd name="T29" fmla="*/ 23 h 58"/>
                  <a:gd name="T30" fmla="*/ 80 w 80"/>
                  <a:gd name="T31" fmla="*/ 25 h 58"/>
                  <a:gd name="T32" fmla="*/ 12 w 80"/>
                  <a:gd name="T33" fmla="*/ 23 h 58"/>
                  <a:gd name="T34" fmla="*/ 16 w 80"/>
                  <a:gd name="T35" fmla="*/ 10 h 58"/>
                  <a:gd name="T36" fmla="*/ 15 w 80"/>
                  <a:gd name="T37" fmla="*/ 23 h 58"/>
                  <a:gd name="T38" fmla="*/ 28 w 80"/>
                  <a:gd name="T39" fmla="*/ 13 h 58"/>
                  <a:gd name="T40" fmla="*/ 32 w 80"/>
                  <a:gd name="T41" fmla="*/ 13 h 58"/>
                  <a:gd name="T42" fmla="*/ 48 w 80"/>
                  <a:gd name="T43" fmla="*/ 18 h 58"/>
                  <a:gd name="T44" fmla="*/ 52 w 80"/>
                  <a:gd name="T45" fmla="*/ 18 h 58"/>
                  <a:gd name="T46" fmla="*/ 61 w 80"/>
                  <a:gd name="T47" fmla="*/ 24 h 58"/>
                  <a:gd name="T48" fmla="*/ 71 w 80"/>
                  <a:gd name="T49" fmla="*/ 23 h 58"/>
                  <a:gd name="T50" fmla="*/ 56 w 80"/>
                  <a:gd name="T51" fmla="*/ 3 h 58"/>
                  <a:gd name="T52" fmla="*/ 41 w 80"/>
                  <a:gd name="T53" fmla="*/ 12 h 58"/>
                  <a:gd name="T54" fmla="*/ 35 w 80"/>
                  <a:gd name="T55" fmla="*/ 8 h 58"/>
                  <a:gd name="T56" fmla="*/ 13 w 80"/>
                  <a:gd name="T57" fmla="*/ 8 h 58"/>
                  <a:gd name="T58" fmla="*/ 70 w 80"/>
                  <a:gd name="T59" fmla="*/ 27 h 58"/>
                  <a:gd name="T60" fmla="*/ 59 w 80"/>
                  <a:gd name="T61" fmla="*/ 36 h 58"/>
                  <a:gd name="T62" fmla="*/ 56 w 80"/>
                  <a:gd name="T63" fmla="*/ 36 h 58"/>
                  <a:gd name="T64" fmla="*/ 44 w 80"/>
                  <a:gd name="T65" fmla="*/ 36 h 58"/>
                  <a:gd name="T66" fmla="*/ 42 w 80"/>
                  <a:gd name="T67" fmla="*/ 37 h 58"/>
                  <a:gd name="T68" fmla="*/ 30 w 80"/>
                  <a:gd name="T69" fmla="*/ 17 h 58"/>
                  <a:gd name="T70" fmla="*/ 23 w 80"/>
                  <a:gd name="T71" fmla="*/ 27 h 58"/>
                  <a:gd name="T72" fmla="*/ 30 w 80"/>
                  <a:gd name="T73" fmla="*/ 39 h 58"/>
                  <a:gd name="T74" fmla="*/ 29 w 80"/>
                  <a:gd name="T75" fmla="*/ 41 h 58"/>
                  <a:gd name="T76" fmla="*/ 15 w 80"/>
                  <a:gd name="T77" fmla="*/ 27 h 58"/>
                  <a:gd name="T78" fmla="*/ 13 w 80"/>
                  <a:gd name="T79" fmla="*/ 30 h 58"/>
                  <a:gd name="T80" fmla="*/ 36 w 80"/>
                  <a:gd name="T81" fmla="*/ 54 h 58"/>
                  <a:gd name="T82" fmla="*/ 67 w 80"/>
                  <a:gd name="T8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58">
                    <a:moveTo>
                      <a:pt x="36" y="45"/>
                    </a:moveTo>
                    <a:cubicBezTo>
                      <a:pt x="36" y="45"/>
                      <a:pt x="36" y="46"/>
                      <a:pt x="36" y="46"/>
                    </a:cubicBezTo>
                    <a:cubicBezTo>
                      <a:pt x="36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4" y="46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3"/>
                      <a:pt x="32" y="43"/>
                    </a:cubicBezTo>
                    <a:cubicBezTo>
                      <a:pt x="33" y="42"/>
                      <a:pt x="33" y="42"/>
                      <a:pt x="34" y="43"/>
                    </a:cubicBezTo>
                    <a:lnTo>
                      <a:pt x="36" y="45"/>
                    </a:lnTo>
                    <a:close/>
                    <a:moveTo>
                      <a:pt x="80" y="25"/>
                    </a:moveTo>
                    <a:cubicBezTo>
                      <a:pt x="80" y="26"/>
                      <a:pt x="79" y="27"/>
                      <a:pt x="78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9"/>
                      <a:pt x="71" y="31"/>
                      <a:pt x="69" y="32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4" y="57"/>
                      <a:pt x="42" y="58"/>
                      <a:pt x="40" y="58"/>
                    </a:cubicBezTo>
                    <a:cubicBezTo>
                      <a:pt x="38" y="58"/>
                      <a:pt x="36" y="57"/>
                      <a:pt x="34" y="56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9" y="31"/>
                      <a:pt x="8" y="29"/>
                      <a:pt x="7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17"/>
                      <a:pt x="6" y="11"/>
                      <a:pt x="11" y="6"/>
                    </a:cubicBezTo>
                    <a:cubicBezTo>
                      <a:pt x="14" y="2"/>
                      <a:pt x="19" y="0"/>
                      <a:pt x="24" y="0"/>
                    </a:cubicBezTo>
                    <a:cubicBezTo>
                      <a:pt x="29" y="0"/>
                      <a:pt x="34" y="2"/>
                      <a:pt x="37" y="6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6" y="2"/>
                      <a:pt x="51" y="0"/>
                      <a:pt x="56" y="0"/>
                    </a:cubicBezTo>
                    <a:cubicBezTo>
                      <a:pt x="61" y="0"/>
                      <a:pt x="66" y="2"/>
                      <a:pt x="69" y="6"/>
                    </a:cubicBezTo>
                    <a:cubicBezTo>
                      <a:pt x="74" y="11"/>
                      <a:pt x="76" y="17"/>
                      <a:pt x="74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9" y="23"/>
                      <a:pt x="80" y="24"/>
                      <a:pt x="80" y="25"/>
                    </a:cubicBezTo>
                    <a:close/>
                    <a:moveTo>
                      <a:pt x="9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10" y="19"/>
                      <a:pt x="11" y="13"/>
                      <a:pt x="15" y="10"/>
                    </a:cubicBezTo>
                    <a:cubicBezTo>
                      <a:pt x="15" y="9"/>
                      <a:pt x="16" y="9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3" y="14"/>
                      <a:pt x="12" y="19"/>
                      <a:pt x="15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9" y="12"/>
                      <a:pt x="30" y="12"/>
                    </a:cubicBezTo>
                    <a:cubicBezTo>
                      <a:pt x="31" y="12"/>
                      <a:pt x="31" y="12"/>
                      <a:pt x="32" y="13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7"/>
                      <a:pt x="50" y="17"/>
                      <a:pt x="50" y="17"/>
                    </a:cubicBezTo>
                    <a:cubicBezTo>
                      <a:pt x="51" y="17"/>
                      <a:pt x="52" y="17"/>
                      <a:pt x="52" y="18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4"/>
                      <a:pt x="62" y="23"/>
                      <a:pt x="63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3" y="18"/>
                      <a:pt x="71" y="12"/>
                      <a:pt x="67" y="8"/>
                    </a:cubicBezTo>
                    <a:cubicBezTo>
                      <a:pt x="64" y="5"/>
                      <a:pt x="60" y="3"/>
                      <a:pt x="56" y="3"/>
                    </a:cubicBezTo>
                    <a:cubicBezTo>
                      <a:pt x="52" y="3"/>
                      <a:pt x="48" y="5"/>
                      <a:pt x="45" y="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3"/>
                      <a:pt x="40" y="13"/>
                      <a:pt x="39" y="12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2" y="5"/>
                      <a:pt x="28" y="3"/>
                      <a:pt x="24" y="3"/>
                    </a:cubicBezTo>
                    <a:cubicBezTo>
                      <a:pt x="20" y="3"/>
                      <a:pt x="16" y="5"/>
                      <a:pt x="13" y="8"/>
                    </a:cubicBezTo>
                    <a:cubicBezTo>
                      <a:pt x="9" y="12"/>
                      <a:pt x="7" y="18"/>
                      <a:pt x="9" y="23"/>
                    </a:cubicBezTo>
                    <a:close/>
                    <a:moveTo>
                      <a:pt x="70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8" y="37"/>
                      <a:pt x="58" y="37"/>
                    </a:cubicBezTo>
                    <a:cubicBezTo>
                      <a:pt x="57" y="37"/>
                      <a:pt x="56" y="36"/>
                      <a:pt x="56" y="36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6"/>
                      <a:pt x="43" y="37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1" y="37"/>
                      <a:pt x="40" y="36"/>
                      <a:pt x="40" y="3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40"/>
                      <a:pt x="30" y="40"/>
                      <a:pt x="30" y="41"/>
                    </a:cubicBezTo>
                    <a:cubicBezTo>
                      <a:pt x="30" y="41"/>
                      <a:pt x="30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2" y="29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8" y="56"/>
                      <a:pt x="42" y="56"/>
                      <a:pt x="44" y="54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8" y="29"/>
                      <a:pt x="69" y="28"/>
                      <a:pt x="7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1851224" y="4087564"/>
            <a:ext cx="3063833" cy="1006991"/>
            <a:chOff x="8328246" y="2276873"/>
            <a:chExt cx="2198694" cy="1006991"/>
          </a:xfrm>
        </p:grpSpPr>
        <p:sp>
          <p:nvSpPr>
            <p:cNvPr id="16" name="TextBox 42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72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7" name="TextBox 43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72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7543800" y="1964871"/>
            <a:ext cx="2991826" cy="1006991"/>
            <a:chOff x="1197898" y="2503545"/>
            <a:chExt cx="2198693" cy="1006991"/>
          </a:xfrm>
        </p:grpSpPr>
        <p:sp>
          <p:nvSpPr>
            <p:cNvPr id="14" name="TextBox 45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72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72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7543800" y="4087564"/>
            <a:ext cx="2991826" cy="1006991"/>
            <a:chOff x="1197898" y="2503545"/>
            <a:chExt cx="2198693" cy="1006991"/>
          </a:xfrm>
        </p:grpSpPr>
        <p:sp>
          <p:nvSpPr>
            <p:cNvPr id="12" name="TextBox 48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72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3" name="TextBox 49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72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50"/>
          <p:cNvGrpSpPr/>
          <p:nvPr>
            <p:custDataLst>
              <p:tags r:id="rId6"/>
            </p:custDataLst>
          </p:nvPr>
        </p:nvGrpSpPr>
        <p:grpSpPr>
          <a:xfrm>
            <a:off x="1851224" y="1964871"/>
            <a:ext cx="3063833" cy="1006991"/>
            <a:chOff x="8328246" y="2276873"/>
            <a:chExt cx="2198694" cy="1006991"/>
          </a:xfrm>
        </p:grpSpPr>
        <p:sp>
          <p:nvSpPr>
            <p:cNvPr id="10" name="TextBox 5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72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1" name="TextBox 5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72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5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dk1">
                      <a:lumMod val="100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dk1">
                      <a:lumMod val="100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dk1">
                      <a:lumMod val="100000"/>
                    </a:schemeClr>
                  </a:solidFill>
                </a:rPr>
                <a:t>/</a:t>
              </a:r>
              <a:endParaRPr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8517768" y="1527629"/>
            <a:ext cx="1973942" cy="3802743"/>
            <a:chOff x="8517768" y="1527629"/>
            <a:chExt cx="1973942" cy="3802743"/>
          </a:xfrm>
        </p:grpSpPr>
        <p:sp>
          <p:nvSpPr>
            <p:cNvPr id="6" name="Rectangle: Rounded Corners 40"/>
            <p:cNvSpPr/>
            <p:nvPr/>
          </p:nvSpPr>
          <p:spPr>
            <a:xfrm>
              <a:off x="8517768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</a:t>
              </a:r>
              <a:endParaRPr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39"/>
            <p:cNvSpPr/>
            <p:nvPr/>
          </p:nvSpPr>
          <p:spPr>
            <a:xfrm>
              <a:off x="8517768" y="3740544"/>
              <a:ext cx="1968024" cy="603504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4</a:t>
              </a:r>
              <a:endParaRPr lang="en-US" altLang="zh-CN" b="1"/>
            </a:p>
          </p:txBody>
        </p:sp>
        <p:sp>
          <p:nvSpPr>
            <p:cNvPr id="33" name="Rectangle 43"/>
            <p:cNvSpPr/>
            <p:nvPr/>
          </p:nvSpPr>
          <p:spPr>
            <a:xfrm>
              <a:off x="8603237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6"/>
                  </a:solidFill>
                </a:rPr>
                <a:t>输入标题文本</a:t>
              </a:r>
              <a:endParaRPr lang="zh-CN" alt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35" name="Freeform: Shape 55"/>
            <p:cNvSpPr>
              <a:spLocks noChangeAspect="1"/>
            </p:cNvSpPr>
            <p:nvPr/>
          </p:nvSpPr>
          <p:spPr bwMode="auto">
            <a:xfrm>
              <a:off x="9231503" y="4554700"/>
              <a:ext cx="540552" cy="45680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2"/>
            </p:custDataLst>
          </p:nvPr>
        </p:nvGrpSpPr>
        <p:grpSpPr>
          <a:xfrm>
            <a:off x="6231468" y="1527629"/>
            <a:ext cx="2671361" cy="3802743"/>
            <a:chOff x="6231468" y="1527629"/>
            <a:chExt cx="2671361" cy="3802743"/>
          </a:xfrm>
        </p:grpSpPr>
        <p:sp>
          <p:nvSpPr>
            <p:cNvPr id="5" name="Rectangle: Rounded Corners 31"/>
            <p:cNvSpPr/>
            <p:nvPr/>
          </p:nvSpPr>
          <p:spPr>
            <a:xfrm>
              <a:off x="6231468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</a:t>
              </a:r>
              <a:endParaRPr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9"/>
            <p:cNvSpPr/>
            <p:nvPr/>
          </p:nvSpPr>
          <p:spPr>
            <a:xfrm>
              <a:off x="7832184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Oval 20"/>
            <p:cNvSpPr/>
            <p:nvPr/>
          </p:nvSpPr>
          <p:spPr>
            <a:xfrm>
              <a:off x="7832184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Oval 22"/>
            <p:cNvSpPr/>
            <p:nvPr/>
          </p:nvSpPr>
          <p:spPr>
            <a:xfrm>
              <a:off x="8657977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Oval 23"/>
            <p:cNvSpPr/>
            <p:nvPr/>
          </p:nvSpPr>
          <p:spPr>
            <a:xfrm>
              <a:off x="8657977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Rectangle: Rounded Corners 34"/>
            <p:cNvSpPr/>
            <p:nvPr/>
          </p:nvSpPr>
          <p:spPr>
            <a:xfrm>
              <a:off x="7930403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Rectangle: Rounded Corners 35"/>
            <p:cNvSpPr/>
            <p:nvPr/>
          </p:nvSpPr>
          <p:spPr>
            <a:xfrm>
              <a:off x="7930403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Rectangle 38"/>
            <p:cNvSpPr/>
            <p:nvPr/>
          </p:nvSpPr>
          <p:spPr>
            <a:xfrm>
              <a:off x="6237386" y="3740544"/>
              <a:ext cx="1968024" cy="603504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3</a:t>
              </a:r>
              <a:endParaRPr lang="en-US" altLang="zh-CN" b="1"/>
            </a:p>
          </p:txBody>
        </p:sp>
        <p:sp>
          <p:nvSpPr>
            <p:cNvPr id="32" name="Rectangle 42"/>
            <p:cNvSpPr/>
            <p:nvPr/>
          </p:nvSpPr>
          <p:spPr>
            <a:xfrm>
              <a:off x="6319896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37" name="Freeform: Shape 54"/>
            <p:cNvSpPr/>
            <p:nvPr/>
          </p:nvSpPr>
          <p:spPr bwMode="auto">
            <a:xfrm>
              <a:off x="6947236" y="4576817"/>
              <a:ext cx="542404" cy="45837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3974756" y="1527629"/>
            <a:ext cx="2653608" cy="3802743"/>
            <a:chOff x="3974756" y="1527629"/>
            <a:chExt cx="2653608" cy="3802743"/>
          </a:xfrm>
        </p:grpSpPr>
        <p:sp>
          <p:nvSpPr>
            <p:cNvPr id="4" name="Rectangle: Rounded Corners 30"/>
            <p:cNvSpPr/>
            <p:nvPr/>
          </p:nvSpPr>
          <p:spPr>
            <a:xfrm>
              <a:off x="3978832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</a:t>
              </a:r>
              <a:endParaRPr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5557718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Oval 14"/>
            <p:cNvSpPr/>
            <p:nvPr/>
          </p:nvSpPr>
          <p:spPr>
            <a:xfrm>
              <a:off x="5557718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Oval 16"/>
            <p:cNvSpPr/>
            <p:nvPr/>
          </p:nvSpPr>
          <p:spPr>
            <a:xfrm>
              <a:off x="6383512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Oval 17"/>
            <p:cNvSpPr/>
            <p:nvPr/>
          </p:nvSpPr>
          <p:spPr>
            <a:xfrm>
              <a:off x="6383512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Rectangle: Rounded Corners 32"/>
            <p:cNvSpPr/>
            <p:nvPr/>
          </p:nvSpPr>
          <p:spPr>
            <a:xfrm>
              <a:off x="5629993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Rectangle: Rounded Corners 33"/>
            <p:cNvSpPr/>
            <p:nvPr/>
          </p:nvSpPr>
          <p:spPr>
            <a:xfrm>
              <a:off x="5629993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Rectangle 37"/>
            <p:cNvSpPr/>
            <p:nvPr/>
          </p:nvSpPr>
          <p:spPr>
            <a:xfrm>
              <a:off x="3974756" y="3740544"/>
              <a:ext cx="1968024" cy="603504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2</a:t>
              </a:r>
              <a:endParaRPr lang="en-US" altLang="zh-CN" b="1"/>
            </a:p>
          </p:txBody>
        </p:sp>
        <p:sp>
          <p:nvSpPr>
            <p:cNvPr id="31" name="Rectangle 41"/>
            <p:cNvSpPr/>
            <p:nvPr/>
          </p:nvSpPr>
          <p:spPr>
            <a:xfrm>
              <a:off x="4067260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Freeform: Shape 53"/>
            <p:cNvSpPr/>
            <p:nvPr/>
          </p:nvSpPr>
          <p:spPr bwMode="auto">
            <a:xfrm>
              <a:off x="4713428" y="4566343"/>
              <a:ext cx="487208" cy="41172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700290" y="1527629"/>
            <a:ext cx="2637717" cy="3802743"/>
            <a:chOff x="1700290" y="1527629"/>
            <a:chExt cx="2637717" cy="3802743"/>
          </a:xfrm>
        </p:grpSpPr>
        <p:sp>
          <p:nvSpPr>
            <p:cNvPr id="7" name="Rectangle: Rounded Corners 1"/>
            <p:cNvSpPr/>
            <p:nvPr/>
          </p:nvSpPr>
          <p:spPr>
            <a:xfrm>
              <a:off x="1700290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点击此处更换文本</a:t>
              </a:r>
              <a:r>
                <a:rPr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https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://</a:t>
              </a:r>
              <a:r>
                <a:rPr lang="en-US"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xnwe.taobao.com</a:t>
              </a:r>
              <a:r>
                <a:rPr sz="105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</a:t>
              </a:r>
              <a:endParaRPr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3264134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7"/>
            <p:cNvSpPr/>
            <p:nvPr/>
          </p:nvSpPr>
          <p:spPr>
            <a:xfrm>
              <a:off x="3264134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10"/>
            <p:cNvSpPr/>
            <p:nvPr/>
          </p:nvSpPr>
          <p:spPr>
            <a:xfrm>
              <a:off x="4093155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11"/>
            <p:cNvSpPr/>
            <p:nvPr/>
          </p:nvSpPr>
          <p:spPr>
            <a:xfrm>
              <a:off x="4093155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Rectangle: Rounded Corners 24"/>
            <p:cNvSpPr/>
            <p:nvPr/>
          </p:nvSpPr>
          <p:spPr>
            <a:xfrm>
              <a:off x="3369032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Rectangle: Rounded Corners 25"/>
            <p:cNvSpPr/>
            <p:nvPr/>
          </p:nvSpPr>
          <p:spPr>
            <a:xfrm>
              <a:off x="3369032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Rectangle 36"/>
            <p:cNvSpPr/>
            <p:nvPr/>
          </p:nvSpPr>
          <p:spPr>
            <a:xfrm>
              <a:off x="1700290" y="3740544"/>
              <a:ext cx="1968024" cy="603504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1</a:t>
              </a:r>
              <a:endParaRPr lang="en-US" altLang="zh-CN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85759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Freeform: Shape 52"/>
            <p:cNvSpPr/>
            <p:nvPr/>
          </p:nvSpPr>
          <p:spPr bwMode="auto">
            <a:xfrm>
              <a:off x="2349977" y="4547186"/>
              <a:ext cx="601048" cy="50792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2" y="776798"/>
            <a:ext cx="5070060" cy="545449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4845134" y="2062774"/>
            <a:ext cx="8323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6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感谢您的观看！</a:t>
            </a:r>
            <a:endParaRPr lang="en-US" altLang="zh-CN" sz="6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61654" y="3173880"/>
            <a:ext cx="5863771" cy="57767"/>
            <a:chOff x="5280505" y="3963496"/>
            <a:chExt cx="5863771" cy="57767"/>
          </a:xfrm>
          <a:solidFill>
            <a:schemeClr val="tx1"/>
          </a:solidFill>
        </p:grpSpPr>
        <p:sp>
          <p:nvSpPr>
            <p:cNvPr id="6" name="任意多边形 16"/>
            <p:cNvSpPr/>
            <p:nvPr/>
          </p:nvSpPr>
          <p:spPr>
            <a:xfrm>
              <a:off x="5280505" y="3992380"/>
              <a:ext cx="5863771" cy="0"/>
            </a:xfrm>
            <a:custGeom>
              <a:avLst/>
              <a:gdLst>
                <a:gd name="connsiteX0" fmla="*/ 0 w 5863771"/>
                <a:gd name="connsiteY0" fmla="*/ 0 h 0"/>
                <a:gd name="connsiteX1" fmla="*/ 58057 w 5863771"/>
                <a:gd name="connsiteY1" fmla="*/ 0 h 0"/>
                <a:gd name="connsiteX2" fmla="*/ 5863771 w 586377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771">
                  <a:moveTo>
                    <a:pt x="0" y="0"/>
                  </a:moveTo>
                  <a:lnTo>
                    <a:pt x="58057" y="0"/>
                  </a:lnTo>
                  <a:lnTo>
                    <a:pt x="5863771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圆角矩形 17"/>
            <p:cNvSpPr/>
            <p:nvPr/>
          </p:nvSpPr>
          <p:spPr>
            <a:xfrm>
              <a:off x="7456740" y="3963496"/>
              <a:ext cx="1511300" cy="57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479790" y="3451418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适用于工作报告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20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782456" y="4205439"/>
            <a:ext cx="412709" cy="333006"/>
            <a:chOff x="0" y="0"/>
            <a:chExt cx="1088225" cy="869861"/>
          </a:xfrm>
          <a:solidFill>
            <a:schemeClr val="tx1"/>
          </a:solidFill>
        </p:grpSpPr>
        <p:sp>
          <p:nvSpPr>
            <p:cNvPr id="10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9791433" y="4205439"/>
            <a:ext cx="329894" cy="333006"/>
            <a:chOff x="0" y="0"/>
            <a:chExt cx="881859" cy="881859"/>
          </a:xfrm>
          <a:solidFill>
            <a:schemeClr val="tx1"/>
          </a:solidFill>
        </p:grpSpPr>
        <p:sp>
          <p:nvSpPr>
            <p:cNvPr id="16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7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8473972" y="4205439"/>
            <a:ext cx="397959" cy="333006"/>
            <a:chOff x="0" y="0"/>
            <a:chExt cx="961046" cy="796672"/>
          </a:xfrm>
          <a:solidFill>
            <a:schemeClr val="tx1"/>
          </a:solidFill>
        </p:grpSpPr>
        <p:sp>
          <p:nvSpPr>
            <p:cNvPr id="19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0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1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2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4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5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6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8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9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0" name="Freeform 84"/>
          <p:cNvSpPr>
            <a:spLocks noChangeAspect="1" noEditPoints="1" noChangeArrowheads="1"/>
          </p:cNvSpPr>
          <p:nvPr/>
        </p:nvSpPr>
        <p:spPr bwMode="auto">
          <a:xfrm>
            <a:off x="7169827" y="4205438"/>
            <a:ext cx="333822" cy="333006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1" name="Freeform 9"/>
          <p:cNvSpPr>
            <a:spLocks noChangeAspect="1" noEditPoints="1" noChangeArrowheads="1"/>
          </p:cNvSpPr>
          <p:nvPr/>
        </p:nvSpPr>
        <p:spPr bwMode="auto">
          <a:xfrm>
            <a:off x="9150738" y="4205437"/>
            <a:ext cx="361886" cy="33300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2" name="TextBox 84"/>
          <p:cNvSpPr txBox="1"/>
          <p:nvPr/>
        </p:nvSpPr>
        <p:spPr>
          <a:xfrm>
            <a:off x="6908794" y="4881983"/>
            <a:ext cx="36766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4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400" b="1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b="1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好客模板</a:t>
            </a:r>
            <a:r>
              <a:rPr lang="zh-CN" altLang="en-US" sz="1400" b="1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39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39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30" grpId="0" animBg="1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135438" y="2443163"/>
            <a:ext cx="6777037" cy="2054959"/>
            <a:chOff x="277329" y="1093495"/>
            <a:chExt cx="5427948" cy="205504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在这里输入标题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7329" y="2317510"/>
              <a:ext cx="5427948" cy="831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94875" y="4327526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0"/>
          <p:cNvGrpSpPr/>
          <p:nvPr/>
        </p:nvGrpSpPr>
        <p:grpSpPr bwMode="auto">
          <a:xfrm>
            <a:off x="2047372" y="2390799"/>
            <a:ext cx="1770622" cy="1773214"/>
            <a:chOff x="1277143" y="1504950"/>
            <a:chExt cx="1085057" cy="1085850"/>
          </a:xfrm>
        </p:grpSpPr>
        <p:sp>
          <p:nvSpPr>
            <p:cNvPr id="19" name="椭圆 18"/>
            <p:cNvSpPr/>
            <p:nvPr/>
          </p:nvSpPr>
          <p:spPr>
            <a:xfrm>
              <a:off x="1277143" y="1504950"/>
              <a:ext cx="1085057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1394711" y="1649043"/>
              <a:ext cx="849920" cy="81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478114" y="2096852"/>
            <a:ext cx="2348636" cy="2355363"/>
            <a:chOff x="1183288" y="1844824"/>
            <a:chExt cx="2348636" cy="2355363"/>
          </a:xfrm>
        </p:grpSpPr>
        <p:grpSp>
          <p:nvGrpSpPr>
            <p:cNvPr id="32" name="组合 31"/>
            <p:cNvGrpSpPr/>
            <p:nvPr/>
          </p:nvGrpSpPr>
          <p:grpSpPr>
            <a:xfrm>
              <a:off x="1183288" y="3412793"/>
              <a:ext cx="1715248" cy="787394"/>
              <a:chOff x="5122025" y="525814"/>
              <a:chExt cx="2020976" cy="927740"/>
            </a:xfrm>
          </p:grpSpPr>
          <p:sp>
            <p:nvSpPr>
              <p:cNvPr id="38" name="文本框 2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199456" y="1844824"/>
              <a:ext cx="2332468" cy="1330409"/>
              <a:chOff x="2056588" y="2818963"/>
              <a:chExt cx="2332468" cy="1330409"/>
            </a:xfrm>
          </p:grpSpPr>
          <p:sp>
            <p:nvSpPr>
              <p:cNvPr id="34" name="等腰三角形 33"/>
              <p:cNvSpPr/>
              <p:nvPr/>
            </p:nvSpPr>
            <p:spPr>
              <a:xfrm>
                <a:off x="3088656" y="2818963"/>
                <a:ext cx="1300400" cy="1330409"/>
              </a:xfrm>
              <a:prstGeom prst="triangle">
                <a:avLst/>
              </a:prstGeom>
              <a:solidFill>
                <a:schemeClr val="accent1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2468910" y="2818963"/>
                <a:ext cx="1300401" cy="1330409"/>
              </a:xfrm>
              <a:prstGeom prst="triangl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2056588" y="3305697"/>
                <a:ext cx="824645" cy="843674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</a:rPr>
                  <a:t>1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 15" title="wr6E73WmjL"/>
              <p:cNvSpPr/>
              <p:nvPr/>
            </p:nvSpPr>
            <p:spPr bwMode="auto">
              <a:xfrm>
                <a:off x="2938917" y="3443154"/>
                <a:ext cx="360388" cy="459883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3779000" y="2228282"/>
            <a:ext cx="2332469" cy="2933458"/>
            <a:chOff x="5208390" y="2240868"/>
            <a:chExt cx="2332469" cy="2933458"/>
          </a:xfrm>
        </p:grpSpPr>
        <p:grpSp>
          <p:nvGrpSpPr>
            <p:cNvPr id="24" name="组合 23"/>
            <p:cNvGrpSpPr/>
            <p:nvPr/>
          </p:nvGrpSpPr>
          <p:grpSpPr>
            <a:xfrm>
              <a:off x="5232426" y="4386932"/>
              <a:ext cx="1715248" cy="787394"/>
              <a:chOff x="5122025" y="525814"/>
              <a:chExt cx="2020976" cy="927740"/>
            </a:xfrm>
          </p:grpSpPr>
          <p:sp>
            <p:nvSpPr>
              <p:cNvPr id="30" name="文本框 2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208390" y="2240868"/>
              <a:ext cx="2332469" cy="1908503"/>
              <a:chOff x="5208390" y="2240868"/>
              <a:chExt cx="2332469" cy="1908503"/>
            </a:xfrm>
          </p:grpSpPr>
          <p:sp>
            <p:nvSpPr>
              <p:cNvPr id="26" name="等腰三角形 25"/>
              <p:cNvSpPr/>
              <p:nvPr/>
            </p:nvSpPr>
            <p:spPr>
              <a:xfrm>
                <a:off x="6240459" y="2240868"/>
                <a:ext cx="1300400" cy="1908503"/>
              </a:xfrm>
              <a:prstGeom prst="triangle">
                <a:avLst/>
              </a:prstGeom>
              <a:solidFill>
                <a:schemeClr val="accent2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>
                <a:off x="5620712" y="2240868"/>
                <a:ext cx="1300401" cy="1908503"/>
              </a:xfrm>
              <a:prstGeom prst="triangl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5208390" y="3305697"/>
                <a:ext cx="824645" cy="84367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</a:rPr>
                  <a:t>2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 16" title="PVbvzsHBvL"/>
              <p:cNvSpPr>
                <a:spLocks noChangeAspect="1"/>
              </p:cNvSpPr>
              <p:nvPr/>
            </p:nvSpPr>
            <p:spPr bwMode="auto">
              <a:xfrm>
                <a:off x="6097962" y="3426358"/>
                <a:ext cx="345902" cy="435959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6063719" y="2096852"/>
            <a:ext cx="2365447" cy="2181144"/>
            <a:chOff x="8327214" y="2993182"/>
            <a:chExt cx="2365447" cy="2181144"/>
          </a:xfrm>
        </p:grpSpPr>
        <p:grpSp>
          <p:nvGrpSpPr>
            <p:cNvPr id="16" name="组合 15"/>
            <p:cNvGrpSpPr/>
            <p:nvPr/>
          </p:nvGrpSpPr>
          <p:grpSpPr>
            <a:xfrm>
              <a:off x="8327214" y="4386932"/>
              <a:ext cx="1715248" cy="787394"/>
              <a:chOff x="5122025" y="525814"/>
              <a:chExt cx="2020976" cy="927740"/>
            </a:xfrm>
          </p:grpSpPr>
          <p:sp>
            <p:nvSpPr>
              <p:cNvPr id="22" name="文本框 1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360193" y="2993182"/>
              <a:ext cx="2332468" cy="1156189"/>
              <a:chOff x="8360193" y="2993182"/>
              <a:chExt cx="2332468" cy="1156189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9392261" y="2993182"/>
                <a:ext cx="1300400" cy="1156189"/>
              </a:xfrm>
              <a:prstGeom prst="triangle">
                <a:avLst/>
              </a:prstGeom>
              <a:solidFill>
                <a:schemeClr val="accent3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8772515" y="2993182"/>
                <a:ext cx="1300401" cy="1156189"/>
              </a:xfrm>
              <a:prstGeom prst="triangl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8360193" y="3305697"/>
                <a:ext cx="824645" cy="843674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</a:rPr>
                  <a:t>3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 17" title="zumY2Jory7koa69K2WYW"/>
              <p:cNvSpPr/>
              <p:nvPr/>
            </p:nvSpPr>
            <p:spPr bwMode="auto">
              <a:xfrm>
                <a:off x="9251057" y="3532538"/>
                <a:ext cx="343317" cy="343502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381417" y="2228282"/>
            <a:ext cx="2332469" cy="2933458"/>
            <a:chOff x="5208390" y="2240868"/>
            <a:chExt cx="2332469" cy="2933458"/>
          </a:xfrm>
        </p:grpSpPr>
        <p:grpSp>
          <p:nvGrpSpPr>
            <p:cNvPr id="8" name="组合 7"/>
            <p:cNvGrpSpPr/>
            <p:nvPr/>
          </p:nvGrpSpPr>
          <p:grpSpPr>
            <a:xfrm>
              <a:off x="5232426" y="4386932"/>
              <a:ext cx="1715248" cy="787394"/>
              <a:chOff x="5122025" y="525814"/>
              <a:chExt cx="2020976" cy="927740"/>
            </a:xfrm>
          </p:grpSpPr>
          <p:sp>
            <p:nvSpPr>
              <p:cNvPr id="14" name="文本框 37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208390" y="2240868"/>
              <a:ext cx="2332469" cy="1908503"/>
              <a:chOff x="5208390" y="2240868"/>
              <a:chExt cx="2332469" cy="1908503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6240459" y="2240868"/>
                <a:ext cx="1300400" cy="1908503"/>
              </a:xfrm>
              <a:prstGeom prst="triangle">
                <a:avLst/>
              </a:prstGeom>
              <a:solidFill>
                <a:schemeClr val="accent4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5620712" y="2240868"/>
                <a:ext cx="1300401" cy="1908503"/>
              </a:xfrm>
              <a:prstGeom prst="triangle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5208390" y="3305697"/>
                <a:ext cx="824645" cy="843674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</a:rPr>
                  <a:t>4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 36" title="PVbvzsHBvL"/>
              <p:cNvSpPr>
                <a:spLocks noChangeAspect="1"/>
              </p:cNvSpPr>
              <p:nvPr/>
            </p:nvSpPr>
            <p:spPr bwMode="auto">
              <a:xfrm>
                <a:off x="6097962" y="3426358"/>
                <a:ext cx="345902" cy="435959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54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50314" y="2384885"/>
            <a:ext cx="4328892" cy="4473115"/>
            <a:chOff x="6513526" y="1639850"/>
            <a:chExt cx="5049903" cy="5218150"/>
          </a:xfrm>
        </p:grpSpPr>
        <p:sp>
          <p:nvSpPr>
            <p:cNvPr id="32" name="Freeform: Shape 2"/>
            <p:cNvSpPr/>
            <p:nvPr/>
          </p:nvSpPr>
          <p:spPr bwMode="auto">
            <a:xfrm>
              <a:off x="7602087" y="3068398"/>
              <a:ext cx="3025592" cy="3789602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3" name="Group 3"/>
            <p:cNvGrpSpPr/>
            <p:nvPr/>
          </p:nvGrpSpPr>
          <p:grpSpPr>
            <a:xfrm>
              <a:off x="6685154" y="1639850"/>
              <a:ext cx="4779675" cy="3671505"/>
              <a:chOff x="7223605" y="1034167"/>
              <a:chExt cx="4779675" cy="3671505"/>
            </a:xfrm>
            <a:solidFill>
              <a:schemeClr val="accent5">
                <a:alpha val="70000"/>
              </a:schemeClr>
            </a:solidFill>
          </p:grpSpPr>
          <p:sp>
            <p:nvSpPr>
              <p:cNvPr id="78" name="Oval 49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Oval 50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Oval 51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Oval 52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Oval 53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Oval 54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Oval 55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Oval 56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Oval 57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Group 4"/>
            <p:cNvGrpSpPr/>
            <p:nvPr/>
          </p:nvGrpSpPr>
          <p:grpSpPr>
            <a:xfrm>
              <a:off x="6574014" y="1946200"/>
              <a:ext cx="4788017" cy="3731205"/>
              <a:chOff x="7071416" y="1121303"/>
              <a:chExt cx="4788017" cy="373120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8" name="Oval 39"/>
              <p:cNvSpPr/>
              <p:nvPr/>
            </p:nvSpPr>
            <p:spPr>
              <a:xfrm>
                <a:off x="7071416" y="1970672"/>
                <a:ext cx="604144" cy="604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Oval 40"/>
              <p:cNvSpPr/>
              <p:nvPr/>
            </p:nvSpPr>
            <p:spPr>
              <a:xfrm>
                <a:off x="10028885" y="2266337"/>
                <a:ext cx="778885" cy="7788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Oval 41"/>
              <p:cNvSpPr/>
              <p:nvPr/>
            </p:nvSpPr>
            <p:spPr>
              <a:xfrm>
                <a:off x="8444595" y="4164419"/>
                <a:ext cx="688089" cy="688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Oval 42"/>
              <p:cNvSpPr/>
              <p:nvPr/>
            </p:nvSpPr>
            <p:spPr>
              <a:xfrm>
                <a:off x="10677336" y="3875937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Oval 43"/>
              <p:cNvSpPr/>
              <p:nvPr/>
            </p:nvSpPr>
            <p:spPr>
              <a:xfrm>
                <a:off x="11598565" y="2698248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Oval 44"/>
              <p:cNvSpPr/>
              <p:nvPr/>
            </p:nvSpPr>
            <p:spPr>
              <a:xfrm>
                <a:off x="7688405" y="2869385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Oval 45"/>
              <p:cNvSpPr/>
              <p:nvPr/>
            </p:nvSpPr>
            <p:spPr>
              <a:xfrm>
                <a:off x="9592298" y="1865334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Oval 46"/>
              <p:cNvSpPr/>
              <p:nvPr/>
            </p:nvSpPr>
            <p:spPr>
              <a:xfrm>
                <a:off x="7838577" y="1121303"/>
                <a:ext cx="759965" cy="7599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Oval 47"/>
              <p:cNvSpPr/>
              <p:nvPr/>
            </p:nvSpPr>
            <p:spPr>
              <a:xfrm>
                <a:off x="9111041" y="3345133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Oval 48"/>
              <p:cNvSpPr/>
              <p:nvPr/>
            </p:nvSpPr>
            <p:spPr>
              <a:xfrm>
                <a:off x="11106733" y="2785942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5"/>
            <p:cNvGrpSpPr/>
            <p:nvPr/>
          </p:nvGrpSpPr>
          <p:grpSpPr>
            <a:xfrm>
              <a:off x="7210995" y="2279145"/>
              <a:ext cx="4142805" cy="3446444"/>
              <a:chOff x="7242069" y="1000204"/>
              <a:chExt cx="4142805" cy="3446444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8" name="Oval 29"/>
              <p:cNvSpPr/>
              <p:nvPr/>
            </p:nvSpPr>
            <p:spPr>
              <a:xfrm>
                <a:off x="8373143" y="1000204"/>
                <a:ext cx="1180478" cy="11804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Oval 30"/>
              <p:cNvSpPr/>
              <p:nvPr/>
            </p:nvSpPr>
            <p:spPr>
              <a:xfrm>
                <a:off x="9793458" y="1543897"/>
                <a:ext cx="673424" cy="6734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Oval 31"/>
              <p:cNvSpPr/>
              <p:nvPr/>
            </p:nvSpPr>
            <p:spPr>
              <a:xfrm>
                <a:off x="7728795" y="3028844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Oval 32"/>
              <p:cNvSpPr/>
              <p:nvPr/>
            </p:nvSpPr>
            <p:spPr>
              <a:xfrm>
                <a:off x="10055853" y="2924511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Oval 33"/>
              <p:cNvSpPr/>
              <p:nvPr/>
            </p:nvSpPr>
            <p:spPr>
              <a:xfrm>
                <a:off x="7242069" y="1362158"/>
                <a:ext cx="550776" cy="550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Oval 34"/>
              <p:cNvSpPr/>
              <p:nvPr/>
            </p:nvSpPr>
            <p:spPr>
              <a:xfrm>
                <a:off x="7460786" y="2351919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Oval 35"/>
              <p:cNvSpPr/>
              <p:nvPr/>
            </p:nvSpPr>
            <p:spPr>
              <a:xfrm>
                <a:off x="10593255" y="2042438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Oval 36"/>
              <p:cNvSpPr/>
              <p:nvPr/>
            </p:nvSpPr>
            <p:spPr>
              <a:xfrm>
                <a:off x="11048082" y="1704777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Oval 37"/>
              <p:cNvSpPr/>
              <p:nvPr/>
            </p:nvSpPr>
            <p:spPr>
              <a:xfrm>
                <a:off x="11027370" y="3450791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Oval 38"/>
              <p:cNvSpPr/>
              <p:nvPr/>
            </p:nvSpPr>
            <p:spPr>
              <a:xfrm>
                <a:off x="8453970" y="3618181"/>
                <a:ext cx="828467" cy="828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Group 6"/>
            <p:cNvGrpSpPr/>
            <p:nvPr/>
          </p:nvGrpSpPr>
          <p:grpSpPr>
            <a:xfrm rot="9000000">
              <a:off x="7380010" y="1811773"/>
              <a:ext cx="3591334" cy="2758680"/>
              <a:chOff x="7223605" y="1034167"/>
              <a:chExt cx="4779675" cy="3671505"/>
            </a:xfrm>
            <a:solidFill>
              <a:schemeClr val="accent4">
                <a:alpha val="70000"/>
              </a:schemeClr>
            </a:solidFill>
          </p:grpSpPr>
          <p:sp>
            <p:nvSpPr>
              <p:cNvPr id="49" name="Oval 20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Oval 21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Oval 22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Oval 23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Oval 24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Oval 25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Oval 26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Oval 27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Oval 28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7" name="Oval 7"/>
            <p:cNvSpPr/>
            <p:nvPr/>
          </p:nvSpPr>
          <p:spPr>
            <a:xfrm>
              <a:off x="7498233" y="1881011"/>
              <a:ext cx="1514855" cy="151485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Oval 8"/>
            <p:cNvSpPr/>
            <p:nvPr/>
          </p:nvSpPr>
          <p:spPr>
            <a:xfrm>
              <a:off x="9449885" y="2141135"/>
              <a:ext cx="1437159" cy="1437159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Oval 9"/>
            <p:cNvSpPr/>
            <p:nvPr/>
          </p:nvSpPr>
          <p:spPr>
            <a:xfrm>
              <a:off x="6513526" y="3453959"/>
              <a:ext cx="1437159" cy="143715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Oval 10"/>
            <p:cNvSpPr/>
            <p:nvPr/>
          </p:nvSpPr>
          <p:spPr>
            <a:xfrm>
              <a:off x="10126270" y="3664860"/>
              <a:ext cx="1437159" cy="1437159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1" name="Group 11"/>
            <p:cNvGrpSpPr/>
            <p:nvPr/>
          </p:nvGrpSpPr>
          <p:grpSpPr>
            <a:xfrm>
              <a:off x="9937478" y="2603151"/>
              <a:ext cx="500065" cy="470320"/>
              <a:chOff x="4433888" y="4613275"/>
              <a:chExt cx="1147763" cy="1079500"/>
            </a:xfrm>
            <a:solidFill>
              <a:schemeClr val="bg1"/>
            </a:solidFill>
          </p:grpSpPr>
          <p:sp>
            <p:nvSpPr>
              <p:cNvPr id="47" name="Oval 18"/>
              <p:cNvSpPr/>
              <p:nvPr/>
            </p:nvSpPr>
            <p:spPr bwMode="auto">
              <a:xfrm>
                <a:off x="4991100" y="5203825"/>
                <a:ext cx="138113" cy="1397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19"/>
              <p:cNvSpPr/>
              <p:nvPr/>
            </p:nvSpPr>
            <p:spPr bwMode="auto">
              <a:xfrm>
                <a:off x="4433888" y="4613275"/>
                <a:ext cx="1147763" cy="1079500"/>
              </a:xfrm>
              <a:custGeom>
                <a:avLst/>
                <a:gdLst>
                  <a:gd name="T0" fmla="*/ 268 w 305"/>
                  <a:gd name="T1" fmla="*/ 111 h 287"/>
                  <a:gd name="T2" fmla="*/ 268 w 305"/>
                  <a:gd name="T3" fmla="*/ 51 h 287"/>
                  <a:gd name="T4" fmla="*/ 240 w 305"/>
                  <a:gd name="T5" fmla="*/ 0 h 287"/>
                  <a:gd name="T6" fmla="*/ 51 w 305"/>
                  <a:gd name="T7" fmla="*/ 0 h 287"/>
                  <a:gd name="T8" fmla="*/ 0 w 305"/>
                  <a:gd name="T9" fmla="*/ 236 h 287"/>
                  <a:gd name="T10" fmla="*/ 217 w 305"/>
                  <a:gd name="T11" fmla="*/ 287 h 287"/>
                  <a:gd name="T12" fmla="*/ 268 w 305"/>
                  <a:gd name="T13" fmla="*/ 222 h 287"/>
                  <a:gd name="T14" fmla="*/ 268 w 305"/>
                  <a:gd name="T15" fmla="*/ 111 h 287"/>
                  <a:gd name="T16" fmla="*/ 203 w 305"/>
                  <a:gd name="T17" fmla="*/ 19 h 287"/>
                  <a:gd name="T18" fmla="*/ 250 w 305"/>
                  <a:gd name="T19" fmla="*/ 28 h 287"/>
                  <a:gd name="T20" fmla="*/ 250 w 305"/>
                  <a:gd name="T21" fmla="*/ 56 h 287"/>
                  <a:gd name="T22" fmla="*/ 240 w 305"/>
                  <a:gd name="T23" fmla="*/ 83 h 287"/>
                  <a:gd name="T24" fmla="*/ 240 w 305"/>
                  <a:gd name="T25" fmla="*/ 74 h 287"/>
                  <a:gd name="T26" fmla="*/ 240 w 305"/>
                  <a:gd name="T27" fmla="*/ 37 h 287"/>
                  <a:gd name="T28" fmla="*/ 37 w 305"/>
                  <a:gd name="T29" fmla="*/ 28 h 287"/>
                  <a:gd name="T30" fmla="*/ 28 w 305"/>
                  <a:gd name="T31" fmla="*/ 56 h 287"/>
                  <a:gd name="T32" fmla="*/ 18 w 305"/>
                  <a:gd name="T33" fmla="*/ 51 h 287"/>
                  <a:gd name="T34" fmla="*/ 231 w 305"/>
                  <a:gd name="T35" fmla="*/ 46 h 287"/>
                  <a:gd name="T36" fmla="*/ 37 w 305"/>
                  <a:gd name="T37" fmla="*/ 37 h 287"/>
                  <a:gd name="T38" fmla="*/ 231 w 305"/>
                  <a:gd name="T39" fmla="*/ 46 h 287"/>
                  <a:gd name="T40" fmla="*/ 231 w 305"/>
                  <a:gd name="T41" fmla="*/ 65 h 287"/>
                  <a:gd name="T42" fmla="*/ 37 w 305"/>
                  <a:gd name="T43" fmla="*/ 56 h 287"/>
                  <a:gd name="T44" fmla="*/ 231 w 305"/>
                  <a:gd name="T45" fmla="*/ 74 h 287"/>
                  <a:gd name="T46" fmla="*/ 203 w 305"/>
                  <a:gd name="T47" fmla="*/ 83 h 287"/>
                  <a:gd name="T48" fmla="*/ 37 w 305"/>
                  <a:gd name="T49" fmla="*/ 80 h 287"/>
                  <a:gd name="T50" fmla="*/ 231 w 305"/>
                  <a:gd name="T51" fmla="*/ 74 h 287"/>
                  <a:gd name="T52" fmla="*/ 217 w 305"/>
                  <a:gd name="T53" fmla="*/ 268 h 287"/>
                  <a:gd name="T54" fmla="*/ 18 w 305"/>
                  <a:gd name="T55" fmla="*/ 236 h 287"/>
                  <a:gd name="T56" fmla="*/ 51 w 305"/>
                  <a:gd name="T57" fmla="*/ 102 h 287"/>
                  <a:gd name="T58" fmla="*/ 240 w 305"/>
                  <a:gd name="T59" fmla="*/ 102 h 287"/>
                  <a:gd name="T60" fmla="*/ 250 w 305"/>
                  <a:gd name="T61" fmla="*/ 130 h 287"/>
                  <a:gd name="T62" fmla="*/ 120 w 305"/>
                  <a:gd name="T63" fmla="*/ 176 h 287"/>
                  <a:gd name="T64" fmla="*/ 250 w 305"/>
                  <a:gd name="T65" fmla="*/ 222 h 287"/>
                  <a:gd name="T66" fmla="*/ 262 w 305"/>
                  <a:gd name="T67" fmla="*/ 204 h 287"/>
                  <a:gd name="T68" fmla="*/ 139 w 305"/>
                  <a:gd name="T69" fmla="*/ 176 h 287"/>
                  <a:gd name="T70" fmla="*/ 250 w 305"/>
                  <a:gd name="T71" fmla="*/ 148 h 287"/>
                  <a:gd name="T72" fmla="*/ 267 w 305"/>
                  <a:gd name="T73" fmla="*/ 136 h 287"/>
                  <a:gd name="T74" fmla="*/ 277 w 305"/>
                  <a:gd name="T75" fmla="*/ 16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5" h="287">
                    <a:moveTo>
                      <a:pt x="268" y="111"/>
                    </a:move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56"/>
                      <a:pt x="268" y="56"/>
                      <a:pt x="268" y="56"/>
                    </a:cubicBezTo>
                    <a:cubicBezTo>
                      <a:pt x="268" y="51"/>
                      <a:pt x="268" y="51"/>
                      <a:pt x="268" y="51"/>
                    </a:cubicBezTo>
                    <a:cubicBezTo>
                      <a:pt x="268" y="28"/>
                      <a:pt x="268" y="28"/>
                      <a:pt x="268" y="28"/>
                    </a:cubicBezTo>
                    <a:cubicBezTo>
                      <a:pt x="268" y="13"/>
                      <a:pt x="256" y="0"/>
                      <a:pt x="2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64"/>
                      <a:pt x="23" y="287"/>
                      <a:pt x="51" y="287"/>
                    </a:cubicBezTo>
                    <a:cubicBezTo>
                      <a:pt x="217" y="287"/>
                      <a:pt x="217" y="287"/>
                      <a:pt x="217" y="287"/>
                    </a:cubicBezTo>
                    <a:cubicBezTo>
                      <a:pt x="245" y="287"/>
                      <a:pt x="268" y="264"/>
                      <a:pt x="268" y="236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305" y="194"/>
                      <a:pt x="305" y="139"/>
                      <a:pt x="268" y="111"/>
                    </a:cubicBezTo>
                    <a:close/>
                    <a:moveTo>
                      <a:pt x="51" y="19"/>
                    </a:moveTo>
                    <a:cubicBezTo>
                      <a:pt x="203" y="19"/>
                      <a:pt x="203" y="19"/>
                      <a:pt x="203" y="19"/>
                    </a:cubicBezTo>
                    <a:cubicBezTo>
                      <a:pt x="240" y="19"/>
                      <a:pt x="240" y="19"/>
                      <a:pt x="240" y="19"/>
                    </a:cubicBezTo>
                    <a:cubicBezTo>
                      <a:pt x="246" y="19"/>
                      <a:pt x="250" y="23"/>
                      <a:pt x="250" y="28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0" y="56"/>
                      <a:pt x="250" y="56"/>
                      <a:pt x="250" y="56"/>
                    </a:cubicBezTo>
                    <a:cubicBezTo>
                      <a:pt x="250" y="85"/>
                      <a:pt x="250" y="85"/>
                      <a:pt x="250" y="85"/>
                    </a:cubicBezTo>
                    <a:cubicBezTo>
                      <a:pt x="247" y="84"/>
                      <a:pt x="244" y="83"/>
                      <a:pt x="240" y="83"/>
                    </a:cubicBezTo>
                    <a:cubicBezTo>
                      <a:pt x="240" y="83"/>
                      <a:pt x="240" y="83"/>
                      <a:pt x="240" y="83"/>
                    </a:cubicBezTo>
                    <a:cubicBezTo>
                      <a:pt x="240" y="74"/>
                      <a:pt x="240" y="74"/>
                      <a:pt x="240" y="74"/>
                    </a:cubicBezTo>
                    <a:cubicBezTo>
                      <a:pt x="240" y="56"/>
                      <a:pt x="240" y="56"/>
                      <a:pt x="240" y="56"/>
                    </a:cubicBezTo>
                    <a:cubicBezTo>
                      <a:pt x="240" y="37"/>
                      <a:pt x="240" y="37"/>
                      <a:pt x="240" y="37"/>
                    </a:cubicBezTo>
                    <a:cubicBezTo>
                      <a:pt x="240" y="32"/>
                      <a:pt x="236" y="28"/>
                      <a:pt x="231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2" y="28"/>
                      <a:pt x="28" y="32"/>
                      <a:pt x="28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68"/>
                      <a:pt x="18" y="60"/>
                      <a:pt x="18" y="51"/>
                    </a:cubicBezTo>
                    <a:cubicBezTo>
                      <a:pt x="18" y="33"/>
                      <a:pt x="33" y="19"/>
                      <a:pt x="51" y="19"/>
                    </a:cubicBezTo>
                    <a:close/>
                    <a:moveTo>
                      <a:pt x="231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31" y="37"/>
                      <a:pt x="231" y="37"/>
                      <a:pt x="231" y="37"/>
                    </a:cubicBezTo>
                    <a:lnTo>
                      <a:pt x="231" y="46"/>
                    </a:lnTo>
                    <a:close/>
                    <a:moveTo>
                      <a:pt x="231" y="56"/>
                    </a:moveTo>
                    <a:cubicBezTo>
                      <a:pt x="231" y="65"/>
                      <a:pt x="231" y="65"/>
                      <a:pt x="231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56"/>
                      <a:pt x="37" y="56"/>
                      <a:pt x="37" y="56"/>
                    </a:cubicBezTo>
                    <a:lnTo>
                      <a:pt x="231" y="56"/>
                    </a:lnTo>
                    <a:close/>
                    <a:moveTo>
                      <a:pt x="231" y="74"/>
                    </a:moveTo>
                    <a:cubicBezTo>
                      <a:pt x="231" y="83"/>
                      <a:pt x="231" y="83"/>
                      <a:pt x="231" y="83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6" y="83"/>
                      <a:pt x="41" y="82"/>
                      <a:pt x="37" y="80"/>
                    </a:cubicBezTo>
                    <a:cubicBezTo>
                      <a:pt x="37" y="74"/>
                      <a:pt x="37" y="74"/>
                      <a:pt x="37" y="74"/>
                    </a:cubicBezTo>
                    <a:lnTo>
                      <a:pt x="231" y="74"/>
                    </a:lnTo>
                    <a:close/>
                    <a:moveTo>
                      <a:pt x="250" y="236"/>
                    </a:moveTo>
                    <a:cubicBezTo>
                      <a:pt x="250" y="254"/>
                      <a:pt x="235" y="268"/>
                      <a:pt x="217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33" y="268"/>
                      <a:pt x="18" y="254"/>
                      <a:pt x="18" y="23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27" y="98"/>
                      <a:pt x="38" y="102"/>
                      <a:pt x="51" y="102"/>
                    </a:cubicBezTo>
                    <a:cubicBezTo>
                      <a:pt x="203" y="102"/>
                      <a:pt x="203" y="102"/>
                      <a:pt x="203" y="102"/>
                    </a:cubicBezTo>
                    <a:cubicBezTo>
                      <a:pt x="240" y="102"/>
                      <a:pt x="240" y="102"/>
                      <a:pt x="240" y="102"/>
                    </a:cubicBezTo>
                    <a:cubicBezTo>
                      <a:pt x="246" y="102"/>
                      <a:pt x="250" y="106"/>
                      <a:pt x="250" y="111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41" y="130"/>
                      <a:pt x="120" y="150"/>
                      <a:pt x="120" y="176"/>
                    </a:cubicBezTo>
                    <a:cubicBezTo>
                      <a:pt x="120" y="201"/>
                      <a:pt x="141" y="222"/>
                      <a:pt x="166" y="222"/>
                    </a:cubicBezTo>
                    <a:cubicBezTo>
                      <a:pt x="250" y="222"/>
                      <a:pt x="250" y="222"/>
                      <a:pt x="250" y="222"/>
                    </a:cubicBezTo>
                    <a:lnTo>
                      <a:pt x="250" y="236"/>
                    </a:lnTo>
                    <a:close/>
                    <a:moveTo>
                      <a:pt x="262" y="204"/>
                    </a:moveTo>
                    <a:cubicBezTo>
                      <a:pt x="166" y="204"/>
                      <a:pt x="166" y="204"/>
                      <a:pt x="166" y="204"/>
                    </a:cubicBezTo>
                    <a:cubicBezTo>
                      <a:pt x="151" y="204"/>
                      <a:pt x="139" y="191"/>
                      <a:pt x="139" y="176"/>
                    </a:cubicBezTo>
                    <a:cubicBezTo>
                      <a:pt x="139" y="161"/>
                      <a:pt x="151" y="148"/>
                      <a:pt x="166" y="148"/>
                    </a:cubicBezTo>
                    <a:cubicBezTo>
                      <a:pt x="250" y="148"/>
                      <a:pt x="250" y="148"/>
                      <a:pt x="250" y="148"/>
                    </a:cubicBezTo>
                    <a:cubicBezTo>
                      <a:pt x="255" y="148"/>
                      <a:pt x="261" y="145"/>
                      <a:pt x="265" y="141"/>
                    </a:cubicBezTo>
                    <a:cubicBezTo>
                      <a:pt x="266" y="139"/>
                      <a:pt x="266" y="138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74" y="145"/>
                      <a:pt x="277" y="155"/>
                      <a:pt x="277" y="167"/>
                    </a:cubicBezTo>
                    <a:cubicBezTo>
                      <a:pt x="277" y="181"/>
                      <a:pt x="272" y="194"/>
                      <a:pt x="262" y="2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2" name="Freeform: Shape 12"/>
            <p:cNvSpPr/>
            <p:nvPr/>
          </p:nvSpPr>
          <p:spPr bwMode="auto">
            <a:xfrm>
              <a:off x="10624922" y="4125900"/>
              <a:ext cx="485537" cy="485537"/>
            </a:xfrm>
            <a:custGeom>
              <a:avLst/>
              <a:gdLst>
                <a:gd name="T0" fmla="*/ 263 w 296"/>
                <a:gd name="T1" fmla="*/ 67 h 296"/>
                <a:gd name="T2" fmla="*/ 259 w 296"/>
                <a:gd name="T3" fmla="*/ 19 h 296"/>
                <a:gd name="T4" fmla="*/ 55 w 296"/>
                <a:gd name="T5" fmla="*/ 0 h 296"/>
                <a:gd name="T6" fmla="*/ 37 w 296"/>
                <a:gd name="T7" fmla="*/ 63 h 296"/>
                <a:gd name="T8" fmla="*/ 5 w 296"/>
                <a:gd name="T9" fmla="*/ 104 h 296"/>
                <a:gd name="T10" fmla="*/ 0 w 296"/>
                <a:gd name="T11" fmla="*/ 130 h 296"/>
                <a:gd name="T12" fmla="*/ 28 w 296"/>
                <a:gd name="T13" fmla="*/ 158 h 296"/>
                <a:gd name="T14" fmla="*/ 46 w 296"/>
                <a:gd name="T15" fmla="*/ 296 h 296"/>
                <a:gd name="T16" fmla="*/ 268 w 296"/>
                <a:gd name="T17" fmla="*/ 278 h 296"/>
                <a:gd name="T18" fmla="*/ 268 w 296"/>
                <a:gd name="T19" fmla="*/ 158 h 296"/>
                <a:gd name="T20" fmla="*/ 296 w 296"/>
                <a:gd name="T21" fmla="*/ 121 h 296"/>
                <a:gd name="T22" fmla="*/ 241 w 296"/>
                <a:gd name="T23" fmla="*/ 19 h 296"/>
                <a:gd name="T24" fmla="*/ 55 w 296"/>
                <a:gd name="T25" fmla="*/ 56 h 296"/>
                <a:gd name="T26" fmla="*/ 55 w 296"/>
                <a:gd name="T27" fmla="*/ 19 h 296"/>
                <a:gd name="T28" fmla="*/ 94 w 296"/>
                <a:gd name="T29" fmla="*/ 139 h 296"/>
                <a:gd name="T30" fmla="*/ 93 w 296"/>
                <a:gd name="T31" fmla="*/ 74 h 296"/>
                <a:gd name="T32" fmla="*/ 94 w 296"/>
                <a:gd name="T33" fmla="*/ 139 h 296"/>
                <a:gd name="T34" fmla="*/ 143 w 296"/>
                <a:gd name="T35" fmla="*/ 74 h 296"/>
                <a:gd name="T36" fmla="*/ 104 w 296"/>
                <a:gd name="T37" fmla="*/ 139 h 296"/>
                <a:gd name="T38" fmla="*/ 153 w 296"/>
                <a:gd name="T39" fmla="*/ 74 h 296"/>
                <a:gd name="T40" fmla="*/ 192 w 296"/>
                <a:gd name="T41" fmla="*/ 139 h 296"/>
                <a:gd name="T42" fmla="*/ 153 w 296"/>
                <a:gd name="T43" fmla="*/ 74 h 296"/>
                <a:gd name="T44" fmla="*/ 204 w 296"/>
                <a:gd name="T45" fmla="*/ 74 h 296"/>
                <a:gd name="T46" fmla="*/ 202 w 296"/>
                <a:gd name="T47" fmla="*/ 139 h 296"/>
                <a:gd name="T48" fmla="*/ 18 w 296"/>
                <a:gd name="T49" fmla="*/ 130 h 296"/>
                <a:gd name="T50" fmla="*/ 20 w 296"/>
                <a:gd name="T51" fmla="*/ 115 h 296"/>
                <a:gd name="T52" fmla="*/ 55 w 296"/>
                <a:gd name="T53" fmla="*/ 74 h 296"/>
                <a:gd name="T54" fmla="*/ 45 w 296"/>
                <a:gd name="T55" fmla="*/ 139 h 296"/>
                <a:gd name="T56" fmla="*/ 18 w 296"/>
                <a:gd name="T57" fmla="*/ 130 h 296"/>
                <a:gd name="T58" fmla="*/ 116 w 296"/>
                <a:gd name="T59" fmla="*/ 278 h 296"/>
                <a:gd name="T60" fmla="*/ 185 w 296"/>
                <a:gd name="T61" fmla="*/ 185 h 296"/>
                <a:gd name="T62" fmla="*/ 250 w 296"/>
                <a:gd name="T63" fmla="*/ 278 h 296"/>
                <a:gd name="T64" fmla="*/ 194 w 296"/>
                <a:gd name="T65" fmla="*/ 185 h 296"/>
                <a:gd name="T66" fmla="*/ 116 w 296"/>
                <a:gd name="T67" fmla="*/ 176 h 296"/>
                <a:gd name="T68" fmla="*/ 106 w 296"/>
                <a:gd name="T69" fmla="*/ 278 h 296"/>
                <a:gd name="T70" fmla="*/ 46 w 296"/>
                <a:gd name="T71" fmla="*/ 158 h 296"/>
                <a:gd name="T72" fmla="*/ 250 w 296"/>
                <a:gd name="T73" fmla="*/ 278 h 296"/>
                <a:gd name="T74" fmla="*/ 268 w 296"/>
                <a:gd name="T75" fmla="*/ 139 h 296"/>
                <a:gd name="T76" fmla="*/ 214 w 296"/>
                <a:gd name="T77" fmla="*/ 74 h 296"/>
                <a:gd name="T78" fmla="*/ 241 w 296"/>
                <a:gd name="T79" fmla="*/ 74 h 296"/>
                <a:gd name="T80" fmla="*/ 276 w 296"/>
                <a:gd name="T81" fmla="*/ 115 h 296"/>
                <a:gd name="T82" fmla="*/ 278 w 296"/>
                <a:gd name="T83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6" h="296">
                  <a:moveTo>
                    <a:pt x="291" y="104"/>
                  </a:moveTo>
                  <a:cubicBezTo>
                    <a:pt x="263" y="67"/>
                    <a:pt x="263" y="67"/>
                    <a:pt x="263" y="67"/>
                  </a:cubicBezTo>
                  <a:cubicBezTo>
                    <a:pt x="262" y="66"/>
                    <a:pt x="260" y="64"/>
                    <a:pt x="259" y="63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9" y="9"/>
                    <a:pt x="251" y="0"/>
                    <a:pt x="2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37" y="9"/>
                    <a:pt x="37" y="1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4" y="66"/>
                    <a:pt x="33" y="67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2" y="109"/>
                    <a:pt x="0" y="115"/>
                    <a:pt x="0" y="12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45"/>
                    <a:pt x="12" y="158"/>
                    <a:pt x="2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88"/>
                    <a:pt x="36" y="296"/>
                    <a:pt x="46" y="296"/>
                  </a:cubicBezTo>
                  <a:cubicBezTo>
                    <a:pt x="250" y="296"/>
                    <a:pt x="250" y="296"/>
                    <a:pt x="250" y="296"/>
                  </a:cubicBezTo>
                  <a:cubicBezTo>
                    <a:pt x="260" y="296"/>
                    <a:pt x="268" y="288"/>
                    <a:pt x="268" y="27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84" y="158"/>
                    <a:pt x="296" y="145"/>
                    <a:pt x="296" y="130"/>
                  </a:cubicBezTo>
                  <a:cubicBezTo>
                    <a:pt x="296" y="121"/>
                    <a:pt x="296" y="121"/>
                    <a:pt x="296" y="121"/>
                  </a:cubicBezTo>
                  <a:cubicBezTo>
                    <a:pt x="296" y="115"/>
                    <a:pt x="294" y="109"/>
                    <a:pt x="291" y="104"/>
                  </a:cubicBezTo>
                  <a:close/>
                  <a:moveTo>
                    <a:pt x="241" y="19"/>
                  </a:moveTo>
                  <a:cubicBezTo>
                    <a:pt x="241" y="56"/>
                    <a:pt x="241" y="56"/>
                    <a:pt x="241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19"/>
                    <a:pt x="55" y="19"/>
                    <a:pt x="55" y="19"/>
                  </a:cubicBezTo>
                  <a:lnTo>
                    <a:pt x="241" y="19"/>
                  </a:lnTo>
                  <a:close/>
                  <a:moveTo>
                    <a:pt x="94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13" y="74"/>
                    <a:pt x="113" y="74"/>
                    <a:pt x="113" y="74"/>
                  </a:cubicBezTo>
                  <a:lnTo>
                    <a:pt x="94" y="139"/>
                  </a:lnTo>
                  <a:close/>
                  <a:moveTo>
                    <a:pt x="122" y="74"/>
                  </a:moveTo>
                  <a:cubicBezTo>
                    <a:pt x="143" y="74"/>
                    <a:pt x="143" y="74"/>
                    <a:pt x="143" y="74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04" y="139"/>
                    <a:pt x="104" y="139"/>
                    <a:pt x="104" y="139"/>
                  </a:cubicBezTo>
                  <a:lnTo>
                    <a:pt x="122" y="74"/>
                  </a:lnTo>
                  <a:close/>
                  <a:moveTo>
                    <a:pt x="153" y="74"/>
                  </a:moveTo>
                  <a:cubicBezTo>
                    <a:pt x="174" y="74"/>
                    <a:pt x="174" y="74"/>
                    <a:pt x="174" y="74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53" y="74"/>
                  </a:lnTo>
                  <a:close/>
                  <a:moveTo>
                    <a:pt x="183" y="74"/>
                  </a:moveTo>
                  <a:cubicBezTo>
                    <a:pt x="204" y="74"/>
                    <a:pt x="204" y="74"/>
                    <a:pt x="204" y="74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02" y="139"/>
                    <a:pt x="202" y="139"/>
                    <a:pt x="202" y="139"/>
                  </a:cubicBezTo>
                  <a:lnTo>
                    <a:pt x="183" y="74"/>
                  </a:lnTo>
                  <a:close/>
                  <a:moveTo>
                    <a:pt x="18" y="130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18" y="119"/>
                    <a:pt x="19" y="117"/>
                    <a:pt x="20" y="11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6"/>
                    <a:pt x="53" y="74"/>
                    <a:pt x="55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3" y="139"/>
                    <a:pt x="18" y="135"/>
                    <a:pt x="18" y="130"/>
                  </a:cubicBezTo>
                  <a:close/>
                  <a:moveTo>
                    <a:pt x="185" y="278"/>
                  </a:moveTo>
                  <a:cubicBezTo>
                    <a:pt x="116" y="278"/>
                    <a:pt x="116" y="278"/>
                    <a:pt x="116" y="278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85" y="185"/>
                    <a:pt x="185" y="185"/>
                    <a:pt x="185" y="185"/>
                  </a:cubicBezTo>
                  <a:lnTo>
                    <a:pt x="185" y="278"/>
                  </a:lnTo>
                  <a:close/>
                  <a:moveTo>
                    <a:pt x="250" y="278"/>
                  </a:moveTo>
                  <a:cubicBezTo>
                    <a:pt x="194" y="278"/>
                    <a:pt x="194" y="278"/>
                    <a:pt x="194" y="278"/>
                  </a:cubicBezTo>
                  <a:cubicBezTo>
                    <a:pt x="194" y="185"/>
                    <a:pt x="194" y="185"/>
                    <a:pt x="194" y="185"/>
                  </a:cubicBezTo>
                  <a:cubicBezTo>
                    <a:pt x="194" y="180"/>
                    <a:pt x="190" y="176"/>
                    <a:pt x="185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1" y="176"/>
                    <a:pt x="106" y="180"/>
                    <a:pt x="106" y="185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250" y="158"/>
                    <a:pt x="250" y="158"/>
                    <a:pt x="250" y="158"/>
                  </a:cubicBezTo>
                  <a:lnTo>
                    <a:pt x="250" y="278"/>
                  </a:lnTo>
                  <a:close/>
                  <a:moveTo>
                    <a:pt x="278" y="130"/>
                  </a:moveTo>
                  <a:cubicBezTo>
                    <a:pt x="278" y="135"/>
                    <a:pt x="273" y="139"/>
                    <a:pt x="268" y="139"/>
                  </a:cubicBezTo>
                  <a:cubicBezTo>
                    <a:pt x="251" y="139"/>
                    <a:pt x="251" y="139"/>
                    <a:pt x="251" y="139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3" y="74"/>
                    <a:pt x="246" y="76"/>
                    <a:pt x="248" y="78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77" y="117"/>
                    <a:pt x="278" y="119"/>
                    <a:pt x="278" y="121"/>
                  </a:cubicBezTo>
                  <a:lnTo>
                    <a:pt x="278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3" name="Group 13"/>
            <p:cNvGrpSpPr/>
            <p:nvPr/>
          </p:nvGrpSpPr>
          <p:grpSpPr>
            <a:xfrm>
              <a:off x="6993231" y="3943997"/>
              <a:ext cx="486920" cy="424672"/>
              <a:chOff x="4233863" y="2697163"/>
              <a:chExt cx="1117600" cy="974725"/>
            </a:xfrm>
            <a:solidFill>
              <a:schemeClr val="bg1"/>
            </a:solidFill>
          </p:grpSpPr>
          <p:sp>
            <p:nvSpPr>
              <p:cNvPr id="45" name="Freeform: Shape 16"/>
              <p:cNvSpPr/>
              <p:nvPr/>
            </p:nvSpPr>
            <p:spPr bwMode="auto">
              <a:xfrm>
                <a:off x="4233863" y="2697163"/>
                <a:ext cx="1117600" cy="974725"/>
              </a:xfrm>
              <a:custGeom>
                <a:avLst/>
                <a:gdLst>
                  <a:gd name="T0" fmla="*/ 296 w 297"/>
                  <a:gd name="T1" fmla="*/ 152 h 259"/>
                  <a:gd name="T2" fmla="*/ 259 w 297"/>
                  <a:gd name="T3" fmla="*/ 13 h 259"/>
                  <a:gd name="T4" fmla="*/ 241 w 297"/>
                  <a:gd name="T5" fmla="*/ 0 h 259"/>
                  <a:gd name="T6" fmla="*/ 148 w 297"/>
                  <a:gd name="T7" fmla="*/ 0 h 259"/>
                  <a:gd name="T8" fmla="*/ 56 w 297"/>
                  <a:gd name="T9" fmla="*/ 0 h 259"/>
                  <a:gd name="T10" fmla="*/ 38 w 297"/>
                  <a:gd name="T11" fmla="*/ 13 h 259"/>
                  <a:gd name="T12" fmla="*/ 1 w 297"/>
                  <a:gd name="T13" fmla="*/ 152 h 259"/>
                  <a:gd name="T14" fmla="*/ 0 w 297"/>
                  <a:gd name="T15" fmla="*/ 157 h 259"/>
                  <a:gd name="T16" fmla="*/ 0 w 297"/>
                  <a:gd name="T17" fmla="*/ 222 h 259"/>
                  <a:gd name="T18" fmla="*/ 37 w 297"/>
                  <a:gd name="T19" fmla="*/ 259 h 259"/>
                  <a:gd name="T20" fmla="*/ 260 w 297"/>
                  <a:gd name="T21" fmla="*/ 259 h 259"/>
                  <a:gd name="T22" fmla="*/ 297 w 297"/>
                  <a:gd name="T23" fmla="*/ 222 h 259"/>
                  <a:gd name="T24" fmla="*/ 297 w 297"/>
                  <a:gd name="T25" fmla="*/ 157 h 259"/>
                  <a:gd name="T26" fmla="*/ 296 w 297"/>
                  <a:gd name="T27" fmla="*/ 152 h 259"/>
                  <a:gd name="T28" fmla="*/ 278 w 297"/>
                  <a:gd name="T29" fmla="*/ 222 h 259"/>
                  <a:gd name="T30" fmla="*/ 260 w 297"/>
                  <a:gd name="T31" fmla="*/ 241 h 259"/>
                  <a:gd name="T32" fmla="*/ 37 w 297"/>
                  <a:gd name="T33" fmla="*/ 241 h 259"/>
                  <a:gd name="T34" fmla="*/ 19 w 297"/>
                  <a:gd name="T35" fmla="*/ 222 h 259"/>
                  <a:gd name="T36" fmla="*/ 19 w 297"/>
                  <a:gd name="T37" fmla="*/ 157 h 259"/>
                  <a:gd name="T38" fmla="*/ 56 w 297"/>
                  <a:gd name="T39" fmla="*/ 19 h 259"/>
                  <a:gd name="T40" fmla="*/ 241 w 297"/>
                  <a:gd name="T41" fmla="*/ 19 h 259"/>
                  <a:gd name="T42" fmla="*/ 278 w 297"/>
                  <a:gd name="T43" fmla="*/ 157 h 259"/>
                  <a:gd name="T44" fmla="*/ 278 w 297"/>
                  <a:gd name="T45" fmla="*/ 22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7" h="259">
                    <a:moveTo>
                      <a:pt x="296" y="152"/>
                    </a:moveTo>
                    <a:cubicBezTo>
                      <a:pt x="259" y="13"/>
                      <a:pt x="259" y="13"/>
                      <a:pt x="259" y="13"/>
                    </a:cubicBezTo>
                    <a:cubicBezTo>
                      <a:pt x="257" y="6"/>
                      <a:pt x="249" y="0"/>
                      <a:pt x="241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0" y="6"/>
                      <a:pt x="38" y="13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4"/>
                      <a:pt x="0" y="156"/>
                      <a:pt x="0" y="157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243"/>
                      <a:pt x="17" y="259"/>
                      <a:pt x="37" y="259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280" y="259"/>
                      <a:pt x="297" y="243"/>
                      <a:pt x="297" y="222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7" y="156"/>
                      <a:pt x="296" y="154"/>
                      <a:pt x="296" y="152"/>
                    </a:cubicBezTo>
                    <a:close/>
                    <a:moveTo>
                      <a:pt x="278" y="222"/>
                    </a:moveTo>
                    <a:cubicBezTo>
                      <a:pt x="278" y="232"/>
                      <a:pt x="270" y="241"/>
                      <a:pt x="260" y="241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27" y="241"/>
                      <a:pt x="19" y="232"/>
                      <a:pt x="19" y="222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241" y="19"/>
                      <a:pt x="241" y="19"/>
                      <a:pt x="241" y="19"/>
                    </a:cubicBezTo>
                    <a:cubicBezTo>
                      <a:pt x="278" y="157"/>
                      <a:pt x="278" y="157"/>
                      <a:pt x="278" y="157"/>
                    </a:cubicBezTo>
                    <a:lnTo>
                      <a:pt x="278" y="2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17"/>
              <p:cNvSpPr/>
              <p:nvPr/>
            </p:nvSpPr>
            <p:spPr bwMode="auto">
              <a:xfrm>
                <a:off x="4365625" y="2835275"/>
                <a:ext cx="854075" cy="628650"/>
              </a:xfrm>
              <a:custGeom>
                <a:avLst/>
                <a:gdLst>
                  <a:gd name="T0" fmla="*/ 185 w 227"/>
                  <a:gd name="T1" fmla="*/ 0 h 167"/>
                  <a:gd name="T2" fmla="*/ 42 w 227"/>
                  <a:gd name="T3" fmla="*/ 0 h 167"/>
                  <a:gd name="T4" fmla="*/ 33 w 227"/>
                  <a:gd name="T5" fmla="*/ 7 h 167"/>
                  <a:gd name="T6" fmla="*/ 1 w 227"/>
                  <a:gd name="T7" fmla="*/ 118 h 167"/>
                  <a:gd name="T8" fmla="*/ 3 w 227"/>
                  <a:gd name="T9" fmla="*/ 126 h 167"/>
                  <a:gd name="T10" fmla="*/ 10 w 227"/>
                  <a:gd name="T11" fmla="*/ 130 h 167"/>
                  <a:gd name="T12" fmla="*/ 37 w 227"/>
                  <a:gd name="T13" fmla="*/ 130 h 167"/>
                  <a:gd name="T14" fmla="*/ 47 w 227"/>
                  <a:gd name="T15" fmla="*/ 130 h 167"/>
                  <a:gd name="T16" fmla="*/ 52 w 227"/>
                  <a:gd name="T17" fmla="*/ 130 h 167"/>
                  <a:gd name="T18" fmla="*/ 66 w 227"/>
                  <a:gd name="T19" fmla="*/ 156 h 167"/>
                  <a:gd name="T20" fmla="*/ 82 w 227"/>
                  <a:gd name="T21" fmla="*/ 167 h 167"/>
                  <a:gd name="T22" fmla="*/ 145 w 227"/>
                  <a:gd name="T23" fmla="*/ 167 h 167"/>
                  <a:gd name="T24" fmla="*/ 161 w 227"/>
                  <a:gd name="T25" fmla="*/ 156 h 167"/>
                  <a:gd name="T26" fmla="*/ 175 w 227"/>
                  <a:gd name="T27" fmla="*/ 130 h 167"/>
                  <a:gd name="T28" fmla="*/ 180 w 227"/>
                  <a:gd name="T29" fmla="*/ 130 h 167"/>
                  <a:gd name="T30" fmla="*/ 190 w 227"/>
                  <a:gd name="T31" fmla="*/ 130 h 167"/>
                  <a:gd name="T32" fmla="*/ 217 w 227"/>
                  <a:gd name="T33" fmla="*/ 130 h 167"/>
                  <a:gd name="T34" fmla="*/ 224 w 227"/>
                  <a:gd name="T35" fmla="*/ 126 h 167"/>
                  <a:gd name="T36" fmla="*/ 226 w 227"/>
                  <a:gd name="T37" fmla="*/ 118 h 167"/>
                  <a:gd name="T38" fmla="*/ 194 w 227"/>
                  <a:gd name="T39" fmla="*/ 7 h 167"/>
                  <a:gd name="T40" fmla="*/ 185 w 227"/>
                  <a:gd name="T41" fmla="*/ 0 h 167"/>
                  <a:gd name="T42" fmla="*/ 190 w 227"/>
                  <a:gd name="T43" fmla="*/ 111 h 167"/>
                  <a:gd name="T44" fmla="*/ 175 w 227"/>
                  <a:gd name="T45" fmla="*/ 111 h 167"/>
                  <a:gd name="T46" fmla="*/ 158 w 227"/>
                  <a:gd name="T47" fmla="*/ 121 h 167"/>
                  <a:gd name="T48" fmla="*/ 145 w 227"/>
                  <a:gd name="T49" fmla="*/ 148 h 167"/>
                  <a:gd name="T50" fmla="*/ 82 w 227"/>
                  <a:gd name="T51" fmla="*/ 148 h 167"/>
                  <a:gd name="T52" fmla="*/ 69 w 227"/>
                  <a:gd name="T53" fmla="*/ 121 h 167"/>
                  <a:gd name="T54" fmla="*/ 52 w 227"/>
                  <a:gd name="T55" fmla="*/ 111 h 167"/>
                  <a:gd name="T56" fmla="*/ 37 w 227"/>
                  <a:gd name="T57" fmla="*/ 111 h 167"/>
                  <a:gd name="T58" fmla="*/ 15 w 227"/>
                  <a:gd name="T59" fmla="*/ 111 h 167"/>
                  <a:gd name="T60" fmla="*/ 42 w 227"/>
                  <a:gd name="T61" fmla="*/ 9 h 167"/>
                  <a:gd name="T62" fmla="*/ 185 w 227"/>
                  <a:gd name="T63" fmla="*/ 9 h 167"/>
                  <a:gd name="T64" fmla="*/ 212 w 227"/>
                  <a:gd name="T65" fmla="*/ 111 h 167"/>
                  <a:gd name="T66" fmla="*/ 190 w 227"/>
                  <a:gd name="T67" fmla="*/ 11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7" h="167">
                    <a:moveTo>
                      <a:pt x="18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8" y="0"/>
                      <a:pt x="34" y="3"/>
                      <a:pt x="33" y="7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21"/>
                      <a:pt x="1" y="124"/>
                      <a:pt x="3" y="126"/>
                    </a:cubicBezTo>
                    <a:cubicBezTo>
                      <a:pt x="4" y="128"/>
                      <a:pt x="7" y="130"/>
                      <a:pt x="10" y="130"/>
                    </a:cubicBezTo>
                    <a:cubicBezTo>
                      <a:pt x="37" y="130"/>
                      <a:pt x="37" y="130"/>
                      <a:pt x="37" y="130"/>
                    </a:cubicBezTo>
                    <a:cubicBezTo>
                      <a:pt x="47" y="130"/>
                      <a:pt x="47" y="130"/>
                      <a:pt x="47" y="130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9" y="163"/>
                      <a:pt x="75" y="167"/>
                      <a:pt x="82" y="167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52" y="167"/>
                      <a:pt x="158" y="163"/>
                      <a:pt x="161" y="156"/>
                    </a:cubicBezTo>
                    <a:cubicBezTo>
                      <a:pt x="175" y="130"/>
                      <a:pt x="175" y="130"/>
                      <a:pt x="175" y="130"/>
                    </a:cubicBezTo>
                    <a:cubicBezTo>
                      <a:pt x="180" y="130"/>
                      <a:pt x="180" y="130"/>
                      <a:pt x="180" y="130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20" y="130"/>
                      <a:pt x="223" y="128"/>
                      <a:pt x="224" y="126"/>
                    </a:cubicBezTo>
                    <a:cubicBezTo>
                      <a:pt x="226" y="124"/>
                      <a:pt x="227" y="121"/>
                      <a:pt x="226" y="118"/>
                    </a:cubicBezTo>
                    <a:cubicBezTo>
                      <a:pt x="194" y="7"/>
                      <a:pt x="194" y="7"/>
                      <a:pt x="194" y="7"/>
                    </a:cubicBezTo>
                    <a:cubicBezTo>
                      <a:pt x="193" y="3"/>
                      <a:pt x="189" y="0"/>
                      <a:pt x="185" y="0"/>
                    </a:cubicBezTo>
                    <a:close/>
                    <a:moveTo>
                      <a:pt x="190" y="111"/>
                    </a:move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68" y="111"/>
                      <a:pt x="161" y="115"/>
                      <a:pt x="158" y="121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5"/>
                      <a:pt x="59" y="111"/>
                      <a:pt x="52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212" y="111"/>
                      <a:pt x="212" y="111"/>
                      <a:pt x="212" y="111"/>
                    </a:cubicBezTo>
                    <a:lnTo>
                      <a:pt x="190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4" name="Freeform: Shape 14"/>
            <p:cNvSpPr/>
            <p:nvPr/>
          </p:nvSpPr>
          <p:spPr bwMode="auto">
            <a:xfrm>
              <a:off x="8024168" y="2472432"/>
              <a:ext cx="485537" cy="363807"/>
            </a:xfrm>
            <a:custGeom>
              <a:avLst/>
              <a:gdLst>
                <a:gd name="T0" fmla="*/ 244 w 296"/>
                <a:gd name="T1" fmla="*/ 5 h 222"/>
                <a:gd name="T2" fmla="*/ 65 w 296"/>
                <a:gd name="T3" fmla="*/ 0 h 222"/>
                <a:gd name="T4" fmla="*/ 5 w 296"/>
                <a:gd name="T5" fmla="*/ 52 h 222"/>
                <a:gd name="T6" fmla="*/ 4 w 296"/>
                <a:gd name="T7" fmla="*/ 78 h 222"/>
                <a:gd name="T8" fmla="*/ 148 w 296"/>
                <a:gd name="T9" fmla="*/ 222 h 222"/>
                <a:gd name="T10" fmla="*/ 291 w 296"/>
                <a:gd name="T11" fmla="*/ 78 h 222"/>
                <a:gd name="T12" fmla="*/ 291 w 296"/>
                <a:gd name="T13" fmla="*/ 52 h 222"/>
                <a:gd name="T14" fmla="*/ 127 w 296"/>
                <a:gd name="T15" fmla="*/ 65 h 222"/>
                <a:gd name="T16" fmla="*/ 168 w 296"/>
                <a:gd name="T17" fmla="*/ 65 h 222"/>
                <a:gd name="T18" fmla="*/ 180 w 296"/>
                <a:gd name="T19" fmla="*/ 20 h 222"/>
                <a:gd name="T20" fmla="*/ 176 w 296"/>
                <a:gd name="T21" fmla="*/ 59 h 222"/>
                <a:gd name="T22" fmla="*/ 120 w 296"/>
                <a:gd name="T23" fmla="*/ 59 h 222"/>
                <a:gd name="T24" fmla="*/ 115 w 296"/>
                <a:gd name="T25" fmla="*/ 20 h 222"/>
                <a:gd name="T26" fmla="*/ 120 w 296"/>
                <a:gd name="T27" fmla="*/ 59 h 222"/>
                <a:gd name="T28" fmla="*/ 148 w 296"/>
                <a:gd name="T29" fmla="*/ 189 h 222"/>
                <a:gd name="T30" fmla="*/ 171 w 296"/>
                <a:gd name="T31" fmla="*/ 74 h 222"/>
                <a:gd name="T32" fmla="*/ 226 w 296"/>
                <a:gd name="T33" fmla="*/ 74 h 222"/>
                <a:gd name="T34" fmla="*/ 180 w 296"/>
                <a:gd name="T35" fmla="*/ 74 h 222"/>
                <a:gd name="T36" fmla="*/ 206 w 296"/>
                <a:gd name="T37" fmla="*/ 46 h 222"/>
                <a:gd name="T38" fmla="*/ 183 w 296"/>
                <a:gd name="T39" fmla="*/ 65 h 222"/>
                <a:gd name="T40" fmla="*/ 224 w 296"/>
                <a:gd name="T41" fmla="*/ 18 h 222"/>
                <a:gd name="T42" fmla="*/ 191 w 296"/>
                <a:gd name="T43" fmla="*/ 18 h 222"/>
                <a:gd name="T44" fmla="*/ 127 w 296"/>
                <a:gd name="T45" fmla="*/ 18 h 222"/>
                <a:gd name="T46" fmla="*/ 148 w 296"/>
                <a:gd name="T47" fmla="*/ 35 h 222"/>
                <a:gd name="T48" fmla="*/ 72 w 296"/>
                <a:gd name="T49" fmla="*/ 18 h 222"/>
                <a:gd name="T50" fmla="*/ 90 w 296"/>
                <a:gd name="T51" fmla="*/ 33 h 222"/>
                <a:gd name="T52" fmla="*/ 113 w 296"/>
                <a:gd name="T53" fmla="*/ 65 h 222"/>
                <a:gd name="T54" fmla="*/ 90 w 296"/>
                <a:gd name="T55" fmla="*/ 46 h 222"/>
                <a:gd name="T56" fmla="*/ 138 w 296"/>
                <a:gd name="T57" fmla="*/ 187 h 222"/>
                <a:gd name="T58" fmla="*/ 115 w 296"/>
                <a:gd name="T59" fmla="*/ 74 h 222"/>
                <a:gd name="T60" fmla="*/ 26 w 296"/>
                <a:gd name="T61" fmla="*/ 74 h 222"/>
                <a:gd name="T62" fmla="*/ 117 w 296"/>
                <a:gd name="T63" fmla="*/ 171 h 222"/>
                <a:gd name="T64" fmla="*/ 269 w 296"/>
                <a:gd name="T65" fmla="*/ 74 h 222"/>
                <a:gd name="T66" fmla="*/ 237 w 296"/>
                <a:gd name="T67" fmla="*/ 74 h 222"/>
                <a:gd name="T68" fmla="*/ 213 w 296"/>
                <a:gd name="T69" fmla="*/ 40 h 222"/>
                <a:gd name="T70" fmla="*/ 277 w 296"/>
                <a:gd name="T71" fmla="*/ 65 h 222"/>
                <a:gd name="T72" fmla="*/ 62 w 296"/>
                <a:gd name="T73" fmla="*/ 22 h 222"/>
                <a:gd name="T74" fmla="*/ 58 w 296"/>
                <a:gd name="T75" fmla="*/ 65 h 222"/>
                <a:gd name="T76" fmla="*/ 62 w 296"/>
                <a:gd name="T77" fmla="*/ 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222">
                  <a:moveTo>
                    <a:pt x="291" y="52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0" y="2"/>
                    <a:pt x="235" y="0"/>
                    <a:pt x="23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56" y="2"/>
                    <a:pt x="52" y="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2" y="56"/>
                    <a:pt x="0" y="61"/>
                    <a:pt x="0" y="65"/>
                  </a:cubicBezTo>
                  <a:cubicBezTo>
                    <a:pt x="0" y="70"/>
                    <a:pt x="1" y="74"/>
                    <a:pt x="4" y="78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8" y="220"/>
                    <a:pt x="143" y="222"/>
                    <a:pt x="148" y="222"/>
                  </a:cubicBezTo>
                  <a:cubicBezTo>
                    <a:pt x="153" y="222"/>
                    <a:pt x="158" y="220"/>
                    <a:pt x="162" y="216"/>
                  </a:cubicBezTo>
                  <a:cubicBezTo>
                    <a:pt x="291" y="78"/>
                    <a:pt x="291" y="78"/>
                    <a:pt x="291" y="78"/>
                  </a:cubicBezTo>
                  <a:cubicBezTo>
                    <a:pt x="294" y="74"/>
                    <a:pt x="296" y="70"/>
                    <a:pt x="296" y="65"/>
                  </a:cubicBezTo>
                  <a:cubicBezTo>
                    <a:pt x="296" y="60"/>
                    <a:pt x="294" y="56"/>
                    <a:pt x="291" y="52"/>
                  </a:cubicBezTo>
                  <a:close/>
                  <a:moveTo>
                    <a:pt x="168" y="65"/>
                  </a:moveTo>
                  <a:cubicBezTo>
                    <a:pt x="127" y="65"/>
                    <a:pt x="127" y="65"/>
                    <a:pt x="127" y="65"/>
                  </a:cubicBezTo>
                  <a:cubicBezTo>
                    <a:pt x="148" y="47"/>
                    <a:pt x="148" y="47"/>
                    <a:pt x="148" y="47"/>
                  </a:cubicBezTo>
                  <a:lnTo>
                    <a:pt x="168" y="65"/>
                  </a:lnTo>
                  <a:close/>
                  <a:moveTo>
                    <a:pt x="155" y="41"/>
                  </a:moveTo>
                  <a:cubicBezTo>
                    <a:pt x="180" y="20"/>
                    <a:pt x="180" y="20"/>
                    <a:pt x="180" y="2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76" y="59"/>
                    <a:pt x="176" y="59"/>
                    <a:pt x="176" y="59"/>
                  </a:cubicBezTo>
                  <a:lnTo>
                    <a:pt x="155" y="41"/>
                  </a:lnTo>
                  <a:close/>
                  <a:moveTo>
                    <a:pt x="120" y="59"/>
                  </a:moveTo>
                  <a:cubicBezTo>
                    <a:pt x="97" y="39"/>
                    <a:pt x="97" y="39"/>
                    <a:pt x="97" y="3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41" y="41"/>
                    <a:pt x="141" y="41"/>
                    <a:pt x="141" y="41"/>
                  </a:cubicBezTo>
                  <a:lnTo>
                    <a:pt x="120" y="59"/>
                  </a:lnTo>
                  <a:close/>
                  <a:moveTo>
                    <a:pt x="171" y="74"/>
                  </a:moveTo>
                  <a:cubicBezTo>
                    <a:pt x="148" y="189"/>
                    <a:pt x="148" y="189"/>
                    <a:pt x="148" y="189"/>
                  </a:cubicBezTo>
                  <a:cubicBezTo>
                    <a:pt x="125" y="74"/>
                    <a:pt x="125" y="74"/>
                    <a:pt x="125" y="74"/>
                  </a:cubicBezTo>
                  <a:lnTo>
                    <a:pt x="171" y="74"/>
                  </a:lnTo>
                  <a:close/>
                  <a:moveTo>
                    <a:pt x="180" y="74"/>
                  </a:moveTo>
                  <a:cubicBezTo>
                    <a:pt x="226" y="74"/>
                    <a:pt x="226" y="74"/>
                    <a:pt x="226" y="74"/>
                  </a:cubicBezTo>
                  <a:cubicBezTo>
                    <a:pt x="158" y="187"/>
                    <a:pt x="158" y="187"/>
                    <a:pt x="158" y="187"/>
                  </a:cubicBezTo>
                  <a:lnTo>
                    <a:pt x="180" y="74"/>
                  </a:lnTo>
                  <a:close/>
                  <a:moveTo>
                    <a:pt x="183" y="65"/>
                  </a:moveTo>
                  <a:cubicBezTo>
                    <a:pt x="206" y="46"/>
                    <a:pt x="206" y="46"/>
                    <a:pt x="206" y="46"/>
                  </a:cubicBezTo>
                  <a:cubicBezTo>
                    <a:pt x="225" y="65"/>
                    <a:pt x="225" y="65"/>
                    <a:pt x="225" y="65"/>
                  </a:cubicBezTo>
                  <a:lnTo>
                    <a:pt x="183" y="65"/>
                  </a:lnTo>
                  <a:close/>
                  <a:moveTo>
                    <a:pt x="191" y="18"/>
                  </a:moveTo>
                  <a:cubicBezTo>
                    <a:pt x="224" y="18"/>
                    <a:pt x="224" y="18"/>
                    <a:pt x="224" y="18"/>
                  </a:cubicBezTo>
                  <a:cubicBezTo>
                    <a:pt x="206" y="33"/>
                    <a:pt x="206" y="33"/>
                    <a:pt x="206" y="33"/>
                  </a:cubicBezTo>
                  <a:lnTo>
                    <a:pt x="191" y="18"/>
                  </a:lnTo>
                  <a:close/>
                  <a:moveTo>
                    <a:pt x="148" y="35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68" y="18"/>
                    <a:pt x="168" y="18"/>
                    <a:pt x="168" y="18"/>
                  </a:cubicBezTo>
                  <a:lnTo>
                    <a:pt x="148" y="35"/>
                  </a:lnTo>
                  <a:close/>
                  <a:moveTo>
                    <a:pt x="90" y="33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104" y="18"/>
                    <a:pt x="104" y="18"/>
                    <a:pt x="104" y="18"/>
                  </a:cubicBezTo>
                  <a:lnTo>
                    <a:pt x="90" y="33"/>
                  </a:lnTo>
                  <a:close/>
                  <a:moveTo>
                    <a:pt x="90" y="46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71" y="65"/>
                    <a:pt x="71" y="65"/>
                    <a:pt x="71" y="65"/>
                  </a:cubicBezTo>
                  <a:lnTo>
                    <a:pt x="90" y="46"/>
                  </a:lnTo>
                  <a:close/>
                  <a:moveTo>
                    <a:pt x="115" y="74"/>
                  </a:moveTo>
                  <a:cubicBezTo>
                    <a:pt x="138" y="187"/>
                    <a:pt x="138" y="187"/>
                    <a:pt x="138" y="187"/>
                  </a:cubicBezTo>
                  <a:cubicBezTo>
                    <a:pt x="70" y="74"/>
                    <a:pt x="70" y="74"/>
                    <a:pt x="70" y="74"/>
                  </a:cubicBezTo>
                  <a:lnTo>
                    <a:pt x="115" y="74"/>
                  </a:lnTo>
                  <a:close/>
                  <a:moveTo>
                    <a:pt x="117" y="171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59" y="74"/>
                    <a:pt x="59" y="74"/>
                    <a:pt x="59" y="74"/>
                  </a:cubicBezTo>
                  <a:lnTo>
                    <a:pt x="117" y="171"/>
                  </a:lnTo>
                  <a:close/>
                  <a:moveTo>
                    <a:pt x="237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178" y="171"/>
                    <a:pt x="178" y="171"/>
                    <a:pt x="178" y="171"/>
                  </a:cubicBezTo>
                  <a:lnTo>
                    <a:pt x="237" y="74"/>
                  </a:lnTo>
                  <a:close/>
                  <a:moveTo>
                    <a:pt x="238" y="6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77" y="65"/>
                    <a:pt x="277" y="65"/>
                    <a:pt x="277" y="65"/>
                  </a:cubicBezTo>
                  <a:lnTo>
                    <a:pt x="238" y="65"/>
                  </a:lnTo>
                  <a:close/>
                  <a:moveTo>
                    <a:pt x="62" y="22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18" y="65"/>
                    <a:pt x="18" y="65"/>
                    <a:pt x="18" y="65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58"/>
          <p:cNvGrpSpPr/>
          <p:nvPr>
            <p:custDataLst>
              <p:tags r:id="rId2"/>
            </p:custDataLst>
          </p:nvPr>
        </p:nvGrpSpPr>
        <p:grpSpPr>
          <a:xfrm>
            <a:off x="8602069" y="2010678"/>
            <a:ext cx="2749722" cy="3463424"/>
            <a:chOff x="8170814" y="1912116"/>
            <a:chExt cx="2749722" cy="3463424"/>
          </a:xfrm>
        </p:grpSpPr>
        <p:grpSp>
          <p:nvGrpSpPr>
            <p:cNvPr id="20" name="Group 5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6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sz="1000" dirty="0"/>
                    <a:t>点击此处更换文本</a:t>
                  </a:r>
                  <a:r>
                    <a:rPr sz="1000"/>
                    <a:t>https</a:t>
                  </a:r>
                  <a:r>
                    <a:rPr sz="1000" smtClean="0"/>
                    <a:t>://</a:t>
                  </a:r>
                  <a:r>
                    <a:rPr lang="en-US" sz="1000" smtClean="0"/>
                    <a:t>xnwe.taobao.com</a:t>
                  </a:r>
                  <a:r>
                    <a:rPr sz="1000" smtClean="0"/>
                    <a:t>/</a:t>
                  </a:r>
                  <a:endParaRPr sz="1000" dirty="0"/>
                </a:p>
              </p:txBody>
            </p:sp>
            <p:sp>
              <p:nvSpPr>
                <p:cNvPr id="31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4" name="Group 6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sz="1000" dirty="0"/>
                    <a:t>点击此处更换文本</a:t>
                  </a:r>
                  <a:r>
                    <a:rPr sz="1000"/>
                    <a:t>https</a:t>
                  </a:r>
                  <a:r>
                    <a:rPr sz="1000" smtClean="0"/>
                    <a:t>://</a:t>
                  </a:r>
                  <a:r>
                    <a:rPr lang="en-US" sz="1000" smtClean="0"/>
                    <a:t>xnwe.taobao.com</a:t>
                  </a:r>
                  <a:r>
                    <a:rPr sz="1000" smtClean="0"/>
                    <a:t>/</a:t>
                  </a:r>
                  <a:endParaRPr sz="1000" dirty="0"/>
                </a:p>
              </p:txBody>
            </p:sp>
            <p:sp>
              <p:nvSpPr>
                <p:cNvPr id="29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5" name="Group 6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sz="1000" dirty="0"/>
                    <a:t>点击此处更换文本</a:t>
                  </a:r>
                  <a:r>
                    <a:rPr sz="1000"/>
                    <a:t>https</a:t>
                  </a:r>
                  <a:r>
                    <a:rPr sz="1000" smtClean="0"/>
                    <a:t>://</a:t>
                  </a:r>
                  <a:r>
                    <a:rPr lang="en-US" sz="1000" smtClean="0"/>
                    <a:t>xnwe.taobao.com</a:t>
                  </a:r>
                  <a:r>
                    <a:rPr sz="1000" smtClean="0"/>
                    <a:t>/</a:t>
                  </a:r>
                  <a:endParaRPr sz="1000" dirty="0"/>
                </a:p>
              </p:txBody>
            </p:sp>
            <p:sp>
              <p:nvSpPr>
                <p:cNvPr id="27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5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accent5"/>
                    </a:solidFill>
                  </a:endParaRPr>
                </a:p>
              </p:txBody>
            </p:sp>
          </p:grpSp>
        </p:grpSp>
        <p:cxnSp>
          <p:nvCxnSpPr>
            <p:cNvPr id="21" name="Straight Connector 6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千图PPT彼岸天：ID 8661124库_组合 71"/>
          <p:cNvGrpSpPr/>
          <p:nvPr>
            <p:custDataLst>
              <p:tags r:id="rId3"/>
            </p:custDataLst>
          </p:nvPr>
        </p:nvGrpSpPr>
        <p:grpSpPr>
          <a:xfrm>
            <a:off x="914156" y="2010678"/>
            <a:ext cx="2713719" cy="3463424"/>
            <a:chOff x="1307468" y="1697288"/>
            <a:chExt cx="2713719" cy="3463424"/>
          </a:xfrm>
        </p:grpSpPr>
        <p:grpSp>
          <p:nvGrpSpPr>
            <p:cNvPr id="7" name="Group 7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/>
                    <a:t>点击此处更换文本</a:t>
                  </a:r>
                  <a:r>
                    <a:rPr sz="1000"/>
                    <a:t>https</a:t>
                  </a:r>
                  <a:r>
                    <a:rPr sz="1000" smtClean="0"/>
                    <a:t>://</a:t>
                  </a:r>
                  <a:r>
                    <a:rPr lang="en-US" sz="1000" smtClean="0"/>
                    <a:t>xnwe.taobao.com</a:t>
                  </a:r>
                  <a:r>
                    <a:rPr sz="1000" smtClean="0"/>
                    <a:t>/</a:t>
                  </a:r>
                  <a:endParaRPr sz="1000" dirty="0"/>
                </a:p>
              </p:txBody>
            </p:sp>
            <p:sp>
              <p:nvSpPr>
                <p:cNvPr id="19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2" name="Group 7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/>
                    <a:t>点击此处更换文本</a:t>
                  </a:r>
                  <a:r>
                    <a:rPr sz="1000"/>
                    <a:t>https</a:t>
                  </a:r>
                  <a:r>
                    <a:rPr sz="1000" smtClean="0"/>
                    <a:t>://</a:t>
                  </a:r>
                  <a:r>
                    <a:rPr lang="en-US" sz="1000" smtClean="0"/>
                    <a:t>xnwe.taobao.com</a:t>
                  </a:r>
                  <a:r>
                    <a:rPr sz="1000" smtClean="0"/>
                    <a:t>/</a:t>
                  </a:r>
                  <a:endParaRPr sz="1000" dirty="0"/>
                </a:p>
              </p:txBody>
            </p:sp>
            <p:sp>
              <p:nvSpPr>
                <p:cNvPr id="17" name="Rectangle 8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13" name="Group 7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/>
                    <a:t>点击此处更换文本</a:t>
                  </a:r>
                  <a:r>
                    <a:rPr sz="1000"/>
                    <a:t>https</a:t>
                  </a:r>
                  <a:r>
                    <a:rPr sz="1000" smtClean="0"/>
                    <a:t>://</a:t>
                  </a:r>
                  <a:r>
                    <a:rPr lang="en-US" sz="1000" smtClean="0"/>
                    <a:t>xnwe.taobao.com</a:t>
                  </a:r>
                  <a:r>
                    <a:rPr sz="1000" smtClean="0"/>
                    <a:t>/</a:t>
                  </a:r>
                  <a:endParaRPr sz="1000" dirty="0"/>
                </a:p>
              </p:txBody>
            </p:sp>
            <p:sp>
              <p:nvSpPr>
                <p:cNvPr id="15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accent5"/>
                    </a:solidFill>
                  </a:endParaRPr>
                </a:p>
              </p:txBody>
            </p:sp>
          </p:grpSp>
        </p:grpSp>
        <p:grpSp>
          <p:nvGrpSpPr>
            <p:cNvPr id="8" name="Group 7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千图PPT彼岸天：ID 8661124库_组合 51"/>
          <p:cNvGrpSpPr/>
          <p:nvPr>
            <p:custDataLst>
              <p:tags r:id="rId1"/>
            </p:custDataLst>
          </p:nvPr>
        </p:nvGrpSpPr>
        <p:grpSpPr>
          <a:xfrm>
            <a:off x="2948213" y="1192734"/>
            <a:ext cx="6295574" cy="1502669"/>
            <a:chOff x="2948213" y="1192734"/>
            <a:chExt cx="6295574" cy="1502669"/>
          </a:xfrm>
        </p:grpSpPr>
        <p:sp>
          <p:nvSpPr>
            <p:cNvPr id="4" name="Freeform: Shape 26"/>
            <p:cNvSpPr/>
            <p:nvPr/>
          </p:nvSpPr>
          <p:spPr bwMode="auto">
            <a:xfrm>
              <a:off x="2956470" y="1525584"/>
              <a:ext cx="3374126" cy="115689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3" y="1"/>
                </a:cxn>
                <a:cxn ang="0">
                  <a:pos x="12" y="4"/>
                </a:cxn>
                <a:cxn ang="0">
                  <a:pos x="0" y="24"/>
                </a:cxn>
                <a:cxn ang="0">
                  <a:pos x="0" y="61"/>
                </a:cxn>
                <a:cxn ang="0">
                  <a:pos x="0" y="97"/>
                </a:cxn>
                <a:cxn ang="0">
                  <a:pos x="0" y="106"/>
                </a:cxn>
                <a:cxn ang="0">
                  <a:pos x="0" y="113"/>
                </a:cxn>
                <a:cxn ang="0">
                  <a:pos x="16" y="137"/>
                </a:cxn>
                <a:cxn ang="0">
                  <a:pos x="51" y="148"/>
                </a:cxn>
                <a:cxn ang="0">
                  <a:pos x="55" y="149"/>
                </a:cxn>
                <a:cxn ang="0">
                  <a:pos x="516" y="149"/>
                </a:cxn>
                <a:cxn ang="0">
                  <a:pos x="516" y="0"/>
                </a:cxn>
                <a:cxn ang="0">
                  <a:pos x="502" y="0"/>
                </a:cxn>
                <a:cxn ang="0">
                  <a:pos x="292" y="0"/>
                </a:cxn>
                <a:cxn ang="0">
                  <a:pos x="164" y="0"/>
                </a:cxn>
                <a:cxn ang="0">
                  <a:pos x="112" y="0"/>
                </a:cxn>
                <a:cxn ang="0">
                  <a:pos x="56" y="0"/>
                </a:cxn>
              </a:cxnLst>
              <a:rect l="0" t="0" r="r" b="b"/>
              <a:pathLst>
                <a:path w="516" h="149">
                  <a:moveTo>
                    <a:pt x="56" y="0"/>
                  </a:moveTo>
                  <a:cubicBezTo>
                    <a:pt x="52" y="0"/>
                    <a:pt x="47" y="1"/>
                    <a:pt x="43" y="1"/>
                  </a:cubicBezTo>
                  <a:cubicBezTo>
                    <a:pt x="32" y="1"/>
                    <a:pt x="22" y="1"/>
                    <a:pt x="12" y="4"/>
                  </a:cubicBezTo>
                  <a:cubicBezTo>
                    <a:pt x="0" y="8"/>
                    <a:pt x="0" y="12"/>
                    <a:pt x="0" y="24"/>
                  </a:cubicBezTo>
                  <a:cubicBezTo>
                    <a:pt x="0" y="36"/>
                    <a:pt x="0" y="48"/>
                    <a:pt x="0" y="61"/>
                  </a:cubicBezTo>
                  <a:cubicBezTo>
                    <a:pt x="0" y="73"/>
                    <a:pt x="0" y="85"/>
                    <a:pt x="0" y="97"/>
                  </a:cubicBezTo>
                  <a:cubicBezTo>
                    <a:pt x="0" y="100"/>
                    <a:pt x="0" y="103"/>
                    <a:pt x="0" y="106"/>
                  </a:cubicBezTo>
                  <a:cubicBezTo>
                    <a:pt x="0" y="108"/>
                    <a:pt x="0" y="110"/>
                    <a:pt x="0" y="113"/>
                  </a:cubicBezTo>
                  <a:cubicBezTo>
                    <a:pt x="1" y="123"/>
                    <a:pt x="8" y="132"/>
                    <a:pt x="16" y="137"/>
                  </a:cubicBezTo>
                  <a:cubicBezTo>
                    <a:pt x="26" y="144"/>
                    <a:pt x="39" y="147"/>
                    <a:pt x="51" y="148"/>
                  </a:cubicBezTo>
                  <a:cubicBezTo>
                    <a:pt x="52" y="149"/>
                    <a:pt x="54" y="149"/>
                    <a:pt x="55" y="149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16" y="149"/>
                    <a:pt x="516" y="0"/>
                    <a:pt x="516" y="0"/>
                  </a:cubicBezTo>
                  <a:cubicBezTo>
                    <a:pt x="516" y="0"/>
                    <a:pt x="503" y="0"/>
                    <a:pt x="502" y="0"/>
                  </a:cubicBezTo>
                  <a:cubicBezTo>
                    <a:pt x="432" y="0"/>
                    <a:pt x="362" y="0"/>
                    <a:pt x="292" y="0"/>
                  </a:cubicBezTo>
                  <a:cubicBezTo>
                    <a:pt x="249" y="0"/>
                    <a:pt x="207" y="0"/>
                    <a:pt x="164" y="0"/>
                  </a:cubicBezTo>
                  <a:cubicBezTo>
                    <a:pt x="147" y="0"/>
                    <a:pt x="129" y="0"/>
                    <a:pt x="112" y="0"/>
                  </a:cubicBezTo>
                  <a:cubicBezTo>
                    <a:pt x="93" y="0"/>
                    <a:pt x="75" y="0"/>
                    <a:pt x="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27"/>
            <p:cNvSpPr/>
            <p:nvPr/>
          </p:nvSpPr>
          <p:spPr bwMode="auto">
            <a:xfrm>
              <a:off x="2956470" y="1192734"/>
              <a:ext cx="966003" cy="114719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75" y="0"/>
                </a:cxn>
                <a:cxn ang="0">
                  <a:pos x="56" y="1"/>
                </a:cxn>
                <a:cxn ang="0">
                  <a:pos x="33" y="5"/>
                </a:cxn>
                <a:cxn ang="0">
                  <a:pos x="23" y="10"/>
                </a:cxn>
                <a:cxn ang="0">
                  <a:pos x="2" y="35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0" y="96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4" y="134"/>
                </a:cxn>
                <a:cxn ang="0">
                  <a:pos x="7" y="129"/>
                </a:cxn>
                <a:cxn ang="0">
                  <a:pos x="11" y="124"/>
                </a:cxn>
                <a:cxn ang="0">
                  <a:pos x="16" y="120"/>
                </a:cxn>
                <a:cxn ang="0">
                  <a:pos x="34" y="111"/>
                </a:cxn>
                <a:cxn ang="0">
                  <a:pos x="41" y="109"/>
                </a:cxn>
                <a:cxn ang="0">
                  <a:pos x="106" y="105"/>
                </a:cxn>
                <a:cxn ang="0">
                  <a:pos x="111" y="105"/>
                </a:cxn>
                <a:cxn ang="0">
                  <a:pos x="148" y="105"/>
                </a:cxn>
                <a:cxn ang="0">
                  <a:pos x="148" y="0"/>
                </a:cxn>
              </a:cxnLst>
              <a:rect l="0" t="0" r="r" b="b"/>
              <a:pathLst>
                <a:path w="148" h="148">
                  <a:moveTo>
                    <a:pt x="14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9" y="0"/>
                    <a:pt x="63" y="0"/>
                    <a:pt x="56" y="1"/>
                  </a:cubicBezTo>
                  <a:cubicBezTo>
                    <a:pt x="49" y="1"/>
                    <a:pt x="41" y="3"/>
                    <a:pt x="33" y="5"/>
                  </a:cubicBezTo>
                  <a:cubicBezTo>
                    <a:pt x="30" y="7"/>
                    <a:pt x="27" y="8"/>
                    <a:pt x="23" y="10"/>
                  </a:cubicBezTo>
                  <a:cubicBezTo>
                    <a:pt x="13" y="16"/>
                    <a:pt x="5" y="24"/>
                    <a:pt x="2" y="35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49"/>
                    <a:pt x="0" y="54"/>
                    <a:pt x="0" y="59"/>
                  </a:cubicBezTo>
                  <a:cubicBezTo>
                    <a:pt x="0" y="72"/>
                    <a:pt x="0" y="84"/>
                    <a:pt x="0" y="96"/>
                  </a:cubicBezTo>
                  <a:cubicBezTo>
                    <a:pt x="0" y="109"/>
                    <a:pt x="0" y="121"/>
                    <a:pt x="0" y="133"/>
                  </a:cubicBezTo>
                  <a:cubicBezTo>
                    <a:pt x="0" y="136"/>
                    <a:pt x="0" y="139"/>
                    <a:pt x="0" y="141"/>
                  </a:cubicBezTo>
                  <a:cubicBezTo>
                    <a:pt x="0" y="144"/>
                    <a:pt x="0" y="146"/>
                    <a:pt x="0" y="148"/>
                  </a:cubicBezTo>
                  <a:cubicBezTo>
                    <a:pt x="1" y="143"/>
                    <a:pt x="2" y="138"/>
                    <a:pt x="4" y="134"/>
                  </a:cubicBezTo>
                  <a:cubicBezTo>
                    <a:pt x="5" y="132"/>
                    <a:pt x="6" y="131"/>
                    <a:pt x="7" y="129"/>
                  </a:cubicBezTo>
                  <a:cubicBezTo>
                    <a:pt x="8" y="127"/>
                    <a:pt x="10" y="126"/>
                    <a:pt x="11" y="124"/>
                  </a:cubicBezTo>
                  <a:cubicBezTo>
                    <a:pt x="13" y="123"/>
                    <a:pt x="14" y="121"/>
                    <a:pt x="16" y="120"/>
                  </a:cubicBezTo>
                  <a:cubicBezTo>
                    <a:pt x="22" y="116"/>
                    <a:pt x="28" y="113"/>
                    <a:pt x="34" y="111"/>
                  </a:cubicBezTo>
                  <a:cubicBezTo>
                    <a:pt x="36" y="110"/>
                    <a:pt x="39" y="110"/>
                    <a:pt x="41" y="109"/>
                  </a:cubicBezTo>
                  <a:cubicBezTo>
                    <a:pt x="62" y="103"/>
                    <a:pt x="84" y="105"/>
                    <a:pt x="106" y="105"/>
                  </a:cubicBezTo>
                  <a:cubicBezTo>
                    <a:pt x="107" y="105"/>
                    <a:pt x="109" y="105"/>
                    <a:pt x="111" y="105"/>
                  </a:cubicBezTo>
                  <a:cubicBezTo>
                    <a:pt x="131" y="105"/>
                    <a:pt x="148" y="105"/>
                    <a:pt x="148" y="105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28"/>
            <p:cNvSpPr/>
            <p:nvPr/>
          </p:nvSpPr>
          <p:spPr bwMode="auto">
            <a:xfrm>
              <a:off x="2948213" y="1990926"/>
              <a:ext cx="3382383" cy="704477"/>
            </a:xfrm>
            <a:custGeom>
              <a:avLst/>
              <a:gdLst/>
              <a:ahLst/>
              <a:cxnLst>
                <a:cxn ang="0">
                  <a:pos x="517" y="87"/>
                </a:cxn>
                <a:cxn ang="0">
                  <a:pos x="113" y="87"/>
                </a:cxn>
                <a:cxn ang="0">
                  <a:pos x="109" y="87"/>
                </a:cxn>
                <a:cxn ang="0">
                  <a:pos x="85" y="88"/>
                </a:cxn>
                <a:cxn ang="0">
                  <a:pos x="65" y="87"/>
                </a:cxn>
                <a:cxn ang="0">
                  <a:pos x="59" y="87"/>
                </a:cxn>
                <a:cxn ang="0">
                  <a:pos x="55" y="87"/>
                </a:cxn>
                <a:cxn ang="0">
                  <a:pos x="48" y="86"/>
                </a:cxn>
                <a:cxn ang="0">
                  <a:pos x="20" y="77"/>
                </a:cxn>
                <a:cxn ang="0">
                  <a:pos x="5" y="58"/>
                </a:cxn>
                <a:cxn ang="0">
                  <a:pos x="6" y="36"/>
                </a:cxn>
                <a:cxn ang="0">
                  <a:pos x="18" y="19"/>
                </a:cxn>
                <a:cxn ang="0">
                  <a:pos x="22" y="16"/>
                </a:cxn>
                <a:cxn ang="0">
                  <a:pos x="28" y="13"/>
                </a:cxn>
                <a:cxn ang="0">
                  <a:pos x="41" y="8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47" y="4"/>
                </a:cxn>
                <a:cxn ang="0">
                  <a:pos x="147" y="1"/>
                </a:cxn>
                <a:cxn ang="0">
                  <a:pos x="90" y="0"/>
                </a:cxn>
                <a:cxn ang="0">
                  <a:pos x="62" y="1"/>
                </a:cxn>
                <a:cxn ang="0">
                  <a:pos x="34" y="7"/>
                </a:cxn>
                <a:cxn ang="0">
                  <a:pos x="22" y="13"/>
                </a:cxn>
                <a:cxn ang="0">
                  <a:pos x="13" y="20"/>
                </a:cxn>
                <a:cxn ang="0">
                  <a:pos x="2" y="38"/>
                </a:cxn>
                <a:cxn ang="0">
                  <a:pos x="3" y="61"/>
                </a:cxn>
                <a:cxn ang="0">
                  <a:pos x="20" y="81"/>
                </a:cxn>
                <a:cxn ang="0">
                  <a:pos x="49" y="90"/>
                </a:cxn>
                <a:cxn ang="0">
                  <a:pos x="52" y="90"/>
                </a:cxn>
                <a:cxn ang="0">
                  <a:pos x="56" y="90"/>
                </a:cxn>
                <a:cxn ang="0">
                  <a:pos x="61" y="91"/>
                </a:cxn>
                <a:cxn ang="0">
                  <a:pos x="66" y="91"/>
                </a:cxn>
                <a:cxn ang="0">
                  <a:pos x="70" y="91"/>
                </a:cxn>
                <a:cxn ang="0">
                  <a:pos x="73" y="91"/>
                </a:cxn>
                <a:cxn ang="0">
                  <a:pos x="77" y="91"/>
                </a:cxn>
                <a:cxn ang="0">
                  <a:pos x="108" y="91"/>
                </a:cxn>
                <a:cxn ang="0">
                  <a:pos x="112" y="91"/>
                </a:cxn>
                <a:cxn ang="0">
                  <a:pos x="517" y="91"/>
                </a:cxn>
                <a:cxn ang="0">
                  <a:pos x="517" y="87"/>
                </a:cxn>
              </a:cxnLst>
              <a:rect l="0" t="0" r="r" b="b"/>
              <a:pathLst>
                <a:path w="517" h="91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TextBox 30"/>
            <p:cNvSpPr txBox="1"/>
            <p:nvPr/>
          </p:nvSpPr>
          <p:spPr>
            <a:xfrm>
              <a:off x="3275586" y="1322084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ar-SA" sz="1600" b="1">
                  <a:solidFill>
                    <a:schemeClr val="bg1"/>
                  </a:solidFill>
                </a:rPr>
                <a:t>01</a:t>
              </a:r>
              <a:endParaRPr lang="ar-SA" sz="1600" b="1">
                <a:solidFill>
                  <a:schemeClr val="bg1"/>
                </a:solidFill>
              </a:endParaRPr>
            </a:p>
          </p:txBody>
        </p:sp>
        <p:grpSp>
          <p:nvGrpSpPr>
            <p:cNvPr id="18" name="Group 39"/>
            <p:cNvGrpSpPr/>
            <p:nvPr/>
          </p:nvGrpSpPr>
          <p:grpSpPr>
            <a:xfrm>
              <a:off x="6330596" y="1601876"/>
              <a:ext cx="2913191" cy="856637"/>
              <a:chOff x="1415480" y="1651350"/>
              <a:chExt cx="2913191" cy="856637"/>
            </a:xfrm>
          </p:grpSpPr>
          <p:sp>
            <p:nvSpPr>
              <p:cNvPr id="39" name="TextBox 4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0" name="TextBox 58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sz="1000" b="0">
                    <a:solidFill>
                      <a:schemeClr val="tx1"/>
                    </a:solidFill>
                    <a:effectLst/>
                  </a:rPr>
                  <a:t>https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://</a:t>
                </a:r>
                <a:r>
                  <a:rPr lang="en-US" sz="1000" b="0" smtClean="0">
                    <a:solidFill>
                      <a:schemeClr val="tx1"/>
                    </a:solidFill>
                    <a:effectLst/>
                  </a:rPr>
                  <a:t>xnwe.taobao.com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/</a:t>
                </a:r>
                <a:endParaRPr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3922474" y="1546112"/>
              <a:ext cx="1962275" cy="1149291"/>
              <a:chOff x="1885685" y="1524784"/>
              <a:chExt cx="1962275" cy="1149291"/>
            </a:xfrm>
          </p:grpSpPr>
          <p:sp>
            <p:nvSpPr>
              <p:cNvPr id="31" name="TextBox 70"/>
              <p:cNvSpPr txBox="1"/>
              <p:nvPr/>
            </p:nvSpPr>
            <p:spPr bwMode="auto">
              <a:xfrm>
                <a:off x="1885685" y="1524784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2" name="TextBox 71"/>
              <p:cNvSpPr txBox="1"/>
              <p:nvPr/>
            </p:nvSpPr>
            <p:spPr bwMode="auto">
              <a:xfrm>
                <a:off x="1885685" y="1934539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>
                    <a:solidFill>
                      <a:schemeClr val="bg1"/>
                    </a:solidFill>
                    <a:effectLst/>
                  </a:rPr>
                  <a:t>点击此处更换文本</a:t>
                </a:r>
                <a:r>
                  <a:rPr sz="900" b="0">
                    <a:solidFill>
                      <a:schemeClr val="bg1"/>
                    </a:solidFill>
                    <a:effectLst/>
                  </a:rPr>
                  <a:t>https</a:t>
                </a:r>
                <a:r>
                  <a:rPr sz="900" b="0" smtClean="0">
                    <a:solidFill>
                      <a:schemeClr val="bg1"/>
                    </a:solidFill>
                    <a:effectLst/>
                  </a:rPr>
                  <a:t>://</a:t>
                </a:r>
                <a:r>
                  <a:rPr lang="en-US" sz="900" b="0" smtClean="0">
                    <a:solidFill>
                      <a:schemeClr val="bg1"/>
                    </a:solidFill>
                    <a:effectLst/>
                  </a:rPr>
                  <a:t>xnwe.taobao.com</a:t>
                </a:r>
                <a:r>
                  <a:rPr sz="900" b="0" smtClean="0">
                    <a:solidFill>
                      <a:schemeClr val="bg1"/>
                    </a:solidFill>
                    <a:effectLst/>
                  </a:rPr>
                  <a:t>/</a:t>
                </a:r>
                <a:endParaRPr sz="900" b="0" dirty="0"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2"/>
            </p:custDataLst>
          </p:nvPr>
        </p:nvGrpSpPr>
        <p:grpSpPr>
          <a:xfrm>
            <a:off x="2948213" y="2227539"/>
            <a:ext cx="6295574" cy="1607249"/>
            <a:chOff x="2948213" y="2227539"/>
            <a:chExt cx="6295574" cy="1607249"/>
          </a:xfrm>
        </p:grpSpPr>
        <p:sp>
          <p:nvSpPr>
            <p:cNvPr id="7" name="Freeform: Shape 29"/>
            <p:cNvSpPr/>
            <p:nvPr/>
          </p:nvSpPr>
          <p:spPr bwMode="auto">
            <a:xfrm flipH="1">
              <a:off x="5884749" y="2227539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Group 33"/>
            <p:cNvGrpSpPr/>
            <p:nvPr/>
          </p:nvGrpSpPr>
          <p:grpSpPr>
            <a:xfrm>
              <a:off x="2948213" y="2332114"/>
              <a:ext cx="3382383" cy="1502673"/>
              <a:chOff x="1733550" y="3700460"/>
              <a:chExt cx="1951038" cy="738190"/>
            </a:xfrm>
          </p:grpSpPr>
          <p:sp>
            <p:nvSpPr>
              <p:cNvPr id="47" name="Freeform: Shape 34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35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36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Freeform: Shape 37"/>
            <p:cNvSpPr/>
            <p:nvPr/>
          </p:nvSpPr>
          <p:spPr bwMode="auto">
            <a:xfrm flipH="1">
              <a:off x="5884749" y="3366924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TextBox 38"/>
            <p:cNvSpPr txBox="1"/>
            <p:nvPr/>
          </p:nvSpPr>
          <p:spPr>
            <a:xfrm>
              <a:off x="3254743" y="2461468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02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6330596" y="2726715"/>
              <a:ext cx="2913191" cy="856637"/>
              <a:chOff x="1415480" y="1651350"/>
              <a:chExt cx="2913191" cy="856637"/>
            </a:xfrm>
          </p:grpSpPr>
          <p:sp>
            <p:nvSpPr>
              <p:cNvPr id="37" name="TextBox 61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8" name="TextBox 62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sz="1000" b="0">
                    <a:solidFill>
                      <a:schemeClr val="tx1"/>
                    </a:solidFill>
                    <a:effectLst/>
                  </a:rPr>
                  <a:t>https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://</a:t>
                </a:r>
                <a:r>
                  <a:rPr lang="en-US" sz="1000" b="0" smtClean="0">
                    <a:solidFill>
                      <a:schemeClr val="tx1"/>
                    </a:solidFill>
                    <a:effectLst/>
                  </a:rPr>
                  <a:t>xnwe.taobao.com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/</a:t>
                </a:r>
                <a:endParaRPr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3" name="Group 6"/>
            <p:cNvGrpSpPr/>
            <p:nvPr/>
          </p:nvGrpSpPr>
          <p:grpSpPr>
            <a:xfrm>
              <a:off x="3922474" y="2685497"/>
              <a:ext cx="1962275" cy="1149291"/>
              <a:chOff x="1885685" y="2694603"/>
              <a:chExt cx="1962275" cy="1149291"/>
            </a:xfrm>
          </p:grpSpPr>
          <p:sp>
            <p:nvSpPr>
              <p:cNvPr id="29" name="TextBox 72"/>
              <p:cNvSpPr txBox="1"/>
              <p:nvPr/>
            </p:nvSpPr>
            <p:spPr bwMode="auto">
              <a:xfrm>
                <a:off x="1885685" y="2694603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0" name="TextBox 73"/>
              <p:cNvSpPr txBox="1"/>
              <p:nvPr/>
            </p:nvSpPr>
            <p:spPr bwMode="auto">
              <a:xfrm>
                <a:off x="1885685" y="3104358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>
                    <a:solidFill>
                      <a:schemeClr val="bg1"/>
                    </a:solidFill>
                    <a:effectLst/>
                  </a:rPr>
                  <a:t>点击此处更换文本</a:t>
                </a:r>
                <a:r>
                  <a:rPr sz="900" b="0">
                    <a:solidFill>
                      <a:schemeClr val="bg1"/>
                    </a:solidFill>
                    <a:effectLst/>
                  </a:rPr>
                  <a:t>https</a:t>
                </a:r>
                <a:r>
                  <a:rPr sz="900" b="0" smtClean="0">
                    <a:solidFill>
                      <a:schemeClr val="bg1"/>
                    </a:solidFill>
                    <a:effectLst/>
                  </a:rPr>
                  <a:t>://</a:t>
                </a:r>
                <a:r>
                  <a:rPr lang="en-US" sz="900" b="0" smtClean="0">
                    <a:solidFill>
                      <a:schemeClr val="bg1"/>
                    </a:solidFill>
                    <a:effectLst/>
                  </a:rPr>
                  <a:t>xnwe.taobao.com</a:t>
                </a:r>
                <a:r>
                  <a:rPr sz="900" b="0" smtClean="0">
                    <a:solidFill>
                      <a:schemeClr val="bg1"/>
                    </a:solidFill>
                    <a:effectLst/>
                  </a:rPr>
                  <a:t>/</a:t>
                </a:r>
                <a:endParaRPr sz="900" b="0" dirty="0"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3"/>
            </p:custDataLst>
          </p:nvPr>
        </p:nvGrpSpPr>
        <p:grpSpPr>
          <a:xfrm>
            <a:off x="2948213" y="3471500"/>
            <a:ext cx="6295574" cy="1502674"/>
            <a:chOff x="2948213" y="3471500"/>
            <a:chExt cx="6295574" cy="1502674"/>
          </a:xfrm>
        </p:grpSpPr>
        <p:grpSp>
          <p:nvGrpSpPr>
            <p:cNvPr id="12" name="Group 41"/>
            <p:cNvGrpSpPr/>
            <p:nvPr/>
          </p:nvGrpSpPr>
          <p:grpSpPr>
            <a:xfrm>
              <a:off x="2948213" y="3471500"/>
              <a:ext cx="3382383" cy="1502673"/>
              <a:chOff x="1733550" y="3700460"/>
              <a:chExt cx="1951038" cy="738190"/>
            </a:xfrm>
          </p:grpSpPr>
          <p:sp>
            <p:nvSpPr>
              <p:cNvPr id="44" name="Freeform: Shape 42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43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44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Freeform: Shape 45"/>
            <p:cNvSpPr/>
            <p:nvPr/>
          </p:nvSpPr>
          <p:spPr bwMode="auto">
            <a:xfrm flipH="1">
              <a:off x="5884749" y="4506310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3254743" y="3600855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03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grpSp>
          <p:nvGrpSpPr>
            <p:cNvPr id="20" name="Group 63"/>
            <p:cNvGrpSpPr/>
            <p:nvPr/>
          </p:nvGrpSpPr>
          <p:grpSpPr>
            <a:xfrm>
              <a:off x="6330596" y="3887802"/>
              <a:ext cx="2913191" cy="856637"/>
              <a:chOff x="1415480" y="1651350"/>
              <a:chExt cx="2913191" cy="856637"/>
            </a:xfrm>
          </p:grpSpPr>
          <p:sp>
            <p:nvSpPr>
              <p:cNvPr id="35" name="TextBox 64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6" name="TextBox 65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sz="1000" b="0">
                    <a:solidFill>
                      <a:schemeClr val="tx1"/>
                    </a:solidFill>
                    <a:effectLst/>
                  </a:rPr>
                  <a:t>https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://</a:t>
                </a:r>
                <a:r>
                  <a:rPr lang="en-US" sz="1000" b="0" smtClean="0">
                    <a:solidFill>
                      <a:schemeClr val="tx1"/>
                    </a:solidFill>
                    <a:effectLst/>
                  </a:rPr>
                  <a:t>xnwe.taobao.com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/</a:t>
                </a:r>
                <a:endParaRPr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4" name="TextBox 75"/>
            <p:cNvSpPr txBox="1"/>
            <p:nvPr/>
          </p:nvSpPr>
          <p:spPr bwMode="auto">
            <a:xfrm>
              <a:off x="3922474" y="3824883"/>
              <a:ext cx="1962275" cy="409755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TextBox 76"/>
            <p:cNvSpPr txBox="1"/>
            <p:nvPr/>
          </p:nvSpPr>
          <p:spPr bwMode="auto">
            <a:xfrm>
              <a:off x="3922474" y="4234638"/>
              <a:ext cx="1962275" cy="739536"/>
            </a:xfrm>
            <a:prstGeom prst="rect">
              <a:avLst/>
            </a:prstGeom>
            <a:noFill/>
          </p:spPr>
          <p:txBody>
            <a:bodyPr wrap="square" lIns="216000" tIns="0" rIns="216000" bIns="0" anchor="t" anchorCtr="1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>
                  <a:solidFill>
                    <a:schemeClr val="bg1"/>
                  </a:solidFill>
                  <a:effectLst/>
                </a:rPr>
                <a:t>点击此处更换文本</a:t>
              </a:r>
              <a:r>
                <a:rPr sz="900" b="0">
                  <a:solidFill>
                    <a:schemeClr val="bg1"/>
                  </a:solidFill>
                  <a:effectLst/>
                </a:rPr>
                <a:t>https</a:t>
              </a:r>
              <a:r>
                <a:rPr sz="900" b="0" smtClean="0">
                  <a:solidFill>
                    <a:schemeClr val="bg1"/>
                  </a:solidFill>
                  <a:effectLst/>
                </a:rPr>
                <a:t>://</a:t>
              </a:r>
              <a:r>
                <a:rPr lang="en-US" sz="900" b="0" smtClean="0">
                  <a:solidFill>
                    <a:schemeClr val="bg1"/>
                  </a:solidFill>
                  <a:effectLst/>
                </a:rPr>
                <a:t>xnwe.taobao.com</a:t>
              </a:r>
              <a:r>
                <a:rPr sz="900" b="0" smtClean="0">
                  <a:solidFill>
                    <a:schemeClr val="bg1"/>
                  </a:solidFill>
                  <a:effectLst/>
                </a:rPr>
                <a:t>/</a:t>
              </a:r>
              <a:endParaRPr sz="900" b="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2948213" y="4610888"/>
            <a:ext cx="6295574" cy="1502679"/>
            <a:chOff x="2948213" y="4610888"/>
            <a:chExt cx="6295574" cy="1502679"/>
          </a:xfrm>
        </p:grpSpPr>
        <p:grpSp>
          <p:nvGrpSpPr>
            <p:cNvPr id="15" name="Group 49"/>
            <p:cNvGrpSpPr/>
            <p:nvPr/>
          </p:nvGrpSpPr>
          <p:grpSpPr>
            <a:xfrm>
              <a:off x="2948213" y="4610888"/>
              <a:ext cx="3382383" cy="1502673"/>
              <a:chOff x="1733550" y="3700460"/>
              <a:chExt cx="1951038" cy="738190"/>
            </a:xfrm>
          </p:grpSpPr>
          <p:sp>
            <p:nvSpPr>
              <p:cNvPr id="41" name="Freeform: Shape 50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51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55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Freeform: Shape 56"/>
            <p:cNvSpPr/>
            <p:nvPr/>
          </p:nvSpPr>
          <p:spPr bwMode="auto">
            <a:xfrm flipH="1">
              <a:off x="5884749" y="5645698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TextBox 57"/>
            <p:cNvSpPr txBox="1"/>
            <p:nvPr/>
          </p:nvSpPr>
          <p:spPr>
            <a:xfrm>
              <a:off x="3254743" y="4740243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04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grpSp>
          <p:nvGrpSpPr>
            <p:cNvPr id="21" name="Group 66"/>
            <p:cNvGrpSpPr/>
            <p:nvPr/>
          </p:nvGrpSpPr>
          <p:grpSpPr>
            <a:xfrm>
              <a:off x="6330596" y="5074365"/>
              <a:ext cx="2913191" cy="856637"/>
              <a:chOff x="1415480" y="1651350"/>
              <a:chExt cx="2913191" cy="856637"/>
            </a:xfrm>
          </p:grpSpPr>
          <p:sp>
            <p:nvSpPr>
              <p:cNvPr id="33" name="TextBox 6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4" name="TextBox 68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  <a:r>
                  <a:rPr sz="1000" b="0">
                    <a:solidFill>
                      <a:schemeClr val="tx1"/>
                    </a:solidFill>
                    <a:effectLst/>
                  </a:rPr>
                  <a:t>https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://</a:t>
                </a:r>
                <a:r>
                  <a:rPr lang="en-US" sz="1000" b="0" smtClean="0">
                    <a:solidFill>
                      <a:schemeClr val="tx1"/>
                    </a:solidFill>
                    <a:effectLst/>
                  </a:rPr>
                  <a:t>xnwe.taobao.com</a:t>
                </a:r>
                <a:r>
                  <a:rPr sz="1000" b="0" smtClean="0">
                    <a:solidFill>
                      <a:schemeClr val="tx1"/>
                    </a:solidFill>
                    <a:effectLst/>
                  </a:rPr>
                  <a:t>/</a:t>
                </a:r>
                <a:endParaRPr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6" name="Group 8"/>
            <p:cNvGrpSpPr/>
            <p:nvPr/>
          </p:nvGrpSpPr>
          <p:grpSpPr>
            <a:xfrm>
              <a:off x="3922473" y="4964271"/>
              <a:ext cx="1962276" cy="1149296"/>
              <a:chOff x="1885684" y="4934802"/>
              <a:chExt cx="1962276" cy="1149296"/>
            </a:xfrm>
          </p:grpSpPr>
          <p:sp>
            <p:nvSpPr>
              <p:cNvPr id="27" name="TextBox 77"/>
              <p:cNvSpPr txBox="1"/>
              <p:nvPr/>
            </p:nvSpPr>
            <p:spPr bwMode="auto">
              <a:xfrm>
                <a:off x="1885685" y="4934802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8" name="TextBox 78"/>
              <p:cNvSpPr txBox="1"/>
              <p:nvPr/>
            </p:nvSpPr>
            <p:spPr bwMode="auto">
              <a:xfrm>
                <a:off x="1885684" y="5344562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900" b="0" dirty="0">
                    <a:solidFill>
                      <a:schemeClr val="bg1"/>
                    </a:solidFill>
                    <a:effectLst/>
                  </a:rPr>
                  <a:t>点击此处更换文本</a:t>
                </a:r>
                <a:r>
                  <a:rPr sz="900" b="0">
                    <a:solidFill>
                      <a:schemeClr val="bg1"/>
                    </a:solidFill>
                    <a:effectLst/>
                  </a:rPr>
                  <a:t>https</a:t>
                </a:r>
                <a:r>
                  <a:rPr sz="900" b="0" smtClean="0">
                    <a:solidFill>
                      <a:schemeClr val="bg1"/>
                    </a:solidFill>
                    <a:effectLst/>
                  </a:rPr>
                  <a:t>://</a:t>
                </a:r>
                <a:r>
                  <a:rPr lang="en-US" sz="900" b="0" smtClean="0">
                    <a:solidFill>
                      <a:schemeClr val="bg1"/>
                    </a:solidFill>
                    <a:effectLst/>
                  </a:rPr>
                  <a:t>xnwe.taobao.com</a:t>
                </a:r>
                <a:r>
                  <a:rPr sz="900" b="0" smtClean="0">
                    <a:solidFill>
                      <a:schemeClr val="bg1"/>
                    </a:solidFill>
                    <a:effectLst/>
                  </a:rPr>
                  <a:t>/</a:t>
                </a:r>
                <a:endParaRPr sz="900" b="0" dirty="0">
                  <a:solidFill>
                    <a:schemeClr val="bg1"/>
                  </a:solidFill>
                  <a:effectLst/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272450" y="1409448"/>
            <a:ext cx="2387341" cy="3921601"/>
            <a:chOff x="1272450" y="1409448"/>
            <a:chExt cx="2387341" cy="3921601"/>
          </a:xfrm>
        </p:grpSpPr>
        <p:grpSp>
          <p:nvGrpSpPr>
            <p:cNvPr id="18" name="Group 2"/>
            <p:cNvGrpSpPr/>
            <p:nvPr/>
          </p:nvGrpSpPr>
          <p:grpSpPr>
            <a:xfrm>
              <a:off x="1272450" y="1409448"/>
              <a:ext cx="2272017" cy="2700650"/>
              <a:chOff x="898488" y="1755251"/>
              <a:chExt cx="2448156" cy="2910018"/>
            </a:xfrm>
          </p:grpSpPr>
          <p:sp>
            <p:nvSpPr>
              <p:cNvPr id="48" name="Trapezoid 39"/>
              <p:cNvSpPr/>
              <p:nvPr/>
            </p:nvSpPr>
            <p:spPr>
              <a:xfrm rot="10800000">
                <a:off x="898488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Trapezoid 40"/>
              <p:cNvSpPr/>
              <p:nvPr/>
            </p:nvSpPr>
            <p:spPr>
              <a:xfrm rot="10800000">
                <a:off x="1354262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Arrow: Up 41"/>
              <p:cNvSpPr/>
              <p:nvPr/>
            </p:nvSpPr>
            <p:spPr>
              <a:xfrm>
                <a:off x="898490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1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59"/>
              <p:cNvSpPr/>
              <p:nvPr/>
            </p:nvSpPr>
            <p:spPr bwMode="auto">
              <a:xfrm>
                <a:off x="1818993" y="2487757"/>
                <a:ext cx="607144" cy="404762"/>
              </a:xfrm>
              <a:custGeom>
                <a:avLst/>
                <a:gdLst>
                  <a:gd name="T0" fmla="*/ 271245842 w 21600"/>
                  <a:gd name="T1" fmla="*/ 0 h 21600"/>
                  <a:gd name="T2" fmla="*/ 23038200 w 21600"/>
                  <a:gd name="T3" fmla="*/ 0 h 21600"/>
                  <a:gd name="T4" fmla="*/ 0 w 21600"/>
                  <a:gd name="T5" fmla="*/ 6760360 h 21600"/>
                  <a:gd name="T6" fmla="*/ 0 w 21600"/>
                  <a:gd name="T7" fmla="*/ 51369316 h 21600"/>
                  <a:gd name="T8" fmla="*/ 23038200 w 21600"/>
                  <a:gd name="T9" fmla="*/ 58129677 h 21600"/>
                  <a:gd name="T10" fmla="*/ 271245842 w 21600"/>
                  <a:gd name="T11" fmla="*/ 58129677 h 21600"/>
                  <a:gd name="T12" fmla="*/ 294284053 w 21600"/>
                  <a:gd name="T13" fmla="*/ 51369316 h 21600"/>
                  <a:gd name="T14" fmla="*/ 294284053 w 21600"/>
                  <a:gd name="T15" fmla="*/ 6760360 h 21600"/>
                  <a:gd name="T16" fmla="*/ 271245842 w 21600"/>
                  <a:gd name="T17" fmla="*/ 0 h 21600"/>
                  <a:gd name="T18" fmla="*/ 23038200 w 21600"/>
                  <a:gd name="T19" fmla="*/ 5366279 h 21600"/>
                  <a:gd name="T20" fmla="*/ 271245842 w 21600"/>
                  <a:gd name="T21" fmla="*/ 5366279 h 21600"/>
                  <a:gd name="T22" fmla="*/ 275999976 w 21600"/>
                  <a:gd name="T23" fmla="*/ 6760360 h 21600"/>
                  <a:gd name="T24" fmla="*/ 275999976 w 21600"/>
                  <a:gd name="T25" fmla="*/ 11677128 h 21600"/>
                  <a:gd name="T26" fmla="*/ 18284077 w 21600"/>
                  <a:gd name="T27" fmla="*/ 11677128 h 21600"/>
                  <a:gd name="T28" fmla="*/ 18284077 w 21600"/>
                  <a:gd name="T29" fmla="*/ 6760360 h 21600"/>
                  <a:gd name="T30" fmla="*/ 23038200 w 21600"/>
                  <a:gd name="T31" fmla="*/ 5366279 h 21600"/>
                  <a:gd name="T32" fmla="*/ 271245842 w 21600"/>
                  <a:gd name="T33" fmla="*/ 52763398 h 21600"/>
                  <a:gd name="T34" fmla="*/ 23038200 w 21600"/>
                  <a:gd name="T35" fmla="*/ 52763398 h 21600"/>
                  <a:gd name="T36" fmla="*/ 18284077 w 21600"/>
                  <a:gd name="T37" fmla="*/ 51371967 h 21600"/>
                  <a:gd name="T38" fmla="*/ 18284077 w 21600"/>
                  <a:gd name="T39" fmla="*/ 24535697 h 21600"/>
                  <a:gd name="T40" fmla="*/ 275999976 w 21600"/>
                  <a:gd name="T41" fmla="*/ 24535697 h 21600"/>
                  <a:gd name="T42" fmla="*/ 275999976 w 21600"/>
                  <a:gd name="T43" fmla="*/ 51371967 h 21600"/>
                  <a:gd name="T44" fmla="*/ 271245842 w 21600"/>
                  <a:gd name="T45" fmla="*/ 52763398 h 21600"/>
                  <a:gd name="T46" fmla="*/ 271245842 w 21600"/>
                  <a:gd name="T47" fmla="*/ 52763398 h 216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600" h="21600">
                    <a:moveTo>
                      <a:pt x="19909" y="0"/>
                    </a:moveTo>
                    <a:lnTo>
                      <a:pt x="1691" y="0"/>
                    </a:lnTo>
                    <a:cubicBezTo>
                      <a:pt x="761" y="0"/>
                      <a:pt x="0" y="1131"/>
                      <a:pt x="0" y="2512"/>
                    </a:cubicBezTo>
                    <a:lnTo>
                      <a:pt x="0" y="19088"/>
                    </a:lnTo>
                    <a:cubicBezTo>
                      <a:pt x="0" y="20469"/>
                      <a:pt x="761" y="21600"/>
                      <a:pt x="1691" y="21600"/>
                    </a:cubicBezTo>
                    <a:lnTo>
                      <a:pt x="19909" y="21600"/>
                    </a:lnTo>
                    <a:cubicBezTo>
                      <a:pt x="20840" y="21600"/>
                      <a:pt x="21600" y="20469"/>
                      <a:pt x="21600" y="19088"/>
                    </a:cubicBezTo>
                    <a:lnTo>
                      <a:pt x="21600" y="2512"/>
                    </a:lnTo>
                    <a:cubicBezTo>
                      <a:pt x="21600" y="1131"/>
                      <a:pt x="20839" y="0"/>
                      <a:pt x="19909" y="0"/>
                    </a:cubicBezTo>
                    <a:close/>
                    <a:moveTo>
                      <a:pt x="1691" y="1994"/>
                    </a:moveTo>
                    <a:lnTo>
                      <a:pt x="19909" y="1994"/>
                    </a:lnTo>
                    <a:cubicBezTo>
                      <a:pt x="20098" y="1994"/>
                      <a:pt x="20258" y="2232"/>
                      <a:pt x="20258" y="2512"/>
                    </a:cubicBezTo>
                    <a:lnTo>
                      <a:pt x="20258" y="4339"/>
                    </a:lnTo>
                    <a:lnTo>
                      <a:pt x="1342" y="4339"/>
                    </a:lnTo>
                    <a:lnTo>
                      <a:pt x="1342" y="2512"/>
                    </a:lnTo>
                    <a:cubicBezTo>
                      <a:pt x="1342" y="2232"/>
                      <a:pt x="1502" y="1994"/>
                      <a:pt x="1691" y="1994"/>
                    </a:cubicBezTo>
                    <a:close/>
                    <a:moveTo>
                      <a:pt x="19909" y="19606"/>
                    </a:moveTo>
                    <a:lnTo>
                      <a:pt x="1691" y="19606"/>
                    </a:lnTo>
                    <a:cubicBezTo>
                      <a:pt x="1502" y="19606"/>
                      <a:pt x="1342" y="19369"/>
                      <a:pt x="1342" y="19089"/>
                    </a:cubicBezTo>
                    <a:lnTo>
                      <a:pt x="1342" y="9117"/>
                    </a:lnTo>
                    <a:lnTo>
                      <a:pt x="20258" y="9117"/>
                    </a:lnTo>
                    <a:lnTo>
                      <a:pt x="20258" y="19089"/>
                    </a:lnTo>
                    <a:cubicBezTo>
                      <a:pt x="20258" y="19368"/>
                      <a:pt x="20098" y="19606"/>
                      <a:pt x="19909" y="19606"/>
                    </a:cubicBezTo>
                    <a:close/>
                    <a:moveTo>
                      <a:pt x="19909" y="1960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2" name="Group 30"/>
              <p:cNvGrpSpPr/>
              <p:nvPr/>
            </p:nvGrpSpPr>
            <p:grpSpPr>
              <a:xfrm>
                <a:off x="1354261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53" name="Rectangle 31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32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sz="900" dirty="0">
                      <a:solidFill>
                        <a:schemeClr val="bg1"/>
                      </a:solidFill>
                    </a:rPr>
                    <a:t>点击此处更换文本</a:t>
                  </a:r>
                  <a:r>
                    <a:rPr sz="900">
                      <a:solidFill>
                        <a:schemeClr val="bg1"/>
                      </a:solidFill>
                    </a:rPr>
                    <a:t>https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://</a:t>
                  </a:r>
                  <a:r>
                    <a:rPr lang="en-US" sz="900" smtClean="0">
                      <a:solidFill>
                        <a:schemeClr val="bg1"/>
                      </a:solidFill>
                    </a:rPr>
                    <a:t>xnwe.taobao.com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/</a:t>
                  </a:r>
                  <a:endParaRPr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oup 46"/>
            <p:cNvGrpSpPr/>
            <p:nvPr/>
          </p:nvGrpSpPr>
          <p:grpSpPr>
            <a:xfrm>
              <a:off x="1446648" y="4473789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7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Box 7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2"/>
            </p:custDataLst>
          </p:nvPr>
        </p:nvGrpSpPr>
        <p:grpSpPr>
          <a:xfrm>
            <a:off x="3730810" y="1409448"/>
            <a:ext cx="2290835" cy="3921601"/>
            <a:chOff x="3730810" y="1409448"/>
            <a:chExt cx="2290835" cy="3921601"/>
          </a:xfrm>
        </p:grpSpPr>
        <p:grpSp>
          <p:nvGrpSpPr>
            <p:cNvPr id="19" name="Group 3"/>
            <p:cNvGrpSpPr/>
            <p:nvPr/>
          </p:nvGrpSpPr>
          <p:grpSpPr>
            <a:xfrm>
              <a:off x="3730810" y="1409448"/>
              <a:ext cx="2272017" cy="2700650"/>
              <a:chOff x="3547433" y="1755251"/>
              <a:chExt cx="2448156" cy="2910018"/>
            </a:xfrm>
          </p:grpSpPr>
          <p:sp>
            <p:nvSpPr>
              <p:cNvPr id="39" name="Trapezoid 43"/>
              <p:cNvSpPr/>
              <p:nvPr/>
            </p:nvSpPr>
            <p:spPr>
              <a:xfrm rot="10800000">
                <a:off x="3547433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Trapezoid 44"/>
              <p:cNvSpPr/>
              <p:nvPr/>
            </p:nvSpPr>
            <p:spPr>
              <a:xfrm rot="10800000">
                <a:off x="4003207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Arrow: Up 45"/>
              <p:cNvSpPr/>
              <p:nvPr/>
            </p:nvSpPr>
            <p:spPr>
              <a:xfrm>
                <a:off x="3547435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2" name="Group 61"/>
              <p:cNvGrpSpPr/>
              <p:nvPr/>
            </p:nvGrpSpPr>
            <p:grpSpPr bwMode="auto">
              <a:xfrm>
                <a:off x="4470004" y="2483094"/>
                <a:ext cx="603010" cy="379981"/>
                <a:chOff x="0" y="0"/>
                <a:chExt cx="575" cy="363"/>
              </a:xfrm>
              <a:solidFill>
                <a:srgbClr val="FFFFFF"/>
              </a:solidFill>
            </p:grpSpPr>
            <p:sp>
              <p:nvSpPr>
                <p:cNvPr id="46" name="Freeform: Shape 63"/>
                <p:cNvSpPr/>
                <p:nvPr/>
              </p:nvSpPr>
              <p:spPr bwMode="auto">
                <a:xfrm>
                  <a:off x="0" y="104"/>
                  <a:ext cx="205" cy="259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w 2147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470" h="21600">
                      <a:moveTo>
                        <a:pt x="13938" y="18089"/>
                      </a:moveTo>
                      <a:lnTo>
                        <a:pt x="13938" y="18075"/>
                      </a:lnTo>
                      <a:cubicBezTo>
                        <a:pt x="13949" y="17312"/>
                        <a:pt x="14370" y="14919"/>
                        <a:pt x="18829" y="12741"/>
                      </a:cubicBezTo>
                      <a:cubicBezTo>
                        <a:pt x="19646" y="11856"/>
                        <a:pt x="20317" y="10649"/>
                        <a:pt x="21003" y="9256"/>
                      </a:cubicBezTo>
                      <a:cubicBezTo>
                        <a:pt x="21476" y="8293"/>
                        <a:pt x="21396" y="7471"/>
                        <a:pt x="21396" y="6302"/>
                      </a:cubicBezTo>
                      <a:cubicBezTo>
                        <a:pt x="21396" y="5437"/>
                        <a:pt x="21600" y="4050"/>
                        <a:pt x="21332" y="3287"/>
                      </a:cubicBezTo>
                      <a:cubicBezTo>
                        <a:pt x="20424" y="712"/>
                        <a:pt x="18134" y="0"/>
                        <a:pt x="15449" y="0"/>
                      </a:cubicBezTo>
                      <a:cubicBezTo>
                        <a:pt x="12764" y="0"/>
                        <a:pt x="10471" y="714"/>
                        <a:pt x="9566" y="3295"/>
                      </a:cubicBezTo>
                      <a:cubicBezTo>
                        <a:pt x="9299" y="4054"/>
                        <a:pt x="9504" y="5439"/>
                        <a:pt x="9504" y="6301"/>
                      </a:cubicBezTo>
                      <a:cubicBezTo>
                        <a:pt x="9504" y="7473"/>
                        <a:pt x="9424" y="8297"/>
                        <a:pt x="9900" y="9263"/>
                      </a:cubicBezTo>
                      <a:cubicBezTo>
                        <a:pt x="10724" y="10935"/>
                        <a:pt x="11509" y="12336"/>
                        <a:pt x="12556" y="13231"/>
                      </a:cubicBezTo>
                      <a:cubicBezTo>
                        <a:pt x="8479" y="13828"/>
                        <a:pt x="5724" y="15525"/>
                        <a:pt x="3865" y="16187"/>
                      </a:cubicBezTo>
                      <a:cubicBezTo>
                        <a:pt x="18" y="17556"/>
                        <a:pt x="0" y="19055"/>
                        <a:pt x="0" y="19055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0"/>
                      </a:lnTo>
                      <a:lnTo>
                        <a:pt x="13940" y="18089"/>
                      </a:lnTo>
                      <a:lnTo>
                        <a:pt x="13938" y="18089"/>
                      </a:lnTo>
                      <a:close/>
                      <a:moveTo>
                        <a:pt x="13938" y="1808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64"/>
                <p:cNvSpPr/>
                <p:nvPr/>
              </p:nvSpPr>
              <p:spPr bwMode="auto">
                <a:xfrm>
                  <a:off x="168" y="0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2"/>
                      </a:moveTo>
                      <a:cubicBezTo>
                        <a:pt x="17591" y="15518"/>
                        <a:pt x="15655" y="13809"/>
                        <a:pt x="12789" y="13222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8"/>
                        <a:pt x="14876" y="3287"/>
                      </a:cubicBezTo>
                      <a:cubicBezTo>
                        <a:pt x="14244" y="710"/>
                        <a:pt x="12647" y="0"/>
                        <a:pt x="10775" y="0"/>
                      </a:cubicBezTo>
                      <a:cubicBezTo>
                        <a:pt x="8902" y="0"/>
                        <a:pt x="7303" y="714"/>
                        <a:pt x="6672" y="3294"/>
                      </a:cubicBezTo>
                      <a:cubicBezTo>
                        <a:pt x="6486" y="4054"/>
                        <a:pt x="6628" y="5438"/>
                        <a:pt x="6628" y="6300"/>
                      </a:cubicBezTo>
                      <a:cubicBezTo>
                        <a:pt x="6628" y="7473"/>
                        <a:pt x="6572" y="8297"/>
                        <a:pt x="6904" y="9262"/>
                      </a:cubicBezTo>
                      <a:cubicBezTo>
                        <a:pt x="7479" y="10934"/>
                        <a:pt x="8026" y="12336"/>
                        <a:pt x="8756" y="13231"/>
                      </a:cubicBezTo>
                      <a:cubicBezTo>
                        <a:pt x="5913" y="13828"/>
                        <a:pt x="3991" y="15526"/>
                        <a:pt x="2695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2"/>
                      </a:cubicBezTo>
                      <a:close/>
                      <a:moveTo>
                        <a:pt x="18895" y="1618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3" name="Group 33"/>
              <p:cNvGrpSpPr/>
              <p:nvPr/>
            </p:nvGrpSpPr>
            <p:grpSpPr>
              <a:xfrm>
                <a:off x="4003206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44" name="Rectangle 34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Rectangle 35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sz="900" dirty="0">
                      <a:solidFill>
                        <a:schemeClr val="bg1"/>
                      </a:solidFill>
                    </a:rPr>
                    <a:t>点击此处更换文本</a:t>
                  </a:r>
                  <a:r>
                    <a:rPr sz="900">
                      <a:solidFill>
                        <a:schemeClr val="bg1"/>
                      </a:solidFill>
                    </a:rPr>
                    <a:t>https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://</a:t>
                  </a:r>
                  <a:r>
                    <a:rPr lang="en-US" sz="900" smtClean="0">
                      <a:solidFill>
                        <a:schemeClr val="bg1"/>
                      </a:solidFill>
                    </a:rPr>
                    <a:t>xnwe.taobao.com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/</a:t>
                  </a:r>
                  <a:endParaRPr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" name="Group 50"/>
            <p:cNvGrpSpPr/>
            <p:nvPr/>
          </p:nvGrpSpPr>
          <p:grpSpPr>
            <a:xfrm>
              <a:off x="3808502" y="4473789"/>
              <a:ext cx="2213143" cy="857260"/>
              <a:chOff x="1732858" y="5001250"/>
              <a:chExt cx="2213143" cy="857260"/>
            </a:xfrm>
          </p:grpSpPr>
          <p:sp>
            <p:nvSpPr>
              <p:cNvPr id="14" name="TextBox 7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TextBox 7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6170357" y="1409448"/>
            <a:ext cx="2290831" cy="3921601"/>
            <a:chOff x="6170357" y="1409448"/>
            <a:chExt cx="2290831" cy="3921601"/>
          </a:xfrm>
        </p:grpSpPr>
        <p:grpSp>
          <p:nvGrpSpPr>
            <p:cNvPr id="20" name="Group 4"/>
            <p:cNvGrpSpPr/>
            <p:nvPr/>
          </p:nvGrpSpPr>
          <p:grpSpPr>
            <a:xfrm>
              <a:off x="6189171" y="1409448"/>
              <a:ext cx="2272017" cy="2700650"/>
              <a:chOff x="6196379" y="1755251"/>
              <a:chExt cx="2448156" cy="2910018"/>
            </a:xfrm>
          </p:grpSpPr>
          <p:sp>
            <p:nvSpPr>
              <p:cNvPr id="29" name="Trapezoid 47"/>
              <p:cNvSpPr/>
              <p:nvPr/>
            </p:nvSpPr>
            <p:spPr>
              <a:xfrm rot="10800000">
                <a:off x="6196379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Trapezoid 48"/>
              <p:cNvSpPr/>
              <p:nvPr/>
            </p:nvSpPr>
            <p:spPr>
              <a:xfrm rot="10800000">
                <a:off x="6652153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Arrow: Up 49"/>
              <p:cNvSpPr/>
              <p:nvPr/>
            </p:nvSpPr>
            <p:spPr>
              <a:xfrm>
                <a:off x="6196381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3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2" name="Group 65"/>
              <p:cNvGrpSpPr/>
              <p:nvPr/>
            </p:nvGrpSpPr>
            <p:grpSpPr bwMode="auto">
              <a:xfrm>
                <a:off x="7169570" y="2456843"/>
                <a:ext cx="501771" cy="501771"/>
                <a:chOff x="0" y="0"/>
                <a:chExt cx="576" cy="576"/>
              </a:xfrm>
              <a:solidFill>
                <a:srgbClr val="FFFFFF"/>
              </a:solidFill>
            </p:grpSpPr>
            <p:sp>
              <p:nvSpPr>
                <p:cNvPr id="36" name="Freeform: Shape 66"/>
                <p:cNvSpPr/>
                <p:nvPr/>
              </p:nvSpPr>
              <p:spPr bwMode="auto">
                <a:xfrm>
                  <a:off x="0" y="0"/>
                  <a:ext cx="344" cy="344"/>
                </a:xfrm>
                <a:custGeom>
                  <a:avLst/>
                  <a:gdLst>
                    <a:gd name="T0" fmla="*/ 0 w 20573"/>
                    <a:gd name="T1" fmla="*/ 0 h 20574"/>
                    <a:gd name="T2" fmla="*/ 0 w 20573"/>
                    <a:gd name="T3" fmla="*/ 0 h 20574"/>
                    <a:gd name="T4" fmla="*/ 0 w 20573"/>
                    <a:gd name="T5" fmla="*/ 0 h 20574"/>
                    <a:gd name="T6" fmla="*/ 0 w 20573"/>
                    <a:gd name="T7" fmla="*/ 0 h 20574"/>
                    <a:gd name="T8" fmla="*/ 0 w 20573"/>
                    <a:gd name="T9" fmla="*/ 0 h 20574"/>
                    <a:gd name="T10" fmla="*/ 0 w 20573"/>
                    <a:gd name="T11" fmla="*/ 0 h 20574"/>
                    <a:gd name="T12" fmla="*/ 0 w 20573"/>
                    <a:gd name="T13" fmla="*/ 0 h 20574"/>
                    <a:gd name="T14" fmla="*/ 0 w 20573"/>
                    <a:gd name="T15" fmla="*/ 0 h 20574"/>
                    <a:gd name="T16" fmla="*/ 0 w 20573"/>
                    <a:gd name="T17" fmla="*/ 0 h 20574"/>
                    <a:gd name="T18" fmla="*/ 0 w 20573"/>
                    <a:gd name="T19" fmla="*/ 0 h 20574"/>
                    <a:gd name="T20" fmla="*/ 0 w 20573"/>
                    <a:gd name="T21" fmla="*/ 0 h 20574"/>
                    <a:gd name="T22" fmla="*/ 0 w 20573"/>
                    <a:gd name="T23" fmla="*/ 0 h 20574"/>
                    <a:gd name="T24" fmla="*/ 0 w 20573"/>
                    <a:gd name="T25" fmla="*/ 0 h 20574"/>
                    <a:gd name="T26" fmla="*/ 0 w 20573"/>
                    <a:gd name="T27" fmla="*/ 0 h 20574"/>
                    <a:gd name="T28" fmla="*/ 0 w 20573"/>
                    <a:gd name="T29" fmla="*/ 0 h 20574"/>
                    <a:gd name="T30" fmla="*/ 0 w 20573"/>
                    <a:gd name="T31" fmla="*/ 0 h 20574"/>
                    <a:gd name="T32" fmla="*/ 0 w 20573"/>
                    <a:gd name="T33" fmla="*/ 0 h 20574"/>
                    <a:gd name="T34" fmla="*/ 0 w 20573"/>
                    <a:gd name="T35" fmla="*/ 0 h 205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4">
                      <a:moveTo>
                        <a:pt x="11769" y="16478"/>
                      </a:moveTo>
                      <a:cubicBezTo>
                        <a:pt x="11279" y="16703"/>
                        <a:pt x="10682" y="16620"/>
                        <a:pt x="10279" y="16217"/>
                      </a:cubicBezTo>
                      <a:lnTo>
                        <a:pt x="4359" y="10297"/>
                      </a:lnTo>
                      <a:cubicBezTo>
                        <a:pt x="3843" y="9781"/>
                        <a:pt x="3843" y="8941"/>
                        <a:pt x="4359" y="8424"/>
                      </a:cubicBezTo>
                      <a:lnTo>
                        <a:pt x="8424" y="4359"/>
                      </a:lnTo>
                      <a:cubicBezTo>
                        <a:pt x="8941" y="3843"/>
                        <a:pt x="9781" y="3843"/>
                        <a:pt x="10296" y="4359"/>
                      </a:cubicBezTo>
                      <a:lnTo>
                        <a:pt x="16216" y="10279"/>
                      </a:lnTo>
                      <a:cubicBezTo>
                        <a:pt x="16630" y="10692"/>
                        <a:pt x="16705" y="11311"/>
                        <a:pt x="16459" y="11806"/>
                      </a:cubicBezTo>
                      <a:lnTo>
                        <a:pt x="19303" y="14651"/>
                      </a:lnTo>
                      <a:cubicBezTo>
                        <a:pt x="21083" y="12571"/>
                        <a:pt x="20993" y="9440"/>
                        <a:pt x="19025" y="7471"/>
                      </a:cubicBezTo>
                      <a:lnTo>
                        <a:pt x="13105" y="1551"/>
                      </a:lnTo>
                      <a:cubicBezTo>
                        <a:pt x="11036" y="-517"/>
                        <a:pt x="7684" y="-517"/>
                        <a:pt x="5617" y="1551"/>
                      </a:cubicBezTo>
                      <a:lnTo>
                        <a:pt x="1552" y="5617"/>
                      </a:lnTo>
                      <a:cubicBezTo>
                        <a:pt x="-517" y="7684"/>
                        <a:pt x="-517" y="11037"/>
                        <a:pt x="1552" y="13105"/>
                      </a:cubicBezTo>
                      <a:lnTo>
                        <a:pt x="7471" y="19025"/>
                      </a:lnTo>
                      <a:cubicBezTo>
                        <a:pt x="9430" y="20984"/>
                        <a:pt x="12541" y="21083"/>
                        <a:pt x="14621" y="19330"/>
                      </a:cubicBezTo>
                      <a:lnTo>
                        <a:pt x="11769" y="16478"/>
                      </a:lnTo>
                      <a:close/>
                      <a:moveTo>
                        <a:pt x="11769" y="1647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231" y="231"/>
                  <a:ext cx="345" cy="345"/>
                </a:xfrm>
                <a:custGeom>
                  <a:avLst/>
                  <a:gdLst>
                    <a:gd name="T0" fmla="*/ 0 w 20573"/>
                    <a:gd name="T1" fmla="*/ 0 h 20573"/>
                    <a:gd name="T2" fmla="*/ 0 w 20573"/>
                    <a:gd name="T3" fmla="*/ 0 h 20573"/>
                    <a:gd name="T4" fmla="*/ 0 w 20573"/>
                    <a:gd name="T5" fmla="*/ 0 h 20573"/>
                    <a:gd name="T6" fmla="*/ 0 w 20573"/>
                    <a:gd name="T7" fmla="*/ 0 h 20573"/>
                    <a:gd name="T8" fmla="*/ 0 w 20573"/>
                    <a:gd name="T9" fmla="*/ 0 h 20573"/>
                    <a:gd name="T10" fmla="*/ 0 w 20573"/>
                    <a:gd name="T11" fmla="*/ 0 h 20573"/>
                    <a:gd name="T12" fmla="*/ 0 w 20573"/>
                    <a:gd name="T13" fmla="*/ 0 h 20573"/>
                    <a:gd name="T14" fmla="*/ 0 w 20573"/>
                    <a:gd name="T15" fmla="*/ 0 h 20573"/>
                    <a:gd name="T16" fmla="*/ 0 w 20573"/>
                    <a:gd name="T17" fmla="*/ 0 h 20573"/>
                    <a:gd name="T18" fmla="*/ 0 w 20573"/>
                    <a:gd name="T19" fmla="*/ 0 h 20573"/>
                    <a:gd name="T20" fmla="*/ 0 w 20573"/>
                    <a:gd name="T21" fmla="*/ 0 h 20573"/>
                    <a:gd name="T22" fmla="*/ 0 w 20573"/>
                    <a:gd name="T23" fmla="*/ 0 h 20573"/>
                    <a:gd name="T24" fmla="*/ 0 w 20573"/>
                    <a:gd name="T25" fmla="*/ 0 h 20573"/>
                    <a:gd name="T26" fmla="*/ 0 w 20573"/>
                    <a:gd name="T27" fmla="*/ 0 h 20573"/>
                    <a:gd name="T28" fmla="*/ 0 w 20573"/>
                    <a:gd name="T29" fmla="*/ 0 h 20573"/>
                    <a:gd name="T30" fmla="*/ 0 w 20573"/>
                    <a:gd name="T31" fmla="*/ 0 h 20573"/>
                    <a:gd name="T32" fmla="*/ 0 w 20573"/>
                    <a:gd name="T33" fmla="*/ 0 h 20573"/>
                    <a:gd name="T34" fmla="*/ 0 w 20573"/>
                    <a:gd name="T35" fmla="*/ 0 h 205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3">
                      <a:moveTo>
                        <a:pt x="14956" y="19022"/>
                      </a:moveTo>
                      <a:lnTo>
                        <a:pt x="19023" y="14957"/>
                      </a:lnTo>
                      <a:cubicBezTo>
                        <a:pt x="21090" y="12888"/>
                        <a:pt x="21090" y="9536"/>
                        <a:pt x="19023" y="7469"/>
                      </a:cubicBezTo>
                      <a:lnTo>
                        <a:pt x="13103" y="1549"/>
                      </a:lnTo>
                      <a:cubicBezTo>
                        <a:pt x="11134" y="-420"/>
                        <a:pt x="8003" y="-510"/>
                        <a:pt x="5922" y="1270"/>
                      </a:cubicBezTo>
                      <a:lnTo>
                        <a:pt x="8767" y="4115"/>
                      </a:lnTo>
                      <a:cubicBezTo>
                        <a:pt x="9263" y="3867"/>
                        <a:pt x="9881" y="3944"/>
                        <a:pt x="10295" y="4357"/>
                      </a:cubicBezTo>
                      <a:lnTo>
                        <a:pt x="16214" y="10277"/>
                      </a:lnTo>
                      <a:cubicBezTo>
                        <a:pt x="16730" y="10793"/>
                        <a:pt x="16730" y="11633"/>
                        <a:pt x="16214" y="12149"/>
                      </a:cubicBezTo>
                      <a:lnTo>
                        <a:pt x="12149" y="16214"/>
                      </a:lnTo>
                      <a:cubicBezTo>
                        <a:pt x="11632" y="16730"/>
                        <a:pt x="10792" y="16730"/>
                        <a:pt x="10277" y="16214"/>
                      </a:cubicBezTo>
                      <a:lnTo>
                        <a:pt x="4357" y="10295"/>
                      </a:lnTo>
                      <a:cubicBezTo>
                        <a:pt x="3954" y="9892"/>
                        <a:pt x="3870" y="9294"/>
                        <a:pt x="4096" y="8805"/>
                      </a:cubicBezTo>
                      <a:lnTo>
                        <a:pt x="1243" y="5952"/>
                      </a:lnTo>
                      <a:cubicBezTo>
                        <a:pt x="-510" y="8032"/>
                        <a:pt x="-410" y="11143"/>
                        <a:pt x="1549" y="13102"/>
                      </a:cubicBezTo>
                      <a:lnTo>
                        <a:pt x="7469" y="19022"/>
                      </a:lnTo>
                      <a:cubicBezTo>
                        <a:pt x="9536" y="21090"/>
                        <a:pt x="12889" y="21090"/>
                        <a:pt x="14956" y="19022"/>
                      </a:cubicBezTo>
                      <a:close/>
                      <a:moveTo>
                        <a:pt x="14956" y="1902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70"/>
                <p:cNvSpPr/>
                <p:nvPr/>
              </p:nvSpPr>
              <p:spPr bwMode="auto">
                <a:xfrm>
                  <a:off x="152" y="151"/>
                  <a:ext cx="269" cy="270"/>
                </a:xfrm>
                <a:custGeom>
                  <a:avLst/>
                  <a:gdLst>
                    <a:gd name="T0" fmla="*/ 0 w 21091"/>
                    <a:gd name="T1" fmla="*/ 0 h 21090"/>
                    <a:gd name="T2" fmla="*/ 0 w 21091"/>
                    <a:gd name="T3" fmla="*/ 0 h 21090"/>
                    <a:gd name="T4" fmla="*/ 0 w 21091"/>
                    <a:gd name="T5" fmla="*/ 0 h 21090"/>
                    <a:gd name="T6" fmla="*/ 0 w 21091"/>
                    <a:gd name="T7" fmla="*/ 0 h 21090"/>
                    <a:gd name="T8" fmla="*/ 0 w 21091"/>
                    <a:gd name="T9" fmla="*/ 0 h 21090"/>
                    <a:gd name="T10" fmla="*/ 0 w 21091"/>
                    <a:gd name="T11" fmla="*/ 0 h 21090"/>
                    <a:gd name="T12" fmla="*/ 0 w 21091"/>
                    <a:gd name="T13" fmla="*/ 0 h 21090"/>
                    <a:gd name="T14" fmla="*/ 0 w 21091"/>
                    <a:gd name="T15" fmla="*/ 0 h 210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091" h="21090">
                      <a:moveTo>
                        <a:pt x="763" y="763"/>
                      </a:moveTo>
                      <a:cubicBezTo>
                        <a:pt x="-254" y="1780"/>
                        <a:pt x="-254" y="3428"/>
                        <a:pt x="762" y="4445"/>
                      </a:cubicBezTo>
                      <a:lnTo>
                        <a:pt x="16645" y="20328"/>
                      </a:lnTo>
                      <a:cubicBezTo>
                        <a:pt x="17663" y="21344"/>
                        <a:pt x="19312" y="21346"/>
                        <a:pt x="20329" y="20329"/>
                      </a:cubicBezTo>
                      <a:cubicBezTo>
                        <a:pt x="21346" y="19312"/>
                        <a:pt x="21345" y="17663"/>
                        <a:pt x="20328" y="16646"/>
                      </a:cubicBezTo>
                      <a:lnTo>
                        <a:pt x="4444" y="763"/>
                      </a:lnTo>
                      <a:cubicBezTo>
                        <a:pt x="3428" y="-254"/>
                        <a:pt x="1780" y="-253"/>
                        <a:pt x="763" y="763"/>
                      </a:cubicBezTo>
                      <a:close/>
                      <a:moveTo>
                        <a:pt x="763" y="763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3" name="Group 36"/>
              <p:cNvGrpSpPr/>
              <p:nvPr/>
            </p:nvGrpSpPr>
            <p:grpSpPr>
              <a:xfrm>
                <a:off x="6652151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34" name="Rectangle 37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 54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sz="900" dirty="0">
                      <a:solidFill>
                        <a:schemeClr val="bg1"/>
                      </a:solidFill>
                    </a:rPr>
                    <a:t>点击此处更换文本</a:t>
                  </a:r>
                  <a:r>
                    <a:rPr sz="900">
                      <a:solidFill>
                        <a:schemeClr val="bg1"/>
                      </a:solidFill>
                    </a:rPr>
                    <a:t>https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://</a:t>
                  </a:r>
                  <a:r>
                    <a:rPr lang="en-US" sz="900" smtClean="0">
                      <a:solidFill>
                        <a:schemeClr val="bg1"/>
                      </a:solidFill>
                    </a:rPr>
                    <a:t>xnwe.taobao.com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/</a:t>
                  </a:r>
                  <a:endParaRPr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oup 68"/>
            <p:cNvGrpSpPr/>
            <p:nvPr/>
          </p:nvGrpSpPr>
          <p:grpSpPr>
            <a:xfrm>
              <a:off x="6170357" y="4473789"/>
              <a:ext cx="2213143" cy="857260"/>
              <a:chOff x="1732858" y="5001250"/>
              <a:chExt cx="2213143" cy="857260"/>
            </a:xfrm>
          </p:grpSpPr>
          <p:sp>
            <p:nvSpPr>
              <p:cNvPr id="12" name="TextBox 7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TextBox 7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4"/>
            </p:custDataLst>
          </p:nvPr>
        </p:nvGrpSpPr>
        <p:grpSpPr>
          <a:xfrm>
            <a:off x="8532211" y="1409448"/>
            <a:ext cx="2387339" cy="3921601"/>
            <a:chOff x="8532211" y="1409448"/>
            <a:chExt cx="2387339" cy="3921601"/>
          </a:xfrm>
        </p:grpSpPr>
        <p:grpSp>
          <p:nvGrpSpPr>
            <p:cNvPr id="21" name="Group 6"/>
            <p:cNvGrpSpPr/>
            <p:nvPr/>
          </p:nvGrpSpPr>
          <p:grpSpPr>
            <a:xfrm>
              <a:off x="8647533" y="1409448"/>
              <a:ext cx="2272017" cy="2700650"/>
              <a:chOff x="8845325" y="1755251"/>
              <a:chExt cx="2448156" cy="2910018"/>
            </a:xfrm>
          </p:grpSpPr>
          <p:sp>
            <p:nvSpPr>
              <p:cNvPr id="22" name="Trapezoid 51"/>
              <p:cNvSpPr/>
              <p:nvPr/>
            </p:nvSpPr>
            <p:spPr>
              <a:xfrm rot="10800000">
                <a:off x="8845325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Trapezoid 52"/>
              <p:cNvSpPr/>
              <p:nvPr/>
            </p:nvSpPr>
            <p:spPr>
              <a:xfrm rot="10800000">
                <a:off x="9301099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Arrow: Up 53"/>
              <p:cNvSpPr/>
              <p:nvPr/>
            </p:nvSpPr>
            <p:spPr>
              <a:xfrm>
                <a:off x="8845327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4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60"/>
              <p:cNvSpPr/>
              <p:nvPr/>
            </p:nvSpPr>
            <p:spPr bwMode="auto">
              <a:xfrm>
                <a:off x="9767895" y="2518501"/>
                <a:ext cx="603010" cy="379981"/>
              </a:xfrm>
              <a:custGeom>
                <a:avLst/>
                <a:gdLst>
                  <a:gd name="T0" fmla="*/ 205817445 w 21600"/>
                  <a:gd name="T1" fmla="*/ 12896655 h 21600"/>
                  <a:gd name="T2" fmla="*/ 205817445 w 21600"/>
                  <a:gd name="T3" fmla="*/ 3873124 h 21600"/>
                  <a:gd name="T4" fmla="*/ 190413453 w 21600"/>
                  <a:gd name="T5" fmla="*/ 0 h 21600"/>
                  <a:gd name="T6" fmla="*/ 15405247 w 21600"/>
                  <a:gd name="T7" fmla="*/ 0 h 21600"/>
                  <a:gd name="T8" fmla="*/ 0 w 21600"/>
                  <a:gd name="T9" fmla="*/ 3873124 h 21600"/>
                  <a:gd name="T10" fmla="*/ 0 w 21600"/>
                  <a:gd name="T11" fmla="*/ 41275556 h 21600"/>
                  <a:gd name="T12" fmla="*/ 15405247 w 21600"/>
                  <a:gd name="T13" fmla="*/ 45148680 h 21600"/>
                  <a:gd name="T14" fmla="*/ 190413453 w 21600"/>
                  <a:gd name="T15" fmla="*/ 45148680 h 21600"/>
                  <a:gd name="T16" fmla="*/ 205817445 w 21600"/>
                  <a:gd name="T17" fmla="*/ 41275556 h 21600"/>
                  <a:gd name="T18" fmla="*/ 205817445 w 21600"/>
                  <a:gd name="T19" fmla="*/ 32367006 h 21600"/>
                  <a:gd name="T20" fmla="*/ 205817445 w 21600"/>
                  <a:gd name="T21" fmla="*/ 32488207 h 21600"/>
                  <a:gd name="T22" fmla="*/ 286355233 w 21600"/>
                  <a:gd name="T23" fmla="*/ 41984108 h 21600"/>
                  <a:gd name="T24" fmla="*/ 286355233 w 21600"/>
                  <a:gd name="T25" fmla="*/ 3315119 h 21600"/>
                  <a:gd name="T26" fmla="*/ 205817445 w 21600"/>
                  <a:gd name="T27" fmla="*/ 12896655 h 21600"/>
                  <a:gd name="T28" fmla="*/ 205817445 w 21600"/>
                  <a:gd name="T29" fmla="*/ 12896655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5525" y="6170"/>
                    </a:moveTo>
                    <a:lnTo>
                      <a:pt x="15525" y="1853"/>
                    </a:lnTo>
                    <a:cubicBezTo>
                      <a:pt x="15525" y="834"/>
                      <a:pt x="15002" y="0"/>
                      <a:pt x="14363" y="0"/>
                    </a:cubicBezTo>
                    <a:lnTo>
                      <a:pt x="1162" y="0"/>
                    </a:lnTo>
                    <a:cubicBezTo>
                      <a:pt x="523" y="0"/>
                      <a:pt x="0" y="834"/>
                      <a:pt x="0" y="1853"/>
                    </a:cubicBezTo>
                    <a:lnTo>
                      <a:pt x="0" y="19747"/>
                    </a:lnTo>
                    <a:cubicBezTo>
                      <a:pt x="0" y="20766"/>
                      <a:pt x="523" y="21600"/>
                      <a:pt x="1162" y="21600"/>
                    </a:cubicBezTo>
                    <a:lnTo>
                      <a:pt x="14363" y="21600"/>
                    </a:lnTo>
                    <a:cubicBezTo>
                      <a:pt x="15002" y="21600"/>
                      <a:pt x="15525" y="20766"/>
                      <a:pt x="15525" y="19747"/>
                    </a:cubicBezTo>
                    <a:lnTo>
                      <a:pt x="15525" y="15485"/>
                    </a:lnTo>
                    <a:lnTo>
                      <a:pt x="15525" y="15543"/>
                    </a:lnTo>
                    <a:lnTo>
                      <a:pt x="21600" y="20086"/>
                    </a:lnTo>
                    <a:lnTo>
                      <a:pt x="21600" y="1586"/>
                    </a:lnTo>
                    <a:lnTo>
                      <a:pt x="15525" y="6170"/>
                    </a:lnTo>
                    <a:close/>
                    <a:moveTo>
                      <a:pt x="15525" y="61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6" name="Group 57"/>
              <p:cNvGrpSpPr/>
              <p:nvPr/>
            </p:nvGrpSpPr>
            <p:grpSpPr>
              <a:xfrm>
                <a:off x="9301096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27" name="Rectangle 58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62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sz="900" dirty="0">
                      <a:solidFill>
                        <a:schemeClr val="bg1"/>
                      </a:solidFill>
                    </a:rPr>
                    <a:t>点击此处更换文本</a:t>
                  </a:r>
                  <a:r>
                    <a:rPr sz="900">
                      <a:solidFill>
                        <a:schemeClr val="bg1"/>
                      </a:solidFill>
                    </a:rPr>
                    <a:t>https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://</a:t>
                  </a:r>
                  <a:r>
                    <a:rPr lang="en-US" sz="900" smtClean="0">
                      <a:solidFill>
                        <a:schemeClr val="bg1"/>
                      </a:solidFill>
                    </a:rPr>
                    <a:t>xnwe.taobao.com</a:t>
                  </a:r>
                  <a:r>
                    <a:rPr sz="900" smtClean="0">
                      <a:solidFill>
                        <a:schemeClr val="bg1"/>
                      </a:solidFill>
                    </a:rPr>
                    <a:t>/</a:t>
                  </a:r>
                  <a:endParaRPr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" name="Group 69"/>
            <p:cNvGrpSpPr/>
            <p:nvPr/>
          </p:nvGrpSpPr>
          <p:grpSpPr>
            <a:xfrm>
              <a:off x="8532211" y="4473789"/>
              <a:ext cx="2213143" cy="857260"/>
              <a:chOff x="1732858" y="5001250"/>
              <a:chExt cx="2213143" cy="857260"/>
            </a:xfrm>
          </p:grpSpPr>
          <p:sp>
            <p:nvSpPr>
              <p:cNvPr id="10" name="TextBox 7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TextBox 7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sz="1000" dirty="0"/>
                  <a:t>点击此处更换文本</a:t>
                </a:r>
                <a:r>
                  <a:rPr sz="1000"/>
                  <a:t>https</a:t>
                </a:r>
                <a:r>
                  <a:rPr sz="1000" smtClean="0"/>
                  <a:t>://</a:t>
                </a:r>
                <a:r>
                  <a:rPr lang="en-US" sz="1000" smtClean="0"/>
                  <a:t>xnwe.taobao.com</a:t>
                </a:r>
                <a:r>
                  <a:rPr sz="1000" smtClean="0"/>
                  <a:t>/</a:t>
                </a:r>
                <a:endParaRPr sz="1000" dirty="0"/>
              </a:p>
            </p:txBody>
          </p:sp>
        </p:grpSp>
      </p:grpSp>
      <p:sp>
        <p:nvSpPr>
          <p:cNvPr id="5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千图PPT彼岸天：ID 8661124库_组合 38"/>
          <p:cNvGrpSpPr/>
          <p:nvPr>
            <p:custDataLst>
              <p:tags r:id="rId1"/>
            </p:custDataLst>
          </p:nvPr>
        </p:nvGrpSpPr>
        <p:grpSpPr>
          <a:xfrm>
            <a:off x="4799230" y="1966754"/>
            <a:ext cx="5732248" cy="3765343"/>
            <a:chOff x="4799230" y="1966754"/>
            <a:chExt cx="5732248" cy="3765343"/>
          </a:xfrm>
        </p:grpSpPr>
        <p:grpSp>
          <p:nvGrpSpPr>
            <p:cNvPr id="8" name="Group 12"/>
            <p:cNvGrpSpPr/>
            <p:nvPr/>
          </p:nvGrpSpPr>
          <p:grpSpPr>
            <a:xfrm>
              <a:off x="7130789" y="2218635"/>
              <a:ext cx="3400689" cy="1515819"/>
              <a:chOff x="5603149" y="2793443"/>
              <a:chExt cx="3058530" cy="1363306"/>
            </a:xfrm>
          </p:grpSpPr>
          <p:cxnSp>
            <p:nvCxnSpPr>
              <p:cNvPr id="34" name="Straight Connector 13"/>
              <p:cNvCxnSpPr/>
              <p:nvPr/>
            </p:nvCxnSpPr>
            <p:spPr>
              <a:xfrm flipV="1">
                <a:off x="5603149" y="2793443"/>
                <a:ext cx="787733" cy="1363306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4"/>
              <p:cNvCxnSpPr/>
              <p:nvPr/>
            </p:nvCxnSpPr>
            <p:spPr>
              <a:xfrm>
                <a:off x="6386660" y="2793443"/>
                <a:ext cx="2275019" cy="0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PA_库_组合 37"/>
            <p:cNvGrpSpPr/>
            <p:nvPr>
              <p:custDataLst>
                <p:tags r:id="rId2"/>
              </p:custDataLst>
            </p:nvPr>
          </p:nvGrpSpPr>
          <p:grpSpPr>
            <a:xfrm>
              <a:off x="4799230" y="3734456"/>
              <a:ext cx="2317262" cy="1997641"/>
              <a:chOff x="4799230" y="3734456"/>
              <a:chExt cx="2317262" cy="1997641"/>
            </a:xfrm>
          </p:grpSpPr>
          <p:sp>
            <p:nvSpPr>
              <p:cNvPr id="5" name="Isosceles Triangle 3"/>
              <p:cNvSpPr/>
              <p:nvPr/>
            </p:nvSpPr>
            <p:spPr>
              <a:xfrm flipV="1">
                <a:off x="4799230" y="3734456"/>
                <a:ext cx="2317262" cy="1997641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Freeform: Shape 36"/>
              <p:cNvSpPr/>
              <p:nvPr/>
            </p:nvSpPr>
            <p:spPr bwMode="auto">
              <a:xfrm>
                <a:off x="5636970" y="4175611"/>
                <a:ext cx="633203" cy="633203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7619590" y="1966754"/>
              <a:ext cx="2911885" cy="763286"/>
              <a:chOff x="1073412" y="1808822"/>
              <a:chExt cx="2911889" cy="763287"/>
            </a:xfrm>
          </p:grpSpPr>
          <p:sp>
            <p:nvSpPr>
              <p:cNvPr id="26" name="TextBox 32"/>
              <p:cNvSpPr txBox="1"/>
              <p:nvPr/>
            </p:nvSpPr>
            <p:spPr bwMode="auto">
              <a:xfrm>
                <a:off x="1073412" y="1808822"/>
                <a:ext cx="2911889" cy="246222"/>
              </a:xfrm>
              <a:prstGeom prst="rect">
                <a:avLst/>
              </a:prstGeom>
            </p:spPr>
            <p:txBody>
              <a:bodyPr wrap="none" lIns="0" tIns="0" rIns="360000" bIns="0" anchor="ctr">
                <a:normAutofit/>
              </a:bodyPr>
              <a:lstStyle/>
              <a:p>
                <a:pPr marL="0" indent="0" algn="r"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TextBox 33"/>
              <p:cNvSpPr txBox="1"/>
              <p:nvPr/>
            </p:nvSpPr>
            <p:spPr bwMode="auto">
              <a:xfrm>
                <a:off x="1073412" y="2055044"/>
                <a:ext cx="2911889" cy="517065"/>
              </a:xfrm>
              <a:prstGeom prst="rect">
                <a:avLst/>
              </a:prstGeom>
            </p:spPr>
            <p:txBody>
              <a:bodyPr wrap="square" lIns="0" tIns="0" rIns="360000" bIns="0" anchor="t" anchorCtr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470920" y="1736815"/>
            <a:ext cx="5645572" cy="1997641"/>
            <a:chOff x="1470920" y="1736815"/>
            <a:chExt cx="5645572" cy="1997641"/>
          </a:xfrm>
        </p:grpSpPr>
        <p:sp>
          <p:nvSpPr>
            <p:cNvPr id="4" name="Isosceles Triangle 2"/>
            <p:cNvSpPr/>
            <p:nvPr/>
          </p:nvSpPr>
          <p:spPr>
            <a:xfrm>
              <a:off x="4799230" y="1736815"/>
              <a:ext cx="2317262" cy="1997641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18"/>
            <p:cNvGrpSpPr/>
            <p:nvPr/>
          </p:nvGrpSpPr>
          <p:grpSpPr>
            <a:xfrm flipH="1">
              <a:off x="1470920" y="2218638"/>
              <a:ext cx="3851747" cy="655142"/>
              <a:chOff x="5197474" y="2793443"/>
              <a:chExt cx="3464204" cy="589225"/>
            </a:xfrm>
          </p:grpSpPr>
          <p:cxnSp>
            <p:nvCxnSpPr>
              <p:cNvPr id="30" name="Straight Connector 19"/>
              <p:cNvCxnSpPr/>
              <p:nvPr/>
            </p:nvCxnSpPr>
            <p:spPr>
              <a:xfrm flipV="1">
                <a:off x="5197474" y="2793444"/>
                <a:ext cx="340460" cy="5892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0"/>
              <p:cNvCxnSpPr/>
              <p:nvPr/>
            </p:nvCxnSpPr>
            <p:spPr>
              <a:xfrm>
                <a:off x="5529069" y="2793443"/>
                <a:ext cx="3132609" cy="0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reeform: Shape 37"/>
            <p:cNvSpPr/>
            <p:nvPr/>
          </p:nvSpPr>
          <p:spPr bwMode="auto">
            <a:xfrm>
              <a:off x="5641259" y="2605726"/>
              <a:ext cx="633203" cy="6332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43"/>
            <p:cNvGrpSpPr/>
            <p:nvPr/>
          </p:nvGrpSpPr>
          <p:grpSpPr>
            <a:xfrm>
              <a:off x="1470928" y="1966754"/>
              <a:ext cx="2911885" cy="763286"/>
              <a:chOff x="8323877" y="1808825"/>
              <a:chExt cx="2911889" cy="763287"/>
            </a:xfrm>
          </p:grpSpPr>
          <p:sp>
            <p:nvSpPr>
              <p:cNvPr id="24" name="TextBox 46"/>
              <p:cNvSpPr txBox="1"/>
              <p:nvPr/>
            </p:nvSpPr>
            <p:spPr bwMode="auto">
              <a:xfrm>
                <a:off x="8323877" y="2055047"/>
                <a:ext cx="2911889" cy="517065"/>
              </a:xfrm>
              <a:prstGeom prst="rect">
                <a:avLst/>
              </a:prstGeom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47"/>
              <p:cNvSpPr txBox="1"/>
              <p:nvPr/>
            </p:nvSpPr>
            <p:spPr bwMode="auto">
              <a:xfrm>
                <a:off x="8323877" y="1808825"/>
                <a:ext cx="1594622" cy="246221"/>
              </a:xfrm>
              <a:prstGeom prst="rect">
                <a:avLst/>
              </a:prstGeom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indent="0">
                  <a:defRPr/>
                </a:pPr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5953487" y="3734456"/>
            <a:ext cx="4577988" cy="1997641"/>
            <a:chOff x="5953487" y="3734456"/>
            <a:chExt cx="4577988" cy="1997641"/>
          </a:xfrm>
        </p:grpSpPr>
        <p:sp>
          <p:nvSpPr>
            <p:cNvPr id="7" name="Isosceles Triangle 5"/>
            <p:cNvSpPr/>
            <p:nvPr/>
          </p:nvSpPr>
          <p:spPr>
            <a:xfrm flipH="1">
              <a:off x="5953487" y="3734456"/>
              <a:ext cx="2317262" cy="1997641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15"/>
            <p:cNvGrpSpPr/>
            <p:nvPr/>
          </p:nvGrpSpPr>
          <p:grpSpPr>
            <a:xfrm>
              <a:off x="7656269" y="4296718"/>
              <a:ext cx="2848981" cy="506576"/>
              <a:chOff x="6099349" y="2793443"/>
              <a:chExt cx="2562330" cy="455608"/>
            </a:xfrm>
          </p:grpSpPr>
          <p:cxnSp>
            <p:nvCxnSpPr>
              <p:cNvPr id="32" name="Straight Connector 16"/>
              <p:cNvCxnSpPr/>
              <p:nvPr/>
            </p:nvCxnSpPr>
            <p:spPr>
              <a:xfrm flipV="1">
                <a:off x="6099349" y="2793443"/>
                <a:ext cx="263255" cy="455608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7"/>
              <p:cNvCxnSpPr/>
              <p:nvPr/>
            </p:nvCxnSpPr>
            <p:spPr>
              <a:xfrm>
                <a:off x="6362604" y="2793443"/>
                <a:ext cx="2299075" cy="0"/>
              </a:xfrm>
              <a:prstGeom prst="line">
                <a:avLst/>
              </a:prstGeom>
              <a:ln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: Shape 35"/>
            <p:cNvSpPr/>
            <p:nvPr/>
          </p:nvSpPr>
          <p:spPr bwMode="auto">
            <a:xfrm>
              <a:off x="6842442" y="4617067"/>
              <a:ext cx="633203" cy="6332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48"/>
            <p:cNvGrpSpPr/>
            <p:nvPr/>
          </p:nvGrpSpPr>
          <p:grpSpPr>
            <a:xfrm>
              <a:off x="7619590" y="4040008"/>
              <a:ext cx="2911885" cy="763286"/>
              <a:chOff x="1073412" y="1808822"/>
              <a:chExt cx="2911889" cy="763287"/>
            </a:xfrm>
          </p:grpSpPr>
          <p:sp>
            <p:nvSpPr>
              <p:cNvPr id="22" name="TextBox 49"/>
              <p:cNvSpPr txBox="1"/>
              <p:nvPr/>
            </p:nvSpPr>
            <p:spPr bwMode="auto">
              <a:xfrm>
                <a:off x="1073412" y="1808822"/>
                <a:ext cx="2911889" cy="246222"/>
              </a:xfrm>
              <a:prstGeom prst="rect">
                <a:avLst/>
              </a:prstGeom>
            </p:spPr>
            <p:txBody>
              <a:bodyPr wrap="none" lIns="0" tIns="0" rIns="360000" bIns="0" anchor="ctr">
                <a:normAutofit/>
              </a:bodyPr>
              <a:lstStyle/>
              <a:p>
                <a:pPr marL="0" indent="0" algn="r"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50"/>
              <p:cNvSpPr txBox="1"/>
              <p:nvPr/>
            </p:nvSpPr>
            <p:spPr bwMode="auto">
              <a:xfrm>
                <a:off x="1073412" y="2055044"/>
                <a:ext cx="2911889" cy="517065"/>
              </a:xfrm>
              <a:prstGeom prst="rect">
                <a:avLst/>
              </a:prstGeom>
            </p:spPr>
            <p:txBody>
              <a:bodyPr wrap="square" lIns="0" tIns="0" rIns="360000" bIns="0" anchor="t" anchorCtr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5"/>
            </p:custDataLst>
          </p:nvPr>
        </p:nvGrpSpPr>
        <p:grpSpPr>
          <a:xfrm>
            <a:off x="1470928" y="3734456"/>
            <a:ext cx="4494067" cy="1997641"/>
            <a:chOff x="1470928" y="3734456"/>
            <a:chExt cx="4494067" cy="1997641"/>
          </a:xfrm>
        </p:grpSpPr>
        <p:sp>
          <p:nvSpPr>
            <p:cNvPr id="6" name="Isosceles Triangle 4"/>
            <p:cNvSpPr/>
            <p:nvPr/>
          </p:nvSpPr>
          <p:spPr>
            <a:xfrm flipH="1">
              <a:off x="3647733" y="3734456"/>
              <a:ext cx="2317262" cy="1997641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21"/>
            <p:cNvGrpSpPr/>
            <p:nvPr/>
          </p:nvGrpSpPr>
          <p:grpSpPr>
            <a:xfrm flipH="1">
              <a:off x="1514154" y="4296718"/>
              <a:ext cx="2848981" cy="506576"/>
              <a:chOff x="6099349" y="2793443"/>
              <a:chExt cx="2562330" cy="455608"/>
            </a:xfrm>
          </p:grpSpPr>
          <p:cxnSp>
            <p:nvCxnSpPr>
              <p:cNvPr id="28" name="Straight Connector 22"/>
              <p:cNvCxnSpPr/>
              <p:nvPr/>
            </p:nvCxnSpPr>
            <p:spPr>
              <a:xfrm flipV="1">
                <a:off x="6099349" y="2793443"/>
                <a:ext cx="263255" cy="45560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6362604" y="2793443"/>
                <a:ext cx="2299075" cy="0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Freeform: Shape 38"/>
            <p:cNvSpPr/>
            <p:nvPr/>
          </p:nvSpPr>
          <p:spPr bwMode="auto">
            <a:xfrm>
              <a:off x="4494052" y="4617068"/>
              <a:ext cx="633203" cy="6332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Group 51"/>
            <p:cNvGrpSpPr/>
            <p:nvPr/>
          </p:nvGrpSpPr>
          <p:grpSpPr>
            <a:xfrm>
              <a:off x="1470928" y="4040008"/>
              <a:ext cx="2911885" cy="763286"/>
              <a:chOff x="8323877" y="1808825"/>
              <a:chExt cx="2911889" cy="763287"/>
            </a:xfrm>
          </p:grpSpPr>
          <p:sp>
            <p:nvSpPr>
              <p:cNvPr id="20" name="TextBox 52"/>
              <p:cNvSpPr txBox="1"/>
              <p:nvPr/>
            </p:nvSpPr>
            <p:spPr bwMode="auto">
              <a:xfrm>
                <a:off x="8323877" y="2055047"/>
                <a:ext cx="2911889" cy="517065"/>
              </a:xfrm>
              <a:prstGeom prst="rect">
                <a:avLst/>
              </a:prstGeom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  <a:r>
                  <a:rPr sz="1050">
                    <a:solidFill>
                      <a:schemeClr val="dk1">
                        <a:lumMod val="100000"/>
                      </a:schemeClr>
                    </a:solidFill>
                  </a:rPr>
                  <a:t>https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://</a:t>
                </a:r>
                <a:r>
                  <a:rPr lang="en-US" sz="1050" smtClean="0">
                    <a:solidFill>
                      <a:schemeClr val="dk1">
                        <a:lumMod val="100000"/>
                      </a:schemeClr>
                    </a:solidFill>
                  </a:rPr>
                  <a:t>xnwe.taobao.com</a:t>
                </a:r>
                <a:r>
                  <a:rPr sz="1050" smtClean="0">
                    <a:solidFill>
                      <a:schemeClr val="dk1">
                        <a:lumMod val="100000"/>
                      </a:schemeClr>
                    </a:solidFill>
                  </a:rPr>
                  <a:t>/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53"/>
              <p:cNvSpPr txBox="1"/>
              <p:nvPr/>
            </p:nvSpPr>
            <p:spPr bwMode="auto">
              <a:xfrm>
                <a:off x="8323877" y="1808825"/>
                <a:ext cx="1594622" cy="246221"/>
              </a:xfrm>
              <a:prstGeom prst="rect">
                <a:avLst/>
              </a:prstGeom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indent="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135438" y="2443163"/>
            <a:ext cx="6777037" cy="2054959"/>
            <a:chOff x="277329" y="1093495"/>
            <a:chExt cx="5427948" cy="205504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在这里输入标题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7329" y="2317510"/>
              <a:ext cx="5427948" cy="831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94875" y="4327526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0"/>
          <p:cNvGrpSpPr/>
          <p:nvPr/>
        </p:nvGrpSpPr>
        <p:grpSpPr bwMode="auto">
          <a:xfrm>
            <a:off x="2047372" y="2390799"/>
            <a:ext cx="1770622" cy="1773214"/>
            <a:chOff x="1277143" y="1504950"/>
            <a:chExt cx="1085057" cy="1085850"/>
          </a:xfrm>
        </p:grpSpPr>
        <p:sp>
          <p:nvSpPr>
            <p:cNvPr id="19" name="椭圆 18"/>
            <p:cNvSpPr/>
            <p:nvPr/>
          </p:nvSpPr>
          <p:spPr>
            <a:xfrm>
              <a:off x="1277143" y="1504950"/>
              <a:ext cx="1085057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6"/>
            <p:cNvSpPr txBox="1">
              <a:spLocks noChangeArrowheads="1"/>
            </p:cNvSpPr>
            <p:nvPr/>
          </p:nvSpPr>
          <p:spPr bwMode="auto">
            <a:xfrm>
              <a:off x="1410730" y="1656871"/>
              <a:ext cx="849920" cy="81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好客模板www.haoke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8F9C"/>
      </a:accent1>
      <a:accent2>
        <a:srgbClr val="2A566E"/>
      </a:accent2>
      <a:accent3>
        <a:srgbClr val="D71D49"/>
      </a:accent3>
      <a:accent4>
        <a:srgbClr val="268F9C"/>
      </a:accent4>
      <a:accent5>
        <a:srgbClr val="2A566E"/>
      </a:accent5>
      <a:accent6>
        <a:srgbClr val="D71D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3848</Words>
  <Application>WPS 演示</Application>
  <PresentationFormat>自定义</PresentationFormat>
  <Paragraphs>506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</vt:lpstr>
      <vt:lpstr>Calibri</vt:lpstr>
      <vt:lpstr>微软雅黑 Light</vt:lpstr>
      <vt:lpstr>等线</vt:lpstr>
      <vt:lpstr>Arial Unicode MS</vt:lpstr>
      <vt:lpstr>Impact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演示文稿3</dc:title>
  <dc:creator>柚子设计</dc:creator>
  <cp:keywords>MC-PPT模板</cp:keywords>
  <cp:category>模板</cp:category>
  <cp:lastModifiedBy>一颗苹果</cp:lastModifiedBy>
  <cp:revision>22</cp:revision>
  <dcterms:created xsi:type="dcterms:W3CDTF">2018-11-08T00:18:00Z</dcterms:created>
  <dcterms:modified xsi:type="dcterms:W3CDTF">2021-09-04T03:21:10Z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A2C19D96D779483F9196B6CC37174FD0</vt:lpwstr>
  </property>
</Properties>
</file>