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2" r:id="rId4"/>
    <p:sldId id="263" r:id="rId5"/>
    <p:sldId id="268" r:id="rId6"/>
    <p:sldId id="269" r:id="rId7"/>
    <p:sldId id="270" r:id="rId8"/>
    <p:sldId id="265" r:id="rId9"/>
    <p:sldId id="271" r:id="rId10"/>
    <p:sldId id="272" r:id="rId11"/>
    <p:sldId id="273" r:id="rId12"/>
    <p:sldId id="266" r:id="rId13"/>
    <p:sldId id="274" r:id="rId14"/>
    <p:sldId id="275" r:id="rId15"/>
    <p:sldId id="276" r:id="rId16"/>
    <p:sldId id="267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767D"/>
    <a:srgbClr val="7B757F"/>
    <a:srgbClr val="AA817F"/>
    <a:srgbClr val="E8D0CD"/>
    <a:srgbClr val="E9BCB7"/>
    <a:srgbClr val="F8ECEC"/>
    <a:srgbClr val="F2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56E77-A13A-4DF8-A458-F6A2D19B80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07170-0A58-4D66-936C-85C47E386B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660400" y="5854470"/>
            <a:ext cx="1595120" cy="1595120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531300" y="-990600"/>
            <a:ext cx="2625896" cy="2625896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931533" y="5242962"/>
            <a:ext cx="774178" cy="77417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047924" y="3728983"/>
            <a:ext cx="417648" cy="41764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5940" y="2449748"/>
            <a:ext cx="324538" cy="32453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022280" y="531154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48659" y="667182"/>
            <a:ext cx="5528494" cy="5528493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191402" y="507735"/>
            <a:ext cx="5842532" cy="5842530"/>
          </a:xfrm>
          <a:prstGeom prst="ellipse">
            <a:avLst/>
          </a:prstGeom>
          <a:noFill/>
          <a:ln w="19050">
            <a:solidFill>
              <a:srgbClr val="A376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500015" y="793817"/>
            <a:ext cx="1061779" cy="1061779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573815" y="4599596"/>
            <a:ext cx="1604546" cy="1604546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716163" y="187253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572756" y="3613537"/>
            <a:ext cx="5068122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chemeClr val="bg1">
                  <a:alpha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PA_文本框 2"/>
          <p:cNvSpPr txBox="1"/>
          <p:nvPr>
            <p:custDataLst>
              <p:tags r:id="rId1"/>
            </p:custDataLst>
          </p:nvPr>
        </p:nvSpPr>
        <p:spPr>
          <a:xfrm>
            <a:off x="3913671" y="2316647"/>
            <a:ext cx="4388539" cy="1202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sz="7200" b="0" dirty="0">
                <a:solidFill>
                  <a:schemeClr val="bg1"/>
                </a:solidFill>
                <a:latin typeface="Bonus" pitchFamily="2" charset="0"/>
                <a:ea typeface="Bonus" pitchFamily="2" charset="0"/>
              </a:rPr>
              <a:t>MORIMOTO</a:t>
            </a:r>
            <a:endParaRPr lang="en-US" sz="7200" b="0" dirty="0">
              <a:solidFill>
                <a:schemeClr val="bg1"/>
              </a:solidFill>
              <a:latin typeface="Bonus" pitchFamily="2" charset="0"/>
              <a:ea typeface="Bonus" pitchFamily="2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373524" y="4506408"/>
            <a:ext cx="1405849" cy="282758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工作难点分析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Freeform 5"/>
          <p:cNvSpPr/>
          <p:nvPr/>
        </p:nvSpPr>
        <p:spPr bwMode="auto">
          <a:xfrm>
            <a:off x="4800600" y="6044508"/>
            <a:ext cx="6081125" cy="809617"/>
          </a:xfrm>
          <a:custGeom>
            <a:avLst/>
            <a:gdLst>
              <a:gd name="T0" fmla="*/ 2000 w 2000"/>
              <a:gd name="T1" fmla="*/ 205 h 266"/>
              <a:gd name="T2" fmla="*/ 2000 w 2000"/>
              <a:gd name="T3" fmla="*/ 266 h 266"/>
              <a:gd name="T4" fmla="*/ 1344 w 2000"/>
              <a:gd name="T5" fmla="*/ 266 h 266"/>
              <a:gd name="T6" fmla="*/ 1314 w 2000"/>
              <a:gd name="T7" fmla="*/ 245 h 266"/>
              <a:gd name="T8" fmla="*/ 1325 w 2000"/>
              <a:gd name="T9" fmla="*/ 212 h 266"/>
              <a:gd name="T10" fmla="*/ 1344 w 2000"/>
              <a:gd name="T11" fmla="*/ 162 h 266"/>
              <a:gd name="T12" fmla="*/ 1353 w 2000"/>
              <a:gd name="T13" fmla="*/ 140 h 266"/>
              <a:gd name="T14" fmla="*/ 1374 w 2000"/>
              <a:gd name="T15" fmla="*/ 132 h 266"/>
              <a:gd name="T16" fmla="*/ 1376 w 2000"/>
              <a:gd name="T17" fmla="*/ 131 h 266"/>
              <a:gd name="T18" fmla="*/ 1376 w 2000"/>
              <a:gd name="T19" fmla="*/ 66 h 266"/>
              <a:gd name="T20" fmla="*/ 1376 w 2000"/>
              <a:gd name="T21" fmla="*/ 61 h 266"/>
              <a:gd name="T22" fmla="*/ 1218 w 2000"/>
              <a:gd name="T23" fmla="*/ 61 h 266"/>
              <a:gd name="T24" fmla="*/ 1212 w 2000"/>
              <a:gd name="T25" fmla="*/ 60 h 266"/>
              <a:gd name="T26" fmla="*/ 1206 w 2000"/>
              <a:gd name="T27" fmla="*/ 61 h 266"/>
              <a:gd name="T28" fmla="*/ 1131 w 2000"/>
              <a:gd name="T29" fmla="*/ 61 h 266"/>
              <a:gd name="T30" fmla="*/ 1131 w 2000"/>
              <a:gd name="T31" fmla="*/ 66 h 266"/>
              <a:gd name="T32" fmla="*/ 1131 w 2000"/>
              <a:gd name="T33" fmla="*/ 131 h 266"/>
              <a:gd name="T34" fmla="*/ 1133 w 2000"/>
              <a:gd name="T35" fmla="*/ 132 h 266"/>
              <a:gd name="T36" fmla="*/ 1154 w 2000"/>
              <a:gd name="T37" fmla="*/ 140 h 266"/>
              <a:gd name="T38" fmla="*/ 1163 w 2000"/>
              <a:gd name="T39" fmla="*/ 162 h 266"/>
              <a:gd name="T40" fmla="*/ 1182 w 2000"/>
              <a:gd name="T41" fmla="*/ 212 h 266"/>
              <a:gd name="T42" fmla="*/ 1193 w 2000"/>
              <a:gd name="T43" fmla="*/ 245 h 266"/>
              <a:gd name="T44" fmla="*/ 1164 w 2000"/>
              <a:gd name="T45" fmla="*/ 266 h 266"/>
              <a:gd name="T46" fmla="*/ 0 w 2000"/>
              <a:gd name="T47" fmla="*/ 266 h 266"/>
              <a:gd name="T48" fmla="*/ 0 w 2000"/>
              <a:gd name="T49" fmla="*/ 205 h 266"/>
              <a:gd name="T50" fmla="*/ 1109 w 2000"/>
              <a:gd name="T51" fmla="*/ 205 h 266"/>
              <a:gd name="T52" fmla="*/ 1104 w 2000"/>
              <a:gd name="T53" fmla="*/ 186 h 266"/>
              <a:gd name="T54" fmla="*/ 1070 w 2000"/>
              <a:gd name="T55" fmla="*/ 133 h 266"/>
              <a:gd name="T56" fmla="*/ 1070 w 2000"/>
              <a:gd name="T57" fmla="*/ 68 h 266"/>
              <a:gd name="T58" fmla="*/ 1082 w 2000"/>
              <a:gd name="T59" fmla="*/ 20 h 266"/>
              <a:gd name="T60" fmla="*/ 1127 w 2000"/>
              <a:gd name="T61" fmla="*/ 0 h 266"/>
              <a:gd name="T62" fmla="*/ 1206 w 2000"/>
              <a:gd name="T63" fmla="*/ 0 h 266"/>
              <a:gd name="T64" fmla="*/ 1212 w 2000"/>
              <a:gd name="T65" fmla="*/ 1 h 266"/>
              <a:gd name="T66" fmla="*/ 1218 w 2000"/>
              <a:gd name="T67" fmla="*/ 0 h 266"/>
              <a:gd name="T68" fmla="*/ 1380 w 2000"/>
              <a:gd name="T69" fmla="*/ 0 h 266"/>
              <a:gd name="T70" fmla="*/ 1425 w 2000"/>
              <a:gd name="T71" fmla="*/ 20 h 266"/>
              <a:gd name="T72" fmla="*/ 1437 w 2000"/>
              <a:gd name="T73" fmla="*/ 68 h 266"/>
              <a:gd name="T74" fmla="*/ 1437 w 2000"/>
              <a:gd name="T75" fmla="*/ 133 h 266"/>
              <a:gd name="T76" fmla="*/ 1403 w 2000"/>
              <a:gd name="T77" fmla="*/ 186 h 266"/>
              <a:gd name="T78" fmla="*/ 1398 w 2000"/>
              <a:gd name="T79" fmla="*/ 205 h 266"/>
              <a:gd name="T80" fmla="*/ 2000 w 2000"/>
              <a:gd name="T81" fmla="*/ 205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00" h="266">
                <a:moveTo>
                  <a:pt x="2000" y="205"/>
                </a:moveTo>
                <a:cubicBezTo>
                  <a:pt x="2000" y="266"/>
                  <a:pt x="2000" y="266"/>
                  <a:pt x="2000" y="266"/>
                </a:cubicBezTo>
                <a:cubicBezTo>
                  <a:pt x="1344" y="266"/>
                  <a:pt x="1344" y="266"/>
                  <a:pt x="1344" y="266"/>
                </a:cubicBezTo>
                <a:cubicBezTo>
                  <a:pt x="1330" y="266"/>
                  <a:pt x="1318" y="258"/>
                  <a:pt x="1314" y="245"/>
                </a:cubicBezTo>
                <a:cubicBezTo>
                  <a:pt x="1310" y="233"/>
                  <a:pt x="1314" y="219"/>
                  <a:pt x="1325" y="212"/>
                </a:cubicBezTo>
                <a:cubicBezTo>
                  <a:pt x="1327" y="210"/>
                  <a:pt x="1344" y="194"/>
                  <a:pt x="1344" y="162"/>
                </a:cubicBezTo>
                <a:cubicBezTo>
                  <a:pt x="1344" y="154"/>
                  <a:pt x="1347" y="146"/>
                  <a:pt x="1353" y="140"/>
                </a:cubicBezTo>
                <a:cubicBezTo>
                  <a:pt x="1359" y="134"/>
                  <a:pt x="1366" y="131"/>
                  <a:pt x="1374" y="132"/>
                </a:cubicBezTo>
                <a:cubicBezTo>
                  <a:pt x="1375" y="132"/>
                  <a:pt x="1375" y="131"/>
                  <a:pt x="1376" y="131"/>
                </a:cubicBezTo>
                <a:cubicBezTo>
                  <a:pt x="1376" y="66"/>
                  <a:pt x="1376" y="66"/>
                  <a:pt x="1376" y="66"/>
                </a:cubicBezTo>
                <a:cubicBezTo>
                  <a:pt x="1376" y="64"/>
                  <a:pt x="1376" y="63"/>
                  <a:pt x="1376" y="61"/>
                </a:cubicBezTo>
                <a:cubicBezTo>
                  <a:pt x="1218" y="61"/>
                  <a:pt x="1218" y="61"/>
                  <a:pt x="1218" y="61"/>
                </a:cubicBezTo>
                <a:cubicBezTo>
                  <a:pt x="1216" y="61"/>
                  <a:pt x="1214" y="61"/>
                  <a:pt x="1212" y="60"/>
                </a:cubicBezTo>
                <a:cubicBezTo>
                  <a:pt x="1210" y="61"/>
                  <a:pt x="1208" y="61"/>
                  <a:pt x="1206" y="61"/>
                </a:cubicBezTo>
                <a:cubicBezTo>
                  <a:pt x="1131" y="61"/>
                  <a:pt x="1131" y="61"/>
                  <a:pt x="1131" y="61"/>
                </a:cubicBezTo>
                <a:cubicBezTo>
                  <a:pt x="1131" y="63"/>
                  <a:pt x="1131" y="64"/>
                  <a:pt x="1131" y="66"/>
                </a:cubicBezTo>
                <a:cubicBezTo>
                  <a:pt x="1131" y="131"/>
                  <a:pt x="1131" y="131"/>
                  <a:pt x="1131" y="131"/>
                </a:cubicBezTo>
                <a:cubicBezTo>
                  <a:pt x="1132" y="131"/>
                  <a:pt x="1132" y="132"/>
                  <a:pt x="1133" y="132"/>
                </a:cubicBezTo>
                <a:cubicBezTo>
                  <a:pt x="1141" y="131"/>
                  <a:pt x="1149" y="134"/>
                  <a:pt x="1154" y="140"/>
                </a:cubicBezTo>
                <a:cubicBezTo>
                  <a:pt x="1161" y="146"/>
                  <a:pt x="1163" y="154"/>
                  <a:pt x="1163" y="162"/>
                </a:cubicBezTo>
                <a:cubicBezTo>
                  <a:pt x="1163" y="194"/>
                  <a:pt x="1180" y="210"/>
                  <a:pt x="1182" y="212"/>
                </a:cubicBezTo>
                <a:cubicBezTo>
                  <a:pt x="1193" y="219"/>
                  <a:pt x="1197" y="233"/>
                  <a:pt x="1193" y="245"/>
                </a:cubicBezTo>
                <a:cubicBezTo>
                  <a:pt x="1189" y="258"/>
                  <a:pt x="1177" y="266"/>
                  <a:pt x="1164" y="26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05"/>
                  <a:pt x="0" y="205"/>
                  <a:pt x="0" y="205"/>
                </a:cubicBezTo>
                <a:cubicBezTo>
                  <a:pt x="1109" y="205"/>
                  <a:pt x="1109" y="205"/>
                  <a:pt x="1109" y="205"/>
                </a:cubicBezTo>
                <a:cubicBezTo>
                  <a:pt x="1107" y="199"/>
                  <a:pt x="1106" y="193"/>
                  <a:pt x="1104" y="186"/>
                </a:cubicBezTo>
                <a:cubicBezTo>
                  <a:pt x="1085" y="177"/>
                  <a:pt x="1070" y="159"/>
                  <a:pt x="1070" y="133"/>
                </a:cubicBezTo>
                <a:cubicBezTo>
                  <a:pt x="1070" y="68"/>
                  <a:pt x="1070" y="68"/>
                  <a:pt x="1070" y="68"/>
                </a:cubicBezTo>
                <a:cubicBezTo>
                  <a:pt x="1069" y="59"/>
                  <a:pt x="1068" y="37"/>
                  <a:pt x="1082" y="20"/>
                </a:cubicBezTo>
                <a:cubicBezTo>
                  <a:pt x="1089" y="11"/>
                  <a:pt x="1103" y="0"/>
                  <a:pt x="1127" y="0"/>
                </a:cubicBezTo>
                <a:cubicBezTo>
                  <a:pt x="1206" y="0"/>
                  <a:pt x="1206" y="0"/>
                  <a:pt x="1206" y="0"/>
                </a:cubicBezTo>
                <a:cubicBezTo>
                  <a:pt x="1208" y="0"/>
                  <a:pt x="1210" y="0"/>
                  <a:pt x="1212" y="1"/>
                </a:cubicBezTo>
                <a:cubicBezTo>
                  <a:pt x="1214" y="0"/>
                  <a:pt x="1216" y="0"/>
                  <a:pt x="1218" y="0"/>
                </a:cubicBezTo>
                <a:cubicBezTo>
                  <a:pt x="1380" y="0"/>
                  <a:pt x="1380" y="0"/>
                  <a:pt x="1380" y="0"/>
                </a:cubicBezTo>
                <a:cubicBezTo>
                  <a:pt x="1404" y="0"/>
                  <a:pt x="1418" y="11"/>
                  <a:pt x="1425" y="20"/>
                </a:cubicBezTo>
                <a:cubicBezTo>
                  <a:pt x="1439" y="37"/>
                  <a:pt x="1438" y="59"/>
                  <a:pt x="1437" y="68"/>
                </a:cubicBezTo>
                <a:cubicBezTo>
                  <a:pt x="1437" y="133"/>
                  <a:pt x="1437" y="133"/>
                  <a:pt x="1437" y="133"/>
                </a:cubicBezTo>
                <a:cubicBezTo>
                  <a:pt x="1437" y="154"/>
                  <a:pt x="1425" y="176"/>
                  <a:pt x="1403" y="186"/>
                </a:cubicBezTo>
                <a:cubicBezTo>
                  <a:pt x="1402" y="193"/>
                  <a:pt x="1400" y="199"/>
                  <a:pt x="1398" y="205"/>
                </a:cubicBezTo>
                <a:lnTo>
                  <a:pt x="2000" y="205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77"/>
          <p:cNvSpPr/>
          <p:nvPr/>
        </p:nvSpPr>
        <p:spPr>
          <a:xfrm>
            <a:off x="-1" y="6667708"/>
            <a:ext cx="7574347" cy="186417"/>
          </a:xfrm>
          <a:prstGeom prst="rect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76"/>
          <p:cNvSpPr/>
          <p:nvPr/>
        </p:nvSpPr>
        <p:spPr>
          <a:xfrm>
            <a:off x="9232459" y="6671583"/>
            <a:ext cx="2959541" cy="186417"/>
          </a:xfrm>
          <a:prstGeom prst="rect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8254967" y="5020297"/>
            <a:ext cx="230034" cy="888009"/>
          </a:xfrm>
          <a:custGeom>
            <a:avLst/>
            <a:gdLst>
              <a:gd name="T0" fmla="*/ 76 w 76"/>
              <a:gd name="T1" fmla="*/ 292 h 292"/>
              <a:gd name="T2" fmla="*/ 53 w 76"/>
              <a:gd name="T3" fmla="*/ 292 h 292"/>
              <a:gd name="T4" fmla="*/ 0 w 76"/>
              <a:gd name="T5" fmla="*/ 10 h 292"/>
              <a:gd name="T6" fmla="*/ 21 w 76"/>
              <a:gd name="T7" fmla="*/ 0 h 292"/>
              <a:gd name="T8" fmla="*/ 76 w 76"/>
              <a:gd name="T9" fmla="*/ 29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292">
                <a:moveTo>
                  <a:pt x="76" y="292"/>
                </a:moveTo>
                <a:cubicBezTo>
                  <a:pt x="53" y="292"/>
                  <a:pt x="53" y="292"/>
                  <a:pt x="53" y="292"/>
                </a:cubicBezTo>
                <a:cubicBezTo>
                  <a:pt x="53" y="118"/>
                  <a:pt x="1" y="11"/>
                  <a:pt x="0" y="1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4"/>
                  <a:pt x="76" y="112"/>
                  <a:pt x="76" y="292"/>
                </a:cubicBez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8707325" y="4993310"/>
            <a:ext cx="231319" cy="888009"/>
          </a:xfrm>
          <a:custGeom>
            <a:avLst/>
            <a:gdLst>
              <a:gd name="T0" fmla="*/ 24 w 76"/>
              <a:gd name="T1" fmla="*/ 292 h 292"/>
              <a:gd name="T2" fmla="*/ 0 w 76"/>
              <a:gd name="T3" fmla="*/ 292 h 292"/>
              <a:gd name="T4" fmla="*/ 55 w 76"/>
              <a:gd name="T5" fmla="*/ 0 h 292"/>
              <a:gd name="T6" fmla="*/ 76 w 76"/>
              <a:gd name="T7" fmla="*/ 11 h 292"/>
              <a:gd name="T8" fmla="*/ 66 w 76"/>
              <a:gd name="T9" fmla="*/ 6 h 292"/>
              <a:gd name="T10" fmla="*/ 76 w 76"/>
              <a:gd name="T11" fmla="*/ 11 h 292"/>
              <a:gd name="T12" fmla="*/ 24 w 76"/>
              <a:gd name="T13" fmla="*/ 29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92">
                <a:moveTo>
                  <a:pt x="24" y="292"/>
                </a:moveTo>
                <a:cubicBezTo>
                  <a:pt x="0" y="292"/>
                  <a:pt x="0" y="292"/>
                  <a:pt x="0" y="292"/>
                </a:cubicBezTo>
                <a:cubicBezTo>
                  <a:pt x="0" y="113"/>
                  <a:pt x="53" y="5"/>
                  <a:pt x="55" y="0"/>
                </a:cubicBezTo>
                <a:cubicBezTo>
                  <a:pt x="76" y="11"/>
                  <a:pt x="76" y="11"/>
                  <a:pt x="76" y="11"/>
                </a:cubicBezTo>
                <a:cubicBezTo>
                  <a:pt x="66" y="6"/>
                  <a:pt x="66" y="6"/>
                  <a:pt x="66" y="6"/>
                </a:cubicBezTo>
                <a:cubicBezTo>
                  <a:pt x="76" y="11"/>
                  <a:pt x="76" y="11"/>
                  <a:pt x="76" y="11"/>
                </a:cubicBezTo>
                <a:cubicBezTo>
                  <a:pt x="76" y="12"/>
                  <a:pt x="24" y="119"/>
                  <a:pt x="24" y="292"/>
                </a:cubicBez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7625265" y="2177641"/>
            <a:ext cx="514043" cy="514043"/>
          </a:xfrm>
          <a:custGeom>
            <a:avLst/>
            <a:gdLst>
              <a:gd name="T0" fmla="*/ 21 w 169"/>
              <a:gd name="T1" fmla="*/ 46 h 169"/>
              <a:gd name="T2" fmla="*/ 46 w 169"/>
              <a:gd name="T3" fmla="*/ 148 h 169"/>
              <a:gd name="T4" fmla="*/ 148 w 169"/>
              <a:gd name="T5" fmla="*/ 123 h 169"/>
              <a:gd name="T6" fmla="*/ 123 w 169"/>
              <a:gd name="T7" fmla="*/ 21 h 169"/>
              <a:gd name="T8" fmla="*/ 21 w 169"/>
              <a:gd name="T9" fmla="*/ 46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" h="169">
                <a:moveTo>
                  <a:pt x="21" y="46"/>
                </a:moveTo>
                <a:cubicBezTo>
                  <a:pt x="0" y="81"/>
                  <a:pt x="11" y="127"/>
                  <a:pt x="46" y="148"/>
                </a:cubicBezTo>
                <a:cubicBezTo>
                  <a:pt x="81" y="169"/>
                  <a:pt x="127" y="158"/>
                  <a:pt x="148" y="123"/>
                </a:cubicBezTo>
                <a:cubicBezTo>
                  <a:pt x="169" y="88"/>
                  <a:pt x="158" y="43"/>
                  <a:pt x="123" y="21"/>
                </a:cubicBezTo>
                <a:cubicBezTo>
                  <a:pt x="88" y="0"/>
                  <a:pt x="43" y="11"/>
                  <a:pt x="21" y="46"/>
                </a:cubicBezTo>
              </a:path>
            </a:pathLst>
          </a:custGeom>
          <a:solidFill>
            <a:srgbClr val="E8D0C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500610" y="2052986"/>
            <a:ext cx="765924" cy="763353"/>
          </a:xfrm>
          <a:custGeom>
            <a:avLst/>
            <a:gdLst>
              <a:gd name="T0" fmla="*/ 45 w 252"/>
              <a:gd name="T1" fmla="*/ 64 h 251"/>
              <a:gd name="T2" fmla="*/ 20 w 252"/>
              <a:gd name="T3" fmla="*/ 56 h 251"/>
              <a:gd name="T4" fmla="*/ 29 w 252"/>
              <a:gd name="T5" fmla="*/ 94 h 251"/>
              <a:gd name="T6" fmla="*/ 24 w 252"/>
              <a:gd name="T7" fmla="*/ 110 h 251"/>
              <a:gd name="T8" fmla="*/ 0 w 252"/>
              <a:gd name="T9" fmla="*/ 141 h 251"/>
              <a:gd name="T10" fmla="*/ 30 w 252"/>
              <a:gd name="T11" fmla="*/ 161 h 251"/>
              <a:gd name="T12" fmla="*/ 10 w 252"/>
              <a:gd name="T13" fmla="*/ 177 h 251"/>
              <a:gd name="T14" fmla="*/ 47 w 252"/>
              <a:gd name="T15" fmla="*/ 191 h 251"/>
              <a:gd name="T16" fmla="*/ 59 w 252"/>
              <a:gd name="T17" fmla="*/ 203 h 251"/>
              <a:gd name="T18" fmla="*/ 71 w 252"/>
              <a:gd name="T19" fmla="*/ 239 h 251"/>
              <a:gd name="T20" fmla="*/ 109 w 252"/>
              <a:gd name="T21" fmla="*/ 226 h 251"/>
              <a:gd name="T22" fmla="*/ 113 w 252"/>
              <a:gd name="T23" fmla="*/ 251 h 251"/>
              <a:gd name="T24" fmla="*/ 144 w 252"/>
              <a:gd name="T25" fmla="*/ 226 h 251"/>
              <a:gd name="T26" fmla="*/ 168 w 252"/>
              <a:gd name="T27" fmla="*/ 219 h 251"/>
              <a:gd name="T28" fmla="*/ 206 w 252"/>
              <a:gd name="T29" fmla="*/ 223 h 251"/>
              <a:gd name="T30" fmla="*/ 196 w 252"/>
              <a:gd name="T31" fmla="*/ 199 h 251"/>
              <a:gd name="T32" fmla="*/ 207 w 252"/>
              <a:gd name="T33" fmla="*/ 188 h 251"/>
              <a:gd name="T34" fmla="*/ 243 w 252"/>
              <a:gd name="T35" fmla="*/ 172 h 251"/>
              <a:gd name="T36" fmla="*/ 223 w 252"/>
              <a:gd name="T37" fmla="*/ 156 h 251"/>
              <a:gd name="T38" fmla="*/ 227 w 252"/>
              <a:gd name="T39" fmla="*/ 141 h 251"/>
              <a:gd name="T40" fmla="*/ 251 w 252"/>
              <a:gd name="T41" fmla="*/ 110 h 251"/>
              <a:gd name="T42" fmla="*/ 226 w 252"/>
              <a:gd name="T43" fmla="*/ 106 h 251"/>
              <a:gd name="T44" fmla="*/ 222 w 252"/>
              <a:gd name="T45" fmla="*/ 90 h 251"/>
              <a:gd name="T46" fmla="*/ 228 w 252"/>
              <a:gd name="T47" fmla="*/ 52 h 251"/>
              <a:gd name="T48" fmla="*/ 202 w 252"/>
              <a:gd name="T49" fmla="*/ 59 h 251"/>
              <a:gd name="T50" fmla="*/ 190 w 252"/>
              <a:gd name="T51" fmla="*/ 46 h 251"/>
              <a:gd name="T52" fmla="*/ 179 w 252"/>
              <a:gd name="T53" fmla="*/ 14 h 251"/>
              <a:gd name="T54" fmla="*/ 163 w 252"/>
              <a:gd name="T55" fmla="*/ 32 h 251"/>
              <a:gd name="T56" fmla="*/ 142 w 252"/>
              <a:gd name="T57" fmla="*/ 24 h 251"/>
              <a:gd name="T58" fmla="*/ 113 w 252"/>
              <a:gd name="T59" fmla="*/ 0 h 251"/>
              <a:gd name="T60" fmla="*/ 108 w 252"/>
              <a:gd name="T61" fmla="*/ 25 h 251"/>
              <a:gd name="T62" fmla="*/ 84 w 252"/>
              <a:gd name="T63" fmla="*/ 32 h 251"/>
              <a:gd name="T64" fmla="*/ 46 w 252"/>
              <a:gd name="T65" fmla="*/ 28 h 251"/>
              <a:gd name="T66" fmla="*/ 56 w 252"/>
              <a:gd name="T67" fmla="*/ 52 h 251"/>
              <a:gd name="T68" fmla="*/ 198 w 252"/>
              <a:gd name="T69" fmla="*/ 170 h 251"/>
              <a:gd name="T70" fmla="*/ 53 w 252"/>
              <a:gd name="T71" fmla="*/ 82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2" h="251">
                <a:moveTo>
                  <a:pt x="56" y="52"/>
                </a:moveTo>
                <a:cubicBezTo>
                  <a:pt x="52" y="55"/>
                  <a:pt x="48" y="59"/>
                  <a:pt x="45" y="64"/>
                </a:cubicBezTo>
                <a:cubicBezTo>
                  <a:pt x="44" y="63"/>
                  <a:pt x="44" y="63"/>
                  <a:pt x="44" y="63"/>
                </a:cubicBezTo>
                <a:cubicBezTo>
                  <a:pt x="20" y="56"/>
                  <a:pt x="20" y="56"/>
                  <a:pt x="20" y="56"/>
                </a:cubicBezTo>
                <a:cubicBezTo>
                  <a:pt x="9" y="79"/>
                  <a:pt x="9" y="79"/>
                  <a:pt x="9" y="79"/>
                </a:cubicBezTo>
                <a:cubicBezTo>
                  <a:pt x="29" y="94"/>
                  <a:pt x="29" y="94"/>
                  <a:pt x="29" y="94"/>
                </a:cubicBezTo>
                <a:cubicBezTo>
                  <a:pt x="27" y="100"/>
                  <a:pt x="25" y="105"/>
                  <a:pt x="25" y="110"/>
                </a:cubicBezTo>
                <a:cubicBezTo>
                  <a:pt x="24" y="110"/>
                  <a:pt x="24" y="110"/>
                  <a:pt x="24" y="110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41"/>
                  <a:pt x="0" y="141"/>
                  <a:pt x="0" y="141"/>
                </a:cubicBezTo>
                <a:cubicBezTo>
                  <a:pt x="25" y="145"/>
                  <a:pt x="25" y="145"/>
                  <a:pt x="25" y="145"/>
                </a:cubicBezTo>
                <a:cubicBezTo>
                  <a:pt x="27" y="150"/>
                  <a:pt x="28" y="156"/>
                  <a:pt x="30" y="161"/>
                </a:cubicBezTo>
                <a:cubicBezTo>
                  <a:pt x="29" y="161"/>
                  <a:pt x="29" y="161"/>
                  <a:pt x="29" y="161"/>
                </a:cubicBezTo>
                <a:cubicBezTo>
                  <a:pt x="10" y="177"/>
                  <a:pt x="10" y="177"/>
                  <a:pt x="10" y="177"/>
                </a:cubicBezTo>
                <a:cubicBezTo>
                  <a:pt x="23" y="199"/>
                  <a:pt x="23" y="199"/>
                  <a:pt x="23" y="199"/>
                </a:cubicBezTo>
                <a:cubicBezTo>
                  <a:pt x="47" y="191"/>
                  <a:pt x="47" y="191"/>
                  <a:pt x="47" y="191"/>
                </a:cubicBezTo>
                <a:cubicBezTo>
                  <a:pt x="51" y="195"/>
                  <a:pt x="52" y="198"/>
                  <a:pt x="59" y="203"/>
                </a:cubicBezTo>
                <a:cubicBezTo>
                  <a:pt x="59" y="203"/>
                  <a:pt x="59" y="203"/>
                  <a:pt x="59" y="203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71" y="239"/>
                  <a:pt x="71" y="239"/>
                  <a:pt x="71" y="239"/>
                </a:cubicBezTo>
                <a:cubicBezTo>
                  <a:pt x="88" y="220"/>
                  <a:pt x="88" y="220"/>
                  <a:pt x="88" y="220"/>
                </a:cubicBezTo>
                <a:cubicBezTo>
                  <a:pt x="95" y="223"/>
                  <a:pt x="102" y="225"/>
                  <a:pt x="109" y="226"/>
                </a:cubicBezTo>
                <a:cubicBezTo>
                  <a:pt x="109" y="227"/>
                  <a:pt x="109" y="227"/>
                  <a:pt x="109" y="227"/>
                </a:cubicBezTo>
                <a:cubicBezTo>
                  <a:pt x="113" y="251"/>
                  <a:pt x="113" y="251"/>
                  <a:pt x="113" y="251"/>
                </a:cubicBezTo>
                <a:cubicBezTo>
                  <a:pt x="139" y="251"/>
                  <a:pt x="139" y="251"/>
                  <a:pt x="139" y="251"/>
                </a:cubicBezTo>
                <a:cubicBezTo>
                  <a:pt x="144" y="226"/>
                  <a:pt x="144" y="226"/>
                  <a:pt x="144" y="226"/>
                </a:cubicBezTo>
                <a:cubicBezTo>
                  <a:pt x="152" y="225"/>
                  <a:pt x="160" y="222"/>
                  <a:pt x="167" y="219"/>
                </a:cubicBezTo>
                <a:cubicBezTo>
                  <a:pt x="168" y="219"/>
                  <a:pt x="168" y="219"/>
                  <a:pt x="168" y="219"/>
                </a:cubicBezTo>
                <a:cubicBezTo>
                  <a:pt x="185" y="237"/>
                  <a:pt x="185" y="237"/>
                  <a:pt x="185" y="237"/>
                </a:cubicBezTo>
                <a:cubicBezTo>
                  <a:pt x="206" y="223"/>
                  <a:pt x="206" y="223"/>
                  <a:pt x="206" y="223"/>
                </a:cubicBezTo>
                <a:cubicBezTo>
                  <a:pt x="196" y="199"/>
                  <a:pt x="196" y="199"/>
                  <a:pt x="196" y="199"/>
                </a:cubicBezTo>
                <a:cubicBezTo>
                  <a:pt x="196" y="199"/>
                  <a:pt x="196" y="199"/>
                  <a:pt x="196" y="199"/>
                </a:cubicBezTo>
                <a:cubicBezTo>
                  <a:pt x="200" y="196"/>
                  <a:pt x="204" y="192"/>
                  <a:pt x="207" y="187"/>
                </a:cubicBezTo>
                <a:cubicBezTo>
                  <a:pt x="207" y="188"/>
                  <a:pt x="207" y="188"/>
                  <a:pt x="207" y="188"/>
                </a:cubicBezTo>
                <a:cubicBezTo>
                  <a:pt x="231" y="195"/>
                  <a:pt x="231" y="195"/>
                  <a:pt x="231" y="195"/>
                </a:cubicBezTo>
                <a:cubicBezTo>
                  <a:pt x="243" y="172"/>
                  <a:pt x="243" y="172"/>
                  <a:pt x="243" y="172"/>
                </a:cubicBezTo>
                <a:cubicBezTo>
                  <a:pt x="223" y="157"/>
                  <a:pt x="223" y="157"/>
                  <a:pt x="223" y="157"/>
                </a:cubicBezTo>
                <a:cubicBezTo>
                  <a:pt x="223" y="156"/>
                  <a:pt x="223" y="156"/>
                  <a:pt x="223" y="156"/>
                </a:cubicBezTo>
                <a:cubicBezTo>
                  <a:pt x="224" y="151"/>
                  <a:pt x="226" y="146"/>
                  <a:pt x="226" y="141"/>
                </a:cubicBezTo>
                <a:cubicBezTo>
                  <a:pt x="227" y="141"/>
                  <a:pt x="227" y="141"/>
                  <a:pt x="227" y="141"/>
                </a:cubicBezTo>
                <a:cubicBezTo>
                  <a:pt x="252" y="136"/>
                  <a:pt x="252" y="136"/>
                  <a:pt x="252" y="136"/>
                </a:cubicBezTo>
                <a:cubicBezTo>
                  <a:pt x="251" y="110"/>
                  <a:pt x="251" y="110"/>
                  <a:pt x="251" y="110"/>
                </a:cubicBezTo>
                <a:cubicBezTo>
                  <a:pt x="226" y="106"/>
                  <a:pt x="226" y="106"/>
                  <a:pt x="226" y="106"/>
                </a:cubicBezTo>
                <a:cubicBezTo>
                  <a:pt x="226" y="106"/>
                  <a:pt x="226" y="106"/>
                  <a:pt x="226" y="106"/>
                </a:cubicBezTo>
                <a:cubicBezTo>
                  <a:pt x="224" y="101"/>
                  <a:pt x="223" y="95"/>
                  <a:pt x="221" y="90"/>
                </a:cubicBezTo>
                <a:cubicBezTo>
                  <a:pt x="222" y="90"/>
                  <a:pt x="222" y="90"/>
                  <a:pt x="222" y="90"/>
                </a:cubicBezTo>
                <a:cubicBezTo>
                  <a:pt x="241" y="74"/>
                  <a:pt x="241" y="74"/>
                  <a:pt x="241" y="74"/>
                </a:cubicBezTo>
                <a:cubicBezTo>
                  <a:pt x="228" y="52"/>
                  <a:pt x="228" y="52"/>
                  <a:pt x="228" y="52"/>
                </a:cubicBezTo>
                <a:cubicBezTo>
                  <a:pt x="204" y="60"/>
                  <a:pt x="204" y="60"/>
                  <a:pt x="204" y="60"/>
                </a:cubicBezTo>
                <a:cubicBezTo>
                  <a:pt x="202" y="59"/>
                  <a:pt x="202" y="59"/>
                  <a:pt x="202" y="59"/>
                </a:cubicBezTo>
                <a:cubicBezTo>
                  <a:pt x="199" y="55"/>
                  <a:pt x="196" y="52"/>
                  <a:pt x="189" y="47"/>
                </a:cubicBezTo>
                <a:cubicBezTo>
                  <a:pt x="190" y="46"/>
                  <a:pt x="190" y="46"/>
                  <a:pt x="190" y="46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179" y="14"/>
                  <a:pt x="179" y="14"/>
                  <a:pt x="179" y="14"/>
                </a:cubicBezTo>
                <a:cubicBezTo>
                  <a:pt x="162" y="32"/>
                  <a:pt x="162" y="32"/>
                  <a:pt x="162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56" y="29"/>
                  <a:pt x="149" y="27"/>
                  <a:pt x="142" y="25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38" y="0"/>
                  <a:pt x="138" y="0"/>
                  <a:pt x="138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100" y="27"/>
                  <a:pt x="92" y="29"/>
                  <a:pt x="84" y="32"/>
                </a:cubicBezTo>
                <a:cubicBezTo>
                  <a:pt x="84" y="32"/>
                  <a:pt x="84" y="32"/>
                  <a:pt x="84" y="32"/>
                </a:cubicBezTo>
                <a:cubicBezTo>
                  <a:pt x="67" y="14"/>
                  <a:pt x="67" y="14"/>
                  <a:pt x="67" y="14"/>
                </a:cubicBezTo>
                <a:cubicBezTo>
                  <a:pt x="46" y="28"/>
                  <a:pt x="46" y="28"/>
                  <a:pt x="46" y="28"/>
                </a:cubicBezTo>
                <a:cubicBezTo>
                  <a:pt x="55" y="52"/>
                  <a:pt x="55" y="52"/>
                  <a:pt x="55" y="52"/>
                </a:cubicBezTo>
                <a:lnTo>
                  <a:pt x="56" y="52"/>
                </a:lnTo>
                <a:close/>
                <a:moveTo>
                  <a:pt x="169" y="53"/>
                </a:moveTo>
                <a:cubicBezTo>
                  <a:pt x="209" y="78"/>
                  <a:pt x="222" y="130"/>
                  <a:pt x="198" y="170"/>
                </a:cubicBezTo>
                <a:cubicBezTo>
                  <a:pt x="174" y="210"/>
                  <a:pt x="122" y="222"/>
                  <a:pt x="82" y="198"/>
                </a:cubicBezTo>
                <a:cubicBezTo>
                  <a:pt x="42" y="174"/>
                  <a:pt x="29" y="122"/>
                  <a:pt x="53" y="82"/>
                </a:cubicBezTo>
                <a:cubicBezTo>
                  <a:pt x="77" y="42"/>
                  <a:pt x="129" y="29"/>
                  <a:pt x="169" y="53"/>
                </a:cubicBezTo>
                <a:close/>
              </a:path>
            </a:pathLst>
          </a:custGeom>
          <a:solidFill>
            <a:srgbClr val="E8D0C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8640499" y="2244466"/>
            <a:ext cx="1252979" cy="1252979"/>
          </a:xfrm>
          <a:custGeom>
            <a:avLst/>
            <a:gdLst>
              <a:gd name="T0" fmla="*/ 52 w 412"/>
              <a:gd name="T1" fmla="*/ 112 h 412"/>
              <a:gd name="T2" fmla="*/ 112 w 412"/>
              <a:gd name="T3" fmla="*/ 361 h 412"/>
              <a:gd name="T4" fmla="*/ 360 w 412"/>
              <a:gd name="T5" fmla="*/ 300 h 412"/>
              <a:gd name="T6" fmla="*/ 300 w 412"/>
              <a:gd name="T7" fmla="*/ 52 h 412"/>
              <a:gd name="T8" fmla="*/ 52 w 412"/>
              <a:gd name="T9" fmla="*/ 112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" h="412">
                <a:moveTo>
                  <a:pt x="52" y="112"/>
                </a:moveTo>
                <a:cubicBezTo>
                  <a:pt x="0" y="198"/>
                  <a:pt x="27" y="309"/>
                  <a:pt x="112" y="361"/>
                </a:cubicBezTo>
                <a:cubicBezTo>
                  <a:pt x="197" y="412"/>
                  <a:pt x="308" y="385"/>
                  <a:pt x="360" y="300"/>
                </a:cubicBezTo>
                <a:cubicBezTo>
                  <a:pt x="412" y="215"/>
                  <a:pt x="385" y="104"/>
                  <a:pt x="300" y="52"/>
                </a:cubicBezTo>
                <a:cubicBezTo>
                  <a:pt x="214" y="0"/>
                  <a:pt x="103" y="27"/>
                  <a:pt x="52" y="112"/>
                </a:cubicBezTo>
                <a:close/>
              </a:path>
            </a:pathLst>
          </a:cu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8333359" y="1937326"/>
            <a:ext cx="1869831" cy="1863405"/>
          </a:xfrm>
          <a:custGeom>
            <a:avLst/>
            <a:gdLst>
              <a:gd name="T0" fmla="*/ 109 w 615"/>
              <a:gd name="T1" fmla="*/ 156 h 613"/>
              <a:gd name="T2" fmla="*/ 50 w 615"/>
              <a:gd name="T3" fmla="*/ 137 h 613"/>
              <a:gd name="T4" fmla="*/ 70 w 615"/>
              <a:gd name="T5" fmla="*/ 231 h 613"/>
              <a:gd name="T6" fmla="*/ 59 w 615"/>
              <a:gd name="T7" fmla="*/ 270 h 613"/>
              <a:gd name="T8" fmla="*/ 1 w 615"/>
              <a:gd name="T9" fmla="*/ 344 h 613"/>
              <a:gd name="T10" fmla="*/ 73 w 615"/>
              <a:gd name="T11" fmla="*/ 393 h 613"/>
              <a:gd name="T12" fmla="*/ 26 w 615"/>
              <a:gd name="T13" fmla="*/ 432 h 613"/>
              <a:gd name="T14" fmla="*/ 116 w 615"/>
              <a:gd name="T15" fmla="*/ 466 h 613"/>
              <a:gd name="T16" fmla="*/ 144 w 615"/>
              <a:gd name="T17" fmla="*/ 496 h 613"/>
              <a:gd name="T18" fmla="*/ 175 w 615"/>
              <a:gd name="T19" fmla="*/ 583 h 613"/>
              <a:gd name="T20" fmla="*/ 267 w 615"/>
              <a:gd name="T21" fmla="*/ 553 h 613"/>
              <a:gd name="T22" fmla="*/ 277 w 615"/>
              <a:gd name="T23" fmla="*/ 613 h 613"/>
              <a:gd name="T24" fmla="*/ 351 w 615"/>
              <a:gd name="T25" fmla="*/ 552 h 613"/>
              <a:gd name="T26" fmla="*/ 409 w 615"/>
              <a:gd name="T27" fmla="*/ 536 h 613"/>
              <a:gd name="T28" fmla="*/ 503 w 615"/>
              <a:gd name="T29" fmla="*/ 545 h 613"/>
              <a:gd name="T30" fmla="*/ 479 w 615"/>
              <a:gd name="T31" fmla="*/ 487 h 613"/>
              <a:gd name="T32" fmla="*/ 507 w 615"/>
              <a:gd name="T33" fmla="*/ 458 h 613"/>
              <a:gd name="T34" fmla="*/ 593 w 615"/>
              <a:gd name="T35" fmla="*/ 421 h 613"/>
              <a:gd name="T36" fmla="*/ 544 w 615"/>
              <a:gd name="T37" fmla="*/ 382 h 613"/>
              <a:gd name="T38" fmla="*/ 555 w 615"/>
              <a:gd name="T39" fmla="*/ 344 h 613"/>
              <a:gd name="T40" fmla="*/ 613 w 615"/>
              <a:gd name="T41" fmla="*/ 270 h 613"/>
              <a:gd name="T42" fmla="*/ 551 w 615"/>
              <a:gd name="T43" fmla="*/ 259 h 613"/>
              <a:gd name="T44" fmla="*/ 542 w 615"/>
              <a:gd name="T45" fmla="*/ 220 h 613"/>
              <a:gd name="T46" fmla="*/ 558 w 615"/>
              <a:gd name="T47" fmla="*/ 127 h 613"/>
              <a:gd name="T48" fmla="*/ 494 w 615"/>
              <a:gd name="T49" fmla="*/ 145 h 613"/>
              <a:gd name="T50" fmla="*/ 464 w 615"/>
              <a:gd name="T51" fmla="*/ 113 h 613"/>
              <a:gd name="T52" fmla="*/ 437 w 615"/>
              <a:gd name="T53" fmla="*/ 35 h 613"/>
              <a:gd name="T54" fmla="*/ 397 w 615"/>
              <a:gd name="T55" fmla="*/ 77 h 613"/>
              <a:gd name="T56" fmla="*/ 348 w 615"/>
              <a:gd name="T57" fmla="*/ 60 h 613"/>
              <a:gd name="T58" fmla="*/ 275 w 615"/>
              <a:gd name="T59" fmla="*/ 0 h 613"/>
              <a:gd name="T60" fmla="*/ 264 w 615"/>
              <a:gd name="T61" fmla="*/ 62 h 613"/>
              <a:gd name="T62" fmla="*/ 205 w 615"/>
              <a:gd name="T63" fmla="*/ 78 h 613"/>
              <a:gd name="T64" fmla="*/ 112 w 615"/>
              <a:gd name="T65" fmla="*/ 69 h 613"/>
              <a:gd name="T66" fmla="*/ 414 w 615"/>
              <a:gd name="T67" fmla="*/ 131 h 613"/>
              <a:gd name="T68" fmla="*/ 200 w 615"/>
              <a:gd name="T69" fmla="*/ 484 h 613"/>
              <a:gd name="T70" fmla="*/ 414 w 615"/>
              <a:gd name="T71" fmla="*/ 131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15" h="613">
                <a:moveTo>
                  <a:pt x="136" y="126"/>
                </a:moveTo>
                <a:cubicBezTo>
                  <a:pt x="126" y="135"/>
                  <a:pt x="117" y="145"/>
                  <a:pt x="109" y="156"/>
                </a:cubicBezTo>
                <a:cubicBezTo>
                  <a:pt x="108" y="155"/>
                  <a:pt x="108" y="155"/>
                  <a:pt x="108" y="155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70" y="231"/>
                  <a:pt x="70" y="231"/>
                  <a:pt x="70" y="231"/>
                </a:cubicBezTo>
                <a:cubicBezTo>
                  <a:pt x="66" y="244"/>
                  <a:pt x="63" y="257"/>
                  <a:pt x="61" y="270"/>
                </a:cubicBezTo>
                <a:cubicBezTo>
                  <a:pt x="59" y="270"/>
                  <a:pt x="59" y="270"/>
                  <a:pt x="59" y="270"/>
                </a:cubicBezTo>
                <a:cubicBezTo>
                  <a:pt x="0" y="281"/>
                  <a:pt x="0" y="281"/>
                  <a:pt x="0" y="281"/>
                </a:cubicBezTo>
                <a:cubicBezTo>
                  <a:pt x="1" y="344"/>
                  <a:pt x="1" y="344"/>
                  <a:pt x="1" y="344"/>
                </a:cubicBezTo>
                <a:cubicBezTo>
                  <a:pt x="62" y="354"/>
                  <a:pt x="62" y="354"/>
                  <a:pt x="62" y="354"/>
                </a:cubicBezTo>
                <a:cubicBezTo>
                  <a:pt x="65" y="367"/>
                  <a:pt x="69" y="380"/>
                  <a:pt x="73" y="393"/>
                </a:cubicBezTo>
                <a:cubicBezTo>
                  <a:pt x="72" y="394"/>
                  <a:pt x="72" y="394"/>
                  <a:pt x="72" y="394"/>
                </a:cubicBezTo>
                <a:cubicBezTo>
                  <a:pt x="26" y="432"/>
                  <a:pt x="26" y="432"/>
                  <a:pt x="26" y="432"/>
                </a:cubicBezTo>
                <a:cubicBezTo>
                  <a:pt x="57" y="486"/>
                  <a:pt x="57" y="486"/>
                  <a:pt x="57" y="486"/>
                </a:cubicBezTo>
                <a:cubicBezTo>
                  <a:pt x="116" y="466"/>
                  <a:pt x="116" y="466"/>
                  <a:pt x="116" y="466"/>
                </a:cubicBezTo>
                <a:cubicBezTo>
                  <a:pt x="124" y="477"/>
                  <a:pt x="128" y="483"/>
                  <a:pt x="144" y="495"/>
                </a:cubicBezTo>
                <a:cubicBezTo>
                  <a:pt x="144" y="496"/>
                  <a:pt x="144" y="496"/>
                  <a:pt x="144" y="496"/>
                </a:cubicBezTo>
                <a:cubicBezTo>
                  <a:pt x="122" y="551"/>
                  <a:pt x="122" y="551"/>
                  <a:pt x="122" y="551"/>
                </a:cubicBezTo>
                <a:cubicBezTo>
                  <a:pt x="175" y="583"/>
                  <a:pt x="175" y="583"/>
                  <a:pt x="175" y="583"/>
                </a:cubicBezTo>
                <a:cubicBezTo>
                  <a:pt x="216" y="538"/>
                  <a:pt x="216" y="538"/>
                  <a:pt x="216" y="538"/>
                </a:cubicBezTo>
                <a:cubicBezTo>
                  <a:pt x="233" y="545"/>
                  <a:pt x="249" y="550"/>
                  <a:pt x="267" y="553"/>
                </a:cubicBezTo>
                <a:cubicBezTo>
                  <a:pt x="266" y="554"/>
                  <a:pt x="266" y="554"/>
                  <a:pt x="266" y="554"/>
                </a:cubicBezTo>
                <a:cubicBezTo>
                  <a:pt x="277" y="613"/>
                  <a:pt x="277" y="613"/>
                  <a:pt x="277" y="613"/>
                </a:cubicBezTo>
                <a:cubicBezTo>
                  <a:pt x="339" y="613"/>
                  <a:pt x="339" y="613"/>
                  <a:pt x="339" y="613"/>
                </a:cubicBezTo>
                <a:cubicBezTo>
                  <a:pt x="351" y="552"/>
                  <a:pt x="351" y="552"/>
                  <a:pt x="351" y="552"/>
                </a:cubicBezTo>
                <a:cubicBezTo>
                  <a:pt x="371" y="549"/>
                  <a:pt x="390" y="543"/>
                  <a:pt x="409" y="534"/>
                </a:cubicBezTo>
                <a:cubicBezTo>
                  <a:pt x="409" y="536"/>
                  <a:pt x="409" y="536"/>
                  <a:pt x="409" y="536"/>
                </a:cubicBezTo>
                <a:cubicBezTo>
                  <a:pt x="451" y="579"/>
                  <a:pt x="451" y="579"/>
                  <a:pt x="451" y="579"/>
                </a:cubicBezTo>
                <a:cubicBezTo>
                  <a:pt x="503" y="545"/>
                  <a:pt x="503" y="545"/>
                  <a:pt x="503" y="545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88" y="478"/>
                  <a:pt x="497" y="468"/>
                  <a:pt x="506" y="458"/>
                </a:cubicBezTo>
                <a:cubicBezTo>
                  <a:pt x="507" y="458"/>
                  <a:pt x="507" y="458"/>
                  <a:pt x="507" y="458"/>
                </a:cubicBezTo>
                <a:cubicBezTo>
                  <a:pt x="565" y="477"/>
                  <a:pt x="565" y="477"/>
                  <a:pt x="565" y="477"/>
                </a:cubicBezTo>
                <a:cubicBezTo>
                  <a:pt x="593" y="421"/>
                  <a:pt x="593" y="421"/>
                  <a:pt x="593" y="421"/>
                </a:cubicBezTo>
                <a:cubicBezTo>
                  <a:pt x="545" y="382"/>
                  <a:pt x="545" y="382"/>
                  <a:pt x="545" y="382"/>
                </a:cubicBezTo>
                <a:cubicBezTo>
                  <a:pt x="544" y="382"/>
                  <a:pt x="544" y="382"/>
                  <a:pt x="544" y="382"/>
                </a:cubicBezTo>
                <a:cubicBezTo>
                  <a:pt x="548" y="370"/>
                  <a:pt x="551" y="357"/>
                  <a:pt x="553" y="344"/>
                </a:cubicBezTo>
                <a:cubicBezTo>
                  <a:pt x="555" y="344"/>
                  <a:pt x="555" y="344"/>
                  <a:pt x="555" y="344"/>
                </a:cubicBezTo>
                <a:cubicBezTo>
                  <a:pt x="615" y="332"/>
                  <a:pt x="615" y="332"/>
                  <a:pt x="615" y="332"/>
                </a:cubicBezTo>
                <a:cubicBezTo>
                  <a:pt x="613" y="270"/>
                  <a:pt x="613" y="270"/>
                  <a:pt x="613" y="270"/>
                </a:cubicBezTo>
                <a:cubicBezTo>
                  <a:pt x="552" y="259"/>
                  <a:pt x="552" y="259"/>
                  <a:pt x="552" y="259"/>
                </a:cubicBezTo>
                <a:cubicBezTo>
                  <a:pt x="551" y="259"/>
                  <a:pt x="551" y="259"/>
                  <a:pt x="551" y="259"/>
                </a:cubicBezTo>
                <a:cubicBezTo>
                  <a:pt x="548" y="246"/>
                  <a:pt x="545" y="233"/>
                  <a:pt x="540" y="221"/>
                </a:cubicBezTo>
                <a:cubicBezTo>
                  <a:pt x="542" y="220"/>
                  <a:pt x="542" y="220"/>
                  <a:pt x="542" y="220"/>
                </a:cubicBezTo>
                <a:cubicBezTo>
                  <a:pt x="589" y="181"/>
                  <a:pt x="589" y="181"/>
                  <a:pt x="589" y="181"/>
                </a:cubicBezTo>
                <a:cubicBezTo>
                  <a:pt x="558" y="127"/>
                  <a:pt x="558" y="127"/>
                  <a:pt x="558" y="127"/>
                </a:cubicBezTo>
                <a:cubicBezTo>
                  <a:pt x="499" y="147"/>
                  <a:pt x="499" y="147"/>
                  <a:pt x="499" y="147"/>
                </a:cubicBezTo>
                <a:cubicBezTo>
                  <a:pt x="494" y="145"/>
                  <a:pt x="494" y="145"/>
                  <a:pt x="494" y="145"/>
                </a:cubicBezTo>
                <a:cubicBezTo>
                  <a:pt x="486" y="135"/>
                  <a:pt x="479" y="127"/>
                  <a:pt x="463" y="115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90" y="68"/>
                  <a:pt x="490" y="68"/>
                  <a:pt x="490" y="68"/>
                </a:cubicBezTo>
                <a:cubicBezTo>
                  <a:pt x="437" y="35"/>
                  <a:pt x="437" y="35"/>
                  <a:pt x="437" y="35"/>
                </a:cubicBezTo>
                <a:cubicBezTo>
                  <a:pt x="396" y="78"/>
                  <a:pt x="396" y="78"/>
                  <a:pt x="396" y="78"/>
                </a:cubicBezTo>
                <a:cubicBezTo>
                  <a:pt x="397" y="77"/>
                  <a:pt x="397" y="77"/>
                  <a:pt x="397" y="77"/>
                </a:cubicBezTo>
                <a:cubicBezTo>
                  <a:pt x="381" y="71"/>
                  <a:pt x="365" y="65"/>
                  <a:pt x="348" y="62"/>
                </a:cubicBezTo>
                <a:cubicBezTo>
                  <a:pt x="348" y="60"/>
                  <a:pt x="348" y="60"/>
                  <a:pt x="348" y="60"/>
                </a:cubicBezTo>
                <a:cubicBezTo>
                  <a:pt x="337" y="0"/>
                  <a:pt x="337" y="0"/>
                  <a:pt x="337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44" y="66"/>
                  <a:pt x="225" y="71"/>
                  <a:pt x="206" y="79"/>
                </a:cubicBezTo>
                <a:cubicBezTo>
                  <a:pt x="205" y="78"/>
                  <a:pt x="205" y="78"/>
                  <a:pt x="205" y="7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12" y="69"/>
                  <a:pt x="112" y="69"/>
                  <a:pt x="112" y="69"/>
                </a:cubicBezTo>
                <a:cubicBezTo>
                  <a:pt x="136" y="126"/>
                  <a:pt x="136" y="126"/>
                  <a:pt x="136" y="126"/>
                </a:cubicBezTo>
                <a:close/>
                <a:moveTo>
                  <a:pt x="414" y="131"/>
                </a:moveTo>
                <a:cubicBezTo>
                  <a:pt x="512" y="190"/>
                  <a:pt x="543" y="317"/>
                  <a:pt x="483" y="414"/>
                </a:cubicBezTo>
                <a:cubicBezTo>
                  <a:pt x="424" y="512"/>
                  <a:pt x="297" y="543"/>
                  <a:pt x="200" y="484"/>
                </a:cubicBezTo>
                <a:cubicBezTo>
                  <a:pt x="102" y="425"/>
                  <a:pt x="71" y="298"/>
                  <a:pt x="130" y="200"/>
                </a:cubicBezTo>
                <a:cubicBezTo>
                  <a:pt x="189" y="102"/>
                  <a:pt x="317" y="71"/>
                  <a:pt x="414" y="131"/>
                </a:cubicBezTo>
                <a:close/>
              </a:path>
            </a:pathLst>
          </a:cu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8050635" y="3920246"/>
            <a:ext cx="1119328" cy="1115473"/>
          </a:xfrm>
          <a:custGeom>
            <a:avLst/>
            <a:gdLst>
              <a:gd name="T0" fmla="*/ 46 w 368"/>
              <a:gd name="T1" fmla="*/ 100 h 367"/>
              <a:gd name="T2" fmla="*/ 101 w 368"/>
              <a:gd name="T3" fmla="*/ 321 h 367"/>
              <a:gd name="T4" fmla="*/ 322 w 368"/>
              <a:gd name="T5" fmla="*/ 267 h 367"/>
              <a:gd name="T6" fmla="*/ 267 w 368"/>
              <a:gd name="T7" fmla="*/ 46 h 367"/>
              <a:gd name="T8" fmla="*/ 46 w 368"/>
              <a:gd name="T9" fmla="*/ 10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367">
                <a:moveTo>
                  <a:pt x="46" y="100"/>
                </a:moveTo>
                <a:cubicBezTo>
                  <a:pt x="0" y="176"/>
                  <a:pt x="25" y="275"/>
                  <a:pt x="101" y="321"/>
                </a:cubicBezTo>
                <a:cubicBezTo>
                  <a:pt x="176" y="367"/>
                  <a:pt x="275" y="343"/>
                  <a:pt x="322" y="267"/>
                </a:cubicBezTo>
                <a:cubicBezTo>
                  <a:pt x="368" y="191"/>
                  <a:pt x="343" y="92"/>
                  <a:pt x="267" y="46"/>
                </a:cubicBezTo>
                <a:cubicBezTo>
                  <a:pt x="192" y="0"/>
                  <a:pt x="93" y="24"/>
                  <a:pt x="46" y="100"/>
                </a:cubicBez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7779477" y="3646518"/>
            <a:ext cx="1664213" cy="1662928"/>
          </a:xfrm>
          <a:custGeom>
            <a:avLst/>
            <a:gdLst>
              <a:gd name="T0" fmla="*/ 97 w 547"/>
              <a:gd name="T1" fmla="*/ 139 h 547"/>
              <a:gd name="T2" fmla="*/ 44 w 547"/>
              <a:gd name="T3" fmla="*/ 122 h 547"/>
              <a:gd name="T4" fmla="*/ 62 w 547"/>
              <a:gd name="T5" fmla="*/ 206 h 547"/>
              <a:gd name="T6" fmla="*/ 52 w 547"/>
              <a:gd name="T7" fmla="*/ 240 h 547"/>
              <a:gd name="T8" fmla="*/ 1 w 547"/>
              <a:gd name="T9" fmla="*/ 306 h 547"/>
              <a:gd name="T10" fmla="*/ 65 w 547"/>
              <a:gd name="T11" fmla="*/ 350 h 547"/>
              <a:gd name="T12" fmla="*/ 23 w 547"/>
              <a:gd name="T13" fmla="*/ 385 h 547"/>
              <a:gd name="T14" fmla="*/ 103 w 547"/>
              <a:gd name="T15" fmla="*/ 416 h 547"/>
              <a:gd name="T16" fmla="*/ 128 w 547"/>
              <a:gd name="T17" fmla="*/ 442 h 547"/>
              <a:gd name="T18" fmla="*/ 155 w 547"/>
              <a:gd name="T19" fmla="*/ 520 h 547"/>
              <a:gd name="T20" fmla="*/ 237 w 547"/>
              <a:gd name="T21" fmla="*/ 492 h 547"/>
              <a:gd name="T22" fmla="*/ 247 w 547"/>
              <a:gd name="T23" fmla="*/ 547 h 547"/>
              <a:gd name="T24" fmla="*/ 312 w 547"/>
              <a:gd name="T25" fmla="*/ 492 h 547"/>
              <a:gd name="T26" fmla="*/ 364 w 547"/>
              <a:gd name="T27" fmla="*/ 477 h 547"/>
              <a:gd name="T28" fmla="*/ 448 w 547"/>
              <a:gd name="T29" fmla="*/ 486 h 547"/>
              <a:gd name="T30" fmla="*/ 426 w 547"/>
              <a:gd name="T31" fmla="*/ 434 h 547"/>
              <a:gd name="T32" fmla="*/ 451 w 547"/>
              <a:gd name="T33" fmla="*/ 408 h 547"/>
              <a:gd name="T34" fmla="*/ 528 w 547"/>
              <a:gd name="T35" fmla="*/ 376 h 547"/>
              <a:gd name="T36" fmla="*/ 484 w 547"/>
              <a:gd name="T37" fmla="*/ 341 h 547"/>
              <a:gd name="T38" fmla="*/ 494 w 547"/>
              <a:gd name="T39" fmla="*/ 306 h 547"/>
              <a:gd name="T40" fmla="*/ 546 w 547"/>
              <a:gd name="T41" fmla="*/ 240 h 547"/>
              <a:gd name="T42" fmla="*/ 491 w 547"/>
              <a:gd name="T43" fmla="*/ 231 h 547"/>
              <a:gd name="T44" fmla="*/ 483 w 547"/>
              <a:gd name="T45" fmla="*/ 196 h 547"/>
              <a:gd name="T46" fmla="*/ 497 w 547"/>
              <a:gd name="T47" fmla="*/ 113 h 547"/>
              <a:gd name="T48" fmla="*/ 440 w 547"/>
              <a:gd name="T49" fmla="*/ 130 h 547"/>
              <a:gd name="T50" fmla="*/ 413 w 547"/>
              <a:gd name="T51" fmla="*/ 101 h 547"/>
              <a:gd name="T52" fmla="*/ 389 w 547"/>
              <a:gd name="T53" fmla="*/ 32 h 547"/>
              <a:gd name="T54" fmla="*/ 353 w 547"/>
              <a:gd name="T55" fmla="*/ 69 h 547"/>
              <a:gd name="T56" fmla="*/ 310 w 547"/>
              <a:gd name="T57" fmla="*/ 53 h 547"/>
              <a:gd name="T58" fmla="*/ 245 w 547"/>
              <a:gd name="T59" fmla="*/ 0 h 547"/>
              <a:gd name="T60" fmla="*/ 235 w 547"/>
              <a:gd name="T61" fmla="*/ 55 h 547"/>
              <a:gd name="T62" fmla="*/ 182 w 547"/>
              <a:gd name="T63" fmla="*/ 69 h 547"/>
              <a:gd name="T64" fmla="*/ 99 w 547"/>
              <a:gd name="T65" fmla="*/ 61 h 547"/>
              <a:gd name="T66" fmla="*/ 121 w 547"/>
              <a:gd name="T67" fmla="*/ 113 h 547"/>
              <a:gd name="T68" fmla="*/ 430 w 547"/>
              <a:gd name="T69" fmla="*/ 369 h 547"/>
              <a:gd name="T70" fmla="*/ 116 w 547"/>
              <a:gd name="T71" fmla="*/ 178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47" h="547">
                <a:moveTo>
                  <a:pt x="121" y="113"/>
                </a:moveTo>
                <a:cubicBezTo>
                  <a:pt x="112" y="121"/>
                  <a:pt x="104" y="129"/>
                  <a:pt x="97" y="139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19" y="171"/>
                  <a:pt x="19" y="171"/>
                  <a:pt x="19" y="17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58" y="217"/>
                  <a:pt x="55" y="229"/>
                  <a:pt x="53" y="240"/>
                </a:cubicBezTo>
                <a:cubicBezTo>
                  <a:pt x="52" y="240"/>
                  <a:pt x="52" y="240"/>
                  <a:pt x="52" y="240"/>
                </a:cubicBezTo>
                <a:cubicBezTo>
                  <a:pt x="0" y="251"/>
                  <a:pt x="0" y="251"/>
                  <a:pt x="0" y="251"/>
                </a:cubicBezTo>
                <a:cubicBezTo>
                  <a:pt x="1" y="306"/>
                  <a:pt x="1" y="306"/>
                  <a:pt x="1" y="306"/>
                </a:cubicBezTo>
                <a:cubicBezTo>
                  <a:pt x="55" y="316"/>
                  <a:pt x="55" y="316"/>
                  <a:pt x="55" y="316"/>
                </a:cubicBezTo>
                <a:cubicBezTo>
                  <a:pt x="57" y="328"/>
                  <a:pt x="61" y="339"/>
                  <a:pt x="65" y="350"/>
                </a:cubicBezTo>
                <a:cubicBezTo>
                  <a:pt x="64" y="351"/>
                  <a:pt x="64" y="351"/>
                  <a:pt x="64" y="351"/>
                </a:cubicBezTo>
                <a:cubicBezTo>
                  <a:pt x="23" y="385"/>
                  <a:pt x="23" y="385"/>
                  <a:pt x="23" y="385"/>
                </a:cubicBezTo>
                <a:cubicBezTo>
                  <a:pt x="50" y="433"/>
                  <a:pt x="50" y="433"/>
                  <a:pt x="50" y="433"/>
                </a:cubicBezTo>
                <a:cubicBezTo>
                  <a:pt x="103" y="416"/>
                  <a:pt x="103" y="416"/>
                  <a:pt x="103" y="416"/>
                </a:cubicBezTo>
                <a:cubicBezTo>
                  <a:pt x="110" y="425"/>
                  <a:pt x="114" y="431"/>
                  <a:pt x="128" y="442"/>
                </a:cubicBezTo>
                <a:cubicBezTo>
                  <a:pt x="128" y="442"/>
                  <a:pt x="128" y="442"/>
                  <a:pt x="128" y="442"/>
                </a:cubicBezTo>
                <a:cubicBezTo>
                  <a:pt x="108" y="491"/>
                  <a:pt x="108" y="491"/>
                  <a:pt x="108" y="491"/>
                </a:cubicBezTo>
                <a:cubicBezTo>
                  <a:pt x="155" y="520"/>
                  <a:pt x="155" y="520"/>
                  <a:pt x="155" y="520"/>
                </a:cubicBezTo>
                <a:cubicBezTo>
                  <a:pt x="192" y="480"/>
                  <a:pt x="192" y="480"/>
                  <a:pt x="192" y="480"/>
                </a:cubicBezTo>
                <a:cubicBezTo>
                  <a:pt x="207" y="485"/>
                  <a:pt x="222" y="490"/>
                  <a:pt x="237" y="492"/>
                </a:cubicBezTo>
                <a:cubicBezTo>
                  <a:pt x="237" y="494"/>
                  <a:pt x="237" y="494"/>
                  <a:pt x="237" y="494"/>
                </a:cubicBezTo>
                <a:cubicBezTo>
                  <a:pt x="247" y="547"/>
                  <a:pt x="247" y="547"/>
                  <a:pt x="247" y="547"/>
                </a:cubicBezTo>
                <a:cubicBezTo>
                  <a:pt x="302" y="546"/>
                  <a:pt x="302" y="546"/>
                  <a:pt x="302" y="546"/>
                </a:cubicBezTo>
                <a:cubicBezTo>
                  <a:pt x="312" y="492"/>
                  <a:pt x="312" y="492"/>
                  <a:pt x="312" y="492"/>
                </a:cubicBezTo>
                <a:cubicBezTo>
                  <a:pt x="330" y="489"/>
                  <a:pt x="347" y="484"/>
                  <a:pt x="364" y="476"/>
                </a:cubicBezTo>
                <a:cubicBezTo>
                  <a:pt x="364" y="477"/>
                  <a:pt x="364" y="477"/>
                  <a:pt x="364" y="477"/>
                </a:cubicBezTo>
                <a:cubicBezTo>
                  <a:pt x="402" y="516"/>
                  <a:pt x="402" y="516"/>
                  <a:pt x="402" y="516"/>
                </a:cubicBezTo>
                <a:cubicBezTo>
                  <a:pt x="448" y="486"/>
                  <a:pt x="448" y="486"/>
                  <a:pt x="448" y="486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35" y="426"/>
                  <a:pt x="443" y="417"/>
                  <a:pt x="450" y="408"/>
                </a:cubicBezTo>
                <a:cubicBezTo>
                  <a:pt x="451" y="408"/>
                  <a:pt x="451" y="408"/>
                  <a:pt x="451" y="408"/>
                </a:cubicBezTo>
                <a:cubicBezTo>
                  <a:pt x="503" y="425"/>
                  <a:pt x="503" y="425"/>
                  <a:pt x="503" y="425"/>
                </a:cubicBezTo>
                <a:cubicBezTo>
                  <a:pt x="528" y="376"/>
                  <a:pt x="528" y="376"/>
                  <a:pt x="528" y="376"/>
                </a:cubicBezTo>
                <a:cubicBezTo>
                  <a:pt x="485" y="341"/>
                  <a:pt x="485" y="341"/>
                  <a:pt x="485" y="341"/>
                </a:cubicBezTo>
                <a:cubicBezTo>
                  <a:pt x="484" y="341"/>
                  <a:pt x="484" y="341"/>
                  <a:pt x="484" y="341"/>
                </a:cubicBezTo>
                <a:cubicBezTo>
                  <a:pt x="488" y="329"/>
                  <a:pt x="491" y="318"/>
                  <a:pt x="493" y="306"/>
                </a:cubicBezTo>
                <a:cubicBezTo>
                  <a:pt x="494" y="306"/>
                  <a:pt x="494" y="306"/>
                  <a:pt x="494" y="306"/>
                </a:cubicBezTo>
                <a:cubicBezTo>
                  <a:pt x="547" y="296"/>
                  <a:pt x="547" y="296"/>
                  <a:pt x="547" y="296"/>
                </a:cubicBezTo>
                <a:cubicBezTo>
                  <a:pt x="546" y="240"/>
                  <a:pt x="546" y="240"/>
                  <a:pt x="546" y="240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88" y="219"/>
                  <a:pt x="485" y="208"/>
                  <a:pt x="481" y="197"/>
                </a:cubicBezTo>
                <a:cubicBezTo>
                  <a:pt x="483" y="196"/>
                  <a:pt x="483" y="196"/>
                  <a:pt x="483" y="196"/>
                </a:cubicBezTo>
                <a:cubicBezTo>
                  <a:pt x="524" y="161"/>
                  <a:pt x="524" y="161"/>
                  <a:pt x="524" y="161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44" y="131"/>
                  <a:pt x="444" y="131"/>
                  <a:pt x="444" y="131"/>
                </a:cubicBezTo>
                <a:cubicBezTo>
                  <a:pt x="440" y="130"/>
                  <a:pt x="440" y="130"/>
                  <a:pt x="440" y="130"/>
                </a:cubicBezTo>
                <a:cubicBezTo>
                  <a:pt x="433" y="121"/>
                  <a:pt x="426" y="113"/>
                  <a:pt x="412" y="102"/>
                </a:cubicBezTo>
                <a:cubicBezTo>
                  <a:pt x="413" y="101"/>
                  <a:pt x="413" y="101"/>
                  <a:pt x="413" y="101"/>
                </a:cubicBezTo>
                <a:cubicBezTo>
                  <a:pt x="436" y="60"/>
                  <a:pt x="436" y="60"/>
                  <a:pt x="436" y="60"/>
                </a:cubicBezTo>
                <a:cubicBezTo>
                  <a:pt x="389" y="32"/>
                  <a:pt x="389" y="32"/>
                  <a:pt x="389" y="32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39" y="63"/>
                  <a:pt x="324" y="58"/>
                  <a:pt x="309" y="56"/>
                </a:cubicBezTo>
                <a:cubicBezTo>
                  <a:pt x="310" y="53"/>
                  <a:pt x="310" y="53"/>
                  <a:pt x="310" y="53"/>
                </a:cubicBezTo>
                <a:cubicBezTo>
                  <a:pt x="300" y="0"/>
                  <a:pt x="300" y="0"/>
                  <a:pt x="300" y="0"/>
                </a:cubicBezTo>
                <a:cubicBezTo>
                  <a:pt x="245" y="0"/>
                  <a:pt x="245" y="0"/>
                  <a:pt x="245" y="0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5" y="55"/>
                  <a:pt x="235" y="55"/>
                  <a:pt x="235" y="55"/>
                </a:cubicBezTo>
                <a:cubicBezTo>
                  <a:pt x="217" y="58"/>
                  <a:pt x="200" y="64"/>
                  <a:pt x="183" y="71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45" y="30"/>
                  <a:pt x="145" y="30"/>
                  <a:pt x="145" y="30"/>
                </a:cubicBezTo>
                <a:cubicBezTo>
                  <a:pt x="99" y="61"/>
                  <a:pt x="99" y="61"/>
                  <a:pt x="99" y="61"/>
                </a:cubicBezTo>
                <a:cubicBezTo>
                  <a:pt x="121" y="112"/>
                  <a:pt x="121" y="112"/>
                  <a:pt x="121" y="112"/>
                </a:cubicBezTo>
                <a:lnTo>
                  <a:pt x="121" y="113"/>
                </a:lnTo>
                <a:close/>
                <a:moveTo>
                  <a:pt x="369" y="116"/>
                </a:moveTo>
                <a:cubicBezTo>
                  <a:pt x="455" y="169"/>
                  <a:pt x="483" y="282"/>
                  <a:pt x="430" y="369"/>
                </a:cubicBezTo>
                <a:cubicBezTo>
                  <a:pt x="378" y="456"/>
                  <a:pt x="264" y="484"/>
                  <a:pt x="177" y="431"/>
                </a:cubicBezTo>
                <a:cubicBezTo>
                  <a:pt x="91" y="378"/>
                  <a:pt x="63" y="265"/>
                  <a:pt x="116" y="178"/>
                </a:cubicBezTo>
                <a:cubicBezTo>
                  <a:pt x="168" y="91"/>
                  <a:pt x="282" y="64"/>
                  <a:pt x="369" y="116"/>
                </a:cubicBez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9668584" y="3800731"/>
            <a:ext cx="661830" cy="666970"/>
          </a:xfrm>
          <a:custGeom>
            <a:avLst/>
            <a:gdLst>
              <a:gd name="T0" fmla="*/ 28 w 218"/>
              <a:gd name="T1" fmla="*/ 60 h 219"/>
              <a:gd name="T2" fmla="*/ 60 w 218"/>
              <a:gd name="T3" fmla="*/ 191 h 219"/>
              <a:gd name="T4" fmla="*/ 191 w 218"/>
              <a:gd name="T5" fmla="*/ 159 h 219"/>
              <a:gd name="T6" fmla="*/ 159 w 218"/>
              <a:gd name="T7" fmla="*/ 28 h 219"/>
              <a:gd name="T8" fmla="*/ 28 w 218"/>
              <a:gd name="T9" fmla="*/ 6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" h="219">
                <a:moveTo>
                  <a:pt x="28" y="60"/>
                </a:moveTo>
                <a:cubicBezTo>
                  <a:pt x="0" y="105"/>
                  <a:pt x="15" y="164"/>
                  <a:pt x="60" y="191"/>
                </a:cubicBezTo>
                <a:cubicBezTo>
                  <a:pt x="105" y="219"/>
                  <a:pt x="164" y="204"/>
                  <a:pt x="191" y="159"/>
                </a:cubicBezTo>
                <a:cubicBezTo>
                  <a:pt x="218" y="114"/>
                  <a:pt x="204" y="55"/>
                  <a:pt x="159" y="28"/>
                </a:cubicBezTo>
                <a:cubicBezTo>
                  <a:pt x="114" y="0"/>
                  <a:pt x="55" y="15"/>
                  <a:pt x="28" y="60"/>
                </a:cubicBezTo>
              </a:path>
            </a:pathLst>
          </a:custGeom>
          <a:solidFill>
            <a:srgbClr val="E8D0C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9506661" y="3640093"/>
            <a:ext cx="988247" cy="988247"/>
          </a:xfrm>
          <a:custGeom>
            <a:avLst/>
            <a:gdLst>
              <a:gd name="T0" fmla="*/ 57 w 325"/>
              <a:gd name="T1" fmla="*/ 82 h 325"/>
              <a:gd name="T2" fmla="*/ 26 w 325"/>
              <a:gd name="T3" fmla="*/ 72 h 325"/>
              <a:gd name="T4" fmla="*/ 37 w 325"/>
              <a:gd name="T5" fmla="*/ 122 h 325"/>
              <a:gd name="T6" fmla="*/ 31 w 325"/>
              <a:gd name="T7" fmla="*/ 143 h 325"/>
              <a:gd name="T8" fmla="*/ 0 w 325"/>
              <a:gd name="T9" fmla="*/ 182 h 325"/>
              <a:gd name="T10" fmla="*/ 38 w 325"/>
              <a:gd name="T11" fmla="*/ 208 h 325"/>
              <a:gd name="T12" fmla="*/ 13 w 325"/>
              <a:gd name="T13" fmla="*/ 229 h 325"/>
              <a:gd name="T14" fmla="*/ 61 w 325"/>
              <a:gd name="T15" fmla="*/ 247 h 325"/>
              <a:gd name="T16" fmla="*/ 76 w 325"/>
              <a:gd name="T17" fmla="*/ 263 h 325"/>
              <a:gd name="T18" fmla="*/ 92 w 325"/>
              <a:gd name="T19" fmla="*/ 309 h 325"/>
              <a:gd name="T20" fmla="*/ 141 w 325"/>
              <a:gd name="T21" fmla="*/ 292 h 325"/>
              <a:gd name="T22" fmla="*/ 147 w 325"/>
              <a:gd name="T23" fmla="*/ 325 h 325"/>
              <a:gd name="T24" fmla="*/ 186 w 325"/>
              <a:gd name="T25" fmla="*/ 292 h 325"/>
              <a:gd name="T26" fmla="*/ 217 w 325"/>
              <a:gd name="T27" fmla="*/ 283 h 325"/>
              <a:gd name="T28" fmla="*/ 266 w 325"/>
              <a:gd name="T29" fmla="*/ 288 h 325"/>
              <a:gd name="T30" fmla="*/ 253 w 325"/>
              <a:gd name="T31" fmla="*/ 258 h 325"/>
              <a:gd name="T32" fmla="*/ 268 w 325"/>
              <a:gd name="T33" fmla="*/ 242 h 325"/>
              <a:gd name="T34" fmla="*/ 314 w 325"/>
              <a:gd name="T35" fmla="*/ 223 h 325"/>
              <a:gd name="T36" fmla="*/ 288 w 325"/>
              <a:gd name="T37" fmla="*/ 202 h 325"/>
              <a:gd name="T38" fmla="*/ 294 w 325"/>
              <a:gd name="T39" fmla="*/ 182 h 325"/>
              <a:gd name="T40" fmla="*/ 325 w 325"/>
              <a:gd name="T41" fmla="*/ 143 h 325"/>
              <a:gd name="T42" fmla="*/ 292 w 325"/>
              <a:gd name="T43" fmla="*/ 137 h 325"/>
              <a:gd name="T44" fmla="*/ 287 w 325"/>
              <a:gd name="T45" fmla="*/ 116 h 325"/>
              <a:gd name="T46" fmla="*/ 295 w 325"/>
              <a:gd name="T47" fmla="*/ 67 h 325"/>
              <a:gd name="T48" fmla="*/ 262 w 325"/>
              <a:gd name="T49" fmla="*/ 77 h 325"/>
              <a:gd name="T50" fmla="*/ 246 w 325"/>
              <a:gd name="T51" fmla="*/ 59 h 325"/>
              <a:gd name="T52" fmla="*/ 231 w 325"/>
              <a:gd name="T53" fmla="*/ 18 h 325"/>
              <a:gd name="T54" fmla="*/ 210 w 325"/>
              <a:gd name="T55" fmla="*/ 41 h 325"/>
              <a:gd name="T56" fmla="*/ 184 w 325"/>
              <a:gd name="T57" fmla="*/ 31 h 325"/>
              <a:gd name="T58" fmla="*/ 146 w 325"/>
              <a:gd name="T59" fmla="*/ 0 h 325"/>
              <a:gd name="T60" fmla="*/ 139 w 325"/>
              <a:gd name="T61" fmla="*/ 33 h 325"/>
              <a:gd name="T62" fmla="*/ 108 w 325"/>
              <a:gd name="T63" fmla="*/ 41 h 325"/>
              <a:gd name="T64" fmla="*/ 59 w 325"/>
              <a:gd name="T65" fmla="*/ 36 h 325"/>
              <a:gd name="T66" fmla="*/ 72 w 325"/>
              <a:gd name="T67" fmla="*/ 67 h 325"/>
              <a:gd name="T68" fmla="*/ 256 w 325"/>
              <a:gd name="T69" fmla="*/ 219 h 325"/>
              <a:gd name="T70" fmla="*/ 69 w 325"/>
              <a:gd name="T71" fmla="*/ 10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5" h="325">
                <a:moveTo>
                  <a:pt x="72" y="67"/>
                </a:moveTo>
                <a:cubicBezTo>
                  <a:pt x="67" y="71"/>
                  <a:pt x="62" y="77"/>
                  <a:pt x="57" y="82"/>
                </a:cubicBezTo>
                <a:cubicBezTo>
                  <a:pt x="57" y="82"/>
                  <a:pt x="57" y="82"/>
                  <a:pt x="57" y="8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5" y="129"/>
                  <a:pt x="33" y="136"/>
                  <a:pt x="32" y="143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82"/>
                  <a:pt x="0" y="182"/>
                  <a:pt x="0" y="182"/>
                </a:cubicBezTo>
                <a:cubicBezTo>
                  <a:pt x="33" y="187"/>
                  <a:pt x="33" y="187"/>
                  <a:pt x="33" y="187"/>
                </a:cubicBezTo>
                <a:cubicBezTo>
                  <a:pt x="34" y="194"/>
                  <a:pt x="36" y="201"/>
                  <a:pt x="38" y="208"/>
                </a:cubicBezTo>
                <a:cubicBezTo>
                  <a:pt x="38" y="208"/>
                  <a:pt x="38" y="208"/>
                  <a:pt x="38" y="208"/>
                </a:cubicBezTo>
                <a:cubicBezTo>
                  <a:pt x="13" y="229"/>
                  <a:pt x="13" y="229"/>
                  <a:pt x="13" y="229"/>
                </a:cubicBezTo>
                <a:cubicBezTo>
                  <a:pt x="30" y="257"/>
                  <a:pt x="30" y="257"/>
                  <a:pt x="30" y="257"/>
                </a:cubicBezTo>
                <a:cubicBezTo>
                  <a:pt x="61" y="247"/>
                  <a:pt x="61" y="247"/>
                  <a:pt x="61" y="247"/>
                </a:cubicBezTo>
                <a:cubicBezTo>
                  <a:pt x="66" y="252"/>
                  <a:pt x="68" y="256"/>
                  <a:pt x="76" y="262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64" y="292"/>
                  <a:pt x="64" y="292"/>
                  <a:pt x="64" y="292"/>
                </a:cubicBezTo>
                <a:cubicBezTo>
                  <a:pt x="92" y="309"/>
                  <a:pt x="92" y="309"/>
                  <a:pt x="92" y="309"/>
                </a:cubicBezTo>
                <a:cubicBezTo>
                  <a:pt x="114" y="285"/>
                  <a:pt x="114" y="285"/>
                  <a:pt x="114" y="285"/>
                </a:cubicBezTo>
                <a:cubicBezTo>
                  <a:pt x="123" y="288"/>
                  <a:pt x="132" y="291"/>
                  <a:pt x="141" y="292"/>
                </a:cubicBezTo>
                <a:cubicBezTo>
                  <a:pt x="141" y="293"/>
                  <a:pt x="141" y="293"/>
                  <a:pt x="141" y="293"/>
                </a:cubicBezTo>
                <a:cubicBezTo>
                  <a:pt x="147" y="325"/>
                  <a:pt x="147" y="325"/>
                  <a:pt x="147" y="325"/>
                </a:cubicBezTo>
                <a:cubicBezTo>
                  <a:pt x="179" y="324"/>
                  <a:pt x="179" y="324"/>
                  <a:pt x="179" y="324"/>
                </a:cubicBezTo>
                <a:cubicBezTo>
                  <a:pt x="186" y="292"/>
                  <a:pt x="186" y="292"/>
                  <a:pt x="186" y="292"/>
                </a:cubicBezTo>
                <a:cubicBezTo>
                  <a:pt x="196" y="290"/>
                  <a:pt x="206" y="287"/>
                  <a:pt x="216" y="283"/>
                </a:cubicBezTo>
                <a:cubicBezTo>
                  <a:pt x="217" y="283"/>
                  <a:pt x="217" y="283"/>
                  <a:pt x="217" y="283"/>
                </a:cubicBezTo>
                <a:cubicBezTo>
                  <a:pt x="239" y="307"/>
                  <a:pt x="239" y="307"/>
                  <a:pt x="239" y="307"/>
                </a:cubicBezTo>
                <a:cubicBezTo>
                  <a:pt x="266" y="288"/>
                  <a:pt x="266" y="288"/>
                  <a:pt x="266" y="28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8" y="253"/>
                  <a:pt x="263" y="248"/>
                  <a:pt x="268" y="242"/>
                </a:cubicBezTo>
                <a:cubicBezTo>
                  <a:pt x="268" y="242"/>
                  <a:pt x="268" y="242"/>
                  <a:pt x="268" y="242"/>
                </a:cubicBezTo>
                <a:cubicBezTo>
                  <a:pt x="299" y="252"/>
                  <a:pt x="299" y="252"/>
                  <a:pt x="299" y="252"/>
                </a:cubicBezTo>
                <a:cubicBezTo>
                  <a:pt x="314" y="223"/>
                  <a:pt x="314" y="223"/>
                  <a:pt x="314" y="223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90" y="195"/>
                  <a:pt x="292" y="189"/>
                  <a:pt x="293" y="182"/>
                </a:cubicBezTo>
                <a:cubicBezTo>
                  <a:pt x="294" y="182"/>
                  <a:pt x="294" y="182"/>
                  <a:pt x="294" y="182"/>
                </a:cubicBezTo>
                <a:cubicBezTo>
                  <a:pt x="325" y="175"/>
                  <a:pt x="325" y="175"/>
                  <a:pt x="325" y="175"/>
                </a:cubicBezTo>
                <a:cubicBezTo>
                  <a:pt x="325" y="143"/>
                  <a:pt x="325" y="143"/>
                  <a:pt x="325" y="143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0" y="130"/>
                  <a:pt x="288" y="123"/>
                  <a:pt x="286" y="117"/>
                </a:cubicBezTo>
                <a:cubicBezTo>
                  <a:pt x="287" y="116"/>
                  <a:pt x="287" y="116"/>
                  <a:pt x="287" y="116"/>
                </a:cubicBezTo>
                <a:cubicBezTo>
                  <a:pt x="312" y="96"/>
                  <a:pt x="312" y="96"/>
                  <a:pt x="312" y="96"/>
                </a:cubicBezTo>
                <a:cubicBezTo>
                  <a:pt x="295" y="67"/>
                  <a:pt x="295" y="67"/>
                  <a:pt x="295" y="67"/>
                </a:cubicBezTo>
                <a:cubicBezTo>
                  <a:pt x="264" y="78"/>
                  <a:pt x="264" y="78"/>
                  <a:pt x="264" y="78"/>
                </a:cubicBezTo>
                <a:cubicBezTo>
                  <a:pt x="262" y="77"/>
                  <a:pt x="262" y="77"/>
                  <a:pt x="262" y="77"/>
                </a:cubicBezTo>
                <a:cubicBezTo>
                  <a:pt x="257" y="71"/>
                  <a:pt x="253" y="67"/>
                  <a:pt x="245" y="61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59" y="36"/>
                  <a:pt x="259" y="36"/>
                  <a:pt x="259" y="36"/>
                </a:cubicBezTo>
                <a:cubicBezTo>
                  <a:pt x="231" y="18"/>
                  <a:pt x="231" y="18"/>
                  <a:pt x="231" y="18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01" y="37"/>
                  <a:pt x="193" y="34"/>
                  <a:pt x="184" y="33"/>
                </a:cubicBezTo>
                <a:cubicBezTo>
                  <a:pt x="184" y="31"/>
                  <a:pt x="184" y="31"/>
                  <a:pt x="184" y="31"/>
                </a:cubicBezTo>
                <a:cubicBezTo>
                  <a:pt x="178" y="0"/>
                  <a:pt x="178" y="0"/>
                  <a:pt x="178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39" y="32"/>
                  <a:pt x="139" y="32"/>
                  <a:pt x="139" y="32"/>
                </a:cubicBezTo>
                <a:cubicBezTo>
                  <a:pt x="139" y="33"/>
                  <a:pt x="139" y="33"/>
                  <a:pt x="139" y="33"/>
                </a:cubicBezTo>
                <a:cubicBezTo>
                  <a:pt x="129" y="34"/>
                  <a:pt x="119" y="37"/>
                  <a:pt x="109" y="42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86" y="18"/>
                  <a:pt x="86" y="18"/>
                  <a:pt x="86" y="18"/>
                </a:cubicBezTo>
                <a:cubicBezTo>
                  <a:pt x="59" y="36"/>
                  <a:pt x="59" y="36"/>
                  <a:pt x="59" y="36"/>
                </a:cubicBezTo>
                <a:cubicBezTo>
                  <a:pt x="72" y="66"/>
                  <a:pt x="72" y="66"/>
                  <a:pt x="72" y="66"/>
                </a:cubicBezTo>
                <a:lnTo>
                  <a:pt x="72" y="67"/>
                </a:lnTo>
                <a:close/>
                <a:moveTo>
                  <a:pt x="219" y="69"/>
                </a:moveTo>
                <a:cubicBezTo>
                  <a:pt x="271" y="100"/>
                  <a:pt x="287" y="167"/>
                  <a:pt x="256" y="219"/>
                </a:cubicBezTo>
                <a:cubicBezTo>
                  <a:pt x="224" y="271"/>
                  <a:pt x="157" y="287"/>
                  <a:pt x="106" y="256"/>
                </a:cubicBezTo>
                <a:cubicBezTo>
                  <a:pt x="54" y="225"/>
                  <a:pt x="37" y="157"/>
                  <a:pt x="69" y="106"/>
                </a:cubicBezTo>
                <a:cubicBezTo>
                  <a:pt x="100" y="54"/>
                  <a:pt x="167" y="38"/>
                  <a:pt x="219" y="69"/>
                </a:cubicBezTo>
                <a:close/>
              </a:path>
            </a:pathLst>
          </a:custGeom>
          <a:solidFill>
            <a:srgbClr val="E8D0C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7117647" y="3524433"/>
            <a:ext cx="379106" cy="334127"/>
          </a:xfrm>
          <a:custGeom>
            <a:avLst/>
            <a:gdLst>
              <a:gd name="T0" fmla="*/ 113 w 125"/>
              <a:gd name="T1" fmla="*/ 62 h 110"/>
              <a:gd name="T2" fmla="*/ 117 w 125"/>
              <a:gd name="T3" fmla="*/ 97 h 110"/>
              <a:gd name="T4" fmla="*/ 82 w 125"/>
              <a:gd name="T5" fmla="*/ 102 h 110"/>
              <a:gd name="T6" fmla="*/ 13 w 125"/>
              <a:gd name="T7" fmla="*/ 49 h 110"/>
              <a:gd name="T8" fmla="*/ 9 w 125"/>
              <a:gd name="T9" fmla="*/ 14 h 110"/>
              <a:gd name="T10" fmla="*/ 44 w 125"/>
              <a:gd name="T11" fmla="*/ 9 h 110"/>
              <a:gd name="T12" fmla="*/ 113 w 125"/>
              <a:gd name="T13" fmla="*/ 6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10">
                <a:moveTo>
                  <a:pt x="113" y="62"/>
                </a:moveTo>
                <a:cubicBezTo>
                  <a:pt x="124" y="70"/>
                  <a:pt x="125" y="86"/>
                  <a:pt x="117" y="97"/>
                </a:cubicBezTo>
                <a:cubicBezTo>
                  <a:pt x="109" y="108"/>
                  <a:pt x="93" y="110"/>
                  <a:pt x="82" y="102"/>
                </a:cubicBezTo>
                <a:cubicBezTo>
                  <a:pt x="13" y="49"/>
                  <a:pt x="13" y="49"/>
                  <a:pt x="13" y="49"/>
                </a:cubicBezTo>
                <a:cubicBezTo>
                  <a:pt x="2" y="41"/>
                  <a:pt x="0" y="25"/>
                  <a:pt x="9" y="14"/>
                </a:cubicBezTo>
                <a:cubicBezTo>
                  <a:pt x="17" y="3"/>
                  <a:pt x="33" y="0"/>
                  <a:pt x="44" y="9"/>
                </a:cubicBezTo>
                <a:lnTo>
                  <a:pt x="113" y="62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6864481" y="4260799"/>
            <a:ext cx="426656" cy="218468"/>
          </a:xfrm>
          <a:custGeom>
            <a:avLst/>
            <a:gdLst>
              <a:gd name="T0" fmla="*/ 117 w 140"/>
              <a:gd name="T1" fmla="*/ 20 h 72"/>
              <a:gd name="T2" fmla="*/ 137 w 140"/>
              <a:gd name="T3" fmla="*/ 49 h 72"/>
              <a:gd name="T4" fmla="*/ 108 w 140"/>
              <a:gd name="T5" fmla="*/ 69 h 72"/>
              <a:gd name="T6" fmla="*/ 22 w 140"/>
              <a:gd name="T7" fmla="*/ 52 h 72"/>
              <a:gd name="T8" fmla="*/ 3 w 140"/>
              <a:gd name="T9" fmla="*/ 23 h 72"/>
              <a:gd name="T10" fmla="*/ 32 w 140"/>
              <a:gd name="T11" fmla="*/ 3 h 72"/>
              <a:gd name="T12" fmla="*/ 117 w 140"/>
              <a:gd name="T13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72">
                <a:moveTo>
                  <a:pt x="117" y="20"/>
                </a:moveTo>
                <a:cubicBezTo>
                  <a:pt x="131" y="22"/>
                  <a:pt x="140" y="36"/>
                  <a:pt x="137" y="49"/>
                </a:cubicBezTo>
                <a:cubicBezTo>
                  <a:pt x="134" y="63"/>
                  <a:pt x="121" y="72"/>
                  <a:pt x="108" y="69"/>
                </a:cubicBezTo>
                <a:cubicBezTo>
                  <a:pt x="22" y="52"/>
                  <a:pt x="22" y="52"/>
                  <a:pt x="22" y="52"/>
                </a:cubicBezTo>
                <a:cubicBezTo>
                  <a:pt x="9" y="50"/>
                  <a:pt x="0" y="37"/>
                  <a:pt x="3" y="23"/>
                </a:cubicBezTo>
                <a:cubicBezTo>
                  <a:pt x="6" y="9"/>
                  <a:pt x="19" y="0"/>
                  <a:pt x="32" y="3"/>
                </a:cubicBezTo>
                <a:lnTo>
                  <a:pt x="117" y="20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7050822" y="4966323"/>
            <a:ext cx="422800" cy="240315"/>
          </a:xfrm>
          <a:custGeom>
            <a:avLst/>
            <a:gdLst>
              <a:gd name="T0" fmla="*/ 105 w 139"/>
              <a:gd name="T1" fmla="*/ 4 h 79"/>
              <a:gd name="T2" fmla="*/ 136 w 139"/>
              <a:gd name="T3" fmla="*/ 22 h 79"/>
              <a:gd name="T4" fmla="*/ 118 w 139"/>
              <a:gd name="T5" fmla="*/ 52 h 79"/>
              <a:gd name="T6" fmla="*/ 34 w 139"/>
              <a:gd name="T7" fmla="*/ 75 h 79"/>
              <a:gd name="T8" fmla="*/ 4 w 139"/>
              <a:gd name="T9" fmla="*/ 57 h 79"/>
              <a:gd name="T10" fmla="*/ 21 w 139"/>
              <a:gd name="T11" fmla="*/ 26 h 79"/>
              <a:gd name="T12" fmla="*/ 105 w 139"/>
              <a:gd name="T13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" h="79">
                <a:moveTo>
                  <a:pt x="105" y="4"/>
                </a:moveTo>
                <a:cubicBezTo>
                  <a:pt x="118" y="0"/>
                  <a:pt x="132" y="8"/>
                  <a:pt x="136" y="22"/>
                </a:cubicBezTo>
                <a:cubicBezTo>
                  <a:pt x="139" y="35"/>
                  <a:pt x="131" y="49"/>
                  <a:pt x="118" y="52"/>
                </a:cubicBezTo>
                <a:cubicBezTo>
                  <a:pt x="34" y="75"/>
                  <a:pt x="34" y="75"/>
                  <a:pt x="34" y="75"/>
                </a:cubicBezTo>
                <a:cubicBezTo>
                  <a:pt x="21" y="79"/>
                  <a:pt x="7" y="71"/>
                  <a:pt x="4" y="57"/>
                </a:cubicBezTo>
                <a:cubicBezTo>
                  <a:pt x="0" y="44"/>
                  <a:pt x="8" y="30"/>
                  <a:pt x="21" y="26"/>
                </a:cubicBezTo>
                <a:lnTo>
                  <a:pt x="105" y="4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9838218" y="4966323"/>
            <a:ext cx="425371" cy="240315"/>
          </a:xfrm>
          <a:custGeom>
            <a:avLst/>
            <a:gdLst>
              <a:gd name="T0" fmla="*/ 35 w 140"/>
              <a:gd name="T1" fmla="*/ 4 h 79"/>
              <a:gd name="T2" fmla="*/ 4 w 140"/>
              <a:gd name="T3" fmla="*/ 22 h 79"/>
              <a:gd name="T4" fmla="*/ 21 w 140"/>
              <a:gd name="T5" fmla="*/ 52 h 79"/>
              <a:gd name="T6" fmla="*/ 105 w 140"/>
              <a:gd name="T7" fmla="*/ 75 h 79"/>
              <a:gd name="T8" fmla="*/ 136 w 140"/>
              <a:gd name="T9" fmla="*/ 57 h 79"/>
              <a:gd name="T10" fmla="*/ 119 w 140"/>
              <a:gd name="T11" fmla="*/ 26 h 79"/>
              <a:gd name="T12" fmla="*/ 35 w 140"/>
              <a:gd name="T13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79">
                <a:moveTo>
                  <a:pt x="35" y="4"/>
                </a:moveTo>
                <a:cubicBezTo>
                  <a:pt x="21" y="0"/>
                  <a:pt x="8" y="8"/>
                  <a:pt x="4" y="22"/>
                </a:cubicBezTo>
                <a:cubicBezTo>
                  <a:pt x="0" y="35"/>
                  <a:pt x="8" y="49"/>
                  <a:pt x="21" y="52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19" y="79"/>
                  <a:pt x="132" y="71"/>
                  <a:pt x="136" y="57"/>
                </a:cubicBezTo>
                <a:cubicBezTo>
                  <a:pt x="140" y="44"/>
                  <a:pt x="132" y="30"/>
                  <a:pt x="119" y="26"/>
                </a:cubicBezTo>
                <a:lnTo>
                  <a:pt x="35" y="4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7433784" y="3281548"/>
            <a:ext cx="2335039" cy="2748843"/>
          </a:xfrm>
          <a:custGeom>
            <a:avLst/>
            <a:gdLst>
              <a:gd name="T0" fmla="*/ 702 w 768"/>
              <a:gd name="T1" fmla="*/ 412 h 904"/>
              <a:gd name="T2" fmla="*/ 611 w 768"/>
              <a:gd name="T3" fmla="*/ 601 h 904"/>
              <a:gd name="T4" fmla="*/ 611 w 768"/>
              <a:gd name="T5" fmla="*/ 602 h 904"/>
              <a:gd name="T6" fmla="*/ 609 w 768"/>
              <a:gd name="T7" fmla="*/ 604 h 904"/>
              <a:gd name="T8" fmla="*/ 606 w 768"/>
              <a:gd name="T9" fmla="*/ 606 h 904"/>
              <a:gd name="T10" fmla="*/ 606 w 768"/>
              <a:gd name="T11" fmla="*/ 607 h 904"/>
              <a:gd name="T12" fmla="*/ 536 w 768"/>
              <a:gd name="T13" fmla="*/ 735 h 904"/>
              <a:gd name="T14" fmla="*/ 523 w 768"/>
              <a:gd name="T15" fmla="*/ 827 h 904"/>
              <a:gd name="T16" fmla="*/ 523 w 768"/>
              <a:gd name="T17" fmla="*/ 833 h 904"/>
              <a:gd name="T18" fmla="*/ 521 w 768"/>
              <a:gd name="T19" fmla="*/ 837 h 904"/>
              <a:gd name="T20" fmla="*/ 504 w 768"/>
              <a:gd name="T21" fmla="*/ 844 h 904"/>
              <a:gd name="T22" fmla="*/ 274 w 768"/>
              <a:gd name="T23" fmla="*/ 844 h 904"/>
              <a:gd name="T24" fmla="*/ 257 w 768"/>
              <a:gd name="T25" fmla="*/ 837 h 904"/>
              <a:gd name="T26" fmla="*/ 255 w 768"/>
              <a:gd name="T27" fmla="*/ 832 h 904"/>
              <a:gd name="T28" fmla="*/ 256 w 768"/>
              <a:gd name="T29" fmla="*/ 827 h 904"/>
              <a:gd name="T30" fmla="*/ 243 w 768"/>
              <a:gd name="T31" fmla="*/ 737 h 904"/>
              <a:gd name="T32" fmla="*/ 185 w 768"/>
              <a:gd name="T33" fmla="*/ 622 h 904"/>
              <a:gd name="T34" fmla="*/ 170 w 768"/>
              <a:gd name="T35" fmla="*/ 604 h 904"/>
              <a:gd name="T36" fmla="*/ 136 w 768"/>
              <a:gd name="T37" fmla="*/ 571 h 904"/>
              <a:gd name="T38" fmla="*/ 109 w 768"/>
              <a:gd name="T39" fmla="*/ 530 h 904"/>
              <a:gd name="T40" fmla="*/ 75 w 768"/>
              <a:gd name="T41" fmla="*/ 436 h 904"/>
              <a:gd name="T42" fmla="*/ 70 w 768"/>
              <a:gd name="T43" fmla="*/ 378 h 904"/>
              <a:gd name="T44" fmla="*/ 342 w 768"/>
              <a:gd name="T45" fmla="*/ 65 h 904"/>
              <a:gd name="T46" fmla="*/ 305 w 768"/>
              <a:gd name="T47" fmla="*/ 0 h 904"/>
              <a:gd name="T48" fmla="*/ 0 w 768"/>
              <a:gd name="T49" fmla="*/ 378 h 904"/>
              <a:gd name="T50" fmla="*/ 132 w 768"/>
              <a:gd name="T51" fmla="*/ 669 h 904"/>
              <a:gd name="T52" fmla="*/ 186 w 768"/>
              <a:gd name="T53" fmla="*/ 825 h 904"/>
              <a:gd name="T54" fmla="*/ 204 w 768"/>
              <a:gd name="T55" fmla="*/ 883 h 904"/>
              <a:gd name="T56" fmla="*/ 226 w 768"/>
              <a:gd name="T57" fmla="*/ 902 h 904"/>
              <a:gd name="T58" fmla="*/ 380 w 768"/>
              <a:gd name="T59" fmla="*/ 903 h 904"/>
              <a:gd name="T60" fmla="*/ 547 w 768"/>
              <a:gd name="T61" fmla="*/ 904 h 904"/>
              <a:gd name="T62" fmla="*/ 575 w 768"/>
              <a:gd name="T63" fmla="*/ 883 h 904"/>
              <a:gd name="T64" fmla="*/ 593 w 768"/>
              <a:gd name="T65" fmla="*/ 825 h 904"/>
              <a:gd name="T66" fmla="*/ 658 w 768"/>
              <a:gd name="T67" fmla="*/ 654 h 904"/>
              <a:gd name="T68" fmla="*/ 662 w 768"/>
              <a:gd name="T69" fmla="*/ 650 h 904"/>
              <a:gd name="T70" fmla="*/ 768 w 768"/>
              <a:gd name="T71" fmla="*/ 442 h 904"/>
              <a:gd name="T72" fmla="*/ 702 w 768"/>
              <a:gd name="T73" fmla="*/ 412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8" h="904">
                <a:moveTo>
                  <a:pt x="702" y="412"/>
                </a:moveTo>
                <a:cubicBezTo>
                  <a:pt x="694" y="485"/>
                  <a:pt x="661" y="552"/>
                  <a:pt x="611" y="601"/>
                </a:cubicBezTo>
                <a:cubicBezTo>
                  <a:pt x="611" y="602"/>
                  <a:pt x="611" y="602"/>
                  <a:pt x="611" y="602"/>
                </a:cubicBezTo>
                <a:cubicBezTo>
                  <a:pt x="610" y="603"/>
                  <a:pt x="609" y="603"/>
                  <a:pt x="609" y="604"/>
                </a:cubicBezTo>
                <a:cubicBezTo>
                  <a:pt x="609" y="604"/>
                  <a:pt x="608" y="605"/>
                  <a:pt x="606" y="606"/>
                </a:cubicBezTo>
                <a:cubicBezTo>
                  <a:pt x="606" y="607"/>
                  <a:pt x="606" y="607"/>
                  <a:pt x="606" y="607"/>
                </a:cubicBezTo>
                <a:cubicBezTo>
                  <a:pt x="595" y="619"/>
                  <a:pt x="556" y="665"/>
                  <a:pt x="536" y="735"/>
                </a:cubicBezTo>
                <a:cubicBezTo>
                  <a:pt x="528" y="762"/>
                  <a:pt x="523" y="793"/>
                  <a:pt x="523" y="827"/>
                </a:cubicBezTo>
                <a:cubicBezTo>
                  <a:pt x="523" y="829"/>
                  <a:pt x="523" y="831"/>
                  <a:pt x="523" y="833"/>
                </a:cubicBezTo>
                <a:cubicBezTo>
                  <a:pt x="523" y="833"/>
                  <a:pt x="522" y="835"/>
                  <a:pt x="521" y="837"/>
                </a:cubicBezTo>
                <a:cubicBezTo>
                  <a:pt x="519" y="839"/>
                  <a:pt x="514" y="842"/>
                  <a:pt x="504" y="844"/>
                </a:cubicBezTo>
                <a:cubicBezTo>
                  <a:pt x="274" y="844"/>
                  <a:pt x="274" y="844"/>
                  <a:pt x="274" y="844"/>
                </a:cubicBezTo>
                <a:cubicBezTo>
                  <a:pt x="265" y="842"/>
                  <a:pt x="260" y="840"/>
                  <a:pt x="257" y="837"/>
                </a:cubicBezTo>
                <a:cubicBezTo>
                  <a:pt x="256" y="836"/>
                  <a:pt x="255" y="833"/>
                  <a:pt x="255" y="832"/>
                </a:cubicBezTo>
                <a:cubicBezTo>
                  <a:pt x="256" y="830"/>
                  <a:pt x="256" y="830"/>
                  <a:pt x="256" y="827"/>
                </a:cubicBezTo>
                <a:cubicBezTo>
                  <a:pt x="256" y="794"/>
                  <a:pt x="251" y="764"/>
                  <a:pt x="243" y="737"/>
                </a:cubicBezTo>
                <a:cubicBezTo>
                  <a:pt x="227" y="683"/>
                  <a:pt x="201" y="643"/>
                  <a:pt x="185" y="622"/>
                </a:cubicBezTo>
                <a:cubicBezTo>
                  <a:pt x="180" y="616"/>
                  <a:pt x="175" y="610"/>
                  <a:pt x="170" y="604"/>
                </a:cubicBezTo>
                <a:cubicBezTo>
                  <a:pt x="159" y="593"/>
                  <a:pt x="146" y="583"/>
                  <a:pt x="136" y="571"/>
                </a:cubicBezTo>
                <a:cubicBezTo>
                  <a:pt x="125" y="558"/>
                  <a:pt x="116" y="544"/>
                  <a:pt x="109" y="530"/>
                </a:cubicBezTo>
                <a:cubicBezTo>
                  <a:pt x="94" y="501"/>
                  <a:pt x="81" y="469"/>
                  <a:pt x="75" y="436"/>
                </a:cubicBezTo>
                <a:cubicBezTo>
                  <a:pt x="72" y="417"/>
                  <a:pt x="70" y="397"/>
                  <a:pt x="70" y="378"/>
                </a:cubicBezTo>
                <a:cubicBezTo>
                  <a:pt x="70" y="219"/>
                  <a:pt x="189" y="87"/>
                  <a:pt x="342" y="65"/>
                </a:cubicBezTo>
                <a:cubicBezTo>
                  <a:pt x="305" y="0"/>
                  <a:pt x="305" y="0"/>
                  <a:pt x="305" y="0"/>
                </a:cubicBezTo>
                <a:cubicBezTo>
                  <a:pt x="131" y="38"/>
                  <a:pt x="0" y="193"/>
                  <a:pt x="0" y="378"/>
                </a:cubicBezTo>
                <a:cubicBezTo>
                  <a:pt x="0" y="494"/>
                  <a:pt x="51" y="598"/>
                  <a:pt x="132" y="669"/>
                </a:cubicBezTo>
                <a:cubicBezTo>
                  <a:pt x="151" y="694"/>
                  <a:pt x="185" y="750"/>
                  <a:pt x="186" y="825"/>
                </a:cubicBezTo>
                <a:cubicBezTo>
                  <a:pt x="184" y="841"/>
                  <a:pt x="188" y="864"/>
                  <a:pt x="204" y="883"/>
                </a:cubicBezTo>
                <a:cubicBezTo>
                  <a:pt x="210" y="890"/>
                  <a:pt x="218" y="897"/>
                  <a:pt x="226" y="902"/>
                </a:cubicBezTo>
                <a:cubicBezTo>
                  <a:pt x="380" y="903"/>
                  <a:pt x="380" y="903"/>
                  <a:pt x="380" y="903"/>
                </a:cubicBezTo>
                <a:cubicBezTo>
                  <a:pt x="547" y="904"/>
                  <a:pt x="547" y="904"/>
                  <a:pt x="547" y="904"/>
                </a:cubicBezTo>
                <a:cubicBezTo>
                  <a:pt x="558" y="899"/>
                  <a:pt x="567" y="892"/>
                  <a:pt x="575" y="883"/>
                </a:cubicBezTo>
                <a:cubicBezTo>
                  <a:pt x="590" y="864"/>
                  <a:pt x="594" y="841"/>
                  <a:pt x="593" y="825"/>
                </a:cubicBezTo>
                <a:cubicBezTo>
                  <a:pt x="594" y="723"/>
                  <a:pt x="657" y="655"/>
                  <a:pt x="658" y="654"/>
                </a:cubicBezTo>
                <a:cubicBezTo>
                  <a:pt x="660" y="653"/>
                  <a:pt x="661" y="652"/>
                  <a:pt x="662" y="650"/>
                </a:cubicBezTo>
                <a:cubicBezTo>
                  <a:pt x="717" y="595"/>
                  <a:pt x="755" y="522"/>
                  <a:pt x="768" y="442"/>
                </a:cubicBezTo>
                <a:cubicBezTo>
                  <a:pt x="750" y="433"/>
                  <a:pt x="720" y="420"/>
                  <a:pt x="702" y="412"/>
                </a:cubicBez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Freeform 34"/>
          <p:cNvSpPr/>
          <p:nvPr/>
        </p:nvSpPr>
        <p:spPr bwMode="auto">
          <a:xfrm>
            <a:off x="7429929" y="2721242"/>
            <a:ext cx="57830" cy="57830"/>
          </a:xfrm>
          <a:custGeom>
            <a:avLst/>
            <a:gdLst>
              <a:gd name="T0" fmla="*/ 45 w 45"/>
              <a:gd name="T1" fmla="*/ 12 h 45"/>
              <a:gd name="T2" fmla="*/ 3 w 45"/>
              <a:gd name="T3" fmla="*/ 0 h 45"/>
              <a:gd name="T4" fmla="*/ 0 w 45"/>
              <a:gd name="T5" fmla="*/ 45 h 45"/>
              <a:gd name="T6" fmla="*/ 45 w 45"/>
              <a:gd name="T7" fmla="*/ 1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5">
                <a:moveTo>
                  <a:pt x="45" y="12"/>
                </a:moveTo>
                <a:lnTo>
                  <a:pt x="3" y="0"/>
                </a:lnTo>
                <a:lnTo>
                  <a:pt x="0" y="45"/>
                </a:lnTo>
                <a:lnTo>
                  <a:pt x="45" y="1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971869" y="4323770"/>
            <a:ext cx="620707" cy="489625"/>
            <a:chOff x="9971869" y="4323770"/>
            <a:chExt cx="620707" cy="489625"/>
          </a:xfrm>
        </p:grpSpPr>
        <p:sp>
          <p:nvSpPr>
            <p:cNvPr id="23" name="Freeform 36"/>
            <p:cNvSpPr/>
            <p:nvPr/>
          </p:nvSpPr>
          <p:spPr bwMode="auto">
            <a:xfrm>
              <a:off x="10521895" y="4323770"/>
              <a:ext cx="70681" cy="52689"/>
            </a:xfrm>
            <a:custGeom>
              <a:avLst/>
              <a:gdLst>
                <a:gd name="T0" fmla="*/ 0 w 55"/>
                <a:gd name="T1" fmla="*/ 29 h 41"/>
                <a:gd name="T2" fmla="*/ 34 w 55"/>
                <a:gd name="T3" fmla="*/ 0 h 41"/>
                <a:gd name="T4" fmla="*/ 55 w 55"/>
                <a:gd name="T5" fmla="*/ 41 h 41"/>
                <a:gd name="T6" fmla="*/ 0 w 55"/>
                <a:gd name="T7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1">
                  <a:moveTo>
                    <a:pt x="0" y="29"/>
                  </a:moveTo>
                  <a:lnTo>
                    <a:pt x="34" y="0"/>
                  </a:lnTo>
                  <a:lnTo>
                    <a:pt x="55" y="4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E8D0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9971869" y="4354612"/>
              <a:ext cx="602715" cy="458783"/>
              <a:chOff x="9971869" y="4350737"/>
              <a:chExt cx="602715" cy="458783"/>
            </a:xfrm>
            <a:solidFill>
              <a:srgbClr val="E8D0CD"/>
            </a:solidFill>
          </p:grpSpPr>
          <p:sp>
            <p:nvSpPr>
              <p:cNvPr id="25" name="Freeform 35"/>
              <p:cNvSpPr/>
              <p:nvPr/>
            </p:nvSpPr>
            <p:spPr bwMode="auto">
              <a:xfrm>
                <a:off x="9971869" y="4350737"/>
                <a:ext cx="602715" cy="449787"/>
              </a:xfrm>
              <a:custGeom>
                <a:avLst/>
                <a:gdLst>
                  <a:gd name="T0" fmla="*/ 0 w 198"/>
                  <a:gd name="T1" fmla="*/ 129 h 148"/>
                  <a:gd name="T2" fmla="*/ 3 w 198"/>
                  <a:gd name="T3" fmla="*/ 117 h 148"/>
                  <a:gd name="T4" fmla="*/ 186 w 198"/>
                  <a:gd name="T5" fmla="*/ 0 h 148"/>
                  <a:gd name="T6" fmla="*/ 198 w 198"/>
                  <a:gd name="T7" fmla="*/ 2 h 148"/>
                  <a:gd name="T8" fmla="*/ 0 w 198"/>
                  <a:gd name="T9" fmla="*/ 12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48">
                    <a:moveTo>
                      <a:pt x="0" y="129"/>
                    </a:moveTo>
                    <a:cubicBezTo>
                      <a:pt x="3" y="117"/>
                      <a:pt x="3" y="117"/>
                      <a:pt x="3" y="117"/>
                    </a:cubicBezTo>
                    <a:cubicBezTo>
                      <a:pt x="86" y="135"/>
                      <a:pt x="168" y="83"/>
                      <a:pt x="186" y="0"/>
                    </a:cubicBezTo>
                    <a:cubicBezTo>
                      <a:pt x="198" y="2"/>
                      <a:pt x="198" y="2"/>
                      <a:pt x="198" y="2"/>
                    </a:cubicBezTo>
                    <a:cubicBezTo>
                      <a:pt x="178" y="92"/>
                      <a:pt x="90" y="148"/>
                      <a:pt x="0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Oval 37"/>
              <p:cNvSpPr>
                <a:spLocks noChangeArrowheads="1"/>
              </p:cNvSpPr>
              <p:nvPr/>
            </p:nvSpPr>
            <p:spPr bwMode="auto">
              <a:xfrm>
                <a:off x="10147929" y="4566635"/>
                <a:ext cx="244171" cy="24288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7440210" y="2736663"/>
            <a:ext cx="704238" cy="346978"/>
            <a:chOff x="7440210" y="2732788"/>
            <a:chExt cx="704238" cy="346978"/>
          </a:xfrm>
          <a:solidFill>
            <a:srgbClr val="D4C6BF"/>
          </a:solidFill>
        </p:grpSpPr>
        <p:sp>
          <p:nvSpPr>
            <p:cNvPr id="28" name="Freeform 33"/>
            <p:cNvSpPr/>
            <p:nvPr/>
          </p:nvSpPr>
          <p:spPr bwMode="auto">
            <a:xfrm>
              <a:off x="7440210" y="2732788"/>
              <a:ext cx="704238" cy="298145"/>
            </a:xfrm>
            <a:custGeom>
              <a:avLst/>
              <a:gdLst>
                <a:gd name="T0" fmla="*/ 232 w 232"/>
                <a:gd name="T1" fmla="*/ 44 h 98"/>
                <a:gd name="T2" fmla="*/ 225 w 232"/>
                <a:gd name="T3" fmla="*/ 34 h 98"/>
                <a:gd name="T4" fmla="*/ 10 w 232"/>
                <a:gd name="T5" fmla="*/ 0 h 98"/>
                <a:gd name="T6" fmla="*/ 0 w 232"/>
                <a:gd name="T7" fmla="*/ 7 h 98"/>
                <a:gd name="T8" fmla="*/ 232 w 232"/>
                <a:gd name="T9" fmla="*/ 4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98">
                  <a:moveTo>
                    <a:pt x="232" y="44"/>
                  </a:moveTo>
                  <a:cubicBezTo>
                    <a:pt x="225" y="34"/>
                    <a:pt x="225" y="34"/>
                    <a:pt x="225" y="34"/>
                  </a:cubicBezTo>
                  <a:cubicBezTo>
                    <a:pt x="157" y="84"/>
                    <a:pt x="60" y="69"/>
                    <a:pt x="1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4" y="81"/>
                    <a:pt x="158" y="98"/>
                    <a:pt x="232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40"/>
            <p:cNvSpPr/>
            <p:nvPr/>
          </p:nvSpPr>
          <p:spPr bwMode="auto">
            <a:xfrm>
              <a:off x="7570005" y="2799613"/>
              <a:ext cx="277583" cy="280153"/>
            </a:xfrm>
            <a:custGeom>
              <a:avLst/>
              <a:gdLst>
                <a:gd name="T0" fmla="*/ 10 w 91"/>
                <a:gd name="T1" fmla="*/ 65 h 92"/>
                <a:gd name="T2" fmla="*/ 64 w 91"/>
                <a:gd name="T3" fmla="*/ 81 h 92"/>
                <a:gd name="T4" fmla="*/ 81 w 91"/>
                <a:gd name="T5" fmla="*/ 27 h 92"/>
                <a:gd name="T6" fmla="*/ 27 w 91"/>
                <a:gd name="T7" fmla="*/ 10 h 92"/>
                <a:gd name="T8" fmla="*/ 10 w 91"/>
                <a:gd name="T9" fmla="*/ 6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2">
                  <a:moveTo>
                    <a:pt x="10" y="65"/>
                  </a:moveTo>
                  <a:cubicBezTo>
                    <a:pt x="20" y="84"/>
                    <a:pt x="45" y="92"/>
                    <a:pt x="64" y="81"/>
                  </a:cubicBezTo>
                  <a:cubicBezTo>
                    <a:pt x="84" y="71"/>
                    <a:pt x="91" y="47"/>
                    <a:pt x="81" y="27"/>
                  </a:cubicBezTo>
                  <a:cubicBezTo>
                    <a:pt x="70" y="8"/>
                    <a:pt x="46" y="0"/>
                    <a:pt x="27" y="10"/>
                  </a:cubicBezTo>
                  <a:cubicBezTo>
                    <a:pt x="7" y="21"/>
                    <a:pt x="0" y="45"/>
                    <a:pt x="10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208517" y="1694441"/>
            <a:ext cx="1161736" cy="1155310"/>
            <a:chOff x="9208517" y="1694441"/>
            <a:chExt cx="1161736" cy="1155310"/>
          </a:xfrm>
        </p:grpSpPr>
        <p:sp>
          <p:nvSpPr>
            <p:cNvPr id="30" name="Freeform 42"/>
            <p:cNvSpPr/>
            <p:nvPr/>
          </p:nvSpPr>
          <p:spPr bwMode="auto">
            <a:xfrm>
              <a:off x="9208517" y="1694441"/>
              <a:ext cx="100239" cy="154213"/>
            </a:xfrm>
            <a:custGeom>
              <a:avLst/>
              <a:gdLst>
                <a:gd name="T0" fmla="*/ 78 w 78"/>
                <a:gd name="T1" fmla="*/ 0 h 120"/>
                <a:gd name="T2" fmla="*/ 0 w 78"/>
                <a:gd name="T3" fmla="*/ 56 h 120"/>
                <a:gd name="T4" fmla="*/ 74 w 78"/>
                <a:gd name="T5" fmla="*/ 120 h 120"/>
                <a:gd name="T6" fmla="*/ 78 w 78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20">
                  <a:moveTo>
                    <a:pt x="78" y="0"/>
                  </a:moveTo>
                  <a:lnTo>
                    <a:pt x="0" y="56"/>
                  </a:lnTo>
                  <a:lnTo>
                    <a:pt x="74" y="12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E9BC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9270202" y="1748415"/>
              <a:ext cx="1100051" cy="1101336"/>
              <a:chOff x="9270202" y="1744540"/>
              <a:chExt cx="1100051" cy="1101336"/>
            </a:xfrm>
            <a:solidFill>
              <a:srgbClr val="E9BCB7"/>
            </a:solidFill>
          </p:grpSpPr>
          <p:sp>
            <p:nvSpPr>
              <p:cNvPr id="32" name="Freeform 41"/>
              <p:cNvSpPr/>
              <p:nvPr/>
            </p:nvSpPr>
            <p:spPr bwMode="auto">
              <a:xfrm>
                <a:off x="9270202" y="1744540"/>
                <a:ext cx="1100051" cy="1101336"/>
              </a:xfrm>
              <a:custGeom>
                <a:avLst/>
                <a:gdLst>
                  <a:gd name="T0" fmla="*/ 362 w 362"/>
                  <a:gd name="T1" fmla="*/ 362 h 362"/>
                  <a:gd name="T2" fmla="*/ 346 w 362"/>
                  <a:gd name="T3" fmla="*/ 362 h 362"/>
                  <a:gd name="T4" fmla="*/ 0 w 362"/>
                  <a:gd name="T5" fmla="*/ 16 h 362"/>
                  <a:gd name="T6" fmla="*/ 0 w 362"/>
                  <a:gd name="T7" fmla="*/ 0 h 362"/>
                  <a:gd name="T8" fmla="*/ 362 w 362"/>
                  <a:gd name="T9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2" h="362">
                    <a:moveTo>
                      <a:pt x="362" y="362"/>
                    </a:moveTo>
                    <a:cubicBezTo>
                      <a:pt x="346" y="362"/>
                      <a:pt x="346" y="362"/>
                      <a:pt x="346" y="362"/>
                    </a:cubicBezTo>
                    <a:cubicBezTo>
                      <a:pt x="346" y="171"/>
                      <a:pt x="191" y="16"/>
                      <a:pt x="0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0" y="0"/>
                      <a:pt x="362" y="162"/>
                      <a:pt x="362" y="3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Oval 43"/>
              <p:cNvSpPr>
                <a:spLocks noChangeArrowheads="1"/>
              </p:cNvSpPr>
              <p:nvPr/>
            </p:nvSpPr>
            <p:spPr bwMode="auto">
              <a:xfrm>
                <a:off x="9878057" y="1930881"/>
                <a:ext cx="355974" cy="3585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AutoShape 115"/>
          <p:cNvSpPr>
            <a:spLocks noChangeAspect="1"/>
          </p:cNvSpPr>
          <p:nvPr/>
        </p:nvSpPr>
        <p:spPr bwMode="auto">
          <a:xfrm>
            <a:off x="8362287" y="4229902"/>
            <a:ext cx="496025" cy="4961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Gill Sans" charset="0"/>
              <a:sym typeface="Gill Sans" charset="0"/>
            </a:endParaRPr>
          </a:p>
        </p:txBody>
      </p:sp>
      <p:sp>
        <p:nvSpPr>
          <p:cNvPr id="35" name="Freeform 290"/>
          <p:cNvSpPr>
            <a:spLocks noChangeAspect="1" noChangeArrowheads="1"/>
          </p:cNvSpPr>
          <p:nvPr/>
        </p:nvSpPr>
        <p:spPr bwMode="auto">
          <a:xfrm>
            <a:off x="7747107" y="2338060"/>
            <a:ext cx="276540" cy="214190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843" tIns="91422" rIns="182843" bIns="9142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Group 4700"/>
          <p:cNvGrpSpPr>
            <a:grpSpLocks noChangeAspect="1"/>
          </p:cNvGrpSpPr>
          <p:nvPr/>
        </p:nvGrpSpPr>
        <p:grpSpPr bwMode="auto">
          <a:xfrm>
            <a:off x="8964711" y="2554118"/>
            <a:ext cx="619319" cy="619480"/>
            <a:chOff x="3062288" y="3998912"/>
            <a:chExt cx="412750" cy="412750"/>
          </a:xfrm>
          <a:solidFill>
            <a:schemeClr val="bg1"/>
          </a:solidFill>
        </p:grpSpPr>
        <p:sp>
          <p:nvSpPr>
            <p:cNvPr id="37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Freeform 325"/>
          <p:cNvSpPr>
            <a:spLocks noChangeAspect="1" noChangeArrowheads="1"/>
          </p:cNvSpPr>
          <p:nvPr/>
        </p:nvSpPr>
        <p:spPr bwMode="auto">
          <a:xfrm>
            <a:off x="9864999" y="3953133"/>
            <a:ext cx="269000" cy="362166"/>
          </a:xfrm>
          <a:custGeom>
            <a:avLst/>
            <a:gdLst>
              <a:gd name="T0" fmla="*/ 694 w 1046"/>
              <a:gd name="T1" fmla="*/ 1053 h 1405"/>
              <a:gd name="T2" fmla="*/ 176 w 1046"/>
              <a:gd name="T3" fmla="*/ 526 h 1405"/>
              <a:gd name="T4" fmla="*/ 870 w 1046"/>
              <a:gd name="T5" fmla="*/ 526 h 1405"/>
              <a:gd name="T6" fmla="*/ 393 w 1046"/>
              <a:gd name="T7" fmla="*/ 1229 h 1405"/>
              <a:gd name="T8" fmla="*/ 393 w 1046"/>
              <a:gd name="T9" fmla="*/ 1321 h 1405"/>
              <a:gd name="T10" fmla="*/ 519 w 1046"/>
              <a:gd name="T11" fmla="*/ 1404 h 1405"/>
              <a:gd name="T12" fmla="*/ 652 w 1046"/>
              <a:gd name="T13" fmla="*/ 1321 h 1405"/>
              <a:gd name="T14" fmla="*/ 652 w 1046"/>
              <a:gd name="T15" fmla="*/ 1229 h 1405"/>
              <a:gd name="T16" fmla="*/ 393 w 1046"/>
              <a:gd name="T17" fmla="*/ 1095 h 1405"/>
              <a:gd name="T18" fmla="*/ 393 w 1046"/>
              <a:gd name="T19" fmla="*/ 1187 h 1405"/>
              <a:gd name="T20" fmla="*/ 694 w 1046"/>
              <a:gd name="T21" fmla="*/ 1145 h 1405"/>
              <a:gd name="T22" fmla="*/ 42 w 1046"/>
              <a:gd name="T23" fmla="*/ 301 h 1405"/>
              <a:gd name="T24" fmla="*/ 168 w 1046"/>
              <a:gd name="T25" fmla="*/ 275 h 1405"/>
              <a:gd name="T26" fmla="*/ 42 w 1046"/>
              <a:gd name="T27" fmla="*/ 301 h 1405"/>
              <a:gd name="T28" fmla="*/ 569 w 1046"/>
              <a:gd name="T29" fmla="*/ 0 h 1405"/>
              <a:gd name="T30" fmla="*/ 477 w 1046"/>
              <a:gd name="T31" fmla="*/ 92 h 1405"/>
              <a:gd name="T32" fmla="*/ 569 w 1046"/>
              <a:gd name="T33" fmla="*/ 92 h 1405"/>
              <a:gd name="T34" fmla="*/ 301 w 1046"/>
              <a:gd name="T35" fmla="*/ 50 h 1405"/>
              <a:gd name="T36" fmla="*/ 268 w 1046"/>
              <a:gd name="T37" fmla="*/ 175 h 1405"/>
              <a:gd name="T38" fmla="*/ 1004 w 1046"/>
              <a:gd name="T39" fmla="*/ 301 h 1405"/>
              <a:gd name="T40" fmla="*/ 878 w 1046"/>
              <a:gd name="T41" fmla="*/ 275 h 1405"/>
              <a:gd name="T42" fmla="*/ 1004 w 1046"/>
              <a:gd name="T43" fmla="*/ 301 h 1405"/>
              <a:gd name="T44" fmla="*/ 744 w 1046"/>
              <a:gd name="T45" fmla="*/ 50 h 1405"/>
              <a:gd name="T46" fmla="*/ 778 w 1046"/>
              <a:gd name="T47" fmla="*/ 175 h 1405"/>
              <a:gd name="T48" fmla="*/ 84 w 1046"/>
              <a:gd name="T49" fmla="*/ 526 h 1405"/>
              <a:gd name="T50" fmla="*/ 0 w 1046"/>
              <a:gd name="T51" fmla="*/ 485 h 1405"/>
              <a:gd name="T52" fmla="*/ 92 w 1046"/>
              <a:gd name="T53" fmla="*/ 568 h 1405"/>
              <a:gd name="T54" fmla="*/ 953 w 1046"/>
              <a:gd name="T55" fmla="*/ 485 h 1405"/>
              <a:gd name="T56" fmla="*/ 953 w 1046"/>
              <a:gd name="T57" fmla="*/ 568 h 1405"/>
              <a:gd name="T58" fmla="*/ 1045 w 1046"/>
              <a:gd name="T59" fmla="*/ 485 h 1405"/>
              <a:gd name="T60" fmla="*/ 886 w 1046"/>
              <a:gd name="T61" fmla="*/ 786 h 1405"/>
              <a:gd name="T62" fmla="*/ 1004 w 1046"/>
              <a:gd name="T63" fmla="*/ 752 h 1405"/>
              <a:gd name="T64" fmla="*/ 886 w 1046"/>
              <a:gd name="T65" fmla="*/ 786 h 1405"/>
              <a:gd name="T66" fmla="*/ 92 w 1046"/>
              <a:gd name="T67" fmla="*/ 827 h 1405"/>
              <a:gd name="T68" fmla="*/ 126 w 1046"/>
              <a:gd name="T69" fmla="*/ 710 h 1405"/>
              <a:gd name="T70" fmla="*/ 42 w 1046"/>
              <a:gd name="T71" fmla="*/ 752 h 1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46" h="1405">
                <a:moveTo>
                  <a:pt x="870" y="526"/>
                </a:moveTo>
                <a:cubicBezTo>
                  <a:pt x="870" y="702"/>
                  <a:pt x="694" y="877"/>
                  <a:pt x="694" y="1053"/>
                </a:cubicBezTo>
                <a:cubicBezTo>
                  <a:pt x="343" y="1053"/>
                  <a:pt x="343" y="1053"/>
                  <a:pt x="343" y="1053"/>
                </a:cubicBezTo>
                <a:cubicBezTo>
                  <a:pt x="343" y="877"/>
                  <a:pt x="176" y="702"/>
                  <a:pt x="176" y="526"/>
                </a:cubicBezTo>
                <a:cubicBezTo>
                  <a:pt x="176" y="334"/>
                  <a:pt x="326" y="175"/>
                  <a:pt x="519" y="175"/>
                </a:cubicBezTo>
                <a:cubicBezTo>
                  <a:pt x="719" y="175"/>
                  <a:pt x="870" y="334"/>
                  <a:pt x="870" y="526"/>
                </a:cubicBezTo>
                <a:close/>
                <a:moveTo>
                  <a:pt x="652" y="1229"/>
                </a:moveTo>
                <a:cubicBezTo>
                  <a:pt x="393" y="1229"/>
                  <a:pt x="393" y="1229"/>
                  <a:pt x="393" y="1229"/>
                </a:cubicBezTo>
                <a:cubicBezTo>
                  <a:pt x="368" y="1229"/>
                  <a:pt x="343" y="1245"/>
                  <a:pt x="343" y="1270"/>
                </a:cubicBezTo>
                <a:cubicBezTo>
                  <a:pt x="343" y="1296"/>
                  <a:pt x="368" y="1321"/>
                  <a:pt x="393" y="1321"/>
                </a:cubicBezTo>
                <a:cubicBezTo>
                  <a:pt x="402" y="1321"/>
                  <a:pt x="402" y="1321"/>
                  <a:pt x="402" y="1321"/>
                </a:cubicBezTo>
                <a:cubicBezTo>
                  <a:pt x="418" y="1371"/>
                  <a:pt x="469" y="1404"/>
                  <a:pt x="519" y="1404"/>
                </a:cubicBezTo>
                <a:cubicBezTo>
                  <a:pt x="577" y="1404"/>
                  <a:pt x="627" y="1371"/>
                  <a:pt x="644" y="1321"/>
                </a:cubicBezTo>
                <a:cubicBezTo>
                  <a:pt x="652" y="1321"/>
                  <a:pt x="652" y="1321"/>
                  <a:pt x="652" y="1321"/>
                </a:cubicBezTo>
                <a:cubicBezTo>
                  <a:pt x="677" y="1321"/>
                  <a:pt x="694" y="1296"/>
                  <a:pt x="694" y="1270"/>
                </a:cubicBezTo>
                <a:cubicBezTo>
                  <a:pt x="694" y="1245"/>
                  <a:pt x="677" y="1229"/>
                  <a:pt x="652" y="1229"/>
                </a:cubicBezTo>
                <a:close/>
                <a:moveTo>
                  <a:pt x="652" y="1095"/>
                </a:moveTo>
                <a:cubicBezTo>
                  <a:pt x="393" y="1095"/>
                  <a:pt x="393" y="1095"/>
                  <a:pt x="393" y="1095"/>
                </a:cubicBezTo>
                <a:cubicBezTo>
                  <a:pt x="368" y="1095"/>
                  <a:pt x="343" y="1120"/>
                  <a:pt x="343" y="1145"/>
                </a:cubicBezTo>
                <a:cubicBezTo>
                  <a:pt x="343" y="1162"/>
                  <a:pt x="368" y="1187"/>
                  <a:pt x="393" y="1187"/>
                </a:cubicBezTo>
                <a:cubicBezTo>
                  <a:pt x="652" y="1187"/>
                  <a:pt x="652" y="1187"/>
                  <a:pt x="652" y="1187"/>
                </a:cubicBezTo>
                <a:cubicBezTo>
                  <a:pt x="677" y="1187"/>
                  <a:pt x="694" y="1162"/>
                  <a:pt x="694" y="1145"/>
                </a:cubicBezTo>
                <a:cubicBezTo>
                  <a:pt x="694" y="1120"/>
                  <a:pt x="677" y="1095"/>
                  <a:pt x="652" y="1095"/>
                </a:cubicBezTo>
                <a:close/>
                <a:moveTo>
                  <a:pt x="42" y="301"/>
                </a:moveTo>
                <a:cubicBezTo>
                  <a:pt x="126" y="351"/>
                  <a:pt x="126" y="351"/>
                  <a:pt x="126" y="351"/>
                </a:cubicBezTo>
                <a:cubicBezTo>
                  <a:pt x="134" y="326"/>
                  <a:pt x="151" y="301"/>
                  <a:pt x="168" y="275"/>
                </a:cubicBezTo>
                <a:cubicBezTo>
                  <a:pt x="92" y="225"/>
                  <a:pt x="92" y="225"/>
                  <a:pt x="92" y="225"/>
                </a:cubicBezTo>
                <a:lnTo>
                  <a:pt x="42" y="301"/>
                </a:lnTo>
                <a:close/>
                <a:moveTo>
                  <a:pt x="569" y="92"/>
                </a:moveTo>
                <a:cubicBezTo>
                  <a:pt x="569" y="0"/>
                  <a:pt x="569" y="0"/>
                  <a:pt x="569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77" y="92"/>
                  <a:pt x="477" y="92"/>
                  <a:pt x="477" y="92"/>
                </a:cubicBezTo>
                <a:cubicBezTo>
                  <a:pt x="493" y="92"/>
                  <a:pt x="510" y="92"/>
                  <a:pt x="519" y="92"/>
                </a:cubicBezTo>
                <a:cubicBezTo>
                  <a:pt x="535" y="92"/>
                  <a:pt x="552" y="92"/>
                  <a:pt x="569" y="92"/>
                </a:cubicBezTo>
                <a:close/>
                <a:moveTo>
                  <a:pt x="343" y="133"/>
                </a:moveTo>
                <a:cubicBezTo>
                  <a:pt x="301" y="50"/>
                  <a:pt x="301" y="50"/>
                  <a:pt x="301" y="50"/>
                </a:cubicBezTo>
                <a:cubicBezTo>
                  <a:pt x="218" y="92"/>
                  <a:pt x="218" y="92"/>
                  <a:pt x="218" y="92"/>
                </a:cubicBezTo>
                <a:cubicBezTo>
                  <a:pt x="268" y="175"/>
                  <a:pt x="268" y="175"/>
                  <a:pt x="268" y="175"/>
                </a:cubicBezTo>
                <a:cubicBezTo>
                  <a:pt x="293" y="159"/>
                  <a:pt x="318" y="142"/>
                  <a:pt x="343" y="133"/>
                </a:cubicBezTo>
                <a:close/>
                <a:moveTo>
                  <a:pt x="1004" y="301"/>
                </a:moveTo>
                <a:cubicBezTo>
                  <a:pt x="953" y="225"/>
                  <a:pt x="953" y="225"/>
                  <a:pt x="953" y="225"/>
                </a:cubicBezTo>
                <a:cubicBezTo>
                  <a:pt x="878" y="275"/>
                  <a:pt x="878" y="275"/>
                  <a:pt x="878" y="275"/>
                </a:cubicBezTo>
                <a:cubicBezTo>
                  <a:pt x="895" y="301"/>
                  <a:pt x="912" y="326"/>
                  <a:pt x="920" y="351"/>
                </a:cubicBezTo>
                <a:lnTo>
                  <a:pt x="1004" y="301"/>
                </a:lnTo>
                <a:close/>
                <a:moveTo>
                  <a:pt x="820" y="92"/>
                </a:moveTo>
                <a:cubicBezTo>
                  <a:pt x="744" y="50"/>
                  <a:pt x="744" y="50"/>
                  <a:pt x="744" y="50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27" y="142"/>
                  <a:pt x="753" y="159"/>
                  <a:pt x="778" y="175"/>
                </a:cubicBezTo>
                <a:lnTo>
                  <a:pt x="820" y="92"/>
                </a:lnTo>
                <a:close/>
                <a:moveTo>
                  <a:pt x="84" y="526"/>
                </a:moveTo>
                <a:cubicBezTo>
                  <a:pt x="84" y="510"/>
                  <a:pt x="84" y="501"/>
                  <a:pt x="92" y="485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568"/>
                  <a:pt x="0" y="568"/>
                  <a:pt x="0" y="568"/>
                </a:cubicBezTo>
                <a:cubicBezTo>
                  <a:pt x="92" y="568"/>
                  <a:pt x="92" y="568"/>
                  <a:pt x="92" y="568"/>
                </a:cubicBezTo>
                <a:cubicBezTo>
                  <a:pt x="84" y="560"/>
                  <a:pt x="84" y="543"/>
                  <a:pt x="84" y="526"/>
                </a:cubicBezTo>
                <a:close/>
                <a:moveTo>
                  <a:pt x="953" y="485"/>
                </a:moveTo>
                <a:cubicBezTo>
                  <a:pt x="953" y="501"/>
                  <a:pt x="962" y="510"/>
                  <a:pt x="962" y="526"/>
                </a:cubicBezTo>
                <a:cubicBezTo>
                  <a:pt x="962" y="543"/>
                  <a:pt x="953" y="560"/>
                  <a:pt x="953" y="568"/>
                </a:cubicBezTo>
                <a:cubicBezTo>
                  <a:pt x="1045" y="568"/>
                  <a:pt x="1045" y="568"/>
                  <a:pt x="1045" y="568"/>
                </a:cubicBezTo>
                <a:cubicBezTo>
                  <a:pt x="1045" y="485"/>
                  <a:pt x="1045" y="485"/>
                  <a:pt x="1045" y="485"/>
                </a:cubicBezTo>
                <a:lnTo>
                  <a:pt x="953" y="485"/>
                </a:lnTo>
                <a:close/>
                <a:moveTo>
                  <a:pt x="886" y="786"/>
                </a:moveTo>
                <a:cubicBezTo>
                  <a:pt x="953" y="827"/>
                  <a:pt x="953" y="827"/>
                  <a:pt x="953" y="827"/>
                </a:cubicBezTo>
                <a:cubicBezTo>
                  <a:pt x="1004" y="752"/>
                  <a:pt x="1004" y="752"/>
                  <a:pt x="1004" y="752"/>
                </a:cubicBezTo>
                <a:cubicBezTo>
                  <a:pt x="920" y="710"/>
                  <a:pt x="920" y="710"/>
                  <a:pt x="920" y="710"/>
                </a:cubicBezTo>
                <a:cubicBezTo>
                  <a:pt x="912" y="735"/>
                  <a:pt x="895" y="761"/>
                  <a:pt x="886" y="786"/>
                </a:cubicBezTo>
                <a:close/>
                <a:moveTo>
                  <a:pt x="42" y="752"/>
                </a:moveTo>
                <a:cubicBezTo>
                  <a:pt x="92" y="827"/>
                  <a:pt x="92" y="827"/>
                  <a:pt x="92" y="827"/>
                </a:cubicBezTo>
                <a:cubicBezTo>
                  <a:pt x="159" y="786"/>
                  <a:pt x="159" y="786"/>
                  <a:pt x="159" y="786"/>
                </a:cubicBezTo>
                <a:cubicBezTo>
                  <a:pt x="151" y="761"/>
                  <a:pt x="134" y="735"/>
                  <a:pt x="126" y="710"/>
                </a:cubicBezTo>
                <a:lnTo>
                  <a:pt x="42" y="752"/>
                </a:lnTo>
                <a:close/>
                <a:moveTo>
                  <a:pt x="42" y="752"/>
                </a:moveTo>
                <a:lnTo>
                  <a:pt x="42" y="7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19"/>
          <p:cNvSpPr txBox="1"/>
          <p:nvPr/>
        </p:nvSpPr>
        <p:spPr>
          <a:xfrm>
            <a:off x="2048018" y="2196762"/>
            <a:ext cx="2444433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解决方法</a:t>
            </a:r>
            <a:endParaRPr lang="en-US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048020" y="2492360"/>
            <a:ext cx="3880964" cy="6136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2048018" y="3493974"/>
            <a:ext cx="2444433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解决方法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048020" y="3789572"/>
            <a:ext cx="3880964" cy="6136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rgbClr val="7B757F"/>
                </a:solidFill>
              </a:rPr>
              <a:t>您的内容打在这里，或者通过复制您的文本后，在此框中选择粘贴，并选择只保留文字。</a:t>
            </a:r>
            <a:endParaRPr lang="zh-CN" altLang="en-US" dirty="0">
              <a:solidFill>
                <a:srgbClr val="7B757F"/>
              </a:solidFill>
            </a:endParaRPr>
          </a:p>
        </p:txBody>
      </p:sp>
      <p:sp>
        <p:nvSpPr>
          <p:cNvPr id="46" name="TextBox 19"/>
          <p:cNvSpPr txBox="1"/>
          <p:nvPr/>
        </p:nvSpPr>
        <p:spPr>
          <a:xfrm>
            <a:off x="2048018" y="4791185"/>
            <a:ext cx="2444433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解决方法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048020" y="5086783"/>
            <a:ext cx="3880964" cy="6136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rgbClr val="7B757F"/>
                </a:solidFill>
              </a:rPr>
              <a:t>您的内容打在这里，或者通过复制您的文本后，在此框中选择粘贴，并选择只保留文字。</a:t>
            </a:r>
            <a:endParaRPr lang="zh-CN" altLang="en-US" dirty="0">
              <a:solidFill>
                <a:srgbClr val="7B757F"/>
              </a:solidFill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212368" y="2285882"/>
            <a:ext cx="698028" cy="698028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1212368" y="3566696"/>
            <a:ext cx="698028" cy="698028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1212368" y="4863908"/>
            <a:ext cx="698028" cy="698028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75"/>
          <p:cNvSpPr/>
          <p:nvPr/>
        </p:nvSpPr>
        <p:spPr bwMode="auto">
          <a:xfrm>
            <a:off x="1392570" y="5153446"/>
            <a:ext cx="349322" cy="160673"/>
          </a:xfrm>
          <a:custGeom>
            <a:avLst/>
            <a:gdLst>
              <a:gd name="connsiteX0" fmla="*/ 95981 w 608951"/>
              <a:gd name="connsiteY0" fmla="*/ 33890 h 280092"/>
              <a:gd name="connsiteX1" fmla="*/ 109898 w 608951"/>
              <a:gd name="connsiteY1" fmla="*/ 36081 h 280092"/>
              <a:gd name="connsiteX2" fmla="*/ 123249 w 608951"/>
              <a:gd name="connsiteY2" fmla="*/ 92079 h 280092"/>
              <a:gd name="connsiteX3" fmla="*/ 100997 w 608951"/>
              <a:gd name="connsiteY3" fmla="*/ 142410 h 280092"/>
              <a:gd name="connsiteX4" fmla="*/ 300710 w 608951"/>
              <a:gd name="connsiteY4" fmla="*/ 39636 h 280092"/>
              <a:gd name="connsiteX5" fmla="*/ 345993 w 608951"/>
              <a:gd name="connsiteY5" fmla="*/ 54080 h 280092"/>
              <a:gd name="connsiteX6" fmla="*/ 331529 w 608951"/>
              <a:gd name="connsiteY6" fmla="*/ 99301 h 280092"/>
              <a:gd name="connsiteX7" fmla="*/ 135154 w 608951"/>
              <a:gd name="connsiteY7" fmla="*/ 200408 h 280092"/>
              <a:gd name="connsiteX8" fmla="*/ 184442 w 608951"/>
              <a:gd name="connsiteY8" fmla="*/ 210630 h 280092"/>
              <a:gd name="connsiteX9" fmla="*/ 222382 w 608951"/>
              <a:gd name="connsiteY9" fmla="*/ 253962 h 280092"/>
              <a:gd name="connsiteX10" fmla="*/ 170423 w 608951"/>
              <a:gd name="connsiteY10" fmla="*/ 278850 h 280092"/>
              <a:gd name="connsiteX11" fmla="*/ 40693 w 608951"/>
              <a:gd name="connsiteY11" fmla="*/ 252295 h 280092"/>
              <a:gd name="connsiteX12" fmla="*/ 27676 w 608951"/>
              <a:gd name="connsiteY12" fmla="*/ 247962 h 280092"/>
              <a:gd name="connsiteX13" fmla="*/ 3643 w 608951"/>
              <a:gd name="connsiteY13" fmla="*/ 230407 h 280092"/>
              <a:gd name="connsiteX14" fmla="*/ 862 w 608951"/>
              <a:gd name="connsiteY14" fmla="*/ 207519 h 280092"/>
              <a:gd name="connsiteX15" fmla="*/ 5869 w 608951"/>
              <a:gd name="connsiteY15" fmla="*/ 184853 h 280092"/>
              <a:gd name="connsiteX16" fmla="*/ 59385 w 608951"/>
              <a:gd name="connsiteY16" fmla="*/ 63857 h 280092"/>
              <a:gd name="connsiteX17" fmla="*/ 95981 w 608951"/>
              <a:gd name="connsiteY17" fmla="*/ 33890 h 280092"/>
              <a:gd name="connsiteX18" fmla="*/ 438439 w 608951"/>
              <a:gd name="connsiteY18" fmla="*/ 1235 h 280092"/>
              <a:gd name="connsiteX19" fmla="*/ 568180 w 608951"/>
              <a:gd name="connsiteY19" fmla="*/ 27782 h 280092"/>
              <a:gd name="connsiteX20" fmla="*/ 581199 w 608951"/>
              <a:gd name="connsiteY20" fmla="*/ 32114 h 280092"/>
              <a:gd name="connsiteX21" fmla="*/ 605233 w 608951"/>
              <a:gd name="connsiteY21" fmla="*/ 49664 h 280092"/>
              <a:gd name="connsiteX22" fmla="*/ 608015 w 608951"/>
              <a:gd name="connsiteY22" fmla="*/ 72546 h 280092"/>
              <a:gd name="connsiteX23" fmla="*/ 603008 w 608951"/>
              <a:gd name="connsiteY23" fmla="*/ 95206 h 280092"/>
              <a:gd name="connsiteX24" fmla="*/ 549487 w 608951"/>
              <a:gd name="connsiteY24" fmla="*/ 216168 h 280092"/>
              <a:gd name="connsiteX25" fmla="*/ 499081 w 608951"/>
              <a:gd name="connsiteY25" fmla="*/ 243938 h 280092"/>
              <a:gd name="connsiteX26" fmla="*/ 485618 w 608951"/>
              <a:gd name="connsiteY26" fmla="*/ 187955 h 280092"/>
              <a:gd name="connsiteX27" fmla="*/ 507872 w 608951"/>
              <a:gd name="connsiteY27" fmla="*/ 137637 h 280092"/>
              <a:gd name="connsiteX28" fmla="*/ 308142 w 608951"/>
              <a:gd name="connsiteY28" fmla="*/ 240383 h 280092"/>
              <a:gd name="connsiteX29" fmla="*/ 262855 w 608951"/>
              <a:gd name="connsiteY29" fmla="*/ 225943 h 280092"/>
              <a:gd name="connsiteX30" fmla="*/ 277320 w 608951"/>
              <a:gd name="connsiteY30" fmla="*/ 180735 h 280092"/>
              <a:gd name="connsiteX31" fmla="*/ 473712 w 608951"/>
              <a:gd name="connsiteY31" fmla="*/ 79655 h 280092"/>
              <a:gd name="connsiteX32" fmla="*/ 424419 w 608951"/>
              <a:gd name="connsiteY32" fmla="*/ 69547 h 280092"/>
              <a:gd name="connsiteX33" fmla="*/ 386587 w 608951"/>
              <a:gd name="connsiteY33" fmla="*/ 26116 h 280092"/>
              <a:gd name="connsiteX34" fmla="*/ 438439 w 608951"/>
              <a:gd name="connsiteY34" fmla="*/ 1235 h 28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8951" h="280092">
                <a:moveTo>
                  <a:pt x="95981" y="33890"/>
                </a:moveTo>
                <a:cubicBezTo>
                  <a:pt x="100747" y="33456"/>
                  <a:pt x="105475" y="34137"/>
                  <a:pt x="109898" y="36081"/>
                </a:cubicBezTo>
                <a:cubicBezTo>
                  <a:pt x="127477" y="43858"/>
                  <a:pt x="133485" y="68968"/>
                  <a:pt x="123249" y="92079"/>
                </a:cubicBezTo>
                <a:lnTo>
                  <a:pt x="100997" y="142410"/>
                </a:lnTo>
                <a:lnTo>
                  <a:pt x="300710" y="39636"/>
                </a:lnTo>
                <a:cubicBezTo>
                  <a:pt x="317176" y="31081"/>
                  <a:pt x="337426" y="37525"/>
                  <a:pt x="345993" y="54080"/>
                </a:cubicBezTo>
                <a:cubicBezTo>
                  <a:pt x="354560" y="70524"/>
                  <a:pt x="348107" y="90856"/>
                  <a:pt x="331529" y="99301"/>
                </a:cubicBezTo>
                <a:lnTo>
                  <a:pt x="135154" y="200408"/>
                </a:lnTo>
                <a:lnTo>
                  <a:pt x="184442" y="210630"/>
                </a:lnTo>
                <a:cubicBezTo>
                  <a:pt x="209253" y="215630"/>
                  <a:pt x="226165" y="235074"/>
                  <a:pt x="222382" y="253962"/>
                </a:cubicBezTo>
                <a:cubicBezTo>
                  <a:pt x="218488" y="272850"/>
                  <a:pt x="195235" y="283961"/>
                  <a:pt x="170423" y="278850"/>
                </a:cubicBezTo>
                <a:lnTo>
                  <a:pt x="40693" y="252295"/>
                </a:lnTo>
                <a:cubicBezTo>
                  <a:pt x="36020" y="251295"/>
                  <a:pt x="31681" y="249851"/>
                  <a:pt x="27676" y="247962"/>
                </a:cubicBezTo>
                <a:cubicBezTo>
                  <a:pt x="17662" y="246185"/>
                  <a:pt x="8650" y="240074"/>
                  <a:pt x="3643" y="230407"/>
                </a:cubicBezTo>
                <a:cubicBezTo>
                  <a:pt x="-139" y="223074"/>
                  <a:pt x="-807" y="214963"/>
                  <a:pt x="862" y="207519"/>
                </a:cubicBezTo>
                <a:cubicBezTo>
                  <a:pt x="862" y="200186"/>
                  <a:pt x="2531" y="192409"/>
                  <a:pt x="5869" y="184853"/>
                </a:cubicBezTo>
                <a:lnTo>
                  <a:pt x="59385" y="63857"/>
                </a:lnTo>
                <a:cubicBezTo>
                  <a:pt x="67062" y="46525"/>
                  <a:pt x="81686" y="35192"/>
                  <a:pt x="95981" y="33890"/>
                </a:cubicBezTo>
                <a:close/>
                <a:moveTo>
                  <a:pt x="438439" y="1235"/>
                </a:moveTo>
                <a:lnTo>
                  <a:pt x="568180" y="27782"/>
                </a:lnTo>
                <a:cubicBezTo>
                  <a:pt x="572965" y="28782"/>
                  <a:pt x="577193" y="30226"/>
                  <a:pt x="581199" y="32114"/>
                </a:cubicBezTo>
                <a:cubicBezTo>
                  <a:pt x="591213" y="33891"/>
                  <a:pt x="600337" y="40000"/>
                  <a:pt x="605233" y="49664"/>
                </a:cubicBezTo>
                <a:cubicBezTo>
                  <a:pt x="609127" y="56995"/>
                  <a:pt x="609795" y="65104"/>
                  <a:pt x="608015" y="72546"/>
                </a:cubicBezTo>
                <a:cubicBezTo>
                  <a:pt x="608015" y="79877"/>
                  <a:pt x="606346" y="87652"/>
                  <a:pt x="603008" y="95206"/>
                </a:cubicBezTo>
                <a:lnTo>
                  <a:pt x="549487" y="216168"/>
                </a:lnTo>
                <a:cubicBezTo>
                  <a:pt x="539250" y="239272"/>
                  <a:pt x="516773" y="251713"/>
                  <a:pt x="499081" y="243938"/>
                </a:cubicBezTo>
                <a:cubicBezTo>
                  <a:pt x="481389" y="236162"/>
                  <a:pt x="475381" y="211170"/>
                  <a:pt x="485618" y="187955"/>
                </a:cubicBezTo>
                <a:lnTo>
                  <a:pt x="507872" y="137637"/>
                </a:lnTo>
                <a:lnTo>
                  <a:pt x="308142" y="240383"/>
                </a:lnTo>
                <a:cubicBezTo>
                  <a:pt x="291674" y="248936"/>
                  <a:pt x="271423" y="242494"/>
                  <a:pt x="262855" y="225943"/>
                </a:cubicBezTo>
                <a:cubicBezTo>
                  <a:pt x="254287" y="209504"/>
                  <a:pt x="260852" y="189177"/>
                  <a:pt x="277320" y="180735"/>
                </a:cubicBezTo>
                <a:lnTo>
                  <a:pt x="473712" y="79655"/>
                </a:lnTo>
                <a:lnTo>
                  <a:pt x="424419" y="69547"/>
                </a:lnTo>
                <a:cubicBezTo>
                  <a:pt x="399606" y="64437"/>
                  <a:pt x="382693" y="44999"/>
                  <a:pt x="386587" y="26116"/>
                </a:cubicBezTo>
                <a:cubicBezTo>
                  <a:pt x="390370" y="7344"/>
                  <a:pt x="413626" y="-3875"/>
                  <a:pt x="438439" y="1235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椭圆 77"/>
          <p:cNvSpPr/>
          <p:nvPr/>
        </p:nvSpPr>
        <p:spPr bwMode="auto">
          <a:xfrm>
            <a:off x="1409160" y="3741049"/>
            <a:ext cx="338311" cy="349322"/>
          </a:xfrm>
          <a:custGeom>
            <a:avLst/>
            <a:gdLst>
              <a:gd name="connsiteX0" fmla="*/ 401097 w 585411"/>
              <a:gd name="connsiteY0" fmla="*/ 360083 h 604464"/>
              <a:gd name="connsiteX1" fmla="*/ 306181 w 585411"/>
              <a:gd name="connsiteY1" fmla="*/ 436283 h 604464"/>
              <a:gd name="connsiteX2" fmla="*/ 401097 w 585411"/>
              <a:gd name="connsiteY2" fmla="*/ 512483 h 604464"/>
              <a:gd name="connsiteX3" fmla="*/ 401097 w 585411"/>
              <a:gd name="connsiteY3" fmla="*/ 468406 h 604464"/>
              <a:gd name="connsiteX4" fmla="*/ 528181 w 585411"/>
              <a:gd name="connsiteY4" fmla="*/ 468406 h 604464"/>
              <a:gd name="connsiteX5" fmla="*/ 528181 w 585411"/>
              <a:gd name="connsiteY5" fmla="*/ 404159 h 604464"/>
              <a:gd name="connsiteX6" fmla="*/ 401097 w 585411"/>
              <a:gd name="connsiteY6" fmla="*/ 404159 h 604464"/>
              <a:gd name="connsiteX7" fmla="*/ 316935 w 585411"/>
              <a:gd name="connsiteY7" fmla="*/ 268008 h 604464"/>
              <a:gd name="connsiteX8" fmla="*/ 516772 w 585411"/>
              <a:gd name="connsiteY8" fmla="*/ 268008 h 604464"/>
              <a:gd name="connsiteX9" fmla="*/ 585411 w 585411"/>
              <a:gd name="connsiteY9" fmla="*/ 336457 h 604464"/>
              <a:gd name="connsiteX10" fmla="*/ 585411 w 585411"/>
              <a:gd name="connsiteY10" fmla="*/ 536015 h 604464"/>
              <a:gd name="connsiteX11" fmla="*/ 516772 w 585411"/>
              <a:gd name="connsiteY11" fmla="*/ 604464 h 604464"/>
              <a:gd name="connsiteX12" fmla="*/ 316935 w 585411"/>
              <a:gd name="connsiteY12" fmla="*/ 604464 h 604464"/>
              <a:gd name="connsiteX13" fmla="*/ 248390 w 585411"/>
              <a:gd name="connsiteY13" fmla="*/ 536015 h 604464"/>
              <a:gd name="connsiteX14" fmla="*/ 248390 w 585411"/>
              <a:gd name="connsiteY14" fmla="*/ 336457 h 604464"/>
              <a:gd name="connsiteX15" fmla="*/ 316935 w 585411"/>
              <a:gd name="connsiteY15" fmla="*/ 268008 h 604464"/>
              <a:gd name="connsiteX16" fmla="*/ 184233 w 585411"/>
              <a:gd name="connsiteY16" fmla="*/ 91981 h 604464"/>
              <a:gd name="connsiteX17" fmla="*/ 184233 w 585411"/>
              <a:gd name="connsiteY17" fmla="*/ 136151 h 604464"/>
              <a:gd name="connsiteX18" fmla="*/ 57140 w 585411"/>
              <a:gd name="connsiteY18" fmla="*/ 136151 h 604464"/>
              <a:gd name="connsiteX19" fmla="*/ 57140 w 585411"/>
              <a:gd name="connsiteY19" fmla="*/ 200305 h 604464"/>
              <a:gd name="connsiteX20" fmla="*/ 184139 w 585411"/>
              <a:gd name="connsiteY20" fmla="*/ 200305 h 604464"/>
              <a:gd name="connsiteX21" fmla="*/ 184139 w 585411"/>
              <a:gd name="connsiteY21" fmla="*/ 244475 h 604464"/>
              <a:gd name="connsiteX22" fmla="*/ 279062 w 585411"/>
              <a:gd name="connsiteY22" fmla="*/ 168275 h 604464"/>
              <a:gd name="connsiteX23" fmla="*/ 68550 w 585411"/>
              <a:gd name="connsiteY23" fmla="*/ 0 h 604464"/>
              <a:gd name="connsiteX24" fmla="*/ 268400 w 585411"/>
              <a:gd name="connsiteY24" fmla="*/ 0 h 604464"/>
              <a:gd name="connsiteX25" fmla="*/ 336950 w 585411"/>
              <a:gd name="connsiteY25" fmla="*/ 68449 h 604464"/>
              <a:gd name="connsiteX26" fmla="*/ 336950 w 585411"/>
              <a:gd name="connsiteY26" fmla="*/ 246622 h 604464"/>
              <a:gd name="connsiteX27" fmla="*/ 323296 w 585411"/>
              <a:gd name="connsiteY27" fmla="*/ 246622 h 604464"/>
              <a:gd name="connsiteX28" fmla="*/ 255308 w 585411"/>
              <a:gd name="connsiteY28" fmla="*/ 274824 h 604464"/>
              <a:gd name="connsiteX29" fmla="*/ 227626 w 585411"/>
              <a:gd name="connsiteY29" fmla="*/ 336456 h 604464"/>
              <a:gd name="connsiteX30" fmla="*/ 68550 w 585411"/>
              <a:gd name="connsiteY30" fmla="*/ 336456 h 604464"/>
              <a:gd name="connsiteX31" fmla="*/ 0 w 585411"/>
              <a:gd name="connsiteY31" fmla="*/ 268007 h 604464"/>
              <a:gd name="connsiteX32" fmla="*/ 0 w 585411"/>
              <a:gd name="connsiteY32" fmla="*/ 68449 h 604464"/>
              <a:gd name="connsiteX33" fmla="*/ 68550 w 585411"/>
              <a:gd name="connsiteY33" fmla="*/ 0 h 60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5411" h="604464">
                <a:moveTo>
                  <a:pt x="401097" y="360083"/>
                </a:moveTo>
                <a:lnTo>
                  <a:pt x="306181" y="436283"/>
                </a:lnTo>
                <a:lnTo>
                  <a:pt x="401097" y="512483"/>
                </a:lnTo>
                <a:lnTo>
                  <a:pt x="401097" y="468406"/>
                </a:lnTo>
                <a:lnTo>
                  <a:pt x="528181" y="468406"/>
                </a:lnTo>
                <a:lnTo>
                  <a:pt x="528181" y="404159"/>
                </a:lnTo>
                <a:lnTo>
                  <a:pt x="401097" y="404159"/>
                </a:lnTo>
                <a:close/>
                <a:moveTo>
                  <a:pt x="316935" y="268008"/>
                </a:moveTo>
                <a:lnTo>
                  <a:pt x="516772" y="268008"/>
                </a:lnTo>
                <a:cubicBezTo>
                  <a:pt x="554458" y="268008"/>
                  <a:pt x="585317" y="298824"/>
                  <a:pt x="585411" y="336457"/>
                </a:cubicBezTo>
                <a:lnTo>
                  <a:pt x="585411" y="536015"/>
                </a:lnTo>
                <a:cubicBezTo>
                  <a:pt x="585411" y="573648"/>
                  <a:pt x="554458" y="604464"/>
                  <a:pt x="516772" y="604464"/>
                </a:cubicBezTo>
                <a:lnTo>
                  <a:pt x="316935" y="604464"/>
                </a:lnTo>
                <a:cubicBezTo>
                  <a:pt x="279249" y="604464"/>
                  <a:pt x="248390" y="573648"/>
                  <a:pt x="248390" y="536015"/>
                </a:cubicBezTo>
                <a:lnTo>
                  <a:pt x="248390" y="336457"/>
                </a:lnTo>
                <a:cubicBezTo>
                  <a:pt x="248390" y="298731"/>
                  <a:pt x="279249" y="268008"/>
                  <a:pt x="316935" y="268008"/>
                </a:cubicBezTo>
                <a:close/>
                <a:moveTo>
                  <a:pt x="184233" y="91981"/>
                </a:moveTo>
                <a:lnTo>
                  <a:pt x="184233" y="136151"/>
                </a:lnTo>
                <a:lnTo>
                  <a:pt x="57140" y="136151"/>
                </a:lnTo>
                <a:lnTo>
                  <a:pt x="57140" y="200305"/>
                </a:lnTo>
                <a:lnTo>
                  <a:pt x="184139" y="200305"/>
                </a:lnTo>
                <a:lnTo>
                  <a:pt x="184139" y="244475"/>
                </a:lnTo>
                <a:lnTo>
                  <a:pt x="279062" y="168275"/>
                </a:lnTo>
                <a:close/>
                <a:moveTo>
                  <a:pt x="68550" y="0"/>
                </a:moveTo>
                <a:lnTo>
                  <a:pt x="268400" y="0"/>
                </a:lnTo>
                <a:cubicBezTo>
                  <a:pt x="306089" y="0"/>
                  <a:pt x="336950" y="30816"/>
                  <a:pt x="336950" y="68449"/>
                </a:cubicBezTo>
                <a:lnTo>
                  <a:pt x="336950" y="246622"/>
                </a:lnTo>
                <a:lnTo>
                  <a:pt x="323296" y="246622"/>
                </a:lnTo>
                <a:cubicBezTo>
                  <a:pt x="297578" y="246622"/>
                  <a:pt x="273450" y="256614"/>
                  <a:pt x="255308" y="274824"/>
                </a:cubicBezTo>
                <a:cubicBezTo>
                  <a:pt x="238568" y="291539"/>
                  <a:pt x="229122" y="313297"/>
                  <a:pt x="227626" y="336456"/>
                </a:cubicBezTo>
                <a:lnTo>
                  <a:pt x="68550" y="336456"/>
                </a:lnTo>
                <a:cubicBezTo>
                  <a:pt x="30768" y="336456"/>
                  <a:pt x="0" y="305733"/>
                  <a:pt x="0" y="268007"/>
                </a:cubicBezTo>
                <a:lnTo>
                  <a:pt x="0" y="68449"/>
                </a:lnTo>
                <a:cubicBezTo>
                  <a:pt x="0" y="30816"/>
                  <a:pt x="30768" y="0"/>
                  <a:pt x="6855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椭圆 78"/>
          <p:cNvSpPr/>
          <p:nvPr/>
        </p:nvSpPr>
        <p:spPr bwMode="auto">
          <a:xfrm>
            <a:off x="1345352" y="2485170"/>
            <a:ext cx="349322" cy="308380"/>
          </a:xfrm>
          <a:custGeom>
            <a:avLst/>
            <a:gdLst>
              <a:gd name="T0" fmla="*/ 1780 w 2924"/>
              <a:gd name="T1" fmla="*/ 2052 h 2585"/>
              <a:gd name="T2" fmla="*/ 1169 w 2924"/>
              <a:gd name="T3" fmla="*/ 1441 h 2585"/>
              <a:gd name="T4" fmla="*/ 1169 w 2924"/>
              <a:gd name="T5" fmla="*/ 1021 h 2585"/>
              <a:gd name="T6" fmla="*/ 1428 w 2924"/>
              <a:gd name="T7" fmla="*/ 1280 h 2585"/>
              <a:gd name="T8" fmla="*/ 1805 w 2924"/>
              <a:gd name="T9" fmla="*/ 903 h 2585"/>
              <a:gd name="T10" fmla="*/ 903 w 2924"/>
              <a:gd name="T11" fmla="*/ 0 h 2585"/>
              <a:gd name="T12" fmla="*/ 0 w 2924"/>
              <a:gd name="T13" fmla="*/ 903 h 2585"/>
              <a:gd name="T14" fmla="*/ 377 w 2924"/>
              <a:gd name="T15" fmla="*/ 1280 h 2585"/>
              <a:gd name="T16" fmla="*/ 636 w 2924"/>
              <a:gd name="T17" fmla="*/ 1021 h 2585"/>
              <a:gd name="T18" fmla="*/ 636 w 2924"/>
              <a:gd name="T19" fmla="*/ 1441 h 2585"/>
              <a:gd name="T20" fmla="*/ 1780 w 2924"/>
              <a:gd name="T21" fmla="*/ 2585 h 2585"/>
              <a:gd name="T22" fmla="*/ 2924 w 2924"/>
              <a:gd name="T23" fmla="*/ 1441 h 2585"/>
              <a:gd name="T24" fmla="*/ 2390 w 2924"/>
              <a:gd name="T25" fmla="*/ 1441 h 2585"/>
              <a:gd name="T26" fmla="*/ 1780 w 2924"/>
              <a:gd name="T27" fmla="*/ 2052 h 2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24" h="2585">
                <a:moveTo>
                  <a:pt x="1780" y="2052"/>
                </a:moveTo>
                <a:cubicBezTo>
                  <a:pt x="1443" y="2052"/>
                  <a:pt x="1169" y="1778"/>
                  <a:pt x="1169" y="1441"/>
                </a:cubicBezTo>
                <a:lnTo>
                  <a:pt x="1169" y="1021"/>
                </a:lnTo>
                <a:lnTo>
                  <a:pt x="1428" y="1280"/>
                </a:lnTo>
                <a:lnTo>
                  <a:pt x="1805" y="903"/>
                </a:lnTo>
                <a:lnTo>
                  <a:pt x="903" y="0"/>
                </a:lnTo>
                <a:lnTo>
                  <a:pt x="0" y="903"/>
                </a:lnTo>
                <a:lnTo>
                  <a:pt x="377" y="1280"/>
                </a:lnTo>
                <a:lnTo>
                  <a:pt x="636" y="1021"/>
                </a:lnTo>
                <a:lnTo>
                  <a:pt x="636" y="1441"/>
                </a:lnTo>
                <a:cubicBezTo>
                  <a:pt x="636" y="2072"/>
                  <a:pt x="1149" y="2585"/>
                  <a:pt x="1780" y="2585"/>
                </a:cubicBezTo>
                <a:cubicBezTo>
                  <a:pt x="2411" y="2585"/>
                  <a:pt x="2924" y="2072"/>
                  <a:pt x="2924" y="1441"/>
                </a:cubicBezTo>
                <a:lnTo>
                  <a:pt x="2390" y="1441"/>
                </a:lnTo>
                <a:cubicBezTo>
                  <a:pt x="2390" y="1778"/>
                  <a:pt x="2116" y="2052"/>
                  <a:pt x="1780" y="2052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660400" y="5854470"/>
            <a:ext cx="1595120" cy="1595120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531300" y="-990600"/>
            <a:ext cx="2625896" cy="2625896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931533" y="5242962"/>
            <a:ext cx="774178" cy="77417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047924" y="3728983"/>
            <a:ext cx="417648" cy="41764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5940" y="2449748"/>
            <a:ext cx="324538" cy="32453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022280" y="531154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48659" y="667182"/>
            <a:ext cx="5528494" cy="5528493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191402" y="507735"/>
            <a:ext cx="5842532" cy="5842530"/>
          </a:xfrm>
          <a:prstGeom prst="ellipse">
            <a:avLst/>
          </a:prstGeom>
          <a:noFill/>
          <a:ln w="19050">
            <a:solidFill>
              <a:srgbClr val="A376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500015" y="793817"/>
            <a:ext cx="1061779" cy="1061779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573815" y="4599596"/>
            <a:ext cx="1604546" cy="1604546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716163" y="187253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963144" y="3220790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PA_文本框 2"/>
          <p:cNvSpPr txBox="1"/>
          <p:nvPr>
            <p:custDataLst>
              <p:tags r:id="rId1"/>
            </p:custDataLst>
          </p:nvPr>
        </p:nvSpPr>
        <p:spPr>
          <a:xfrm>
            <a:off x="3812407" y="2303457"/>
            <a:ext cx="4600522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b="0" dirty="0">
                <a:solidFill>
                  <a:schemeClr val="bg1"/>
                </a:solidFill>
                <a:latin typeface="腾祥铭宋简-W8" pitchFamily="2" charset="0"/>
                <a:ea typeface="腾祥铭宋简-W8" pitchFamily="2" charset="0"/>
              </a:rPr>
              <a:t>市场状况概述</a:t>
            </a:r>
            <a:endParaRPr lang="zh-CN" altLang="en-US" sz="4800" b="0" dirty="0">
              <a:solidFill>
                <a:schemeClr val="bg1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116634" y="4546726"/>
            <a:ext cx="1978281" cy="39789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37941" y="4572096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72756" y="3650829"/>
            <a:ext cx="5068122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alpha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chemeClr val="bg1">
                  <a:alpha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1220" y="2407167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1088815" y="1848917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市场状况分析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2754" y="0"/>
            <a:ext cx="3257550" cy="21907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52754" y="2333625"/>
            <a:ext cx="3257550" cy="21907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2754" y="4667250"/>
            <a:ext cx="3257550" cy="21907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204276" y="2907958"/>
            <a:ext cx="50441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B757F"/>
                </a:solidFill>
                <a:latin typeface="微软雅黑" panose="020B0503020204020204" pitchFamily="34" charset="-122"/>
              </a:rPr>
              <a:t>单击此处可编辑内容，建议使用微软雅黑字体。您的内容打在这里，或者通过复制您的文本后，在此框中选择粘贴，并选择只保留文字。单击此处可编辑内容，建议使用微软雅黑字体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1204276" y="4271091"/>
            <a:ext cx="50441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B757F"/>
                </a:solidFill>
                <a:latin typeface="微软雅黑" panose="020B0503020204020204" pitchFamily="34" charset="-122"/>
              </a:rPr>
              <a:t>单击此处可编辑内容，建议使用微软雅黑字体。您的内容打在这里，或者通过复制您的文本后，在此框中选择粘贴，并选择只保留文字。单击此处可编辑内容，建议使用微软雅黑字体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市场状况分析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5585400" y="2615784"/>
            <a:ext cx="1168825" cy="5797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44%</a:t>
            </a:r>
            <a:endParaRPr 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</p:txBody>
      </p:sp>
      <p:sp>
        <p:nvSpPr>
          <p:cNvPr id="5" name="Freeform 40"/>
          <p:cNvSpPr/>
          <p:nvPr/>
        </p:nvSpPr>
        <p:spPr>
          <a:xfrm>
            <a:off x="5549226" y="4024406"/>
            <a:ext cx="1036655" cy="2842213"/>
          </a:xfrm>
          <a:custGeom>
            <a:avLst/>
            <a:gdLst>
              <a:gd name="connsiteX0" fmla="*/ 2061385 w 3668291"/>
              <a:gd name="connsiteY0" fmla="*/ 0 h 6507795"/>
              <a:gd name="connsiteX1" fmla="*/ 2137672 w 3668291"/>
              <a:gd name="connsiteY1" fmla="*/ 1305003 h 6507795"/>
              <a:gd name="connsiteX2" fmla="*/ 2933010 w 3668291"/>
              <a:gd name="connsiteY2" fmla="*/ 559983 h 6507795"/>
              <a:gd name="connsiteX3" fmla="*/ 2157150 w 3668291"/>
              <a:gd name="connsiteY3" fmla="*/ 1634500 h 6507795"/>
              <a:gd name="connsiteX4" fmla="*/ 2272393 w 3668291"/>
              <a:gd name="connsiteY4" fmla="*/ 3600120 h 6507795"/>
              <a:gd name="connsiteX5" fmla="*/ 3668291 w 3668291"/>
              <a:gd name="connsiteY5" fmla="*/ 2210714 h 6507795"/>
              <a:gd name="connsiteX6" fmla="*/ 2295117 w 3668291"/>
              <a:gd name="connsiteY6" fmla="*/ 3992919 h 6507795"/>
              <a:gd name="connsiteX7" fmla="*/ 2443559 w 3668291"/>
              <a:gd name="connsiteY7" fmla="*/ 6507795 h 6507795"/>
              <a:gd name="connsiteX8" fmla="*/ 1680782 w 3668291"/>
              <a:gd name="connsiteY8" fmla="*/ 6507795 h 6507795"/>
              <a:gd name="connsiteX9" fmla="*/ 1809798 w 3668291"/>
              <a:gd name="connsiteY9" fmla="*/ 4315924 h 6507795"/>
              <a:gd name="connsiteX10" fmla="*/ 0 w 3668291"/>
              <a:gd name="connsiteY10" fmla="*/ 1881217 h 6507795"/>
              <a:gd name="connsiteX11" fmla="*/ 1834145 w 3668291"/>
              <a:gd name="connsiteY11" fmla="*/ 3898777 h 6507795"/>
              <a:gd name="connsiteX12" fmla="*/ 1975359 w 3668291"/>
              <a:gd name="connsiteY12" fmla="*/ 1473809 h 6507795"/>
              <a:gd name="connsiteX13" fmla="*/ 1965620 w 3668291"/>
              <a:gd name="connsiteY13" fmla="*/ 1465694 h 6507795"/>
              <a:gd name="connsiteX14" fmla="*/ 1976982 w 3668291"/>
              <a:gd name="connsiteY14" fmla="*/ 1455955 h 6507795"/>
              <a:gd name="connsiteX0-1" fmla="*/ 2029635 w 3668291"/>
              <a:gd name="connsiteY0-2" fmla="*/ 487767 h 5947812"/>
              <a:gd name="connsiteX1-3" fmla="*/ 2137672 w 3668291"/>
              <a:gd name="connsiteY1-4" fmla="*/ 745020 h 5947812"/>
              <a:gd name="connsiteX2-5" fmla="*/ 2933010 w 3668291"/>
              <a:gd name="connsiteY2-6" fmla="*/ 0 h 5947812"/>
              <a:gd name="connsiteX3-7" fmla="*/ 2157150 w 3668291"/>
              <a:gd name="connsiteY3-8" fmla="*/ 1074517 h 5947812"/>
              <a:gd name="connsiteX4-9" fmla="*/ 2272393 w 3668291"/>
              <a:gd name="connsiteY4-10" fmla="*/ 3040137 h 5947812"/>
              <a:gd name="connsiteX5-11" fmla="*/ 3668291 w 3668291"/>
              <a:gd name="connsiteY5-12" fmla="*/ 1650731 h 5947812"/>
              <a:gd name="connsiteX6-13" fmla="*/ 2295117 w 3668291"/>
              <a:gd name="connsiteY6-14" fmla="*/ 3432936 h 5947812"/>
              <a:gd name="connsiteX7-15" fmla="*/ 2443559 w 3668291"/>
              <a:gd name="connsiteY7-16" fmla="*/ 5947812 h 5947812"/>
              <a:gd name="connsiteX8-17" fmla="*/ 1680782 w 3668291"/>
              <a:gd name="connsiteY8-18" fmla="*/ 5947812 h 5947812"/>
              <a:gd name="connsiteX9-19" fmla="*/ 1809798 w 3668291"/>
              <a:gd name="connsiteY9-20" fmla="*/ 3755941 h 5947812"/>
              <a:gd name="connsiteX10-21" fmla="*/ 0 w 3668291"/>
              <a:gd name="connsiteY10-22" fmla="*/ 1321234 h 5947812"/>
              <a:gd name="connsiteX11-23" fmla="*/ 1834145 w 3668291"/>
              <a:gd name="connsiteY11-24" fmla="*/ 3338794 h 5947812"/>
              <a:gd name="connsiteX12-25" fmla="*/ 1975359 w 3668291"/>
              <a:gd name="connsiteY12-26" fmla="*/ 913826 h 5947812"/>
              <a:gd name="connsiteX13-27" fmla="*/ 1965620 w 3668291"/>
              <a:gd name="connsiteY13-28" fmla="*/ 905711 h 5947812"/>
              <a:gd name="connsiteX14-29" fmla="*/ 1976982 w 3668291"/>
              <a:gd name="connsiteY14-30" fmla="*/ 895972 h 5947812"/>
              <a:gd name="connsiteX15" fmla="*/ 2029635 w 3668291"/>
              <a:gd name="connsiteY15" fmla="*/ 487767 h 5947812"/>
              <a:gd name="connsiteX0-31" fmla="*/ 2029635 w 3668291"/>
              <a:gd name="connsiteY0-32" fmla="*/ 487767 h 5947812"/>
              <a:gd name="connsiteX1-33" fmla="*/ 2137672 w 3668291"/>
              <a:gd name="connsiteY1-34" fmla="*/ 745020 h 5947812"/>
              <a:gd name="connsiteX2-35" fmla="*/ 2933010 w 3668291"/>
              <a:gd name="connsiteY2-36" fmla="*/ 0 h 5947812"/>
              <a:gd name="connsiteX3-37" fmla="*/ 2157150 w 3668291"/>
              <a:gd name="connsiteY3-38" fmla="*/ 1074517 h 5947812"/>
              <a:gd name="connsiteX4-39" fmla="*/ 2272393 w 3668291"/>
              <a:gd name="connsiteY4-40" fmla="*/ 3040137 h 5947812"/>
              <a:gd name="connsiteX5-41" fmla="*/ 3668291 w 3668291"/>
              <a:gd name="connsiteY5-42" fmla="*/ 1650731 h 5947812"/>
              <a:gd name="connsiteX6-43" fmla="*/ 2295117 w 3668291"/>
              <a:gd name="connsiteY6-44" fmla="*/ 3432936 h 5947812"/>
              <a:gd name="connsiteX7-45" fmla="*/ 2443559 w 3668291"/>
              <a:gd name="connsiteY7-46" fmla="*/ 5947812 h 5947812"/>
              <a:gd name="connsiteX8-47" fmla="*/ 1680782 w 3668291"/>
              <a:gd name="connsiteY8-48" fmla="*/ 5947812 h 5947812"/>
              <a:gd name="connsiteX9-49" fmla="*/ 1809798 w 3668291"/>
              <a:gd name="connsiteY9-50" fmla="*/ 3755941 h 5947812"/>
              <a:gd name="connsiteX10-51" fmla="*/ 0 w 3668291"/>
              <a:gd name="connsiteY10-52" fmla="*/ 1321234 h 5947812"/>
              <a:gd name="connsiteX11-53" fmla="*/ 1112580 w 3668291"/>
              <a:gd name="connsiteY11-54" fmla="*/ 2525161 h 5947812"/>
              <a:gd name="connsiteX12-55" fmla="*/ 1834145 w 3668291"/>
              <a:gd name="connsiteY12-56" fmla="*/ 3338794 h 5947812"/>
              <a:gd name="connsiteX13-57" fmla="*/ 1975359 w 3668291"/>
              <a:gd name="connsiteY13-58" fmla="*/ 913826 h 5947812"/>
              <a:gd name="connsiteX14-59" fmla="*/ 1965620 w 3668291"/>
              <a:gd name="connsiteY14-60" fmla="*/ 905711 h 5947812"/>
              <a:gd name="connsiteX15-61" fmla="*/ 1976982 w 3668291"/>
              <a:gd name="connsiteY15-62" fmla="*/ 895972 h 5947812"/>
              <a:gd name="connsiteX16" fmla="*/ 2029635 w 3668291"/>
              <a:gd name="connsiteY16" fmla="*/ 487767 h 5947812"/>
              <a:gd name="connsiteX0-63" fmla="*/ 2029635 w 3668291"/>
              <a:gd name="connsiteY0-64" fmla="*/ 487767 h 5947812"/>
              <a:gd name="connsiteX1-65" fmla="*/ 2137672 w 3668291"/>
              <a:gd name="connsiteY1-66" fmla="*/ 745020 h 5947812"/>
              <a:gd name="connsiteX2-67" fmla="*/ 2933010 w 3668291"/>
              <a:gd name="connsiteY2-68" fmla="*/ 0 h 5947812"/>
              <a:gd name="connsiteX3-69" fmla="*/ 2157150 w 3668291"/>
              <a:gd name="connsiteY3-70" fmla="*/ 1074517 h 5947812"/>
              <a:gd name="connsiteX4-71" fmla="*/ 2272393 w 3668291"/>
              <a:gd name="connsiteY4-72" fmla="*/ 3040137 h 5947812"/>
              <a:gd name="connsiteX5-73" fmla="*/ 3668291 w 3668291"/>
              <a:gd name="connsiteY5-74" fmla="*/ 1650731 h 5947812"/>
              <a:gd name="connsiteX6-75" fmla="*/ 2295117 w 3668291"/>
              <a:gd name="connsiteY6-76" fmla="*/ 3432936 h 5947812"/>
              <a:gd name="connsiteX7-77" fmla="*/ 2443559 w 3668291"/>
              <a:gd name="connsiteY7-78" fmla="*/ 5947812 h 5947812"/>
              <a:gd name="connsiteX8-79" fmla="*/ 1680782 w 3668291"/>
              <a:gd name="connsiteY8-80" fmla="*/ 5947812 h 5947812"/>
              <a:gd name="connsiteX9-81" fmla="*/ 1809798 w 3668291"/>
              <a:gd name="connsiteY9-82" fmla="*/ 3755941 h 5947812"/>
              <a:gd name="connsiteX10-83" fmla="*/ 979230 w 3668291"/>
              <a:gd name="connsiteY10-84" fmla="*/ 2620411 h 5947812"/>
              <a:gd name="connsiteX11-85" fmla="*/ 0 w 3668291"/>
              <a:gd name="connsiteY11-86" fmla="*/ 1321234 h 5947812"/>
              <a:gd name="connsiteX12-87" fmla="*/ 1112580 w 3668291"/>
              <a:gd name="connsiteY12-88" fmla="*/ 2525161 h 5947812"/>
              <a:gd name="connsiteX13-89" fmla="*/ 1834145 w 3668291"/>
              <a:gd name="connsiteY13-90" fmla="*/ 3338794 h 5947812"/>
              <a:gd name="connsiteX14-91" fmla="*/ 1975359 w 3668291"/>
              <a:gd name="connsiteY14-92" fmla="*/ 913826 h 5947812"/>
              <a:gd name="connsiteX15-93" fmla="*/ 1965620 w 3668291"/>
              <a:gd name="connsiteY15-94" fmla="*/ 905711 h 5947812"/>
              <a:gd name="connsiteX16-95" fmla="*/ 1976982 w 3668291"/>
              <a:gd name="connsiteY16-96" fmla="*/ 895972 h 5947812"/>
              <a:gd name="connsiteX17" fmla="*/ 2029635 w 3668291"/>
              <a:gd name="connsiteY17" fmla="*/ 487767 h 5947812"/>
              <a:gd name="connsiteX0-97" fmla="*/ 1058085 w 2696741"/>
              <a:gd name="connsiteY0-98" fmla="*/ 487767 h 5947812"/>
              <a:gd name="connsiteX1-99" fmla="*/ 1166122 w 2696741"/>
              <a:gd name="connsiteY1-100" fmla="*/ 745020 h 5947812"/>
              <a:gd name="connsiteX2-101" fmla="*/ 1961460 w 2696741"/>
              <a:gd name="connsiteY2-102" fmla="*/ 0 h 5947812"/>
              <a:gd name="connsiteX3-103" fmla="*/ 1185600 w 2696741"/>
              <a:gd name="connsiteY3-104" fmla="*/ 1074517 h 5947812"/>
              <a:gd name="connsiteX4-105" fmla="*/ 1300843 w 2696741"/>
              <a:gd name="connsiteY4-106" fmla="*/ 3040137 h 5947812"/>
              <a:gd name="connsiteX5-107" fmla="*/ 2696741 w 2696741"/>
              <a:gd name="connsiteY5-108" fmla="*/ 1650731 h 5947812"/>
              <a:gd name="connsiteX6-109" fmla="*/ 1323567 w 2696741"/>
              <a:gd name="connsiteY6-110" fmla="*/ 3432936 h 5947812"/>
              <a:gd name="connsiteX7-111" fmla="*/ 1472009 w 2696741"/>
              <a:gd name="connsiteY7-112" fmla="*/ 5947812 h 5947812"/>
              <a:gd name="connsiteX8-113" fmla="*/ 709232 w 2696741"/>
              <a:gd name="connsiteY8-114" fmla="*/ 5947812 h 5947812"/>
              <a:gd name="connsiteX9-115" fmla="*/ 838248 w 2696741"/>
              <a:gd name="connsiteY9-116" fmla="*/ 3755941 h 5947812"/>
              <a:gd name="connsiteX10-117" fmla="*/ 7680 w 2696741"/>
              <a:gd name="connsiteY10-118" fmla="*/ 2620411 h 5947812"/>
              <a:gd name="connsiteX11-119" fmla="*/ 0 w 2696741"/>
              <a:gd name="connsiteY11-120" fmla="*/ 2597584 h 5947812"/>
              <a:gd name="connsiteX12-121" fmla="*/ 141030 w 2696741"/>
              <a:gd name="connsiteY12-122" fmla="*/ 2525161 h 5947812"/>
              <a:gd name="connsiteX13-123" fmla="*/ 862595 w 2696741"/>
              <a:gd name="connsiteY13-124" fmla="*/ 3338794 h 5947812"/>
              <a:gd name="connsiteX14-125" fmla="*/ 1003809 w 2696741"/>
              <a:gd name="connsiteY14-126" fmla="*/ 913826 h 5947812"/>
              <a:gd name="connsiteX15-127" fmla="*/ 994070 w 2696741"/>
              <a:gd name="connsiteY15-128" fmla="*/ 905711 h 5947812"/>
              <a:gd name="connsiteX16-129" fmla="*/ 1005432 w 2696741"/>
              <a:gd name="connsiteY16-130" fmla="*/ 895972 h 5947812"/>
              <a:gd name="connsiteX17-131" fmla="*/ 1058085 w 2696741"/>
              <a:gd name="connsiteY17-132" fmla="*/ 487767 h 5947812"/>
              <a:gd name="connsiteX0-133" fmla="*/ 1058085 w 2696741"/>
              <a:gd name="connsiteY0-134" fmla="*/ 487767 h 5947812"/>
              <a:gd name="connsiteX1-135" fmla="*/ 1166122 w 2696741"/>
              <a:gd name="connsiteY1-136" fmla="*/ 745020 h 5947812"/>
              <a:gd name="connsiteX2-137" fmla="*/ 1961460 w 2696741"/>
              <a:gd name="connsiteY2-138" fmla="*/ 0 h 5947812"/>
              <a:gd name="connsiteX3-139" fmla="*/ 1185600 w 2696741"/>
              <a:gd name="connsiteY3-140" fmla="*/ 1074517 h 5947812"/>
              <a:gd name="connsiteX4-141" fmla="*/ 1300843 w 2696741"/>
              <a:gd name="connsiteY4-142" fmla="*/ 3040137 h 5947812"/>
              <a:gd name="connsiteX5-143" fmla="*/ 1880930 w 2696741"/>
              <a:gd name="connsiteY5-144" fmla="*/ 2455311 h 5947812"/>
              <a:gd name="connsiteX6-145" fmla="*/ 2696741 w 2696741"/>
              <a:gd name="connsiteY6-146" fmla="*/ 1650731 h 5947812"/>
              <a:gd name="connsiteX7-147" fmla="*/ 1323567 w 2696741"/>
              <a:gd name="connsiteY7-148" fmla="*/ 3432936 h 5947812"/>
              <a:gd name="connsiteX8-149" fmla="*/ 1472009 w 2696741"/>
              <a:gd name="connsiteY8-150" fmla="*/ 5947812 h 5947812"/>
              <a:gd name="connsiteX9-151" fmla="*/ 709232 w 2696741"/>
              <a:gd name="connsiteY9-152" fmla="*/ 5947812 h 5947812"/>
              <a:gd name="connsiteX10-153" fmla="*/ 838248 w 2696741"/>
              <a:gd name="connsiteY10-154" fmla="*/ 3755941 h 5947812"/>
              <a:gd name="connsiteX11-155" fmla="*/ 7680 w 2696741"/>
              <a:gd name="connsiteY11-156" fmla="*/ 2620411 h 5947812"/>
              <a:gd name="connsiteX12-157" fmla="*/ 0 w 2696741"/>
              <a:gd name="connsiteY12-158" fmla="*/ 2597584 h 5947812"/>
              <a:gd name="connsiteX13-159" fmla="*/ 141030 w 2696741"/>
              <a:gd name="connsiteY13-160" fmla="*/ 2525161 h 5947812"/>
              <a:gd name="connsiteX14-161" fmla="*/ 862595 w 2696741"/>
              <a:gd name="connsiteY14-162" fmla="*/ 3338794 h 5947812"/>
              <a:gd name="connsiteX15-163" fmla="*/ 1003809 w 2696741"/>
              <a:gd name="connsiteY15-164" fmla="*/ 913826 h 5947812"/>
              <a:gd name="connsiteX16-165" fmla="*/ 994070 w 2696741"/>
              <a:gd name="connsiteY16-166" fmla="*/ 905711 h 5947812"/>
              <a:gd name="connsiteX17-167" fmla="*/ 1005432 w 2696741"/>
              <a:gd name="connsiteY17-168" fmla="*/ 895972 h 5947812"/>
              <a:gd name="connsiteX18" fmla="*/ 1058085 w 2696741"/>
              <a:gd name="connsiteY18" fmla="*/ 487767 h 5947812"/>
              <a:gd name="connsiteX0-169" fmla="*/ 1058085 w 2696741"/>
              <a:gd name="connsiteY0-170" fmla="*/ 487767 h 5947812"/>
              <a:gd name="connsiteX1-171" fmla="*/ 1166122 w 2696741"/>
              <a:gd name="connsiteY1-172" fmla="*/ 745020 h 5947812"/>
              <a:gd name="connsiteX2-173" fmla="*/ 1961460 w 2696741"/>
              <a:gd name="connsiteY2-174" fmla="*/ 0 h 5947812"/>
              <a:gd name="connsiteX3-175" fmla="*/ 1185600 w 2696741"/>
              <a:gd name="connsiteY3-176" fmla="*/ 1074517 h 5947812"/>
              <a:gd name="connsiteX4-177" fmla="*/ 1300843 w 2696741"/>
              <a:gd name="connsiteY4-178" fmla="*/ 3040137 h 5947812"/>
              <a:gd name="connsiteX5-179" fmla="*/ 1880930 w 2696741"/>
              <a:gd name="connsiteY5-180" fmla="*/ 2455311 h 5947812"/>
              <a:gd name="connsiteX6-181" fmla="*/ 2696741 w 2696741"/>
              <a:gd name="connsiteY6-182" fmla="*/ 1650731 h 5947812"/>
              <a:gd name="connsiteX7-183" fmla="*/ 1988880 w 2696741"/>
              <a:gd name="connsiteY7-184" fmla="*/ 2575961 h 5947812"/>
              <a:gd name="connsiteX8-185" fmla="*/ 1323567 w 2696741"/>
              <a:gd name="connsiteY8-186" fmla="*/ 3432936 h 5947812"/>
              <a:gd name="connsiteX9-187" fmla="*/ 1472009 w 2696741"/>
              <a:gd name="connsiteY9-188" fmla="*/ 5947812 h 5947812"/>
              <a:gd name="connsiteX10-189" fmla="*/ 709232 w 2696741"/>
              <a:gd name="connsiteY10-190" fmla="*/ 5947812 h 5947812"/>
              <a:gd name="connsiteX11-191" fmla="*/ 838248 w 2696741"/>
              <a:gd name="connsiteY11-192" fmla="*/ 3755941 h 5947812"/>
              <a:gd name="connsiteX12-193" fmla="*/ 7680 w 2696741"/>
              <a:gd name="connsiteY12-194" fmla="*/ 2620411 h 5947812"/>
              <a:gd name="connsiteX13-195" fmla="*/ 0 w 2696741"/>
              <a:gd name="connsiteY13-196" fmla="*/ 2597584 h 5947812"/>
              <a:gd name="connsiteX14-197" fmla="*/ 141030 w 2696741"/>
              <a:gd name="connsiteY14-198" fmla="*/ 2525161 h 5947812"/>
              <a:gd name="connsiteX15-199" fmla="*/ 862595 w 2696741"/>
              <a:gd name="connsiteY15-200" fmla="*/ 3338794 h 5947812"/>
              <a:gd name="connsiteX16-201" fmla="*/ 1003809 w 2696741"/>
              <a:gd name="connsiteY16-202" fmla="*/ 913826 h 5947812"/>
              <a:gd name="connsiteX17-203" fmla="*/ 994070 w 2696741"/>
              <a:gd name="connsiteY17-204" fmla="*/ 905711 h 5947812"/>
              <a:gd name="connsiteX18-205" fmla="*/ 1005432 w 2696741"/>
              <a:gd name="connsiteY18-206" fmla="*/ 895972 h 5947812"/>
              <a:gd name="connsiteX19" fmla="*/ 1058085 w 2696741"/>
              <a:gd name="connsiteY19" fmla="*/ 487767 h 5947812"/>
              <a:gd name="connsiteX0-207" fmla="*/ 1058085 w 1988880"/>
              <a:gd name="connsiteY0-208" fmla="*/ 487767 h 5947812"/>
              <a:gd name="connsiteX1-209" fmla="*/ 1166122 w 1988880"/>
              <a:gd name="connsiteY1-210" fmla="*/ 745020 h 5947812"/>
              <a:gd name="connsiteX2-211" fmla="*/ 1961460 w 1988880"/>
              <a:gd name="connsiteY2-212" fmla="*/ 0 h 5947812"/>
              <a:gd name="connsiteX3-213" fmla="*/ 1185600 w 1988880"/>
              <a:gd name="connsiteY3-214" fmla="*/ 1074517 h 5947812"/>
              <a:gd name="connsiteX4-215" fmla="*/ 1300843 w 1988880"/>
              <a:gd name="connsiteY4-216" fmla="*/ 3040137 h 5947812"/>
              <a:gd name="connsiteX5-217" fmla="*/ 1880930 w 1988880"/>
              <a:gd name="connsiteY5-218" fmla="*/ 2455311 h 5947812"/>
              <a:gd name="connsiteX6-219" fmla="*/ 1934741 w 1988880"/>
              <a:gd name="connsiteY6-220" fmla="*/ 2501631 h 5947812"/>
              <a:gd name="connsiteX7-221" fmla="*/ 1988880 w 1988880"/>
              <a:gd name="connsiteY7-222" fmla="*/ 2575961 h 5947812"/>
              <a:gd name="connsiteX8-223" fmla="*/ 1323567 w 1988880"/>
              <a:gd name="connsiteY8-224" fmla="*/ 3432936 h 5947812"/>
              <a:gd name="connsiteX9-225" fmla="*/ 1472009 w 1988880"/>
              <a:gd name="connsiteY9-226" fmla="*/ 5947812 h 5947812"/>
              <a:gd name="connsiteX10-227" fmla="*/ 709232 w 1988880"/>
              <a:gd name="connsiteY10-228" fmla="*/ 5947812 h 5947812"/>
              <a:gd name="connsiteX11-229" fmla="*/ 838248 w 1988880"/>
              <a:gd name="connsiteY11-230" fmla="*/ 3755941 h 5947812"/>
              <a:gd name="connsiteX12-231" fmla="*/ 7680 w 1988880"/>
              <a:gd name="connsiteY12-232" fmla="*/ 2620411 h 5947812"/>
              <a:gd name="connsiteX13-233" fmla="*/ 0 w 1988880"/>
              <a:gd name="connsiteY13-234" fmla="*/ 2597584 h 5947812"/>
              <a:gd name="connsiteX14-235" fmla="*/ 141030 w 1988880"/>
              <a:gd name="connsiteY14-236" fmla="*/ 2525161 h 5947812"/>
              <a:gd name="connsiteX15-237" fmla="*/ 862595 w 1988880"/>
              <a:gd name="connsiteY15-238" fmla="*/ 3338794 h 5947812"/>
              <a:gd name="connsiteX16-239" fmla="*/ 1003809 w 1988880"/>
              <a:gd name="connsiteY16-240" fmla="*/ 913826 h 5947812"/>
              <a:gd name="connsiteX17-241" fmla="*/ 994070 w 1988880"/>
              <a:gd name="connsiteY17-242" fmla="*/ 905711 h 5947812"/>
              <a:gd name="connsiteX18-243" fmla="*/ 1005432 w 1988880"/>
              <a:gd name="connsiteY18-244" fmla="*/ 895972 h 5947812"/>
              <a:gd name="connsiteX19-245" fmla="*/ 1058085 w 1988880"/>
              <a:gd name="connsiteY19-246" fmla="*/ 487767 h 5947812"/>
              <a:gd name="connsiteX0-247" fmla="*/ 1058085 w 1988880"/>
              <a:gd name="connsiteY0-248" fmla="*/ 0 h 5460045"/>
              <a:gd name="connsiteX1-249" fmla="*/ 1166122 w 1988880"/>
              <a:gd name="connsiteY1-250" fmla="*/ 257253 h 5460045"/>
              <a:gd name="connsiteX2-251" fmla="*/ 1185600 w 1988880"/>
              <a:gd name="connsiteY2-252" fmla="*/ 586750 h 5460045"/>
              <a:gd name="connsiteX3-253" fmla="*/ 1300843 w 1988880"/>
              <a:gd name="connsiteY3-254" fmla="*/ 2552370 h 5460045"/>
              <a:gd name="connsiteX4-255" fmla="*/ 1880930 w 1988880"/>
              <a:gd name="connsiteY4-256" fmla="*/ 1967544 h 5460045"/>
              <a:gd name="connsiteX5-257" fmla="*/ 1934741 w 1988880"/>
              <a:gd name="connsiteY5-258" fmla="*/ 2013864 h 5460045"/>
              <a:gd name="connsiteX6-259" fmla="*/ 1988880 w 1988880"/>
              <a:gd name="connsiteY6-260" fmla="*/ 2088194 h 5460045"/>
              <a:gd name="connsiteX7-261" fmla="*/ 1323567 w 1988880"/>
              <a:gd name="connsiteY7-262" fmla="*/ 2945169 h 5460045"/>
              <a:gd name="connsiteX8-263" fmla="*/ 1472009 w 1988880"/>
              <a:gd name="connsiteY8-264" fmla="*/ 5460045 h 5460045"/>
              <a:gd name="connsiteX9-265" fmla="*/ 709232 w 1988880"/>
              <a:gd name="connsiteY9-266" fmla="*/ 5460045 h 5460045"/>
              <a:gd name="connsiteX10-267" fmla="*/ 838248 w 1988880"/>
              <a:gd name="connsiteY10-268" fmla="*/ 3268174 h 5460045"/>
              <a:gd name="connsiteX11-269" fmla="*/ 7680 w 1988880"/>
              <a:gd name="connsiteY11-270" fmla="*/ 2132644 h 5460045"/>
              <a:gd name="connsiteX12-271" fmla="*/ 0 w 1988880"/>
              <a:gd name="connsiteY12-272" fmla="*/ 2109817 h 5460045"/>
              <a:gd name="connsiteX13-273" fmla="*/ 141030 w 1988880"/>
              <a:gd name="connsiteY13-274" fmla="*/ 2037394 h 5460045"/>
              <a:gd name="connsiteX14-275" fmla="*/ 862595 w 1988880"/>
              <a:gd name="connsiteY14-276" fmla="*/ 2851027 h 5460045"/>
              <a:gd name="connsiteX15-277" fmla="*/ 1003809 w 1988880"/>
              <a:gd name="connsiteY15-278" fmla="*/ 426059 h 5460045"/>
              <a:gd name="connsiteX16-279" fmla="*/ 994070 w 1988880"/>
              <a:gd name="connsiteY16-280" fmla="*/ 417944 h 5460045"/>
              <a:gd name="connsiteX17-281" fmla="*/ 1005432 w 1988880"/>
              <a:gd name="connsiteY17-282" fmla="*/ 408205 h 5460045"/>
              <a:gd name="connsiteX18-283" fmla="*/ 1058085 w 1988880"/>
              <a:gd name="connsiteY18-284" fmla="*/ 0 h 5460045"/>
              <a:gd name="connsiteX0-285" fmla="*/ 1058085 w 1988880"/>
              <a:gd name="connsiteY0-286" fmla="*/ 0 h 5460045"/>
              <a:gd name="connsiteX1-287" fmla="*/ 1153422 w 1988880"/>
              <a:gd name="connsiteY1-288" fmla="*/ 73103 h 5460045"/>
              <a:gd name="connsiteX2-289" fmla="*/ 1185600 w 1988880"/>
              <a:gd name="connsiteY2-290" fmla="*/ 586750 h 5460045"/>
              <a:gd name="connsiteX3-291" fmla="*/ 1300843 w 1988880"/>
              <a:gd name="connsiteY3-292" fmla="*/ 2552370 h 5460045"/>
              <a:gd name="connsiteX4-293" fmla="*/ 1880930 w 1988880"/>
              <a:gd name="connsiteY4-294" fmla="*/ 1967544 h 5460045"/>
              <a:gd name="connsiteX5-295" fmla="*/ 1934741 w 1988880"/>
              <a:gd name="connsiteY5-296" fmla="*/ 2013864 h 5460045"/>
              <a:gd name="connsiteX6-297" fmla="*/ 1988880 w 1988880"/>
              <a:gd name="connsiteY6-298" fmla="*/ 2088194 h 5460045"/>
              <a:gd name="connsiteX7-299" fmla="*/ 1323567 w 1988880"/>
              <a:gd name="connsiteY7-300" fmla="*/ 2945169 h 5460045"/>
              <a:gd name="connsiteX8-301" fmla="*/ 1472009 w 1988880"/>
              <a:gd name="connsiteY8-302" fmla="*/ 5460045 h 5460045"/>
              <a:gd name="connsiteX9-303" fmla="*/ 709232 w 1988880"/>
              <a:gd name="connsiteY9-304" fmla="*/ 5460045 h 5460045"/>
              <a:gd name="connsiteX10-305" fmla="*/ 838248 w 1988880"/>
              <a:gd name="connsiteY10-306" fmla="*/ 3268174 h 5460045"/>
              <a:gd name="connsiteX11-307" fmla="*/ 7680 w 1988880"/>
              <a:gd name="connsiteY11-308" fmla="*/ 2132644 h 5460045"/>
              <a:gd name="connsiteX12-309" fmla="*/ 0 w 1988880"/>
              <a:gd name="connsiteY12-310" fmla="*/ 2109817 h 5460045"/>
              <a:gd name="connsiteX13-311" fmla="*/ 141030 w 1988880"/>
              <a:gd name="connsiteY13-312" fmla="*/ 2037394 h 5460045"/>
              <a:gd name="connsiteX14-313" fmla="*/ 862595 w 1988880"/>
              <a:gd name="connsiteY14-314" fmla="*/ 2851027 h 5460045"/>
              <a:gd name="connsiteX15-315" fmla="*/ 1003809 w 1988880"/>
              <a:gd name="connsiteY15-316" fmla="*/ 426059 h 5460045"/>
              <a:gd name="connsiteX16-317" fmla="*/ 994070 w 1988880"/>
              <a:gd name="connsiteY16-318" fmla="*/ 417944 h 5460045"/>
              <a:gd name="connsiteX17-319" fmla="*/ 1005432 w 1988880"/>
              <a:gd name="connsiteY17-320" fmla="*/ 408205 h 5460045"/>
              <a:gd name="connsiteX18-321" fmla="*/ 1058085 w 1988880"/>
              <a:gd name="connsiteY18-322" fmla="*/ 0 h 5460045"/>
              <a:gd name="connsiteX0-323" fmla="*/ 1058085 w 1988880"/>
              <a:gd name="connsiteY0-324" fmla="*/ 0 h 5460045"/>
              <a:gd name="connsiteX1-325" fmla="*/ 1153422 w 1988880"/>
              <a:gd name="connsiteY1-326" fmla="*/ 73103 h 5460045"/>
              <a:gd name="connsiteX2-327" fmla="*/ 1185600 w 1988880"/>
              <a:gd name="connsiteY2-328" fmla="*/ 586750 h 5460045"/>
              <a:gd name="connsiteX3-329" fmla="*/ 1300843 w 1988880"/>
              <a:gd name="connsiteY3-330" fmla="*/ 2552370 h 5460045"/>
              <a:gd name="connsiteX4-331" fmla="*/ 1880930 w 1988880"/>
              <a:gd name="connsiteY4-332" fmla="*/ 1967544 h 5460045"/>
              <a:gd name="connsiteX5-333" fmla="*/ 1934741 w 1988880"/>
              <a:gd name="connsiteY5-334" fmla="*/ 2013864 h 5460045"/>
              <a:gd name="connsiteX6-335" fmla="*/ 1988880 w 1988880"/>
              <a:gd name="connsiteY6-336" fmla="*/ 2088194 h 5460045"/>
              <a:gd name="connsiteX7-337" fmla="*/ 1323567 w 1988880"/>
              <a:gd name="connsiteY7-338" fmla="*/ 2945169 h 5460045"/>
              <a:gd name="connsiteX8-339" fmla="*/ 1472009 w 1988880"/>
              <a:gd name="connsiteY8-340" fmla="*/ 5460045 h 5460045"/>
              <a:gd name="connsiteX9-341" fmla="*/ 709232 w 1988880"/>
              <a:gd name="connsiteY9-342" fmla="*/ 5460045 h 5460045"/>
              <a:gd name="connsiteX10-343" fmla="*/ 838248 w 1988880"/>
              <a:gd name="connsiteY10-344" fmla="*/ 3268174 h 5460045"/>
              <a:gd name="connsiteX11-345" fmla="*/ 7680 w 1988880"/>
              <a:gd name="connsiteY11-346" fmla="*/ 2132644 h 5460045"/>
              <a:gd name="connsiteX12-347" fmla="*/ 0 w 1988880"/>
              <a:gd name="connsiteY12-348" fmla="*/ 2109817 h 5460045"/>
              <a:gd name="connsiteX13-349" fmla="*/ 141030 w 1988880"/>
              <a:gd name="connsiteY13-350" fmla="*/ 2037394 h 5460045"/>
              <a:gd name="connsiteX14-351" fmla="*/ 862595 w 1988880"/>
              <a:gd name="connsiteY14-352" fmla="*/ 2851027 h 5460045"/>
              <a:gd name="connsiteX15-353" fmla="*/ 1003809 w 1988880"/>
              <a:gd name="connsiteY15-354" fmla="*/ 426059 h 5460045"/>
              <a:gd name="connsiteX16-355" fmla="*/ 994070 w 1988880"/>
              <a:gd name="connsiteY16-356" fmla="*/ 417944 h 5460045"/>
              <a:gd name="connsiteX17-357" fmla="*/ 1096872 w 1988880"/>
              <a:gd name="connsiteY17-358" fmla="*/ 499645 h 5460045"/>
              <a:gd name="connsiteX0-359" fmla="*/ 1058085 w 1988880"/>
              <a:gd name="connsiteY0-360" fmla="*/ 0 h 5460045"/>
              <a:gd name="connsiteX1-361" fmla="*/ 1153422 w 1988880"/>
              <a:gd name="connsiteY1-362" fmla="*/ 73103 h 5460045"/>
              <a:gd name="connsiteX2-363" fmla="*/ 1185600 w 1988880"/>
              <a:gd name="connsiteY2-364" fmla="*/ 586750 h 5460045"/>
              <a:gd name="connsiteX3-365" fmla="*/ 1300843 w 1988880"/>
              <a:gd name="connsiteY3-366" fmla="*/ 2552370 h 5460045"/>
              <a:gd name="connsiteX4-367" fmla="*/ 1880930 w 1988880"/>
              <a:gd name="connsiteY4-368" fmla="*/ 1967544 h 5460045"/>
              <a:gd name="connsiteX5-369" fmla="*/ 1934741 w 1988880"/>
              <a:gd name="connsiteY5-370" fmla="*/ 2013864 h 5460045"/>
              <a:gd name="connsiteX6-371" fmla="*/ 1988880 w 1988880"/>
              <a:gd name="connsiteY6-372" fmla="*/ 2088194 h 5460045"/>
              <a:gd name="connsiteX7-373" fmla="*/ 1323567 w 1988880"/>
              <a:gd name="connsiteY7-374" fmla="*/ 2945169 h 5460045"/>
              <a:gd name="connsiteX8-375" fmla="*/ 1472009 w 1988880"/>
              <a:gd name="connsiteY8-376" fmla="*/ 5460045 h 5460045"/>
              <a:gd name="connsiteX9-377" fmla="*/ 709232 w 1988880"/>
              <a:gd name="connsiteY9-378" fmla="*/ 5460045 h 5460045"/>
              <a:gd name="connsiteX10-379" fmla="*/ 838248 w 1988880"/>
              <a:gd name="connsiteY10-380" fmla="*/ 3268174 h 5460045"/>
              <a:gd name="connsiteX11-381" fmla="*/ 7680 w 1988880"/>
              <a:gd name="connsiteY11-382" fmla="*/ 2132644 h 5460045"/>
              <a:gd name="connsiteX12-383" fmla="*/ 0 w 1988880"/>
              <a:gd name="connsiteY12-384" fmla="*/ 2109817 h 5460045"/>
              <a:gd name="connsiteX13-385" fmla="*/ 141030 w 1988880"/>
              <a:gd name="connsiteY13-386" fmla="*/ 2037394 h 5460045"/>
              <a:gd name="connsiteX14-387" fmla="*/ 862595 w 1988880"/>
              <a:gd name="connsiteY14-388" fmla="*/ 2851027 h 5460045"/>
              <a:gd name="connsiteX15-389" fmla="*/ 1003809 w 1988880"/>
              <a:gd name="connsiteY15-390" fmla="*/ 426059 h 5460045"/>
              <a:gd name="connsiteX16-391" fmla="*/ 994070 w 1988880"/>
              <a:gd name="connsiteY16-392" fmla="*/ 417944 h 5460045"/>
              <a:gd name="connsiteX17-393" fmla="*/ 1038135 w 1988880"/>
              <a:gd name="connsiteY17-394" fmla="*/ 85307 h 5460045"/>
              <a:gd name="connsiteX0-395" fmla="*/ 1058085 w 1988880"/>
              <a:gd name="connsiteY0-396" fmla="*/ 0 h 5460045"/>
              <a:gd name="connsiteX1-397" fmla="*/ 1153422 w 1988880"/>
              <a:gd name="connsiteY1-398" fmla="*/ 73103 h 5460045"/>
              <a:gd name="connsiteX2-399" fmla="*/ 1185600 w 1988880"/>
              <a:gd name="connsiteY2-400" fmla="*/ 586750 h 5460045"/>
              <a:gd name="connsiteX3-401" fmla="*/ 1300843 w 1988880"/>
              <a:gd name="connsiteY3-402" fmla="*/ 2552370 h 5460045"/>
              <a:gd name="connsiteX4-403" fmla="*/ 1880930 w 1988880"/>
              <a:gd name="connsiteY4-404" fmla="*/ 1967544 h 5460045"/>
              <a:gd name="connsiteX5-405" fmla="*/ 1934741 w 1988880"/>
              <a:gd name="connsiteY5-406" fmla="*/ 2013864 h 5460045"/>
              <a:gd name="connsiteX6-407" fmla="*/ 1988880 w 1988880"/>
              <a:gd name="connsiteY6-408" fmla="*/ 2088194 h 5460045"/>
              <a:gd name="connsiteX7-409" fmla="*/ 1323567 w 1988880"/>
              <a:gd name="connsiteY7-410" fmla="*/ 2945169 h 5460045"/>
              <a:gd name="connsiteX8-411" fmla="*/ 1472009 w 1988880"/>
              <a:gd name="connsiteY8-412" fmla="*/ 5460045 h 5460045"/>
              <a:gd name="connsiteX9-413" fmla="*/ 709232 w 1988880"/>
              <a:gd name="connsiteY9-414" fmla="*/ 5460045 h 5460045"/>
              <a:gd name="connsiteX10-415" fmla="*/ 838248 w 1988880"/>
              <a:gd name="connsiteY10-416" fmla="*/ 3268174 h 5460045"/>
              <a:gd name="connsiteX11-417" fmla="*/ 7680 w 1988880"/>
              <a:gd name="connsiteY11-418" fmla="*/ 2132644 h 5460045"/>
              <a:gd name="connsiteX12-419" fmla="*/ 0 w 1988880"/>
              <a:gd name="connsiteY12-420" fmla="*/ 2109817 h 5460045"/>
              <a:gd name="connsiteX13-421" fmla="*/ 141030 w 1988880"/>
              <a:gd name="connsiteY13-422" fmla="*/ 2037394 h 5460045"/>
              <a:gd name="connsiteX14-423" fmla="*/ 862595 w 1988880"/>
              <a:gd name="connsiteY14-424" fmla="*/ 2851027 h 5460045"/>
              <a:gd name="connsiteX15-425" fmla="*/ 1003809 w 1988880"/>
              <a:gd name="connsiteY15-426" fmla="*/ 426059 h 5460045"/>
              <a:gd name="connsiteX16-427" fmla="*/ 1038135 w 1988880"/>
              <a:gd name="connsiteY16-428" fmla="*/ 85307 h 5460045"/>
              <a:gd name="connsiteX0-429" fmla="*/ 1058085 w 1988880"/>
              <a:gd name="connsiteY0-430" fmla="*/ 0 h 5460045"/>
              <a:gd name="connsiteX1-431" fmla="*/ 1153422 w 1988880"/>
              <a:gd name="connsiteY1-432" fmla="*/ 73103 h 5460045"/>
              <a:gd name="connsiteX2-433" fmla="*/ 1185600 w 1988880"/>
              <a:gd name="connsiteY2-434" fmla="*/ 586750 h 5460045"/>
              <a:gd name="connsiteX3-435" fmla="*/ 1300843 w 1988880"/>
              <a:gd name="connsiteY3-436" fmla="*/ 2552370 h 5460045"/>
              <a:gd name="connsiteX4-437" fmla="*/ 1880930 w 1988880"/>
              <a:gd name="connsiteY4-438" fmla="*/ 1967544 h 5460045"/>
              <a:gd name="connsiteX5-439" fmla="*/ 1934741 w 1988880"/>
              <a:gd name="connsiteY5-440" fmla="*/ 2013864 h 5460045"/>
              <a:gd name="connsiteX6-441" fmla="*/ 1988880 w 1988880"/>
              <a:gd name="connsiteY6-442" fmla="*/ 2088194 h 5460045"/>
              <a:gd name="connsiteX7-443" fmla="*/ 1323567 w 1988880"/>
              <a:gd name="connsiteY7-444" fmla="*/ 2945169 h 5460045"/>
              <a:gd name="connsiteX8-445" fmla="*/ 1472009 w 1988880"/>
              <a:gd name="connsiteY8-446" fmla="*/ 5460045 h 5460045"/>
              <a:gd name="connsiteX9-447" fmla="*/ 709232 w 1988880"/>
              <a:gd name="connsiteY9-448" fmla="*/ 5460045 h 5460045"/>
              <a:gd name="connsiteX10-449" fmla="*/ 838248 w 1988880"/>
              <a:gd name="connsiteY10-450" fmla="*/ 3268174 h 5460045"/>
              <a:gd name="connsiteX11-451" fmla="*/ 7680 w 1988880"/>
              <a:gd name="connsiteY11-452" fmla="*/ 2132644 h 5460045"/>
              <a:gd name="connsiteX12-453" fmla="*/ 0 w 1988880"/>
              <a:gd name="connsiteY12-454" fmla="*/ 2109817 h 5460045"/>
              <a:gd name="connsiteX13-455" fmla="*/ 141030 w 1988880"/>
              <a:gd name="connsiteY13-456" fmla="*/ 2037394 h 5460045"/>
              <a:gd name="connsiteX14-457" fmla="*/ 862595 w 1988880"/>
              <a:gd name="connsiteY14-458" fmla="*/ 2851027 h 5460045"/>
              <a:gd name="connsiteX15-459" fmla="*/ 1003809 w 1988880"/>
              <a:gd name="connsiteY15-460" fmla="*/ 426059 h 5460045"/>
              <a:gd name="connsiteX16-461" fmla="*/ 1019085 w 1988880"/>
              <a:gd name="connsiteY16-462" fmla="*/ 56732 h 5460045"/>
              <a:gd name="connsiteX0-463" fmla="*/ 1058085 w 1988880"/>
              <a:gd name="connsiteY0-464" fmla="*/ 11531 h 5471576"/>
              <a:gd name="connsiteX1-465" fmla="*/ 1153422 w 1988880"/>
              <a:gd name="connsiteY1-466" fmla="*/ 84634 h 5471576"/>
              <a:gd name="connsiteX2-467" fmla="*/ 1185600 w 1988880"/>
              <a:gd name="connsiteY2-468" fmla="*/ 598281 h 5471576"/>
              <a:gd name="connsiteX3-469" fmla="*/ 1300843 w 1988880"/>
              <a:gd name="connsiteY3-470" fmla="*/ 2563901 h 5471576"/>
              <a:gd name="connsiteX4-471" fmla="*/ 1880930 w 1988880"/>
              <a:gd name="connsiteY4-472" fmla="*/ 1979075 h 5471576"/>
              <a:gd name="connsiteX5-473" fmla="*/ 1934741 w 1988880"/>
              <a:gd name="connsiteY5-474" fmla="*/ 2025395 h 5471576"/>
              <a:gd name="connsiteX6-475" fmla="*/ 1988880 w 1988880"/>
              <a:gd name="connsiteY6-476" fmla="*/ 2099725 h 5471576"/>
              <a:gd name="connsiteX7-477" fmla="*/ 1323567 w 1988880"/>
              <a:gd name="connsiteY7-478" fmla="*/ 2956700 h 5471576"/>
              <a:gd name="connsiteX8-479" fmla="*/ 1472009 w 1988880"/>
              <a:gd name="connsiteY8-480" fmla="*/ 5471576 h 5471576"/>
              <a:gd name="connsiteX9-481" fmla="*/ 709232 w 1988880"/>
              <a:gd name="connsiteY9-482" fmla="*/ 5471576 h 5471576"/>
              <a:gd name="connsiteX10-483" fmla="*/ 838248 w 1988880"/>
              <a:gd name="connsiteY10-484" fmla="*/ 3279705 h 5471576"/>
              <a:gd name="connsiteX11-485" fmla="*/ 7680 w 1988880"/>
              <a:gd name="connsiteY11-486" fmla="*/ 2144175 h 5471576"/>
              <a:gd name="connsiteX12-487" fmla="*/ 0 w 1988880"/>
              <a:gd name="connsiteY12-488" fmla="*/ 2121348 h 5471576"/>
              <a:gd name="connsiteX13-489" fmla="*/ 141030 w 1988880"/>
              <a:gd name="connsiteY13-490" fmla="*/ 2048925 h 5471576"/>
              <a:gd name="connsiteX14-491" fmla="*/ 862595 w 1988880"/>
              <a:gd name="connsiteY14-492" fmla="*/ 2862558 h 5471576"/>
              <a:gd name="connsiteX15-493" fmla="*/ 1003809 w 1988880"/>
              <a:gd name="connsiteY15-494" fmla="*/ 437590 h 5471576"/>
              <a:gd name="connsiteX16-495" fmla="*/ 1058773 w 1988880"/>
              <a:gd name="connsiteY16-496" fmla="*/ 0 h 5471576"/>
              <a:gd name="connsiteX0-497" fmla="*/ 1058085 w 1988880"/>
              <a:gd name="connsiteY0-498" fmla="*/ 0 h 5460045"/>
              <a:gd name="connsiteX1-499" fmla="*/ 1153422 w 1988880"/>
              <a:gd name="connsiteY1-500" fmla="*/ 73103 h 5460045"/>
              <a:gd name="connsiteX2-501" fmla="*/ 1185600 w 1988880"/>
              <a:gd name="connsiteY2-502" fmla="*/ 586750 h 5460045"/>
              <a:gd name="connsiteX3-503" fmla="*/ 1300843 w 1988880"/>
              <a:gd name="connsiteY3-504" fmla="*/ 2552370 h 5460045"/>
              <a:gd name="connsiteX4-505" fmla="*/ 1880930 w 1988880"/>
              <a:gd name="connsiteY4-506" fmla="*/ 1967544 h 5460045"/>
              <a:gd name="connsiteX5-507" fmla="*/ 1934741 w 1988880"/>
              <a:gd name="connsiteY5-508" fmla="*/ 2013864 h 5460045"/>
              <a:gd name="connsiteX6-509" fmla="*/ 1988880 w 1988880"/>
              <a:gd name="connsiteY6-510" fmla="*/ 2088194 h 5460045"/>
              <a:gd name="connsiteX7-511" fmla="*/ 1323567 w 1988880"/>
              <a:gd name="connsiteY7-512" fmla="*/ 2945169 h 5460045"/>
              <a:gd name="connsiteX8-513" fmla="*/ 1472009 w 1988880"/>
              <a:gd name="connsiteY8-514" fmla="*/ 5460045 h 5460045"/>
              <a:gd name="connsiteX9-515" fmla="*/ 709232 w 1988880"/>
              <a:gd name="connsiteY9-516" fmla="*/ 5460045 h 5460045"/>
              <a:gd name="connsiteX10-517" fmla="*/ 838248 w 1988880"/>
              <a:gd name="connsiteY10-518" fmla="*/ 3268174 h 5460045"/>
              <a:gd name="connsiteX11-519" fmla="*/ 7680 w 1988880"/>
              <a:gd name="connsiteY11-520" fmla="*/ 2132644 h 5460045"/>
              <a:gd name="connsiteX12-521" fmla="*/ 0 w 1988880"/>
              <a:gd name="connsiteY12-522" fmla="*/ 2109817 h 5460045"/>
              <a:gd name="connsiteX13-523" fmla="*/ 141030 w 1988880"/>
              <a:gd name="connsiteY13-524" fmla="*/ 2037394 h 5460045"/>
              <a:gd name="connsiteX14-525" fmla="*/ 862595 w 1988880"/>
              <a:gd name="connsiteY14-526" fmla="*/ 2851027 h 5460045"/>
              <a:gd name="connsiteX15-527" fmla="*/ 1003809 w 1988880"/>
              <a:gd name="connsiteY15-528" fmla="*/ 426059 h 5460045"/>
              <a:gd name="connsiteX16-529" fmla="*/ 1031786 w 1988880"/>
              <a:gd name="connsiteY16-530" fmla="*/ 28156 h 5460045"/>
              <a:gd name="connsiteX0-531" fmla="*/ 1058085 w 1988880"/>
              <a:gd name="connsiteY0-532" fmla="*/ 0 h 5460045"/>
              <a:gd name="connsiteX1-533" fmla="*/ 1153422 w 1988880"/>
              <a:gd name="connsiteY1-534" fmla="*/ 73103 h 5460045"/>
              <a:gd name="connsiteX2-535" fmla="*/ 1185600 w 1988880"/>
              <a:gd name="connsiteY2-536" fmla="*/ 586750 h 5460045"/>
              <a:gd name="connsiteX3-537" fmla="*/ 1300843 w 1988880"/>
              <a:gd name="connsiteY3-538" fmla="*/ 2552370 h 5460045"/>
              <a:gd name="connsiteX4-539" fmla="*/ 1880930 w 1988880"/>
              <a:gd name="connsiteY4-540" fmla="*/ 1967544 h 5460045"/>
              <a:gd name="connsiteX5-541" fmla="*/ 1934741 w 1988880"/>
              <a:gd name="connsiteY5-542" fmla="*/ 2013864 h 5460045"/>
              <a:gd name="connsiteX6-543" fmla="*/ 1988880 w 1988880"/>
              <a:gd name="connsiteY6-544" fmla="*/ 2088194 h 5460045"/>
              <a:gd name="connsiteX7-545" fmla="*/ 1323567 w 1988880"/>
              <a:gd name="connsiteY7-546" fmla="*/ 2945169 h 5460045"/>
              <a:gd name="connsiteX8-547" fmla="*/ 1472009 w 1988880"/>
              <a:gd name="connsiteY8-548" fmla="*/ 5460045 h 5460045"/>
              <a:gd name="connsiteX9-549" fmla="*/ 709232 w 1988880"/>
              <a:gd name="connsiteY9-550" fmla="*/ 5460045 h 5460045"/>
              <a:gd name="connsiteX10-551" fmla="*/ 838248 w 1988880"/>
              <a:gd name="connsiteY10-552" fmla="*/ 3268174 h 5460045"/>
              <a:gd name="connsiteX11-553" fmla="*/ 7680 w 1988880"/>
              <a:gd name="connsiteY11-554" fmla="*/ 2132644 h 5460045"/>
              <a:gd name="connsiteX12-555" fmla="*/ 0 w 1988880"/>
              <a:gd name="connsiteY12-556" fmla="*/ 2109817 h 5460045"/>
              <a:gd name="connsiteX13-557" fmla="*/ 141030 w 1988880"/>
              <a:gd name="connsiteY13-558" fmla="*/ 2037394 h 5460045"/>
              <a:gd name="connsiteX14-559" fmla="*/ 862595 w 1988880"/>
              <a:gd name="connsiteY14-560" fmla="*/ 2851027 h 5460045"/>
              <a:gd name="connsiteX15-561" fmla="*/ 1003809 w 1988880"/>
              <a:gd name="connsiteY15-562" fmla="*/ 426059 h 5460045"/>
              <a:gd name="connsiteX16-563" fmla="*/ 1031786 w 1988880"/>
              <a:gd name="connsiteY16-564" fmla="*/ 28156 h 5460045"/>
              <a:gd name="connsiteX0-565" fmla="*/ 1059673 w 1988880"/>
              <a:gd name="connsiteY0-566" fmla="*/ 0 h 5439408"/>
              <a:gd name="connsiteX1-567" fmla="*/ 1153422 w 1988880"/>
              <a:gd name="connsiteY1-568" fmla="*/ 52466 h 5439408"/>
              <a:gd name="connsiteX2-569" fmla="*/ 1185600 w 1988880"/>
              <a:gd name="connsiteY2-570" fmla="*/ 566113 h 5439408"/>
              <a:gd name="connsiteX3-571" fmla="*/ 1300843 w 1988880"/>
              <a:gd name="connsiteY3-572" fmla="*/ 2531733 h 5439408"/>
              <a:gd name="connsiteX4-573" fmla="*/ 1880930 w 1988880"/>
              <a:gd name="connsiteY4-574" fmla="*/ 1946907 h 5439408"/>
              <a:gd name="connsiteX5-575" fmla="*/ 1934741 w 1988880"/>
              <a:gd name="connsiteY5-576" fmla="*/ 1993227 h 5439408"/>
              <a:gd name="connsiteX6-577" fmla="*/ 1988880 w 1988880"/>
              <a:gd name="connsiteY6-578" fmla="*/ 2067557 h 5439408"/>
              <a:gd name="connsiteX7-579" fmla="*/ 1323567 w 1988880"/>
              <a:gd name="connsiteY7-580" fmla="*/ 2924532 h 5439408"/>
              <a:gd name="connsiteX8-581" fmla="*/ 1472009 w 1988880"/>
              <a:gd name="connsiteY8-582" fmla="*/ 5439408 h 5439408"/>
              <a:gd name="connsiteX9-583" fmla="*/ 709232 w 1988880"/>
              <a:gd name="connsiteY9-584" fmla="*/ 5439408 h 5439408"/>
              <a:gd name="connsiteX10-585" fmla="*/ 838248 w 1988880"/>
              <a:gd name="connsiteY10-586" fmla="*/ 3247537 h 5439408"/>
              <a:gd name="connsiteX11-587" fmla="*/ 7680 w 1988880"/>
              <a:gd name="connsiteY11-588" fmla="*/ 2112007 h 5439408"/>
              <a:gd name="connsiteX12-589" fmla="*/ 0 w 1988880"/>
              <a:gd name="connsiteY12-590" fmla="*/ 2089180 h 5439408"/>
              <a:gd name="connsiteX13-591" fmla="*/ 141030 w 1988880"/>
              <a:gd name="connsiteY13-592" fmla="*/ 2016757 h 5439408"/>
              <a:gd name="connsiteX14-593" fmla="*/ 862595 w 1988880"/>
              <a:gd name="connsiteY14-594" fmla="*/ 2830390 h 5439408"/>
              <a:gd name="connsiteX15-595" fmla="*/ 1003809 w 1988880"/>
              <a:gd name="connsiteY15-596" fmla="*/ 405422 h 5439408"/>
              <a:gd name="connsiteX16-597" fmla="*/ 1031786 w 1988880"/>
              <a:gd name="connsiteY16-598" fmla="*/ 7519 h 5439408"/>
              <a:gd name="connsiteX0-599" fmla="*/ 1059673 w 1988880"/>
              <a:gd name="connsiteY0-600" fmla="*/ 0 h 5439408"/>
              <a:gd name="connsiteX1-601" fmla="*/ 1153422 w 1988880"/>
              <a:gd name="connsiteY1-602" fmla="*/ 52466 h 5439408"/>
              <a:gd name="connsiteX2-603" fmla="*/ 1185600 w 1988880"/>
              <a:gd name="connsiteY2-604" fmla="*/ 566113 h 5439408"/>
              <a:gd name="connsiteX3-605" fmla="*/ 1300843 w 1988880"/>
              <a:gd name="connsiteY3-606" fmla="*/ 2531733 h 5439408"/>
              <a:gd name="connsiteX4-607" fmla="*/ 1880930 w 1988880"/>
              <a:gd name="connsiteY4-608" fmla="*/ 1946907 h 5439408"/>
              <a:gd name="connsiteX5-609" fmla="*/ 1934741 w 1988880"/>
              <a:gd name="connsiteY5-610" fmla="*/ 1993227 h 5439408"/>
              <a:gd name="connsiteX6-611" fmla="*/ 1988880 w 1988880"/>
              <a:gd name="connsiteY6-612" fmla="*/ 2067557 h 5439408"/>
              <a:gd name="connsiteX7-613" fmla="*/ 1323567 w 1988880"/>
              <a:gd name="connsiteY7-614" fmla="*/ 2924532 h 5439408"/>
              <a:gd name="connsiteX8-615" fmla="*/ 1472009 w 1988880"/>
              <a:gd name="connsiteY8-616" fmla="*/ 5439408 h 5439408"/>
              <a:gd name="connsiteX9-617" fmla="*/ 709232 w 1988880"/>
              <a:gd name="connsiteY9-618" fmla="*/ 5439408 h 5439408"/>
              <a:gd name="connsiteX10-619" fmla="*/ 838248 w 1988880"/>
              <a:gd name="connsiteY10-620" fmla="*/ 3247537 h 5439408"/>
              <a:gd name="connsiteX11-621" fmla="*/ 7680 w 1988880"/>
              <a:gd name="connsiteY11-622" fmla="*/ 2112007 h 5439408"/>
              <a:gd name="connsiteX12-623" fmla="*/ 0 w 1988880"/>
              <a:gd name="connsiteY12-624" fmla="*/ 2089180 h 5439408"/>
              <a:gd name="connsiteX13-625" fmla="*/ 141030 w 1988880"/>
              <a:gd name="connsiteY13-626" fmla="*/ 2016757 h 5439408"/>
              <a:gd name="connsiteX14-627" fmla="*/ 862595 w 1988880"/>
              <a:gd name="connsiteY14-628" fmla="*/ 2830390 h 5439408"/>
              <a:gd name="connsiteX15-629" fmla="*/ 1003809 w 1988880"/>
              <a:gd name="connsiteY15-630" fmla="*/ 405422 h 5439408"/>
              <a:gd name="connsiteX16-631" fmla="*/ 1031786 w 1988880"/>
              <a:gd name="connsiteY16-632" fmla="*/ 7519 h 5439408"/>
              <a:gd name="connsiteX17-633" fmla="*/ 1059673 w 1988880"/>
              <a:gd name="connsiteY17-634" fmla="*/ 0 h 5439408"/>
              <a:gd name="connsiteX0-635" fmla="*/ 1062848 w 1988880"/>
              <a:gd name="connsiteY0-636" fmla="*/ 30581 h 5431889"/>
              <a:gd name="connsiteX1-637" fmla="*/ 1153422 w 1988880"/>
              <a:gd name="connsiteY1-638" fmla="*/ 44947 h 5431889"/>
              <a:gd name="connsiteX2-639" fmla="*/ 1185600 w 1988880"/>
              <a:gd name="connsiteY2-640" fmla="*/ 558594 h 5431889"/>
              <a:gd name="connsiteX3-641" fmla="*/ 1300843 w 1988880"/>
              <a:gd name="connsiteY3-642" fmla="*/ 2524214 h 5431889"/>
              <a:gd name="connsiteX4-643" fmla="*/ 1880930 w 1988880"/>
              <a:gd name="connsiteY4-644" fmla="*/ 1939388 h 5431889"/>
              <a:gd name="connsiteX5-645" fmla="*/ 1934741 w 1988880"/>
              <a:gd name="connsiteY5-646" fmla="*/ 1985708 h 5431889"/>
              <a:gd name="connsiteX6-647" fmla="*/ 1988880 w 1988880"/>
              <a:gd name="connsiteY6-648" fmla="*/ 2060038 h 5431889"/>
              <a:gd name="connsiteX7-649" fmla="*/ 1323567 w 1988880"/>
              <a:gd name="connsiteY7-650" fmla="*/ 2917013 h 5431889"/>
              <a:gd name="connsiteX8-651" fmla="*/ 1472009 w 1988880"/>
              <a:gd name="connsiteY8-652" fmla="*/ 5431889 h 5431889"/>
              <a:gd name="connsiteX9-653" fmla="*/ 709232 w 1988880"/>
              <a:gd name="connsiteY9-654" fmla="*/ 5431889 h 5431889"/>
              <a:gd name="connsiteX10-655" fmla="*/ 838248 w 1988880"/>
              <a:gd name="connsiteY10-656" fmla="*/ 3240018 h 5431889"/>
              <a:gd name="connsiteX11-657" fmla="*/ 7680 w 1988880"/>
              <a:gd name="connsiteY11-658" fmla="*/ 2104488 h 5431889"/>
              <a:gd name="connsiteX12-659" fmla="*/ 0 w 1988880"/>
              <a:gd name="connsiteY12-660" fmla="*/ 2081661 h 5431889"/>
              <a:gd name="connsiteX13-661" fmla="*/ 141030 w 1988880"/>
              <a:gd name="connsiteY13-662" fmla="*/ 2009238 h 5431889"/>
              <a:gd name="connsiteX14-663" fmla="*/ 862595 w 1988880"/>
              <a:gd name="connsiteY14-664" fmla="*/ 2822871 h 5431889"/>
              <a:gd name="connsiteX15-665" fmla="*/ 1003809 w 1988880"/>
              <a:gd name="connsiteY15-666" fmla="*/ 397903 h 5431889"/>
              <a:gd name="connsiteX16-667" fmla="*/ 1031786 w 1988880"/>
              <a:gd name="connsiteY16-668" fmla="*/ 0 h 5431889"/>
              <a:gd name="connsiteX17-669" fmla="*/ 1062848 w 1988880"/>
              <a:gd name="connsiteY17-670" fmla="*/ 30581 h 5431889"/>
              <a:gd name="connsiteX0-671" fmla="*/ 1031786 w 1988880"/>
              <a:gd name="connsiteY0-672" fmla="*/ 0 h 5431889"/>
              <a:gd name="connsiteX1-673" fmla="*/ 1153422 w 1988880"/>
              <a:gd name="connsiteY1-674" fmla="*/ 44947 h 5431889"/>
              <a:gd name="connsiteX2-675" fmla="*/ 1185600 w 1988880"/>
              <a:gd name="connsiteY2-676" fmla="*/ 558594 h 5431889"/>
              <a:gd name="connsiteX3-677" fmla="*/ 1300843 w 1988880"/>
              <a:gd name="connsiteY3-678" fmla="*/ 2524214 h 5431889"/>
              <a:gd name="connsiteX4-679" fmla="*/ 1880930 w 1988880"/>
              <a:gd name="connsiteY4-680" fmla="*/ 1939388 h 5431889"/>
              <a:gd name="connsiteX5-681" fmla="*/ 1934741 w 1988880"/>
              <a:gd name="connsiteY5-682" fmla="*/ 1985708 h 5431889"/>
              <a:gd name="connsiteX6-683" fmla="*/ 1988880 w 1988880"/>
              <a:gd name="connsiteY6-684" fmla="*/ 2060038 h 5431889"/>
              <a:gd name="connsiteX7-685" fmla="*/ 1323567 w 1988880"/>
              <a:gd name="connsiteY7-686" fmla="*/ 2917013 h 5431889"/>
              <a:gd name="connsiteX8-687" fmla="*/ 1472009 w 1988880"/>
              <a:gd name="connsiteY8-688" fmla="*/ 5431889 h 5431889"/>
              <a:gd name="connsiteX9-689" fmla="*/ 709232 w 1988880"/>
              <a:gd name="connsiteY9-690" fmla="*/ 5431889 h 5431889"/>
              <a:gd name="connsiteX10-691" fmla="*/ 838248 w 1988880"/>
              <a:gd name="connsiteY10-692" fmla="*/ 3240018 h 5431889"/>
              <a:gd name="connsiteX11-693" fmla="*/ 7680 w 1988880"/>
              <a:gd name="connsiteY11-694" fmla="*/ 2104488 h 5431889"/>
              <a:gd name="connsiteX12-695" fmla="*/ 0 w 1988880"/>
              <a:gd name="connsiteY12-696" fmla="*/ 2081661 h 5431889"/>
              <a:gd name="connsiteX13-697" fmla="*/ 141030 w 1988880"/>
              <a:gd name="connsiteY13-698" fmla="*/ 2009238 h 5431889"/>
              <a:gd name="connsiteX14-699" fmla="*/ 862595 w 1988880"/>
              <a:gd name="connsiteY14-700" fmla="*/ 2822871 h 5431889"/>
              <a:gd name="connsiteX15-701" fmla="*/ 1003809 w 1988880"/>
              <a:gd name="connsiteY15-702" fmla="*/ 397903 h 5431889"/>
              <a:gd name="connsiteX16-703" fmla="*/ 1031786 w 1988880"/>
              <a:gd name="connsiteY16-704" fmla="*/ 0 h 5431889"/>
              <a:gd name="connsiteX0-705" fmla="*/ 1024106 w 1981200"/>
              <a:gd name="connsiteY0-706" fmla="*/ 0 h 5431889"/>
              <a:gd name="connsiteX1-707" fmla="*/ 1145742 w 1981200"/>
              <a:gd name="connsiteY1-708" fmla="*/ 44947 h 5431889"/>
              <a:gd name="connsiteX2-709" fmla="*/ 1177920 w 1981200"/>
              <a:gd name="connsiteY2-710" fmla="*/ 558594 h 5431889"/>
              <a:gd name="connsiteX3-711" fmla="*/ 1293163 w 1981200"/>
              <a:gd name="connsiteY3-712" fmla="*/ 2524214 h 5431889"/>
              <a:gd name="connsiteX4-713" fmla="*/ 1873250 w 1981200"/>
              <a:gd name="connsiteY4-714" fmla="*/ 1939388 h 5431889"/>
              <a:gd name="connsiteX5-715" fmla="*/ 1927061 w 1981200"/>
              <a:gd name="connsiteY5-716" fmla="*/ 1985708 h 5431889"/>
              <a:gd name="connsiteX6-717" fmla="*/ 1981200 w 1981200"/>
              <a:gd name="connsiteY6-718" fmla="*/ 2060038 h 5431889"/>
              <a:gd name="connsiteX7-719" fmla="*/ 1315887 w 1981200"/>
              <a:gd name="connsiteY7-720" fmla="*/ 2917013 h 5431889"/>
              <a:gd name="connsiteX8-721" fmla="*/ 1464329 w 1981200"/>
              <a:gd name="connsiteY8-722" fmla="*/ 5431889 h 5431889"/>
              <a:gd name="connsiteX9-723" fmla="*/ 701552 w 1981200"/>
              <a:gd name="connsiteY9-724" fmla="*/ 5431889 h 5431889"/>
              <a:gd name="connsiteX10-725" fmla="*/ 830568 w 1981200"/>
              <a:gd name="connsiteY10-726" fmla="*/ 3240018 h 5431889"/>
              <a:gd name="connsiteX11-727" fmla="*/ 0 w 1981200"/>
              <a:gd name="connsiteY11-728" fmla="*/ 2104488 h 5431889"/>
              <a:gd name="connsiteX12-729" fmla="*/ 133350 w 1981200"/>
              <a:gd name="connsiteY12-730" fmla="*/ 2009238 h 5431889"/>
              <a:gd name="connsiteX13-731" fmla="*/ 854915 w 1981200"/>
              <a:gd name="connsiteY13-732" fmla="*/ 2822871 h 5431889"/>
              <a:gd name="connsiteX14-733" fmla="*/ 996129 w 1981200"/>
              <a:gd name="connsiteY14-734" fmla="*/ 397903 h 5431889"/>
              <a:gd name="connsiteX15-735" fmla="*/ 1024106 w 1981200"/>
              <a:gd name="connsiteY15-736" fmla="*/ 0 h 5431889"/>
              <a:gd name="connsiteX0-737" fmla="*/ 1024106 w 1981200"/>
              <a:gd name="connsiteY0-738" fmla="*/ 0 h 5431889"/>
              <a:gd name="connsiteX1-739" fmla="*/ 1145742 w 1981200"/>
              <a:gd name="connsiteY1-740" fmla="*/ 44947 h 5431889"/>
              <a:gd name="connsiteX2-741" fmla="*/ 1177920 w 1981200"/>
              <a:gd name="connsiteY2-742" fmla="*/ 558594 h 5431889"/>
              <a:gd name="connsiteX3-743" fmla="*/ 1293163 w 1981200"/>
              <a:gd name="connsiteY3-744" fmla="*/ 2524214 h 5431889"/>
              <a:gd name="connsiteX4-745" fmla="*/ 1873250 w 1981200"/>
              <a:gd name="connsiteY4-746" fmla="*/ 1939388 h 5431889"/>
              <a:gd name="connsiteX5-747" fmla="*/ 1981200 w 1981200"/>
              <a:gd name="connsiteY5-748" fmla="*/ 2060038 h 5431889"/>
              <a:gd name="connsiteX6-749" fmla="*/ 1315887 w 1981200"/>
              <a:gd name="connsiteY6-750" fmla="*/ 2917013 h 5431889"/>
              <a:gd name="connsiteX7-751" fmla="*/ 1464329 w 1981200"/>
              <a:gd name="connsiteY7-752" fmla="*/ 5431889 h 5431889"/>
              <a:gd name="connsiteX8-753" fmla="*/ 701552 w 1981200"/>
              <a:gd name="connsiteY8-754" fmla="*/ 5431889 h 5431889"/>
              <a:gd name="connsiteX9-755" fmla="*/ 830568 w 1981200"/>
              <a:gd name="connsiteY9-756" fmla="*/ 3240018 h 5431889"/>
              <a:gd name="connsiteX10-757" fmla="*/ 0 w 1981200"/>
              <a:gd name="connsiteY10-758" fmla="*/ 2104488 h 5431889"/>
              <a:gd name="connsiteX11-759" fmla="*/ 133350 w 1981200"/>
              <a:gd name="connsiteY11-760" fmla="*/ 2009238 h 5431889"/>
              <a:gd name="connsiteX12-761" fmla="*/ 854915 w 1981200"/>
              <a:gd name="connsiteY12-762" fmla="*/ 2822871 h 5431889"/>
              <a:gd name="connsiteX13-763" fmla="*/ 996129 w 1981200"/>
              <a:gd name="connsiteY13-764" fmla="*/ 397903 h 5431889"/>
              <a:gd name="connsiteX14-765" fmla="*/ 1024106 w 1981200"/>
              <a:gd name="connsiteY14-766" fmla="*/ 0 h 54318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981200" h="5431889">
                <a:moveTo>
                  <a:pt x="1024106" y="0"/>
                </a:moveTo>
                <a:lnTo>
                  <a:pt x="1145742" y="44947"/>
                </a:lnTo>
                <a:lnTo>
                  <a:pt x="1177920" y="558594"/>
                </a:lnTo>
                <a:lnTo>
                  <a:pt x="1293163" y="2524214"/>
                </a:lnTo>
                <a:lnTo>
                  <a:pt x="1873250" y="1939388"/>
                </a:lnTo>
                <a:lnTo>
                  <a:pt x="1981200" y="2060038"/>
                </a:lnTo>
                <a:lnTo>
                  <a:pt x="1315887" y="2917013"/>
                </a:lnTo>
                <a:lnTo>
                  <a:pt x="1464329" y="5431889"/>
                </a:lnTo>
                <a:lnTo>
                  <a:pt x="701552" y="5431889"/>
                </a:lnTo>
                <a:lnTo>
                  <a:pt x="830568" y="3240018"/>
                </a:lnTo>
                <a:lnTo>
                  <a:pt x="0" y="2104488"/>
                </a:lnTo>
                <a:lnTo>
                  <a:pt x="133350" y="2009238"/>
                </a:lnTo>
                <a:lnTo>
                  <a:pt x="854915" y="2822871"/>
                </a:lnTo>
                <a:lnTo>
                  <a:pt x="996129" y="397903"/>
                </a:lnTo>
                <a:lnTo>
                  <a:pt x="1024106" y="0"/>
                </a:lnTo>
                <a:close/>
              </a:path>
            </a:pathLst>
          </a:cu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42"/>
          <p:cNvSpPr/>
          <p:nvPr/>
        </p:nvSpPr>
        <p:spPr bwMode="auto">
          <a:xfrm>
            <a:off x="5317253" y="2008814"/>
            <a:ext cx="1602831" cy="1847329"/>
          </a:xfrm>
          <a:custGeom>
            <a:avLst/>
            <a:gdLst>
              <a:gd name="T0" fmla="*/ 766 w 1534"/>
              <a:gd name="T1" fmla="*/ 0 h 1768"/>
              <a:gd name="T2" fmla="*/ 0 w 1534"/>
              <a:gd name="T3" fmla="*/ 441 h 1768"/>
              <a:gd name="T4" fmla="*/ 0 w 1534"/>
              <a:gd name="T5" fmla="*/ 1327 h 1768"/>
              <a:gd name="T6" fmla="*/ 766 w 1534"/>
              <a:gd name="T7" fmla="*/ 1768 h 1768"/>
              <a:gd name="T8" fmla="*/ 1534 w 1534"/>
              <a:gd name="T9" fmla="*/ 1327 h 1768"/>
              <a:gd name="T10" fmla="*/ 1534 w 1534"/>
              <a:gd name="T11" fmla="*/ 441 h 1768"/>
              <a:gd name="T12" fmla="*/ 766 w 1534"/>
              <a:gd name="T13" fmla="*/ 0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4" h="1768">
                <a:moveTo>
                  <a:pt x="766" y="0"/>
                </a:moveTo>
                <a:lnTo>
                  <a:pt x="0" y="441"/>
                </a:lnTo>
                <a:lnTo>
                  <a:pt x="0" y="1327"/>
                </a:lnTo>
                <a:lnTo>
                  <a:pt x="766" y="1768"/>
                </a:lnTo>
                <a:lnTo>
                  <a:pt x="1534" y="1327"/>
                </a:lnTo>
                <a:lnTo>
                  <a:pt x="1534" y="441"/>
                </a:lnTo>
                <a:lnTo>
                  <a:pt x="766" y="0"/>
                </a:lnTo>
                <a:close/>
              </a:path>
            </a:pathLst>
          </a:cu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Freeform 43"/>
          <p:cNvSpPr>
            <a:spLocks noEditPoints="1"/>
          </p:cNvSpPr>
          <p:nvPr/>
        </p:nvSpPr>
        <p:spPr bwMode="auto">
          <a:xfrm>
            <a:off x="5100284" y="1757721"/>
            <a:ext cx="2036768" cy="2349515"/>
          </a:xfrm>
          <a:custGeom>
            <a:avLst/>
            <a:gdLst>
              <a:gd name="T0" fmla="*/ 1041 w 2084"/>
              <a:gd name="T1" fmla="*/ 0 h 2404"/>
              <a:gd name="T2" fmla="*/ 0 w 2084"/>
              <a:gd name="T3" fmla="*/ 598 h 2404"/>
              <a:gd name="T4" fmla="*/ 0 w 2084"/>
              <a:gd name="T5" fmla="*/ 1804 h 2404"/>
              <a:gd name="T6" fmla="*/ 1041 w 2084"/>
              <a:gd name="T7" fmla="*/ 2404 h 2404"/>
              <a:gd name="T8" fmla="*/ 2084 w 2084"/>
              <a:gd name="T9" fmla="*/ 1804 h 2404"/>
              <a:gd name="T10" fmla="*/ 2084 w 2084"/>
              <a:gd name="T11" fmla="*/ 598 h 2404"/>
              <a:gd name="T12" fmla="*/ 1041 w 2084"/>
              <a:gd name="T13" fmla="*/ 0 h 2404"/>
              <a:gd name="T14" fmla="*/ 1983 w 2084"/>
              <a:gd name="T15" fmla="*/ 1748 h 2404"/>
              <a:gd name="T16" fmla="*/ 1041 w 2084"/>
              <a:gd name="T17" fmla="*/ 2290 h 2404"/>
              <a:gd name="T18" fmla="*/ 101 w 2084"/>
              <a:gd name="T19" fmla="*/ 1748 h 2404"/>
              <a:gd name="T20" fmla="*/ 101 w 2084"/>
              <a:gd name="T21" fmla="*/ 656 h 2404"/>
              <a:gd name="T22" fmla="*/ 1041 w 2084"/>
              <a:gd name="T23" fmla="*/ 114 h 2404"/>
              <a:gd name="T24" fmla="*/ 1983 w 2084"/>
              <a:gd name="T25" fmla="*/ 656 h 2404"/>
              <a:gd name="T26" fmla="*/ 1983 w 2084"/>
              <a:gd name="T27" fmla="*/ 1748 h 2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84" h="2404">
                <a:moveTo>
                  <a:pt x="1041" y="0"/>
                </a:moveTo>
                <a:lnTo>
                  <a:pt x="0" y="598"/>
                </a:lnTo>
                <a:lnTo>
                  <a:pt x="0" y="1804"/>
                </a:lnTo>
                <a:lnTo>
                  <a:pt x="1041" y="2404"/>
                </a:lnTo>
                <a:lnTo>
                  <a:pt x="2084" y="1804"/>
                </a:lnTo>
                <a:lnTo>
                  <a:pt x="2084" y="598"/>
                </a:lnTo>
                <a:lnTo>
                  <a:pt x="1041" y="0"/>
                </a:lnTo>
                <a:close/>
                <a:moveTo>
                  <a:pt x="1983" y="1748"/>
                </a:moveTo>
                <a:lnTo>
                  <a:pt x="1041" y="2290"/>
                </a:lnTo>
                <a:lnTo>
                  <a:pt x="101" y="1748"/>
                </a:lnTo>
                <a:lnTo>
                  <a:pt x="101" y="656"/>
                </a:lnTo>
                <a:lnTo>
                  <a:pt x="1041" y="114"/>
                </a:lnTo>
                <a:lnTo>
                  <a:pt x="1983" y="656"/>
                </a:lnTo>
                <a:lnTo>
                  <a:pt x="1983" y="1748"/>
                </a:lnTo>
                <a:close/>
              </a:path>
            </a:pathLst>
          </a:custGeom>
          <a:solidFill>
            <a:srgbClr val="E8D0CD"/>
          </a:solidFill>
          <a:ln w="11113" cap="flat">
            <a:noFill/>
            <a:prstDash val="solid"/>
            <a:miter lim="800000"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45"/>
          <p:cNvSpPr/>
          <p:nvPr/>
        </p:nvSpPr>
        <p:spPr bwMode="auto">
          <a:xfrm>
            <a:off x="6651907" y="4093407"/>
            <a:ext cx="1048964" cy="1208975"/>
          </a:xfrm>
          <a:custGeom>
            <a:avLst/>
            <a:gdLst>
              <a:gd name="T0" fmla="*/ 766 w 1534"/>
              <a:gd name="T1" fmla="*/ 0 h 1768"/>
              <a:gd name="T2" fmla="*/ 0 w 1534"/>
              <a:gd name="T3" fmla="*/ 441 h 1768"/>
              <a:gd name="T4" fmla="*/ 0 w 1534"/>
              <a:gd name="T5" fmla="*/ 1327 h 1768"/>
              <a:gd name="T6" fmla="*/ 766 w 1534"/>
              <a:gd name="T7" fmla="*/ 1768 h 1768"/>
              <a:gd name="T8" fmla="*/ 1534 w 1534"/>
              <a:gd name="T9" fmla="*/ 1327 h 1768"/>
              <a:gd name="T10" fmla="*/ 1534 w 1534"/>
              <a:gd name="T11" fmla="*/ 441 h 1768"/>
              <a:gd name="T12" fmla="*/ 766 w 1534"/>
              <a:gd name="T13" fmla="*/ 0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4" h="1768">
                <a:moveTo>
                  <a:pt x="766" y="0"/>
                </a:moveTo>
                <a:lnTo>
                  <a:pt x="0" y="441"/>
                </a:lnTo>
                <a:lnTo>
                  <a:pt x="0" y="1327"/>
                </a:lnTo>
                <a:lnTo>
                  <a:pt x="766" y="1768"/>
                </a:lnTo>
                <a:lnTo>
                  <a:pt x="1534" y="1327"/>
                </a:lnTo>
                <a:lnTo>
                  <a:pt x="1534" y="441"/>
                </a:lnTo>
                <a:lnTo>
                  <a:pt x="766" y="0"/>
                </a:lnTo>
                <a:close/>
              </a:path>
            </a:pathLst>
          </a:cu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Freeform 46"/>
          <p:cNvSpPr>
            <a:spLocks noEditPoints="1"/>
          </p:cNvSpPr>
          <p:nvPr/>
        </p:nvSpPr>
        <p:spPr bwMode="auto">
          <a:xfrm>
            <a:off x="6509912" y="3929080"/>
            <a:ext cx="1332952" cy="1537627"/>
          </a:xfrm>
          <a:custGeom>
            <a:avLst/>
            <a:gdLst>
              <a:gd name="T0" fmla="*/ 1041 w 2084"/>
              <a:gd name="T1" fmla="*/ 0 h 2404"/>
              <a:gd name="T2" fmla="*/ 0 w 2084"/>
              <a:gd name="T3" fmla="*/ 598 h 2404"/>
              <a:gd name="T4" fmla="*/ 0 w 2084"/>
              <a:gd name="T5" fmla="*/ 1804 h 2404"/>
              <a:gd name="T6" fmla="*/ 1041 w 2084"/>
              <a:gd name="T7" fmla="*/ 2404 h 2404"/>
              <a:gd name="T8" fmla="*/ 2084 w 2084"/>
              <a:gd name="T9" fmla="*/ 1804 h 2404"/>
              <a:gd name="T10" fmla="*/ 2084 w 2084"/>
              <a:gd name="T11" fmla="*/ 598 h 2404"/>
              <a:gd name="T12" fmla="*/ 1041 w 2084"/>
              <a:gd name="T13" fmla="*/ 0 h 2404"/>
              <a:gd name="T14" fmla="*/ 1983 w 2084"/>
              <a:gd name="T15" fmla="*/ 1748 h 2404"/>
              <a:gd name="T16" fmla="*/ 1041 w 2084"/>
              <a:gd name="T17" fmla="*/ 2290 h 2404"/>
              <a:gd name="T18" fmla="*/ 101 w 2084"/>
              <a:gd name="T19" fmla="*/ 1748 h 2404"/>
              <a:gd name="T20" fmla="*/ 101 w 2084"/>
              <a:gd name="T21" fmla="*/ 656 h 2404"/>
              <a:gd name="T22" fmla="*/ 1041 w 2084"/>
              <a:gd name="T23" fmla="*/ 114 h 2404"/>
              <a:gd name="T24" fmla="*/ 1983 w 2084"/>
              <a:gd name="T25" fmla="*/ 656 h 2404"/>
              <a:gd name="T26" fmla="*/ 1983 w 2084"/>
              <a:gd name="T27" fmla="*/ 1748 h 2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84" h="2404">
                <a:moveTo>
                  <a:pt x="1041" y="0"/>
                </a:moveTo>
                <a:lnTo>
                  <a:pt x="0" y="598"/>
                </a:lnTo>
                <a:lnTo>
                  <a:pt x="0" y="1804"/>
                </a:lnTo>
                <a:lnTo>
                  <a:pt x="1041" y="2404"/>
                </a:lnTo>
                <a:lnTo>
                  <a:pt x="2084" y="1804"/>
                </a:lnTo>
                <a:lnTo>
                  <a:pt x="2084" y="598"/>
                </a:lnTo>
                <a:lnTo>
                  <a:pt x="1041" y="0"/>
                </a:lnTo>
                <a:close/>
                <a:moveTo>
                  <a:pt x="1983" y="1748"/>
                </a:moveTo>
                <a:lnTo>
                  <a:pt x="1041" y="2290"/>
                </a:lnTo>
                <a:lnTo>
                  <a:pt x="101" y="1748"/>
                </a:lnTo>
                <a:lnTo>
                  <a:pt x="101" y="656"/>
                </a:lnTo>
                <a:lnTo>
                  <a:pt x="1041" y="114"/>
                </a:lnTo>
                <a:lnTo>
                  <a:pt x="1983" y="656"/>
                </a:lnTo>
                <a:lnTo>
                  <a:pt x="1983" y="1748"/>
                </a:lnTo>
                <a:close/>
              </a:path>
            </a:pathLst>
          </a:custGeom>
          <a:solidFill>
            <a:srgbClr val="E8D0CD"/>
          </a:solidFill>
          <a:ln w="11113" cap="flat">
            <a:noFill/>
            <a:prstDash val="solid"/>
            <a:miter lim="800000"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48"/>
          <p:cNvSpPr/>
          <p:nvPr/>
        </p:nvSpPr>
        <p:spPr bwMode="auto">
          <a:xfrm>
            <a:off x="4480830" y="3829493"/>
            <a:ext cx="1217650" cy="1403392"/>
          </a:xfrm>
          <a:custGeom>
            <a:avLst/>
            <a:gdLst>
              <a:gd name="T0" fmla="*/ 766 w 1534"/>
              <a:gd name="T1" fmla="*/ 0 h 1768"/>
              <a:gd name="T2" fmla="*/ 0 w 1534"/>
              <a:gd name="T3" fmla="*/ 441 h 1768"/>
              <a:gd name="T4" fmla="*/ 0 w 1534"/>
              <a:gd name="T5" fmla="*/ 1327 h 1768"/>
              <a:gd name="T6" fmla="*/ 766 w 1534"/>
              <a:gd name="T7" fmla="*/ 1768 h 1768"/>
              <a:gd name="T8" fmla="*/ 1534 w 1534"/>
              <a:gd name="T9" fmla="*/ 1327 h 1768"/>
              <a:gd name="T10" fmla="*/ 1534 w 1534"/>
              <a:gd name="T11" fmla="*/ 441 h 1768"/>
              <a:gd name="T12" fmla="*/ 766 w 1534"/>
              <a:gd name="T13" fmla="*/ 0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4" h="1768">
                <a:moveTo>
                  <a:pt x="766" y="0"/>
                </a:moveTo>
                <a:lnTo>
                  <a:pt x="0" y="441"/>
                </a:lnTo>
                <a:lnTo>
                  <a:pt x="0" y="1327"/>
                </a:lnTo>
                <a:lnTo>
                  <a:pt x="766" y="1768"/>
                </a:lnTo>
                <a:lnTo>
                  <a:pt x="1534" y="1327"/>
                </a:lnTo>
                <a:lnTo>
                  <a:pt x="1534" y="441"/>
                </a:lnTo>
                <a:lnTo>
                  <a:pt x="766" y="0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Freeform 49"/>
          <p:cNvSpPr>
            <a:spLocks noEditPoints="1"/>
          </p:cNvSpPr>
          <p:nvPr/>
        </p:nvSpPr>
        <p:spPr bwMode="auto">
          <a:xfrm>
            <a:off x="4316001" y="3638741"/>
            <a:ext cx="1547307" cy="1784896"/>
          </a:xfrm>
          <a:custGeom>
            <a:avLst/>
            <a:gdLst>
              <a:gd name="T0" fmla="*/ 1041 w 2084"/>
              <a:gd name="T1" fmla="*/ 0 h 2404"/>
              <a:gd name="T2" fmla="*/ 0 w 2084"/>
              <a:gd name="T3" fmla="*/ 598 h 2404"/>
              <a:gd name="T4" fmla="*/ 0 w 2084"/>
              <a:gd name="T5" fmla="*/ 1804 h 2404"/>
              <a:gd name="T6" fmla="*/ 1041 w 2084"/>
              <a:gd name="T7" fmla="*/ 2404 h 2404"/>
              <a:gd name="T8" fmla="*/ 2084 w 2084"/>
              <a:gd name="T9" fmla="*/ 1804 h 2404"/>
              <a:gd name="T10" fmla="*/ 2084 w 2084"/>
              <a:gd name="T11" fmla="*/ 598 h 2404"/>
              <a:gd name="T12" fmla="*/ 1041 w 2084"/>
              <a:gd name="T13" fmla="*/ 0 h 2404"/>
              <a:gd name="T14" fmla="*/ 1983 w 2084"/>
              <a:gd name="T15" fmla="*/ 1748 h 2404"/>
              <a:gd name="T16" fmla="*/ 1041 w 2084"/>
              <a:gd name="T17" fmla="*/ 2290 h 2404"/>
              <a:gd name="T18" fmla="*/ 101 w 2084"/>
              <a:gd name="T19" fmla="*/ 1748 h 2404"/>
              <a:gd name="T20" fmla="*/ 101 w 2084"/>
              <a:gd name="T21" fmla="*/ 656 h 2404"/>
              <a:gd name="T22" fmla="*/ 1041 w 2084"/>
              <a:gd name="T23" fmla="*/ 114 h 2404"/>
              <a:gd name="T24" fmla="*/ 1983 w 2084"/>
              <a:gd name="T25" fmla="*/ 656 h 2404"/>
              <a:gd name="T26" fmla="*/ 1983 w 2084"/>
              <a:gd name="T27" fmla="*/ 1748 h 2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84" h="2404">
                <a:moveTo>
                  <a:pt x="1041" y="0"/>
                </a:moveTo>
                <a:lnTo>
                  <a:pt x="0" y="598"/>
                </a:lnTo>
                <a:lnTo>
                  <a:pt x="0" y="1804"/>
                </a:lnTo>
                <a:lnTo>
                  <a:pt x="1041" y="2404"/>
                </a:lnTo>
                <a:lnTo>
                  <a:pt x="2084" y="1804"/>
                </a:lnTo>
                <a:lnTo>
                  <a:pt x="2084" y="598"/>
                </a:lnTo>
                <a:lnTo>
                  <a:pt x="1041" y="0"/>
                </a:lnTo>
                <a:close/>
                <a:moveTo>
                  <a:pt x="1983" y="1748"/>
                </a:moveTo>
                <a:lnTo>
                  <a:pt x="1041" y="2290"/>
                </a:lnTo>
                <a:lnTo>
                  <a:pt x="101" y="1748"/>
                </a:lnTo>
                <a:lnTo>
                  <a:pt x="101" y="656"/>
                </a:lnTo>
                <a:lnTo>
                  <a:pt x="1041" y="114"/>
                </a:lnTo>
                <a:lnTo>
                  <a:pt x="1983" y="656"/>
                </a:lnTo>
                <a:lnTo>
                  <a:pt x="1983" y="1748"/>
                </a:lnTo>
                <a:close/>
              </a:path>
            </a:pathLst>
          </a:custGeom>
          <a:solidFill>
            <a:srgbClr val="E8D0CD"/>
          </a:solidFill>
          <a:ln w="11113" cap="flat">
            <a:noFill/>
            <a:prstDash val="solid"/>
            <a:miter lim="800000"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50"/>
          <p:cNvSpPr txBox="1"/>
          <p:nvPr/>
        </p:nvSpPr>
        <p:spPr>
          <a:xfrm>
            <a:off x="4755621" y="4363392"/>
            <a:ext cx="706727" cy="3220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16%</a:t>
            </a:r>
            <a:endParaRPr 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</p:txBody>
      </p:sp>
      <p:sp>
        <p:nvSpPr>
          <p:cNvPr id="13" name="TextBox 51"/>
          <p:cNvSpPr txBox="1"/>
          <p:nvPr/>
        </p:nvSpPr>
        <p:spPr>
          <a:xfrm>
            <a:off x="5576858" y="2615018"/>
            <a:ext cx="1168825" cy="5797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44%</a:t>
            </a:r>
            <a:endParaRPr 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</p:txBody>
      </p:sp>
      <p:sp>
        <p:nvSpPr>
          <p:cNvPr id="14" name="TextBox 52"/>
          <p:cNvSpPr txBox="1"/>
          <p:nvPr/>
        </p:nvSpPr>
        <p:spPr>
          <a:xfrm>
            <a:off x="6847165" y="4495299"/>
            <a:ext cx="706727" cy="3220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13%</a:t>
            </a:r>
            <a:endParaRPr 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</p:txBody>
      </p:sp>
      <p:sp>
        <p:nvSpPr>
          <p:cNvPr id="15" name="Freeform 25"/>
          <p:cNvSpPr/>
          <p:nvPr/>
        </p:nvSpPr>
        <p:spPr bwMode="auto">
          <a:xfrm>
            <a:off x="7039501" y="2841993"/>
            <a:ext cx="97551" cy="112538"/>
          </a:xfrm>
          <a:custGeom>
            <a:avLst/>
            <a:gdLst>
              <a:gd name="T0" fmla="*/ 895 w 1790"/>
              <a:gd name="T1" fmla="*/ 0 h 2065"/>
              <a:gd name="T2" fmla="*/ 0 w 1790"/>
              <a:gd name="T3" fmla="*/ 515 h 2065"/>
              <a:gd name="T4" fmla="*/ 0 w 1790"/>
              <a:gd name="T5" fmla="*/ 1550 h 2065"/>
              <a:gd name="T6" fmla="*/ 895 w 1790"/>
              <a:gd name="T7" fmla="*/ 2065 h 2065"/>
              <a:gd name="T8" fmla="*/ 1790 w 1790"/>
              <a:gd name="T9" fmla="*/ 1550 h 2065"/>
              <a:gd name="T10" fmla="*/ 1790 w 1790"/>
              <a:gd name="T11" fmla="*/ 515 h 2065"/>
              <a:gd name="T12" fmla="*/ 895 w 1790"/>
              <a:gd name="T13" fmla="*/ 0 h 2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90" h="2065">
                <a:moveTo>
                  <a:pt x="895" y="0"/>
                </a:moveTo>
                <a:lnTo>
                  <a:pt x="0" y="515"/>
                </a:lnTo>
                <a:lnTo>
                  <a:pt x="0" y="1550"/>
                </a:lnTo>
                <a:lnTo>
                  <a:pt x="895" y="2065"/>
                </a:lnTo>
                <a:lnTo>
                  <a:pt x="1790" y="1550"/>
                </a:lnTo>
                <a:lnTo>
                  <a:pt x="1790" y="515"/>
                </a:lnTo>
                <a:lnTo>
                  <a:pt x="895" y="0"/>
                </a:lnTo>
                <a:close/>
              </a:path>
            </a:pathLst>
          </a:cu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Freeform 26"/>
          <p:cNvSpPr/>
          <p:nvPr/>
        </p:nvSpPr>
        <p:spPr bwMode="auto">
          <a:xfrm>
            <a:off x="7778197" y="4616081"/>
            <a:ext cx="64667" cy="74602"/>
          </a:xfrm>
          <a:custGeom>
            <a:avLst/>
            <a:gdLst>
              <a:gd name="T0" fmla="*/ 895 w 1790"/>
              <a:gd name="T1" fmla="*/ 0 h 2065"/>
              <a:gd name="T2" fmla="*/ 0 w 1790"/>
              <a:gd name="T3" fmla="*/ 515 h 2065"/>
              <a:gd name="T4" fmla="*/ 0 w 1790"/>
              <a:gd name="T5" fmla="*/ 1550 h 2065"/>
              <a:gd name="T6" fmla="*/ 895 w 1790"/>
              <a:gd name="T7" fmla="*/ 2065 h 2065"/>
              <a:gd name="T8" fmla="*/ 1790 w 1790"/>
              <a:gd name="T9" fmla="*/ 1550 h 2065"/>
              <a:gd name="T10" fmla="*/ 1790 w 1790"/>
              <a:gd name="T11" fmla="*/ 515 h 2065"/>
              <a:gd name="T12" fmla="*/ 895 w 1790"/>
              <a:gd name="T13" fmla="*/ 0 h 2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90" h="2065">
                <a:moveTo>
                  <a:pt x="895" y="0"/>
                </a:moveTo>
                <a:lnTo>
                  <a:pt x="0" y="515"/>
                </a:lnTo>
                <a:lnTo>
                  <a:pt x="0" y="1550"/>
                </a:lnTo>
                <a:lnTo>
                  <a:pt x="895" y="2065"/>
                </a:lnTo>
                <a:lnTo>
                  <a:pt x="1790" y="1550"/>
                </a:lnTo>
                <a:lnTo>
                  <a:pt x="1790" y="515"/>
                </a:lnTo>
                <a:lnTo>
                  <a:pt x="895" y="0"/>
                </a:lnTo>
                <a:close/>
              </a:path>
            </a:pathLst>
          </a:cu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Freeform 27"/>
          <p:cNvSpPr/>
          <p:nvPr/>
        </p:nvSpPr>
        <p:spPr bwMode="auto">
          <a:xfrm>
            <a:off x="4315649" y="4425409"/>
            <a:ext cx="76196" cy="87902"/>
          </a:xfrm>
          <a:custGeom>
            <a:avLst/>
            <a:gdLst>
              <a:gd name="T0" fmla="*/ 895 w 1790"/>
              <a:gd name="T1" fmla="*/ 0 h 2065"/>
              <a:gd name="T2" fmla="*/ 0 w 1790"/>
              <a:gd name="T3" fmla="*/ 515 h 2065"/>
              <a:gd name="T4" fmla="*/ 0 w 1790"/>
              <a:gd name="T5" fmla="*/ 1550 h 2065"/>
              <a:gd name="T6" fmla="*/ 895 w 1790"/>
              <a:gd name="T7" fmla="*/ 2065 h 2065"/>
              <a:gd name="T8" fmla="*/ 1790 w 1790"/>
              <a:gd name="T9" fmla="*/ 1550 h 2065"/>
              <a:gd name="T10" fmla="*/ 1790 w 1790"/>
              <a:gd name="T11" fmla="*/ 515 h 2065"/>
              <a:gd name="T12" fmla="*/ 895 w 1790"/>
              <a:gd name="T13" fmla="*/ 0 h 2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90" h="2065">
                <a:moveTo>
                  <a:pt x="895" y="0"/>
                </a:moveTo>
                <a:lnTo>
                  <a:pt x="0" y="515"/>
                </a:lnTo>
                <a:lnTo>
                  <a:pt x="0" y="1550"/>
                </a:lnTo>
                <a:lnTo>
                  <a:pt x="895" y="2065"/>
                </a:lnTo>
                <a:lnTo>
                  <a:pt x="1790" y="1550"/>
                </a:lnTo>
                <a:lnTo>
                  <a:pt x="1790" y="515"/>
                </a:lnTo>
                <a:lnTo>
                  <a:pt x="895" y="0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85894" y="4454303"/>
            <a:ext cx="3109948" cy="5967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59622" y="4123847"/>
            <a:ext cx="2145885" cy="379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endParaRPr lang="zh-CN" altLang="en-US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447499" y="2798479"/>
            <a:ext cx="3109948" cy="5967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464317" y="2468023"/>
            <a:ext cx="2145885" cy="379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endParaRPr lang="zh-CN" altLang="en-US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159186" y="4454303"/>
            <a:ext cx="3109948" cy="5967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176004" y="4123847"/>
            <a:ext cx="2145885" cy="379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endParaRPr lang="zh-CN" altLang="en-US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市场状况分析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5361710"/>
            <a:ext cx="12192000" cy="1496289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ym typeface="+mn-lt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783994" y="5712615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786676" y="5982102"/>
            <a:ext cx="106017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建议使用微软雅黑字体。您的内容打在这里，或者通过复制您的文本后，在此框中选择粘贴，并选择只保留文字。单击此处可编辑内容，建议使用微软雅黑字体。您的内容打在这里，或者通过复制您的文本后，在此框中选择粘贴，并选择只保留文字。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7433931" y="2746360"/>
            <a:ext cx="636927" cy="394441"/>
          </a:xfrm>
          <a:custGeom>
            <a:avLst/>
            <a:gdLst>
              <a:gd name="connsiteX0" fmla="*/ 0 w 702240"/>
              <a:gd name="connsiteY0" fmla="*/ 0 h 434889"/>
              <a:gd name="connsiteX1" fmla="*/ 702240 w 702240"/>
              <a:gd name="connsiteY1" fmla="*/ 0 h 434889"/>
              <a:gd name="connsiteX2" fmla="*/ 702240 w 702240"/>
              <a:gd name="connsiteY2" fmla="*/ 284370 h 434889"/>
              <a:gd name="connsiteX3" fmla="*/ 432856 w 702240"/>
              <a:gd name="connsiteY3" fmla="*/ 284370 h 434889"/>
              <a:gd name="connsiteX4" fmla="*/ 345577 w 702240"/>
              <a:gd name="connsiteY4" fmla="*/ 434889 h 434889"/>
              <a:gd name="connsiteX5" fmla="*/ 258299 w 702240"/>
              <a:gd name="connsiteY5" fmla="*/ 284370 h 434889"/>
              <a:gd name="connsiteX6" fmla="*/ 0 w 702240"/>
              <a:gd name="connsiteY6" fmla="*/ 284370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0" y="0"/>
                </a:moveTo>
                <a:lnTo>
                  <a:pt x="702240" y="0"/>
                </a:lnTo>
                <a:lnTo>
                  <a:pt x="702240" y="284370"/>
                </a:lnTo>
                <a:lnTo>
                  <a:pt x="432856" y="284370"/>
                </a:lnTo>
                <a:lnTo>
                  <a:pt x="345577" y="434889"/>
                </a:lnTo>
                <a:lnTo>
                  <a:pt x="258299" y="284370"/>
                </a:lnTo>
                <a:lnTo>
                  <a:pt x="0" y="28437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Shape 1353"/>
          <p:cNvSpPr/>
          <p:nvPr/>
        </p:nvSpPr>
        <p:spPr>
          <a:xfrm>
            <a:off x="2449567" y="3238074"/>
            <a:ext cx="1604130" cy="1747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A3767D">
              <a:alpha val="7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609600" hangingPunct="0">
              <a:defRPr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rgbClr val="9196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Shape 1354"/>
          <p:cNvSpPr/>
          <p:nvPr/>
        </p:nvSpPr>
        <p:spPr>
          <a:xfrm>
            <a:off x="3626947" y="2128692"/>
            <a:ext cx="1604130" cy="2856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A3767D">
              <a:alpha val="7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609600" hangingPunct="0">
              <a:defRPr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rgbClr val="9196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Shape 1355"/>
          <p:cNvSpPr/>
          <p:nvPr/>
        </p:nvSpPr>
        <p:spPr>
          <a:xfrm>
            <a:off x="4787905" y="3238074"/>
            <a:ext cx="1604130" cy="1747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A3767D">
              <a:alpha val="7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609600" hangingPunct="0">
              <a:defRPr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rgbClr val="9196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Shape 1356"/>
          <p:cNvSpPr/>
          <p:nvPr/>
        </p:nvSpPr>
        <p:spPr>
          <a:xfrm>
            <a:off x="5880043" y="2743157"/>
            <a:ext cx="1604130" cy="2242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A3767D">
              <a:alpha val="7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609600" hangingPunct="0">
              <a:defRPr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rgbClr val="9196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Shape 1357"/>
          <p:cNvSpPr/>
          <p:nvPr/>
        </p:nvSpPr>
        <p:spPr>
          <a:xfrm>
            <a:off x="6972367" y="3238074"/>
            <a:ext cx="1604130" cy="1747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A3767D">
              <a:alpha val="7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609600" hangingPunct="0">
              <a:defRPr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rgbClr val="9196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Shape 1358"/>
          <p:cNvSpPr/>
          <p:nvPr/>
        </p:nvSpPr>
        <p:spPr>
          <a:xfrm>
            <a:off x="8138963" y="2249701"/>
            <a:ext cx="1604130" cy="2735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A3767D">
              <a:alpha val="7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609600" hangingPunct="0">
              <a:defRPr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rgbClr val="9196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Shape 1359"/>
          <p:cNvSpPr/>
          <p:nvPr/>
        </p:nvSpPr>
        <p:spPr>
          <a:xfrm>
            <a:off x="2890605" y="5001925"/>
            <a:ext cx="69858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28600" hangingPunct="0">
              <a:spcBef>
                <a:spcPts val="250"/>
              </a:spcBef>
              <a:defRPr sz="3200"/>
            </a:pPr>
            <a:r>
              <a:rPr sz="1100" kern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JANUARY</a:t>
            </a:r>
            <a:endParaRPr sz="1100" kern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Shape 1360"/>
          <p:cNvSpPr/>
          <p:nvPr/>
        </p:nvSpPr>
        <p:spPr>
          <a:xfrm>
            <a:off x="4073102" y="5001925"/>
            <a:ext cx="759503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28600" hangingPunct="0">
              <a:spcBef>
                <a:spcPts val="250"/>
              </a:spcBef>
              <a:defRPr sz="3200"/>
            </a:pPr>
            <a:r>
              <a:rPr sz="1100" kern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FEBRUARY</a:t>
            </a:r>
            <a:endParaRPr sz="1100" kern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Shape 1361"/>
          <p:cNvSpPr/>
          <p:nvPr/>
        </p:nvSpPr>
        <p:spPr>
          <a:xfrm>
            <a:off x="5307160" y="5018270"/>
            <a:ext cx="578364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28600" hangingPunct="0">
              <a:spcBef>
                <a:spcPts val="250"/>
              </a:spcBef>
              <a:defRPr sz="3200"/>
            </a:pPr>
            <a:r>
              <a:rPr sz="1100" kern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MARCH</a:t>
            </a:r>
            <a:endParaRPr sz="1100" kern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Shape 1362"/>
          <p:cNvSpPr/>
          <p:nvPr/>
        </p:nvSpPr>
        <p:spPr>
          <a:xfrm>
            <a:off x="6482875" y="5018270"/>
            <a:ext cx="437300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28600" hangingPunct="0">
              <a:spcBef>
                <a:spcPts val="250"/>
              </a:spcBef>
              <a:defRPr sz="3200"/>
            </a:pPr>
            <a:r>
              <a:rPr sz="1100" kern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APRIL</a:t>
            </a:r>
            <a:endParaRPr sz="1100" kern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Shape 1363"/>
          <p:cNvSpPr/>
          <p:nvPr/>
        </p:nvSpPr>
        <p:spPr>
          <a:xfrm>
            <a:off x="7615295" y="5018270"/>
            <a:ext cx="368371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28600" hangingPunct="0">
              <a:spcBef>
                <a:spcPts val="250"/>
              </a:spcBef>
              <a:defRPr sz="3200"/>
            </a:pPr>
            <a:r>
              <a:rPr sz="1100" kern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MAY</a:t>
            </a:r>
            <a:endParaRPr sz="1100" kern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Shape 1364"/>
          <p:cNvSpPr/>
          <p:nvPr/>
        </p:nvSpPr>
        <p:spPr>
          <a:xfrm>
            <a:off x="8783990" y="5018270"/>
            <a:ext cx="400431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28600" hangingPunct="0">
              <a:spcBef>
                <a:spcPts val="250"/>
              </a:spcBef>
              <a:defRPr sz="3200"/>
            </a:pPr>
            <a:r>
              <a:rPr sz="1100" kern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JUNE</a:t>
            </a:r>
            <a:endParaRPr sz="1100" kern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任意多边形 19"/>
          <p:cNvSpPr/>
          <p:nvPr/>
        </p:nvSpPr>
        <p:spPr>
          <a:xfrm rot="10800000">
            <a:off x="2933165" y="2743158"/>
            <a:ext cx="636927" cy="394441"/>
          </a:xfrm>
          <a:custGeom>
            <a:avLst/>
            <a:gdLst>
              <a:gd name="connsiteX0" fmla="*/ 702240 w 702240"/>
              <a:gd name="connsiteY0" fmla="*/ 434888 h 434888"/>
              <a:gd name="connsiteX1" fmla="*/ 0 w 702240"/>
              <a:gd name="connsiteY1" fmla="*/ 434888 h 434888"/>
              <a:gd name="connsiteX2" fmla="*/ 0 w 702240"/>
              <a:gd name="connsiteY2" fmla="*/ 150519 h 434888"/>
              <a:gd name="connsiteX3" fmla="*/ 269384 w 702240"/>
              <a:gd name="connsiteY3" fmla="*/ 150519 h 434888"/>
              <a:gd name="connsiteX4" fmla="*/ 356663 w 702240"/>
              <a:gd name="connsiteY4" fmla="*/ 0 h 434888"/>
              <a:gd name="connsiteX5" fmla="*/ 443942 w 702240"/>
              <a:gd name="connsiteY5" fmla="*/ 150519 h 434888"/>
              <a:gd name="connsiteX6" fmla="*/ 702240 w 702240"/>
              <a:gd name="connsiteY6" fmla="*/ 150519 h 43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8">
                <a:moveTo>
                  <a:pt x="702240" y="434888"/>
                </a:moveTo>
                <a:lnTo>
                  <a:pt x="0" y="434888"/>
                </a:lnTo>
                <a:lnTo>
                  <a:pt x="0" y="150519"/>
                </a:lnTo>
                <a:lnTo>
                  <a:pt x="269384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algn="ctr" defTabSz="609600"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Shape 1367"/>
          <p:cNvSpPr/>
          <p:nvPr/>
        </p:nvSpPr>
        <p:spPr>
          <a:xfrm>
            <a:off x="2933165" y="2777905"/>
            <a:ext cx="636927" cy="188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600" hangingPunct="0"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3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25%</a:t>
            </a:r>
            <a:endParaRPr sz="13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任意多边形 21"/>
          <p:cNvSpPr/>
          <p:nvPr/>
        </p:nvSpPr>
        <p:spPr>
          <a:xfrm rot="10800000">
            <a:off x="4105494" y="1666413"/>
            <a:ext cx="636927" cy="394441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algn="ctr" defTabSz="609600"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Shape 1372"/>
          <p:cNvSpPr/>
          <p:nvPr/>
        </p:nvSpPr>
        <p:spPr>
          <a:xfrm>
            <a:off x="4105494" y="1701160"/>
            <a:ext cx="636927" cy="188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600" hangingPunct="0"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3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75%</a:t>
            </a:r>
            <a:endParaRPr sz="13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任意多边形 23"/>
          <p:cNvSpPr/>
          <p:nvPr/>
        </p:nvSpPr>
        <p:spPr>
          <a:xfrm rot="10800000">
            <a:off x="5293168" y="2769641"/>
            <a:ext cx="636927" cy="394441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algn="ctr" defTabSz="609600"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Shape 1377"/>
          <p:cNvSpPr/>
          <p:nvPr/>
        </p:nvSpPr>
        <p:spPr>
          <a:xfrm>
            <a:off x="5293168" y="2804388"/>
            <a:ext cx="636927" cy="188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600" hangingPunct="0"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3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25%</a:t>
            </a:r>
            <a:endParaRPr sz="13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任意多边形 25"/>
          <p:cNvSpPr/>
          <p:nvPr/>
        </p:nvSpPr>
        <p:spPr>
          <a:xfrm rot="10800000">
            <a:off x="6343108" y="2303212"/>
            <a:ext cx="636927" cy="394441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6 w 702240"/>
              <a:gd name="connsiteY3" fmla="*/ 150519 h 434889"/>
              <a:gd name="connsiteX4" fmla="*/ 356664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6" y="150519"/>
                </a:lnTo>
                <a:lnTo>
                  <a:pt x="356664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algn="ctr" defTabSz="609600"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Shape 1382"/>
          <p:cNvSpPr/>
          <p:nvPr/>
        </p:nvSpPr>
        <p:spPr>
          <a:xfrm>
            <a:off x="6343108" y="2337959"/>
            <a:ext cx="636927" cy="188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600" hangingPunct="0"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3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25%</a:t>
            </a:r>
            <a:endParaRPr sz="13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任意多边形 27"/>
          <p:cNvSpPr/>
          <p:nvPr/>
        </p:nvSpPr>
        <p:spPr>
          <a:xfrm rot="10800000">
            <a:off x="8610625" y="1825677"/>
            <a:ext cx="636927" cy="394441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1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1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algn="ctr" defTabSz="609600"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24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Shape 1392"/>
          <p:cNvSpPr/>
          <p:nvPr/>
        </p:nvSpPr>
        <p:spPr>
          <a:xfrm>
            <a:off x="8610625" y="1860424"/>
            <a:ext cx="636927" cy="188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600" hangingPunct="0"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3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75%</a:t>
            </a:r>
            <a:endParaRPr sz="13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Shape 1382"/>
          <p:cNvSpPr/>
          <p:nvPr/>
        </p:nvSpPr>
        <p:spPr>
          <a:xfrm>
            <a:off x="7458769" y="2782769"/>
            <a:ext cx="636927" cy="188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600" hangingPunct="0"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3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25%</a:t>
            </a:r>
            <a:endParaRPr sz="13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660400" y="5854470"/>
            <a:ext cx="1595120" cy="1595120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531300" y="-990600"/>
            <a:ext cx="2625896" cy="2625896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931533" y="5242962"/>
            <a:ext cx="774178" cy="77417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047924" y="3728983"/>
            <a:ext cx="417648" cy="41764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5940" y="2449748"/>
            <a:ext cx="324538" cy="32453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022280" y="531154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48659" y="667182"/>
            <a:ext cx="5528494" cy="5528493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191402" y="507735"/>
            <a:ext cx="5842532" cy="5842530"/>
          </a:xfrm>
          <a:prstGeom prst="ellipse">
            <a:avLst/>
          </a:prstGeom>
          <a:noFill/>
          <a:ln w="19050">
            <a:solidFill>
              <a:srgbClr val="A376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500015" y="793817"/>
            <a:ext cx="1061779" cy="1061779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573815" y="4599596"/>
            <a:ext cx="1604546" cy="1604546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716163" y="187253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963144" y="3220790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PA_文本框 2"/>
          <p:cNvSpPr txBox="1"/>
          <p:nvPr>
            <p:custDataLst>
              <p:tags r:id="rId1"/>
            </p:custDataLst>
          </p:nvPr>
        </p:nvSpPr>
        <p:spPr>
          <a:xfrm>
            <a:off x="3812407" y="2303457"/>
            <a:ext cx="4600522" cy="9030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b="0" dirty="0">
                <a:solidFill>
                  <a:schemeClr val="bg1"/>
                </a:solidFill>
                <a:latin typeface="腾祥铭宋简-W8" pitchFamily="2" charset="0"/>
                <a:ea typeface="腾祥铭宋简-W8" pitchFamily="2" charset="0"/>
              </a:rPr>
              <a:t>工作目标计划</a:t>
            </a:r>
            <a:endParaRPr lang="zh-CN" altLang="en-US" sz="4800" b="0" dirty="0">
              <a:solidFill>
                <a:schemeClr val="bg1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116634" y="4546726"/>
            <a:ext cx="1978281" cy="39789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37941" y="4572096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72756" y="3650829"/>
            <a:ext cx="5068122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alpha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chemeClr val="bg1">
                  <a:alpha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4165600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70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378960"/>
            <a:ext cx="4165600" cy="2479040"/>
          </a:xfrm>
          <a:prstGeom prst="rect">
            <a:avLst/>
          </a:prstGeom>
          <a:solidFill>
            <a:srgbClr val="A376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614" y="5423385"/>
            <a:ext cx="277701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单击此处可编辑内容，单击此处可编辑内容。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单击添加项目内容</a:t>
            </a:r>
            <a:r>
              <a:rPr lang="zh-CN" altLang="zh-CN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单击此处可编辑内容。建议使用微软雅黑字体。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586" y="5057371"/>
            <a:ext cx="1415772" cy="369332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  <a:sym typeface="Bebas" pitchFamily="2" charset="0"/>
              </a:rPr>
              <a:t>在此添加标题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  <a:sym typeface="Bebas" pitchFamily="2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95769" y="5107113"/>
            <a:ext cx="328697" cy="32869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40750" y="5152903"/>
            <a:ext cx="238736" cy="2387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75694" y="2487646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PA_文本框 2"/>
          <p:cNvSpPr txBox="1"/>
          <p:nvPr>
            <p:custDataLst>
              <p:tags r:id="rId2"/>
            </p:custDataLst>
          </p:nvPr>
        </p:nvSpPr>
        <p:spPr>
          <a:xfrm>
            <a:off x="5975693" y="1886868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工作目标计划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6096000" y="2916401"/>
            <a:ext cx="440466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B75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6060594" y="4755742"/>
            <a:ext cx="1440882" cy="397161"/>
          </a:xfrm>
          <a:prstGeom prst="roundRect">
            <a:avLst>
              <a:gd name="adj" fmla="val 50000"/>
            </a:avLst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87505" y="4785173"/>
            <a:ext cx="1012514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关键词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工作目标计划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5724654" y="3017681"/>
            <a:ext cx="759434" cy="3840319"/>
          </a:xfrm>
          <a:prstGeom prst="triangl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5" name="等腰三角形 4"/>
          <p:cNvSpPr/>
          <p:nvPr/>
        </p:nvSpPr>
        <p:spPr>
          <a:xfrm rot="19398918" flipH="1">
            <a:off x="5524214" y="5739641"/>
            <a:ext cx="216258" cy="767535"/>
          </a:xfrm>
          <a:prstGeom prst="triangl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6" name="等腰三角形 5"/>
          <p:cNvSpPr/>
          <p:nvPr/>
        </p:nvSpPr>
        <p:spPr>
          <a:xfrm rot="18459578" flipH="1">
            <a:off x="5573375" y="4136661"/>
            <a:ext cx="216258" cy="767535"/>
          </a:xfrm>
          <a:prstGeom prst="triangl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7" name="等腰三角形 6"/>
          <p:cNvSpPr/>
          <p:nvPr/>
        </p:nvSpPr>
        <p:spPr>
          <a:xfrm rot="2398410" flipH="1">
            <a:off x="6280988" y="3696356"/>
            <a:ext cx="217111" cy="793774"/>
          </a:xfrm>
          <a:prstGeom prst="triangl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2619467" flipH="1">
            <a:off x="6456402" y="5140828"/>
            <a:ext cx="216258" cy="819479"/>
          </a:xfrm>
          <a:prstGeom prst="triangl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362196" y="1994500"/>
            <a:ext cx="1484349" cy="1484349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371619" y="3421523"/>
            <a:ext cx="791323" cy="791323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413836" y="4569021"/>
            <a:ext cx="1352631" cy="1352629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913977" y="5389284"/>
            <a:ext cx="795304" cy="795304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335526" y="3338587"/>
            <a:ext cx="1501913" cy="1501913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14" name="任意多边形: 形状 17" title="rJ6JfFNieuj79RlItJXO"/>
          <p:cNvSpPr/>
          <p:nvPr/>
        </p:nvSpPr>
        <p:spPr bwMode="auto">
          <a:xfrm>
            <a:off x="6902133" y="4895885"/>
            <a:ext cx="467776" cy="626644"/>
          </a:xfrm>
          <a:custGeom>
            <a:avLst/>
            <a:gdLst>
              <a:gd name="connsiteX0" fmla="*/ 127000 w 252413"/>
              <a:gd name="connsiteY0" fmla="*/ 292100 h 338138"/>
              <a:gd name="connsiteX1" fmla="*/ 111125 w 252413"/>
              <a:gd name="connsiteY1" fmla="*/ 307975 h 338138"/>
              <a:gd name="connsiteX2" fmla="*/ 127000 w 252413"/>
              <a:gd name="connsiteY2" fmla="*/ 323850 h 338138"/>
              <a:gd name="connsiteX3" fmla="*/ 142875 w 252413"/>
              <a:gd name="connsiteY3" fmla="*/ 307975 h 338138"/>
              <a:gd name="connsiteX4" fmla="*/ 127000 w 252413"/>
              <a:gd name="connsiteY4" fmla="*/ 292100 h 338138"/>
              <a:gd name="connsiteX5" fmla="*/ 60637 w 252413"/>
              <a:gd name="connsiteY5" fmla="*/ 241300 h 338138"/>
              <a:gd name="connsiteX6" fmla="*/ 123259 w 252413"/>
              <a:gd name="connsiteY6" fmla="*/ 241300 h 338138"/>
              <a:gd name="connsiteX7" fmla="*/ 128588 w 252413"/>
              <a:gd name="connsiteY7" fmla="*/ 248356 h 338138"/>
              <a:gd name="connsiteX8" fmla="*/ 123259 w 252413"/>
              <a:gd name="connsiteY8" fmla="*/ 254000 h 338138"/>
              <a:gd name="connsiteX9" fmla="*/ 60637 w 252413"/>
              <a:gd name="connsiteY9" fmla="*/ 254000 h 338138"/>
              <a:gd name="connsiteX10" fmla="*/ 53975 w 252413"/>
              <a:gd name="connsiteY10" fmla="*/ 248356 h 338138"/>
              <a:gd name="connsiteX11" fmla="*/ 60637 w 252413"/>
              <a:gd name="connsiteY11" fmla="*/ 241300 h 338138"/>
              <a:gd name="connsiteX12" fmla="*/ 60637 w 252413"/>
              <a:gd name="connsiteY12" fmla="*/ 219075 h 338138"/>
              <a:gd name="connsiteX13" fmla="*/ 123259 w 252413"/>
              <a:gd name="connsiteY13" fmla="*/ 219075 h 338138"/>
              <a:gd name="connsiteX14" fmla="*/ 128588 w 252413"/>
              <a:gd name="connsiteY14" fmla="*/ 224720 h 338138"/>
              <a:gd name="connsiteX15" fmla="*/ 123259 w 252413"/>
              <a:gd name="connsiteY15" fmla="*/ 231775 h 338138"/>
              <a:gd name="connsiteX16" fmla="*/ 60637 w 252413"/>
              <a:gd name="connsiteY16" fmla="*/ 231775 h 338138"/>
              <a:gd name="connsiteX17" fmla="*/ 53975 w 252413"/>
              <a:gd name="connsiteY17" fmla="*/ 224720 h 338138"/>
              <a:gd name="connsiteX18" fmla="*/ 60637 w 252413"/>
              <a:gd name="connsiteY18" fmla="*/ 219075 h 338138"/>
              <a:gd name="connsiteX19" fmla="*/ 60637 w 252413"/>
              <a:gd name="connsiteY19" fmla="*/ 196850 h 338138"/>
              <a:gd name="connsiteX20" fmla="*/ 123259 w 252413"/>
              <a:gd name="connsiteY20" fmla="*/ 196850 h 338138"/>
              <a:gd name="connsiteX21" fmla="*/ 128588 w 252413"/>
              <a:gd name="connsiteY21" fmla="*/ 202407 h 338138"/>
              <a:gd name="connsiteX22" fmla="*/ 123259 w 252413"/>
              <a:gd name="connsiteY22" fmla="*/ 207963 h 338138"/>
              <a:gd name="connsiteX23" fmla="*/ 60637 w 252413"/>
              <a:gd name="connsiteY23" fmla="*/ 207963 h 338138"/>
              <a:gd name="connsiteX24" fmla="*/ 53975 w 252413"/>
              <a:gd name="connsiteY24" fmla="*/ 202407 h 338138"/>
              <a:gd name="connsiteX25" fmla="*/ 60637 w 252413"/>
              <a:gd name="connsiteY25" fmla="*/ 196850 h 338138"/>
              <a:gd name="connsiteX26" fmla="*/ 60637 w 252413"/>
              <a:gd name="connsiteY26" fmla="*/ 174625 h 338138"/>
              <a:gd name="connsiteX27" fmla="*/ 123259 w 252413"/>
              <a:gd name="connsiteY27" fmla="*/ 174625 h 338138"/>
              <a:gd name="connsiteX28" fmla="*/ 128588 w 252413"/>
              <a:gd name="connsiteY28" fmla="*/ 180182 h 338138"/>
              <a:gd name="connsiteX29" fmla="*/ 123259 w 252413"/>
              <a:gd name="connsiteY29" fmla="*/ 185738 h 338138"/>
              <a:gd name="connsiteX30" fmla="*/ 60637 w 252413"/>
              <a:gd name="connsiteY30" fmla="*/ 185738 h 338138"/>
              <a:gd name="connsiteX31" fmla="*/ 53975 w 252413"/>
              <a:gd name="connsiteY31" fmla="*/ 180182 h 338138"/>
              <a:gd name="connsiteX32" fmla="*/ 60637 w 252413"/>
              <a:gd name="connsiteY32" fmla="*/ 174625 h 338138"/>
              <a:gd name="connsiteX33" fmla="*/ 149784 w 252413"/>
              <a:gd name="connsiteY33" fmla="*/ 155575 h 338138"/>
              <a:gd name="connsiteX34" fmla="*/ 188356 w 252413"/>
              <a:gd name="connsiteY34" fmla="*/ 155575 h 338138"/>
              <a:gd name="connsiteX35" fmla="*/ 193676 w 252413"/>
              <a:gd name="connsiteY35" fmla="*/ 160852 h 338138"/>
              <a:gd name="connsiteX36" fmla="*/ 193676 w 252413"/>
              <a:gd name="connsiteY36" fmla="*/ 242642 h 338138"/>
              <a:gd name="connsiteX37" fmla="*/ 188356 w 252413"/>
              <a:gd name="connsiteY37" fmla="*/ 249238 h 338138"/>
              <a:gd name="connsiteX38" fmla="*/ 149784 w 252413"/>
              <a:gd name="connsiteY38" fmla="*/ 249238 h 338138"/>
              <a:gd name="connsiteX39" fmla="*/ 144463 w 252413"/>
              <a:gd name="connsiteY39" fmla="*/ 242642 h 338138"/>
              <a:gd name="connsiteX40" fmla="*/ 144463 w 252413"/>
              <a:gd name="connsiteY40" fmla="*/ 160852 h 338138"/>
              <a:gd name="connsiteX41" fmla="*/ 149784 w 252413"/>
              <a:gd name="connsiteY41" fmla="*/ 155575 h 338138"/>
              <a:gd name="connsiteX42" fmla="*/ 60637 w 252413"/>
              <a:gd name="connsiteY42" fmla="*/ 150813 h 338138"/>
              <a:gd name="connsiteX43" fmla="*/ 123259 w 252413"/>
              <a:gd name="connsiteY43" fmla="*/ 150813 h 338138"/>
              <a:gd name="connsiteX44" fmla="*/ 128588 w 252413"/>
              <a:gd name="connsiteY44" fmla="*/ 156987 h 338138"/>
              <a:gd name="connsiteX45" fmla="*/ 123259 w 252413"/>
              <a:gd name="connsiteY45" fmla="*/ 161926 h 338138"/>
              <a:gd name="connsiteX46" fmla="*/ 60637 w 252413"/>
              <a:gd name="connsiteY46" fmla="*/ 161926 h 338138"/>
              <a:gd name="connsiteX47" fmla="*/ 53975 w 252413"/>
              <a:gd name="connsiteY47" fmla="*/ 156987 h 338138"/>
              <a:gd name="connsiteX48" fmla="*/ 60637 w 252413"/>
              <a:gd name="connsiteY48" fmla="*/ 150813 h 338138"/>
              <a:gd name="connsiteX49" fmla="*/ 59267 w 252413"/>
              <a:gd name="connsiteY49" fmla="*/ 128588 h 338138"/>
              <a:gd name="connsiteX50" fmla="*/ 191559 w 252413"/>
              <a:gd name="connsiteY50" fmla="*/ 128588 h 338138"/>
              <a:gd name="connsiteX51" fmla="*/ 196850 w 252413"/>
              <a:gd name="connsiteY51" fmla="*/ 133527 h 338138"/>
              <a:gd name="connsiteX52" fmla="*/ 191559 w 252413"/>
              <a:gd name="connsiteY52" fmla="*/ 139701 h 338138"/>
              <a:gd name="connsiteX53" fmla="*/ 59267 w 252413"/>
              <a:gd name="connsiteY53" fmla="*/ 139701 h 338138"/>
              <a:gd name="connsiteX54" fmla="*/ 53975 w 252413"/>
              <a:gd name="connsiteY54" fmla="*/ 133527 h 338138"/>
              <a:gd name="connsiteX55" fmla="*/ 59267 w 252413"/>
              <a:gd name="connsiteY55" fmla="*/ 128588 h 338138"/>
              <a:gd name="connsiteX56" fmla="*/ 127568 w 252413"/>
              <a:gd name="connsiteY56" fmla="*/ 106363 h 338138"/>
              <a:gd name="connsiteX57" fmla="*/ 191522 w 252413"/>
              <a:gd name="connsiteY57" fmla="*/ 106363 h 338138"/>
              <a:gd name="connsiteX58" fmla="*/ 196851 w 252413"/>
              <a:gd name="connsiteY58" fmla="*/ 111125 h 338138"/>
              <a:gd name="connsiteX59" fmla="*/ 191522 w 252413"/>
              <a:gd name="connsiteY59" fmla="*/ 115888 h 338138"/>
              <a:gd name="connsiteX60" fmla="*/ 127568 w 252413"/>
              <a:gd name="connsiteY60" fmla="*/ 115888 h 338138"/>
              <a:gd name="connsiteX61" fmla="*/ 122238 w 252413"/>
              <a:gd name="connsiteY61" fmla="*/ 111125 h 338138"/>
              <a:gd name="connsiteX62" fmla="*/ 127568 w 252413"/>
              <a:gd name="connsiteY62" fmla="*/ 106363 h 338138"/>
              <a:gd name="connsiteX63" fmla="*/ 127568 w 252413"/>
              <a:gd name="connsiteY63" fmla="*/ 84138 h 338138"/>
              <a:gd name="connsiteX64" fmla="*/ 191522 w 252413"/>
              <a:gd name="connsiteY64" fmla="*/ 84138 h 338138"/>
              <a:gd name="connsiteX65" fmla="*/ 196851 w 252413"/>
              <a:gd name="connsiteY65" fmla="*/ 88900 h 338138"/>
              <a:gd name="connsiteX66" fmla="*/ 191522 w 252413"/>
              <a:gd name="connsiteY66" fmla="*/ 93663 h 338138"/>
              <a:gd name="connsiteX67" fmla="*/ 127568 w 252413"/>
              <a:gd name="connsiteY67" fmla="*/ 93663 h 338138"/>
              <a:gd name="connsiteX68" fmla="*/ 122238 w 252413"/>
              <a:gd name="connsiteY68" fmla="*/ 88900 h 338138"/>
              <a:gd name="connsiteX69" fmla="*/ 127568 w 252413"/>
              <a:gd name="connsiteY69" fmla="*/ 84138 h 338138"/>
              <a:gd name="connsiteX70" fmla="*/ 64136 w 252413"/>
              <a:gd name="connsiteY70" fmla="*/ 65088 h 338138"/>
              <a:gd name="connsiteX71" fmla="*/ 107316 w 252413"/>
              <a:gd name="connsiteY71" fmla="*/ 65088 h 338138"/>
              <a:gd name="connsiteX72" fmla="*/ 112713 w 252413"/>
              <a:gd name="connsiteY72" fmla="*/ 71702 h 338138"/>
              <a:gd name="connsiteX73" fmla="*/ 112713 w 252413"/>
              <a:gd name="connsiteY73" fmla="*/ 106098 h 338138"/>
              <a:gd name="connsiteX74" fmla="*/ 107316 w 252413"/>
              <a:gd name="connsiteY74" fmla="*/ 112713 h 338138"/>
              <a:gd name="connsiteX75" fmla="*/ 64136 w 252413"/>
              <a:gd name="connsiteY75" fmla="*/ 112713 h 338138"/>
              <a:gd name="connsiteX76" fmla="*/ 58738 w 252413"/>
              <a:gd name="connsiteY76" fmla="*/ 106098 h 338138"/>
              <a:gd name="connsiteX77" fmla="*/ 58738 w 252413"/>
              <a:gd name="connsiteY77" fmla="*/ 71702 h 338138"/>
              <a:gd name="connsiteX78" fmla="*/ 64136 w 252413"/>
              <a:gd name="connsiteY78" fmla="*/ 65088 h 338138"/>
              <a:gd name="connsiteX79" fmla="*/ 127568 w 252413"/>
              <a:gd name="connsiteY79" fmla="*/ 60325 h 338138"/>
              <a:gd name="connsiteX80" fmla="*/ 191522 w 252413"/>
              <a:gd name="connsiteY80" fmla="*/ 60325 h 338138"/>
              <a:gd name="connsiteX81" fmla="*/ 196851 w 252413"/>
              <a:gd name="connsiteY81" fmla="*/ 66499 h 338138"/>
              <a:gd name="connsiteX82" fmla="*/ 191522 w 252413"/>
              <a:gd name="connsiteY82" fmla="*/ 71438 h 338138"/>
              <a:gd name="connsiteX83" fmla="*/ 127568 w 252413"/>
              <a:gd name="connsiteY83" fmla="*/ 71438 h 338138"/>
              <a:gd name="connsiteX84" fmla="*/ 122238 w 252413"/>
              <a:gd name="connsiteY84" fmla="*/ 66499 h 338138"/>
              <a:gd name="connsiteX85" fmla="*/ 127568 w 252413"/>
              <a:gd name="connsiteY85" fmla="*/ 60325 h 338138"/>
              <a:gd name="connsiteX86" fmla="*/ 42572 w 252413"/>
              <a:gd name="connsiteY86" fmla="*/ 34925 h 338138"/>
              <a:gd name="connsiteX87" fmla="*/ 33338 w 252413"/>
              <a:gd name="connsiteY87" fmla="*/ 44126 h 338138"/>
              <a:gd name="connsiteX88" fmla="*/ 33338 w 252413"/>
              <a:gd name="connsiteY88" fmla="*/ 279400 h 338138"/>
              <a:gd name="connsiteX89" fmla="*/ 220663 w 252413"/>
              <a:gd name="connsiteY89" fmla="*/ 279400 h 338138"/>
              <a:gd name="connsiteX90" fmla="*/ 220663 w 252413"/>
              <a:gd name="connsiteY90" fmla="*/ 44126 h 338138"/>
              <a:gd name="connsiteX91" fmla="*/ 211429 w 252413"/>
              <a:gd name="connsiteY91" fmla="*/ 34925 h 338138"/>
              <a:gd name="connsiteX92" fmla="*/ 42572 w 252413"/>
              <a:gd name="connsiteY92" fmla="*/ 34925 h 338138"/>
              <a:gd name="connsiteX93" fmla="*/ 42069 w 252413"/>
              <a:gd name="connsiteY93" fmla="*/ 0 h 338138"/>
              <a:gd name="connsiteX94" fmla="*/ 210344 w 252413"/>
              <a:gd name="connsiteY94" fmla="*/ 0 h 338138"/>
              <a:gd name="connsiteX95" fmla="*/ 252413 w 252413"/>
              <a:gd name="connsiteY95" fmla="*/ 43588 h 338138"/>
              <a:gd name="connsiteX96" fmla="*/ 252413 w 252413"/>
              <a:gd name="connsiteY96" fmla="*/ 294550 h 338138"/>
              <a:gd name="connsiteX97" fmla="*/ 210344 w 252413"/>
              <a:gd name="connsiteY97" fmla="*/ 338138 h 338138"/>
              <a:gd name="connsiteX98" fmla="*/ 42069 w 252413"/>
              <a:gd name="connsiteY98" fmla="*/ 338138 h 338138"/>
              <a:gd name="connsiteX99" fmla="*/ 0 w 252413"/>
              <a:gd name="connsiteY99" fmla="*/ 294550 h 338138"/>
              <a:gd name="connsiteX100" fmla="*/ 0 w 252413"/>
              <a:gd name="connsiteY100" fmla="*/ 43588 h 338138"/>
              <a:gd name="connsiteX101" fmla="*/ 42069 w 252413"/>
              <a:gd name="connsiteY101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52413" h="338138">
                <a:moveTo>
                  <a:pt x="127000" y="292100"/>
                </a:moveTo>
                <a:cubicBezTo>
                  <a:pt x="118232" y="292100"/>
                  <a:pt x="111125" y="299207"/>
                  <a:pt x="111125" y="307975"/>
                </a:cubicBezTo>
                <a:cubicBezTo>
                  <a:pt x="111125" y="316743"/>
                  <a:pt x="118232" y="323850"/>
                  <a:pt x="127000" y="323850"/>
                </a:cubicBezTo>
                <a:cubicBezTo>
                  <a:pt x="135768" y="323850"/>
                  <a:pt x="142875" y="316743"/>
                  <a:pt x="142875" y="307975"/>
                </a:cubicBezTo>
                <a:cubicBezTo>
                  <a:pt x="142875" y="299207"/>
                  <a:pt x="135768" y="292100"/>
                  <a:pt x="127000" y="292100"/>
                </a:cubicBezTo>
                <a:close/>
                <a:moveTo>
                  <a:pt x="60637" y="241300"/>
                </a:moveTo>
                <a:cubicBezTo>
                  <a:pt x="60637" y="241300"/>
                  <a:pt x="60637" y="241300"/>
                  <a:pt x="123259" y="241300"/>
                </a:cubicBezTo>
                <a:cubicBezTo>
                  <a:pt x="127256" y="241300"/>
                  <a:pt x="128588" y="244122"/>
                  <a:pt x="128588" y="248356"/>
                </a:cubicBezTo>
                <a:cubicBezTo>
                  <a:pt x="128588" y="251178"/>
                  <a:pt x="127256" y="254000"/>
                  <a:pt x="123259" y="254000"/>
                </a:cubicBezTo>
                <a:cubicBezTo>
                  <a:pt x="123259" y="254000"/>
                  <a:pt x="123259" y="254000"/>
                  <a:pt x="60637" y="254000"/>
                </a:cubicBezTo>
                <a:cubicBezTo>
                  <a:pt x="56640" y="254000"/>
                  <a:pt x="53975" y="251178"/>
                  <a:pt x="53975" y="248356"/>
                </a:cubicBezTo>
                <a:cubicBezTo>
                  <a:pt x="53975" y="244122"/>
                  <a:pt x="56640" y="241300"/>
                  <a:pt x="60637" y="241300"/>
                </a:cubicBezTo>
                <a:close/>
                <a:moveTo>
                  <a:pt x="60637" y="219075"/>
                </a:moveTo>
                <a:cubicBezTo>
                  <a:pt x="60637" y="219075"/>
                  <a:pt x="60637" y="219075"/>
                  <a:pt x="123259" y="219075"/>
                </a:cubicBezTo>
                <a:cubicBezTo>
                  <a:pt x="127256" y="219075"/>
                  <a:pt x="128588" y="221897"/>
                  <a:pt x="128588" y="224720"/>
                </a:cubicBezTo>
                <a:cubicBezTo>
                  <a:pt x="128588" y="228953"/>
                  <a:pt x="127256" y="231775"/>
                  <a:pt x="123259" y="231775"/>
                </a:cubicBezTo>
                <a:cubicBezTo>
                  <a:pt x="123259" y="231775"/>
                  <a:pt x="123259" y="231775"/>
                  <a:pt x="60637" y="231775"/>
                </a:cubicBezTo>
                <a:cubicBezTo>
                  <a:pt x="56640" y="231775"/>
                  <a:pt x="53975" y="228953"/>
                  <a:pt x="53975" y="224720"/>
                </a:cubicBezTo>
                <a:cubicBezTo>
                  <a:pt x="53975" y="221897"/>
                  <a:pt x="56640" y="219075"/>
                  <a:pt x="60637" y="219075"/>
                </a:cubicBezTo>
                <a:close/>
                <a:moveTo>
                  <a:pt x="60637" y="196850"/>
                </a:moveTo>
                <a:cubicBezTo>
                  <a:pt x="60637" y="196850"/>
                  <a:pt x="60637" y="196850"/>
                  <a:pt x="123259" y="196850"/>
                </a:cubicBezTo>
                <a:cubicBezTo>
                  <a:pt x="127256" y="196850"/>
                  <a:pt x="128588" y="199628"/>
                  <a:pt x="128588" y="202407"/>
                </a:cubicBezTo>
                <a:cubicBezTo>
                  <a:pt x="128588" y="206574"/>
                  <a:pt x="127256" y="207963"/>
                  <a:pt x="123259" y="207963"/>
                </a:cubicBezTo>
                <a:cubicBezTo>
                  <a:pt x="123259" y="207963"/>
                  <a:pt x="123259" y="207963"/>
                  <a:pt x="60637" y="207963"/>
                </a:cubicBezTo>
                <a:cubicBezTo>
                  <a:pt x="56640" y="207963"/>
                  <a:pt x="53975" y="206574"/>
                  <a:pt x="53975" y="202407"/>
                </a:cubicBezTo>
                <a:cubicBezTo>
                  <a:pt x="53975" y="199628"/>
                  <a:pt x="56640" y="196850"/>
                  <a:pt x="60637" y="196850"/>
                </a:cubicBezTo>
                <a:close/>
                <a:moveTo>
                  <a:pt x="60637" y="174625"/>
                </a:moveTo>
                <a:cubicBezTo>
                  <a:pt x="60637" y="174625"/>
                  <a:pt x="60637" y="174625"/>
                  <a:pt x="123259" y="174625"/>
                </a:cubicBezTo>
                <a:cubicBezTo>
                  <a:pt x="127256" y="174625"/>
                  <a:pt x="128588" y="177403"/>
                  <a:pt x="128588" y="180182"/>
                </a:cubicBezTo>
                <a:cubicBezTo>
                  <a:pt x="128588" y="182960"/>
                  <a:pt x="127256" y="185738"/>
                  <a:pt x="123259" y="185738"/>
                </a:cubicBezTo>
                <a:cubicBezTo>
                  <a:pt x="123259" y="185738"/>
                  <a:pt x="123259" y="185738"/>
                  <a:pt x="60637" y="185738"/>
                </a:cubicBezTo>
                <a:cubicBezTo>
                  <a:pt x="56640" y="185738"/>
                  <a:pt x="53975" y="182960"/>
                  <a:pt x="53975" y="180182"/>
                </a:cubicBezTo>
                <a:cubicBezTo>
                  <a:pt x="53975" y="177403"/>
                  <a:pt x="56640" y="174625"/>
                  <a:pt x="60637" y="174625"/>
                </a:cubicBezTo>
                <a:close/>
                <a:moveTo>
                  <a:pt x="149784" y="155575"/>
                </a:moveTo>
                <a:cubicBezTo>
                  <a:pt x="149784" y="155575"/>
                  <a:pt x="149784" y="155575"/>
                  <a:pt x="188356" y="155575"/>
                </a:cubicBezTo>
                <a:cubicBezTo>
                  <a:pt x="191016" y="155575"/>
                  <a:pt x="193676" y="158214"/>
                  <a:pt x="193676" y="160852"/>
                </a:cubicBezTo>
                <a:cubicBezTo>
                  <a:pt x="193676" y="160852"/>
                  <a:pt x="193676" y="160852"/>
                  <a:pt x="193676" y="242642"/>
                </a:cubicBezTo>
                <a:cubicBezTo>
                  <a:pt x="193676" y="246600"/>
                  <a:pt x="191016" y="249238"/>
                  <a:pt x="188356" y="249238"/>
                </a:cubicBezTo>
                <a:cubicBezTo>
                  <a:pt x="188356" y="249238"/>
                  <a:pt x="188356" y="249238"/>
                  <a:pt x="149784" y="249238"/>
                </a:cubicBezTo>
                <a:cubicBezTo>
                  <a:pt x="147123" y="249238"/>
                  <a:pt x="144463" y="246600"/>
                  <a:pt x="144463" y="242642"/>
                </a:cubicBezTo>
                <a:cubicBezTo>
                  <a:pt x="144463" y="242642"/>
                  <a:pt x="144463" y="242642"/>
                  <a:pt x="144463" y="160852"/>
                </a:cubicBezTo>
                <a:cubicBezTo>
                  <a:pt x="144463" y="158214"/>
                  <a:pt x="147123" y="155575"/>
                  <a:pt x="149784" y="155575"/>
                </a:cubicBezTo>
                <a:close/>
                <a:moveTo>
                  <a:pt x="60637" y="150813"/>
                </a:moveTo>
                <a:cubicBezTo>
                  <a:pt x="60637" y="150813"/>
                  <a:pt x="60637" y="150813"/>
                  <a:pt x="123259" y="150813"/>
                </a:cubicBezTo>
                <a:cubicBezTo>
                  <a:pt x="127256" y="150813"/>
                  <a:pt x="128588" y="153283"/>
                  <a:pt x="128588" y="156987"/>
                </a:cubicBezTo>
                <a:cubicBezTo>
                  <a:pt x="128588" y="159457"/>
                  <a:pt x="127256" y="161926"/>
                  <a:pt x="123259" y="161926"/>
                </a:cubicBezTo>
                <a:cubicBezTo>
                  <a:pt x="123259" y="161926"/>
                  <a:pt x="123259" y="161926"/>
                  <a:pt x="60637" y="161926"/>
                </a:cubicBezTo>
                <a:cubicBezTo>
                  <a:pt x="56640" y="161926"/>
                  <a:pt x="53975" y="159457"/>
                  <a:pt x="53975" y="156987"/>
                </a:cubicBezTo>
                <a:cubicBezTo>
                  <a:pt x="53975" y="153283"/>
                  <a:pt x="56640" y="150813"/>
                  <a:pt x="60637" y="150813"/>
                </a:cubicBezTo>
                <a:close/>
                <a:moveTo>
                  <a:pt x="59267" y="128588"/>
                </a:moveTo>
                <a:cubicBezTo>
                  <a:pt x="59267" y="128588"/>
                  <a:pt x="59267" y="128588"/>
                  <a:pt x="191559" y="128588"/>
                </a:cubicBezTo>
                <a:cubicBezTo>
                  <a:pt x="194204" y="128588"/>
                  <a:pt x="196850" y="131058"/>
                  <a:pt x="196850" y="133527"/>
                </a:cubicBezTo>
                <a:cubicBezTo>
                  <a:pt x="196850" y="137232"/>
                  <a:pt x="194204" y="139701"/>
                  <a:pt x="191559" y="139701"/>
                </a:cubicBezTo>
                <a:cubicBezTo>
                  <a:pt x="191559" y="139701"/>
                  <a:pt x="191559" y="139701"/>
                  <a:pt x="59267" y="139701"/>
                </a:cubicBezTo>
                <a:cubicBezTo>
                  <a:pt x="56621" y="139701"/>
                  <a:pt x="53975" y="137232"/>
                  <a:pt x="53975" y="133527"/>
                </a:cubicBezTo>
                <a:cubicBezTo>
                  <a:pt x="53975" y="131058"/>
                  <a:pt x="56621" y="128588"/>
                  <a:pt x="59267" y="128588"/>
                </a:cubicBezTo>
                <a:close/>
                <a:moveTo>
                  <a:pt x="127568" y="106363"/>
                </a:moveTo>
                <a:cubicBezTo>
                  <a:pt x="127568" y="106363"/>
                  <a:pt x="127568" y="106363"/>
                  <a:pt x="191522" y="106363"/>
                </a:cubicBezTo>
                <a:cubicBezTo>
                  <a:pt x="194186" y="106363"/>
                  <a:pt x="196851" y="108744"/>
                  <a:pt x="196851" y="111125"/>
                </a:cubicBezTo>
                <a:cubicBezTo>
                  <a:pt x="196851" y="114697"/>
                  <a:pt x="194186" y="115888"/>
                  <a:pt x="191522" y="115888"/>
                </a:cubicBezTo>
                <a:cubicBezTo>
                  <a:pt x="191522" y="115888"/>
                  <a:pt x="191522" y="115888"/>
                  <a:pt x="127568" y="115888"/>
                </a:cubicBezTo>
                <a:cubicBezTo>
                  <a:pt x="124903" y="115888"/>
                  <a:pt x="122238" y="114697"/>
                  <a:pt x="122238" y="111125"/>
                </a:cubicBezTo>
                <a:cubicBezTo>
                  <a:pt x="122238" y="108744"/>
                  <a:pt x="124903" y="106363"/>
                  <a:pt x="127568" y="106363"/>
                </a:cubicBezTo>
                <a:close/>
                <a:moveTo>
                  <a:pt x="127568" y="84138"/>
                </a:moveTo>
                <a:cubicBezTo>
                  <a:pt x="127568" y="84138"/>
                  <a:pt x="127568" y="84138"/>
                  <a:pt x="191522" y="84138"/>
                </a:cubicBezTo>
                <a:cubicBezTo>
                  <a:pt x="194186" y="84138"/>
                  <a:pt x="196851" y="86519"/>
                  <a:pt x="196851" y="88900"/>
                </a:cubicBezTo>
                <a:cubicBezTo>
                  <a:pt x="196851" y="91282"/>
                  <a:pt x="194186" y="93663"/>
                  <a:pt x="191522" y="93663"/>
                </a:cubicBezTo>
                <a:cubicBezTo>
                  <a:pt x="191522" y="93663"/>
                  <a:pt x="191522" y="93663"/>
                  <a:pt x="127568" y="93663"/>
                </a:cubicBezTo>
                <a:cubicBezTo>
                  <a:pt x="124903" y="93663"/>
                  <a:pt x="122238" y="91282"/>
                  <a:pt x="122238" y="88900"/>
                </a:cubicBezTo>
                <a:cubicBezTo>
                  <a:pt x="122238" y="86519"/>
                  <a:pt x="124903" y="84138"/>
                  <a:pt x="127568" y="84138"/>
                </a:cubicBezTo>
                <a:close/>
                <a:moveTo>
                  <a:pt x="64136" y="65088"/>
                </a:moveTo>
                <a:cubicBezTo>
                  <a:pt x="64136" y="65088"/>
                  <a:pt x="64136" y="65088"/>
                  <a:pt x="107316" y="65088"/>
                </a:cubicBezTo>
                <a:cubicBezTo>
                  <a:pt x="110014" y="65088"/>
                  <a:pt x="112713" y="67734"/>
                  <a:pt x="112713" y="71702"/>
                </a:cubicBezTo>
                <a:cubicBezTo>
                  <a:pt x="112713" y="71702"/>
                  <a:pt x="112713" y="71702"/>
                  <a:pt x="112713" y="106098"/>
                </a:cubicBezTo>
                <a:cubicBezTo>
                  <a:pt x="112713" y="110067"/>
                  <a:pt x="110014" y="112713"/>
                  <a:pt x="107316" y="112713"/>
                </a:cubicBezTo>
                <a:cubicBezTo>
                  <a:pt x="107316" y="112713"/>
                  <a:pt x="107316" y="112713"/>
                  <a:pt x="64136" y="112713"/>
                </a:cubicBezTo>
                <a:cubicBezTo>
                  <a:pt x="61437" y="112713"/>
                  <a:pt x="58738" y="110067"/>
                  <a:pt x="58738" y="106098"/>
                </a:cubicBezTo>
                <a:cubicBezTo>
                  <a:pt x="58738" y="106098"/>
                  <a:pt x="58738" y="106098"/>
                  <a:pt x="58738" y="71702"/>
                </a:cubicBezTo>
                <a:cubicBezTo>
                  <a:pt x="58738" y="67734"/>
                  <a:pt x="61437" y="65088"/>
                  <a:pt x="64136" y="65088"/>
                </a:cubicBezTo>
                <a:close/>
                <a:moveTo>
                  <a:pt x="127568" y="60325"/>
                </a:moveTo>
                <a:cubicBezTo>
                  <a:pt x="127568" y="60325"/>
                  <a:pt x="127568" y="60325"/>
                  <a:pt x="191522" y="60325"/>
                </a:cubicBezTo>
                <a:cubicBezTo>
                  <a:pt x="194186" y="60325"/>
                  <a:pt x="196851" y="62794"/>
                  <a:pt x="196851" y="66499"/>
                </a:cubicBezTo>
                <a:cubicBezTo>
                  <a:pt x="196851" y="68968"/>
                  <a:pt x="194186" y="71438"/>
                  <a:pt x="191522" y="71438"/>
                </a:cubicBezTo>
                <a:cubicBezTo>
                  <a:pt x="191522" y="71438"/>
                  <a:pt x="191522" y="71438"/>
                  <a:pt x="127568" y="71438"/>
                </a:cubicBezTo>
                <a:cubicBezTo>
                  <a:pt x="124903" y="71438"/>
                  <a:pt x="122238" y="68968"/>
                  <a:pt x="122238" y="66499"/>
                </a:cubicBezTo>
                <a:cubicBezTo>
                  <a:pt x="122238" y="62794"/>
                  <a:pt x="124903" y="60325"/>
                  <a:pt x="127568" y="60325"/>
                </a:cubicBezTo>
                <a:close/>
                <a:moveTo>
                  <a:pt x="42572" y="34925"/>
                </a:moveTo>
                <a:cubicBezTo>
                  <a:pt x="37295" y="34925"/>
                  <a:pt x="33338" y="38868"/>
                  <a:pt x="33338" y="44126"/>
                </a:cubicBezTo>
                <a:lnTo>
                  <a:pt x="33338" y="279400"/>
                </a:lnTo>
                <a:cubicBezTo>
                  <a:pt x="33338" y="279400"/>
                  <a:pt x="33338" y="279400"/>
                  <a:pt x="220663" y="279400"/>
                </a:cubicBezTo>
                <a:cubicBezTo>
                  <a:pt x="220663" y="279400"/>
                  <a:pt x="220663" y="279400"/>
                  <a:pt x="220663" y="44126"/>
                </a:cubicBezTo>
                <a:cubicBezTo>
                  <a:pt x="220663" y="38868"/>
                  <a:pt x="216706" y="34925"/>
                  <a:pt x="211429" y="34925"/>
                </a:cubicBezTo>
                <a:cubicBezTo>
                  <a:pt x="211429" y="34925"/>
                  <a:pt x="211429" y="34925"/>
                  <a:pt x="42572" y="34925"/>
                </a:cubicBezTo>
                <a:close/>
                <a:moveTo>
                  <a:pt x="42069" y="0"/>
                </a:moveTo>
                <a:cubicBezTo>
                  <a:pt x="42069" y="0"/>
                  <a:pt x="42069" y="0"/>
                  <a:pt x="210344" y="0"/>
                </a:cubicBezTo>
                <a:cubicBezTo>
                  <a:pt x="234008" y="0"/>
                  <a:pt x="252413" y="19813"/>
                  <a:pt x="252413" y="43588"/>
                </a:cubicBezTo>
                <a:cubicBezTo>
                  <a:pt x="252413" y="43588"/>
                  <a:pt x="252413" y="43588"/>
                  <a:pt x="252413" y="294550"/>
                </a:cubicBezTo>
                <a:cubicBezTo>
                  <a:pt x="252413" y="318325"/>
                  <a:pt x="234008" y="338138"/>
                  <a:pt x="210344" y="338138"/>
                </a:cubicBezTo>
                <a:cubicBezTo>
                  <a:pt x="210344" y="338138"/>
                  <a:pt x="210344" y="338138"/>
                  <a:pt x="42069" y="338138"/>
                </a:cubicBezTo>
                <a:cubicBezTo>
                  <a:pt x="18405" y="338138"/>
                  <a:pt x="0" y="318325"/>
                  <a:pt x="0" y="294550"/>
                </a:cubicBezTo>
                <a:cubicBezTo>
                  <a:pt x="0" y="294550"/>
                  <a:pt x="0" y="294550"/>
                  <a:pt x="0" y="43588"/>
                </a:cubicBezTo>
                <a:cubicBezTo>
                  <a:pt x="0" y="19813"/>
                  <a:pt x="18405" y="0"/>
                  <a:pt x="420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任意多边形: 形状 18" title="xKpUrv6ycS"/>
          <p:cNvSpPr>
            <a:spLocks noChangeAspect="1"/>
          </p:cNvSpPr>
          <p:nvPr/>
        </p:nvSpPr>
        <p:spPr bwMode="auto">
          <a:xfrm>
            <a:off x="5866813" y="2398224"/>
            <a:ext cx="495806" cy="621900"/>
          </a:xfrm>
          <a:custGeom>
            <a:avLst/>
            <a:gdLst>
              <a:gd name="connsiteX0" fmla="*/ 79065 w 268312"/>
              <a:gd name="connsiteY0" fmla="*/ 303213 h 336550"/>
              <a:gd name="connsiteX1" fmla="*/ 69850 w 268312"/>
              <a:gd name="connsiteY1" fmla="*/ 311945 h 336550"/>
              <a:gd name="connsiteX2" fmla="*/ 79065 w 268312"/>
              <a:gd name="connsiteY2" fmla="*/ 320676 h 336550"/>
              <a:gd name="connsiteX3" fmla="*/ 114610 w 268312"/>
              <a:gd name="connsiteY3" fmla="*/ 320676 h 336550"/>
              <a:gd name="connsiteX4" fmla="*/ 123825 w 268312"/>
              <a:gd name="connsiteY4" fmla="*/ 311945 h 336550"/>
              <a:gd name="connsiteX5" fmla="*/ 114610 w 268312"/>
              <a:gd name="connsiteY5" fmla="*/ 303213 h 336550"/>
              <a:gd name="connsiteX6" fmla="*/ 79065 w 268312"/>
              <a:gd name="connsiteY6" fmla="*/ 303213 h 336550"/>
              <a:gd name="connsiteX7" fmla="*/ 184235 w 268312"/>
              <a:gd name="connsiteY7" fmla="*/ 119063 h 336550"/>
              <a:gd name="connsiteX8" fmla="*/ 181644 w 268312"/>
              <a:gd name="connsiteY8" fmla="*/ 121725 h 336550"/>
              <a:gd name="connsiteX9" fmla="*/ 181644 w 268312"/>
              <a:gd name="connsiteY9" fmla="*/ 125717 h 336550"/>
              <a:gd name="connsiteX10" fmla="*/ 177759 w 268312"/>
              <a:gd name="connsiteY10" fmla="*/ 131039 h 336550"/>
              <a:gd name="connsiteX11" fmla="*/ 164808 w 268312"/>
              <a:gd name="connsiteY11" fmla="*/ 148339 h 336550"/>
              <a:gd name="connsiteX12" fmla="*/ 175169 w 268312"/>
              <a:gd name="connsiteY12" fmla="*/ 165638 h 336550"/>
              <a:gd name="connsiteX13" fmla="*/ 186825 w 268312"/>
              <a:gd name="connsiteY13" fmla="*/ 170961 h 336550"/>
              <a:gd name="connsiteX14" fmla="*/ 192005 w 268312"/>
              <a:gd name="connsiteY14" fmla="*/ 173622 h 336550"/>
              <a:gd name="connsiteX15" fmla="*/ 190710 w 268312"/>
              <a:gd name="connsiteY15" fmla="*/ 185598 h 336550"/>
              <a:gd name="connsiteX16" fmla="*/ 181644 w 268312"/>
              <a:gd name="connsiteY16" fmla="*/ 186929 h 336550"/>
              <a:gd name="connsiteX17" fmla="*/ 169989 w 268312"/>
              <a:gd name="connsiteY17" fmla="*/ 182937 h 336550"/>
              <a:gd name="connsiteX18" fmla="*/ 166103 w 268312"/>
              <a:gd name="connsiteY18" fmla="*/ 184268 h 336550"/>
              <a:gd name="connsiteX19" fmla="*/ 164808 w 268312"/>
              <a:gd name="connsiteY19" fmla="*/ 190921 h 336550"/>
              <a:gd name="connsiteX20" fmla="*/ 166103 w 268312"/>
              <a:gd name="connsiteY20" fmla="*/ 196244 h 336550"/>
              <a:gd name="connsiteX21" fmla="*/ 177759 w 268312"/>
              <a:gd name="connsiteY21" fmla="*/ 198905 h 336550"/>
              <a:gd name="connsiteX22" fmla="*/ 180349 w 268312"/>
              <a:gd name="connsiteY22" fmla="*/ 202898 h 336550"/>
              <a:gd name="connsiteX23" fmla="*/ 180349 w 268312"/>
              <a:gd name="connsiteY23" fmla="*/ 206890 h 336550"/>
              <a:gd name="connsiteX24" fmla="*/ 182939 w 268312"/>
              <a:gd name="connsiteY24" fmla="*/ 209551 h 336550"/>
              <a:gd name="connsiteX25" fmla="*/ 189415 w 268312"/>
              <a:gd name="connsiteY25" fmla="*/ 209551 h 336550"/>
              <a:gd name="connsiteX26" fmla="*/ 192005 w 268312"/>
              <a:gd name="connsiteY26" fmla="*/ 206890 h 336550"/>
              <a:gd name="connsiteX27" fmla="*/ 192005 w 268312"/>
              <a:gd name="connsiteY27" fmla="*/ 201567 h 336550"/>
              <a:gd name="connsiteX28" fmla="*/ 194595 w 268312"/>
              <a:gd name="connsiteY28" fmla="*/ 197575 h 336550"/>
              <a:gd name="connsiteX29" fmla="*/ 204956 w 268312"/>
              <a:gd name="connsiteY29" fmla="*/ 190921 h 336550"/>
              <a:gd name="connsiteX30" fmla="*/ 199775 w 268312"/>
              <a:gd name="connsiteY30" fmla="*/ 160315 h 336550"/>
              <a:gd name="connsiteX31" fmla="*/ 188120 w 268312"/>
              <a:gd name="connsiteY31" fmla="*/ 154992 h 336550"/>
              <a:gd name="connsiteX32" fmla="*/ 182939 w 268312"/>
              <a:gd name="connsiteY32" fmla="*/ 152331 h 336550"/>
              <a:gd name="connsiteX33" fmla="*/ 184235 w 268312"/>
              <a:gd name="connsiteY33" fmla="*/ 141685 h 336550"/>
              <a:gd name="connsiteX34" fmla="*/ 188120 w 268312"/>
              <a:gd name="connsiteY34" fmla="*/ 141685 h 336550"/>
              <a:gd name="connsiteX35" fmla="*/ 201071 w 268312"/>
              <a:gd name="connsiteY35" fmla="*/ 144347 h 336550"/>
              <a:gd name="connsiteX36" fmla="*/ 204956 w 268312"/>
              <a:gd name="connsiteY36" fmla="*/ 143016 h 336550"/>
              <a:gd name="connsiteX37" fmla="*/ 207546 w 268312"/>
              <a:gd name="connsiteY37" fmla="*/ 135032 h 336550"/>
              <a:gd name="connsiteX38" fmla="*/ 204956 w 268312"/>
              <a:gd name="connsiteY38" fmla="*/ 132370 h 336550"/>
              <a:gd name="connsiteX39" fmla="*/ 197185 w 268312"/>
              <a:gd name="connsiteY39" fmla="*/ 129709 h 336550"/>
              <a:gd name="connsiteX40" fmla="*/ 193300 w 268312"/>
              <a:gd name="connsiteY40" fmla="*/ 124386 h 336550"/>
              <a:gd name="connsiteX41" fmla="*/ 186825 w 268312"/>
              <a:gd name="connsiteY41" fmla="*/ 119063 h 336550"/>
              <a:gd name="connsiteX42" fmla="*/ 184235 w 268312"/>
              <a:gd name="connsiteY42" fmla="*/ 119063 h 336550"/>
              <a:gd name="connsiteX43" fmla="*/ 187192 w 268312"/>
              <a:gd name="connsiteY43" fmla="*/ 84090 h 336550"/>
              <a:gd name="connsiteX44" fmla="*/ 244570 w 268312"/>
              <a:gd name="connsiteY44" fmla="*/ 107760 h 336550"/>
              <a:gd name="connsiteX45" fmla="*/ 244570 w 268312"/>
              <a:gd name="connsiteY45" fmla="*/ 222168 h 336550"/>
              <a:gd name="connsiteX46" fmla="*/ 145642 w 268312"/>
              <a:gd name="connsiteY46" fmla="*/ 234003 h 336550"/>
              <a:gd name="connsiteX47" fmla="*/ 111347 w 268312"/>
              <a:gd name="connsiteY47" fmla="*/ 243208 h 336550"/>
              <a:gd name="connsiteX48" fmla="*/ 110028 w 268312"/>
              <a:gd name="connsiteY48" fmla="*/ 237948 h 336550"/>
              <a:gd name="connsiteX49" fmla="*/ 127175 w 268312"/>
              <a:gd name="connsiteY49" fmla="*/ 218223 h 336550"/>
              <a:gd name="connsiteX50" fmla="*/ 125856 w 268312"/>
              <a:gd name="connsiteY50" fmla="*/ 218223 h 336550"/>
              <a:gd name="connsiteX51" fmla="*/ 129813 w 268312"/>
              <a:gd name="connsiteY51" fmla="*/ 107760 h 336550"/>
              <a:gd name="connsiteX52" fmla="*/ 187192 w 268312"/>
              <a:gd name="connsiteY52" fmla="*/ 84090 h 336550"/>
              <a:gd name="connsiteX53" fmla="*/ 36992 w 268312"/>
              <a:gd name="connsiteY53" fmla="*/ 0 h 336550"/>
              <a:gd name="connsiteX54" fmla="*/ 161179 w 268312"/>
              <a:gd name="connsiteY54" fmla="*/ 0 h 336550"/>
              <a:gd name="connsiteX55" fmla="*/ 196850 w 268312"/>
              <a:gd name="connsiteY55" fmla="*/ 36810 h 336550"/>
              <a:gd name="connsiteX56" fmla="*/ 196850 w 268312"/>
              <a:gd name="connsiteY56" fmla="*/ 67047 h 336550"/>
              <a:gd name="connsiteX57" fmla="*/ 187602 w 268312"/>
              <a:gd name="connsiteY57" fmla="*/ 67047 h 336550"/>
              <a:gd name="connsiteX58" fmla="*/ 178354 w 268312"/>
              <a:gd name="connsiteY58" fmla="*/ 67047 h 336550"/>
              <a:gd name="connsiteX59" fmla="*/ 178354 w 268312"/>
              <a:gd name="connsiteY59" fmla="*/ 60474 h 336550"/>
              <a:gd name="connsiteX60" fmla="*/ 178354 w 268312"/>
              <a:gd name="connsiteY60" fmla="*/ 59159 h 336550"/>
              <a:gd name="connsiteX61" fmla="*/ 169106 w 268312"/>
              <a:gd name="connsiteY61" fmla="*/ 48642 h 336550"/>
              <a:gd name="connsiteX62" fmla="*/ 29065 w 268312"/>
              <a:gd name="connsiteY62" fmla="*/ 48642 h 336550"/>
              <a:gd name="connsiteX63" fmla="*/ 19817 w 268312"/>
              <a:gd name="connsiteY63" fmla="*/ 59159 h 336550"/>
              <a:gd name="connsiteX64" fmla="*/ 19817 w 268312"/>
              <a:gd name="connsiteY64" fmla="*/ 278706 h 336550"/>
              <a:gd name="connsiteX65" fmla="*/ 29065 w 268312"/>
              <a:gd name="connsiteY65" fmla="*/ 287908 h 336550"/>
              <a:gd name="connsiteX66" fmla="*/ 169106 w 268312"/>
              <a:gd name="connsiteY66" fmla="*/ 287908 h 336550"/>
              <a:gd name="connsiteX67" fmla="*/ 178354 w 268312"/>
              <a:gd name="connsiteY67" fmla="*/ 278706 h 336550"/>
              <a:gd name="connsiteX68" fmla="*/ 178354 w 268312"/>
              <a:gd name="connsiteY68" fmla="*/ 261615 h 336550"/>
              <a:gd name="connsiteX69" fmla="*/ 187602 w 268312"/>
              <a:gd name="connsiteY69" fmla="*/ 262930 h 336550"/>
              <a:gd name="connsiteX70" fmla="*/ 196850 w 268312"/>
              <a:gd name="connsiteY70" fmla="*/ 261615 h 336550"/>
              <a:gd name="connsiteX71" fmla="*/ 196850 w 268312"/>
              <a:gd name="connsiteY71" fmla="*/ 299740 h 336550"/>
              <a:gd name="connsiteX72" fmla="*/ 161179 w 268312"/>
              <a:gd name="connsiteY72" fmla="*/ 336550 h 336550"/>
              <a:gd name="connsiteX73" fmla="*/ 36992 w 268312"/>
              <a:gd name="connsiteY73" fmla="*/ 336550 h 336550"/>
              <a:gd name="connsiteX74" fmla="*/ 0 w 268312"/>
              <a:gd name="connsiteY74" fmla="*/ 299740 h 336550"/>
              <a:gd name="connsiteX75" fmla="*/ 0 w 268312"/>
              <a:gd name="connsiteY75" fmla="*/ 36810 h 336550"/>
              <a:gd name="connsiteX76" fmla="*/ 36992 w 268312"/>
              <a:gd name="connsiteY76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68312" h="336550">
                <a:moveTo>
                  <a:pt x="79065" y="303213"/>
                </a:moveTo>
                <a:cubicBezTo>
                  <a:pt x="73799" y="303213"/>
                  <a:pt x="69850" y="306955"/>
                  <a:pt x="69850" y="311945"/>
                </a:cubicBezTo>
                <a:cubicBezTo>
                  <a:pt x="69850" y="316934"/>
                  <a:pt x="73799" y="320676"/>
                  <a:pt x="79065" y="320676"/>
                </a:cubicBezTo>
                <a:cubicBezTo>
                  <a:pt x="79065" y="320676"/>
                  <a:pt x="79065" y="320676"/>
                  <a:pt x="114610" y="320676"/>
                </a:cubicBezTo>
                <a:cubicBezTo>
                  <a:pt x="119875" y="320676"/>
                  <a:pt x="123825" y="316934"/>
                  <a:pt x="123825" y="311945"/>
                </a:cubicBezTo>
                <a:cubicBezTo>
                  <a:pt x="123825" y="306955"/>
                  <a:pt x="119875" y="303213"/>
                  <a:pt x="114610" y="303213"/>
                </a:cubicBezTo>
                <a:cubicBezTo>
                  <a:pt x="114610" y="303213"/>
                  <a:pt x="114610" y="303213"/>
                  <a:pt x="79065" y="303213"/>
                </a:cubicBezTo>
                <a:close/>
                <a:moveTo>
                  <a:pt x="184235" y="119063"/>
                </a:moveTo>
                <a:cubicBezTo>
                  <a:pt x="181644" y="119063"/>
                  <a:pt x="181644" y="119063"/>
                  <a:pt x="181644" y="121725"/>
                </a:cubicBezTo>
                <a:cubicBezTo>
                  <a:pt x="181644" y="121725"/>
                  <a:pt x="181644" y="121725"/>
                  <a:pt x="181644" y="125717"/>
                </a:cubicBezTo>
                <a:cubicBezTo>
                  <a:pt x="181644" y="129709"/>
                  <a:pt x="181644" y="129709"/>
                  <a:pt x="177759" y="131039"/>
                </a:cubicBezTo>
                <a:cubicBezTo>
                  <a:pt x="169989" y="133701"/>
                  <a:pt x="164808" y="139024"/>
                  <a:pt x="164808" y="148339"/>
                </a:cubicBezTo>
                <a:cubicBezTo>
                  <a:pt x="164808" y="156323"/>
                  <a:pt x="168694" y="161646"/>
                  <a:pt x="175169" y="165638"/>
                </a:cubicBezTo>
                <a:cubicBezTo>
                  <a:pt x="179054" y="168299"/>
                  <a:pt x="182939" y="169630"/>
                  <a:pt x="186825" y="170961"/>
                </a:cubicBezTo>
                <a:cubicBezTo>
                  <a:pt x="188120" y="172291"/>
                  <a:pt x="190710" y="172291"/>
                  <a:pt x="192005" y="173622"/>
                </a:cubicBezTo>
                <a:cubicBezTo>
                  <a:pt x="195890" y="177614"/>
                  <a:pt x="194595" y="182937"/>
                  <a:pt x="190710" y="185598"/>
                </a:cubicBezTo>
                <a:cubicBezTo>
                  <a:pt x="188120" y="186929"/>
                  <a:pt x="184235" y="186929"/>
                  <a:pt x="181644" y="186929"/>
                </a:cubicBezTo>
                <a:cubicBezTo>
                  <a:pt x="177759" y="185598"/>
                  <a:pt x="173874" y="184268"/>
                  <a:pt x="169989" y="182937"/>
                </a:cubicBezTo>
                <a:cubicBezTo>
                  <a:pt x="167398" y="181606"/>
                  <a:pt x="167398" y="181606"/>
                  <a:pt x="166103" y="184268"/>
                </a:cubicBezTo>
                <a:cubicBezTo>
                  <a:pt x="166103" y="186929"/>
                  <a:pt x="164808" y="188260"/>
                  <a:pt x="164808" y="190921"/>
                </a:cubicBezTo>
                <a:cubicBezTo>
                  <a:pt x="163513" y="193583"/>
                  <a:pt x="163513" y="194913"/>
                  <a:pt x="166103" y="196244"/>
                </a:cubicBezTo>
                <a:cubicBezTo>
                  <a:pt x="169989" y="197575"/>
                  <a:pt x="173874" y="198905"/>
                  <a:pt x="177759" y="198905"/>
                </a:cubicBezTo>
                <a:cubicBezTo>
                  <a:pt x="180349" y="198905"/>
                  <a:pt x="180349" y="198905"/>
                  <a:pt x="180349" y="202898"/>
                </a:cubicBezTo>
                <a:cubicBezTo>
                  <a:pt x="180349" y="204228"/>
                  <a:pt x="180349" y="205559"/>
                  <a:pt x="180349" y="206890"/>
                </a:cubicBezTo>
                <a:cubicBezTo>
                  <a:pt x="180349" y="208220"/>
                  <a:pt x="181644" y="209551"/>
                  <a:pt x="182939" y="209551"/>
                </a:cubicBezTo>
                <a:cubicBezTo>
                  <a:pt x="185530" y="209551"/>
                  <a:pt x="188120" y="209551"/>
                  <a:pt x="189415" y="209551"/>
                </a:cubicBezTo>
                <a:cubicBezTo>
                  <a:pt x="190710" y="209551"/>
                  <a:pt x="192005" y="208220"/>
                  <a:pt x="192005" y="206890"/>
                </a:cubicBezTo>
                <a:cubicBezTo>
                  <a:pt x="192005" y="205559"/>
                  <a:pt x="192005" y="202898"/>
                  <a:pt x="192005" y="201567"/>
                </a:cubicBezTo>
                <a:cubicBezTo>
                  <a:pt x="192005" y="198905"/>
                  <a:pt x="193300" y="198905"/>
                  <a:pt x="194595" y="197575"/>
                </a:cubicBezTo>
                <a:cubicBezTo>
                  <a:pt x="198480" y="196244"/>
                  <a:pt x="202366" y="193583"/>
                  <a:pt x="204956" y="190921"/>
                </a:cubicBezTo>
                <a:cubicBezTo>
                  <a:pt x="212726" y="180276"/>
                  <a:pt x="210136" y="166969"/>
                  <a:pt x="199775" y="160315"/>
                </a:cubicBezTo>
                <a:cubicBezTo>
                  <a:pt x="195890" y="157654"/>
                  <a:pt x="192005" y="156323"/>
                  <a:pt x="188120" y="154992"/>
                </a:cubicBezTo>
                <a:cubicBezTo>
                  <a:pt x="186825" y="153661"/>
                  <a:pt x="184235" y="153661"/>
                  <a:pt x="182939" y="152331"/>
                </a:cubicBezTo>
                <a:cubicBezTo>
                  <a:pt x="179054" y="148339"/>
                  <a:pt x="180349" y="144347"/>
                  <a:pt x="184235" y="141685"/>
                </a:cubicBezTo>
                <a:cubicBezTo>
                  <a:pt x="185530" y="141685"/>
                  <a:pt x="186825" y="141685"/>
                  <a:pt x="188120" y="141685"/>
                </a:cubicBezTo>
                <a:cubicBezTo>
                  <a:pt x="192005" y="141685"/>
                  <a:pt x="197185" y="141685"/>
                  <a:pt x="201071" y="144347"/>
                </a:cubicBezTo>
                <a:cubicBezTo>
                  <a:pt x="203661" y="145677"/>
                  <a:pt x="203661" y="145677"/>
                  <a:pt x="204956" y="143016"/>
                </a:cubicBezTo>
                <a:cubicBezTo>
                  <a:pt x="204956" y="140354"/>
                  <a:pt x="206251" y="137693"/>
                  <a:pt x="207546" y="135032"/>
                </a:cubicBezTo>
                <a:cubicBezTo>
                  <a:pt x="207546" y="133701"/>
                  <a:pt x="206251" y="132370"/>
                  <a:pt x="204956" y="132370"/>
                </a:cubicBezTo>
                <a:cubicBezTo>
                  <a:pt x="202366" y="131039"/>
                  <a:pt x="199775" y="129709"/>
                  <a:pt x="197185" y="129709"/>
                </a:cubicBezTo>
                <a:cubicBezTo>
                  <a:pt x="193300" y="128378"/>
                  <a:pt x="193300" y="128378"/>
                  <a:pt x="193300" y="124386"/>
                </a:cubicBezTo>
                <a:cubicBezTo>
                  <a:pt x="193300" y="119063"/>
                  <a:pt x="193300" y="119063"/>
                  <a:pt x="186825" y="119063"/>
                </a:cubicBezTo>
                <a:cubicBezTo>
                  <a:pt x="186825" y="119063"/>
                  <a:pt x="186825" y="119063"/>
                  <a:pt x="184235" y="119063"/>
                </a:cubicBezTo>
                <a:close/>
                <a:moveTo>
                  <a:pt x="187192" y="84090"/>
                </a:moveTo>
                <a:cubicBezTo>
                  <a:pt x="207967" y="84090"/>
                  <a:pt x="228741" y="91980"/>
                  <a:pt x="244570" y="107760"/>
                </a:cubicBezTo>
                <a:cubicBezTo>
                  <a:pt x="276226" y="139321"/>
                  <a:pt x="276226" y="190607"/>
                  <a:pt x="244570" y="222168"/>
                </a:cubicBezTo>
                <a:cubicBezTo>
                  <a:pt x="216870" y="248468"/>
                  <a:pt x="177299" y="252413"/>
                  <a:pt x="145642" y="234003"/>
                </a:cubicBezTo>
                <a:cubicBezTo>
                  <a:pt x="132452" y="243208"/>
                  <a:pt x="120580" y="244523"/>
                  <a:pt x="111347" y="243208"/>
                </a:cubicBezTo>
                <a:cubicBezTo>
                  <a:pt x="107390" y="243208"/>
                  <a:pt x="107390" y="239263"/>
                  <a:pt x="110028" y="237948"/>
                </a:cubicBezTo>
                <a:cubicBezTo>
                  <a:pt x="117942" y="234003"/>
                  <a:pt x="123218" y="224798"/>
                  <a:pt x="127175" y="218223"/>
                </a:cubicBezTo>
                <a:cubicBezTo>
                  <a:pt x="127175" y="218223"/>
                  <a:pt x="127175" y="218223"/>
                  <a:pt x="125856" y="218223"/>
                </a:cubicBezTo>
                <a:cubicBezTo>
                  <a:pt x="96838" y="186662"/>
                  <a:pt x="98157" y="138006"/>
                  <a:pt x="129813" y="107760"/>
                </a:cubicBezTo>
                <a:cubicBezTo>
                  <a:pt x="145642" y="91980"/>
                  <a:pt x="166417" y="84090"/>
                  <a:pt x="187192" y="84090"/>
                </a:cubicBezTo>
                <a:close/>
                <a:moveTo>
                  <a:pt x="36992" y="0"/>
                </a:moveTo>
                <a:cubicBezTo>
                  <a:pt x="36992" y="0"/>
                  <a:pt x="36992" y="0"/>
                  <a:pt x="161179" y="0"/>
                </a:cubicBezTo>
                <a:cubicBezTo>
                  <a:pt x="180997" y="0"/>
                  <a:pt x="196850" y="15776"/>
                  <a:pt x="196850" y="36810"/>
                </a:cubicBezTo>
                <a:cubicBezTo>
                  <a:pt x="196850" y="36810"/>
                  <a:pt x="196850" y="36810"/>
                  <a:pt x="196850" y="67047"/>
                </a:cubicBezTo>
                <a:cubicBezTo>
                  <a:pt x="194208" y="67047"/>
                  <a:pt x="191566" y="67047"/>
                  <a:pt x="187602" y="67047"/>
                </a:cubicBezTo>
                <a:cubicBezTo>
                  <a:pt x="184960" y="67047"/>
                  <a:pt x="180997" y="67047"/>
                  <a:pt x="178354" y="67047"/>
                </a:cubicBezTo>
                <a:cubicBezTo>
                  <a:pt x="178354" y="67047"/>
                  <a:pt x="178354" y="67047"/>
                  <a:pt x="178354" y="60474"/>
                </a:cubicBezTo>
                <a:cubicBezTo>
                  <a:pt x="178354" y="60474"/>
                  <a:pt x="178354" y="60474"/>
                  <a:pt x="178354" y="59159"/>
                </a:cubicBezTo>
                <a:cubicBezTo>
                  <a:pt x="178354" y="53900"/>
                  <a:pt x="174391" y="48642"/>
                  <a:pt x="169106" y="48642"/>
                </a:cubicBezTo>
                <a:cubicBezTo>
                  <a:pt x="169106" y="48642"/>
                  <a:pt x="169106" y="48642"/>
                  <a:pt x="29065" y="48642"/>
                </a:cubicBezTo>
                <a:cubicBezTo>
                  <a:pt x="23780" y="48642"/>
                  <a:pt x="19817" y="53900"/>
                  <a:pt x="19817" y="59159"/>
                </a:cubicBezTo>
                <a:cubicBezTo>
                  <a:pt x="19817" y="59159"/>
                  <a:pt x="19817" y="59159"/>
                  <a:pt x="19817" y="278706"/>
                </a:cubicBezTo>
                <a:cubicBezTo>
                  <a:pt x="19817" y="283964"/>
                  <a:pt x="23780" y="287908"/>
                  <a:pt x="29065" y="287908"/>
                </a:cubicBezTo>
                <a:cubicBezTo>
                  <a:pt x="29065" y="287908"/>
                  <a:pt x="29065" y="287908"/>
                  <a:pt x="169106" y="287908"/>
                </a:cubicBezTo>
                <a:cubicBezTo>
                  <a:pt x="174391" y="287908"/>
                  <a:pt x="178354" y="282650"/>
                  <a:pt x="178354" y="278706"/>
                </a:cubicBezTo>
                <a:cubicBezTo>
                  <a:pt x="178354" y="278706"/>
                  <a:pt x="178354" y="278706"/>
                  <a:pt x="178354" y="261615"/>
                </a:cubicBezTo>
                <a:cubicBezTo>
                  <a:pt x="180997" y="261615"/>
                  <a:pt x="184960" y="262930"/>
                  <a:pt x="187602" y="262930"/>
                </a:cubicBezTo>
                <a:cubicBezTo>
                  <a:pt x="191566" y="262930"/>
                  <a:pt x="194208" y="261615"/>
                  <a:pt x="196850" y="261615"/>
                </a:cubicBezTo>
                <a:cubicBezTo>
                  <a:pt x="196850" y="261615"/>
                  <a:pt x="196850" y="261615"/>
                  <a:pt x="196850" y="299740"/>
                </a:cubicBezTo>
                <a:cubicBezTo>
                  <a:pt x="196850" y="320774"/>
                  <a:pt x="180997" y="336550"/>
                  <a:pt x="161179" y="336550"/>
                </a:cubicBezTo>
                <a:cubicBezTo>
                  <a:pt x="161179" y="336550"/>
                  <a:pt x="161179" y="336550"/>
                  <a:pt x="36992" y="336550"/>
                </a:cubicBezTo>
                <a:cubicBezTo>
                  <a:pt x="17175" y="336550"/>
                  <a:pt x="0" y="320774"/>
                  <a:pt x="0" y="299740"/>
                </a:cubicBezTo>
                <a:cubicBezTo>
                  <a:pt x="0" y="299740"/>
                  <a:pt x="0" y="299740"/>
                  <a:pt x="0" y="36810"/>
                </a:cubicBezTo>
                <a:cubicBezTo>
                  <a:pt x="0" y="15776"/>
                  <a:pt x="17175" y="0"/>
                  <a:pt x="369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任意多边形: 形状 19" title="DN0G3AjvxA"/>
          <p:cNvSpPr/>
          <p:nvPr/>
        </p:nvSpPr>
        <p:spPr bwMode="auto">
          <a:xfrm>
            <a:off x="4792535" y="3826936"/>
            <a:ext cx="610307" cy="515752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8294232" y="2808219"/>
            <a:ext cx="16475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工作目标计划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8323342" y="3127796"/>
            <a:ext cx="2111505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8333421" y="4435872"/>
            <a:ext cx="16475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工作目标计划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8362531" y="4755450"/>
            <a:ext cx="2111505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2246465" y="4435872"/>
            <a:ext cx="16475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工作目标计划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1717964" y="3127796"/>
            <a:ext cx="2130433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1757153" y="4755450"/>
            <a:ext cx="2130433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2227795" y="2834316"/>
            <a:ext cx="16475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工作目标计划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工作目标计划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5" name="Freeform 23"/>
          <p:cNvSpPr/>
          <p:nvPr/>
        </p:nvSpPr>
        <p:spPr bwMode="auto">
          <a:xfrm>
            <a:off x="1020954" y="2159002"/>
            <a:ext cx="2681548" cy="1656372"/>
          </a:xfrm>
          <a:custGeom>
            <a:avLst/>
            <a:gdLst>
              <a:gd name="T0" fmla="*/ 1271 w 1632"/>
              <a:gd name="T1" fmla="*/ 1648 h 1648"/>
              <a:gd name="T2" fmla="*/ 0 w 1632"/>
              <a:gd name="T3" fmla="*/ 1648 h 1648"/>
              <a:gd name="T4" fmla="*/ 361 w 1632"/>
              <a:gd name="T5" fmla="*/ 824 h 1648"/>
              <a:gd name="T6" fmla="*/ 0 w 1632"/>
              <a:gd name="T7" fmla="*/ 0 h 1648"/>
              <a:gd name="T8" fmla="*/ 1271 w 1632"/>
              <a:gd name="T9" fmla="*/ 0 h 1648"/>
              <a:gd name="T10" fmla="*/ 1632 w 1632"/>
              <a:gd name="T11" fmla="*/ 824 h 1648"/>
              <a:gd name="T12" fmla="*/ 1271 w 1632"/>
              <a:gd name="T13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2" h="1648">
                <a:moveTo>
                  <a:pt x="1271" y="1648"/>
                </a:moveTo>
                <a:lnTo>
                  <a:pt x="0" y="1648"/>
                </a:lnTo>
                <a:lnTo>
                  <a:pt x="361" y="824"/>
                </a:lnTo>
                <a:lnTo>
                  <a:pt x="0" y="0"/>
                </a:lnTo>
                <a:lnTo>
                  <a:pt x="1271" y="0"/>
                </a:lnTo>
                <a:lnTo>
                  <a:pt x="1632" y="824"/>
                </a:lnTo>
                <a:lnTo>
                  <a:pt x="1271" y="1648"/>
                </a:lnTo>
                <a:close/>
              </a:path>
            </a:pathLst>
          </a:cu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Agency FB" panose="020B0503020202020204" pitchFamily="34" charset="0"/>
            </a:endParaRPr>
          </a:p>
        </p:txBody>
      </p:sp>
      <p:sp>
        <p:nvSpPr>
          <p:cNvPr id="6" name="Shape 2368"/>
          <p:cNvSpPr/>
          <p:nvPr/>
        </p:nvSpPr>
        <p:spPr>
          <a:xfrm>
            <a:off x="2097513" y="2615610"/>
            <a:ext cx="679300" cy="67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6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56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5878354" y="3797284"/>
            <a:ext cx="31220" cy="21107"/>
          </a:xfrm>
          <a:custGeom>
            <a:avLst/>
            <a:gdLst>
              <a:gd name="T0" fmla="*/ 0 w 9"/>
              <a:gd name="T1" fmla="*/ 0 h 10"/>
              <a:gd name="T2" fmla="*/ 9 w 9"/>
              <a:gd name="T3" fmla="*/ 10 h 10"/>
              <a:gd name="T4" fmla="*/ 9 w 9"/>
              <a:gd name="T5" fmla="*/ 10 h 10"/>
              <a:gd name="T6" fmla="*/ 0 w 9"/>
              <a:gd name="T7" fmla="*/ 0 h 10"/>
              <a:gd name="T8" fmla="*/ 0 w 9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0">
                <a:moveTo>
                  <a:pt x="0" y="0"/>
                </a:moveTo>
                <a:cubicBezTo>
                  <a:pt x="5" y="7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7"/>
                  <a:pt x="3" y="4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A1CC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3479075" y="2159002"/>
            <a:ext cx="2684835" cy="1656372"/>
          </a:xfrm>
          <a:custGeom>
            <a:avLst/>
            <a:gdLst>
              <a:gd name="T0" fmla="*/ 1271 w 1634"/>
              <a:gd name="T1" fmla="*/ 1648 h 1648"/>
              <a:gd name="T2" fmla="*/ 0 w 1634"/>
              <a:gd name="T3" fmla="*/ 1648 h 1648"/>
              <a:gd name="T4" fmla="*/ 361 w 1634"/>
              <a:gd name="T5" fmla="*/ 824 h 1648"/>
              <a:gd name="T6" fmla="*/ 0 w 1634"/>
              <a:gd name="T7" fmla="*/ 0 h 1648"/>
              <a:gd name="T8" fmla="*/ 1271 w 1634"/>
              <a:gd name="T9" fmla="*/ 0 h 1648"/>
              <a:gd name="T10" fmla="*/ 1634 w 1634"/>
              <a:gd name="T11" fmla="*/ 824 h 1648"/>
              <a:gd name="T12" fmla="*/ 1271 w 1634"/>
              <a:gd name="T13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4" h="1648">
                <a:moveTo>
                  <a:pt x="1271" y="1648"/>
                </a:moveTo>
                <a:lnTo>
                  <a:pt x="0" y="1648"/>
                </a:lnTo>
                <a:lnTo>
                  <a:pt x="361" y="824"/>
                </a:lnTo>
                <a:lnTo>
                  <a:pt x="0" y="0"/>
                </a:lnTo>
                <a:lnTo>
                  <a:pt x="1271" y="0"/>
                </a:lnTo>
                <a:lnTo>
                  <a:pt x="1634" y="824"/>
                </a:lnTo>
                <a:lnTo>
                  <a:pt x="1271" y="1648"/>
                </a:lnTo>
                <a:close/>
              </a:path>
            </a:pathLst>
          </a:cu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Agency FB" panose="020B0503020202020204" pitchFamily="34" charset="0"/>
            </a:endParaRPr>
          </a:p>
        </p:txBody>
      </p:sp>
      <p:sp>
        <p:nvSpPr>
          <p:cNvPr id="10" name="Shape 2430"/>
          <p:cNvSpPr/>
          <p:nvPr/>
        </p:nvSpPr>
        <p:spPr>
          <a:xfrm>
            <a:off x="4488257" y="2618595"/>
            <a:ext cx="679300" cy="67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6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56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8413666" y="2159002"/>
            <a:ext cx="2686477" cy="1656372"/>
          </a:xfrm>
          <a:custGeom>
            <a:avLst/>
            <a:gdLst>
              <a:gd name="T0" fmla="*/ 1272 w 1635"/>
              <a:gd name="T1" fmla="*/ 1648 h 1648"/>
              <a:gd name="T2" fmla="*/ 0 w 1635"/>
              <a:gd name="T3" fmla="*/ 1648 h 1648"/>
              <a:gd name="T4" fmla="*/ 362 w 1635"/>
              <a:gd name="T5" fmla="*/ 824 h 1648"/>
              <a:gd name="T6" fmla="*/ 0 w 1635"/>
              <a:gd name="T7" fmla="*/ 0 h 1648"/>
              <a:gd name="T8" fmla="*/ 1272 w 1635"/>
              <a:gd name="T9" fmla="*/ 0 h 1648"/>
              <a:gd name="T10" fmla="*/ 1635 w 1635"/>
              <a:gd name="T11" fmla="*/ 824 h 1648"/>
              <a:gd name="T12" fmla="*/ 1272 w 1635"/>
              <a:gd name="T13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5" h="1648">
                <a:moveTo>
                  <a:pt x="1272" y="1648"/>
                </a:moveTo>
                <a:lnTo>
                  <a:pt x="0" y="1648"/>
                </a:lnTo>
                <a:lnTo>
                  <a:pt x="362" y="824"/>
                </a:lnTo>
                <a:lnTo>
                  <a:pt x="0" y="0"/>
                </a:lnTo>
                <a:lnTo>
                  <a:pt x="1272" y="0"/>
                </a:lnTo>
                <a:lnTo>
                  <a:pt x="1635" y="824"/>
                </a:lnTo>
                <a:lnTo>
                  <a:pt x="1272" y="1648"/>
                </a:lnTo>
                <a:close/>
              </a:path>
            </a:pathLst>
          </a:cu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Agency FB" panose="020B0503020202020204" pitchFamily="34" charset="0"/>
            </a:endParaRPr>
          </a:p>
        </p:txBody>
      </p:sp>
      <p:sp>
        <p:nvSpPr>
          <p:cNvPr id="13" name="Shape 2369"/>
          <p:cNvSpPr/>
          <p:nvPr/>
        </p:nvSpPr>
        <p:spPr>
          <a:xfrm>
            <a:off x="9529661" y="2620388"/>
            <a:ext cx="679300" cy="67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6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56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5" name="Freeform 16"/>
          <p:cNvSpPr/>
          <p:nvPr/>
        </p:nvSpPr>
        <p:spPr bwMode="auto">
          <a:xfrm>
            <a:off x="5950614" y="2159002"/>
            <a:ext cx="2683191" cy="1656372"/>
          </a:xfrm>
          <a:custGeom>
            <a:avLst/>
            <a:gdLst>
              <a:gd name="T0" fmla="*/ 1271 w 1633"/>
              <a:gd name="T1" fmla="*/ 1648 h 1648"/>
              <a:gd name="T2" fmla="*/ 0 w 1633"/>
              <a:gd name="T3" fmla="*/ 1648 h 1648"/>
              <a:gd name="T4" fmla="*/ 362 w 1633"/>
              <a:gd name="T5" fmla="*/ 824 h 1648"/>
              <a:gd name="T6" fmla="*/ 0 w 1633"/>
              <a:gd name="T7" fmla="*/ 0 h 1648"/>
              <a:gd name="T8" fmla="*/ 1271 w 1633"/>
              <a:gd name="T9" fmla="*/ 0 h 1648"/>
              <a:gd name="T10" fmla="*/ 1633 w 1633"/>
              <a:gd name="T11" fmla="*/ 824 h 1648"/>
              <a:gd name="T12" fmla="*/ 1271 w 1633"/>
              <a:gd name="T13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3" h="1648">
                <a:moveTo>
                  <a:pt x="1271" y="1648"/>
                </a:moveTo>
                <a:lnTo>
                  <a:pt x="0" y="1648"/>
                </a:lnTo>
                <a:lnTo>
                  <a:pt x="362" y="824"/>
                </a:lnTo>
                <a:lnTo>
                  <a:pt x="0" y="0"/>
                </a:lnTo>
                <a:lnTo>
                  <a:pt x="1271" y="0"/>
                </a:lnTo>
                <a:lnTo>
                  <a:pt x="1633" y="824"/>
                </a:lnTo>
                <a:lnTo>
                  <a:pt x="1271" y="1648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Agency FB" panose="020B0503020202020204" pitchFamily="34" charset="0"/>
            </a:endParaRPr>
          </a:p>
        </p:txBody>
      </p:sp>
      <p:sp>
        <p:nvSpPr>
          <p:cNvPr id="16" name="Shape 2434"/>
          <p:cNvSpPr/>
          <p:nvPr/>
        </p:nvSpPr>
        <p:spPr>
          <a:xfrm>
            <a:off x="7044427" y="2615610"/>
            <a:ext cx="679300" cy="67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6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56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1788133" y="441468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1149570" y="4764609"/>
            <a:ext cx="217933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4295982" y="441468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3657419" y="4764610"/>
            <a:ext cx="217933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6803831" y="441468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6165268" y="4764609"/>
            <a:ext cx="217933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9311680" y="441468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8673117" y="4764610"/>
            <a:ext cx="217933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6421" cy="3854370"/>
          </a:xfrm>
          <a:prstGeom prst="rect">
            <a:avLst/>
          </a:prstGeom>
          <a:blipFill dpi="0" rotWithShape="1">
            <a:blip r:embed="rId1"/>
            <a:srcRect/>
            <a:stretch>
              <a:fillRect t="-45000" b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2273" y="1585732"/>
            <a:ext cx="3796497" cy="4479402"/>
          </a:xfrm>
          <a:prstGeom prst="rect">
            <a:avLst/>
          </a:prstGeom>
          <a:solidFill>
            <a:srgbClr val="A3767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1504570" y="2864445"/>
            <a:ext cx="28359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16145" y="5155931"/>
            <a:ext cx="422569" cy="422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644483" y="5242291"/>
            <a:ext cx="186684" cy="248450"/>
          </a:xfrm>
          <a:prstGeom prst="chevron">
            <a:avLst>
              <a:gd name="adj" fmla="val 57649"/>
            </a:avLst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570561" y="3429000"/>
            <a:ext cx="856527" cy="856527"/>
          </a:xfrm>
          <a:prstGeom prst="ellipse">
            <a:avLst/>
          </a:prstGeom>
          <a:solidFill>
            <a:srgbClr val="AA817F"/>
          </a:solidFill>
          <a:ln w="38100">
            <a:solidFill>
              <a:srgbClr val="F5E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475806" y="3429000"/>
            <a:ext cx="856527" cy="856527"/>
          </a:xfrm>
          <a:prstGeom prst="ellipse">
            <a:avLst/>
          </a:prstGeom>
          <a:solidFill>
            <a:srgbClr val="7B757F"/>
          </a:solidFill>
          <a:ln w="38100">
            <a:solidFill>
              <a:srgbClr val="F5E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specialist-user_80886"/>
          <p:cNvSpPr>
            <a:spLocks noChangeAspect="1"/>
          </p:cNvSpPr>
          <p:nvPr/>
        </p:nvSpPr>
        <p:spPr bwMode="auto">
          <a:xfrm>
            <a:off x="6769690" y="3584869"/>
            <a:ext cx="450661" cy="523934"/>
          </a:xfrm>
          <a:custGeom>
            <a:avLst/>
            <a:gdLst>
              <a:gd name="connsiteX0" fmla="*/ 327615 w 521993"/>
              <a:gd name="connsiteY0" fmla="*/ 466652 h 606863"/>
              <a:gd name="connsiteX1" fmla="*/ 327615 w 521993"/>
              <a:gd name="connsiteY1" fmla="*/ 490607 h 606863"/>
              <a:gd name="connsiteX2" fmla="*/ 372201 w 521993"/>
              <a:gd name="connsiteY2" fmla="*/ 504537 h 606863"/>
              <a:gd name="connsiteX3" fmla="*/ 416917 w 521993"/>
              <a:gd name="connsiteY3" fmla="*/ 490607 h 606863"/>
              <a:gd name="connsiteX4" fmla="*/ 416917 w 521993"/>
              <a:gd name="connsiteY4" fmla="*/ 466652 h 606863"/>
              <a:gd name="connsiteX5" fmla="*/ 173129 w 521993"/>
              <a:gd name="connsiteY5" fmla="*/ 327483 h 606863"/>
              <a:gd name="connsiteX6" fmla="*/ 183819 w 521993"/>
              <a:gd name="connsiteY6" fmla="*/ 328394 h 606863"/>
              <a:gd name="connsiteX7" fmla="*/ 235315 w 521993"/>
              <a:gd name="connsiteY7" fmla="*/ 353260 h 606863"/>
              <a:gd name="connsiteX8" fmla="*/ 242355 w 521993"/>
              <a:gd name="connsiteY8" fmla="*/ 359379 h 606863"/>
              <a:gd name="connsiteX9" fmla="*/ 260997 w 521993"/>
              <a:gd name="connsiteY9" fmla="*/ 408459 h 606863"/>
              <a:gd name="connsiteX10" fmla="*/ 279640 w 521993"/>
              <a:gd name="connsiteY10" fmla="*/ 359379 h 606863"/>
              <a:gd name="connsiteX11" fmla="*/ 286680 w 521993"/>
              <a:gd name="connsiteY11" fmla="*/ 353260 h 606863"/>
              <a:gd name="connsiteX12" fmla="*/ 338175 w 521993"/>
              <a:gd name="connsiteY12" fmla="*/ 328394 h 606863"/>
              <a:gd name="connsiteX13" fmla="*/ 348865 w 521993"/>
              <a:gd name="connsiteY13" fmla="*/ 327483 h 606863"/>
              <a:gd name="connsiteX14" fmla="*/ 349387 w 521993"/>
              <a:gd name="connsiteY14" fmla="*/ 327743 h 606863"/>
              <a:gd name="connsiteX15" fmla="*/ 470368 w 521993"/>
              <a:gd name="connsiteY15" fmla="*/ 395440 h 606863"/>
              <a:gd name="connsiteX16" fmla="*/ 521863 w 521993"/>
              <a:gd name="connsiteY16" fmla="*/ 517816 h 606863"/>
              <a:gd name="connsiteX17" fmla="*/ 521472 w 521993"/>
              <a:gd name="connsiteY17" fmla="*/ 522633 h 606863"/>
              <a:gd name="connsiteX18" fmla="*/ 260997 w 521993"/>
              <a:gd name="connsiteY18" fmla="*/ 606863 h 606863"/>
              <a:gd name="connsiteX19" fmla="*/ 522 w 521993"/>
              <a:gd name="connsiteY19" fmla="*/ 522633 h 606863"/>
              <a:gd name="connsiteX20" fmla="*/ 131 w 521993"/>
              <a:gd name="connsiteY20" fmla="*/ 517816 h 606863"/>
              <a:gd name="connsiteX21" fmla="*/ 51757 w 521993"/>
              <a:gd name="connsiteY21" fmla="*/ 395440 h 606863"/>
              <a:gd name="connsiteX22" fmla="*/ 173129 w 521993"/>
              <a:gd name="connsiteY22" fmla="*/ 327483 h 606863"/>
              <a:gd name="connsiteX23" fmla="*/ 218629 w 521993"/>
              <a:gd name="connsiteY23" fmla="*/ 102451 h 606863"/>
              <a:gd name="connsiteX24" fmla="*/ 141455 w 521993"/>
              <a:gd name="connsiteY24" fmla="*/ 142547 h 606863"/>
              <a:gd name="connsiteX25" fmla="*/ 140933 w 521993"/>
              <a:gd name="connsiteY25" fmla="*/ 171186 h 606863"/>
              <a:gd name="connsiteX26" fmla="*/ 188907 w 521993"/>
              <a:gd name="connsiteY26" fmla="*/ 287046 h 606863"/>
              <a:gd name="connsiteX27" fmla="*/ 260997 w 521993"/>
              <a:gd name="connsiteY27" fmla="*/ 321805 h 606863"/>
              <a:gd name="connsiteX28" fmla="*/ 333088 w 521993"/>
              <a:gd name="connsiteY28" fmla="*/ 287046 h 606863"/>
              <a:gd name="connsiteX29" fmla="*/ 381061 w 521993"/>
              <a:gd name="connsiteY29" fmla="*/ 171186 h 606863"/>
              <a:gd name="connsiteX30" fmla="*/ 380409 w 521993"/>
              <a:gd name="connsiteY30" fmla="*/ 139032 h 606863"/>
              <a:gd name="connsiteX31" fmla="*/ 218629 w 521993"/>
              <a:gd name="connsiteY31" fmla="*/ 102451 h 606863"/>
              <a:gd name="connsiteX32" fmla="*/ 260997 w 521993"/>
              <a:gd name="connsiteY32" fmla="*/ 0 h 606863"/>
              <a:gd name="connsiteX33" fmla="*/ 401528 w 521993"/>
              <a:gd name="connsiteY33" fmla="*/ 171186 h 606863"/>
              <a:gd name="connsiteX34" fmla="*/ 260997 w 521993"/>
              <a:gd name="connsiteY34" fmla="*/ 342243 h 606863"/>
              <a:gd name="connsiteX35" fmla="*/ 120466 w 521993"/>
              <a:gd name="connsiteY35" fmla="*/ 171186 h 606863"/>
              <a:gd name="connsiteX36" fmla="*/ 260997 w 521993"/>
              <a:gd name="connsiteY36" fmla="*/ 0 h 60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993" h="606863">
                <a:moveTo>
                  <a:pt x="327615" y="466652"/>
                </a:moveTo>
                <a:lnTo>
                  <a:pt x="327615" y="490607"/>
                </a:lnTo>
                <a:lnTo>
                  <a:pt x="372201" y="504537"/>
                </a:lnTo>
                <a:lnTo>
                  <a:pt x="416917" y="490607"/>
                </a:lnTo>
                <a:lnTo>
                  <a:pt x="416917" y="466652"/>
                </a:lnTo>
                <a:close/>
                <a:moveTo>
                  <a:pt x="173129" y="327483"/>
                </a:moveTo>
                <a:cubicBezTo>
                  <a:pt x="176649" y="325660"/>
                  <a:pt x="180821" y="326051"/>
                  <a:pt x="183819" y="328394"/>
                </a:cubicBezTo>
                <a:cubicBezTo>
                  <a:pt x="199724" y="340762"/>
                  <a:pt x="216933" y="349224"/>
                  <a:pt x="235315" y="353260"/>
                </a:cubicBezTo>
                <a:cubicBezTo>
                  <a:pt x="238574" y="353911"/>
                  <a:pt x="241181" y="356254"/>
                  <a:pt x="242355" y="359379"/>
                </a:cubicBezTo>
                <a:lnTo>
                  <a:pt x="260997" y="408459"/>
                </a:lnTo>
                <a:lnTo>
                  <a:pt x="279640" y="359379"/>
                </a:lnTo>
                <a:cubicBezTo>
                  <a:pt x="280813" y="356254"/>
                  <a:pt x="283551" y="353911"/>
                  <a:pt x="286680" y="353260"/>
                </a:cubicBezTo>
                <a:cubicBezTo>
                  <a:pt x="305062" y="349224"/>
                  <a:pt x="322401" y="340762"/>
                  <a:pt x="338175" y="328394"/>
                </a:cubicBezTo>
                <a:cubicBezTo>
                  <a:pt x="341174" y="326051"/>
                  <a:pt x="345476" y="325660"/>
                  <a:pt x="348865" y="327483"/>
                </a:cubicBezTo>
                <a:lnTo>
                  <a:pt x="349387" y="327743"/>
                </a:lnTo>
                <a:cubicBezTo>
                  <a:pt x="379502" y="343886"/>
                  <a:pt x="450161" y="381510"/>
                  <a:pt x="470368" y="395440"/>
                </a:cubicBezTo>
                <a:cubicBezTo>
                  <a:pt x="499962" y="415880"/>
                  <a:pt x="514693" y="473162"/>
                  <a:pt x="521863" y="517816"/>
                </a:cubicBezTo>
                <a:cubicBezTo>
                  <a:pt x="522124" y="519378"/>
                  <a:pt x="521994" y="521070"/>
                  <a:pt x="521472" y="522633"/>
                </a:cubicBezTo>
                <a:cubicBezTo>
                  <a:pt x="520299" y="526017"/>
                  <a:pt x="489011" y="606863"/>
                  <a:pt x="260997" y="606863"/>
                </a:cubicBezTo>
                <a:cubicBezTo>
                  <a:pt x="33114" y="606863"/>
                  <a:pt x="1826" y="526017"/>
                  <a:pt x="522" y="522633"/>
                </a:cubicBezTo>
                <a:cubicBezTo>
                  <a:pt x="1" y="521070"/>
                  <a:pt x="-130" y="519378"/>
                  <a:pt x="131" y="517816"/>
                </a:cubicBezTo>
                <a:cubicBezTo>
                  <a:pt x="2738" y="501412"/>
                  <a:pt x="17731" y="418353"/>
                  <a:pt x="51757" y="395440"/>
                </a:cubicBezTo>
                <a:cubicBezTo>
                  <a:pt x="71964" y="381771"/>
                  <a:pt x="143405" y="343366"/>
                  <a:pt x="173129" y="327483"/>
                </a:cubicBezTo>
                <a:close/>
                <a:moveTo>
                  <a:pt x="218629" y="102451"/>
                </a:moveTo>
                <a:cubicBezTo>
                  <a:pt x="172742" y="101540"/>
                  <a:pt x="151362" y="123540"/>
                  <a:pt x="141455" y="142547"/>
                </a:cubicBezTo>
                <a:cubicBezTo>
                  <a:pt x="141064" y="152050"/>
                  <a:pt x="140933" y="161553"/>
                  <a:pt x="140933" y="171186"/>
                </a:cubicBezTo>
                <a:cubicBezTo>
                  <a:pt x="140933" y="230158"/>
                  <a:pt x="167006" y="266738"/>
                  <a:pt x="188907" y="287046"/>
                </a:cubicBezTo>
                <a:cubicBezTo>
                  <a:pt x="216544" y="312562"/>
                  <a:pt x="247179" y="321805"/>
                  <a:pt x="260997" y="321805"/>
                </a:cubicBezTo>
                <a:cubicBezTo>
                  <a:pt x="274816" y="321805"/>
                  <a:pt x="305451" y="312562"/>
                  <a:pt x="333088" y="287046"/>
                </a:cubicBezTo>
                <a:cubicBezTo>
                  <a:pt x="354989" y="266738"/>
                  <a:pt x="381061" y="230158"/>
                  <a:pt x="381061" y="171186"/>
                </a:cubicBezTo>
                <a:cubicBezTo>
                  <a:pt x="381061" y="160381"/>
                  <a:pt x="380931" y="149576"/>
                  <a:pt x="380409" y="139032"/>
                </a:cubicBezTo>
                <a:cubicBezTo>
                  <a:pt x="246006" y="168713"/>
                  <a:pt x="218629" y="102451"/>
                  <a:pt x="218629" y="102451"/>
                </a:cubicBezTo>
                <a:close/>
                <a:moveTo>
                  <a:pt x="260997" y="0"/>
                </a:moveTo>
                <a:cubicBezTo>
                  <a:pt x="388753" y="0"/>
                  <a:pt x="401528" y="76676"/>
                  <a:pt x="401528" y="171186"/>
                </a:cubicBezTo>
                <a:cubicBezTo>
                  <a:pt x="401528" y="291863"/>
                  <a:pt x="302974" y="342243"/>
                  <a:pt x="260997" y="342243"/>
                </a:cubicBezTo>
                <a:cubicBezTo>
                  <a:pt x="219020" y="342243"/>
                  <a:pt x="120466" y="291863"/>
                  <a:pt x="120466" y="171186"/>
                </a:cubicBezTo>
                <a:cubicBezTo>
                  <a:pt x="120466" y="76676"/>
                  <a:pt x="133242" y="0"/>
                  <a:pt x="2609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2" name="heart-shape-rounded-edges-variant-with-white-details_31414"/>
          <p:cNvSpPr>
            <a:spLocks noChangeAspect="1"/>
          </p:cNvSpPr>
          <p:nvPr/>
        </p:nvSpPr>
        <p:spPr bwMode="auto">
          <a:xfrm>
            <a:off x="9679446" y="3682363"/>
            <a:ext cx="455155" cy="376756"/>
          </a:xfrm>
          <a:custGeom>
            <a:avLst/>
            <a:gdLst>
              <a:gd name="T0" fmla="*/ 1914 w 2241"/>
              <a:gd name="T1" fmla="*/ 76 h 1858"/>
              <a:gd name="T2" fmla="*/ 1608 w 2241"/>
              <a:gd name="T3" fmla="*/ 0 h 1858"/>
              <a:gd name="T4" fmla="*/ 1121 w 2241"/>
              <a:gd name="T5" fmla="*/ 220 h 1858"/>
              <a:gd name="T6" fmla="*/ 633 w 2241"/>
              <a:gd name="T7" fmla="*/ 0 h 1858"/>
              <a:gd name="T8" fmla="*/ 327 w 2241"/>
              <a:gd name="T9" fmla="*/ 76 h 1858"/>
              <a:gd name="T10" fmla="*/ 0 w 2241"/>
              <a:gd name="T11" fmla="*/ 608 h 1858"/>
              <a:gd name="T12" fmla="*/ 31 w 2241"/>
              <a:gd name="T13" fmla="*/ 796 h 1858"/>
              <a:gd name="T14" fmla="*/ 1121 w 2241"/>
              <a:gd name="T15" fmla="*/ 1858 h 1858"/>
              <a:gd name="T16" fmla="*/ 2210 w 2241"/>
              <a:gd name="T17" fmla="*/ 796 h 1858"/>
              <a:gd name="T18" fmla="*/ 2241 w 2241"/>
              <a:gd name="T19" fmla="*/ 608 h 1858"/>
              <a:gd name="T20" fmla="*/ 1914 w 2241"/>
              <a:gd name="T21" fmla="*/ 76 h 1858"/>
              <a:gd name="T22" fmla="*/ 2037 w 2241"/>
              <a:gd name="T23" fmla="*/ 743 h 1858"/>
              <a:gd name="T24" fmla="*/ 1997 w 2241"/>
              <a:gd name="T25" fmla="*/ 771 h 1858"/>
              <a:gd name="T26" fmla="*/ 1983 w 2241"/>
              <a:gd name="T27" fmla="*/ 770 h 1858"/>
              <a:gd name="T28" fmla="*/ 1957 w 2241"/>
              <a:gd name="T29" fmla="*/ 715 h 1858"/>
              <a:gd name="T30" fmla="*/ 1975 w 2241"/>
              <a:gd name="T31" fmla="*/ 608 h 1858"/>
              <a:gd name="T32" fmla="*/ 1786 w 2241"/>
              <a:gd name="T33" fmla="*/ 302 h 1858"/>
              <a:gd name="T34" fmla="*/ 1608 w 2241"/>
              <a:gd name="T35" fmla="*/ 257 h 1858"/>
              <a:gd name="T36" fmla="*/ 1566 w 2241"/>
              <a:gd name="T37" fmla="*/ 215 h 1858"/>
              <a:gd name="T38" fmla="*/ 1608 w 2241"/>
              <a:gd name="T39" fmla="*/ 172 h 1858"/>
              <a:gd name="T40" fmla="*/ 1826 w 2241"/>
              <a:gd name="T41" fmla="*/ 227 h 1858"/>
              <a:gd name="T42" fmla="*/ 2060 w 2241"/>
              <a:gd name="T43" fmla="*/ 608 h 1858"/>
              <a:gd name="T44" fmla="*/ 2037 w 2241"/>
              <a:gd name="T45" fmla="*/ 743 h 1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41" h="1858">
                <a:moveTo>
                  <a:pt x="1914" y="76"/>
                </a:moveTo>
                <a:cubicBezTo>
                  <a:pt x="1823" y="27"/>
                  <a:pt x="1719" y="0"/>
                  <a:pt x="1608" y="0"/>
                </a:cubicBezTo>
                <a:cubicBezTo>
                  <a:pt x="1413" y="0"/>
                  <a:pt x="1237" y="86"/>
                  <a:pt x="1121" y="220"/>
                </a:cubicBezTo>
                <a:cubicBezTo>
                  <a:pt x="1004" y="86"/>
                  <a:pt x="829" y="0"/>
                  <a:pt x="633" y="0"/>
                </a:cubicBezTo>
                <a:cubicBezTo>
                  <a:pt x="522" y="0"/>
                  <a:pt x="418" y="27"/>
                  <a:pt x="327" y="76"/>
                </a:cubicBezTo>
                <a:cubicBezTo>
                  <a:pt x="132" y="179"/>
                  <a:pt x="0" y="378"/>
                  <a:pt x="0" y="608"/>
                </a:cubicBezTo>
                <a:cubicBezTo>
                  <a:pt x="0" y="674"/>
                  <a:pt x="11" y="737"/>
                  <a:pt x="31" y="796"/>
                </a:cubicBezTo>
                <a:cubicBezTo>
                  <a:pt x="140" y="1266"/>
                  <a:pt x="833" y="1858"/>
                  <a:pt x="1121" y="1858"/>
                </a:cubicBezTo>
                <a:cubicBezTo>
                  <a:pt x="1401" y="1858"/>
                  <a:pt x="2101" y="1266"/>
                  <a:pt x="2210" y="796"/>
                </a:cubicBezTo>
                <a:cubicBezTo>
                  <a:pt x="2230" y="737"/>
                  <a:pt x="2241" y="674"/>
                  <a:pt x="2241" y="608"/>
                </a:cubicBezTo>
                <a:cubicBezTo>
                  <a:pt x="2241" y="378"/>
                  <a:pt x="2109" y="179"/>
                  <a:pt x="1914" y="76"/>
                </a:cubicBezTo>
                <a:close/>
                <a:moveTo>
                  <a:pt x="2037" y="743"/>
                </a:moveTo>
                <a:cubicBezTo>
                  <a:pt x="2031" y="760"/>
                  <a:pt x="2015" y="771"/>
                  <a:pt x="1997" y="771"/>
                </a:cubicBezTo>
                <a:cubicBezTo>
                  <a:pt x="1992" y="771"/>
                  <a:pt x="1988" y="771"/>
                  <a:pt x="1983" y="770"/>
                </a:cubicBezTo>
                <a:cubicBezTo>
                  <a:pt x="1961" y="762"/>
                  <a:pt x="1949" y="738"/>
                  <a:pt x="1957" y="715"/>
                </a:cubicBezTo>
                <a:cubicBezTo>
                  <a:pt x="1969" y="679"/>
                  <a:pt x="1975" y="644"/>
                  <a:pt x="1975" y="608"/>
                </a:cubicBezTo>
                <a:cubicBezTo>
                  <a:pt x="1975" y="481"/>
                  <a:pt x="1902" y="363"/>
                  <a:pt x="1786" y="302"/>
                </a:cubicBezTo>
                <a:cubicBezTo>
                  <a:pt x="1731" y="272"/>
                  <a:pt x="1671" y="257"/>
                  <a:pt x="1608" y="257"/>
                </a:cubicBezTo>
                <a:cubicBezTo>
                  <a:pt x="1584" y="257"/>
                  <a:pt x="1566" y="239"/>
                  <a:pt x="1566" y="215"/>
                </a:cubicBezTo>
                <a:cubicBezTo>
                  <a:pt x="1566" y="191"/>
                  <a:pt x="1584" y="172"/>
                  <a:pt x="1608" y="172"/>
                </a:cubicBezTo>
                <a:cubicBezTo>
                  <a:pt x="1685" y="172"/>
                  <a:pt x="1758" y="191"/>
                  <a:pt x="1826" y="227"/>
                </a:cubicBezTo>
                <a:cubicBezTo>
                  <a:pt x="1970" y="303"/>
                  <a:pt x="2060" y="449"/>
                  <a:pt x="2060" y="608"/>
                </a:cubicBezTo>
                <a:cubicBezTo>
                  <a:pt x="2060" y="653"/>
                  <a:pt x="2053" y="699"/>
                  <a:pt x="2037" y="7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6511723" y="4560369"/>
            <a:ext cx="988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cs typeface="+mn-ea"/>
                <a:sym typeface="+mn-lt"/>
              </a:rPr>
              <a:t>目标计划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 flipH="1">
            <a:off x="5946126" y="4980077"/>
            <a:ext cx="21358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B75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 flipH="1">
            <a:off x="9446343" y="4560369"/>
            <a:ext cx="988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cs typeface="+mn-ea"/>
                <a:sym typeface="+mn-lt"/>
              </a:rPr>
              <a:t>目标计划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 flipH="1">
            <a:off x="8880746" y="4980077"/>
            <a:ext cx="21358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B75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PA_文本框 2"/>
          <p:cNvSpPr txBox="1"/>
          <p:nvPr>
            <p:custDataLst>
              <p:tags r:id="rId2"/>
            </p:custDataLst>
          </p:nvPr>
        </p:nvSpPr>
        <p:spPr>
          <a:xfrm>
            <a:off x="1364154" y="2182320"/>
            <a:ext cx="2902367" cy="5652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dirty="0">
                <a:solidFill>
                  <a:schemeClr val="bg1"/>
                </a:solidFill>
                <a:latin typeface="腾祥铭宋简-W8" pitchFamily="2" charset="0"/>
                <a:ea typeface="腾祥铭宋简-W8" pitchFamily="2" charset="0"/>
              </a:rPr>
              <a:t>工作目标计划</a:t>
            </a:r>
            <a:endParaRPr lang="zh-CN" altLang="en-US" sz="2800" b="0" dirty="0">
              <a:solidFill>
                <a:schemeClr val="bg1"/>
              </a:solidFill>
              <a:latin typeface="腾祥铭宋简-W8" pitchFamily="2" charset="0"/>
              <a:ea typeface="腾祥铭宋简-W8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7614920" y="6060440"/>
            <a:ext cx="1595120" cy="1595120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531300" y="-990600"/>
            <a:ext cx="2625896" cy="2625896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345120" y="-319508"/>
            <a:ext cx="717425" cy="717425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1354260" y="2271119"/>
            <a:ext cx="304340" cy="304340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-3016584" y="-319508"/>
            <a:ext cx="7480343" cy="7480343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-3211334" y="-531963"/>
            <a:ext cx="7905254" cy="7905252"/>
          </a:xfrm>
          <a:prstGeom prst="ellipse">
            <a:avLst/>
          </a:prstGeom>
          <a:noFill/>
          <a:ln w="19050">
            <a:solidFill>
              <a:srgbClr val="A376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891510" y="4475098"/>
            <a:ext cx="2171035" cy="2171036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110801" y="1307060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7B757F"/>
                </a:solidFill>
                <a:latin typeface="腾祥铭宋简-W8" pitchFamily="2" charset="0"/>
                <a:ea typeface="腾祥铭宋简-W8" pitchFamily="2" charset="0"/>
              </a:rPr>
              <a:t>工作内容回顾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52287" y="1344109"/>
            <a:ext cx="682908" cy="682908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12284" y="1489323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12444" y="1792997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10801" y="2456832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腾祥铭宋简-W8" pitchFamily="2" charset="0"/>
                <a:ea typeface="腾祥铭宋简-W8" pitchFamily="2" charset="0"/>
              </a:rPr>
              <a:t>工作难点分析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152287" y="2493881"/>
            <a:ext cx="682908" cy="682908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12284" y="2639095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12444" y="2942769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09142" y="3642846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7B757F"/>
                </a:solidFill>
                <a:latin typeface="腾祥铭宋简-W8" pitchFamily="2" charset="0"/>
                <a:ea typeface="腾祥铭宋简-W8" pitchFamily="2" charset="0"/>
              </a:rPr>
              <a:t>市场状况概述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150628" y="3679895"/>
            <a:ext cx="682908" cy="682908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10625" y="3825109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10785" y="4128783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10801" y="4792618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腾祥铭宋简-W8" pitchFamily="2" charset="0"/>
                <a:ea typeface="腾祥铭宋简-W8" pitchFamily="2" charset="0"/>
              </a:rPr>
              <a:t>工作目标计划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152287" y="4829667"/>
            <a:ext cx="682908" cy="682908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12284" y="4974881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12444" y="5278555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90219" y="3648669"/>
            <a:ext cx="1910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PA_文本框 2"/>
          <p:cNvSpPr txBox="1"/>
          <p:nvPr>
            <p:custDataLst>
              <p:tags r:id="rId1"/>
            </p:custDataLst>
          </p:nvPr>
        </p:nvSpPr>
        <p:spPr>
          <a:xfrm>
            <a:off x="718184" y="2656518"/>
            <a:ext cx="1982964" cy="10381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600" b="0" dirty="0">
                <a:solidFill>
                  <a:schemeClr val="bg1"/>
                </a:solidFill>
                <a:latin typeface="腾祥铭宋简-W8" pitchFamily="2" charset="0"/>
                <a:ea typeface="腾祥铭宋简-W8" pitchFamily="2" charset="0"/>
              </a:rPr>
              <a:t>目录</a:t>
            </a:r>
            <a:endParaRPr lang="en-US" sz="5600" b="0" dirty="0">
              <a:solidFill>
                <a:schemeClr val="bg1"/>
              </a:solidFill>
              <a:latin typeface="腾祥铭宋简-W8" pitchFamily="2" charset="0"/>
              <a:ea typeface="腾祥铭宋简-W8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660400" y="5854470"/>
            <a:ext cx="1595120" cy="1595120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531300" y="-990600"/>
            <a:ext cx="2625896" cy="2625896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931533" y="5242962"/>
            <a:ext cx="774178" cy="77417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047924" y="3728983"/>
            <a:ext cx="417648" cy="41764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5940" y="2449748"/>
            <a:ext cx="324538" cy="32453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022280" y="531154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48659" y="667182"/>
            <a:ext cx="5528494" cy="5528493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191402" y="507735"/>
            <a:ext cx="5842532" cy="5842530"/>
          </a:xfrm>
          <a:prstGeom prst="ellipse">
            <a:avLst/>
          </a:prstGeom>
          <a:noFill/>
          <a:ln w="19050">
            <a:solidFill>
              <a:srgbClr val="A376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500015" y="793817"/>
            <a:ext cx="1061779" cy="1061779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573815" y="4599596"/>
            <a:ext cx="1604546" cy="1604546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716163" y="187253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500015" y="3283540"/>
            <a:ext cx="527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高品质柔美幻灯片</a:t>
            </a:r>
            <a:endParaRPr lang="zh-CN" altLang="en-US" sz="20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572756" y="3752433"/>
            <a:ext cx="5068122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chemeClr val="bg1">
                  <a:alpha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PA_文本框 2"/>
          <p:cNvSpPr txBox="1"/>
          <p:nvPr>
            <p:custDataLst>
              <p:tags r:id="rId1"/>
            </p:custDataLst>
          </p:nvPr>
        </p:nvSpPr>
        <p:spPr>
          <a:xfrm>
            <a:off x="3598835" y="2015043"/>
            <a:ext cx="4849793" cy="1202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sz="7200" b="0" dirty="0">
                <a:solidFill>
                  <a:schemeClr val="bg1"/>
                </a:solidFill>
                <a:latin typeface="Bonus" pitchFamily="2" charset="0"/>
                <a:ea typeface="Bonus" pitchFamily="2" charset="0"/>
              </a:rPr>
              <a:t>THANKYOU</a:t>
            </a:r>
            <a:endParaRPr lang="en-US" sz="7200" b="0" dirty="0">
              <a:solidFill>
                <a:schemeClr val="bg1"/>
              </a:solidFill>
              <a:latin typeface="Bonus" pitchFamily="2" charset="0"/>
              <a:ea typeface="Bonus" pitchFamily="2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373524" y="4645304"/>
            <a:ext cx="1405849" cy="282758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660400" y="5854470"/>
            <a:ext cx="1595120" cy="1595120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531300" y="-990600"/>
            <a:ext cx="2625896" cy="2625896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931533" y="5242962"/>
            <a:ext cx="774178" cy="77417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047924" y="3728983"/>
            <a:ext cx="417648" cy="41764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5940" y="2449748"/>
            <a:ext cx="324538" cy="32453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022280" y="531154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48659" y="667182"/>
            <a:ext cx="5528494" cy="5528493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191402" y="507735"/>
            <a:ext cx="5842532" cy="5842530"/>
          </a:xfrm>
          <a:prstGeom prst="ellipse">
            <a:avLst/>
          </a:prstGeom>
          <a:noFill/>
          <a:ln w="19050">
            <a:solidFill>
              <a:srgbClr val="A376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500015" y="793817"/>
            <a:ext cx="1061779" cy="1061779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573815" y="4599596"/>
            <a:ext cx="1604546" cy="1604546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716163" y="187253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963144" y="3220790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PA_文本框 2"/>
          <p:cNvSpPr txBox="1"/>
          <p:nvPr>
            <p:custDataLst>
              <p:tags r:id="rId1"/>
            </p:custDataLst>
          </p:nvPr>
        </p:nvSpPr>
        <p:spPr>
          <a:xfrm>
            <a:off x="3812407" y="2303457"/>
            <a:ext cx="4600522" cy="9030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b="0" dirty="0">
                <a:solidFill>
                  <a:schemeClr val="bg1"/>
                </a:solidFill>
                <a:latin typeface="腾祥铭宋简-W8" pitchFamily="2" charset="0"/>
                <a:ea typeface="腾祥铭宋简-W8" pitchFamily="2" charset="0"/>
              </a:rPr>
              <a:t>工作内容回顾</a:t>
            </a:r>
            <a:endParaRPr lang="zh-CN" altLang="en-US" sz="4800" b="0" dirty="0">
              <a:solidFill>
                <a:schemeClr val="bg1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116634" y="4546726"/>
            <a:ext cx="1978281" cy="39789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37941" y="4572096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72756" y="3650829"/>
            <a:ext cx="5068122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alpha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chemeClr val="bg1">
                  <a:alpha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2003" y="3407986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632002" y="2807208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工作内容回顾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859867" y="0"/>
            <a:ext cx="7332133" cy="6352422"/>
          </a:xfrm>
          <a:custGeom>
            <a:avLst/>
            <a:gdLst>
              <a:gd name="connsiteX0" fmla="*/ 1858400 w 7863068"/>
              <a:gd name="connsiteY0" fmla="*/ 0 h 6812414"/>
              <a:gd name="connsiteX1" fmla="*/ 7863068 w 7863068"/>
              <a:gd name="connsiteY1" fmla="*/ 0 h 6812414"/>
              <a:gd name="connsiteX2" fmla="*/ 7863068 w 7863068"/>
              <a:gd name="connsiteY2" fmla="*/ 6812414 h 6812414"/>
              <a:gd name="connsiteX3" fmla="*/ 0 w 7863068"/>
              <a:gd name="connsiteY3" fmla="*/ 2847372 h 6812414"/>
              <a:gd name="connsiteX4" fmla="*/ 1858400 w 7863068"/>
              <a:gd name="connsiteY4" fmla="*/ 0 h 681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3068" h="6812414">
                <a:moveTo>
                  <a:pt x="1858400" y="0"/>
                </a:moveTo>
                <a:lnTo>
                  <a:pt x="7863068" y="0"/>
                </a:lnTo>
                <a:lnTo>
                  <a:pt x="7863068" y="6812414"/>
                </a:lnTo>
                <a:lnTo>
                  <a:pt x="0" y="2847372"/>
                </a:lnTo>
                <a:lnTo>
                  <a:pt x="1858400" y="0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5275403" y="0"/>
            <a:ext cx="6916598" cy="6023494"/>
          </a:xfrm>
          <a:custGeom>
            <a:avLst/>
            <a:gdLst>
              <a:gd name="connsiteX0" fmla="*/ 1774835 w 7417443"/>
              <a:gd name="connsiteY0" fmla="*/ 0 h 6459668"/>
              <a:gd name="connsiteX1" fmla="*/ 7417443 w 7417443"/>
              <a:gd name="connsiteY1" fmla="*/ 0 h 6459668"/>
              <a:gd name="connsiteX2" fmla="*/ 7417443 w 7417443"/>
              <a:gd name="connsiteY2" fmla="*/ 6459668 h 6459668"/>
              <a:gd name="connsiteX3" fmla="*/ 0 w 7417443"/>
              <a:gd name="connsiteY3" fmla="*/ 2719337 h 6459668"/>
              <a:gd name="connsiteX4" fmla="*/ 1774835 w 7417443"/>
              <a:gd name="connsiteY4" fmla="*/ 0 h 64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7443" h="6459668">
                <a:moveTo>
                  <a:pt x="1774835" y="0"/>
                </a:moveTo>
                <a:lnTo>
                  <a:pt x="7417443" y="0"/>
                </a:lnTo>
                <a:lnTo>
                  <a:pt x="7417443" y="6459668"/>
                </a:lnTo>
                <a:lnTo>
                  <a:pt x="0" y="2719337"/>
                </a:lnTo>
                <a:lnTo>
                  <a:pt x="1774835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752309" y="3836741"/>
            <a:ext cx="440466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B75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08436" y="5676082"/>
            <a:ext cx="1440882" cy="397161"/>
          </a:xfrm>
          <a:prstGeom prst="roundRect">
            <a:avLst>
              <a:gd name="adj" fmla="val 50000"/>
            </a:avLst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5347" y="5705513"/>
            <a:ext cx="1012514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关键词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1253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工作内容回顾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01239" y="4547615"/>
            <a:ext cx="1380604" cy="356047"/>
          </a:xfrm>
          <a:prstGeom prst="rect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ardrop 1"/>
          <p:cNvSpPr/>
          <p:nvPr/>
        </p:nvSpPr>
        <p:spPr>
          <a:xfrm rot="8100000">
            <a:off x="1220940" y="2055361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72"/>
          <p:cNvSpPr/>
          <p:nvPr/>
        </p:nvSpPr>
        <p:spPr>
          <a:xfrm rot="8100000">
            <a:off x="3955804" y="2055361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73"/>
          <p:cNvSpPr/>
          <p:nvPr/>
        </p:nvSpPr>
        <p:spPr>
          <a:xfrm rot="8100000">
            <a:off x="6690668" y="2055361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4"/>
          <p:cNvSpPr/>
          <p:nvPr/>
        </p:nvSpPr>
        <p:spPr>
          <a:xfrm rot="8100000">
            <a:off x="9425532" y="2055361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575"/>
          <p:cNvGrpSpPr>
            <a:grpSpLocks noChangeAspect="1"/>
          </p:cNvGrpSpPr>
          <p:nvPr/>
        </p:nvGrpSpPr>
        <p:grpSpPr bwMode="auto">
          <a:xfrm>
            <a:off x="1733133" y="2662846"/>
            <a:ext cx="549082" cy="607378"/>
            <a:chOff x="-63" y="1666"/>
            <a:chExt cx="1846" cy="2042"/>
          </a:xfrm>
          <a:solidFill>
            <a:schemeClr val="bg1"/>
          </a:solidFill>
        </p:grpSpPr>
        <p:sp>
          <p:nvSpPr>
            <p:cNvPr id="10" name="Freeform 577"/>
            <p:cNvSpPr/>
            <p:nvPr/>
          </p:nvSpPr>
          <p:spPr bwMode="auto">
            <a:xfrm>
              <a:off x="-63" y="1666"/>
              <a:ext cx="205" cy="2042"/>
            </a:xfrm>
            <a:custGeom>
              <a:avLst/>
              <a:gdLst>
                <a:gd name="T0" fmla="*/ 205 w 410"/>
                <a:gd name="T1" fmla="*/ 0 h 4083"/>
                <a:gd name="T2" fmla="*/ 242 w 410"/>
                <a:gd name="T3" fmla="*/ 2 h 4083"/>
                <a:gd name="T4" fmla="*/ 276 w 410"/>
                <a:gd name="T5" fmla="*/ 12 h 4083"/>
                <a:gd name="T6" fmla="*/ 308 w 410"/>
                <a:gd name="T7" fmla="*/ 27 h 4083"/>
                <a:gd name="T8" fmla="*/ 337 w 410"/>
                <a:gd name="T9" fmla="*/ 48 h 4083"/>
                <a:gd name="T10" fmla="*/ 362 w 410"/>
                <a:gd name="T11" fmla="*/ 72 h 4083"/>
                <a:gd name="T12" fmla="*/ 382 w 410"/>
                <a:gd name="T13" fmla="*/ 102 h 4083"/>
                <a:gd name="T14" fmla="*/ 398 w 410"/>
                <a:gd name="T15" fmla="*/ 133 h 4083"/>
                <a:gd name="T16" fmla="*/ 406 w 410"/>
                <a:gd name="T17" fmla="*/ 168 h 4083"/>
                <a:gd name="T18" fmla="*/ 410 w 410"/>
                <a:gd name="T19" fmla="*/ 205 h 4083"/>
                <a:gd name="T20" fmla="*/ 410 w 410"/>
                <a:gd name="T21" fmla="*/ 3878 h 4083"/>
                <a:gd name="T22" fmla="*/ 406 w 410"/>
                <a:gd name="T23" fmla="*/ 3914 h 4083"/>
                <a:gd name="T24" fmla="*/ 398 w 410"/>
                <a:gd name="T25" fmla="*/ 3949 h 4083"/>
                <a:gd name="T26" fmla="*/ 382 w 410"/>
                <a:gd name="T27" fmla="*/ 3981 h 4083"/>
                <a:gd name="T28" fmla="*/ 362 w 410"/>
                <a:gd name="T29" fmla="*/ 4010 h 4083"/>
                <a:gd name="T30" fmla="*/ 337 w 410"/>
                <a:gd name="T31" fmla="*/ 4035 h 4083"/>
                <a:gd name="T32" fmla="*/ 308 w 410"/>
                <a:gd name="T33" fmla="*/ 4054 h 4083"/>
                <a:gd name="T34" fmla="*/ 276 w 410"/>
                <a:gd name="T35" fmla="*/ 4069 h 4083"/>
                <a:gd name="T36" fmla="*/ 242 w 410"/>
                <a:gd name="T37" fmla="*/ 4079 h 4083"/>
                <a:gd name="T38" fmla="*/ 205 w 410"/>
                <a:gd name="T39" fmla="*/ 4083 h 4083"/>
                <a:gd name="T40" fmla="*/ 168 w 410"/>
                <a:gd name="T41" fmla="*/ 4079 h 4083"/>
                <a:gd name="T42" fmla="*/ 133 w 410"/>
                <a:gd name="T43" fmla="*/ 4069 h 4083"/>
                <a:gd name="T44" fmla="*/ 102 w 410"/>
                <a:gd name="T45" fmla="*/ 4054 h 4083"/>
                <a:gd name="T46" fmla="*/ 73 w 410"/>
                <a:gd name="T47" fmla="*/ 4035 h 4083"/>
                <a:gd name="T48" fmla="*/ 48 w 410"/>
                <a:gd name="T49" fmla="*/ 4010 h 4083"/>
                <a:gd name="T50" fmla="*/ 27 w 410"/>
                <a:gd name="T51" fmla="*/ 3981 h 4083"/>
                <a:gd name="T52" fmla="*/ 12 w 410"/>
                <a:gd name="T53" fmla="*/ 3949 h 4083"/>
                <a:gd name="T54" fmla="*/ 4 w 410"/>
                <a:gd name="T55" fmla="*/ 3914 h 4083"/>
                <a:gd name="T56" fmla="*/ 0 w 410"/>
                <a:gd name="T57" fmla="*/ 3878 h 4083"/>
                <a:gd name="T58" fmla="*/ 0 w 410"/>
                <a:gd name="T59" fmla="*/ 2043 h 4083"/>
                <a:gd name="T60" fmla="*/ 0 w 410"/>
                <a:gd name="T61" fmla="*/ 205 h 4083"/>
                <a:gd name="T62" fmla="*/ 4 w 410"/>
                <a:gd name="T63" fmla="*/ 168 h 4083"/>
                <a:gd name="T64" fmla="*/ 12 w 410"/>
                <a:gd name="T65" fmla="*/ 133 h 4083"/>
                <a:gd name="T66" fmla="*/ 27 w 410"/>
                <a:gd name="T67" fmla="*/ 102 h 4083"/>
                <a:gd name="T68" fmla="*/ 48 w 410"/>
                <a:gd name="T69" fmla="*/ 72 h 4083"/>
                <a:gd name="T70" fmla="*/ 73 w 410"/>
                <a:gd name="T71" fmla="*/ 48 h 4083"/>
                <a:gd name="T72" fmla="*/ 102 w 410"/>
                <a:gd name="T73" fmla="*/ 27 h 4083"/>
                <a:gd name="T74" fmla="*/ 133 w 410"/>
                <a:gd name="T75" fmla="*/ 12 h 4083"/>
                <a:gd name="T76" fmla="*/ 168 w 410"/>
                <a:gd name="T77" fmla="*/ 2 h 4083"/>
                <a:gd name="T78" fmla="*/ 205 w 410"/>
                <a:gd name="T79" fmla="*/ 0 h 4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0" h="4083">
                  <a:moveTo>
                    <a:pt x="205" y="0"/>
                  </a:moveTo>
                  <a:lnTo>
                    <a:pt x="242" y="2"/>
                  </a:lnTo>
                  <a:lnTo>
                    <a:pt x="276" y="12"/>
                  </a:lnTo>
                  <a:lnTo>
                    <a:pt x="308" y="27"/>
                  </a:lnTo>
                  <a:lnTo>
                    <a:pt x="337" y="48"/>
                  </a:lnTo>
                  <a:lnTo>
                    <a:pt x="362" y="72"/>
                  </a:lnTo>
                  <a:lnTo>
                    <a:pt x="382" y="102"/>
                  </a:lnTo>
                  <a:lnTo>
                    <a:pt x="398" y="133"/>
                  </a:lnTo>
                  <a:lnTo>
                    <a:pt x="406" y="168"/>
                  </a:lnTo>
                  <a:lnTo>
                    <a:pt x="410" y="205"/>
                  </a:lnTo>
                  <a:lnTo>
                    <a:pt x="410" y="3878"/>
                  </a:lnTo>
                  <a:lnTo>
                    <a:pt x="406" y="3914"/>
                  </a:lnTo>
                  <a:lnTo>
                    <a:pt x="398" y="3949"/>
                  </a:lnTo>
                  <a:lnTo>
                    <a:pt x="382" y="3981"/>
                  </a:lnTo>
                  <a:lnTo>
                    <a:pt x="362" y="4010"/>
                  </a:lnTo>
                  <a:lnTo>
                    <a:pt x="337" y="4035"/>
                  </a:lnTo>
                  <a:lnTo>
                    <a:pt x="308" y="4054"/>
                  </a:lnTo>
                  <a:lnTo>
                    <a:pt x="276" y="4069"/>
                  </a:lnTo>
                  <a:lnTo>
                    <a:pt x="242" y="4079"/>
                  </a:lnTo>
                  <a:lnTo>
                    <a:pt x="205" y="4083"/>
                  </a:lnTo>
                  <a:lnTo>
                    <a:pt x="168" y="4079"/>
                  </a:lnTo>
                  <a:lnTo>
                    <a:pt x="133" y="4069"/>
                  </a:lnTo>
                  <a:lnTo>
                    <a:pt x="102" y="4054"/>
                  </a:lnTo>
                  <a:lnTo>
                    <a:pt x="73" y="4035"/>
                  </a:lnTo>
                  <a:lnTo>
                    <a:pt x="48" y="4010"/>
                  </a:lnTo>
                  <a:lnTo>
                    <a:pt x="27" y="3981"/>
                  </a:lnTo>
                  <a:lnTo>
                    <a:pt x="12" y="3949"/>
                  </a:lnTo>
                  <a:lnTo>
                    <a:pt x="4" y="3914"/>
                  </a:lnTo>
                  <a:lnTo>
                    <a:pt x="0" y="3878"/>
                  </a:lnTo>
                  <a:lnTo>
                    <a:pt x="0" y="2043"/>
                  </a:lnTo>
                  <a:lnTo>
                    <a:pt x="0" y="205"/>
                  </a:lnTo>
                  <a:lnTo>
                    <a:pt x="4" y="168"/>
                  </a:lnTo>
                  <a:lnTo>
                    <a:pt x="12" y="133"/>
                  </a:lnTo>
                  <a:lnTo>
                    <a:pt x="27" y="102"/>
                  </a:lnTo>
                  <a:lnTo>
                    <a:pt x="48" y="72"/>
                  </a:lnTo>
                  <a:lnTo>
                    <a:pt x="73" y="48"/>
                  </a:lnTo>
                  <a:lnTo>
                    <a:pt x="102" y="27"/>
                  </a:lnTo>
                  <a:lnTo>
                    <a:pt x="133" y="12"/>
                  </a:lnTo>
                  <a:lnTo>
                    <a:pt x="168" y="2"/>
                  </a:lnTo>
                  <a:lnTo>
                    <a:pt x="2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578"/>
            <p:cNvSpPr/>
            <p:nvPr/>
          </p:nvSpPr>
          <p:spPr bwMode="auto">
            <a:xfrm>
              <a:off x="245" y="1797"/>
              <a:ext cx="1538" cy="344"/>
            </a:xfrm>
            <a:custGeom>
              <a:avLst/>
              <a:gdLst>
                <a:gd name="T0" fmla="*/ 0 w 3076"/>
                <a:gd name="T1" fmla="*/ 0 h 686"/>
                <a:gd name="T2" fmla="*/ 2893 w 3076"/>
                <a:gd name="T3" fmla="*/ 0 h 686"/>
                <a:gd name="T4" fmla="*/ 2929 w 3076"/>
                <a:gd name="T5" fmla="*/ 4 h 686"/>
                <a:gd name="T6" fmla="*/ 2964 w 3076"/>
                <a:gd name="T7" fmla="*/ 15 h 686"/>
                <a:gd name="T8" fmla="*/ 2995 w 3076"/>
                <a:gd name="T9" fmla="*/ 31 h 686"/>
                <a:gd name="T10" fmla="*/ 3023 w 3076"/>
                <a:gd name="T11" fmla="*/ 53 h 686"/>
                <a:gd name="T12" fmla="*/ 3045 w 3076"/>
                <a:gd name="T13" fmla="*/ 81 h 686"/>
                <a:gd name="T14" fmla="*/ 3061 w 3076"/>
                <a:gd name="T15" fmla="*/ 112 h 686"/>
                <a:gd name="T16" fmla="*/ 3072 w 3076"/>
                <a:gd name="T17" fmla="*/ 147 h 686"/>
                <a:gd name="T18" fmla="*/ 3076 w 3076"/>
                <a:gd name="T19" fmla="*/ 183 h 686"/>
                <a:gd name="T20" fmla="*/ 3076 w 3076"/>
                <a:gd name="T21" fmla="*/ 503 h 686"/>
                <a:gd name="T22" fmla="*/ 3072 w 3076"/>
                <a:gd name="T23" fmla="*/ 541 h 686"/>
                <a:gd name="T24" fmla="*/ 3061 w 3076"/>
                <a:gd name="T25" fmla="*/ 576 h 686"/>
                <a:gd name="T26" fmla="*/ 3045 w 3076"/>
                <a:gd name="T27" fmla="*/ 607 h 686"/>
                <a:gd name="T28" fmla="*/ 3023 w 3076"/>
                <a:gd name="T29" fmla="*/ 633 h 686"/>
                <a:gd name="T30" fmla="*/ 2995 w 3076"/>
                <a:gd name="T31" fmla="*/ 655 h 686"/>
                <a:gd name="T32" fmla="*/ 2964 w 3076"/>
                <a:gd name="T33" fmla="*/ 672 h 686"/>
                <a:gd name="T34" fmla="*/ 2929 w 3076"/>
                <a:gd name="T35" fmla="*/ 682 h 686"/>
                <a:gd name="T36" fmla="*/ 2893 w 3076"/>
                <a:gd name="T37" fmla="*/ 686 h 686"/>
                <a:gd name="T38" fmla="*/ 0 w 3076"/>
                <a:gd name="T39" fmla="*/ 686 h 686"/>
                <a:gd name="T40" fmla="*/ 0 w 3076"/>
                <a:gd name="T4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6" h="686"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3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3"/>
                  </a:lnTo>
                  <a:lnTo>
                    <a:pt x="3072" y="541"/>
                  </a:lnTo>
                  <a:lnTo>
                    <a:pt x="3061" y="576"/>
                  </a:lnTo>
                  <a:lnTo>
                    <a:pt x="3045" y="607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2"/>
                  </a:lnTo>
                  <a:lnTo>
                    <a:pt x="2929" y="682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579"/>
            <p:cNvSpPr>
              <a:spLocks noEditPoints="1"/>
            </p:cNvSpPr>
            <p:nvPr/>
          </p:nvSpPr>
          <p:spPr bwMode="auto">
            <a:xfrm>
              <a:off x="245" y="2276"/>
              <a:ext cx="1163" cy="343"/>
            </a:xfrm>
            <a:custGeom>
              <a:avLst/>
              <a:gdLst>
                <a:gd name="T0" fmla="*/ 205 w 2328"/>
                <a:gd name="T1" fmla="*/ 205 h 686"/>
                <a:gd name="T2" fmla="*/ 205 w 2328"/>
                <a:gd name="T3" fmla="*/ 481 h 686"/>
                <a:gd name="T4" fmla="*/ 2123 w 2328"/>
                <a:gd name="T5" fmla="*/ 481 h 686"/>
                <a:gd name="T6" fmla="*/ 2123 w 2328"/>
                <a:gd name="T7" fmla="*/ 205 h 686"/>
                <a:gd name="T8" fmla="*/ 205 w 2328"/>
                <a:gd name="T9" fmla="*/ 205 h 686"/>
                <a:gd name="T10" fmla="*/ 0 w 2328"/>
                <a:gd name="T11" fmla="*/ 0 h 686"/>
                <a:gd name="T12" fmla="*/ 2144 w 2328"/>
                <a:gd name="T13" fmla="*/ 0 h 686"/>
                <a:gd name="T14" fmla="*/ 2181 w 2328"/>
                <a:gd name="T15" fmla="*/ 4 h 686"/>
                <a:gd name="T16" fmla="*/ 2216 w 2328"/>
                <a:gd name="T17" fmla="*/ 15 h 686"/>
                <a:gd name="T18" fmla="*/ 2247 w 2328"/>
                <a:gd name="T19" fmla="*/ 31 h 686"/>
                <a:gd name="T20" fmla="*/ 2273 w 2328"/>
                <a:gd name="T21" fmla="*/ 54 h 686"/>
                <a:gd name="T22" fmla="*/ 2296 w 2328"/>
                <a:gd name="T23" fmla="*/ 81 h 686"/>
                <a:gd name="T24" fmla="*/ 2313 w 2328"/>
                <a:gd name="T25" fmla="*/ 112 h 686"/>
                <a:gd name="T26" fmla="*/ 2324 w 2328"/>
                <a:gd name="T27" fmla="*/ 147 h 686"/>
                <a:gd name="T28" fmla="*/ 2328 w 2328"/>
                <a:gd name="T29" fmla="*/ 183 h 686"/>
                <a:gd name="T30" fmla="*/ 2328 w 2328"/>
                <a:gd name="T31" fmla="*/ 504 h 686"/>
                <a:gd name="T32" fmla="*/ 2324 w 2328"/>
                <a:gd name="T33" fmla="*/ 541 h 686"/>
                <a:gd name="T34" fmla="*/ 2313 w 2328"/>
                <a:gd name="T35" fmla="*/ 574 h 686"/>
                <a:gd name="T36" fmla="*/ 2296 w 2328"/>
                <a:gd name="T37" fmla="*/ 605 h 686"/>
                <a:gd name="T38" fmla="*/ 2273 w 2328"/>
                <a:gd name="T39" fmla="*/ 633 h 686"/>
                <a:gd name="T40" fmla="*/ 2247 w 2328"/>
                <a:gd name="T41" fmla="*/ 655 h 686"/>
                <a:gd name="T42" fmla="*/ 2216 w 2328"/>
                <a:gd name="T43" fmla="*/ 673 h 686"/>
                <a:gd name="T44" fmla="*/ 2181 w 2328"/>
                <a:gd name="T45" fmla="*/ 683 h 686"/>
                <a:gd name="T46" fmla="*/ 2144 w 2328"/>
                <a:gd name="T47" fmla="*/ 686 h 686"/>
                <a:gd name="T48" fmla="*/ 0 w 2328"/>
                <a:gd name="T49" fmla="*/ 686 h 686"/>
                <a:gd name="T50" fmla="*/ 0 w 2328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28" h="686">
                  <a:moveTo>
                    <a:pt x="205" y="205"/>
                  </a:moveTo>
                  <a:lnTo>
                    <a:pt x="205" y="481"/>
                  </a:lnTo>
                  <a:lnTo>
                    <a:pt x="2123" y="481"/>
                  </a:lnTo>
                  <a:lnTo>
                    <a:pt x="2123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144" y="0"/>
                  </a:lnTo>
                  <a:lnTo>
                    <a:pt x="2181" y="4"/>
                  </a:lnTo>
                  <a:lnTo>
                    <a:pt x="2216" y="15"/>
                  </a:lnTo>
                  <a:lnTo>
                    <a:pt x="2247" y="31"/>
                  </a:lnTo>
                  <a:lnTo>
                    <a:pt x="2273" y="54"/>
                  </a:lnTo>
                  <a:lnTo>
                    <a:pt x="2296" y="81"/>
                  </a:lnTo>
                  <a:lnTo>
                    <a:pt x="2313" y="112"/>
                  </a:lnTo>
                  <a:lnTo>
                    <a:pt x="2324" y="147"/>
                  </a:lnTo>
                  <a:lnTo>
                    <a:pt x="2328" y="183"/>
                  </a:lnTo>
                  <a:lnTo>
                    <a:pt x="2328" y="504"/>
                  </a:lnTo>
                  <a:lnTo>
                    <a:pt x="2324" y="541"/>
                  </a:lnTo>
                  <a:lnTo>
                    <a:pt x="2313" y="574"/>
                  </a:lnTo>
                  <a:lnTo>
                    <a:pt x="2296" y="605"/>
                  </a:lnTo>
                  <a:lnTo>
                    <a:pt x="2273" y="633"/>
                  </a:lnTo>
                  <a:lnTo>
                    <a:pt x="2247" y="655"/>
                  </a:lnTo>
                  <a:lnTo>
                    <a:pt x="2216" y="673"/>
                  </a:lnTo>
                  <a:lnTo>
                    <a:pt x="2181" y="683"/>
                  </a:lnTo>
                  <a:lnTo>
                    <a:pt x="2144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580"/>
            <p:cNvSpPr>
              <a:spLocks noEditPoints="1"/>
            </p:cNvSpPr>
            <p:nvPr/>
          </p:nvSpPr>
          <p:spPr bwMode="auto">
            <a:xfrm>
              <a:off x="245" y="2755"/>
              <a:ext cx="1538" cy="343"/>
            </a:xfrm>
            <a:custGeom>
              <a:avLst/>
              <a:gdLst>
                <a:gd name="T0" fmla="*/ 205 w 3076"/>
                <a:gd name="T1" fmla="*/ 205 h 686"/>
                <a:gd name="T2" fmla="*/ 205 w 3076"/>
                <a:gd name="T3" fmla="*/ 481 h 686"/>
                <a:gd name="T4" fmla="*/ 2871 w 3076"/>
                <a:gd name="T5" fmla="*/ 481 h 686"/>
                <a:gd name="T6" fmla="*/ 2871 w 3076"/>
                <a:gd name="T7" fmla="*/ 205 h 686"/>
                <a:gd name="T8" fmla="*/ 205 w 3076"/>
                <a:gd name="T9" fmla="*/ 205 h 686"/>
                <a:gd name="T10" fmla="*/ 0 w 3076"/>
                <a:gd name="T11" fmla="*/ 0 h 686"/>
                <a:gd name="T12" fmla="*/ 2893 w 3076"/>
                <a:gd name="T13" fmla="*/ 0 h 686"/>
                <a:gd name="T14" fmla="*/ 2929 w 3076"/>
                <a:gd name="T15" fmla="*/ 4 h 686"/>
                <a:gd name="T16" fmla="*/ 2964 w 3076"/>
                <a:gd name="T17" fmla="*/ 15 h 686"/>
                <a:gd name="T18" fmla="*/ 2995 w 3076"/>
                <a:gd name="T19" fmla="*/ 31 h 686"/>
                <a:gd name="T20" fmla="*/ 3023 w 3076"/>
                <a:gd name="T21" fmla="*/ 54 h 686"/>
                <a:gd name="T22" fmla="*/ 3045 w 3076"/>
                <a:gd name="T23" fmla="*/ 81 h 686"/>
                <a:gd name="T24" fmla="*/ 3061 w 3076"/>
                <a:gd name="T25" fmla="*/ 112 h 686"/>
                <a:gd name="T26" fmla="*/ 3072 w 3076"/>
                <a:gd name="T27" fmla="*/ 147 h 686"/>
                <a:gd name="T28" fmla="*/ 3076 w 3076"/>
                <a:gd name="T29" fmla="*/ 183 h 686"/>
                <a:gd name="T30" fmla="*/ 3076 w 3076"/>
                <a:gd name="T31" fmla="*/ 504 h 686"/>
                <a:gd name="T32" fmla="*/ 3072 w 3076"/>
                <a:gd name="T33" fmla="*/ 541 h 686"/>
                <a:gd name="T34" fmla="*/ 3061 w 3076"/>
                <a:gd name="T35" fmla="*/ 575 h 686"/>
                <a:gd name="T36" fmla="*/ 3045 w 3076"/>
                <a:gd name="T37" fmla="*/ 606 h 686"/>
                <a:gd name="T38" fmla="*/ 3023 w 3076"/>
                <a:gd name="T39" fmla="*/ 633 h 686"/>
                <a:gd name="T40" fmla="*/ 2995 w 3076"/>
                <a:gd name="T41" fmla="*/ 655 h 686"/>
                <a:gd name="T42" fmla="*/ 2964 w 3076"/>
                <a:gd name="T43" fmla="*/ 673 h 686"/>
                <a:gd name="T44" fmla="*/ 2929 w 3076"/>
                <a:gd name="T45" fmla="*/ 683 h 686"/>
                <a:gd name="T46" fmla="*/ 2893 w 3076"/>
                <a:gd name="T47" fmla="*/ 686 h 686"/>
                <a:gd name="T48" fmla="*/ 0 w 3076"/>
                <a:gd name="T49" fmla="*/ 686 h 686"/>
                <a:gd name="T50" fmla="*/ 0 w 3076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76" h="686">
                  <a:moveTo>
                    <a:pt x="205" y="205"/>
                  </a:moveTo>
                  <a:lnTo>
                    <a:pt x="205" y="481"/>
                  </a:lnTo>
                  <a:lnTo>
                    <a:pt x="2871" y="481"/>
                  </a:lnTo>
                  <a:lnTo>
                    <a:pt x="2871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4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4"/>
                  </a:lnTo>
                  <a:lnTo>
                    <a:pt x="3072" y="541"/>
                  </a:lnTo>
                  <a:lnTo>
                    <a:pt x="3061" y="575"/>
                  </a:lnTo>
                  <a:lnTo>
                    <a:pt x="3045" y="606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3"/>
                  </a:lnTo>
                  <a:lnTo>
                    <a:pt x="2929" y="683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581"/>
            <p:cNvSpPr/>
            <p:nvPr/>
          </p:nvSpPr>
          <p:spPr bwMode="auto">
            <a:xfrm>
              <a:off x="245" y="3233"/>
              <a:ext cx="991" cy="343"/>
            </a:xfrm>
            <a:custGeom>
              <a:avLst/>
              <a:gdLst>
                <a:gd name="T0" fmla="*/ 0 w 1982"/>
                <a:gd name="T1" fmla="*/ 0 h 687"/>
                <a:gd name="T2" fmla="*/ 1800 w 1982"/>
                <a:gd name="T3" fmla="*/ 0 h 687"/>
                <a:gd name="T4" fmla="*/ 1836 w 1982"/>
                <a:gd name="T5" fmla="*/ 4 h 687"/>
                <a:gd name="T6" fmla="*/ 1871 w 1982"/>
                <a:gd name="T7" fmla="*/ 15 h 687"/>
                <a:gd name="T8" fmla="*/ 1902 w 1982"/>
                <a:gd name="T9" fmla="*/ 31 h 687"/>
                <a:gd name="T10" fmla="*/ 1929 w 1982"/>
                <a:gd name="T11" fmla="*/ 54 h 687"/>
                <a:gd name="T12" fmla="*/ 1951 w 1982"/>
                <a:gd name="T13" fmla="*/ 81 h 687"/>
                <a:gd name="T14" fmla="*/ 1967 w 1982"/>
                <a:gd name="T15" fmla="*/ 112 h 687"/>
                <a:gd name="T16" fmla="*/ 1979 w 1982"/>
                <a:gd name="T17" fmla="*/ 147 h 687"/>
                <a:gd name="T18" fmla="*/ 1982 w 1982"/>
                <a:gd name="T19" fmla="*/ 183 h 687"/>
                <a:gd name="T20" fmla="*/ 1982 w 1982"/>
                <a:gd name="T21" fmla="*/ 504 h 687"/>
                <a:gd name="T22" fmla="*/ 1979 w 1982"/>
                <a:gd name="T23" fmla="*/ 541 h 687"/>
                <a:gd name="T24" fmla="*/ 1967 w 1982"/>
                <a:gd name="T25" fmla="*/ 575 h 687"/>
                <a:gd name="T26" fmla="*/ 1951 w 1982"/>
                <a:gd name="T27" fmla="*/ 606 h 687"/>
                <a:gd name="T28" fmla="*/ 1929 w 1982"/>
                <a:gd name="T29" fmla="*/ 633 h 687"/>
                <a:gd name="T30" fmla="*/ 1902 w 1982"/>
                <a:gd name="T31" fmla="*/ 655 h 687"/>
                <a:gd name="T32" fmla="*/ 1871 w 1982"/>
                <a:gd name="T33" fmla="*/ 673 h 687"/>
                <a:gd name="T34" fmla="*/ 1836 w 1982"/>
                <a:gd name="T35" fmla="*/ 683 h 687"/>
                <a:gd name="T36" fmla="*/ 1800 w 1982"/>
                <a:gd name="T37" fmla="*/ 687 h 687"/>
                <a:gd name="T38" fmla="*/ 0 w 1982"/>
                <a:gd name="T39" fmla="*/ 687 h 687"/>
                <a:gd name="T40" fmla="*/ 0 w 1982"/>
                <a:gd name="T41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82" h="687">
                  <a:moveTo>
                    <a:pt x="0" y="0"/>
                  </a:moveTo>
                  <a:lnTo>
                    <a:pt x="1800" y="0"/>
                  </a:lnTo>
                  <a:lnTo>
                    <a:pt x="1836" y="4"/>
                  </a:lnTo>
                  <a:lnTo>
                    <a:pt x="1871" y="15"/>
                  </a:lnTo>
                  <a:lnTo>
                    <a:pt x="1902" y="31"/>
                  </a:lnTo>
                  <a:lnTo>
                    <a:pt x="1929" y="54"/>
                  </a:lnTo>
                  <a:lnTo>
                    <a:pt x="1951" y="81"/>
                  </a:lnTo>
                  <a:lnTo>
                    <a:pt x="1967" y="112"/>
                  </a:lnTo>
                  <a:lnTo>
                    <a:pt x="1979" y="147"/>
                  </a:lnTo>
                  <a:lnTo>
                    <a:pt x="1982" y="183"/>
                  </a:lnTo>
                  <a:lnTo>
                    <a:pt x="1982" y="504"/>
                  </a:lnTo>
                  <a:lnTo>
                    <a:pt x="1979" y="541"/>
                  </a:lnTo>
                  <a:lnTo>
                    <a:pt x="1967" y="575"/>
                  </a:lnTo>
                  <a:lnTo>
                    <a:pt x="1951" y="606"/>
                  </a:lnTo>
                  <a:lnTo>
                    <a:pt x="1929" y="633"/>
                  </a:lnTo>
                  <a:lnTo>
                    <a:pt x="1902" y="655"/>
                  </a:lnTo>
                  <a:lnTo>
                    <a:pt x="1871" y="673"/>
                  </a:lnTo>
                  <a:lnTo>
                    <a:pt x="1836" y="683"/>
                  </a:lnTo>
                  <a:lnTo>
                    <a:pt x="1800" y="687"/>
                  </a:lnTo>
                  <a:lnTo>
                    <a:pt x="0" y="6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Group 388"/>
          <p:cNvGrpSpPr>
            <a:grpSpLocks noChangeAspect="1"/>
          </p:cNvGrpSpPr>
          <p:nvPr/>
        </p:nvGrpSpPr>
        <p:grpSpPr bwMode="auto">
          <a:xfrm>
            <a:off x="9793197" y="2491375"/>
            <a:ext cx="838136" cy="780632"/>
            <a:chOff x="3376" y="1259"/>
            <a:chExt cx="1545" cy="1439"/>
          </a:xfrm>
          <a:solidFill>
            <a:schemeClr val="bg1"/>
          </a:solidFill>
        </p:grpSpPr>
        <p:sp>
          <p:nvSpPr>
            <p:cNvPr id="16" name="Freeform 390"/>
            <p:cNvSpPr/>
            <p:nvPr/>
          </p:nvSpPr>
          <p:spPr bwMode="auto">
            <a:xfrm>
              <a:off x="3376" y="2059"/>
              <a:ext cx="1545" cy="639"/>
            </a:xfrm>
            <a:custGeom>
              <a:avLst/>
              <a:gdLst>
                <a:gd name="T0" fmla="*/ 4372 w 4634"/>
                <a:gd name="T1" fmla="*/ 12 h 1917"/>
                <a:gd name="T2" fmla="*/ 4496 w 4634"/>
                <a:gd name="T3" fmla="*/ 74 h 1917"/>
                <a:gd name="T4" fmla="*/ 4587 w 4634"/>
                <a:gd name="T5" fmla="*/ 180 h 1917"/>
                <a:gd name="T6" fmla="*/ 4631 w 4634"/>
                <a:gd name="T7" fmla="*/ 313 h 1917"/>
                <a:gd name="T8" fmla="*/ 4620 w 4634"/>
                <a:gd name="T9" fmla="*/ 450 h 1917"/>
                <a:gd name="T10" fmla="*/ 4559 w 4634"/>
                <a:gd name="T11" fmla="*/ 571 h 1917"/>
                <a:gd name="T12" fmla="*/ 4452 w 4634"/>
                <a:gd name="T13" fmla="*/ 664 h 1917"/>
                <a:gd name="T14" fmla="*/ 2735 w 4634"/>
                <a:gd name="T15" fmla="*/ 1615 h 1917"/>
                <a:gd name="T16" fmla="*/ 2577 w 4634"/>
                <a:gd name="T17" fmla="*/ 1614 h 1917"/>
                <a:gd name="T18" fmla="*/ 1381 w 4634"/>
                <a:gd name="T19" fmla="*/ 1342 h 1917"/>
                <a:gd name="T20" fmla="*/ 631 w 4634"/>
                <a:gd name="T21" fmla="*/ 1914 h 1917"/>
                <a:gd name="T22" fmla="*/ 591 w 4634"/>
                <a:gd name="T23" fmla="*/ 1912 h 1917"/>
                <a:gd name="T24" fmla="*/ 11 w 4634"/>
                <a:gd name="T25" fmla="*/ 1158 h 1917"/>
                <a:gd name="T26" fmla="*/ 1 w 4634"/>
                <a:gd name="T27" fmla="*/ 1109 h 1917"/>
                <a:gd name="T28" fmla="*/ 1048 w 4634"/>
                <a:gd name="T29" fmla="*/ 247 h 1917"/>
                <a:gd name="T30" fmla="*/ 1271 w 4634"/>
                <a:gd name="T31" fmla="*/ 109 h 1917"/>
                <a:gd name="T32" fmla="*/ 1485 w 4634"/>
                <a:gd name="T33" fmla="*/ 38 h 1917"/>
                <a:gd name="T34" fmla="*/ 1673 w 4634"/>
                <a:gd name="T35" fmla="*/ 12 h 1917"/>
                <a:gd name="T36" fmla="*/ 1837 w 4634"/>
                <a:gd name="T37" fmla="*/ 17 h 1917"/>
                <a:gd name="T38" fmla="*/ 1947 w 4634"/>
                <a:gd name="T39" fmla="*/ 35 h 1917"/>
                <a:gd name="T40" fmla="*/ 2066 w 4634"/>
                <a:gd name="T41" fmla="*/ 69 h 1917"/>
                <a:gd name="T42" fmla="*/ 2225 w 4634"/>
                <a:gd name="T43" fmla="*/ 116 h 1917"/>
                <a:gd name="T44" fmla="*/ 2382 w 4634"/>
                <a:gd name="T45" fmla="*/ 166 h 1917"/>
                <a:gd name="T46" fmla="*/ 2523 w 4634"/>
                <a:gd name="T47" fmla="*/ 211 h 1917"/>
                <a:gd name="T48" fmla="*/ 2629 w 4634"/>
                <a:gd name="T49" fmla="*/ 246 h 1917"/>
                <a:gd name="T50" fmla="*/ 2685 w 4634"/>
                <a:gd name="T51" fmla="*/ 263 h 1917"/>
                <a:gd name="T52" fmla="*/ 2737 w 4634"/>
                <a:gd name="T53" fmla="*/ 283 h 1917"/>
                <a:gd name="T54" fmla="*/ 2850 w 4634"/>
                <a:gd name="T55" fmla="*/ 370 h 1917"/>
                <a:gd name="T56" fmla="*/ 2912 w 4634"/>
                <a:gd name="T57" fmla="*/ 495 h 1917"/>
                <a:gd name="T58" fmla="*/ 2919 w 4634"/>
                <a:gd name="T59" fmla="*/ 591 h 1917"/>
                <a:gd name="T60" fmla="*/ 2919 w 4634"/>
                <a:gd name="T61" fmla="*/ 594 h 1917"/>
                <a:gd name="T62" fmla="*/ 2910 w 4634"/>
                <a:gd name="T63" fmla="*/ 640 h 1917"/>
                <a:gd name="T64" fmla="*/ 2877 w 4634"/>
                <a:gd name="T65" fmla="*/ 720 h 1917"/>
                <a:gd name="T66" fmla="*/ 2805 w 4634"/>
                <a:gd name="T67" fmla="*/ 800 h 1917"/>
                <a:gd name="T68" fmla="*/ 2690 w 4634"/>
                <a:gd name="T69" fmla="*/ 845 h 1917"/>
                <a:gd name="T70" fmla="*/ 2539 w 4634"/>
                <a:gd name="T71" fmla="*/ 841 h 1917"/>
                <a:gd name="T72" fmla="*/ 1885 w 4634"/>
                <a:gd name="T73" fmla="*/ 643 h 1917"/>
                <a:gd name="T74" fmla="*/ 1843 w 4634"/>
                <a:gd name="T75" fmla="*/ 644 h 1917"/>
                <a:gd name="T76" fmla="*/ 1799 w 4634"/>
                <a:gd name="T77" fmla="*/ 689 h 1917"/>
                <a:gd name="T78" fmla="*/ 1810 w 4634"/>
                <a:gd name="T79" fmla="*/ 750 h 1917"/>
                <a:gd name="T80" fmla="*/ 2441 w 4634"/>
                <a:gd name="T81" fmla="*/ 959 h 1917"/>
                <a:gd name="T82" fmla="*/ 2575 w 4634"/>
                <a:gd name="T83" fmla="*/ 983 h 1917"/>
                <a:gd name="T84" fmla="*/ 2744 w 4634"/>
                <a:gd name="T85" fmla="*/ 975 h 1917"/>
                <a:gd name="T86" fmla="*/ 2885 w 4634"/>
                <a:gd name="T87" fmla="*/ 912 h 1917"/>
                <a:gd name="T88" fmla="*/ 2985 w 4634"/>
                <a:gd name="T89" fmla="*/ 807 h 1917"/>
                <a:gd name="T90" fmla="*/ 3035 w 4634"/>
                <a:gd name="T91" fmla="*/ 696 h 1917"/>
                <a:gd name="T92" fmla="*/ 3061 w 4634"/>
                <a:gd name="T93" fmla="*/ 637 h 1917"/>
                <a:gd name="T94" fmla="*/ 4146 w 4634"/>
                <a:gd name="T95" fmla="*/ 25 h 1917"/>
                <a:gd name="T96" fmla="*/ 4278 w 4634"/>
                <a:gd name="T97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4" h="1917">
                  <a:moveTo>
                    <a:pt x="4278" y="0"/>
                  </a:moveTo>
                  <a:lnTo>
                    <a:pt x="4326" y="2"/>
                  </a:lnTo>
                  <a:lnTo>
                    <a:pt x="4372" y="12"/>
                  </a:lnTo>
                  <a:lnTo>
                    <a:pt x="4416" y="26"/>
                  </a:lnTo>
                  <a:lnTo>
                    <a:pt x="4458" y="47"/>
                  </a:lnTo>
                  <a:lnTo>
                    <a:pt x="4496" y="74"/>
                  </a:lnTo>
                  <a:lnTo>
                    <a:pt x="4531" y="105"/>
                  </a:lnTo>
                  <a:lnTo>
                    <a:pt x="4562" y="140"/>
                  </a:lnTo>
                  <a:lnTo>
                    <a:pt x="4587" y="180"/>
                  </a:lnTo>
                  <a:lnTo>
                    <a:pt x="4608" y="223"/>
                  </a:lnTo>
                  <a:lnTo>
                    <a:pt x="4622" y="268"/>
                  </a:lnTo>
                  <a:lnTo>
                    <a:pt x="4631" y="313"/>
                  </a:lnTo>
                  <a:lnTo>
                    <a:pt x="4634" y="360"/>
                  </a:lnTo>
                  <a:lnTo>
                    <a:pt x="4629" y="405"/>
                  </a:lnTo>
                  <a:lnTo>
                    <a:pt x="4620" y="450"/>
                  </a:lnTo>
                  <a:lnTo>
                    <a:pt x="4606" y="492"/>
                  </a:lnTo>
                  <a:lnTo>
                    <a:pt x="4584" y="533"/>
                  </a:lnTo>
                  <a:lnTo>
                    <a:pt x="4559" y="571"/>
                  </a:lnTo>
                  <a:lnTo>
                    <a:pt x="4528" y="606"/>
                  </a:lnTo>
                  <a:lnTo>
                    <a:pt x="4493" y="637"/>
                  </a:lnTo>
                  <a:lnTo>
                    <a:pt x="4452" y="664"/>
                  </a:lnTo>
                  <a:lnTo>
                    <a:pt x="2833" y="1577"/>
                  </a:lnTo>
                  <a:lnTo>
                    <a:pt x="2785" y="1600"/>
                  </a:lnTo>
                  <a:lnTo>
                    <a:pt x="2735" y="1615"/>
                  </a:lnTo>
                  <a:lnTo>
                    <a:pt x="2683" y="1622"/>
                  </a:lnTo>
                  <a:lnTo>
                    <a:pt x="2631" y="1622"/>
                  </a:lnTo>
                  <a:lnTo>
                    <a:pt x="2577" y="1614"/>
                  </a:lnTo>
                  <a:lnTo>
                    <a:pt x="1420" y="1339"/>
                  </a:lnTo>
                  <a:lnTo>
                    <a:pt x="1400" y="1338"/>
                  </a:lnTo>
                  <a:lnTo>
                    <a:pt x="1381" y="1342"/>
                  </a:lnTo>
                  <a:lnTo>
                    <a:pt x="1364" y="1352"/>
                  </a:lnTo>
                  <a:lnTo>
                    <a:pt x="646" y="1905"/>
                  </a:lnTo>
                  <a:lnTo>
                    <a:pt x="631" y="1914"/>
                  </a:lnTo>
                  <a:lnTo>
                    <a:pt x="612" y="1917"/>
                  </a:lnTo>
                  <a:lnTo>
                    <a:pt x="605" y="1917"/>
                  </a:lnTo>
                  <a:lnTo>
                    <a:pt x="591" y="1912"/>
                  </a:lnTo>
                  <a:lnTo>
                    <a:pt x="579" y="1905"/>
                  </a:lnTo>
                  <a:lnTo>
                    <a:pt x="567" y="1894"/>
                  </a:lnTo>
                  <a:lnTo>
                    <a:pt x="11" y="1158"/>
                  </a:lnTo>
                  <a:lnTo>
                    <a:pt x="3" y="1142"/>
                  </a:lnTo>
                  <a:lnTo>
                    <a:pt x="0" y="1126"/>
                  </a:lnTo>
                  <a:lnTo>
                    <a:pt x="1" y="1109"/>
                  </a:lnTo>
                  <a:lnTo>
                    <a:pt x="8" y="1093"/>
                  </a:lnTo>
                  <a:lnTo>
                    <a:pt x="21" y="1081"/>
                  </a:lnTo>
                  <a:lnTo>
                    <a:pt x="1048" y="247"/>
                  </a:lnTo>
                  <a:lnTo>
                    <a:pt x="1122" y="194"/>
                  </a:lnTo>
                  <a:lnTo>
                    <a:pt x="1197" y="147"/>
                  </a:lnTo>
                  <a:lnTo>
                    <a:pt x="1271" y="109"/>
                  </a:lnTo>
                  <a:lnTo>
                    <a:pt x="1344" y="80"/>
                  </a:lnTo>
                  <a:lnTo>
                    <a:pt x="1416" y="56"/>
                  </a:lnTo>
                  <a:lnTo>
                    <a:pt x="1485" y="38"/>
                  </a:lnTo>
                  <a:lnTo>
                    <a:pt x="1551" y="25"/>
                  </a:lnTo>
                  <a:lnTo>
                    <a:pt x="1614" y="17"/>
                  </a:lnTo>
                  <a:lnTo>
                    <a:pt x="1673" y="12"/>
                  </a:lnTo>
                  <a:lnTo>
                    <a:pt x="1728" y="11"/>
                  </a:lnTo>
                  <a:lnTo>
                    <a:pt x="1785" y="12"/>
                  </a:lnTo>
                  <a:lnTo>
                    <a:pt x="1837" y="17"/>
                  </a:lnTo>
                  <a:lnTo>
                    <a:pt x="1882" y="22"/>
                  </a:lnTo>
                  <a:lnTo>
                    <a:pt x="1919" y="29"/>
                  </a:lnTo>
                  <a:lnTo>
                    <a:pt x="1947" y="35"/>
                  </a:lnTo>
                  <a:lnTo>
                    <a:pt x="1968" y="40"/>
                  </a:lnTo>
                  <a:lnTo>
                    <a:pt x="2016" y="55"/>
                  </a:lnTo>
                  <a:lnTo>
                    <a:pt x="2066" y="69"/>
                  </a:lnTo>
                  <a:lnTo>
                    <a:pt x="2118" y="84"/>
                  </a:lnTo>
                  <a:lnTo>
                    <a:pt x="2170" y="101"/>
                  </a:lnTo>
                  <a:lnTo>
                    <a:pt x="2225" y="116"/>
                  </a:lnTo>
                  <a:lnTo>
                    <a:pt x="2278" y="133"/>
                  </a:lnTo>
                  <a:lnTo>
                    <a:pt x="2330" y="150"/>
                  </a:lnTo>
                  <a:lnTo>
                    <a:pt x="2382" y="166"/>
                  </a:lnTo>
                  <a:lnTo>
                    <a:pt x="2431" y="183"/>
                  </a:lnTo>
                  <a:lnTo>
                    <a:pt x="2479" y="197"/>
                  </a:lnTo>
                  <a:lnTo>
                    <a:pt x="2523" y="211"/>
                  </a:lnTo>
                  <a:lnTo>
                    <a:pt x="2563" y="223"/>
                  </a:lnTo>
                  <a:lnTo>
                    <a:pt x="2598" y="235"/>
                  </a:lnTo>
                  <a:lnTo>
                    <a:pt x="2629" y="246"/>
                  </a:lnTo>
                  <a:lnTo>
                    <a:pt x="2655" y="253"/>
                  </a:lnTo>
                  <a:lnTo>
                    <a:pt x="2673" y="260"/>
                  </a:lnTo>
                  <a:lnTo>
                    <a:pt x="2685" y="263"/>
                  </a:lnTo>
                  <a:lnTo>
                    <a:pt x="2690" y="266"/>
                  </a:lnTo>
                  <a:lnTo>
                    <a:pt x="2693" y="266"/>
                  </a:lnTo>
                  <a:lnTo>
                    <a:pt x="2737" y="283"/>
                  </a:lnTo>
                  <a:lnTo>
                    <a:pt x="2780" y="306"/>
                  </a:lnTo>
                  <a:lnTo>
                    <a:pt x="2818" y="335"/>
                  </a:lnTo>
                  <a:lnTo>
                    <a:pt x="2850" y="370"/>
                  </a:lnTo>
                  <a:lnTo>
                    <a:pt x="2877" y="408"/>
                  </a:lnTo>
                  <a:lnTo>
                    <a:pt x="2898" y="450"/>
                  </a:lnTo>
                  <a:lnTo>
                    <a:pt x="2912" y="495"/>
                  </a:lnTo>
                  <a:lnTo>
                    <a:pt x="2919" y="543"/>
                  </a:lnTo>
                  <a:lnTo>
                    <a:pt x="2919" y="591"/>
                  </a:lnTo>
                  <a:lnTo>
                    <a:pt x="2919" y="591"/>
                  </a:lnTo>
                  <a:lnTo>
                    <a:pt x="2919" y="592"/>
                  </a:lnTo>
                  <a:lnTo>
                    <a:pt x="2919" y="592"/>
                  </a:lnTo>
                  <a:lnTo>
                    <a:pt x="2919" y="594"/>
                  </a:lnTo>
                  <a:lnTo>
                    <a:pt x="2917" y="603"/>
                  </a:lnTo>
                  <a:lnTo>
                    <a:pt x="2914" y="619"/>
                  </a:lnTo>
                  <a:lnTo>
                    <a:pt x="2910" y="640"/>
                  </a:lnTo>
                  <a:lnTo>
                    <a:pt x="2902" y="665"/>
                  </a:lnTo>
                  <a:lnTo>
                    <a:pt x="2891" y="692"/>
                  </a:lnTo>
                  <a:lnTo>
                    <a:pt x="2877" y="720"/>
                  </a:lnTo>
                  <a:lnTo>
                    <a:pt x="2858" y="748"/>
                  </a:lnTo>
                  <a:lnTo>
                    <a:pt x="2834" y="775"/>
                  </a:lnTo>
                  <a:lnTo>
                    <a:pt x="2805" y="800"/>
                  </a:lnTo>
                  <a:lnTo>
                    <a:pt x="2771" y="820"/>
                  </a:lnTo>
                  <a:lnTo>
                    <a:pt x="2732" y="836"/>
                  </a:lnTo>
                  <a:lnTo>
                    <a:pt x="2690" y="845"/>
                  </a:lnTo>
                  <a:lnTo>
                    <a:pt x="2643" y="850"/>
                  </a:lnTo>
                  <a:lnTo>
                    <a:pt x="2593" y="848"/>
                  </a:lnTo>
                  <a:lnTo>
                    <a:pt x="2539" y="841"/>
                  </a:lnTo>
                  <a:lnTo>
                    <a:pt x="2480" y="829"/>
                  </a:lnTo>
                  <a:lnTo>
                    <a:pt x="2478" y="829"/>
                  </a:lnTo>
                  <a:lnTo>
                    <a:pt x="1885" y="643"/>
                  </a:lnTo>
                  <a:lnTo>
                    <a:pt x="1875" y="641"/>
                  </a:lnTo>
                  <a:lnTo>
                    <a:pt x="1865" y="640"/>
                  </a:lnTo>
                  <a:lnTo>
                    <a:pt x="1843" y="644"/>
                  </a:lnTo>
                  <a:lnTo>
                    <a:pt x="1825" y="654"/>
                  </a:lnTo>
                  <a:lnTo>
                    <a:pt x="1809" y="670"/>
                  </a:lnTo>
                  <a:lnTo>
                    <a:pt x="1799" y="689"/>
                  </a:lnTo>
                  <a:lnTo>
                    <a:pt x="1796" y="710"/>
                  </a:lnTo>
                  <a:lnTo>
                    <a:pt x="1801" y="731"/>
                  </a:lnTo>
                  <a:lnTo>
                    <a:pt x="1810" y="750"/>
                  </a:lnTo>
                  <a:lnTo>
                    <a:pt x="1825" y="765"/>
                  </a:lnTo>
                  <a:lnTo>
                    <a:pt x="1844" y="775"/>
                  </a:lnTo>
                  <a:lnTo>
                    <a:pt x="2441" y="959"/>
                  </a:lnTo>
                  <a:lnTo>
                    <a:pt x="2444" y="961"/>
                  </a:lnTo>
                  <a:lnTo>
                    <a:pt x="2510" y="975"/>
                  </a:lnTo>
                  <a:lnTo>
                    <a:pt x="2575" y="983"/>
                  </a:lnTo>
                  <a:lnTo>
                    <a:pt x="2634" y="986"/>
                  </a:lnTo>
                  <a:lnTo>
                    <a:pt x="2691" y="983"/>
                  </a:lnTo>
                  <a:lnTo>
                    <a:pt x="2744" y="975"/>
                  </a:lnTo>
                  <a:lnTo>
                    <a:pt x="2795" y="959"/>
                  </a:lnTo>
                  <a:lnTo>
                    <a:pt x="2841" y="938"/>
                  </a:lnTo>
                  <a:lnTo>
                    <a:pt x="2885" y="912"/>
                  </a:lnTo>
                  <a:lnTo>
                    <a:pt x="2924" y="879"/>
                  </a:lnTo>
                  <a:lnTo>
                    <a:pt x="2957" y="844"/>
                  </a:lnTo>
                  <a:lnTo>
                    <a:pt x="2985" y="807"/>
                  </a:lnTo>
                  <a:lnTo>
                    <a:pt x="3006" y="769"/>
                  </a:lnTo>
                  <a:lnTo>
                    <a:pt x="3023" y="733"/>
                  </a:lnTo>
                  <a:lnTo>
                    <a:pt x="3035" y="696"/>
                  </a:lnTo>
                  <a:lnTo>
                    <a:pt x="3045" y="664"/>
                  </a:lnTo>
                  <a:lnTo>
                    <a:pt x="3051" y="650"/>
                  </a:lnTo>
                  <a:lnTo>
                    <a:pt x="3061" y="637"/>
                  </a:lnTo>
                  <a:lnTo>
                    <a:pt x="3072" y="627"/>
                  </a:lnTo>
                  <a:lnTo>
                    <a:pt x="4105" y="45"/>
                  </a:lnTo>
                  <a:lnTo>
                    <a:pt x="4146" y="25"/>
                  </a:lnTo>
                  <a:lnTo>
                    <a:pt x="4190" y="11"/>
                  </a:lnTo>
                  <a:lnTo>
                    <a:pt x="4233" y="2"/>
                  </a:lnTo>
                  <a:lnTo>
                    <a:pt x="42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391"/>
            <p:cNvSpPr>
              <a:spLocks noEditPoints="1"/>
            </p:cNvSpPr>
            <p:nvPr/>
          </p:nvSpPr>
          <p:spPr bwMode="auto">
            <a:xfrm>
              <a:off x="3944" y="1259"/>
              <a:ext cx="788" cy="716"/>
            </a:xfrm>
            <a:custGeom>
              <a:avLst/>
              <a:gdLst>
                <a:gd name="T0" fmla="*/ 893 w 2364"/>
                <a:gd name="T1" fmla="*/ 918 h 2147"/>
                <a:gd name="T2" fmla="*/ 850 w 2364"/>
                <a:gd name="T3" fmla="*/ 943 h 2147"/>
                <a:gd name="T4" fmla="*/ 823 w 2364"/>
                <a:gd name="T5" fmla="*/ 987 h 2147"/>
                <a:gd name="T6" fmla="*/ 823 w 2364"/>
                <a:gd name="T7" fmla="*/ 1040 h 2147"/>
                <a:gd name="T8" fmla="*/ 850 w 2364"/>
                <a:gd name="T9" fmla="*/ 1084 h 2147"/>
                <a:gd name="T10" fmla="*/ 893 w 2364"/>
                <a:gd name="T11" fmla="*/ 1111 h 2147"/>
                <a:gd name="T12" fmla="*/ 1443 w 2364"/>
                <a:gd name="T13" fmla="*/ 1114 h 2147"/>
                <a:gd name="T14" fmla="*/ 1493 w 2364"/>
                <a:gd name="T15" fmla="*/ 1100 h 2147"/>
                <a:gd name="T16" fmla="*/ 1530 w 2364"/>
                <a:gd name="T17" fmla="*/ 1064 h 2147"/>
                <a:gd name="T18" fmla="*/ 1542 w 2364"/>
                <a:gd name="T19" fmla="*/ 1014 h 2147"/>
                <a:gd name="T20" fmla="*/ 1530 w 2364"/>
                <a:gd name="T21" fmla="*/ 964 h 2147"/>
                <a:gd name="T22" fmla="*/ 1493 w 2364"/>
                <a:gd name="T23" fmla="*/ 928 h 2147"/>
                <a:gd name="T24" fmla="*/ 1443 w 2364"/>
                <a:gd name="T25" fmla="*/ 914 h 2147"/>
                <a:gd name="T26" fmla="*/ 249 w 2364"/>
                <a:gd name="T27" fmla="*/ 251 h 2147"/>
                <a:gd name="T28" fmla="*/ 2115 w 2364"/>
                <a:gd name="T29" fmla="*/ 569 h 2147"/>
                <a:gd name="T30" fmla="*/ 249 w 2364"/>
                <a:gd name="T31" fmla="*/ 251 h 2147"/>
                <a:gd name="T32" fmla="*/ 2239 w 2364"/>
                <a:gd name="T33" fmla="*/ 0 h 2147"/>
                <a:gd name="T34" fmla="*/ 2294 w 2364"/>
                <a:gd name="T35" fmla="*/ 13 h 2147"/>
                <a:gd name="T36" fmla="*/ 2336 w 2364"/>
                <a:gd name="T37" fmla="*/ 48 h 2147"/>
                <a:gd name="T38" fmla="*/ 2360 w 2364"/>
                <a:gd name="T39" fmla="*/ 98 h 2147"/>
                <a:gd name="T40" fmla="*/ 2364 w 2364"/>
                <a:gd name="T41" fmla="*/ 693 h 2147"/>
                <a:gd name="T42" fmla="*/ 2351 w 2364"/>
                <a:gd name="T43" fmla="*/ 748 h 2147"/>
                <a:gd name="T44" fmla="*/ 2318 w 2364"/>
                <a:gd name="T45" fmla="*/ 790 h 2147"/>
                <a:gd name="T46" fmla="*/ 2267 w 2364"/>
                <a:gd name="T47" fmla="*/ 814 h 2147"/>
                <a:gd name="T48" fmla="*/ 2193 w 2364"/>
                <a:gd name="T49" fmla="*/ 818 h 2147"/>
                <a:gd name="T50" fmla="*/ 2190 w 2364"/>
                <a:gd name="T51" fmla="*/ 2051 h 2147"/>
                <a:gd name="T52" fmla="*/ 2166 w 2364"/>
                <a:gd name="T53" fmla="*/ 2100 h 2147"/>
                <a:gd name="T54" fmla="*/ 2122 w 2364"/>
                <a:gd name="T55" fmla="*/ 2134 h 2147"/>
                <a:gd name="T56" fmla="*/ 2068 w 2364"/>
                <a:gd name="T57" fmla="*/ 2147 h 2147"/>
                <a:gd name="T58" fmla="*/ 266 w 2364"/>
                <a:gd name="T59" fmla="*/ 2144 h 2147"/>
                <a:gd name="T60" fmla="*/ 216 w 2364"/>
                <a:gd name="T61" fmla="*/ 2120 h 2147"/>
                <a:gd name="T62" fmla="*/ 183 w 2364"/>
                <a:gd name="T63" fmla="*/ 2078 h 2147"/>
                <a:gd name="T64" fmla="*/ 170 w 2364"/>
                <a:gd name="T65" fmla="*/ 2023 h 2147"/>
                <a:gd name="T66" fmla="*/ 124 w 2364"/>
                <a:gd name="T67" fmla="*/ 818 h 2147"/>
                <a:gd name="T68" fmla="*/ 69 w 2364"/>
                <a:gd name="T69" fmla="*/ 805 h 2147"/>
                <a:gd name="T70" fmla="*/ 27 w 2364"/>
                <a:gd name="T71" fmla="*/ 772 h 2147"/>
                <a:gd name="T72" fmla="*/ 3 w 2364"/>
                <a:gd name="T73" fmla="*/ 721 h 2147"/>
                <a:gd name="T74" fmla="*/ 0 w 2364"/>
                <a:gd name="T75" fmla="*/ 126 h 2147"/>
                <a:gd name="T76" fmla="*/ 13 w 2364"/>
                <a:gd name="T77" fmla="*/ 71 h 2147"/>
                <a:gd name="T78" fmla="*/ 46 w 2364"/>
                <a:gd name="T79" fmla="*/ 29 h 2147"/>
                <a:gd name="T80" fmla="*/ 96 w 2364"/>
                <a:gd name="T81" fmla="*/ 5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4" h="2147">
                  <a:moveTo>
                    <a:pt x="920" y="914"/>
                  </a:moveTo>
                  <a:lnTo>
                    <a:pt x="893" y="918"/>
                  </a:lnTo>
                  <a:lnTo>
                    <a:pt x="870" y="928"/>
                  </a:lnTo>
                  <a:lnTo>
                    <a:pt x="850" y="943"/>
                  </a:lnTo>
                  <a:lnTo>
                    <a:pt x="834" y="964"/>
                  </a:lnTo>
                  <a:lnTo>
                    <a:pt x="823" y="987"/>
                  </a:lnTo>
                  <a:lnTo>
                    <a:pt x="820" y="1014"/>
                  </a:lnTo>
                  <a:lnTo>
                    <a:pt x="823" y="1040"/>
                  </a:lnTo>
                  <a:lnTo>
                    <a:pt x="834" y="1064"/>
                  </a:lnTo>
                  <a:lnTo>
                    <a:pt x="850" y="1084"/>
                  </a:lnTo>
                  <a:lnTo>
                    <a:pt x="870" y="1100"/>
                  </a:lnTo>
                  <a:lnTo>
                    <a:pt x="893" y="1111"/>
                  </a:lnTo>
                  <a:lnTo>
                    <a:pt x="920" y="1114"/>
                  </a:lnTo>
                  <a:lnTo>
                    <a:pt x="1443" y="1114"/>
                  </a:lnTo>
                  <a:lnTo>
                    <a:pt x="1469" y="1111"/>
                  </a:lnTo>
                  <a:lnTo>
                    <a:pt x="1493" y="1100"/>
                  </a:lnTo>
                  <a:lnTo>
                    <a:pt x="1514" y="1084"/>
                  </a:lnTo>
                  <a:lnTo>
                    <a:pt x="1530" y="1064"/>
                  </a:lnTo>
                  <a:lnTo>
                    <a:pt x="1540" y="1040"/>
                  </a:lnTo>
                  <a:lnTo>
                    <a:pt x="1542" y="1014"/>
                  </a:lnTo>
                  <a:lnTo>
                    <a:pt x="1540" y="987"/>
                  </a:lnTo>
                  <a:lnTo>
                    <a:pt x="1530" y="964"/>
                  </a:lnTo>
                  <a:lnTo>
                    <a:pt x="1514" y="943"/>
                  </a:lnTo>
                  <a:lnTo>
                    <a:pt x="1493" y="928"/>
                  </a:lnTo>
                  <a:lnTo>
                    <a:pt x="1469" y="918"/>
                  </a:lnTo>
                  <a:lnTo>
                    <a:pt x="1443" y="914"/>
                  </a:lnTo>
                  <a:lnTo>
                    <a:pt x="920" y="914"/>
                  </a:lnTo>
                  <a:close/>
                  <a:moveTo>
                    <a:pt x="249" y="251"/>
                  </a:moveTo>
                  <a:lnTo>
                    <a:pt x="249" y="569"/>
                  </a:lnTo>
                  <a:lnTo>
                    <a:pt x="2115" y="569"/>
                  </a:lnTo>
                  <a:lnTo>
                    <a:pt x="2115" y="251"/>
                  </a:lnTo>
                  <a:lnTo>
                    <a:pt x="249" y="251"/>
                  </a:lnTo>
                  <a:close/>
                  <a:moveTo>
                    <a:pt x="124" y="0"/>
                  </a:moveTo>
                  <a:lnTo>
                    <a:pt x="2239" y="0"/>
                  </a:lnTo>
                  <a:lnTo>
                    <a:pt x="2267" y="5"/>
                  </a:lnTo>
                  <a:lnTo>
                    <a:pt x="2294" y="13"/>
                  </a:lnTo>
                  <a:lnTo>
                    <a:pt x="2318" y="29"/>
                  </a:lnTo>
                  <a:lnTo>
                    <a:pt x="2336" y="48"/>
                  </a:lnTo>
                  <a:lnTo>
                    <a:pt x="2351" y="71"/>
                  </a:lnTo>
                  <a:lnTo>
                    <a:pt x="2360" y="98"/>
                  </a:lnTo>
                  <a:lnTo>
                    <a:pt x="2364" y="126"/>
                  </a:lnTo>
                  <a:lnTo>
                    <a:pt x="2364" y="693"/>
                  </a:lnTo>
                  <a:lnTo>
                    <a:pt x="2360" y="721"/>
                  </a:lnTo>
                  <a:lnTo>
                    <a:pt x="2351" y="748"/>
                  </a:lnTo>
                  <a:lnTo>
                    <a:pt x="2336" y="772"/>
                  </a:lnTo>
                  <a:lnTo>
                    <a:pt x="2318" y="790"/>
                  </a:lnTo>
                  <a:lnTo>
                    <a:pt x="2294" y="805"/>
                  </a:lnTo>
                  <a:lnTo>
                    <a:pt x="2267" y="814"/>
                  </a:lnTo>
                  <a:lnTo>
                    <a:pt x="2239" y="818"/>
                  </a:lnTo>
                  <a:lnTo>
                    <a:pt x="2193" y="818"/>
                  </a:lnTo>
                  <a:lnTo>
                    <a:pt x="2193" y="2023"/>
                  </a:lnTo>
                  <a:lnTo>
                    <a:pt x="2190" y="2051"/>
                  </a:lnTo>
                  <a:lnTo>
                    <a:pt x="2180" y="2078"/>
                  </a:lnTo>
                  <a:lnTo>
                    <a:pt x="2166" y="2100"/>
                  </a:lnTo>
                  <a:lnTo>
                    <a:pt x="2146" y="2120"/>
                  </a:lnTo>
                  <a:lnTo>
                    <a:pt x="2122" y="2134"/>
                  </a:lnTo>
                  <a:lnTo>
                    <a:pt x="2097" y="2144"/>
                  </a:lnTo>
                  <a:lnTo>
                    <a:pt x="2068" y="2147"/>
                  </a:lnTo>
                  <a:lnTo>
                    <a:pt x="295" y="2147"/>
                  </a:lnTo>
                  <a:lnTo>
                    <a:pt x="266" y="2144"/>
                  </a:lnTo>
                  <a:lnTo>
                    <a:pt x="240" y="2134"/>
                  </a:lnTo>
                  <a:lnTo>
                    <a:pt x="216" y="2120"/>
                  </a:lnTo>
                  <a:lnTo>
                    <a:pt x="198" y="2100"/>
                  </a:lnTo>
                  <a:lnTo>
                    <a:pt x="183" y="2078"/>
                  </a:lnTo>
                  <a:lnTo>
                    <a:pt x="174" y="2051"/>
                  </a:lnTo>
                  <a:lnTo>
                    <a:pt x="170" y="2023"/>
                  </a:lnTo>
                  <a:lnTo>
                    <a:pt x="170" y="818"/>
                  </a:lnTo>
                  <a:lnTo>
                    <a:pt x="124" y="818"/>
                  </a:lnTo>
                  <a:lnTo>
                    <a:pt x="96" y="814"/>
                  </a:lnTo>
                  <a:lnTo>
                    <a:pt x="69" y="805"/>
                  </a:lnTo>
                  <a:lnTo>
                    <a:pt x="46" y="790"/>
                  </a:lnTo>
                  <a:lnTo>
                    <a:pt x="27" y="772"/>
                  </a:lnTo>
                  <a:lnTo>
                    <a:pt x="13" y="748"/>
                  </a:lnTo>
                  <a:lnTo>
                    <a:pt x="3" y="721"/>
                  </a:lnTo>
                  <a:lnTo>
                    <a:pt x="0" y="693"/>
                  </a:lnTo>
                  <a:lnTo>
                    <a:pt x="0" y="126"/>
                  </a:lnTo>
                  <a:lnTo>
                    <a:pt x="3" y="98"/>
                  </a:lnTo>
                  <a:lnTo>
                    <a:pt x="13" y="71"/>
                  </a:lnTo>
                  <a:lnTo>
                    <a:pt x="27" y="48"/>
                  </a:lnTo>
                  <a:lnTo>
                    <a:pt x="46" y="29"/>
                  </a:lnTo>
                  <a:lnTo>
                    <a:pt x="69" y="13"/>
                  </a:lnTo>
                  <a:lnTo>
                    <a:pt x="96" y="5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400"/>
          <p:cNvGrpSpPr>
            <a:grpSpLocks noChangeAspect="1"/>
          </p:cNvGrpSpPr>
          <p:nvPr/>
        </p:nvGrpSpPr>
        <p:grpSpPr bwMode="auto">
          <a:xfrm>
            <a:off x="7122947" y="2516164"/>
            <a:ext cx="708910" cy="743878"/>
            <a:chOff x="1851" y="1612"/>
            <a:chExt cx="2534" cy="2659"/>
          </a:xfrm>
          <a:solidFill>
            <a:schemeClr val="bg1"/>
          </a:solidFill>
        </p:grpSpPr>
        <p:sp>
          <p:nvSpPr>
            <p:cNvPr id="19" name="Freeform 402"/>
            <p:cNvSpPr/>
            <p:nvPr/>
          </p:nvSpPr>
          <p:spPr bwMode="auto">
            <a:xfrm>
              <a:off x="1851" y="1612"/>
              <a:ext cx="2471" cy="2472"/>
            </a:xfrm>
            <a:custGeom>
              <a:avLst/>
              <a:gdLst>
                <a:gd name="T0" fmla="*/ 2785 w 4943"/>
                <a:gd name="T1" fmla="*/ 19 h 4944"/>
                <a:gd name="T2" fmla="*/ 3231 w 4943"/>
                <a:gd name="T3" fmla="*/ 119 h 4944"/>
                <a:gd name="T4" fmla="*/ 3639 w 4943"/>
                <a:gd name="T5" fmla="*/ 293 h 4944"/>
                <a:gd name="T6" fmla="*/ 4005 w 4943"/>
                <a:gd name="T7" fmla="*/ 535 h 4944"/>
                <a:gd name="T8" fmla="*/ 4321 w 4943"/>
                <a:gd name="T9" fmla="*/ 835 h 4944"/>
                <a:gd name="T10" fmla="*/ 4579 w 4943"/>
                <a:gd name="T11" fmla="*/ 1183 h 4944"/>
                <a:gd name="T12" fmla="*/ 4773 w 4943"/>
                <a:gd name="T13" fmla="*/ 1573 h 4944"/>
                <a:gd name="T14" fmla="*/ 4896 w 4943"/>
                <a:gd name="T15" fmla="*/ 1993 h 4944"/>
                <a:gd name="T16" fmla="*/ 4943 w 4943"/>
                <a:gd name="T17" fmla="*/ 2438 h 4944"/>
                <a:gd name="T18" fmla="*/ 4906 w 4943"/>
                <a:gd name="T19" fmla="*/ 2896 h 4944"/>
                <a:gd name="T20" fmla="*/ 4820 w 4943"/>
                <a:gd name="T21" fmla="*/ 3225 h 4944"/>
                <a:gd name="T22" fmla="*/ 4765 w 4943"/>
                <a:gd name="T23" fmla="*/ 3249 h 4944"/>
                <a:gd name="T24" fmla="*/ 4682 w 4943"/>
                <a:gd name="T25" fmla="*/ 3221 h 4944"/>
                <a:gd name="T26" fmla="*/ 4230 w 4943"/>
                <a:gd name="T27" fmla="*/ 3088 h 4944"/>
                <a:gd name="T28" fmla="*/ 4221 w 4943"/>
                <a:gd name="T29" fmla="*/ 3030 h 4944"/>
                <a:gd name="T30" fmla="*/ 4301 w 4943"/>
                <a:gd name="T31" fmla="*/ 2635 h 4944"/>
                <a:gd name="T32" fmla="*/ 4297 w 4943"/>
                <a:gd name="T33" fmla="*/ 2248 h 4944"/>
                <a:gd name="T34" fmla="*/ 4211 w 4943"/>
                <a:gd name="T35" fmla="*/ 1881 h 4944"/>
                <a:gd name="T36" fmla="*/ 4055 w 4943"/>
                <a:gd name="T37" fmla="*/ 1542 h 4944"/>
                <a:gd name="T38" fmla="*/ 3836 w 4943"/>
                <a:gd name="T39" fmla="*/ 1242 h 4944"/>
                <a:gd name="T40" fmla="*/ 3560 w 4943"/>
                <a:gd name="T41" fmla="*/ 991 h 4944"/>
                <a:gd name="T42" fmla="*/ 3235 w 4943"/>
                <a:gd name="T43" fmla="*/ 799 h 4944"/>
                <a:gd name="T44" fmla="*/ 2870 w 4943"/>
                <a:gd name="T45" fmla="*/ 677 h 4944"/>
                <a:gd name="T46" fmla="*/ 2471 w 4943"/>
                <a:gd name="T47" fmla="*/ 633 h 4944"/>
                <a:gd name="T48" fmla="*/ 2069 w 4943"/>
                <a:gd name="T49" fmla="*/ 678 h 4944"/>
                <a:gd name="T50" fmla="*/ 1697 w 4943"/>
                <a:gd name="T51" fmla="*/ 804 h 4944"/>
                <a:gd name="T52" fmla="*/ 1367 w 4943"/>
                <a:gd name="T53" fmla="*/ 1004 h 4944"/>
                <a:gd name="T54" fmla="*/ 1085 w 4943"/>
                <a:gd name="T55" fmla="*/ 1267 h 4944"/>
                <a:gd name="T56" fmla="*/ 864 w 4943"/>
                <a:gd name="T57" fmla="*/ 1581 h 4944"/>
                <a:gd name="T58" fmla="*/ 713 w 4943"/>
                <a:gd name="T59" fmla="*/ 1940 h 4944"/>
                <a:gd name="T60" fmla="*/ 640 w 4943"/>
                <a:gd name="T61" fmla="*/ 2333 h 4944"/>
                <a:gd name="T62" fmla="*/ 653 w 4943"/>
                <a:gd name="T63" fmla="*/ 2735 h 4944"/>
                <a:gd name="T64" fmla="*/ 748 w 4943"/>
                <a:gd name="T65" fmla="*/ 3107 h 4944"/>
                <a:gd name="T66" fmla="*/ 914 w 4943"/>
                <a:gd name="T67" fmla="*/ 3444 h 4944"/>
                <a:gd name="T68" fmla="*/ 1141 w 4943"/>
                <a:gd name="T69" fmla="*/ 3735 h 4944"/>
                <a:gd name="T70" fmla="*/ 1422 w 4943"/>
                <a:gd name="T71" fmla="*/ 3976 h 4944"/>
                <a:gd name="T72" fmla="*/ 1744 w 4943"/>
                <a:gd name="T73" fmla="*/ 4156 h 4944"/>
                <a:gd name="T74" fmla="*/ 2100 w 4943"/>
                <a:gd name="T75" fmla="*/ 4271 h 4944"/>
                <a:gd name="T76" fmla="*/ 2480 w 4943"/>
                <a:gd name="T77" fmla="*/ 4308 h 4944"/>
                <a:gd name="T78" fmla="*/ 2766 w 4943"/>
                <a:gd name="T79" fmla="*/ 4288 h 4944"/>
                <a:gd name="T80" fmla="*/ 2812 w 4943"/>
                <a:gd name="T81" fmla="*/ 4333 h 4944"/>
                <a:gd name="T82" fmla="*/ 2941 w 4943"/>
                <a:gd name="T83" fmla="*/ 4868 h 4944"/>
                <a:gd name="T84" fmla="*/ 2895 w 4943"/>
                <a:gd name="T85" fmla="*/ 4907 h 4944"/>
                <a:gd name="T86" fmla="*/ 2458 w 4943"/>
                <a:gd name="T87" fmla="*/ 4944 h 4944"/>
                <a:gd name="T88" fmla="*/ 2031 w 4943"/>
                <a:gd name="T89" fmla="*/ 4904 h 4944"/>
                <a:gd name="T90" fmla="*/ 1623 w 4943"/>
                <a:gd name="T91" fmla="*/ 4791 h 4944"/>
                <a:gd name="T92" fmla="*/ 1243 w 4943"/>
                <a:gd name="T93" fmla="*/ 4614 h 4944"/>
                <a:gd name="T94" fmla="*/ 898 w 4943"/>
                <a:gd name="T95" fmla="*/ 4375 h 4944"/>
                <a:gd name="T96" fmla="*/ 598 w 4943"/>
                <a:gd name="T97" fmla="*/ 4080 h 4944"/>
                <a:gd name="T98" fmla="*/ 350 w 4943"/>
                <a:gd name="T99" fmla="*/ 3739 h 4944"/>
                <a:gd name="T100" fmla="*/ 162 w 4943"/>
                <a:gd name="T101" fmla="*/ 3352 h 4944"/>
                <a:gd name="T102" fmla="*/ 42 w 4943"/>
                <a:gd name="T103" fmla="*/ 2927 h 4944"/>
                <a:gd name="T104" fmla="*/ 0 w 4943"/>
                <a:gd name="T105" fmla="*/ 2470 h 4944"/>
                <a:gd name="T106" fmla="*/ 44 w 4943"/>
                <a:gd name="T107" fmla="*/ 2011 h 4944"/>
                <a:gd name="T108" fmla="*/ 168 w 4943"/>
                <a:gd name="T109" fmla="*/ 1579 h 4944"/>
                <a:gd name="T110" fmla="*/ 365 w 4943"/>
                <a:gd name="T111" fmla="*/ 1183 h 4944"/>
                <a:gd name="T112" fmla="*/ 626 w 4943"/>
                <a:gd name="T113" fmla="*/ 830 h 4944"/>
                <a:gd name="T114" fmla="*/ 943 w 4943"/>
                <a:gd name="T115" fmla="*/ 530 h 4944"/>
                <a:gd name="T116" fmla="*/ 1310 w 4943"/>
                <a:gd name="T117" fmla="*/ 290 h 4944"/>
                <a:gd name="T118" fmla="*/ 1720 w 4943"/>
                <a:gd name="T119" fmla="*/ 118 h 4944"/>
                <a:gd name="T120" fmla="*/ 2161 w 4943"/>
                <a:gd name="T121" fmla="*/ 19 h 4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43" h="4944">
                  <a:moveTo>
                    <a:pt x="2471" y="0"/>
                  </a:moveTo>
                  <a:lnTo>
                    <a:pt x="2630" y="5"/>
                  </a:lnTo>
                  <a:lnTo>
                    <a:pt x="2785" y="19"/>
                  </a:lnTo>
                  <a:lnTo>
                    <a:pt x="2938" y="44"/>
                  </a:lnTo>
                  <a:lnTo>
                    <a:pt x="3086" y="77"/>
                  </a:lnTo>
                  <a:lnTo>
                    <a:pt x="3231" y="119"/>
                  </a:lnTo>
                  <a:lnTo>
                    <a:pt x="3372" y="169"/>
                  </a:lnTo>
                  <a:lnTo>
                    <a:pt x="3509" y="227"/>
                  </a:lnTo>
                  <a:lnTo>
                    <a:pt x="3639" y="293"/>
                  </a:lnTo>
                  <a:lnTo>
                    <a:pt x="3766" y="367"/>
                  </a:lnTo>
                  <a:lnTo>
                    <a:pt x="3889" y="448"/>
                  </a:lnTo>
                  <a:lnTo>
                    <a:pt x="4005" y="535"/>
                  </a:lnTo>
                  <a:lnTo>
                    <a:pt x="4116" y="628"/>
                  </a:lnTo>
                  <a:lnTo>
                    <a:pt x="4221" y="728"/>
                  </a:lnTo>
                  <a:lnTo>
                    <a:pt x="4321" y="835"/>
                  </a:lnTo>
                  <a:lnTo>
                    <a:pt x="4413" y="946"/>
                  </a:lnTo>
                  <a:lnTo>
                    <a:pt x="4500" y="1062"/>
                  </a:lnTo>
                  <a:lnTo>
                    <a:pt x="4579" y="1183"/>
                  </a:lnTo>
                  <a:lnTo>
                    <a:pt x="4651" y="1309"/>
                  </a:lnTo>
                  <a:lnTo>
                    <a:pt x="4715" y="1439"/>
                  </a:lnTo>
                  <a:lnTo>
                    <a:pt x="4773" y="1573"/>
                  </a:lnTo>
                  <a:lnTo>
                    <a:pt x="4822" y="1710"/>
                  </a:lnTo>
                  <a:lnTo>
                    <a:pt x="4864" y="1850"/>
                  </a:lnTo>
                  <a:lnTo>
                    <a:pt x="4896" y="1993"/>
                  </a:lnTo>
                  <a:lnTo>
                    <a:pt x="4922" y="2140"/>
                  </a:lnTo>
                  <a:lnTo>
                    <a:pt x="4936" y="2288"/>
                  </a:lnTo>
                  <a:lnTo>
                    <a:pt x="4943" y="2438"/>
                  </a:lnTo>
                  <a:lnTo>
                    <a:pt x="4939" y="2590"/>
                  </a:lnTo>
                  <a:lnTo>
                    <a:pt x="4928" y="2743"/>
                  </a:lnTo>
                  <a:lnTo>
                    <a:pt x="4906" y="2896"/>
                  </a:lnTo>
                  <a:lnTo>
                    <a:pt x="4873" y="3051"/>
                  </a:lnTo>
                  <a:lnTo>
                    <a:pt x="4830" y="3205"/>
                  </a:lnTo>
                  <a:lnTo>
                    <a:pt x="4820" y="3225"/>
                  </a:lnTo>
                  <a:lnTo>
                    <a:pt x="4804" y="3238"/>
                  </a:lnTo>
                  <a:lnTo>
                    <a:pt x="4786" y="3247"/>
                  </a:lnTo>
                  <a:lnTo>
                    <a:pt x="4765" y="3249"/>
                  </a:lnTo>
                  <a:lnTo>
                    <a:pt x="4744" y="3244"/>
                  </a:lnTo>
                  <a:lnTo>
                    <a:pt x="4714" y="3231"/>
                  </a:lnTo>
                  <a:lnTo>
                    <a:pt x="4682" y="3221"/>
                  </a:lnTo>
                  <a:lnTo>
                    <a:pt x="4264" y="3110"/>
                  </a:lnTo>
                  <a:lnTo>
                    <a:pt x="4247" y="3101"/>
                  </a:lnTo>
                  <a:lnTo>
                    <a:pt x="4230" y="3088"/>
                  </a:lnTo>
                  <a:lnTo>
                    <a:pt x="4222" y="3070"/>
                  </a:lnTo>
                  <a:lnTo>
                    <a:pt x="4218" y="3051"/>
                  </a:lnTo>
                  <a:lnTo>
                    <a:pt x="4221" y="3030"/>
                  </a:lnTo>
                  <a:lnTo>
                    <a:pt x="4258" y="2898"/>
                  </a:lnTo>
                  <a:lnTo>
                    <a:pt x="4285" y="2765"/>
                  </a:lnTo>
                  <a:lnTo>
                    <a:pt x="4301" y="2635"/>
                  </a:lnTo>
                  <a:lnTo>
                    <a:pt x="4309" y="2504"/>
                  </a:lnTo>
                  <a:lnTo>
                    <a:pt x="4308" y="2375"/>
                  </a:lnTo>
                  <a:lnTo>
                    <a:pt x="4297" y="2248"/>
                  </a:lnTo>
                  <a:lnTo>
                    <a:pt x="4276" y="2124"/>
                  </a:lnTo>
                  <a:lnTo>
                    <a:pt x="4248" y="2002"/>
                  </a:lnTo>
                  <a:lnTo>
                    <a:pt x="4211" y="1881"/>
                  </a:lnTo>
                  <a:lnTo>
                    <a:pt x="4168" y="1765"/>
                  </a:lnTo>
                  <a:lnTo>
                    <a:pt x="4114" y="1652"/>
                  </a:lnTo>
                  <a:lnTo>
                    <a:pt x="4055" y="1542"/>
                  </a:lnTo>
                  <a:lnTo>
                    <a:pt x="3989" y="1437"/>
                  </a:lnTo>
                  <a:lnTo>
                    <a:pt x="3916" y="1338"/>
                  </a:lnTo>
                  <a:lnTo>
                    <a:pt x="3836" y="1242"/>
                  </a:lnTo>
                  <a:lnTo>
                    <a:pt x="3750" y="1152"/>
                  </a:lnTo>
                  <a:lnTo>
                    <a:pt x="3657" y="1068"/>
                  </a:lnTo>
                  <a:lnTo>
                    <a:pt x="3560" y="991"/>
                  </a:lnTo>
                  <a:lnTo>
                    <a:pt x="3457" y="920"/>
                  </a:lnTo>
                  <a:lnTo>
                    <a:pt x="3349" y="856"/>
                  </a:lnTo>
                  <a:lnTo>
                    <a:pt x="3235" y="799"/>
                  </a:lnTo>
                  <a:lnTo>
                    <a:pt x="3117" y="749"/>
                  </a:lnTo>
                  <a:lnTo>
                    <a:pt x="2996" y="709"/>
                  </a:lnTo>
                  <a:lnTo>
                    <a:pt x="2870" y="677"/>
                  </a:lnTo>
                  <a:lnTo>
                    <a:pt x="2740" y="653"/>
                  </a:lnTo>
                  <a:lnTo>
                    <a:pt x="2608" y="638"/>
                  </a:lnTo>
                  <a:lnTo>
                    <a:pt x="2471" y="633"/>
                  </a:lnTo>
                  <a:lnTo>
                    <a:pt x="2334" y="638"/>
                  </a:lnTo>
                  <a:lnTo>
                    <a:pt x="2200" y="653"/>
                  </a:lnTo>
                  <a:lnTo>
                    <a:pt x="2069" y="678"/>
                  </a:lnTo>
                  <a:lnTo>
                    <a:pt x="1942" y="711"/>
                  </a:lnTo>
                  <a:lnTo>
                    <a:pt x="1818" y="754"/>
                  </a:lnTo>
                  <a:lnTo>
                    <a:pt x="1697" y="804"/>
                  </a:lnTo>
                  <a:lnTo>
                    <a:pt x="1583" y="864"/>
                  </a:lnTo>
                  <a:lnTo>
                    <a:pt x="1472" y="930"/>
                  </a:lnTo>
                  <a:lnTo>
                    <a:pt x="1367" y="1004"/>
                  </a:lnTo>
                  <a:lnTo>
                    <a:pt x="1267" y="1085"/>
                  </a:lnTo>
                  <a:lnTo>
                    <a:pt x="1174" y="1172"/>
                  </a:lnTo>
                  <a:lnTo>
                    <a:pt x="1085" y="1267"/>
                  </a:lnTo>
                  <a:lnTo>
                    <a:pt x="1004" y="1365"/>
                  </a:lnTo>
                  <a:lnTo>
                    <a:pt x="930" y="1471"/>
                  </a:lnTo>
                  <a:lnTo>
                    <a:pt x="864" y="1581"/>
                  </a:lnTo>
                  <a:lnTo>
                    <a:pt x="806" y="1697"/>
                  </a:lnTo>
                  <a:lnTo>
                    <a:pt x="755" y="1816"/>
                  </a:lnTo>
                  <a:lnTo>
                    <a:pt x="713" y="1940"/>
                  </a:lnTo>
                  <a:lnTo>
                    <a:pt x="679" y="2068"/>
                  </a:lnTo>
                  <a:lnTo>
                    <a:pt x="655" y="2200"/>
                  </a:lnTo>
                  <a:lnTo>
                    <a:pt x="640" y="2333"/>
                  </a:lnTo>
                  <a:lnTo>
                    <a:pt x="634" y="2470"/>
                  </a:lnTo>
                  <a:lnTo>
                    <a:pt x="639" y="2604"/>
                  </a:lnTo>
                  <a:lnTo>
                    <a:pt x="653" y="2735"/>
                  </a:lnTo>
                  <a:lnTo>
                    <a:pt x="676" y="2862"/>
                  </a:lnTo>
                  <a:lnTo>
                    <a:pt x="708" y="2986"/>
                  </a:lnTo>
                  <a:lnTo>
                    <a:pt x="748" y="3107"/>
                  </a:lnTo>
                  <a:lnTo>
                    <a:pt x="796" y="3223"/>
                  </a:lnTo>
                  <a:lnTo>
                    <a:pt x="851" y="3336"/>
                  </a:lnTo>
                  <a:lnTo>
                    <a:pt x="914" y="3444"/>
                  </a:lnTo>
                  <a:lnTo>
                    <a:pt x="983" y="3545"/>
                  </a:lnTo>
                  <a:lnTo>
                    <a:pt x="1059" y="3644"/>
                  </a:lnTo>
                  <a:lnTo>
                    <a:pt x="1141" y="3735"/>
                  </a:lnTo>
                  <a:lnTo>
                    <a:pt x="1230" y="3823"/>
                  </a:lnTo>
                  <a:lnTo>
                    <a:pt x="1323" y="3901"/>
                  </a:lnTo>
                  <a:lnTo>
                    <a:pt x="1422" y="3976"/>
                  </a:lnTo>
                  <a:lnTo>
                    <a:pt x="1525" y="4043"/>
                  </a:lnTo>
                  <a:lnTo>
                    <a:pt x="1633" y="4103"/>
                  </a:lnTo>
                  <a:lnTo>
                    <a:pt x="1744" y="4156"/>
                  </a:lnTo>
                  <a:lnTo>
                    <a:pt x="1860" y="4203"/>
                  </a:lnTo>
                  <a:lnTo>
                    <a:pt x="1978" y="4240"/>
                  </a:lnTo>
                  <a:lnTo>
                    <a:pt x="2100" y="4271"/>
                  </a:lnTo>
                  <a:lnTo>
                    <a:pt x="2224" y="4291"/>
                  </a:lnTo>
                  <a:lnTo>
                    <a:pt x="2351" y="4304"/>
                  </a:lnTo>
                  <a:lnTo>
                    <a:pt x="2480" y="4308"/>
                  </a:lnTo>
                  <a:lnTo>
                    <a:pt x="2609" y="4303"/>
                  </a:lnTo>
                  <a:lnTo>
                    <a:pt x="2741" y="4288"/>
                  </a:lnTo>
                  <a:lnTo>
                    <a:pt x="2766" y="4288"/>
                  </a:lnTo>
                  <a:lnTo>
                    <a:pt x="2785" y="4298"/>
                  </a:lnTo>
                  <a:lnTo>
                    <a:pt x="2803" y="4312"/>
                  </a:lnTo>
                  <a:lnTo>
                    <a:pt x="2812" y="4333"/>
                  </a:lnTo>
                  <a:lnTo>
                    <a:pt x="2945" y="4828"/>
                  </a:lnTo>
                  <a:lnTo>
                    <a:pt x="2946" y="4849"/>
                  </a:lnTo>
                  <a:lnTo>
                    <a:pt x="2941" y="4868"/>
                  </a:lnTo>
                  <a:lnTo>
                    <a:pt x="2930" y="4886"/>
                  </a:lnTo>
                  <a:lnTo>
                    <a:pt x="2914" y="4899"/>
                  </a:lnTo>
                  <a:lnTo>
                    <a:pt x="2895" y="4907"/>
                  </a:lnTo>
                  <a:lnTo>
                    <a:pt x="2748" y="4928"/>
                  </a:lnTo>
                  <a:lnTo>
                    <a:pt x="2603" y="4939"/>
                  </a:lnTo>
                  <a:lnTo>
                    <a:pt x="2458" y="4944"/>
                  </a:lnTo>
                  <a:lnTo>
                    <a:pt x="2314" y="4939"/>
                  </a:lnTo>
                  <a:lnTo>
                    <a:pt x="2171" y="4925"/>
                  </a:lnTo>
                  <a:lnTo>
                    <a:pt x="2031" y="4904"/>
                  </a:lnTo>
                  <a:lnTo>
                    <a:pt x="1892" y="4873"/>
                  </a:lnTo>
                  <a:lnTo>
                    <a:pt x="1757" y="4836"/>
                  </a:lnTo>
                  <a:lnTo>
                    <a:pt x="1623" y="4791"/>
                  </a:lnTo>
                  <a:lnTo>
                    <a:pt x="1494" y="4739"/>
                  </a:lnTo>
                  <a:lnTo>
                    <a:pt x="1367" y="4680"/>
                  </a:lnTo>
                  <a:lnTo>
                    <a:pt x="1243" y="4614"/>
                  </a:lnTo>
                  <a:lnTo>
                    <a:pt x="1124" y="4540"/>
                  </a:lnTo>
                  <a:lnTo>
                    <a:pt x="1009" y="4461"/>
                  </a:lnTo>
                  <a:lnTo>
                    <a:pt x="898" y="4375"/>
                  </a:lnTo>
                  <a:lnTo>
                    <a:pt x="793" y="4283"/>
                  </a:lnTo>
                  <a:lnTo>
                    <a:pt x="693" y="4185"/>
                  </a:lnTo>
                  <a:lnTo>
                    <a:pt x="598" y="4080"/>
                  </a:lnTo>
                  <a:lnTo>
                    <a:pt x="510" y="3972"/>
                  </a:lnTo>
                  <a:lnTo>
                    <a:pt x="426" y="3858"/>
                  </a:lnTo>
                  <a:lnTo>
                    <a:pt x="350" y="3739"/>
                  </a:lnTo>
                  <a:lnTo>
                    <a:pt x="279" y="3615"/>
                  </a:lnTo>
                  <a:lnTo>
                    <a:pt x="216" y="3486"/>
                  </a:lnTo>
                  <a:lnTo>
                    <a:pt x="162" y="3352"/>
                  </a:lnTo>
                  <a:lnTo>
                    <a:pt x="113" y="3215"/>
                  </a:lnTo>
                  <a:lnTo>
                    <a:pt x="75" y="3073"/>
                  </a:lnTo>
                  <a:lnTo>
                    <a:pt x="42" y="2927"/>
                  </a:lnTo>
                  <a:lnTo>
                    <a:pt x="20" y="2778"/>
                  </a:lnTo>
                  <a:lnTo>
                    <a:pt x="5" y="2627"/>
                  </a:lnTo>
                  <a:lnTo>
                    <a:pt x="0" y="2470"/>
                  </a:lnTo>
                  <a:lnTo>
                    <a:pt x="5" y="2314"/>
                  </a:lnTo>
                  <a:lnTo>
                    <a:pt x="20" y="2161"/>
                  </a:lnTo>
                  <a:lnTo>
                    <a:pt x="44" y="2011"/>
                  </a:lnTo>
                  <a:lnTo>
                    <a:pt x="76" y="1863"/>
                  </a:lnTo>
                  <a:lnTo>
                    <a:pt x="118" y="1719"/>
                  </a:lnTo>
                  <a:lnTo>
                    <a:pt x="168" y="1579"/>
                  </a:lnTo>
                  <a:lnTo>
                    <a:pt x="226" y="1442"/>
                  </a:lnTo>
                  <a:lnTo>
                    <a:pt x="290" y="1310"/>
                  </a:lnTo>
                  <a:lnTo>
                    <a:pt x="365" y="1183"/>
                  </a:lnTo>
                  <a:lnTo>
                    <a:pt x="444" y="1060"/>
                  </a:lnTo>
                  <a:lnTo>
                    <a:pt x="531" y="943"/>
                  </a:lnTo>
                  <a:lnTo>
                    <a:pt x="626" y="830"/>
                  </a:lnTo>
                  <a:lnTo>
                    <a:pt x="726" y="725"/>
                  </a:lnTo>
                  <a:lnTo>
                    <a:pt x="832" y="624"/>
                  </a:lnTo>
                  <a:lnTo>
                    <a:pt x="943" y="530"/>
                  </a:lnTo>
                  <a:lnTo>
                    <a:pt x="1061" y="443"/>
                  </a:lnTo>
                  <a:lnTo>
                    <a:pt x="1183" y="363"/>
                  </a:lnTo>
                  <a:lnTo>
                    <a:pt x="1310" y="290"/>
                  </a:lnTo>
                  <a:lnTo>
                    <a:pt x="1443" y="224"/>
                  </a:lnTo>
                  <a:lnTo>
                    <a:pt x="1580" y="166"/>
                  </a:lnTo>
                  <a:lnTo>
                    <a:pt x="1720" y="118"/>
                  </a:lnTo>
                  <a:lnTo>
                    <a:pt x="1863" y="76"/>
                  </a:lnTo>
                  <a:lnTo>
                    <a:pt x="2011" y="44"/>
                  </a:lnTo>
                  <a:lnTo>
                    <a:pt x="2161" y="19"/>
                  </a:lnTo>
                  <a:lnTo>
                    <a:pt x="2316" y="5"/>
                  </a:lnTo>
                  <a:lnTo>
                    <a:pt x="24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403"/>
            <p:cNvSpPr/>
            <p:nvPr/>
          </p:nvSpPr>
          <p:spPr bwMode="auto">
            <a:xfrm>
              <a:off x="2779" y="2198"/>
              <a:ext cx="616" cy="831"/>
            </a:xfrm>
            <a:custGeom>
              <a:avLst/>
              <a:gdLst>
                <a:gd name="T0" fmla="*/ 662 w 1233"/>
                <a:gd name="T1" fmla="*/ 4 h 1663"/>
                <a:gd name="T2" fmla="*/ 727 w 1233"/>
                <a:gd name="T3" fmla="*/ 37 h 1663"/>
                <a:gd name="T4" fmla="*/ 775 w 1233"/>
                <a:gd name="T5" fmla="*/ 90 h 1663"/>
                <a:gd name="T6" fmla="*/ 803 w 1233"/>
                <a:gd name="T7" fmla="*/ 158 h 1663"/>
                <a:gd name="T8" fmla="*/ 806 w 1233"/>
                <a:gd name="T9" fmla="*/ 278 h 1663"/>
                <a:gd name="T10" fmla="*/ 943 w 1233"/>
                <a:gd name="T11" fmla="*/ 338 h 1663"/>
                <a:gd name="T12" fmla="*/ 1059 w 1233"/>
                <a:gd name="T13" fmla="*/ 427 h 1663"/>
                <a:gd name="T14" fmla="*/ 1149 w 1233"/>
                <a:gd name="T15" fmla="*/ 543 h 1663"/>
                <a:gd name="T16" fmla="*/ 1209 w 1233"/>
                <a:gd name="T17" fmla="*/ 678 h 1663"/>
                <a:gd name="T18" fmla="*/ 1233 w 1233"/>
                <a:gd name="T19" fmla="*/ 830 h 1663"/>
                <a:gd name="T20" fmla="*/ 1220 w 1233"/>
                <a:gd name="T21" fmla="*/ 907 h 1663"/>
                <a:gd name="T22" fmla="*/ 1180 w 1233"/>
                <a:gd name="T23" fmla="*/ 971 h 1663"/>
                <a:gd name="T24" fmla="*/ 1120 w 1233"/>
                <a:gd name="T25" fmla="*/ 1016 h 1663"/>
                <a:gd name="T26" fmla="*/ 1044 w 1233"/>
                <a:gd name="T27" fmla="*/ 1034 h 1663"/>
                <a:gd name="T28" fmla="*/ 970 w 1233"/>
                <a:gd name="T29" fmla="*/ 1020 h 1663"/>
                <a:gd name="T30" fmla="*/ 907 w 1233"/>
                <a:gd name="T31" fmla="*/ 978 h 1663"/>
                <a:gd name="T32" fmla="*/ 867 w 1233"/>
                <a:gd name="T33" fmla="*/ 917 h 1663"/>
                <a:gd name="T34" fmla="*/ 853 w 1233"/>
                <a:gd name="T35" fmla="*/ 841 h 1663"/>
                <a:gd name="T36" fmla="*/ 845 w 1233"/>
                <a:gd name="T37" fmla="*/ 781 h 1663"/>
                <a:gd name="T38" fmla="*/ 817 w 1233"/>
                <a:gd name="T39" fmla="*/ 725 h 1663"/>
                <a:gd name="T40" fmla="*/ 770 w 1233"/>
                <a:gd name="T41" fmla="*/ 680 h 1663"/>
                <a:gd name="T42" fmla="*/ 706 w 1233"/>
                <a:gd name="T43" fmla="*/ 647 h 1663"/>
                <a:gd name="T44" fmla="*/ 625 w 1233"/>
                <a:gd name="T45" fmla="*/ 636 h 1663"/>
                <a:gd name="T46" fmla="*/ 537 w 1233"/>
                <a:gd name="T47" fmla="*/ 652 h 1663"/>
                <a:gd name="T48" fmla="*/ 463 w 1233"/>
                <a:gd name="T49" fmla="*/ 697 h 1663"/>
                <a:gd name="T50" fmla="*/ 408 w 1233"/>
                <a:gd name="T51" fmla="*/ 763 h 1663"/>
                <a:gd name="T52" fmla="*/ 382 w 1233"/>
                <a:gd name="T53" fmla="*/ 846 h 1663"/>
                <a:gd name="T54" fmla="*/ 390 w 1233"/>
                <a:gd name="T55" fmla="*/ 937 h 1663"/>
                <a:gd name="T56" fmla="*/ 430 w 1233"/>
                <a:gd name="T57" fmla="*/ 1016 h 1663"/>
                <a:gd name="T58" fmla="*/ 493 w 1233"/>
                <a:gd name="T59" fmla="*/ 1073 h 1663"/>
                <a:gd name="T60" fmla="*/ 575 w 1233"/>
                <a:gd name="T61" fmla="*/ 1103 h 1663"/>
                <a:gd name="T62" fmla="*/ 698 w 1233"/>
                <a:gd name="T63" fmla="*/ 1113 h 1663"/>
                <a:gd name="T64" fmla="*/ 845 w 1233"/>
                <a:gd name="T65" fmla="*/ 1153 h 1663"/>
                <a:gd name="T66" fmla="*/ 977 w 1233"/>
                <a:gd name="T67" fmla="*/ 1226 h 1663"/>
                <a:gd name="T68" fmla="*/ 1086 w 1233"/>
                <a:gd name="T69" fmla="*/ 1327 h 1663"/>
                <a:gd name="T70" fmla="*/ 1168 w 1233"/>
                <a:gd name="T71" fmla="*/ 1452 h 1663"/>
                <a:gd name="T72" fmla="*/ 1202 w 1233"/>
                <a:gd name="T73" fmla="*/ 1543 h 1663"/>
                <a:gd name="T74" fmla="*/ 1189 w 1233"/>
                <a:gd name="T75" fmla="*/ 1582 h 1663"/>
                <a:gd name="T76" fmla="*/ 1157 w 1233"/>
                <a:gd name="T77" fmla="*/ 1605 h 1663"/>
                <a:gd name="T78" fmla="*/ 1080 w 1233"/>
                <a:gd name="T79" fmla="*/ 1609 h 1663"/>
                <a:gd name="T80" fmla="*/ 969 w 1233"/>
                <a:gd name="T81" fmla="*/ 1634 h 1663"/>
                <a:gd name="T82" fmla="*/ 898 w 1233"/>
                <a:gd name="T83" fmla="*/ 1663 h 1663"/>
                <a:gd name="T84" fmla="*/ 859 w 1233"/>
                <a:gd name="T85" fmla="*/ 1656 h 1663"/>
                <a:gd name="T86" fmla="*/ 832 w 1233"/>
                <a:gd name="T87" fmla="*/ 1627 h 1663"/>
                <a:gd name="T88" fmla="*/ 780 w 1233"/>
                <a:gd name="T89" fmla="*/ 1555 h 1663"/>
                <a:gd name="T90" fmla="*/ 706 w 1233"/>
                <a:gd name="T91" fmla="*/ 1506 h 1663"/>
                <a:gd name="T92" fmla="*/ 616 w 1233"/>
                <a:gd name="T93" fmla="*/ 1489 h 1663"/>
                <a:gd name="T94" fmla="*/ 467 w 1233"/>
                <a:gd name="T95" fmla="*/ 1469 h 1663"/>
                <a:gd name="T96" fmla="*/ 331 w 1233"/>
                <a:gd name="T97" fmla="*/ 1418 h 1663"/>
                <a:gd name="T98" fmla="*/ 213 w 1233"/>
                <a:gd name="T99" fmla="*/ 1336 h 1663"/>
                <a:gd name="T100" fmla="*/ 115 w 1233"/>
                <a:gd name="T101" fmla="*/ 1229 h 1663"/>
                <a:gd name="T102" fmla="*/ 45 w 1233"/>
                <a:gd name="T103" fmla="*/ 1102 h 1663"/>
                <a:gd name="T104" fmla="*/ 7 w 1233"/>
                <a:gd name="T105" fmla="*/ 960 h 1663"/>
                <a:gd name="T106" fmla="*/ 3 w 1233"/>
                <a:gd name="T107" fmla="*/ 810 h 1663"/>
                <a:gd name="T108" fmla="*/ 34 w 1233"/>
                <a:gd name="T109" fmla="*/ 670 h 1663"/>
                <a:gd name="T110" fmla="*/ 97 w 1233"/>
                <a:gd name="T111" fmla="*/ 544 h 1663"/>
                <a:gd name="T112" fmla="*/ 185 w 1233"/>
                <a:gd name="T113" fmla="*/ 436 h 1663"/>
                <a:gd name="T114" fmla="*/ 297 w 1233"/>
                <a:gd name="T115" fmla="*/ 349 h 1663"/>
                <a:gd name="T116" fmla="*/ 426 w 1233"/>
                <a:gd name="T117" fmla="*/ 290 h 1663"/>
                <a:gd name="T118" fmla="*/ 430 w 1233"/>
                <a:gd name="T119" fmla="*/ 149 h 1663"/>
                <a:gd name="T120" fmla="*/ 461 w 1233"/>
                <a:gd name="T121" fmla="*/ 80 h 1663"/>
                <a:gd name="T122" fmla="*/ 514 w 1233"/>
                <a:gd name="T123" fmla="*/ 29 h 1663"/>
                <a:gd name="T124" fmla="*/ 585 w 1233"/>
                <a:gd name="T125" fmla="*/ 1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3" h="1663">
                  <a:moveTo>
                    <a:pt x="625" y="0"/>
                  </a:moveTo>
                  <a:lnTo>
                    <a:pt x="662" y="4"/>
                  </a:lnTo>
                  <a:lnTo>
                    <a:pt x="696" y="17"/>
                  </a:lnTo>
                  <a:lnTo>
                    <a:pt x="727" y="37"/>
                  </a:lnTo>
                  <a:lnTo>
                    <a:pt x="754" y="61"/>
                  </a:lnTo>
                  <a:lnTo>
                    <a:pt x="775" y="90"/>
                  </a:lnTo>
                  <a:lnTo>
                    <a:pt x="793" y="122"/>
                  </a:lnTo>
                  <a:lnTo>
                    <a:pt x="803" y="158"/>
                  </a:lnTo>
                  <a:lnTo>
                    <a:pt x="806" y="195"/>
                  </a:lnTo>
                  <a:lnTo>
                    <a:pt x="806" y="278"/>
                  </a:lnTo>
                  <a:lnTo>
                    <a:pt x="877" y="304"/>
                  </a:lnTo>
                  <a:lnTo>
                    <a:pt x="943" y="338"/>
                  </a:lnTo>
                  <a:lnTo>
                    <a:pt x="1004" y="378"/>
                  </a:lnTo>
                  <a:lnTo>
                    <a:pt x="1059" y="427"/>
                  </a:lnTo>
                  <a:lnTo>
                    <a:pt x="1107" y="481"/>
                  </a:lnTo>
                  <a:lnTo>
                    <a:pt x="1149" y="543"/>
                  </a:lnTo>
                  <a:lnTo>
                    <a:pt x="1183" y="609"/>
                  </a:lnTo>
                  <a:lnTo>
                    <a:pt x="1209" y="678"/>
                  </a:lnTo>
                  <a:lnTo>
                    <a:pt x="1225" y="752"/>
                  </a:lnTo>
                  <a:lnTo>
                    <a:pt x="1233" y="830"/>
                  </a:lnTo>
                  <a:lnTo>
                    <a:pt x="1230" y="870"/>
                  </a:lnTo>
                  <a:lnTo>
                    <a:pt x="1220" y="907"/>
                  </a:lnTo>
                  <a:lnTo>
                    <a:pt x="1202" y="941"/>
                  </a:lnTo>
                  <a:lnTo>
                    <a:pt x="1180" y="971"/>
                  </a:lnTo>
                  <a:lnTo>
                    <a:pt x="1152" y="997"/>
                  </a:lnTo>
                  <a:lnTo>
                    <a:pt x="1120" y="1016"/>
                  </a:lnTo>
                  <a:lnTo>
                    <a:pt x="1085" y="1029"/>
                  </a:lnTo>
                  <a:lnTo>
                    <a:pt x="1044" y="1034"/>
                  </a:lnTo>
                  <a:lnTo>
                    <a:pt x="1006" y="1029"/>
                  </a:lnTo>
                  <a:lnTo>
                    <a:pt x="970" y="1020"/>
                  </a:lnTo>
                  <a:lnTo>
                    <a:pt x="936" y="1002"/>
                  </a:lnTo>
                  <a:lnTo>
                    <a:pt x="907" y="978"/>
                  </a:lnTo>
                  <a:lnTo>
                    <a:pt x="885" y="949"/>
                  </a:lnTo>
                  <a:lnTo>
                    <a:pt x="867" y="917"/>
                  </a:lnTo>
                  <a:lnTo>
                    <a:pt x="856" y="879"/>
                  </a:lnTo>
                  <a:lnTo>
                    <a:pt x="853" y="841"/>
                  </a:lnTo>
                  <a:lnTo>
                    <a:pt x="851" y="810"/>
                  </a:lnTo>
                  <a:lnTo>
                    <a:pt x="845" y="781"/>
                  </a:lnTo>
                  <a:lnTo>
                    <a:pt x="833" y="752"/>
                  </a:lnTo>
                  <a:lnTo>
                    <a:pt x="817" y="725"/>
                  </a:lnTo>
                  <a:lnTo>
                    <a:pt x="796" y="701"/>
                  </a:lnTo>
                  <a:lnTo>
                    <a:pt x="770" y="680"/>
                  </a:lnTo>
                  <a:lnTo>
                    <a:pt x="741" y="662"/>
                  </a:lnTo>
                  <a:lnTo>
                    <a:pt x="706" y="647"/>
                  </a:lnTo>
                  <a:lnTo>
                    <a:pt x="667" y="639"/>
                  </a:lnTo>
                  <a:lnTo>
                    <a:pt x="625" y="636"/>
                  </a:lnTo>
                  <a:lnTo>
                    <a:pt x="580" y="641"/>
                  </a:lnTo>
                  <a:lnTo>
                    <a:pt x="537" y="652"/>
                  </a:lnTo>
                  <a:lnTo>
                    <a:pt x="498" y="672"/>
                  </a:lnTo>
                  <a:lnTo>
                    <a:pt x="463" y="697"/>
                  </a:lnTo>
                  <a:lnTo>
                    <a:pt x="432" y="728"/>
                  </a:lnTo>
                  <a:lnTo>
                    <a:pt x="408" y="763"/>
                  </a:lnTo>
                  <a:lnTo>
                    <a:pt x="392" y="804"/>
                  </a:lnTo>
                  <a:lnTo>
                    <a:pt x="382" y="846"/>
                  </a:lnTo>
                  <a:lnTo>
                    <a:pt x="380" y="891"/>
                  </a:lnTo>
                  <a:lnTo>
                    <a:pt x="390" y="937"/>
                  </a:lnTo>
                  <a:lnTo>
                    <a:pt x="406" y="979"/>
                  </a:lnTo>
                  <a:lnTo>
                    <a:pt x="430" y="1016"/>
                  </a:lnTo>
                  <a:lnTo>
                    <a:pt x="459" y="1047"/>
                  </a:lnTo>
                  <a:lnTo>
                    <a:pt x="493" y="1073"/>
                  </a:lnTo>
                  <a:lnTo>
                    <a:pt x="534" y="1092"/>
                  </a:lnTo>
                  <a:lnTo>
                    <a:pt x="575" y="1103"/>
                  </a:lnTo>
                  <a:lnTo>
                    <a:pt x="619" y="1108"/>
                  </a:lnTo>
                  <a:lnTo>
                    <a:pt x="698" y="1113"/>
                  </a:lnTo>
                  <a:lnTo>
                    <a:pt x="774" y="1129"/>
                  </a:lnTo>
                  <a:lnTo>
                    <a:pt x="845" y="1153"/>
                  </a:lnTo>
                  <a:lnTo>
                    <a:pt x="914" y="1186"/>
                  </a:lnTo>
                  <a:lnTo>
                    <a:pt x="977" y="1226"/>
                  </a:lnTo>
                  <a:lnTo>
                    <a:pt x="1035" y="1273"/>
                  </a:lnTo>
                  <a:lnTo>
                    <a:pt x="1086" y="1327"/>
                  </a:lnTo>
                  <a:lnTo>
                    <a:pt x="1131" y="1387"/>
                  </a:lnTo>
                  <a:lnTo>
                    <a:pt x="1168" y="1452"/>
                  </a:lnTo>
                  <a:lnTo>
                    <a:pt x="1197" y="1522"/>
                  </a:lnTo>
                  <a:lnTo>
                    <a:pt x="1202" y="1543"/>
                  </a:lnTo>
                  <a:lnTo>
                    <a:pt x="1199" y="1563"/>
                  </a:lnTo>
                  <a:lnTo>
                    <a:pt x="1189" y="1582"/>
                  </a:lnTo>
                  <a:lnTo>
                    <a:pt x="1175" y="1595"/>
                  </a:lnTo>
                  <a:lnTo>
                    <a:pt x="1157" y="1605"/>
                  </a:lnTo>
                  <a:lnTo>
                    <a:pt x="1136" y="1608"/>
                  </a:lnTo>
                  <a:lnTo>
                    <a:pt x="1080" y="1609"/>
                  </a:lnTo>
                  <a:lnTo>
                    <a:pt x="1023" y="1618"/>
                  </a:lnTo>
                  <a:lnTo>
                    <a:pt x="969" y="1634"/>
                  </a:lnTo>
                  <a:lnTo>
                    <a:pt x="917" y="1656"/>
                  </a:lnTo>
                  <a:lnTo>
                    <a:pt x="898" y="1663"/>
                  </a:lnTo>
                  <a:lnTo>
                    <a:pt x="877" y="1663"/>
                  </a:lnTo>
                  <a:lnTo>
                    <a:pt x="859" y="1656"/>
                  </a:lnTo>
                  <a:lnTo>
                    <a:pt x="843" y="1643"/>
                  </a:lnTo>
                  <a:lnTo>
                    <a:pt x="832" y="1627"/>
                  </a:lnTo>
                  <a:lnTo>
                    <a:pt x="809" y="1589"/>
                  </a:lnTo>
                  <a:lnTo>
                    <a:pt x="780" y="1555"/>
                  </a:lnTo>
                  <a:lnTo>
                    <a:pt x="745" y="1527"/>
                  </a:lnTo>
                  <a:lnTo>
                    <a:pt x="706" y="1506"/>
                  </a:lnTo>
                  <a:lnTo>
                    <a:pt x="662" y="1493"/>
                  </a:lnTo>
                  <a:lnTo>
                    <a:pt x="616" y="1489"/>
                  </a:lnTo>
                  <a:lnTo>
                    <a:pt x="540" y="1484"/>
                  </a:lnTo>
                  <a:lnTo>
                    <a:pt x="467" y="1469"/>
                  </a:lnTo>
                  <a:lnTo>
                    <a:pt x="397" y="1448"/>
                  </a:lnTo>
                  <a:lnTo>
                    <a:pt x="331" y="1418"/>
                  </a:lnTo>
                  <a:lnTo>
                    <a:pt x="269" y="1381"/>
                  </a:lnTo>
                  <a:lnTo>
                    <a:pt x="213" y="1336"/>
                  </a:lnTo>
                  <a:lnTo>
                    <a:pt x="161" y="1286"/>
                  </a:lnTo>
                  <a:lnTo>
                    <a:pt x="115" y="1229"/>
                  </a:lnTo>
                  <a:lnTo>
                    <a:pt x="76" y="1168"/>
                  </a:lnTo>
                  <a:lnTo>
                    <a:pt x="45" y="1102"/>
                  </a:lnTo>
                  <a:lnTo>
                    <a:pt x="21" y="1033"/>
                  </a:lnTo>
                  <a:lnTo>
                    <a:pt x="7" y="960"/>
                  </a:lnTo>
                  <a:lnTo>
                    <a:pt x="0" y="884"/>
                  </a:lnTo>
                  <a:lnTo>
                    <a:pt x="3" y="810"/>
                  </a:lnTo>
                  <a:lnTo>
                    <a:pt x="15" y="739"/>
                  </a:lnTo>
                  <a:lnTo>
                    <a:pt x="34" y="670"/>
                  </a:lnTo>
                  <a:lnTo>
                    <a:pt x="61" y="606"/>
                  </a:lnTo>
                  <a:lnTo>
                    <a:pt x="97" y="544"/>
                  </a:lnTo>
                  <a:lnTo>
                    <a:pt x="139" y="488"/>
                  </a:lnTo>
                  <a:lnTo>
                    <a:pt x="185" y="436"/>
                  </a:lnTo>
                  <a:lnTo>
                    <a:pt x="239" y="390"/>
                  </a:lnTo>
                  <a:lnTo>
                    <a:pt x="297" y="349"/>
                  </a:lnTo>
                  <a:lnTo>
                    <a:pt x="360" y="315"/>
                  </a:lnTo>
                  <a:lnTo>
                    <a:pt x="426" y="290"/>
                  </a:lnTo>
                  <a:lnTo>
                    <a:pt x="426" y="190"/>
                  </a:lnTo>
                  <a:lnTo>
                    <a:pt x="430" y="149"/>
                  </a:lnTo>
                  <a:lnTo>
                    <a:pt x="442" y="114"/>
                  </a:lnTo>
                  <a:lnTo>
                    <a:pt x="461" y="80"/>
                  </a:lnTo>
                  <a:lnTo>
                    <a:pt x="485" y="51"/>
                  </a:lnTo>
                  <a:lnTo>
                    <a:pt x="514" y="29"/>
                  </a:lnTo>
                  <a:lnTo>
                    <a:pt x="548" y="12"/>
                  </a:lnTo>
                  <a:lnTo>
                    <a:pt x="585" y="1"/>
                  </a:lnTo>
                  <a:lnTo>
                    <a:pt x="6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404"/>
            <p:cNvSpPr/>
            <p:nvPr/>
          </p:nvSpPr>
          <p:spPr bwMode="auto">
            <a:xfrm>
              <a:off x="2779" y="2979"/>
              <a:ext cx="387" cy="518"/>
            </a:xfrm>
            <a:custGeom>
              <a:avLst/>
              <a:gdLst>
                <a:gd name="T0" fmla="*/ 227 w 775"/>
                <a:gd name="T1" fmla="*/ 5 h 1034"/>
                <a:gd name="T2" fmla="*/ 297 w 775"/>
                <a:gd name="T3" fmla="*/ 32 h 1034"/>
                <a:gd name="T4" fmla="*/ 348 w 775"/>
                <a:gd name="T5" fmla="*/ 85 h 1034"/>
                <a:gd name="T6" fmla="*/ 377 w 775"/>
                <a:gd name="T7" fmla="*/ 154 h 1034"/>
                <a:gd name="T8" fmla="*/ 382 w 775"/>
                <a:gd name="T9" fmla="*/ 224 h 1034"/>
                <a:gd name="T10" fmla="*/ 400 w 775"/>
                <a:gd name="T11" fmla="*/ 282 h 1034"/>
                <a:gd name="T12" fmla="*/ 437 w 775"/>
                <a:gd name="T13" fmla="*/ 333 h 1034"/>
                <a:gd name="T14" fmla="*/ 492 w 775"/>
                <a:gd name="T15" fmla="*/ 374 h 1034"/>
                <a:gd name="T16" fmla="*/ 564 w 775"/>
                <a:gd name="T17" fmla="*/ 395 h 1034"/>
                <a:gd name="T18" fmla="*/ 632 w 775"/>
                <a:gd name="T19" fmla="*/ 401 h 1034"/>
                <a:gd name="T20" fmla="*/ 666 w 775"/>
                <a:gd name="T21" fmla="*/ 427 h 1034"/>
                <a:gd name="T22" fmla="*/ 675 w 775"/>
                <a:gd name="T23" fmla="*/ 464 h 1034"/>
                <a:gd name="T24" fmla="*/ 675 w 775"/>
                <a:gd name="T25" fmla="*/ 501 h 1034"/>
                <a:gd name="T26" fmla="*/ 677 w 775"/>
                <a:gd name="T27" fmla="*/ 535 h 1034"/>
                <a:gd name="T28" fmla="*/ 683 w 775"/>
                <a:gd name="T29" fmla="*/ 575 h 1034"/>
                <a:gd name="T30" fmla="*/ 696 w 775"/>
                <a:gd name="T31" fmla="*/ 627 h 1034"/>
                <a:gd name="T32" fmla="*/ 714 w 775"/>
                <a:gd name="T33" fmla="*/ 696 h 1034"/>
                <a:gd name="T34" fmla="*/ 740 w 775"/>
                <a:gd name="T35" fmla="*/ 788 h 1034"/>
                <a:gd name="T36" fmla="*/ 772 w 775"/>
                <a:gd name="T37" fmla="*/ 912 h 1034"/>
                <a:gd name="T38" fmla="*/ 770 w 775"/>
                <a:gd name="T39" fmla="*/ 951 h 1034"/>
                <a:gd name="T40" fmla="*/ 733 w 775"/>
                <a:gd name="T41" fmla="*/ 996 h 1034"/>
                <a:gd name="T42" fmla="*/ 669 w 775"/>
                <a:gd name="T43" fmla="*/ 1028 h 1034"/>
                <a:gd name="T44" fmla="*/ 601 w 775"/>
                <a:gd name="T45" fmla="*/ 1034 h 1034"/>
                <a:gd name="T46" fmla="*/ 535 w 775"/>
                <a:gd name="T47" fmla="*/ 1015 h 1034"/>
                <a:gd name="T48" fmla="*/ 479 w 775"/>
                <a:gd name="T49" fmla="*/ 975 h 1034"/>
                <a:gd name="T50" fmla="*/ 440 w 775"/>
                <a:gd name="T51" fmla="*/ 915 h 1034"/>
                <a:gd name="T52" fmla="*/ 426 w 775"/>
                <a:gd name="T53" fmla="*/ 839 h 1034"/>
                <a:gd name="T54" fmla="*/ 356 w 775"/>
                <a:gd name="T55" fmla="*/ 730 h 1034"/>
                <a:gd name="T56" fmla="*/ 229 w 775"/>
                <a:gd name="T57" fmla="*/ 656 h 1034"/>
                <a:gd name="T58" fmla="*/ 124 w 775"/>
                <a:gd name="T59" fmla="*/ 552 h 1034"/>
                <a:gd name="T60" fmla="*/ 50 w 775"/>
                <a:gd name="T61" fmla="*/ 425 h 1034"/>
                <a:gd name="T62" fmla="*/ 7 w 775"/>
                <a:gd name="T63" fmla="*/ 282 h 1034"/>
                <a:gd name="T64" fmla="*/ 3 w 775"/>
                <a:gd name="T65" fmla="*/ 164 h 1034"/>
                <a:gd name="T66" fmla="*/ 29 w 775"/>
                <a:gd name="T67" fmla="*/ 93 h 1034"/>
                <a:gd name="T68" fmla="*/ 81 w 775"/>
                <a:gd name="T69" fmla="*/ 37 h 1034"/>
                <a:gd name="T70" fmla="*/ 148 w 775"/>
                <a:gd name="T71" fmla="*/ 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5" h="1034">
                  <a:moveTo>
                    <a:pt x="187" y="0"/>
                  </a:moveTo>
                  <a:lnTo>
                    <a:pt x="227" y="5"/>
                  </a:lnTo>
                  <a:lnTo>
                    <a:pt x="263" y="14"/>
                  </a:lnTo>
                  <a:lnTo>
                    <a:pt x="297" y="32"/>
                  </a:lnTo>
                  <a:lnTo>
                    <a:pt x="324" y="56"/>
                  </a:lnTo>
                  <a:lnTo>
                    <a:pt x="348" y="85"/>
                  </a:lnTo>
                  <a:lnTo>
                    <a:pt x="366" y="117"/>
                  </a:lnTo>
                  <a:lnTo>
                    <a:pt x="377" y="154"/>
                  </a:lnTo>
                  <a:lnTo>
                    <a:pt x="380" y="193"/>
                  </a:lnTo>
                  <a:lnTo>
                    <a:pt x="382" y="224"/>
                  </a:lnTo>
                  <a:lnTo>
                    <a:pt x="389" y="253"/>
                  </a:lnTo>
                  <a:lnTo>
                    <a:pt x="400" y="282"/>
                  </a:lnTo>
                  <a:lnTo>
                    <a:pt x="416" y="309"/>
                  </a:lnTo>
                  <a:lnTo>
                    <a:pt x="437" y="333"/>
                  </a:lnTo>
                  <a:lnTo>
                    <a:pt x="463" y="354"/>
                  </a:lnTo>
                  <a:lnTo>
                    <a:pt x="492" y="374"/>
                  </a:lnTo>
                  <a:lnTo>
                    <a:pt x="525" y="387"/>
                  </a:lnTo>
                  <a:lnTo>
                    <a:pt x="564" y="395"/>
                  </a:lnTo>
                  <a:lnTo>
                    <a:pt x="608" y="398"/>
                  </a:lnTo>
                  <a:lnTo>
                    <a:pt x="632" y="401"/>
                  </a:lnTo>
                  <a:lnTo>
                    <a:pt x="651" y="412"/>
                  </a:lnTo>
                  <a:lnTo>
                    <a:pt x="666" y="427"/>
                  </a:lnTo>
                  <a:lnTo>
                    <a:pt x="674" y="445"/>
                  </a:lnTo>
                  <a:lnTo>
                    <a:pt x="675" y="464"/>
                  </a:lnTo>
                  <a:lnTo>
                    <a:pt x="675" y="483"/>
                  </a:lnTo>
                  <a:lnTo>
                    <a:pt x="675" y="501"/>
                  </a:lnTo>
                  <a:lnTo>
                    <a:pt x="675" y="519"/>
                  </a:lnTo>
                  <a:lnTo>
                    <a:pt x="677" y="535"/>
                  </a:lnTo>
                  <a:lnTo>
                    <a:pt x="679" y="554"/>
                  </a:lnTo>
                  <a:lnTo>
                    <a:pt x="683" y="575"/>
                  </a:lnTo>
                  <a:lnTo>
                    <a:pt x="690" y="599"/>
                  </a:lnTo>
                  <a:lnTo>
                    <a:pt x="696" y="627"/>
                  </a:lnTo>
                  <a:lnTo>
                    <a:pt x="704" y="659"/>
                  </a:lnTo>
                  <a:lnTo>
                    <a:pt x="714" y="696"/>
                  </a:lnTo>
                  <a:lnTo>
                    <a:pt x="725" y="738"/>
                  </a:lnTo>
                  <a:lnTo>
                    <a:pt x="740" y="788"/>
                  </a:lnTo>
                  <a:lnTo>
                    <a:pt x="754" y="846"/>
                  </a:lnTo>
                  <a:lnTo>
                    <a:pt x="772" y="912"/>
                  </a:lnTo>
                  <a:lnTo>
                    <a:pt x="775" y="931"/>
                  </a:lnTo>
                  <a:lnTo>
                    <a:pt x="770" y="951"/>
                  </a:lnTo>
                  <a:lnTo>
                    <a:pt x="761" y="968"/>
                  </a:lnTo>
                  <a:lnTo>
                    <a:pt x="733" y="996"/>
                  </a:lnTo>
                  <a:lnTo>
                    <a:pt x="701" y="1015"/>
                  </a:lnTo>
                  <a:lnTo>
                    <a:pt x="669" y="1028"/>
                  </a:lnTo>
                  <a:lnTo>
                    <a:pt x="635" y="1034"/>
                  </a:lnTo>
                  <a:lnTo>
                    <a:pt x="601" y="1034"/>
                  </a:lnTo>
                  <a:lnTo>
                    <a:pt x="567" y="1028"/>
                  </a:lnTo>
                  <a:lnTo>
                    <a:pt x="535" y="1015"/>
                  </a:lnTo>
                  <a:lnTo>
                    <a:pt x="506" y="997"/>
                  </a:lnTo>
                  <a:lnTo>
                    <a:pt x="479" y="975"/>
                  </a:lnTo>
                  <a:lnTo>
                    <a:pt x="458" y="947"/>
                  </a:lnTo>
                  <a:lnTo>
                    <a:pt x="440" y="915"/>
                  </a:lnTo>
                  <a:lnTo>
                    <a:pt x="430" y="880"/>
                  </a:lnTo>
                  <a:lnTo>
                    <a:pt x="426" y="839"/>
                  </a:lnTo>
                  <a:lnTo>
                    <a:pt x="426" y="756"/>
                  </a:lnTo>
                  <a:lnTo>
                    <a:pt x="356" y="730"/>
                  </a:lnTo>
                  <a:lnTo>
                    <a:pt x="290" y="696"/>
                  </a:lnTo>
                  <a:lnTo>
                    <a:pt x="229" y="656"/>
                  </a:lnTo>
                  <a:lnTo>
                    <a:pt x="174" y="607"/>
                  </a:lnTo>
                  <a:lnTo>
                    <a:pt x="124" y="552"/>
                  </a:lnTo>
                  <a:lnTo>
                    <a:pt x="84" y="491"/>
                  </a:lnTo>
                  <a:lnTo>
                    <a:pt x="50" y="425"/>
                  </a:lnTo>
                  <a:lnTo>
                    <a:pt x="24" y="356"/>
                  </a:lnTo>
                  <a:lnTo>
                    <a:pt x="7" y="282"/>
                  </a:lnTo>
                  <a:lnTo>
                    <a:pt x="0" y="204"/>
                  </a:lnTo>
                  <a:lnTo>
                    <a:pt x="3" y="164"/>
                  </a:lnTo>
                  <a:lnTo>
                    <a:pt x="13" y="127"/>
                  </a:lnTo>
                  <a:lnTo>
                    <a:pt x="29" y="93"/>
                  </a:lnTo>
                  <a:lnTo>
                    <a:pt x="52" y="63"/>
                  </a:lnTo>
                  <a:lnTo>
                    <a:pt x="81" y="37"/>
                  </a:lnTo>
                  <a:lnTo>
                    <a:pt x="113" y="17"/>
                  </a:lnTo>
                  <a:lnTo>
                    <a:pt x="148" y="5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405"/>
            <p:cNvSpPr/>
            <p:nvPr/>
          </p:nvSpPr>
          <p:spPr bwMode="auto">
            <a:xfrm>
              <a:off x="3243" y="3128"/>
              <a:ext cx="1142" cy="1143"/>
            </a:xfrm>
            <a:custGeom>
              <a:avLst/>
              <a:gdLst>
                <a:gd name="T0" fmla="*/ 239 w 2285"/>
                <a:gd name="T1" fmla="*/ 6 h 2285"/>
                <a:gd name="T2" fmla="*/ 1870 w 2285"/>
                <a:gd name="T3" fmla="*/ 446 h 2285"/>
                <a:gd name="T4" fmla="*/ 1926 w 2285"/>
                <a:gd name="T5" fmla="*/ 491 h 2285"/>
                <a:gd name="T6" fmla="*/ 1961 w 2285"/>
                <a:gd name="T7" fmla="*/ 551 h 2285"/>
                <a:gd name="T8" fmla="*/ 1974 w 2285"/>
                <a:gd name="T9" fmla="*/ 619 h 2285"/>
                <a:gd name="T10" fmla="*/ 1960 w 2285"/>
                <a:gd name="T11" fmla="*/ 688 h 2285"/>
                <a:gd name="T12" fmla="*/ 1918 w 2285"/>
                <a:gd name="T13" fmla="*/ 751 h 2285"/>
                <a:gd name="T14" fmla="*/ 2229 w 2285"/>
                <a:gd name="T15" fmla="*/ 1499 h 2285"/>
                <a:gd name="T16" fmla="*/ 2271 w 2285"/>
                <a:gd name="T17" fmla="*/ 1561 h 2285"/>
                <a:gd name="T18" fmla="*/ 2285 w 2285"/>
                <a:gd name="T19" fmla="*/ 1632 h 2285"/>
                <a:gd name="T20" fmla="*/ 2271 w 2285"/>
                <a:gd name="T21" fmla="*/ 1705 h 2285"/>
                <a:gd name="T22" fmla="*/ 2229 w 2285"/>
                <a:gd name="T23" fmla="*/ 1768 h 2285"/>
                <a:gd name="T24" fmla="*/ 1737 w 2285"/>
                <a:gd name="T25" fmla="*/ 2254 h 2285"/>
                <a:gd name="T26" fmla="*/ 1670 w 2285"/>
                <a:gd name="T27" fmla="*/ 2282 h 2285"/>
                <a:gd name="T28" fmla="*/ 1633 w 2285"/>
                <a:gd name="T29" fmla="*/ 2285 h 2285"/>
                <a:gd name="T30" fmla="*/ 1562 w 2285"/>
                <a:gd name="T31" fmla="*/ 2270 h 2285"/>
                <a:gd name="T32" fmla="*/ 1499 w 2285"/>
                <a:gd name="T33" fmla="*/ 2229 h 2285"/>
                <a:gd name="T34" fmla="*/ 751 w 2285"/>
                <a:gd name="T35" fmla="*/ 1918 h 2285"/>
                <a:gd name="T36" fmla="*/ 703 w 2285"/>
                <a:gd name="T37" fmla="*/ 1953 h 2285"/>
                <a:gd name="T38" fmla="*/ 648 w 2285"/>
                <a:gd name="T39" fmla="*/ 1971 h 2285"/>
                <a:gd name="T40" fmla="*/ 589 w 2285"/>
                <a:gd name="T41" fmla="*/ 1972 h 2285"/>
                <a:gd name="T42" fmla="*/ 531 w 2285"/>
                <a:gd name="T43" fmla="*/ 1951 h 2285"/>
                <a:gd name="T44" fmla="*/ 481 w 2285"/>
                <a:gd name="T45" fmla="*/ 1911 h 2285"/>
                <a:gd name="T46" fmla="*/ 440 w 2285"/>
                <a:gd name="T47" fmla="*/ 1847 h 2285"/>
                <a:gd name="T48" fmla="*/ 424 w 2285"/>
                <a:gd name="T49" fmla="*/ 1798 h 2285"/>
                <a:gd name="T50" fmla="*/ 414 w 2285"/>
                <a:gd name="T51" fmla="*/ 1758 h 2285"/>
                <a:gd name="T52" fmla="*/ 394 w 2285"/>
                <a:gd name="T53" fmla="*/ 1684 h 2285"/>
                <a:gd name="T54" fmla="*/ 368 w 2285"/>
                <a:gd name="T55" fmla="*/ 1584 h 2285"/>
                <a:gd name="T56" fmla="*/ 334 w 2285"/>
                <a:gd name="T57" fmla="*/ 1462 h 2285"/>
                <a:gd name="T58" fmla="*/ 297 w 2285"/>
                <a:gd name="T59" fmla="*/ 1323 h 2285"/>
                <a:gd name="T60" fmla="*/ 257 w 2285"/>
                <a:gd name="T61" fmla="*/ 1175 h 2285"/>
                <a:gd name="T62" fmla="*/ 216 w 2285"/>
                <a:gd name="T63" fmla="*/ 1020 h 2285"/>
                <a:gd name="T64" fmla="*/ 174 w 2285"/>
                <a:gd name="T65" fmla="*/ 865 h 2285"/>
                <a:gd name="T66" fmla="*/ 134 w 2285"/>
                <a:gd name="T67" fmla="*/ 717 h 2285"/>
                <a:gd name="T68" fmla="*/ 99 w 2285"/>
                <a:gd name="T69" fmla="*/ 580 h 2285"/>
                <a:gd name="T70" fmla="*/ 65 w 2285"/>
                <a:gd name="T71" fmla="*/ 458 h 2285"/>
                <a:gd name="T72" fmla="*/ 39 w 2285"/>
                <a:gd name="T73" fmla="*/ 358 h 2285"/>
                <a:gd name="T74" fmla="*/ 20 w 2285"/>
                <a:gd name="T75" fmla="*/ 285 h 2285"/>
                <a:gd name="T76" fmla="*/ 8 w 2285"/>
                <a:gd name="T77" fmla="*/ 245 h 2285"/>
                <a:gd name="T78" fmla="*/ 0 w 2285"/>
                <a:gd name="T79" fmla="*/ 196 h 2285"/>
                <a:gd name="T80" fmla="*/ 13 w 2285"/>
                <a:gd name="T81" fmla="*/ 119 h 2285"/>
                <a:gd name="T82" fmla="*/ 57 w 2285"/>
                <a:gd name="T83" fmla="*/ 56 h 2285"/>
                <a:gd name="T84" fmla="*/ 120 w 2285"/>
                <a:gd name="T85" fmla="*/ 13 h 2285"/>
                <a:gd name="T86" fmla="*/ 197 w 2285"/>
                <a:gd name="T87" fmla="*/ 0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5" h="2285">
                  <a:moveTo>
                    <a:pt x="197" y="0"/>
                  </a:moveTo>
                  <a:lnTo>
                    <a:pt x="239" y="6"/>
                  </a:lnTo>
                  <a:lnTo>
                    <a:pt x="1833" y="433"/>
                  </a:lnTo>
                  <a:lnTo>
                    <a:pt x="1870" y="446"/>
                  </a:lnTo>
                  <a:lnTo>
                    <a:pt x="1900" y="466"/>
                  </a:lnTo>
                  <a:lnTo>
                    <a:pt x="1926" y="491"/>
                  </a:lnTo>
                  <a:lnTo>
                    <a:pt x="1947" y="519"/>
                  </a:lnTo>
                  <a:lnTo>
                    <a:pt x="1961" y="551"/>
                  </a:lnTo>
                  <a:lnTo>
                    <a:pt x="1971" y="585"/>
                  </a:lnTo>
                  <a:lnTo>
                    <a:pt x="1974" y="619"/>
                  </a:lnTo>
                  <a:lnTo>
                    <a:pt x="1970" y="654"/>
                  </a:lnTo>
                  <a:lnTo>
                    <a:pt x="1960" y="688"/>
                  </a:lnTo>
                  <a:lnTo>
                    <a:pt x="1942" y="722"/>
                  </a:lnTo>
                  <a:lnTo>
                    <a:pt x="1918" y="751"/>
                  </a:lnTo>
                  <a:lnTo>
                    <a:pt x="1700" y="968"/>
                  </a:lnTo>
                  <a:lnTo>
                    <a:pt x="2229" y="1499"/>
                  </a:lnTo>
                  <a:lnTo>
                    <a:pt x="2255" y="1529"/>
                  </a:lnTo>
                  <a:lnTo>
                    <a:pt x="2271" y="1561"/>
                  </a:lnTo>
                  <a:lnTo>
                    <a:pt x="2282" y="1597"/>
                  </a:lnTo>
                  <a:lnTo>
                    <a:pt x="2285" y="1632"/>
                  </a:lnTo>
                  <a:lnTo>
                    <a:pt x="2282" y="1669"/>
                  </a:lnTo>
                  <a:lnTo>
                    <a:pt x="2271" y="1705"/>
                  </a:lnTo>
                  <a:lnTo>
                    <a:pt x="2255" y="1737"/>
                  </a:lnTo>
                  <a:lnTo>
                    <a:pt x="2229" y="1768"/>
                  </a:lnTo>
                  <a:lnTo>
                    <a:pt x="1768" y="2229"/>
                  </a:lnTo>
                  <a:lnTo>
                    <a:pt x="1737" y="2254"/>
                  </a:lnTo>
                  <a:lnTo>
                    <a:pt x="1705" y="2270"/>
                  </a:lnTo>
                  <a:lnTo>
                    <a:pt x="1670" y="2282"/>
                  </a:lnTo>
                  <a:lnTo>
                    <a:pt x="1633" y="2285"/>
                  </a:lnTo>
                  <a:lnTo>
                    <a:pt x="1633" y="2285"/>
                  </a:lnTo>
                  <a:lnTo>
                    <a:pt x="1597" y="2282"/>
                  </a:lnTo>
                  <a:lnTo>
                    <a:pt x="1562" y="2270"/>
                  </a:lnTo>
                  <a:lnTo>
                    <a:pt x="1530" y="2254"/>
                  </a:lnTo>
                  <a:lnTo>
                    <a:pt x="1499" y="2229"/>
                  </a:lnTo>
                  <a:lnTo>
                    <a:pt x="969" y="1700"/>
                  </a:lnTo>
                  <a:lnTo>
                    <a:pt x="751" y="1918"/>
                  </a:lnTo>
                  <a:lnTo>
                    <a:pt x="729" y="1937"/>
                  </a:lnTo>
                  <a:lnTo>
                    <a:pt x="703" y="1953"/>
                  </a:lnTo>
                  <a:lnTo>
                    <a:pt x="676" y="1964"/>
                  </a:lnTo>
                  <a:lnTo>
                    <a:pt x="648" y="1971"/>
                  </a:lnTo>
                  <a:lnTo>
                    <a:pt x="618" y="1974"/>
                  </a:lnTo>
                  <a:lnTo>
                    <a:pt x="589" y="1972"/>
                  </a:lnTo>
                  <a:lnTo>
                    <a:pt x="560" y="1964"/>
                  </a:lnTo>
                  <a:lnTo>
                    <a:pt x="531" y="1951"/>
                  </a:lnTo>
                  <a:lnTo>
                    <a:pt x="505" y="1934"/>
                  </a:lnTo>
                  <a:lnTo>
                    <a:pt x="481" y="1911"/>
                  </a:lnTo>
                  <a:lnTo>
                    <a:pt x="458" y="1882"/>
                  </a:lnTo>
                  <a:lnTo>
                    <a:pt x="440" y="1847"/>
                  </a:lnTo>
                  <a:lnTo>
                    <a:pt x="427" y="1806"/>
                  </a:lnTo>
                  <a:lnTo>
                    <a:pt x="424" y="1798"/>
                  </a:lnTo>
                  <a:lnTo>
                    <a:pt x="421" y="1782"/>
                  </a:lnTo>
                  <a:lnTo>
                    <a:pt x="414" y="1758"/>
                  </a:lnTo>
                  <a:lnTo>
                    <a:pt x="405" y="1724"/>
                  </a:lnTo>
                  <a:lnTo>
                    <a:pt x="394" y="1684"/>
                  </a:lnTo>
                  <a:lnTo>
                    <a:pt x="381" y="1637"/>
                  </a:lnTo>
                  <a:lnTo>
                    <a:pt x="368" y="1584"/>
                  </a:lnTo>
                  <a:lnTo>
                    <a:pt x="352" y="1524"/>
                  </a:lnTo>
                  <a:lnTo>
                    <a:pt x="334" y="1462"/>
                  </a:lnTo>
                  <a:lnTo>
                    <a:pt x="316" y="1394"/>
                  </a:lnTo>
                  <a:lnTo>
                    <a:pt x="297" y="1323"/>
                  </a:lnTo>
                  <a:lnTo>
                    <a:pt x="278" y="1250"/>
                  </a:lnTo>
                  <a:lnTo>
                    <a:pt x="257" y="1175"/>
                  </a:lnTo>
                  <a:lnTo>
                    <a:pt x="237" y="1097"/>
                  </a:lnTo>
                  <a:lnTo>
                    <a:pt x="216" y="1020"/>
                  </a:lnTo>
                  <a:lnTo>
                    <a:pt x="195" y="943"/>
                  </a:lnTo>
                  <a:lnTo>
                    <a:pt x="174" y="865"/>
                  </a:lnTo>
                  <a:lnTo>
                    <a:pt x="155" y="791"/>
                  </a:lnTo>
                  <a:lnTo>
                    <a:pt x="134" y="717"/>
                  </a:lnTo>
                  <a:lnTo>
                    <a:pt x="116" y="646"/>
                  </a:lnTo>
                  <a:lnTo>
                    <a:pt x="99" y="580"/>
                  </a:lnTo>
                  <a:lnTo>
                    <a:pt x="81" y="516"/>
                  </a:lnTo>
                  <a:lnTo>
                    <a:pt x="65" y="458"/>
                  </a:lnTo>
                  <a:lnTo>
                    <a:pt x="52" y="404"/>
                  </a:lnTo>
                  <a:lnTo>
                    <a:pt x="39" y="358"/>
                  </a:lnTo>
                  <a:lnTo>
                    <a:pt x="28" y="317"/>
                  </a:lnTo>
                  <a:lnTo>
                    <a:pt x="20" y="285"/>
                  </a:lnTo>
                  <a:lnTo>
                    <a:pt x="13" y="261"/>
                  </a:lnTo>
                  <a:lnTo>
                    <a:pt x="8" y="245"/>
                  </a:lnTo>
                  <a:lnTo>
                    <a:pt x="7" y="238"/>
                  </a:lnTo>
                  <a:lnTo>
                    <a:pt x="0" y="196"/>
                  </a:lnTo>
                  <a:lnTo>
                    <a:pt x="4" y="156"/>
                  </a:lnTo>
                  <a:lnTo>
                    <a:pt x="13" y="119"/>
                  </a:lnTo>
                  <a:lnTo>
                    <a:pt x="31" y="85"/>
                  </a:lnTo>
                  <a:lnTo>
                    <a:pt x="57" y="56"/>
                  </a:lnTo>
                  <a:lnTo>
                    <a:pt x="86" y="30"/>
                  </a:lnTo>
                  <a:lnTo>
                    <a:pt x="120" y="13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Group 453"/>
          <p:cNvGrpSpPr>
            <a:grpSpLocks noChangeAspect="1"/>
          </p:cNvGrpSpPr>
          <p:nvPr/>
        </p:nvGrpSpPr>
        <p:grpSpPr bwMode="auto">
          <a:xfrm>
            <a:off x="4424434" y="2578257"/>
            <a:ext cx="636206" cy="711398"/>
            <a:chOff x="1954" y="2361"/>
            <a:chExt cx="1836" cy="2053"/>
          </a:xfrm>
          <a:solidFill>
            <a:schemeClr val="bg1"/>
          </a:solidFill>
        </p:grpSpPr>
        <p:sp>
          <p:nvSpPr>
            <p:cNvPr id="24" name="Freeform 455"/>
            <p:cNvSpPr/>
            <p:nvPr/>
          </p:nvSpPr>
          <p:spPr bwMode="auto">
            <a:xfrm>
              <a:off x="1954" y="2361"/>
              <a:ext cx="1610" cy="2042"/>
            </a:xfrm>
            <a:custGeom>
              <a:avLst/>
              <a:gdLst>
                <a:gd name="T0" fmla="*/ 2854 w 3221"/>
                <a:gd name="T1" fmla="*/ 0 h 4086"/>
                <a:gd name="T2" fmla="*/ 2951 w 3221"/>
                <a:gd name="T3" fmla="*/ 13 h 4086"/>
                <a:gd name="T4" fmla="*/ 3038 w 3221"/>
                <a:gd name="T5" fmla="*/ 50 h 4086"/>
                <a:gd name="T6" fmla="*/ 3113 w 3221"/>
                <a:gd name="T7" fmla="*/ 108 h 4086"/>
                <a:gd name="T8" fmla="*/ 3171 w 3221"/>
                <a:gd name="T9" fmla="*/ 181 h 4086"/>
                <a:gd name="T10" fmla="*/ 3208 w 3221"/>
                <a:gd name="T11" fmla="*/ 270 h 4086"/>
                <a:gd name="T12" fmla="*/ 3221 w 3221"/>
                <a:gd name="T13" fmla="*/ 367 h 4086"/>
                <a:gd name="T14" fmla="*/ 3154 w 3221"/>
                <a:gd name="T15" fmla="*/ 2095 h 4086"/>
                <a:gd name="T16" fmla="*/ 3017 w 3221"/>
                <a:gd name="T17" fmla="*/ 2063 h 4086"/>
                <a:gd name="T18" fmla="*/ 2946 w 3221"/>
                <a:gd name="T19" fmla="*/ 367 h 4086"/>
                <a:gd name="T20" fmla="*/ 2933 w 3221"/>
                <a:gd name="T21" fmla="*/ 321 h 4086"/>
                <a:gd name="T22" fmla="*/ 2900 w 3221"/>
                <a:gd name="T23" fmla="*/ 287 h 4086"/>
                <a:gd name="T24" fmla="*/ 2854 w 3221"/>
                <a:gd name="T25" fmla="*/ 275 h 4086"/>
                <a:gd name="T26" fmla="*/ 855 w 3221"/>
                <a:gd name="T27" fmla="*/ 279 h 4086"/>
                <a:gd name="T28" fmla="*/ 814 w 3221"/>
                <a:gd name="T29" fmla="*/ 302 h 4086"/>
                <a:gd name="T30" fmla="*/ 790 w 3221"/>
                <a:gd name="T31" fmla="*/ 342 h 4086"/>
                <a:gd name="T32" fmla="*/ 787 w 3221"/>
                <a:gd name="T33" fmla="*/ 512 h 4086"/>
                <a:gd name="T34" fmla="*/ 2391 w 3221"/>
                <a:gd name="T35" fmla="*/ 516 h 4086"/>
                <a:gd name="T36" fmla="*/ 2484 w 3221"/>
                <a:gd name="T37" fmla="*/ 541 h 4086"/>
                <a:gd name="T38" fmla="*/ 2565 w 3221"/>
                <a:gd name="T39" fmla="*/ 589 h 4086"/>
                <a:gd name="T40" fmla="*/ 2632 w 3221"/>
                <a:gd name="T41" fmla="*/ 655 h 4086"/>
                <a:gd name="T42" fmla="*/ 2680 w 3221"/>
                <a:gd name="T43" fmla="*/ 736 h 4086"/>
                <a:gd name="T44" fmla="*/ 2705 w 3221"/>
                <a:gd name="T45" fmla="*/ 830 h 4086"/>
                <a:gd name="T46" fmla="*/ 2709 w 3221"/>
                <a:gd name="T47" fmla="*/ 2051 h 4086"/>
                <a:gd name="T48" fmla="*/ 2523 w 3221"/>
                <a:gd name="T49" fmla="*/ 2080 h 4086"/>
                <a:gd name="T50" fmla="*/ 2434 w 3221"/>
                <a:gd name="T51" fmla="*/ 879 h 4086"/>
                <a:gd name="T52" fmla="*/ 2420 w 3221"/>
                <a:gd name="T53" fmla="*/ 833 h 4086"/>
                <a:gd name="T54" fmla="*/ 2388 w 3221"/>
                <a:gd name="T55" fmla="*/ 800 h 4086"/>
                <a:gd name="T56" fmla="*/ 2342 w 3221"/>
                <a:gd name="T57" fmla="*/ 788 h 4086"/>
                <a:gd name="T58" fmla="*/ 342 w 3221"/>
                <a:gd name="T59" fmla="*/ 790 h 4086"/>
                <a:gd name="T60" fmla="*/ 302 w 3221"/>
                <a:gd name="T61" fmla="*/ 814 h 4086"/>
                <a:gd name="T62" fmla="*/ 278 w 3221"/>
                <a:gd name="T63" fmla="*/ 855 h 4086"/>
                <a:gd name="T64" fmla="*/ 275 w 3221"/>
                <a:gd name="T65" fmla="*/ 3718 h 4086"/>
                <a:gd name="T66" fmla="*/ 287 w 3221"/>
                <a:gd name="T67" fmla="*/ 3765 h 4086"/>
                <a:gd name="T68" fmla="*/ 321 w 3221"/>
                <a:gd name="T69" fmla="*/ 3798 h 4086"/>
                <a:gd name="T70" fmla="*/ 367 w 3221"/>
                <a:gd name="T71" fmla="*/ 3810 h 4086"/>
                <a:gd name="T72" fmla="*/ 1792 w 3221"/>
                <a:gd name="T73" fmla="*/ 3885 h 4086"/>
                <a:gd name="T74" fmla="*/ 1893 w 3221"/>
                <a:gd name="T75" fmla="*/ 4022 h 4086"/>
                <a:gd name="T76" fmla="*/ 367 w 3221"/>
                <a:gd name="T77" fmla="*/ 4086 h 4086"/>
                <a:gd name="T78" fmla="*/ 270 w 3221"/>
                <a:gd name="T79" fmla="*/ 4072 h 4086"/>
                <a:gd name="T80" fmla="*/ 182 w 3221"/>
                <a:gd name="T81" fmla="*/ 4035 h 4086"/>
                <a:gd name="T82" fmla="*/ 107 w 3221"/>
                <a:gd name="T83" fmla="*/ 3977 h 4086"/>
                <a:gd name="T84" fmla="*/ 50 w 3221"/>
                <a:gd name="T85" fmla="*/ 3904 h 4086"/>
                <a:gd name="T86" fmla="*/ 12 w 3221"/>
                <a:gd name="T87" fmla="*/ 3815 h 4086"/>
                <a:gd name="T88" fmla="*/ 0 w 3221"/>
                <a:gd name="T89" fmla="*/ 3718 h 4086"/>
                <a:gd name="T90" fmla="*/ 2 w 3221"/>
                <a:gd name="T91" fmla="*/ 830 h 4086"/>
                <a:gd name="T92" fmla="*/ 29 w 3221"/>
                <a:gd name="T93" fmla="*/ 736 h 4086"/>
                <a:gd name="T94" fmla="*/ 76 w 3221"/>
                <a:gd name="T95" fmla="*/ 655 h 4086"/>
                <a:gd name="T96" fmla="*/ 142 w 3221"/>
                <a:gd name="T97" fmla="*/ 589 h 4086"/>
                <a:gd name="T98" fmla="*/ 225 w 3221"/>
                <a:gd name="T99" fmla="*/ 541 h 4086"/>
                <a:gd name="T100" fmla="*/ 317 w 3221"/>
                <a:gd name="T101" fmla="*/ 516 h 4086"/>
                <a:gd name="T102" fmla="*/ 512 w 3221"/>
                <a:gd name="T103" fmla="*/ 512 h 4086"/>
                <a:gd name="T104" fmla="*/ 516 w 3221"/>
                <a:gd name="T105" fmla="*/ 317 h 4086"/>
                <a:gd name="T106" fmla="*/ 541 w 3221"/>
                <a:gd name="T107" fmla="*/ 224 h 4086"/>
                <a:gd name="T108" fmla="*/ 588 w 3221"/>
                <a:gd name="T109" fmla="*/ 143 h 4086"/>
                <a:gd name="T110" fmla="*/ 656 w 3221"/>
                <a:gd name="T111" fmla="*/ 76 h 4086"/>
                <a:gd name="T112" fmla="*/ 737 w 3221"/>
                <a:gd name="T113" fmla="*/ 29 h 4086"/>
                <a:gd name="T114" fmla="*/ 829 w 3221"/>
                <a:gd name="T115" fmla="*/ 3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1" h="4086">
                  <a:moveTo>
                    <a:pt x="879" y="0"/>
                  </a:moveTo>
                  <a:lnTo>
                    <a:pt x="2854" y="0"/>
                  </a:lnTo>
                  <a:lnTo>
                    <a:pt x="2903" y="3"/>
                  </a:lnTo>
                  <a:lnTo>
                    <a:pt x="2951" y="13"/>
                  </a:lnTo>
                  <a:lnTo>
                    <a:pt x="2996" y="29"/>
                  </a:lnTo>
                  <a:lnTo>
                    <a:pt x="3038" y="50"/>
                  </a:lnTo>
                  <a:lnTo>
                    <a:pt x="3078" y="76"/>
                  </a:lnTo>
                  <a:lnTo>
                    <a:pt x="3113" y="108"/>
                  </a:lnTo>
                  <a:lnTo>
                    <a:pt x="3145" y="143"/>
                  </a:lnTo>
                  <a:lnTo>
                    <a:pt x="3171" y="181"/>
                  </a:lnTo>
                  <a:lnTo>
                    <a:pt x="3192" y="224"/>
                  </a:lnTo>
                  <a:lnTo>
                    <a:pt x="3208" y="270"/>
                  </a:lnTo>
                  <a:lnTo>
                    <a:pt x="3218" y="317"/>
                  </a:lnTo>
                  <a:lnTo>
                    <a:pt x="3221" y="367"/>
                  </a:lnTo>
                  <a:lnTo>
                    <a:pt x="3221" y="2118"/>
                  </a:lnTo>
                  <a:lnTo>
                    <a:pt x="3154" y="2095"/>
                  </a:lnTo>
                  <a:lnTo>
                    <a:pt x="3086" y="2077"/>
                  </a:lnTo>
                  <a:lnTo>
                    <a:pt x="3017" y="2063"/>
                  </a:lnTo>
                  <a:lnTo>
                    <a:pt x="2946" y="2053"/>
                  </a:lnTo>
                  <a:lnTo>
                    <a:pt x="2946" y="367"/>
                  </a:lnTo>
                  <a:lnTo>
                    <a:pt x="2942" y="342"/>
                  </a:lnTo>
                  <a:lnTo>
                    <a:pt x="2933" y="321"/>
                  </a:lnTo>
                  <a:lnTo>
                    <a:pt x="2918" y="302"/>
                  </a:lnTo>
                  <a:lnTo>
                    <a:pt x="2900" y="287"/>
                  </a:lnTo>
                  <a:lnTo>
                    <a:pt x="2879" y="279"/>
                  </a:lnTo>
                  <a:lnTo>
                    <a:pt x="2854" y="275"/>
                  </a:lnTo>
                  <a:lnTo>
                    <a:pt x="879" y="275"/>
                  </a:lnTo>
                  <a:lnTo>
                    <a:pt x="855" y="279"/>
                  </a:lnTo>
                  <a:lnTo>
                    <a:pt x="833" y="287"/>
                  </a:lnTo>
                  <a:lnTo>
                    <a:pt x="814" y="302"/>
                  </a:lnTo>
                  <a:lnTo>
                    <a:pt x="799" y="321"/>
                  </a:lnTo>
                  <a:lnTo>
                    <a:pt x="790" y="342"/>
                  </a:lnTo>
                  <a:lnTo>
                    <a:pt x="787" y="367"/>
                  </a:lnTo>
                  <a:lnTo>
                    <a:pt x="787" y="512"/>
                  </a:lnTo>
                  <a:lnTo>
                    <a:pt x="2342" y="512"/>
                  </a:lnTo>
                  <a:lnTo>
                    <a:pt x="2391" y="516"/>
                  </a:lnTo>
                  <a:lnTo>
                    <a:pt x="2439" y="526"/>
                  </a:lnTo>
                  <a:lnTo>
                    <a:pt x="2484" y="541"/>
                  </a:lnTo>
                  <a:lnTo>
                    <a:pt x="2526" y="563"/>
                  </a:lnTo>
                  <a:lnTo>
                    <a:pt x="2565" y="589"/>
                  </a:lnTo>
                  <a:lnTo>
                    <a:pt x="2601" y="620"/>
                  </a:lnTo>
                  <a:lnTo>
                    <a:pt x="2632" y="655"/>
                  </a:lnTo>
                  <a:lnTo>
                    <a:pt x="2659" y="694"/>
                  </a:lnTo>
                  <a:lnTo>
                    <a:pt x="2680" y="736"/>
                  </a:lnTo>
                  <a:lnTo>
                    <a:pt x="2695" y="781"/>
                  </a:lnTo>
                  <a:lnTo>
                    <a:pt x="2705" y="830"/>
                  </a:lnTo>
                  <a:lnTo>
                    <a:pt x="2709" y="879"/>
                  </a:lnTo>
                  <a:lnTo>
                    <a:pt x="2709" y="2051"/>
                  </a:lnTo>
                  <a:lnTo>
                    <a:pt x="2614" y="2062"/>
                  </a:lnTo>
                  <a:lnTo>
                    <a:pt x="2523" y="2080"/>
                  </a:lnTo>
                  <a:lnTo>
                    <a:pt x="2434" y="2107"/>
                  </a:lnTo>
                  <a:lnTo>
                    <a:pt x="2434" y="879"/>
                  </a:lnTo>
                  <a:lnTo>
                    <a:pt x="2430" y="855"/>
                  </a:lnTo>
                  <a:lnTo>
                    <a:pt x="2420" y="833"/>
                  </a:lnTo>
                  <a:lnTo>
                    <a:pt x="2406" y="814"/>
                  </a:lnTo>
                  <a:lnTo>
                    <a:pt x="2388" y="800"/>
                  </a:lnTo>
                  <a:lnTo>
                    <a:pt x="2365" y="790"/>
                  </a:lnTo>
                  <a:lnTo>
                    <a:pt x="2342" y="788"/>
                  </a:lnTo>
                  <a:lnTo>
                    <a:pt x="367" y="788"/>
                  </a:lnTo>
                  <a:lnTo>
                    <a:pt x="342" y="790"/>
                  </a:lnTo>
                  <a:lnTo>
                    <a:pt x="321" y="800"/>
                  </a:lnTo>
                  <a:lnTo>
                    <a:pt x="302" y="814"/>
                  </a:lnTo>
                  <a:lnTo>
                    <a:pt x="287" y="833"/>
                  </a:lnTo>
                  <a:lnTo>
                    <a:pt x="278" y="855"/>
                  </a:lnTo>
                  <a:lnTo>
                    <a:pt x="275" y="879"/>
                  </a:lnTo>
                  <a:lnTo>
                    <a:pt x="275" y="3718"/>
                  </a:lnTo>
                  <a:lnTo>
                    <a:pt x="278" y="3743"/>
                  </a:lnTo>
                  <a:lnTo>
                    <a:pt x="287" y="3765"/>
                  </a:lnTo>
                  <a:lnTo>
                    <a:pt x="302" y="3784"/>
                  </a:lnTo>
                  <a:lnTo>
                    <a:pt x="321" y="3798"/>
                  </a:lnTo>
                  <a:lnTo>
                    <a:pt x="342" y="3808"/>
                  </a:lnTo>
                  <a:lnTo>
                    <a:pt x="367" y="3810"/>
                  </a:lnTo>
                  <a:lnTo>
                    <a:pt x="1750" y="3810"/>
                  </a:lnTo>
                  <a:lnTo>
                    <a:pt x="1792" y="3885"/>
                  </a:lnTo>
                  <a:lnTo>
                    <a:pt x="1841" y="3955"/>
                  </a:lnTo>
                  <a:lnTo>
                    <a:pt x="1893" y="4022"/>
                  </a:lnTo>
                  <a:lnTo>
                    <a:pt x="1951" y="4086"/>
                  </a:lnTo>
                  <a:lnTo>
                    <a:pt x="367" y="4086"/>
                  </a:lnTo>
                  <a:lnTo>
                    <a:pt x="317" y="4082"/>
                  </a:lnTo>
                  <a:lnTo>
                    <a:pt x="270" y="4072"/>
                  </a:lnTo>
                  <a:lnTo>
                    <a:pt x="225" y="4056"/>
                  </a:lnTo>
                  <a:lnTo>
                    <a:pt x="182" y="4035"/>
                  </a:lnTo>
                  <a:lnTo>
                    <a:pt x="142" y="4008"/>
                  </a:lnTo>
                  <a:lnTo>
                    <a:pt x="107" y="3977"/>
                  </a:lnTo>
                  <a:lnTo>
                    <a:pt x="76" y="3942"/>
                  </a:lnTo>
                  <a:lnTo>
                    <a:pt x="50" y="3904"/>
                  </a:lnTo>
                  <a:lnTo>
                    <a:pt x="29" y="3861"/>
                  </a:lnTo>
                  <a:lnTo>
                    <a:pt x="12" y="3815"/>
                  </a:lnTo>
                  <a:lnTo>
                    <a:pt x="2" y="3768"/>
                  </a:lnTo>
                  <a:lnTo>
                    <a:pt x="0" y="3718"/>
                  </a:lnTo>
                  <a:lnTo>
                    <a:pt x="0" y="879"/>
                  </a:lnTo>
                  <a:lnTo>
                    <a:pt x="2" y="830"/>
                  </a:lnTo>
                  <a:lnTo>
                    <a:pt x="12" y="781"/>
                  </a:lnTo>
                  <a:lnTo>
                    <a:pt x="29" y="736"/>
                  </a:lnTo>
                  <a:lnTo>
                    <a:pt x="50" y="694"/>
                  </a:lnTo>
                  <a:lnTo>
                    <a:pt x="76" y="655"/>
                  </a:lnTo>
                  <a:lnTo>
                    <a:pt x="107" y="620"/>
                  </a:lnTo>
                  <a:lnTo>
                    <a:pt x="142" y="589"/>
                  </a:lnTo>
                  <a:lnTo>
                    <a:pt x="182" y="563"/>
                  </a:lnTo>
                  <a:lnTo>
                    <a:pt x="225" y="541"/>
                  </a:lnTo>
                  <a:lnTo>
                    <a:pt x="270" y="526"/>
                  </a:lnTo>
                  <a:lnTo>
                    <a:pt x="317" y="516"/>
                  </a:lnTo>
                  <a:lnTo>
                    <a:pt x="367" y="512"/>
                  </a:lnTo>
                  <a:lnTo>
                    <a:pt x="512" y="512"/>
                  </a:lnTo>
                  <a:lnTo>
                    <a:pt x="512" y="367"/>
                  </a:lnTo>
                  <a:lnTo>
                    <a:pt x="516" y="317"/>
                  </a:lnTo>
                  <a:lnTo>
                    <a:pt x="526" y="270"/>
                  </a:lnTo>
                  <a:lnTo>
                    <a:pt x="541" y="224"/>
                  </a:lnTo>
                  <a:lnTo>
                    <a:pt x="562" y="181"/>
                  </a:lnTo>
                  <a:lnTo>
                    <a:pt x="588" y="143"/>
                  </a:lnTo>
                  <a:lnTo>
                    <a:pt x="619" y="108"/>
                  </a:lnTo>
                  <a:lnTo>
                    <a:pt x="656" y="76"/>
                  </a:lnTo>
                  <a:lnTo>
                    <a:pt x="694" y="50"/>
                  </a:lnTo>
                  <a:lnTo>
                    <a:pt x="737" y="29"/>
                  </a:lnTo>
                  <a:lnTo>
                    <a:pt x="782" y="13"/>
                  </a:lnTo>
                  <a:lnTo>
                    <a:pt x="829" y="3"/>
                  </a:lnTo>
                  <a:lnTo>
                    <a:pt x="8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456"/>
            <p:cNvSpPr/>
            <p:nvPr/>
          </p:nvSpPr>
          <p:spPr bwMode="auto">
            <a:xfrm>
              <a:off x="2302" y="3015"/>
              <a:ext cx="536" cy="137"/>
            </a:xfrm>
            <a:custGeom>
              <a:avLst/>
              <a:gdLst>
                <a:gd name="T0" fmla="*/ 138 w 1070"/>
                <a:gd name="T1" fmla="*/ 0 h 276"/>
                <a:gd name="T2" fmla="*/ 931 w 1070"/>
                <a:gd name="T3" fmla="*/ 0 h 276"/>
                <a:gd name="T4" fmla="*/ 964 w 1070"/>
                <a:gd name="T5" fmla="*/ 4 h 276"/>
                <a:gd name="T6" fmla="*/ 993 w 1070"/>
                <a:gd name="T7" fmla="*/ 15 h 276"/>
                <a:gd name="T8" fmla="*/ 1018 w 1070"/>
                <a:gd name="T9" fmla="*/ 31 h 276"/>
                <a:gd name="T10" fmla="*/ 1039 w 1070"/>
                <a:gd name="T11" fmla="*/ 52 h 276"/>
                <a:gd name="T12" fmla="*/ 1055 w 1070"/>
                <a:gd name="T13" fmla="*/ 77 h 276"/>
                <a:gd name="T14" fmla="*/ 1066 w 1070"/>
                <a:gd name="T15" fmla="*/ 106 h 276"/>
                <a:gd name="T16" fmla="*/ 1070 w 1070"/>
                <a:gd name="T17" fmla="*/ 139 h 276"/>
                <a:gd name="T18" fmla="*/ 1066 w 1070"/>
                <a:gd name="T19" fmla="*/ 170 h 276"/>
                <a:gd name="T20" fmla="*/ 1055 w 1070"/>
                <a:gd name="T21" fmla="*/ 198 h 276"/>
                <a:gd name="T22" fmla="*/ 1039 w 1070"/>
                <a:gd name="T23" fmla="*/ 225 h 276"/>
                <a:gd name="T24" fmla="*/ 1018 w 1070"/>
                <a:gd name="T25" fmla="*/ 246 h 276"/>
                <a:gd name="T26" fmla="*/ 993 w 1070"/>
                <a:gd name="T27" fmla="*/ 262 h 276"/>
                <a:gd name="T28" fmla="*/ 964 w 1070"/>
                <a:gd name="T29" fmla="*/ 272 h 276"/>
                <a:gd name="T30" fmla="*/ 931 w 1070"/>
                <a:gd name="T31" fmla="*/ 276 h 276"/>
                <a:gd name="T32" fmla="*/ 138 w 1070"/>
                <a:gd name="T33" fmla="*/ 276 h 276"/>
                <a:gd name="T34" fmla="*/ 106 w 1070"/>
                <a:gd name="T35" fmla="*/ 272 h 276"/>
                <a:gd name="T36" fmla="*/ 77 w 1070"/>
                <a:gd name="T37" fmla="*/ 262 h 276"/>
                <a:gd name="T38" fmla="*/ 52 w 1070"/>
                <a:gd name="T39" fmla="*/ 246 h 276"/>
                <a:gd name="T40" fmla="*/ 31 w 1070"/>
                <a:gd name="T41" fmla="*/ 225 h 276"/>
                <a:gd name="T42" fmla="*/ 15 w 1070"/>
                <a:gd name="T43" fmla="*/ 198 h 276"/>
                <a:gd name="T44" fmla="*/ 4 w 1070"/>
                <a:gd name="T45" fmla="*/ 170 h 276"/>
                <a:gd name="T46" fmla="*/ 0 w 1070"/>
                <a:gd name="T47" fmla="*/ 139 h 276"/>
                <a:gd name="T48" fmla="*/ 4 w 1070"/>
                <a:gd name="T49" fmla="*/ 106 h 276"/>
                <a:gd name="T50" fmla="*/ 15 w 1070"/>
                <a:gd name="T51" fmla="*/ 77 h 276"/>
                <a:gd name="T52" fmla="*/ 31 w 1070"/>
                <a:gd name="T53" fmla="*/ 52 h 276"/>
                <a:gd name="T54" fmla="*/ 52 w 1070"/>
                <a:gd name="T55" fmla="*/ 31 h 276"/>
                <a:gd name="T56" fmla="*/ 77 w 1070"/>
                <a:gd name="T57" fmla="*/ 15 h 276"/>
                <a:gd name="T58" fmla="*/ 106 w 1070"/>
                <a:gd name="T59" fmla="*/ 4 h 276"/>
                <a:gd name="T60" fmla="*/ 138 w 1070"/>
                <a:gd name="T6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0" h="276">
                  <a:moveTo>
                    <a:pt x="138" y="0"/>
                  </a:moveTo>
                  <a:lnTo>
                    <a:pt x="931" y="0"/>
                  </a:lnTo>
                  <a:lnTo>
                    <a:pt x="964" y="4"/>
                  </a:lnTo>
                  <a:lnTo>
                    <a:pt x="993" y="15"/>
                  </a:lnTo>
                  <a:lnTo>
                    <a:pt x="1018" y="31"/>
                  </a:lnTo>
                  <a:lnTo>
                    <a:pt x="1039" y="52"/>
                  </a:lnTo>
                  <a:lnTo>
                    <a:pt x="1055" y="77"/>
                  </a:lnTo>
                  <a:lnTo>
                    <a:pt x="1066" y="106"/>
                  </a:lnTo>
                  <a:lnTo>
                    <a:pt x="1070" y="139"/>
                  </a:lnTo>
                  <a:lnTo>
                    <a:pt x="1066" y="170"/>
                  </a:lnTo>
                  <a:lnTo>
                    <a:pt x="1055" y="198"/>
                  </a:lnTo>
                  <a:lnTo>
                    <a:pt x="1039" y="225"/>
                  </a:lnTo>
                  <a:lnTo>
                    <a:pt x="1018" y="246"/>
                  </a:lnTo>
                  <a:lnTo>
                    <a:pt x="993" y="262"/>
                  </a:lnTo>
                  <a:lnTo>
                    <a:pt x="964" y="272"/>
                  </a:lnTo>
                  <a:lnTo>
                    <a:pt x="931" y="276"/>
                  </a:lnTo>
                  <a:lnTo>
                    <a:pt x="138" y="276"/>
                  </a:lnTo>
                  <a:lnTo>
                    <a:pt x="106" y="272"/>
                  </a:lnTo>
                  <a:lnTo>
                    <a:pt x="77" y="262"/>
                  </a:lnTo>
                  <a:lnTo>
                    <a:pt x="52" y="246"/>
                  </a:lnTo>
                  <a:lnTo>
                    <a:pt x="31" y="225"/>
                  </a:lnTo>
                  <a:lnTo>
                    <a:pt x="15" y="198"/>
                  </a:lnTo>
                  <a:lnTo>
                    <a:pt x="4" y="170"/>
                  </a:lnTo>
                  <a:lnTo>
                    <a:pt x="0" y="139"/>
                  </a:lnTo>
                  <a:lnTo>
                    <a:pt x="4" y="106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1"/>
                  </a:lnTo>
                  <a:lnTo>
                    <a:pt x="77" y="15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457"/>
            <p:cNvSpPr/>
            <p:nvPr/>
          </p:nvSpPr>
          <p:spPr bwMode="auto">
            <a:xfrm>
              <a:off x="2302" y="3320"/>
              <a:ext cx="657" cy="138"/>
            </a:xfrm>
            <a:custGeom>
              <a:avLst/>
              <a:gdLst>
                <a:gd name="T0" fmla="*/ 138 w 1314"/>
                <a:gd name="T1" fmla="*/ 0 h 275"/>
                <a:gd name="T2" fmla="*/ 1176 w 1314"/>
                <a:gd name="T3" fmla="*/ 0 h 275"/>
                <a:gd name="T4" fmla="*/ 1207 w 1314"/>
                <a:gd name="T5" fmla="*/ 4 h 275"/>
                <a:gd name="T6" fmla="*/ 1237 w 1314"/>
                <a:gd name="T7" fmla="*/ 14 h 275"/>
                <a:gd name="T8" fmla="*/ 1262 w 1314"/>
                <a:gd name="T9" fmla="*/ 30 h 275"/>
                <a:gd name="T10" fmla="*/ 1284 w 1314"/>
                <a:gd name="T11" fmla="*/ 52 h 275"/>
                <a:gd name="T12" fmla="*/ 1300 w 1314"/>
                <a:gd name="T13" fmla="*/ 77 h 275"/>
                <a:gd name="T14" fmla="*/ 1310 w 1314"/>
                <a:gd name="T15" fmla="*/ 107 h 275"/>
                <a:gd name="T16" fmla="*/ 1314 w 1314"/>
                <a:gd name="T17" fmla="*/ 138 h 275"/>
                <a:gd name="T18" fmla="*/ 1310 w 1314"/>
                <a:gd name="T19" fmla="*/ 169 h 275"/>
                <a:gd name="T20" fmla="*/ 1300 w 1314"/>
                <a:gd name="T21" fmla="*/ 198 h 275"/>
                <a:gd name="T22" fmla="*/ 1284 w 1314"/>
                <a:gd name="T23" fmla="*/ 224 h 275"/>
                <a:gd name="T24" fmla="*/ 1262 w 1314"/>
                <a:gd name="T25" fmla="*/ 245 h 275"/>
                <a:gd name="T26" fmla="*/ 1237 w 1314"/>
                <a:gd name="T27" fmla="*/ 261 h 275"/>
                <a:gd name="T28" fmla="*/ 1207 w 1314"/>
                <a:gd name="T29" fmla="*/ 271 h 275"/>
                <a:gd name="T30" fmla="*/ 1176 w 1314"/>
                <a:gd name="T31" fmla="*/ 275 h 275"/>
                <a:gd name="T32" fmla="*/ 138 w 1314"/>
                <a:gd name="T33" fmla="*/ 275 h 275"/>
                <a:gd name="T34" fmla="*/ 106 w 1314"/>
                <a:gd name="T35" fmla="*/ 271 h 275"/>
                <a:gd name="T36" fmla="*/ 77 w 1314"/>
                <a:gd name="T37" fmla="*/ 261 h 275"/>
                <a:gd name="T38" fmla="*/ 52 w 1314"/>
                <a:gd name="T39" fmla="*/ 245 h 275"/>
                <a:gd name="T40" fmla="*/ 31 w 1314"/>
                <a:gd name="T41" fmla="*/ 224 h 275"/>
                <a:gd name="T42" fmla="*/ 15 w 1314"/>
                <a:gd name="T43" fmla="*/ 198 h 275"/>
                <a:gd name="T44" fmla="*/ 4 w 1314"/>
                <a:gd name="T45" fmla="*/ 169 h 275"/>
                <a:gd name="T46" fmla="*/ 0 w 1314"/>
                <a:gd name="T47" fmla="*/ 138 h 275"/>
                <a:gd name="T48" fmla="*/ 4 w 1314"/>
                <a:gd name="T49" fmla="*/ 107 h 275"/>
                <a:gd name="T50" fmla="*/ 15 w 1314"/>
                <a:gd name="T51" fmla="*/ 77 h 275"/>
                <a:gd name="T52" fmla="*/ 31 w 1314"/>
                <a:gd name="T53" fmla="*/ 52 h 275"/>
                <a:gd name="T54" fmla="*/ 52 w 1314"/>
                <a:gd name="T55" fmla="*/ 30 h 275"/>
                <a:gd name="T56" fmla="*/ 77 w 1314"/>
                <a:gd name="T57" fmla="*/ 14 h 275"/>
                <a:gd name="T58" fmla="*/ 106 w 1314"/>
                <a:gd name="T59" fmla="*/ 4 h 275"/>
                <a:gd name="T60" fmla="*/ 138 w 1314"/>
                <a:gd name="T6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4" h="275">
                  <a:moveTo>
                    <a:pt x="138" y="0"/>
                  </a:moveTo>
                  <a:lnTo>
                    <a:pt x="1176" y="0"/>
                  </a:lnTo>
                  <a:lnTo>
                    <a:pt x="1207" y="4"/>
                  </a:lnTo>
                  <a:lnTo>
                    <a:pt x="1237" y="14"/>
                  </a:lnTo>
                  <a:lnTo>
                    <a:pt x="1262" y="30"/>
                  </a:lnTo>
                  <a:lnTo>
                    <a:pt x="1284" y="52"/>
                  </a:lnTo>
                  <a:lnTo>
                    <a:pt x="1300" y="77"/>
                  </a:lnTo>
                  <a:lnTo>
                    <a:pt x="1310" y="107"/>
                  </a:lnTo>
                  <a:lnTo>
                    <a:pt x="1314" y="138"/>
                  </a:lnTo>
                  <a:lnTo>
                    <a:pt x="1310" y="169"/>
                  </a:lnTo>
                  <a:lnTo>
                    <a:pt x="1300" y="198"/>
                  </a:lnTo>
                  <a:lnTo>
                    <a:pt x="1284" y="224"/>
                  </a:lnTo>
                  <a:lnTo>
                    <a:pt x="1262" y="245"/>
                  </a:lnTo>
                  <a:lnTo>
                    <a:pt x="1237" y="261"/>
                  </a:lnTo>
                  <a:lnTo>
                    <a:pt x="1207" y="271"/>
                  </a:lnTo>
                  <a:lnTo>
                    <a:pt x="1176" y="275"/>
                  </a:lnTo>
                  <a:lnTo>
                    <a:pt x="138" y="275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5"/>
                  </a:lnTo>
                  <a:lnTo>
                    <a:pt x="31" y="224"/>
                  </a:lnTo>
                  <a:lnTo>
                    <a:pt x="15" y="198"/>
                  </a:lnTo>
                  <a:lnTo>
                    <a:pt x="4" y="169"/>
                  </a:lnTo>
                  <a:lnTo>
                    <a:pt x="0" y="138"/>
                  </a:lnTo>
                  <a:lnTo>
                    <a:pt x="4" y="107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458"/>
            <p:cNvSpPr/>
            <p:nvPr/>
          </p:nvSpPr>
          <p:spPr bwMode="auto">
            <a:xfrm>
              <a:off x="2302" y="3625"/>
              <a:ext cx="577" cy="138"/>
            </a:xfrm>
            <a:custGeom>
              <a:avLst/>
              <a:gdLst>
                <a:gd name="T0" fmla="*/ 138 w 1152"/>
                <a:gd name="T1" fmla="*/ 0 h 274"/>
                <a:gd name="T2" fmla="*/ 1152 w 1152"/>
                <a:gd name="T3" fmla="*/ 0 h 274"/>
                <a:gd name="T4" fmla="*/ 1108 w 1152"/>
                <a:gd name="T5" fmla="*/ 63 h 274"/>
                <a:gd name="T6" fmla="*/ 1066 w 1152"/>
                <a:gd name="T7" fmla="*/ 131 h 274"/>
                <a:gd name="T8" fmla="*/ 1030 w 1152"/>
                <a:gd name="T9" fmla="*/ 201 h 274"/>
                <a:gd name="T10" fmla="*/ 998 w 1152"/>
                <a:gd name="T11" fmla="*/ 274 h 274"/>
                <a:gd name="T12" fmla="*/ 138 w 1152"/>
                <a:gd name="T13" fmla="*/ 274 h 274"/>
                <a:gd name="T14" fmla="*/ 106 w 1152"/>
                <a:gd name="T15" fmla="*/ 270 h 274"/>
                <a:gd name="T16" fmla="*/ 77 w 1152"/>
                <a:gd name="T17" fmla="*/ 261 h 274"/>
                <a:gd name="T18" fmla="*/ 52 w 1152"/>
                <a:gd name="T19" fmla="*/ 244 h 274"/>
                <a:gd name="T20" fmla="*/ 31 w 1152"/>
                <a:gd name="T21" fmla="*/ 223 h 274"/>
                <a:gd name="T22" fmla="*/ 15 w 1152"/>
                <a:gd name="T23" fmla="*/ 197 h 274"/>
                <a:gd name="T24" fmla="*/ 4 w 1152"/>
                <a:gd name="T25" fmla="*/ 168 h 274"/>
                <a:gd name="T26" fmla="*/ 0 w 1152"/>
                <a:gd name="T27" fmla="*/ 137 h 274"/>
                <a:gd name="T28" fmla="*/ 4 w 1152"/>
                <a:gd name="T29" fmla="*/ 105 h 274"/>
                <a:gd name="T30" fmla="*/ 15 w 1152"/>
                <a:gd name="T31" fmla="*/ 76 h 274"/>
                <a:gd name="T32" fmla="*/ 31 w 1152"/>
                <a:gd name="T33" fmla="*/ 51 h 274"/>
                <a:gd name="T34" fmla="*/ 52 w 1152"/>
                <a:gd name="T35" fmla="*/ 30 h 274"/>
                <a:gd name="T36" fmla="*/ 77 w 1152"/>
                <a:gd name="T37" fmla="*/ 13 h 274"/>
                <a:gd name="T38" fmla="*/ 106 w 1152"/>
                <a:gd name="T39" fmla="*/ 2 h 274"/>
                <a:gd name="T40" fmla="*/ 138 w 1152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2" h="274">
                  <a:moveTo>
                    <a:pt x="138" y="0"/>
                  </a:moveTo>
                  <a:lnTo>
                    <a:pt x="1152" y="0"/>
                  </a:lnTo>
                  <a:lnTo>
                    <a:pt x="1108" y="63"/>
                  </a:lnTo>
                  <a:lnTo>
                    <a:pt x="1066" y="131"/>
                  </a:lnTo>
                  <a:lnTo>
                    <a:pt x="1030" y="201"/>
                  </a:lnTo>
                  <a:lnTo>
                    <a:pt x="998" y="274"/>
                  </a:lnTo>
                  <a:lnTo>
                    <a:pt x="138" y="274"/>
                  </a:lnTo>
                  <a:lnTo>
                    <a:pt x="106" y="270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3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459"/>
            <p:cNvSpPr/>
            <p:nvPr/>
          </p:nvSpPr>
          <p:spPr bwMode="auto">
            <a:xfrm>
              <a:off x="2302" y="3930"/>
              <a:ext cx="463" cy="138"/>
            </a:xfrm>
            <a:custGeom>
              <a:avLst/>
              <a:gdLst>
                <a:gd name="T0" fmla="*/ 138 w 925"/>
                <a:gd name="T1" fmla="*/ 0 h 274"/>
                <a:gd name="T2" fmla="*/ 918 w 925"/>
                <a:gd name="T3" fmla="*/ 0 h 274"/>
                <a:gd name="T4" fmla="*/ 914 w 925"/>
                <a:gd name="T5" fmla="*/ 54 h 274"/>
                <a:gd name="T6" fmla="*/ 911 w 925"/>
                <a:gd name="T7" fmla="*/ 107 h 274"/>
                <a:gd name="T8" fmla="*/ 915 w 925"/>
                <a:gd name="T9" fmla="*/ 192 h 274"/>
                <a:gd name="T10" fmla="*/ 925 w 925"/>
                <a:gd name="T11" fmla="*/ 274 h 274"/>
                <a:gd name="T12" fmla="*/ 138 w 925"/>
                <a:gd name="T13" fmla="*/ 274 h 274"/>
                <a:gd name="T14" fmla="*/ 106 w 925"/>
                <a:gd name="T15" fmla="*/ 271 h 274"/>
                <a:gd name="T16" fmla="*/ 77 w 925"/>
                <a:gd name="T17" fmla="*/ 261 h 274"/>
                <a:gd name="T18" fmla="*/ 52 w 925"/>
                <a:gd name="T19" fmla="*/ 244 h 274"/>
                <a:gd name="T20" fmla="*/ 31 w 925"/>
                <a:gd name="T21" fmla="*/ 223 h 274"/>
                <a:gd name="T22" fmla="*/ 15 w 925"/>
                <a:gd name="T23" fmla="*/ 197 h 274"/>
                <a:gd name="T24" fmla="*/ 4 w 925"/>
                <a:gd name="T25" fmla="*/ 168 h 274"/>
                <a:gd name="T26" fmla="*/ 0 w 925"/>
                <a:gd name="T27" fmla="*/ 137 h 274"/>
                <a:gd name="T28" fmla="*/ 4 w 925"/>
                <a:gd name="T29" fmla="*/ 105 h 274"/>
                <a:gd name="T30" fmla="*/ 15 w 925"/>
                <a:gd name="T31" fmla="*/ 76 h 274"/>
                <a:gd name="T32" fmla="*/ 31 w 925"/>
                <a:gd name="T33" fmla="*/ 51 h 274"/>
                <a:gd name="T34" fmla="*/ 52 w 925"/>
                <a:gd name="T35" fmla="*/ 30 h 274"/>
                <a:gd name="T36" fmla="*/ 77 w 925"/>
                <a:gd name="T37" fmla="*/ 14 h 274"/>
                <a:gd name="T38" fmla="*/ 106 w 925"/>
                <a:gd name="T39" fmla="*/ 2 h 274"/>
                <a:gd name="T40" fmla="*/ 138 w 925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5" h="274">
                  <a:moveTo>
                    <a:pt x="138" y="0"/>
                  </a:moveTo>
                  <a:lnTo>
                    <a:pt x="918" y="0"/>
                  </a:lnTo>
                  <a:lnTo>
                    <a:pt x="914" y="54"/>
                  </a:lnTo>
                  <a:lnTo>
                    <a:pt x="911" y="107"/>
                  </a:lnTo>
                  <a:lnTo>
                    <a:pt x="915" y="192"/>
                  </a:lnTo>
                  <a:lnTo>
                    <a:pt x="925" y="274"/>
                  </a:lnTo>
                  <a:lnTo>
                    <a:pt x="138" y="274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460"/>
            <p:cNvSpPr>
              <a:spLocks noEditPoints="1"/>
            </p:cNvSpPr>
            <p:nvPr/>
          </p:nvSpPr>
          <p:spPr bwMode="auto">
            <a:xfrm>
              <a:off x="3097" y="3842"/>
              <a:ext cx="527" cy="284"/>
            </a:xfrm>
            <a:custGeom>
              <a:avLst/>
              <a:gdLst>
                <a:gd name="T0" fmla="*/ 490 w 1056"/>
                <a:gd name="T1" fmla="*/ 81 h 568"/>
                <a:gd name="T2" fmla="*/ 424 w 1056"/>
                <a:gd name="T3" fmla="*/ 105 h 568"/>
                <a:gd name="T4" fmla="*/ 370 w 1056"/>
                <a:gd name="T5" fmla="*/ 151 h 568"/>
                <a:gd name="T6" fmla="*/ 334 w 1056"/>
                <a:gd name="T7" fmla="*/ 212 h 568"/>
                <a:gd name="T8" fmla="*/ 321 w 1056"/>
                <a:gd name="T9" fmla="*/ 283 h 568"/>
                <a:gd name="T10" fmla="*/ 334 w 1056"/>
                <a:gd name="T11" fmla="*/ 356 h 568"/>
                <a:gd name="T12" fmla="*/ 370 w 1056"/>
                <a:gd name="T13" fmla="*/ 417 h 568"/>
                <a:gd name="T14" fmla="*/ 424 w 1056"/>
                <a:gd name="T15" fmla="*/ 462 h 568"/>
                <a:gd name="T16" fmla="*/ 490 w 1056"/>
                <a:gd name="T17" fmla="*/ 487 h 568"/>
                <a:gd name="T18" fmla="*/ 565 w 1056"/>
                <a:gd name="T19" fmla="*/ 487 h 568"/>
                <a:gd name="T20" fmla="*/ 632 w 1056"/>
                <a:gd name="T21" fmla="*/ 462 h 568"/>
                <a:gd name="T22" fmla="*/ 686 w 1056"/>
                <a:gd name="T23" fmla="*/ 417 h 568"/>
                <a:gd name="T24" fmla="*/ 721 w 1056"/>
                <a:gd name="T25" fmla="*/ 356 h 568"/>
                <a:gd name="T26" fmla="*/ 733 w 1056"/>
                <a:gd name="T27" fmla="*/ 283 h 568"/>
                <a:gd name="T28" fmla="*/ 721 w 1056"/>
                <a:gd name="T29" fmla="*/ 212 h 568"/>
                <a:gd name="T30" fmla="*/ 686 w 1056"/>
                <a:gd name="T31" fmla="*/ 151 h 568"/>
                <a:gd name="T32" fmla="*/ 632 w 1056"/>
                <a:gd name="T33" fmla="*/ 105 h 568"/>
                <a:gd name="T34" fmla="*/ 565 w 1056"/>
                <a:gd name="T35" fmla="*/ 81 h 568"/>
                <a:gd name="T36" fmla="*/ 527 w 1056"/>
                <a:gd name="T37" fmla="*/ 0 h 568"/>
                <a:gd name="T38" fmla="*/ 643 w 1056"/>
                <a:gd name="T39" fmla="*/ 15 h 568"/>
                <a:gd name="T40" fmla="*/ 751 w 1056"/>
                <a:gd name="T41" fmla="*/ 54 h 568"/>
                <a:gd name="T42" fmla="*/ 850 w 1056"/>
                <a:gd name="T43" fmla="*/ 109 h 568"/>
                <a:gd name="T44" fmla="*/ 934 w 1056"/>
                <a:gd name="T45" fmla="*/ 171 h 568"/>
                <a:gd name="T46" fmla="*/ 1004 w 1056"/>
                <a:gd name="T47" fmla="*/ 232 h 568"/>
                <a:gd name="T48" fmla="*/ 1056 w 1056"/>
                <a:gd name="T49" fmla="*/ 283 h 568"/>
                <a:gd name="T50" fmla="*/ 1004 w 1056"/>
                <a:gd name="T51" fmla="*/ 336 h 568"/>
                <a:gd name="T52" fmla="*/ 934 w 1056"/>
                <a:gd name="T53" fmla="*/ 397 h 568"/>
                <a:gd name="T54" fmla="*/ 850 w 1056"/>
                <a:gd name="T55" fmla="*/ 459 h 568"/>
                <a:gd name="T56" fmla="*/ 752 w 1056"/>
                <a:gd name="T57" fmla="*/ 513 h 568"/>
                <a:gd name="T58" fmla="*/ 643 w 1056"/>
                <a:gd name="T59" fmla="*/ 553 h 568"/>
                <a:gd name="T60" fmla="*/ 527 w 1056"/>
                <a:gd name="T61" fmla="*/ 568 h 568"/>
                <a:gd name="T62" fmla="*/ 412 w 1056"/>
                <a:gd name="T63" fmla="*/ 553 h 568"/>
                <a:gd name="T64" fmla="*/ 304 w 1056"/>
                <a:gd name="T65" fmla="*/ 513 h 568"/>
                <a:gd name="T66" fmla="*/ 206 w 1056"/>
                <a:gd name="T67" fmla="*/ 459 h 568"/>
                <a:gd name="T68" fmla="*/ 120 w 1056"/>
                <a:gd name="T69" fmla="*/ 397 h 568"/>
                <a:gd name="T70" fmla="*/ 52 w 1056"/>
                <a:gd name="T71" fmla="*/ 336 h 568"/>
                <a:gd name="T72" fmla="*/ 0 w 1056"/>
                <a:gd name="T73" fmla="*/ 283 h 568"/>
                <a:gd name="T74" fmla="*/ 52 w 1056"/>
                <a:gd name="T75" fmla="*/ 232 h 568"/>
                <a:gd name="T76" fmla="*/ 120 w 1056"/>
                <a:gd name="T77" fmla="*/ 171 h 568"/>
                <a:gd name="T78" fmla="*/ 206 w 1056"/>
                <a:gd name="T79" fmla="*/ 109 h 568"/>
                <a:gd name="T80" fmla="*/ 304 w 1056"/>
                <a:gd name="T81" fmla="*/ 54 h 568"/>
                <a:gd name="T82" fmla="*/ 412 w 1056"/>
                <a:gd name="T83" fmla="*/ 15 h 568"/>
                <a:gd name="T84" fmla="*/ 527 w 1056"/>
                <a:gd name="T85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6" h="568">
                  <a:moveTo>
                    <a:pt x="527" y="77"/>
                  </a:moveTo>
                  <a:lnTo>
                    <a:pt x="490" y="81"/>
                  </a:lnTo>
                  <a:lnTo>
                    <a:pt x="456" y="90"/>
                  </a:lnTo>
                  <a:lnTo>
                    <a:pt x="424" y="105"/>
                  </a:lnTo>
                  <a:lnTo>
                    <a:pt x="395" y="126"/>
                  </a:lnTo>
                  <a:lnTo>
                    <a:pt x="370" y="151"/>
                  </a:lnTo>
                  <a:lnTo>
                    <a:pt x="350" y="180"/>
                  </a:lnTo>
                  <a:lnTo>
                    <a:pt x="334" y="212"/>
                  </a:lnTo>
                  <a:lnTo>
                    <a:pt x="325" y="246"/>
                  </a:lnTo>
                  <a:lnTo>
                    <a:pt x="321" y="283"/>
                  </a:lnTo>
                  <a:lnTo>
                    <a:pt x="325" y="321"/>
                  </a:lnTo>
                  <a:lnTo>
                    <a:pt x="334" y="356"/>
                  </a:lnTo>
                  <a:lnTo>
                    <a:pt x="350" y="388"/>
                  </a:lnTo>
                  <a:lnTo>
                    <a:pt x="370" y="417"/>
                  </a:lnTo>
                  <a:lnTo>
                    <a:pt x="395" y="442"/>
                  </a:lnTo>
                  <a:lnTo>
                    <a:pt x="424" y="462"/>
                  </a:lnTo>
                  <a:lnTo>
                    <a:pt x="456" y="477"/>
                  </a:lnTo>
                  <a:lnTo>
                    <a:pt x="490" y="487"/>
                  </a:lnTo>
                  <a:lnTo>
                    <a:pt x="527" y="489"/>
                  </a:lnTo>
                  <a:lnTo>
                    <a:pt x="565" y="487"/>
                  </a:lnTo>
                  <a:lnTo>
                    <a:pt x="600" y="477"/>
                  </a:lnTo>
                  <a:lnTo>
                    <a:pt x="632" y="462"/>
                  </a:lnTo>
                  <a:lnTo>
                    <a:pt x="661" y="442"/>
                  </a:lnTo>
                  <a:lnTo>
                    <a:pt x="686" y="417"/>
                  </a:lnTo>
                  <a:lnTo>
                    <a:pt x="706" y="388"/>
                  </a:lnTo>
                  <a:lnTo>
                    <a:pt x="721" y="356"/>
                  </a:lnTo>
                  <a:lnTo>
                    <a:pt x="731" y="321"/>
                  </a:lnTo>
                  <a:lnTo>
                    <a:pt x="733" y="283"/>
                  </a:lnTo>
                  <a:lnTo>
                    <a:pt x="731" y="246"/>
                  </a:lnTo>
                  <a:lnTo>
                    <a:pt x="721" y="212"/>
                  </a:lnTo>
                  <a:lnTo>
                    <a:pt x="706" y="180"/>
                  </a:lnTo>
                  <a:lnTo>
                    <a:pt x="686" y="151"/>
                  </a:lnTo>
                  <a:lnTo>
                    <a:pt x="661" y="126"/>
                  </a:lnTo>
                  <a:lnTo>
                    <a:pt x="632" y="105"/>
                  </a:lnTo>
                  <a:lnTo>
                    <a:pt x="600" y="90"/>
                  </a:lnTo>
                  <a:lnTo>
                    <a:pt x="565" y="81"/>
                  </a:lnTo>
                  <a:lnTo>
                    <a:pt x="527" y="77"/>
                  </a:lnTo>
                  <a:close/>
                  <a:moveTo>
                    <a:pt x="527" y="0"/>
                  </a:moveTo>
                  <a:lnTo>
                    <a:pt x="586" y="4"/>
                  </a:lnTo>
                  <a:lnTo>
                    <a:pt x="643" y="15"/>
                  </a:lnTo>
                  <a:lnTo>
                    <a:pt x="698" y="31"/>
                  </a:lnTo>
                  <a:lnTo>
                    <a:pt x="751" y="54"/>
                  </a:lnTo>
                  <a:lnTo>
                    <a:pt x="802" y="80"/>
                  </a:lnTo>
                  <a:lnTo>
                    <a:pt x="850" y="109"/>
                  </a:lnTo>
                  <a:lnTo>
                    <a:pt x="893" y="138"/>
                  </a:lnTo>
                  <a:lnTo>
                    <a:pt x="934" y="171"/>
                  </a:lnTo>
                  <a:lnTo>
                    <a:pt x="971" y="202"/>
                  </a:lnTo>
                  <a:lnTo>
                    <a:pt x="1004" y="232"/>
                  </a:lnTo>
                  <a:lnTo>
                    <a:pt x="1032" y="260"/>
                  </a:lnTo>
                  <a:lnTo>
                    <a:pt x="1056" y="283"/>
                  </a:lnTo>
                  <a:lnTo>
                    <a:pt x="1032" y="308"/>
                  </a:lnTo>
                  <a:lnTo>
                    <a:pt x="1004" y="336"/>
                  </a:lnTo>
                  <a:lnTo>
                    <a:pt x="972" y="366"/>
                  </a:lnTo>
                  <a:lnTo>
                    <a:pt x="934" y="397"/>
                  </a:lnTo>
                  <a:lnTo>
                    <a:pt x="894" y="428"/>
                  </a:lnTo>
                  <a:lnTo>
                    <a:pt x="850" y="459"/>
                  </a:lnTo>
                  <a:lnTo>
                    <a:pt x="802" y="488"/>
                  </a:lnTo>
                  <a:lnTo>
                    <a:pt x="752" y="513"/>
                  </a:lnTo>
                  <a:lnTo>
                    <a:pt x="698" y="535"/>
                  </a:lnTo>
                  <a:lnTo>
                    <a:pt x="643" y="553"/>
                  </a:lnTo>
                  <a:lnTo>
                    <a:pt x="586" y="564"/>
                  </a:lnTo>
                  <a:lnTo>
                    <a:pt x="527" y="568"/>
                  </a:lnTo>
                  <a:lnTo>
                    <a:pt x="469" y="564"/>
                  </a:lnTo>
                  <a:lnTo>
                    <a:pt x="412" y="553"/>
                  </a:lnTo>
                  <a:lnTo>
                    <a:pt x="357" y="535"/>
                  </a:lnTo>
                  <a:lnTo>
                    <a:pt x="304" y="513"/>
                  </a:lnTo>
                  <a:lnTo>
                    <a:pt x="254" y="488"/>
                  </a:lnTo>
                  <a:lnTo>
                    <a:pt x="206" y="459"/>
                  </a:lnTo>
                  <a:lnTo>
                    <a:pt x="161" y="428"/>
                  </a:lnTo>
                  <a:lnTo>
                    <a:pt x="120" y="397"/>
                  </a:lnTo>
                  <a:lnTo>
                    <a:pt x="84" y="366"/>
                  </a:lnTo>
                  <a:lnTo>
                    <a:pt x="52" y="336"/>
                  </a:lnTo>
                  <a:lnTo>
                    <a:pt x="23" y="308"/>
                  </a:lnTo>
                  <a:lnTo>
                    <a:pt x="0" y="283"/>
                  </a:lnTo>
                  <a:lnTo>
                    <a:pt x="23" y="260"/>
                  </a:lnTo>
                  <a:lnTo>
                    <a:pt x="52" y="232"/>
                  </a:lnTo>
                  <a:lnTo>
                    <a:pt x="84" y="202"/>
                  </a:lnTo>
                  <a:lnTo>
                    <a:pt x="120" y="171"/>
                  </a:lnTo>
                  <a:lnTo>
                    <a:pt x="161" y="138"/>
                  </a:lnTo>
                  <a:lnTo>
                    <a:pt x="206" y="109"/>
                  </a:lnTo>
                  <a:lnTo>
                    <a:pt x="254" y="80"/>
                  </a:lnTo>
                  <a:lnTo>
                    <a:pt x="304" y="54"/>
                  </a:lnTo>
                  <a:lnTo>
                    <a:pt x="357" y="31"/>
                  </a:lnTo>
                  <a:lnTo>
                    <a:pt x="412" y="15"/>
                  </a:lnTo>
                  <a:lnTo>
                    <a:pt x="469" y="4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461"/>
            <p:cNvSpPr>
              <a:spLocks noEditPoints="1"/>
            </p:cNvSpPr>
            <p:nvPr/>
          </p:nvSpPr>
          <p:spPr bwMode="auto">
            <a:xfrm>
              <a:off x="2931" y="3555"/>
              <a:ext cx="859" cy="859"/>
            </a:xfrm>
            <a:custGeom>
              <a:avLst/>
              <a:gdLst>
                <a:gd name="T0" fmla="*/ 751 w 1720"/>
                <a:gd name="T1" fmla="*/ 448 h 1718"/>
                <a:gd name="T2" fmla="*/ 600 w 1720"/>
                <a:gd name="T3" fmla="*/ 494 h 1718"/>
                <a:gd name="T4" fmla="*/ 466 w 1720"/>
                <a:gd name="T5" fmla="*/ 566 h 1718"/>
                <a:gd name="T6" fmla="*/ 354 w 1720"/>
                <a:gd name="T7" fmla="*/ 649 h 1718"/>
                <a:gd name="T8" fmla="*/ 267 w 1720"/>
                <a:gd name="T9" fmla="*/ 727 h 1718"/>
                <a:gd name="T10" fmla="*/ 210 w 1720"/>
                <a:gd name="T11" fmla="*/ 788 h 1718"/>
                <a:gd name="T12" fmla="*/ 186 w 1720"/>
                <a:gd name="T13" fmla="*/ 816 h 1718"/>
                <a:gd name="T14" fmla="*/ 172 w 1720"/>
                <a:gd name="T15" fmla="*/ 867 h 1718"/>
                <a:gd name="T16" fmla="*/ 190 w 1720"/>
                <a:gd name="T17" fmla="*/ 906 h 1718"/>
                <a:gd name="T18" fmla="*/ 225 w 1720"/>
                <a:gd name="T19" fmla="*/ 947 h 1718"/>
                <a:gd name="T20" fmla="*/ 292 w 1720"/>
                <a:gd name="T21" fmla="*/ 1014 h 1718"/>
                <a:gd name="T22" fmla="*/ 389 w 1720"/>
                <a:gd name="T23" fmla="*/ 1097 h 1718"/>
                <a:gd name="T24" fmla="*/ 508 w 1720"/>
                <a:gd name="T25" fmla="*/ 1176 h 1718"/>
                <a:gd name="T26" fmla="*/ 648 w 1720"/>
                <a:gd name="T27" fmla="*/ 1241 h 1718"/>
                <a:gd name="T28" fmla="*/ 804 w 1720"/>
                <a:gd name="T29" fmla="*/ 1278 h 1718"/>
                <a:gd name="T30" fmla="*/ 968 w 1720"/>
                <a:gd name="T31" fmla="*/ 1270 h 1718"/>
                <a:gd name="T32" fmla="*/ 1119 w 1720"/>
                <a:gd name="T33" fmla="*/ 1223 h 1718"/>
                <a:gd name="T34" fmla="*/ 1253 w 1720"/>
                <a:gd name="T35" fmla="*/ 1151 h 1718"/>
                <a:gd name="T36" fmla="*/ 1365 w 1720"/>
                <a:gd name="T37" fmla="*/ 1068 h 1718"/>
                <a:gd name="T38" fmla="*/ 1453 w 1720"/>
                <a:gd name="T39" fmla="*/ 989 h 1718"/>
                <a:gd name="T40" fmla="*/ 1509 w 1720"/>
                <a:gd name="T41" fmla="*/ 929 h 1718"/>
                <a:gd name="T42" fmla="*/ 1532 w 1720"/>
                <a:gd name="T43" fmla="*/ 901 h 1718"/>
                <a:gd name="T44" fmla="*/ 1546 w 1720"/>
                <a:gd name="T45" fmla="*/ 849 h 1718"/>
                <a:gd name="T46" fmla="*/ 1529 w 1720"/>
                <a:gd name="T47" fmla="*/ 811 h 1718"/>
                <a:gd name="T48" fmla="*/ 1494 w 1720"/>
                <a:gd name="T49" fmla="*/ 771 h 1718"/>
                <a:gd name="T50" fmla="*/ 1426 w 1720"/>
                <a:gd name="T51" fmla="*/ 702 h 1718"/>
                <a:gd name="T52" fmla="*/ 1330 w 1720"/>
                <a:gd name="T53" fmla="*/ 621 h 1718"/>
                <a:gd name="T54" fmla="*/ 1211 w 1720"/>
                <a:gd name="T55" fmla="*/ 540 h 1718"/>
                <a:gd name="T56" fmla="*/ 1070 w 1720"/>
                <a:gd name="T57" fmla="*/ 475 h 1718"/>
                <a:gd name="T58" fmla="*/ 914 w 1720"/>
                <a:gd name="T59" fmla="*/ 440 h 1718"/>
                <a:gd name="T60" fmla="*/ 942 w 1720"/>
                <a:gd name="T61" fmla="*/ 3 h 1718"/>
                <a:gd name="T62" fmla="*/ 1177 w 1720"/>
                <a:gd name="T63" fmla="*/ 60 h 1718"/>
                <a:gd name="T64" fmla="*/ 1380 w 1720"/>
                <a:gd name="T65" fmla="*/ 174 h 1718"/>
                <a:gd name="T66" fmla="*/ 1544 w 1720"/>
                <a:gd name="T67" fmla="*/ 339 h 1718"/>
                <a:gd name="T68" fmla="*/ 1660 w 1720"/>
                <a:gd name="T69" fmla="*/ 543 h 1718"/>
                <a:gd name="T70" fmla="*/ 1716 w 1720"/>
                <a:gd name="T71" fmla="*/ 776 h 1718"/>
                <a:gd name="T72" fmla="*/ 1704 w 1720"/>
                <a:gd name="T73" fmla="*/ 1022 h 1718"/>
                <a:gd name="T74" fmla="*/ 1627 w 1720"/>
                <a:gd name="T75" fmla="*/ 1246 h 1718"/>
                <a:gd name="T76" fmla="*/ 1495 w 1720"/>
                <a:gd name="T77" fmla="*/ 1438 h 1718"/>
                <a:gd name="T78" fmla="*/ 1316 w 1720"/>
                <a:gd name="T79" fmla="*/ 1587 h 1718"/>
                <a:gd name="T80" fmla="*/ 1100 w 1720"/>
                <a:gd name="T81" fmla="*/ 1683 h 1718"/>
                <a:gd name="T82" fmla="*/ 859 w 1720"/>
                <a:gd name="T83" fmla="*/ 1718 h 1718"/>
                <a:gd name="T84" fmla="*/ 618 w 1720"/>
                <a:gd name="T85" fmla="*/ 1683 h 1718"/>
                <a:gd name="T86" fmla="*/ 404 w 1720"/>
                <a:gd name="T87" fmla="*/ 1587 h 1718"/>
                <a:gd name="T88" fmla="*/ 225 w 1720"/>
                <a:gd name="T89" fmla="*/ 1438 h 1718"/>
                <a:gd name="T90" fmla="*/ 93 w 1720"/>
                <a:gd name="T91" fmla="*/ 1246 h 1718"/>
                <a:gd name="T92" fmla="*/ 15 w 1720"/>
                <a:gd name="T93" fmla="*/ 1022 h 1718"/>
                <a:gd name="T94" fmla="*/ 4 w 1720"/>
                <a:gd name="T95" fmla="*/ 776 h 1718"/>
                <a:gd name="T96" fmla="*/ 60 w 1720"/>
                <a:gd name="T97" fmla="*/ 543 h 1718"/>
                <a:gd name="T98" fmla="*/ 175 w 1720"/>
                <a:gd name="T99" fmla="*/ 339 h 1718"/>
                <a:gd name="T100" fmla="*/ 340 w 1720"/>
                <a:gd name="T101" fmla="*/ 174 h 1718"/>
                <a:gd name="T102" fmla="*/ 543 w 1720"/>
                <a:gd name="T103" fmla="*/ 60 h 1718"/>
                <a:gd name="T104" fmla="*/ 777 w 1720"/>
                <a:gd name="T105" fmla="*/ 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0" h="1718">
                  <a:moveTo>
                    <a:pt x="859" y="436"/>
                  </a:moveTo>
                  <a:lnTo>
                    <a:pt x="804" y="440"/>
                  </a:lnTo>
                  <a:lnTo>
                    <a:pt x="751" y="448"/>
                  </a:lnTo>
                  <a:lnTo>
                    <a:pt x="698" y="459"/>
                  </a:lnTo>
                  <a:lnTo>
                    <a:pt x="648" y="475"/>
                  </a:lnTo>
                  <a:lnTo>
                    <a:pt x="600" y="494"/>
                  </a:lnTo>
                  <a:lnTo>
                    <a:pt x="553" y="516"/>
                  </a:lnTo>
                  <a:lnTo>
                    <a:pt x="508" y="540"/>
                  </a:lnTo>
                  <a:lnTo>
                    <a:pt x="466" y="566"/>
                  </a:lnTo>
                  <a:lnTo>
                    <a:pt x="426" y="592"/>
                  </a:lnTo>
                  <a:lnTo>
                    <a:pt x="389" y="621"/>
                  </a:lnTo>
                  <a:lnTo>
                    <a:pt x="354" y="649"/>
                  </a:lnTo>
                  <a:lnTo>
                    <a:pt x="322" y="676"/>
                  </a:lnTo>
                  <a:lnTo>
                    <a:pt x="292" y="702"/>
                  </a:lnTo>
                  <a:lnTo>
                    <a:pt x="267" y="727"/>
                  </a:lnTo>
                  <a:lnTo>
                    <a:pt x="245" y="751"/>
                  </a:lnTo>
                  <a:lnTo>
                    <a:pt x="225" y="771"/>
                  </a:lnTo>
                  <a:lnTo>
                    <a:pt x="210" y="788"/>
                  </a:lnTo>
                  <a:lnTo>
                    <a:pt x="199" y="802"/>
                  </a:lnTo>
                  <a:lnTo>
                    <a:pt x="190" y="811"/>
                  </a:lnTo>
                  <a:lnTo>
                    <a:pt x="186" y="816"/>
                  </a:lnTo>
                  <a:lnTo>
                    <a:pt x="177" y="832"/>
                  </a:lnTo>
                  <a:lnTo>
                    <a:pt x="172" y="849"/>
                  </a:lnTo>
                  <a:lnTo>
                    <a:pt x="172" y="867"/>
                  </a:lnTo>
                  <a:lnTo>
                    <a:pt x="177" y="884"/>
                  </a:lnTo>
                  <a:lnTo>
                    <a:pt x="186" y="901"/>
                  </a:lnTo>
                  <a:lnTo>
                    <a:pt x="190" y="906"/>
                  </a:lnTo>
                  <a:lnTo>
                    <a:pt x="199" y="916"/>
                  </a:lnTo>
                  <a:lnTo>
                    <a:pt x="210" y="929"/>
                  </a:lnTo>
                  <a:lnTo>
                    <a:pt x="225" y="947"/>
                  </a:lnTo>
                  <a:lnTo>
                    <a:pt x="245" y="967"/>
                  </a:lnTo>
                  <a:lnTo>
                    <a:pt x="267" y="989"/>
                  </a:lnTo>
                  <a:lnTo>
                    <a:pt x="292" y="1014"/>
                  </a:lnTo>
                  <a:lnTo>
                    <a:pt x="322" y="1040"/>
                  </a:lnTo>
                  <a:lnTo>
                    <a:pt x="354" y="1068"/>
                  </a:lnTo>
                  <a:lnTo>
                    <a:pt x="389" y="1097"/>
                  </a:lnTo>
                  <a:lnTo>
                    <a:pt x="426" y="1124"/>
                  </a:lnTo>
                  <a:lnTo>
                    <a:pt x="466" y="1151"/>
                  </a:lnTo>
                  <a:lnTo>
                    <a:pt x="508" y="1176"/>
                  </a:lnTo>
                  <a:lnTo>
                    <a:pt x="553" y="1201"/>
                  </a:lnTo>
                  <a:lnTo>
                    <a:pt x="600" y="1223"/>
                  </a:lnTo>
                  <a:lnTo>
                    <a:pt x="648" y="1241"/>
                  </a:lnTo>
                  <a:lnTo>
                    <a:pt x="698" y="1258"/>
                  </a:lnTo>
                  <a:lnTo>
                    <a:pt x="751" y="1270"/>
                  </a:lnTo>
                  <a:lnTo>
                    <a:pt x="804" y="1278"/>
                  </a:lnTo>
                  <a:lnTo>
                    <a:pt x="859" y="1280"/>
                  </a:lnTo>
                  <a:lnTo>
                    <a:pt x="914" y="1278"/>
                  </a:lnTo>
                  <a:lnTo>
                    <a:pt x="968" y="1270"/>
                  </a:lnTo>
                  <a:lnTo>
                    <a:pt x="1020" y="1258"/>
                  </a:lnTo>
                  <a:lnTo>
                    <a:pt x="1070" y="1241"/>
                  </a:lnTo>
                  <a:lnTo>
                    <a:pt x="1119" y="1223"/>
                  </a:lnTo>
                  <a:lnTo>
                    <a:pt x="1167" y="1201"/>
                  </a:lnTo>
                  <a:lnTo>
                    <a:pt x="1211" y="1176"/>
                  </a:lnTo>
                  <a:lnTo>
                    <a:pt x="1253" y="1151"/>
                  </a:lnTo>
                  <a:lnTo>
                    <a:pt x="1293" y="1124"/>
                  </a:lnTo>
                  <a:lnTo>
                    <a:pt x="1330" y="1097"/>
                  </a:lnTo>
                  <a:lnTo>
                    <a:pt x="1365" y="1068"/>
                  </a:lnTo>
                  <a:lnTo>
                    <a:pt x="1398" y="1040"/>
                  </a:lnTo>
                  <a:lnTo>
                    <a:pt x="1426" y="1014"/>
                  </a:lnTo>
                  <a:lnTo>
                    <a:pt x="1453" y="989"/>
                  </a:lnTo>
                  <a:lnTo>
                    <a:pt x="1475" y="967"/>
                  </a:lnTo>
                  <a:lnTo>
                    <a:pt x="1494" y="947"/>
                  </a:lnTo>
                  <a:lnTo>
                    <a:pt x="1509" y="929"/>
                  </a:lnTo>
                  <a:lnTo>
                    <a:pt x="1521" y="916"/>
                  </a:lnTo>
                  <a:lnTo>
                    <a:pt x="1529" y="906"/>
                  </a:lnTo>
                  <a:lnTo>
                    <a:pt x="1532" y="901"/>
                  </a:lnTo>
                  <a:lnTo>
                    <a:pt x="1542" y="884"/>
                  </a:lnTo>
                  <a:lnTo>
                    <a:pt x="1546" y="867"/>
                  </a:lnTo>
                  <a:lnTo>
                    <a:pt x="1546" y="849"/>
                  </a:lnTo>
                  <a:lnTo>
                    <a:pt x="1542" y="832"/>
                  </a:lnTo>
                  <a:lnTo>
                    <a:pt x="1532" y="816"/>
                  </a:lnTo>
                  <a:lnTo>
                    <a:pt x="1529" y="811"/>
                  </a:lnTo>
                  <a:lnTo>
                    <a:pt x="1521" y="802"/>
                  </a:lnTo>
                  <a:lnTo>
                    <a:pt x="1509" y="788"/>
                  </a:lnTo>
                  <a:lnTo>
                    <a:pt x="1494" y="771"/>
                  </a:lnTo>
                  <a:lnTo>
                    <a:pt x="1475" y="750"/>
                  </a:lnTo>
                  <a:lnTo>
                    <a:pt x="1453" y="727"/>
                  </a:lnTo>
                  <a:lnTo>
                    <a:pt x="1426" y="702"/>
                  </a:lnTo>
                  <a:lnTo>
                    <a:pt x="1398" y="676"/>
                  </a:lnTo>
                  <a:lnTo>
                    <a:pt x="1365" y="649"/>
                  </a:lnTo>
                  <a:lnTo>
                    <a:pt x="1330" y="621"/>
                  </a:lnTo>
                  <a:lnTo>
                    <a:pt x="1293" y="592"/>
                  </a:lnTo>
                  <a:lnTo>
                    <a:pt x="1253" y="566"/>
                  </a:lnTo>
                  <a:lnTo>
                    <a:pt x="1211" y="540"/>
                  </a:lnTo>
                  <a:lnTo>
                    <a:pt x="1167" y="516"/>
                  </a:lnTo>
                  <a:lnTo>
                    <a:pt x="1119" y="494"/>
                  </a:lnTo>
                  <a:lnTo>
                    <a:pt x="1070" y="475"/>
                  </a:lnTo>
                  <a:lnTo>
                    <a:pt x="1020" y="459"/>
                  </a:lnTo>
                  <a:lnTo>
                    <a:pt x="968" y="448"/>
                  </a:lnTo>
                  <a:lnTo>
                    <a:pt x="914" y="440"/>
                  </a:lnTo>
                  <a:lnTo>
                    <a:pt x="859" y="436"/>
                  </a:lnTo>
                  <a:close/>
                  <a:moveTo>
                    <a:pt x="859" y="0"/>
                  </a:moveTo>
                  <a:lnTo>
                    <a:pt x="942" y="3"/>
                  </a:lnTo>
                  <a:lnTo>
                    <a:pt x="1023" y="15"/>
                  </a:lnTo>
                  <a:lnTo>
                    <a:pt x="1100" y="33"/>
                  </a:lnTo>
                  <a:lnTo>
                    <a:pt x="1177" y="60"/>
                  </a:lnTo>
                  <a:lnTo>
                    <a:pt x="1248" y="92"/>
                  </a:lnTo>
                  <a:lnTo>
                    <a:pt x="1316" y="129"/>
                  </a:lnTo>
                  <a:lnTo>
                    <a:pt x="1380" y="174"/>
                  </a:lnTo>
                  <a:lnTo>
                    <a:pt x="1440" y="224"/>
                  </a:lnTo>
                  <a:lnTo>
                    <a:pt x="1495" y="279"/>
                  </a:lnTo>
                  <a:lnTo>
                    <a:pt x="1544" y="339"/>
                  </a:lnTo>
                  <a:lnTo>
                    <a:pt x="1589" y="403"/>
                  </a:lnTo>
                  <a:lnTo>
                    <a:pt x="1627" y="470"/>
                  </a:lnTo>
                  <a:lnTo>
                    <a:pt x="1660" y="543"/>
                  </a:lnTo>
                  <a:lnTo>
                    <a:pt x="1685" y="617"/>
                  </a:lnTo>
                  <a:lnTo>
                    <a:pt x="1704" y="695"/>
                  </a:lnTo>
                  <a:lnTo>
                    <a:pt x="1716" y="776"/>
                  </a:lnTo>
                  <a:lnTo>
                    <a:pt x="1720" y="858"/>
                  </a:lnTo>
                  <a:lnTo>
                    <a:pt x="1716" y="941"/>
                  </a:lnTo>
                  <a:lnTo>
                    <a:pt x="1704" y="1022"/>
                  </a:lnTo>
                  <a:lnTo>
                    <a:pt x="1685" y="1099"/>
                  </a:lnTo>
                  <a:lnTo>
                    <a:pt x="1660" y="1175"/>
                  </a:lnTo>
                  <a:lnTo>
                    <a:pt x="1627" y="1246"/>
                  </a:lnTo>
                  <a:lnTo>
                    <a:pt x="1589" y="1314"/>
                  </a:lnTo>
                  <a:lnTo>
                    <a:pt x="1544" y="1379"/>
                  </a:lnTo>
                  <a:lnTo>
                    <a:pt x="1495" y="1438"/>
                  </a:lnTo>
                  <a:lnTo>
                    <a:pt x="1440" y="1493"/>
                  </a:lnTo>
                  <a:lnTo>
                    <a:pt x="1380" y="1542"/>
                  </a:lnTo>
                  <a:lnTo>
                    <a:pt x="1316" y="1587"/>
                  </a:lnTo>
                  <a:lnTo>
                    <a:pt x="1248" y="1626"/>
                  </a:lnTo>
                  <a:lnTo>
                    <a:pt x="1177" y="1658"/>
                  </a:lnTo>
                  <a:lnTo>
                    <a:pt x="1100" y="1683"/>
                  </a:lnTo>
                  <a:lnTo>
                    <a:pt x="1023" y="1702"/>
                  </a:lnTo>
                  <a:lnTo>
                    <a:pt x="942" y="1714"/>
                  </a:lnTo>
                  <a:lnTo>
                    <a:pt x="859" y="1718"/>
                  </a:lnTo>
                  <a:lnTo>
                    <a:pt x="777" y="1714"/>
                  </a:lnTo>
                  <a:lnTo>
                    <a:pt x="696" y="1702"/>
                  </a:lnTo>
                  <a:lnTo>
                    <a:pt x="618" y="1683"/>
                  </a:lnTo>
                  <a:lnTo>
                    <a:pt x="543" y="1658"/>
                  </a:lnTo>
                  <a:lnTo>
                    <a:pt x="471" y="1626"/>
                  </a:lnTo>
                  <a:lnTo>
                    <a:pt x="404" y="1587"/>
                  </a:lnTo>
                  <a:lnTo>
                    <a:pt x="340" y="1542"/>
                  </a:lnTo>
                  <a:lnTo>
                    <a:pt x="280" y="1493"/>
                  </a:lnTo>
                  <a:lnTo>
                    <a:pt x="225" y="1438"/>
                  </a:lnTo>
                  <a:lnTo>
                    <a:pt x="175" y="1379"/>
                  </a:lnTo>
                  <a:lnTo>
                    <a:pt x="130" y="1314"/>
                  </a:lnTo>
                  <a:lnTo>
                    <a:pt x="93" y="1246"/>
                  </a:lnTo>
                  <a:lnTo>
                    <a:pt x="60" y="1175"/>
                  </a:lnTo>
                  <a:lnTo>
                    <a:pt x="34" y="1099"/>
                  </a:lnTo>
                  <a:lnTo>
                    <a:pt x="15" y="1022"/>
                  </a:lnTo>
                  <a:lnTo>
                    <a:pt x="4" y="941"/>
                  </a:lnTo>
                  <a:lnTo>
                    <a:pt x="0" y="858"/>
                  </a:lnTo>
                  <a:lnTo>
                    <a:pt x="4" y="776"/>
                  </a:lnTo>
                  <a:lnTo>
                    <a:pt x="15" y="695"/>
                  </a:lnTo>
                  <a:lnTo>
                    <a:pt x="34" y="617"/>
                  </a:lnTo>
                  <a:lnTo>
                    <a:pt x="60" y="543"/>
                  </a:lnTo>
                  <a:lnTo>
                    <a:pt x="93" y="470"/>
                  </a:lnTo>
                  <a:lnTo>
                    <a:pt x="130" y="403"/>
                  </a:lnTo>
                  <a:lnTo>
                    <a:pt x="175" y="339"/>
                  </a:lnTo>
                  <a:lnTo>
                    <a:pt x="225" y="279"/>
                  </a:lnTo>
                  <a:lnTo>
                    <a:pt x="280" y="224"/>
                  </a:lnTo>
                  <a:lnTo>
                    <a:pt x="340" y="174"/>
                  </a:lnTo>
                  <a:lnTo>
                    <a:pt x="404" y="129"/>
                  </a:lnTo>
                  <a:lnTo>
                    <a:pt x="471" y="92"/>
                  </a:lnTo>
                  <a:lnTo>
                    <a:pt x="543" y="60"/>
                  </a:lnTo>
                  <a:lnTo>
                    <a:pt x="618" y="33"/>
                  </a:lnTo>
                  <a:lnTo>
                    <a:pt x="696" y="15"/>
                  </a:lnTo>
                  <a:lnTo>
                    <a:pt x="777" y="3"/>
                  </a:lnTo>
                  <a:lnTo>
                    <a:pt x="8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1549069" y="460257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工作内容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1003238" y="5086034"/>
            <a:ext cx="196862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008989" y="4547615"/>
            <a:ext cx="1380604" cy="356047"/>
          </a:xfrm>
          <a:prstGeom prst="rect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4256819" y="460257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工作内容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>
            <a:off x="3710988" y="5086034"/>
            <a:ext cx="196862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794360" y="4602479"/>
            <a:ext cx="1380604" cy="356047"/>
          </a:xfrm>
          <a:prstGeom prst="rect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>
            <a:off x="7042190" y="465744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工作内容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6496359" y="5140898"/>
            <a:ext cx="196862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502110" y="4602479"/>
            <a:ext cx="1380604" cy="356047"/>
          </a:xfrm>
          <a:prstGeom prst="rect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1"/>
          <p:cNvSpPr txBox="1">
            <a:spLocks noChangeArrowheads="1"/>
          </p:cNvSpPr>
          <p:nvPr/>
        </p:nvSpPr>
        <p:spPr bwMode="auto">
          <a:xfrm>
            <a:off x="9749940" y="465744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工作内容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1"/>
          <p:cNvSpPr txBox="1">
            <a:spLocks noChangeArrowheads="1"/>
          </p:cNvSpPr>
          <p:nvPr/>
        </p:nvSpPr>
        <p:spPr bwMode="auto">
          <a:xfrm>
            <a:off x="9204109" y="5140898"/>
            <a:ext cx="196862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rgbClr val="7B757F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rgbClr val="7B757F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1253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工作内容回顾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75028" y="1845403"/>
            <a:ext cx="3813440" cy="4263578"/>
          </a:xfrm>
          <a:prstGeom prst="rect">
            <a:avLst/>
          </a:prstGeom>
          <a:blipFill dpi="0" rotWithShape="1">
            <a:blip r:embed="rId2"/>
            <a:srcRect/>
            <a:stretch>
              <a:fillRect l="-20000" r="-15000"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75028" y="5375678"/>
            <a:ext cx="3813440" cy="733302"/>
          </a:xfrm>
          <a:prstGeom prst="rect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66"/>
          <p:cNvSpPr txBox="1"/>
          <p:nvPr/>
        </p:nvSpPr>
        <p:spPr>
          <a:xfrm>
            <a:off x="2303535" y="5388971"/>
            <a:ext cx="1620957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腾祥铭宋简-W8" pitchFamily="2" charset="0"/>
                <a:ea typeface="腾祥铭宋简-W8" pitchFamily="2" charset="0"/>
                <a:sym typeface="Arial" panose="020B0604020202020204" pitchFamily="34" charset="0"/>
              </a:rPr>
              <a:t>工作内容</a:t>
            </a:r>
            <a:endParaRPr lang="en-GB" sz="2800" b="1" dirty="0">
              <a:solidFill>
                <a:schemeClr val="bg1"/>
              </a:solidFill>
              <a:latin typeface="腾祥铭宋简-W8" pitchFamily="2" charset="0"/>
              <a:ea typeface="腾祥铭宋简-W8" pitchFamily="2" charset="0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84523" y="2457314"/>
            <a:ext cx="4082493" cy="61369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84523" y="2161205"/>
            <a:ext cx="2050552" cy="36279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工作内容回顾</a:t>
            </a:r>
            <a:endParaRPr lang="zh-CN" altLang="en-US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6345197" y="2276352"/>
            <a:ext cx="751552" cy="584200"/>
          </a:xfrm>
          <a:prstGeom prst="parallelogram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583933" y="2432569"/>
            <a:ext cx="274080" cy="271764"/>
          </a:xfrm>
          <a:custGeom>
            <a:avLst/>
            <a:gdLst>
              <a:gd name="connsiteX0" fmla="*/ 192254 w 338138"/>
              <a:gd name="connsiteY0" fmla="*/ 135421 h 335282"/>
              <a:gd name="connsiteX1" fmla="*/ 152810 w 338138"/>
              <a:gd name="connsiteY1" fmla="*/ 151158 h 335282"/>
              <a:gd name="connsiteX2" fmla="*/ 152810 w 338138"/>
              <a:gd name="connsiteY2" fmla="*/ 229842 h 335282"/>
              <a:gd name="connsiteX3" fmla="*/ 232697 w 338138"/>
              <a:gd name="connsiteY3" fmla="*/ 229842 h 335282"/>
              <a:gd name="connsiteX4" fmla="*/ 232697 w 338138"/>
              <a:gd name="connsiteY4" fmla="*/ 151158 h 335282"/>
              <a:gd name="connsiteX5" fmla="*/ 192254 w 338138"/>
              <a:gd name="connsiteY5" fmla="*/ 135421 h 335282"/>
              <a:gd name="connsiteX6" fmla="*/ 238125 w 338138"/>
              <a:gd name="connsiteY6" fmla="*/ 69850 h 335282"/>
              <a:gd name="connsiteX7" fmla="*/ 225425 w 338138"/>
              <a:gd name="connsiteY7" fmla="*/ 80963 h 335282"/>
              <a:gd name="connsiteX8" fmla="*/ 238125 w 338138"/>
              <a:gd name="connsiteY8" fmla="*/ 92076 h 335282"/>
              <a:gd name="connsiteX9" fmla="*/ 250825 w 338138"/>
              <a:gd name="connsiteY9" fmla="*/ 80963 h 335282"/>
              <a:gd name="connsiteX10" fmla="*/ 238125 w 338138"/>
              <a:gd name="connsiteY10" fmla="*/ 69850 h 335282"/>
              <a:gd name="connsiteX11" fmla="*/ 214313 w 338138"/>
              <a:gd name="connsiteY11" fmla="*/ 57150 h 335282"/>
              <a:gd name="connsiteX12" fmla="*/ 263526 w 338138"/>
              <a:gd name="connsiteY12" fmla="*/ 57150 h 335282"/>
              <a:gd name="connsiteX13" fmla="*/ 263526 w 338138"/>
              <a:gd name="connsiteY13" fmla="*/ 106363 h 335282"/>
              <a:gd name="connsiteX14" fmla="*/ 214313 w 338138"/>
              <a:gd name="connsiteY14" fmla="*/ 106363 h 335282"/>
              <a:gd name="connsiteX15" fmla="*/ 49213 w 338138"/>
              <a:gd name="connsiteY15" fmla="*/ 57150 h 335282"/>
              <a:gd name="connsiteX16" fmla="*/ 195263 w 338138"/>
              <a:gd name="connsiteY16" fmla="*/ 57150 h 335282"/>
              <a:gd name="connsiteX17" fmla="*/ 195263 w 338138"/>
              <a:gd name="connsiteY17" fmla="*/ 106363 h 335282"/>
              <a:gd name="connsiteX18" fmla="*/ 49213 w 338138"/>
              <a:gd name="connsiteY18" fmla="*/ 106363 h 335282"/>
              <a:gd name="connsiteX19" fmla="*/ 22225 w 338138"/>
              <a:gd name="connsiteY19" fmla="*/ 28575 h 335282"/>
              <a:gd name="connsiteX20" fmla="*/ 22225 w 338138"/>
              <a:gd name="connsiteY20" fmla="*/ 269875 h 335282"/>
              <a:gd name="connsiteX21" fmla="*/ 241853 w 338138"/>
              <a:gd name="connsiteY21" fmla="*/ 269875 h 335282"/>
              <a:gd name="connsiteX22" fmla="*/ 247114 w 338138"/>
              <a:gd name="connsiteY22" fmla="*/ 259384 h 335282"/>
              <a:gd name="connsiteX23" fmla="*/ 233962 w 338138"/>
              <a:gd name="connsiteY23" fmla="*/ 248892 h 335282"/>
              <a:gd name="connsiteX24" fmla="*/ 155054 w 338138"/>
              <a:gd name="connsiteY24" fmla="*/ 251515 h 335282"/>
              <a:gd name="connsiteX25" fmla="*/ 49843 w 338138"/>
              <a:gd name="connsiteY25" fmla="*/ 251515 h 335282"/>
              <a:gd name="connsiteX26" fmla="*/ 49843 w 338138"/>
              <a:gd name="connsiteY26" fmla="*/ 231844 h 335282"/>
              <a:gd name="connsiteX27" fmla="*/ 135327 w 338138"/>
              <a:gd name="connsiteY27" fmla="*/ 231844 h 335282"/>
              <a:gd name="connsiteX28" fmla="*/ 122175 w 338138"/>
              <a:gd name="connsiteY28" fmla="*/ 201682 h 335282"/>
              <a:gd name="connsiteX29" fmla="*/ 49843 w 338138"/>
              <a:gd name="connsiteY29" fmla="*/ 201682 h 335282"/>
              <a:gd name="connsiteX30" fmla="*/ 49843 w 338138"/>
              <a:gd name="connsiteY30" fmla="*/ 183322 h 335282"/>
              <a:gd name="connsiteX31" fmla="*/ 120860 w 338138"/>
              <a:gd name="connsiteY31" fmla="*/ 183322 h 335282"/>
              <a:gd name="connsiteX32" fmla="*/ 131381 w 338138"/>
              <a:gd name="connsiteY32" fmla="*/ 153159 h 335282"/>
              <a:gd name="connsiteX33" fmla="*/ 49843 w 338138"/>
              <a:gd name="connsiteY33" fmla="*/ 153159 h 335282"/>
              <a:gd name="connsiteX34" fmla="*/ 49843 w 338138"/>
              <a:gd name="connsiteY34" fmla="*/ 134800 h 335282"/>
              <a:gd name="connsiteX35" fmla="*/ 147163 w 338138"/>
              <a:gd name="connsiteY35" fmla="*/ 134800 h 335282"/>
              <a:gd name="connsiteX36" fmla="*/ 243168 w 338138"/>
              <a:gd name="connsiteY36" fmla="*/ 138734 h 335282"/>
              <a:gd name="connsiteX37" fmla="*/ 251059 w 338138"/>
              <a:gd name="connsiteY37" fmla="*/ 231844 h 335282"/>
              <a:gd name="connsiteX38" fmla="*/ 264210 w 338138"/>
              <a:gd name="connsiteY38" fmla="*/ 243647 h 335282"/>
              <a:gd name="connsiteX39" fmla="*/ 272101 w 338138"/>
              <a:gd name="connsiteY39" fmla="*/ 238401 h 335282"/>
              <a:gd name="connsiteX40" fmla="*/ 290513 w 338138"/>
              <a:gd name="connsiteY40" fmla="*/ 256761 h 335282"/>
              <a:gd name="connsiteX41" fmla="*/ 290513 w 338138"/>
              <a:gd name="connsiteY41" fmla="*/ 28575 h 335282"/>
              <a:gd name="connsiteX42" fmla="*/ 22225 w 338138"/>
              <a:gd name="connsiteY42" fmla="*/ 28575 h 335282"/>
              <a:gd name="connsiteX43" fmla="*/ 0 w 338138"/>
              <a:gd name="connsiteY43" fmla="*/ 0 h 335282"/>
              <a:gd name="connsiteX44" fmla="*/ 311721 w 338138"/>
              <a:gd name="connsiteY44" fmla="*/ 0 h 335282"/>
              <a:gd name="connsiteX45" fmla="*/ 311721 w 338138"/>
              <a:gd name="connsiteY45" fmla="*/ 278479 h 335282"/>
              <a:gd name="connsiteX46" fmla="*/ 338138 w 338138"/>
              <a:gd name="connsiteY46" fmla="*/ 304875 h 335282"/>
              <a:gd name="connsiteX47" fmla="*/ 330213 w 338138"/>
              <a:gd name="connsiteY47" fmla="*/ 325992 h 335282"/>
              <a:gd name="connsiteX48" fmla="*/ 307759 w 338138"/>
              <a:gd name="connsiteY48" fmla="*/ 335230 h 335282"/>
              <a:gd name="connsiteX49" fmla="*/ 262850 w 338138"/>
              <a:gd name="connsiteY49" fmla="*/ 291677 h 335282"/>
              <a:gd name="connsiteX50" fmla="*/ 0 w 338138"/>
              <a:gd name="connsiteY50" fmla="*/ 291677 h 335282"/>
              <a:gd name="connsiteX51" fmla="*/ 0 w 338138"/>
              <a:gd name="connsiteY51" fmla="*/ 0 h 33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335282">
                <a:moveTo>
                  <a:pt x="192254" y="135421"/>
                </a:moveTo>
                <a:cubicBezTo>
                  <a:pt x="177774" y="135421"/>
                  <a:pt x="163461" y="140666"/>
                  <a:pt x="152810" y="151158"/>
                </a:cubicBezTo>
                <a:cubicBezTo>
                  <a:pt x="130175" y="173452"/>
                  <a:pt x="130175" y="207548"/>
                  <a:pt x="152810" y="229842"/>
                </a:cubicBezTo>
                <a:cubicBezTo>
                  <a:pt x="174113" y="250825"/>
                  <a:pt x="210062" y="250825"/>
                  <a:pt x="232697" y="229842"/>
                </a:cubicBezTo>
                <a:cubicBezTo>
                  <a:pt x="254000" y="207548"/>
                  <a:pt x="254000" y="173452"/>
                  <a:pt x="232697" y="151158"/>
                </a:cubicBezTo>
                <a:cubicBezTo>
                  <a:pt x="221379" y="140666"/>
                  <a:pt x="206733" y="135421"/>
                  <a:pt x="192254" y="135421"/>
                </a:cubicBezTo>
                <a:close/>
                <a:moveTo>
                  <a:pt x="238125" y="69850"/>
                </a:moveTo>
                <a:cubicBezTo>
                  <a:pt x="231111" y="69850"/>
                  <a:pt x="225425" y="74825"/>
                  <a:pt x="225425" y="80963"/>
                </a:cubicBezTo>
                <a:cubicBezTo>
                  <a:pt x="225425" y="87101"/>
                  <a:pt x="231111" y="92076"/>
                  <a:pt x="238125" y="92076"/>
                </a:cubicBezTo>
                <a:cubicBezTo>
                  <a:pt x="245139" y="92076"/>
                  <a:pt x="250825" y="87101"/>
                  <a:pt x="250825" y="80963"/>
                </a:cubicBezTo>
                <a:cubicBezTo>
                  <a:pt x="250825" y="74825"/>
                  <a:pt x="245139" y="69850"/>
                  <a:pt x="238125" y="69850"/>
                </a:cubicBezTo>
                <a:close/>
                <a:moveTo>
                  <a:pt x="214313" y="57150"/>
                </a:moveTo>
                <a:lnTo>
                  <a:pt x="263526" y="57150"/>
                </a:lnTo>
                <a:lnTo>
                  <a:pt x="263526" y="106363"/>
                </a:lnTo>
                <a:lnTo>
                  <a:pt x="214313" y="106363"/>
                </a:lnTo>
                <a:close/>
                <a:moveTo>
                  <a:pt x="49213" y="57150"/>
                </a:moveTo>
                <a:lnTo>
                  <a:pt x="195263" y="57150"/>
                </a:lnTo>
                <a:lnTo>
                  <a:pt x="195263" y="106363"/>
                </a:lnTo>
                <a:lnTo>
                  <a:pt x="49213" y="106363"/>
                </a:lnTo>
                <a:close/>
                <a:moveTo>
                  <a:pt x="22225" y="28575"/>
                </a:moveTo>
                <a:cubicBezTo>
                  <a:pt x="22225" y="28575"/>
                  <a:pt x="22225" y="28575"/>
                  <a:pt x="22225" y="269875"/>
                </a:cubicBezTo>
                <a:lnTo>
                  <a:pt x="241853" y="269875"/>
                </a:lnTo>
                <a:cubicBezTo>
                  <a:pt x="241853" y="269875"/>
                  <a:pt x="241853" y="269875"/>
                  <a:pt x="247114" y="259384"/>
                </a:cubicBezTo>
                <a:cubicBezTo>
                  <a:pt x="247114" y="259384"/>
                  <a:pt x="247114" y="259384"/>
                  <a:pt x="233962" y="248892"/>
                </a:cubicBezTo>
                <a:cubicBezTo>
                  <a:pt x="210289" y="264629"/>
                  <a:pt x="178726" y="265941"/>
                  <a:pt x="155054" y="251515"/>
                </a:cubicBezTo>
                <a:cubicBezTo>
                  <a:pt x="155054" y="251515"/>
                  <a:pt x="155054" y="251515"/>
                  <a:pt x="49843" y="251515"/>
                </a:cubicBezTo>
                <a:cubicBezTo>
                  <a:pt x="49843" y="251515"/>
                  <a:pt x="49843" y="251515"/>
                  <a:pt x="49843" y="231844"/>
                </a:cubicBezTo>
                <a:cubicBezTo>
                  <a:pt x="49843" y="231844"/>
                  <a:pt x="49843" y="231844"/>
                  <a:pt x="135327" y="231844"/>
                </a:cubicBezTo>
                <a:cubicBezTo>
                  <a:pt x="128751" y="222664"/>
                  <a:pt x="123490" y="213484"/>
                  <a:pt x="122175" y="201682"/>
                </a:cubicBezTo>
                <a:cubicBezTo>
                  <a:pt x="122175" y="201682"/>
                  <a:pt x="122175" y="201682"/>
                  <a:pt x="49843" y="201682"/>
                </a:cubicBezTo>
                <a:cubicBezTo>
                  <a:pt x="49843" y="201682"/>
                  <a:pt x="49843" y="201682"/>
                  <a:pt x="49843" y="183322"/>
                </a:cubicBezTo>
                <a:cubicBezTo>
                  <a:pt x="49843" y="183322"/>
                  <a:pt x="49843" y="183322"/>
                  <a:pt x="120860" y="183322"/>
                </a:cubicBezTo>
                <a:cubicBezTo>
                  <a:pt x="122175" y="172831"/>
                  <a:pt x="124806" y="162339"/>
                  <a:pt x="131381" y="153159"/>
                </a:cubicBezTo>
                <a:cubicBezTo>
                  <a:pt x="131381" y="153159"/>
                  <a:pt x="131381" y="153159"/>
                  <a:pt x="49843" y="153159"/>
                </a:cubicBezTo>
                <a:cubicBezTo>
                  <a:pt x="49843" y="153159"/>
                  <a:pt x="49843" y="153159"/>
                  <a:pt x="49843" y="134800"/>
                </a:cubicBezTo>
                <a:cubicBezTo>
                  <a:pt x="49843" y="134800"/>
                  <a:pt x="49843" y="134800"/>
                  <a:pt x="147163" y="134800"/>
                </a:cubicBezTo>
                <a:cubicBezTo>
                  <a:pt x="174781" y="111194"/>
                  <a:pt x="216865" y="112506"/>
                  <a:pt x="243168" y="138734"/>
                </a:cubicBezTo>
                <a:cubicBezTo>
                  <a:pt x="269471" y="164962"/>
                  <a:pt x="270786" y="202993"/>
                  <a:pt x="251059" y="231844"/>
                </a:cubicBezTo>
                <a:cubicBezTo>
                  <a:pt x="251059" y="231844"/>
                  <a:pt x="251059" y="231844"/>
                  <a:pt x="264210" y="243647"/>
                </a:cubicBezTo>
                <a:cubicBezTo>
                  <a:pt x="264210" y="243647"/>
                  <a:pt x="264210" y="243647"/>
                  <a:pt x="272101" y="238401"/>
                </a:cubicBezTo>
                <a:cubicBezTo>
                  <a:pt x="272101" y="238401"/>
                  <a:pt x="272101" y="238401"/>
                  <a:pt x="290513" y="256761"/>
                </a:cubicBezTo>
                <a:cubicBezTo>
                  <a:pt x="290513" y="256761"/>
                  <a:pt x="290513" y="256761"/>
                  <a:pt x="290513" y="28575"/>
                </a:cubicBezTo>
                <a:cubicBezTo>
                  <a:pt x="290513" y="28575"/>
                  <a:pt x="290513" y="28575"/>
                  <a:pt x="22225" y="28575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311721" y="0"/>
                </a:cubicBezTo>
                <a:cubicBezTo>
                  <a:pt x="311721" y="0"/>
                  <a:pt x="311721" y="0"/>
                  <a:pt x="311721" y="278479"/>
                </a:cubicBezTo>
                <a:cubicBezTo>
                  <a:pt x="311721" y="278479"/>
                  <a:pt x="311721" y="278479"/>
                  <a:pt x="338138" y="304875"/>
                </a:cubicBezTo>
                <a:cubicBezTo>
                  <a:pt x="338138" y="304875"/>
                  <a:pt x="338138" y="316753"/>
                  <a:pt x="330213" y="325992"/>
                </a:cubicBezTo>
                <a:cubicBezTo>
                  <a:pt x="320967" y="336550"/>
                  <a:pt x="307759" y="335230"/>
                  <a:pt x="307759" y="335230"/>
                </a:cubicBezTo>
                <a:cubicBezTo>
                  <a:pt x="307759" y="335230"/>
                  <a:pt x="307759" y="335230"/>
                  <a:pt x="262850" y="291677"/>
                </a:cubicBezTo>
                <a:cubicBezTo>
                  <a:pt x="262850" y="291677"/>
                  <a:pt x="262850" y="291677"/>
                  <a:pt x="0" y="291677"/>
                </a:cubicBezTo>
                <a:cubicBezTo>
                  <a:pt x="0" y="291677"/>
                  <a:pt x="0" y="29167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84523" y="3806689"/>
            <a:ext cx="4082493" cy="61369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84523" y="3510580"/>
            <a:ext cx="2050552" cy="36279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工作内容回顾</a:t>
            </a:r>
            <a:endParaRPr lang="zh-CN" altLang="en-US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6345197" y="3625727"/>
            <a:ext cx="751552" cy="584200"/>
          </a:xfrm>
          <a:prstGeom prst="parallelogram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6"/>
          <p:cNvSpPr/>
          <p:nvPr/>
        </p:nvSpPr>
        <p:spPr>
          <a:xfrm>
            <a:off x="6583933" y="3780787"/>
            <a:ext cx="274080" cy="274080"/>
          </a:xfrm>
          <a:custGeom>
            <a:avLst/>
            <a:gdLst>
              <a:gd name="connsiteX0" fmla="*/ 311151 w 331788"/>
              <a:gd name="connsiteY0" fmla="*/ 34925 h 331788"/>
              <a:gd name="connsiteX1" fmla="*/ 331788 w 331788"/>
              <a:gd name="connsiteY1" fmla="*/ 92075 h 331788"/>
              <a:gd name="connsiteX2" fmla="*/ 311151 w 331788"/>
              <a:gd name="connsiteY2" fmla="*/ 98425 h 331788"/>
              <a:gd name="connsiteX3" fmla="*/ 304801 w 331788"/>
              <a:gd name="connsiteY3" fmla="*/ 76200 h 331788"/>
              <a:gd name="connsiteX4" fmla="*/ 254001 w 331788"/>
              <a:gd name="connsiteY4" fmla="*/ 222251 h 331788"/>
              <a:gd name="connsiteX5" fmla="*/ 206376 w 331788"/>
              <a:gd name="connsiteY5" fmla="*/ 146050 h 331788"/>
              <a:gd name="connsiteX6" fmla="*/ 157163 w 331788"/>
              <a:gd name="connsiteY6" fmla="*/ 241301 h 331788"/>
              <a:gd name="connsiteX7" fmla="*/ 103188 w 331788"/>
              <a:gd name="connsiteY7" fmla="*/ 163513 h 331788"/>
              <a:gd name="connsiteX8" fmla="*/ 61913 w 331788"/>
              <a:gd name="connsiteY8" fmla="*/ 242888 h 331788"/>
              <a:gd name="connsiteX9" fmla="*/ 44450 w 331788"/>
              <a:gd name="connsiteY9" fmla="*/ 231776 h 331788"/>
              <a:gd name="connsiteX10" fmla="*/ 101600 w 331788"/>
              <a:gd name="connsiteY10" fmla="*/ 123825 h 331788"/>
              <a:gd name="connsiteX11" fmla="*/ 153988 w 331788"/>
              <a:gd name="connsiteY11" fmla="*/ 201613 h 331788"/>
              <a:gd name="connsiteX12" fmla="*/ 203201 w 331788"/>
              <a:gd name="connsiteY12" fmla="*/ 106363 h 331788"/>
              <a:gd name="connsiteX13" fmla="*/ 247651 w 331788"/>
              <a:gd name="connsiteY13" fmla="*/ 174625 h 331788"/>
              <a:gd name="connsiteX14" fmla="*/ 284163 w 331788"/>
              <a:gd name="connsiteY14" fmla="*/ 69850 h 331788"/>
              <a:gd name="connsiteX15" fmla="*/ 263526 w 331788"/>
              <a:gd name="connsiteY15" fmla="*/ 79375 h 331788"/>
              <a:gd name="connsiteX16" fmla="*/ 255588 w 331788"/>
              <a:gd name="connsiteY16" fmla="*/ 61913 h 331788"/>
              <a:gd name="connsiteX17" fmla="*/ 0 w 331788"/>
              <a:gd name="connsiteY17" fmla="*/ 0 h 331788"/>
              <a:gd name="connsiteX18" fmla="*/ 20637 w 331788"/>
              <a:gd name="connsiteY18" fmla="*/ 0 h 331788"/>
              <a:gd name="connsiteX19" fmla="*/ 20637 w 331788"/>
              <a:gd name="connsiteY19" fmla="*/ 311151 h 331788"/>
              <a:gd name="connsiteX20" fmla="*/ 331788 w 331788"/>
              <a:gd name="connsiteY20" fmla="*/ 311151 h 331788"/>
              <a:gd name="connsiteX21" fmla="*/ 331788 w 331788"/>
              <a:gd name="connsiteY21" fmla="*/ 331788 h 331788"/>
              <a:gd name="connsiteX22" fmla="*/ 0 w 331788"/>
              <a:gd name="connsiteY22" fmla="*/ 331788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1788" h="331788">
                <a:moveTo>
                  <a:pt x="311151" y="34925"/>
                </a:moveTo>
                <a:lnTo>
                  <a:pt x="331788" y="92075"/>
                </a:lnTo>
                <a:lnTo>
                  <a:pt x="311151" y="98425"/>
                </a:lnTo>
                <a:lnTo>
                  <a:pt x="304801" y="76200"/>
                </a:lnTo>
                <a:lnTo>
                  <a:pt x="254001" y="222251"/>
                </a:lnTo>
                <a:lnTo>
                  <a:pt x="206376" y="146050"/>
                </a:lnTo>
                <a:lnTo>
                  <a:pt x="157163" y="241301"/>
                </a:lnTo>
                <a:lnTo>
                  <a:pt x="103188" y="163513"/>
                </a:lnTo>
                <a:lnTo>
                  <a:pt x="61913" y="242888"/>
                </a:lnTo>
                <a:lnTo>
                  <a:pt x="44450" y="231776"/>
                </a:lnTo>
                <a:lnTo>
                  <a:pt x="101600" y="123825"/>
                </a:lnTo>
                <a:lnTo>
                  <a:pt x="153988" y="201613"/>
                </a:lnTo>
                <a:lnTo>
                  <a:pt x="203201" y="106363"/>
                </a:lnTo>
                <a:lnTo>
                  <a:pt x="247651" y="174625"/>
                </a:lnTo>
                <a:lnTo>
                  <a:pt x="284163" y="69850"/>
                </a:lnTo>
                <a:lnTo>
                  <a:pt x="263526" y="79375"/>
                </a:lnTo>
                <a:lnTo>
                  <a:pt x="255588" y="61913"/>
                </a:lnTo>
                <a:close/>
                <a:moveTo>
                  <a:pt x="0" y="0"/>
                </a:moveTo>
                <a:lnTo>
                  <a:pt x="20637" y="0"/>
                </a:lnTo>
                <a:lnTo>
                  <a:pt x="20637" y="311151"/>
                </a:lnTo>
                <a:lnTo>
                  <a:pt x="331788" y="311151"/>
                </a:lnTo>
                <a:lnTo>
                  <a:pt x="331788" y="331788"/>
                </a:lnTo>
                <a:lnTo>
                  <a:pt x="0" y="3317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84523" y="5125584"/>
            <a:ext cx="4082493" cy="61369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84523" y="4829475"/>
            <a:ext cx="2050552" cy="36279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工作内容回顾</a:t>
            </a:r>
            <a:endParaRPr lang="zh-CN" altLang="en-US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平行四边形 16"/>
          <p:cNvSpPr/>
          <p:nvPr/>
        </p:nvSpPr>
        <p:spPr>
          <a:xfrm>
            <a:off x="6345197" y="4944622"/>
            <a:ext cx="751552" cy="584200"/>
          </a:xfrm>
          <a:prstGeom prst="parallelogram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23"/>
          <p:cNvSpPr/>
          <p:nvPr/>
        </p:nvSpPr>
        <p:spPr>
          <a:xfrm>
            <a:off x="6583933" y="5118340"/>
            <a:ext cx="274080" cy="236763"/>
          </a:xfrm>
          <a:custGeom>
            <a:avLst/>
            <a:gdLst>
              <a:gd name="T0" fmla="*/ 185 w 256"/>
              <a:gd name="T1" fmla="*/ 0 h 222"/>
              <a:gd name="T2" fmla="*/ 256 w 256"/>
              <a:gd name="T3" fmla="*/ 71 h 222"/>
              <a:gd name="T4" fmla="*/ 128 w 256"/>
              <a:gd name="T5" fmla="*/ 222 h 222"/>
              <a:gd name="T6" fmla="*/ 0 w 256"/>
              <a:gd name="T7" fmla="*/ 71 h 222"/>
              <a:gd name="T8" fmla="*/ 71 w 256"/>
              <a:gd name="T9" fmla="*/ 0 h 222"/>
              <a:gd name="T10" fmla="*/ 128 w 256"/>
              <a:gd name="T11" fmla="*/ 30 h 222"/>
              <a:gd name="T12" fmla="*/ 185 w 256"/>
              <a:gd name="T13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6" h="222">
                <a:moveTo>
                  <a:pt x="185" y="0"/>
                </a:moveTo>
                <a:cubicBezTo>
                  <a:pt x="224" y="0"/>
                  <a:pt x="256" y="32"/>
                  <a:pt x="256" y="71"/>
                </a:cubicBezTo>
                <a:cubicBezTo>
                  <a:pt x="256" y="136"/>
                  <a:pt x="128" y="222"/>
                  <a:pt x="128" y="222"/>
                </a:cubicBezTo>
                <a:cubicBezTo>
                  <a:pt x="128" y="222"/>
                  <a:pt x="0" y="139"/>
                  <a:pt x="0" y="71"/>
                </a:cubicBezTo>
                <a:cubicBezTo>
                  <a:pt x="0" y="23"/>
                  <a:pt x="32" y="0"/>
                  <a:pt x="71" y="0"/>
                </a:cubicBezTo>
                <a:cubicBezTo>
                  <a:pt x="94" y="0"/>
                  <a:pt x="115" y="12"/>
                  <a:pt x="128" y="30"/>
                </a:cubicBezTo>
                <a:cubicBezTo>
                  <a:pt x="141" y="12"/>
                  <a:pt x="162" y="0"/>
                  <a:pt x="1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660400" y="5854470"/>
            <a:ext cx="1595120" cy="1595120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531300" y="-990600"/>
            <a:ext cx="2625896" cy="2625896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931533" y="5242962"/>
            <a:ext cx="774178" cy="77417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047924" y="3728983"/>
            <a:ext cx="417648" cy="417648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5940" y="2449748"/>
            <a:ext cx="324538" cy="32453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022280" y="531154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48659" y="667182"/>
            <a:ext cx="5528494" cy="5528493"/>
          </a:xfrm>
          <a:prstGeom prst="ellipse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191402" y="507735"/>
            <a:ext cx="5842532" cy="5842530"/>
          </a:xfrm>
          <a:prstGeom prst="ellipse">
            <a:avLst/>
          </a:prstGeom>
          <a:noFill/>
          <a:ln w="19050">
            <a:solidFill>
              <a:srgbClr val="A376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500015" y="793817"/>
            <a:ext cx="1061779" cy="1061779"/>
          </a:xfrm>
          <a:prstGeom prst="ellipse">
            <a:avLst/>
          </a:prstGeom>
          <a:solidFill>
            <a:srgbClr val="E9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573815" y="4599596"/>
            <a:ext cx="1604546" cy="1604546"/>
          </a:xfrm>
          <a:prstGeom prst="ellipse">
            <a:avLst/>
          </a:prstGeom>
          <a:solidFill>
            <a:srgbClr val="E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716163" y="1872530"/>
            <a:ext cx="213688" cy="213688"/>
          </a:xfrm>
          <a:prstGeom prst="ellipse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963144" y="3220790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PA_文本框 2"/>
          <p:cNvSpPr txBox="1"/>
          <p:nvPr>
            <p:custDataLst>
              <p:tags r:id="rId1"/>
            </p:custDataLst>
          </p:nvPr>
        </p:nvSpPr>
        <p:spPr>
          <a:xfrm>
            <a:off x="3812407" y="2303457"/>
            <a:ext cx="4600522" cy="9030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b="0" dirty="0">
                <a:solidFill>
                  <a:schemeClr val="bg1"/>
                </a:solidFill>
                <a:latin typeface="腾祥铭宋简-W8" pitchFamily="2" charset="0"/>
                <a:ea typeface="腾祥铭宋简-W8" pitchFamily="2" charset="0"/>
              </a:rPr>
              <a:t>工作难点分析</a:t>
            </a:r>
            <a:endParaRPr lang="zh-CN" altLang="en-US" sz="4800" b="0" dirty="0">
              <a:solidFill>
                <a:schemeClr val="bg1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116634" y="4546726"/>
            <a:ext cx="1978281" cy="39789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37941" y="4572096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72756" y="3650829"/>
            <a:ext cx="5068122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alpha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chemeClr val="bg1">
                  <a:alpha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工作难点分析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Freeform 15"/>
          <p:cNvSpPr/>
          <p:nvPr/>
        </p:nvSpPr>
        <p:spPr bwMode="auto">
          <a:xfrm>
            <a:off x="703184" y="2439239"/>
            <a:ext cx="349112" cy="403008"/>
          </a:xfrm>
          <a:custGeom>
            <a:avLst/>
            <a:gdLst>
              <a:gd name="T0" fmla="*/ 1573 w 3148"/>
              <a:gd name="T1" fmla="*/ 0 h 3634"/>
              <a:gd name="T2" fmla="*/ 0 w 3148"/>
              <a:gd name="T3" fmla="*/ 904 h 3634"/>
              <a:gd name="T4" fmla="*/ 0 w 3148"/>
              <a:gd name="T5" fmla="*/ 2730 h 3634"/>
              <a:gd name="T6" fmla="*/ 1573 w 3148"/>
              <a:gd name="T7" fmla="*/ 3634 h 3634"/>
              <a:gd name="T8" fmla="*/ 3148 w 3148"/>
              <a:gd name="T9" fmla="*/ 2730 h 3634"/>
              <a:gd name="T10" fmla="*/ 3148 w 3148"/>
              <a:gd name="T11" fmla="*/ 904 h 3634"/>
              <a:gd name="T12" fmla="*/ 1573 w 3148"/>
              <a:gd name="T13" fmla="*/ 0 h 3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48" h="3634">
                <a:moveTo>
                  <a:pt x="1573" y="0"/>
                </a:moveTo>
                <a:lnTo>
                  <a:pt x="0" y="904"/>
                </a:lnTo>
                <a:lnTo>
                  <a:pt x="0" y="2730"/>
                </a:lnTo>
                <a:lnTo>
                  <a:pt x="1573" y="3634"/>
                </a:lnTo>
                <a:lnTo>
                  <a:pt x="3148" y="2730"/>
                </a:lnTo>
                <a:lnTo>
                  <a:pt x="3148" y="904"/>
                </a:lnTo>
                <a:lnTo>
                  <a:pt x="1573" y="0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66"/>
          <p:cNvSpPr/>
          <p:nvPr/>
        </p:nvSpPr>
        <p:spPr bwMode="auto">
          <a:xfrm>
            <a:off x="791492" y="2539067"/>
            <a:ext cx="165860" cy="170837"/>
          </a:xfrm>
          <a:custGeom>
            <a:avLst/>
            <a:gdLst>
              <a:gd name="T0" fmla="*/ 53 w 182"/>
              <a:gd name="T1" fmla="*/ 181 h 188"/>
              <a:gd name="T2" fmla="*/ 6 w 182"/>
              <a:gd name="T3" fmla="*/ 118 h 188"/>
              <a:gd name="T4" fmla="*/ 10 w 182"/>
              <a:gd name="T5" fmla="*/ 92 h 188"/>
              <a:gd name="T6" fmla="*/ 35 w 182"/>
              <a:gd name="T7" fmla="*/ 96 h 188"/>
              <a:gd name="T8" fmla="*/ 66 w 182"/>
              <a:gd name="T9" fmla="*/ 137 h 188"/>
              <a:gd name="T10" fmla="*/ 145 w 182"/>
              <a:gd name="T11" fmla="*/ 11 h 188"/>
              <a:gd name="T12" fmla="*/ 170 w 182"/>
              <a:gd name="T13" fmla="*/ 5 h 188"/>
              <a:gd name="T14" fmla="*/ 176 w 182"/>
              <a:gd name="T15" fmla="*/ 30 h 188"/>
              <a:gd name="T16" fmla="*/ 84 w 182"/>
              <a:gd name="T17" fmla="*/ 180 h 188"/>
              <a:gd name="T18" fmla="*/ 69 w 182"/>
              <a:gd name="T19" fmla="*/ 188 h 188"/>
              <a:gd name="T20" fmla="*/ 68 w 182"/>
              <a:gd name="T21" fmla="*/ 188 h 188"/>
              <a:gd name="T22" fmla="*/ 53 w 182"/>
              <a:gd name="T23" fmla="*/ 1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2" h="188">
                <a:moveTo>
                  <a:pt x="53" y="181"/>
                </a:moveTo>
                <a:cubicBezTo>
                  <a:pt x="6" y="118"/>
                  <a:pt x="6" y="118"/>
                  <a:pt x="6" y="118"/>
                </a:cubicBezTo>
                <a:cubicBezTo>
                  <a:pt x="0" y="110"/>
                  <a:pt x="1" y="98"/>
                  <a:pt x="10" y="92"/>
                </a:cubicBezTo>
                <a:cubicBezTo>
                  <a:pt x="18" y="86"/>
                  <a:pt x="29" y="88"/>
                  <a:pt x="35" y="96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145" y="11"/>
                  <a:pt x="145" y="11"/>
                  <a:pt x="145" y="11"/>
                </a:cubicBezTo>
                <a:cubicBezTo>
                  <a:pt x="150" y="2"/>
                  <a:pt x="162" y="0"/>
                  <a:pt x="170" y="5"/>
                </a:cubicBezTo>
                <a:cubicBezTo>
                  <a:pt x="179" y="10"/>
                  <a:pt x="182" y="22"/>
                  <a:pt x="176" y="30"/>
                </a:cubicBezTo>
                <a:cubicBezTo>
                  <a:pt x="84" y="180"/>
                  <a:pt x="84" y="180"/>
                  <a:pt x="84" y="180"/>
                </a:cubicBezTo>
                <a:cubicBezTo>
                  <a:pt x="81" y="184"/>
                  <a:pt x="75" y="188"/>
                  <a:pt x="69" y="188"/>
                </a:cubicBezTo>
                <a:cubicBezTo>
                  <a:pt x="69" y="188"/>
                  <a:pt x="69" y="188"/>
                  <a:pt x="68" y="188"/>
                </a:cubicBezTo>
                <a:cubicBezTo>
                  <a:pt x="62" y="188"/>
                  <a:pt x="57" y="185"/>
                  <a:pt x="53" y="1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9530" tIns="24765" rIns="49530" bIns="24765" numCol="1" anchor="t" anchorCtr="0" compatLnSpc="1"/>
          <a:lstStyle/>
          <a:p>
            <a:endParaRPr lang="en-US" sz="86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15"/>
          <p:cNvSpPr/>
          <p:nvPr/>
        </p:nvSpPr>
        <p:spPr bwMode="auto">
          <a:xfrm>
            <a:off x="8084099" y="2439239"/>
            <a:ext cx="349112" cy="403008"/>
          </a:xfrm>
          <a:custGeom>
            <a:avLst/>
            <a:gdLst>
              <a:gd name="T0" fmla="*/ 1573 w 3148"/>
              <a:gd name="T1" fmla="*/ 0 h 3634"/>
              <a:gd name="T2" fmla="*/ 0 w 3148"/>
              <a:gd name="T3" fmla="*/ 904 h 3634"/>
              <a:gd name="T4" fmla="*/ 0 w 3148"/>
              <a:gd name="T5" fmla="*/ 2730 h 3634"/>
              <a:gd name="T6" fmla="*/ 1573 w 3148"/>
              <a:gd name="T7" fmla="*/ 3634 h 3634"/>
              <a:gd name="T8" fmla="*/ 3148 w 3148"/>
              <a:gd name="T9" fmla="*/ 2730 h 3634"/>
              <a:gd name="T10" fmla="*/ 3148 w 3148"/>
              <a:gd name="T11" fmla="*/ 904 h 3634"/>
              <a:gd name="T12" fmla="*/ 1573 w 3148"/>
              <a:gd name="T13" fmla="*/ 0 h 3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48" h="3634">
                <a:moveTo>
                  <a:pt x="1573" y="0"/>
                </a:moveTo>
                <a:lnTo>
                  <a:pt x="0" y="904"/>
                </a:lnTo>
                <a:lnTo>
                  <a:pt x="0" y="2730"/>
                </a:lnTo>
                <a:lnTo>
                  <a:pt x="1573" y="3634"/>
                </a:lnTo>
                <a:lnTo>
                  <a:pt x="3148" y="2730"/>
                </a:lnTo>
                <a:lnTo>
                  <a:pt x="3148" y="904"/>
                </a:lnTo>
                <a:lnTo>
                  <a:pt x="1573" y="0"/>
                </a:lnTo>
                <a:close/>
              </a:path>
            </a:pathLst>
          </a:custGeom>
          <a:solidFill>
            <a:srgbClr val="A3767D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66"/>
          <p:cNvSpPr/>
          <p:nvPr/>
        </p:nvSpPr>
        <p:spPr bwMode="auto">
          <a:xfrm>
            <a:off x="8172407" y="2539067"/>
            <a:ext cx="165860" cy="170837"/>
          </a:xfrm>
          <a:custGeom>
            <a:avLst/>
            <a:gdLst>
              <a:gd name="T0" fmla="*/ 53 w 182"/>
              <a:gd name="T1" fmla="*/ 181 h 188"/>
              <a:gd name="T2" fmla="*/ 6 w 182"/>
              <a:gd name="T3" fmla="*/ 118 h 188"/>
              <a:gd name="T4" fmla="*/ 10 w 182"/>
              <a:gd name="T5" fmla="*/ 92 h 188"/>
              <a:gd name="T6" fmla="*/ 35 w 182"/>
              <a:gd name="T7" fmla="*/ 96 h 188"/>
              <a:gd name="T8" fmla="*/ 66 w 182"/>
              <a:gd name="T9" fmla="*/ 137 h 188"/>
              <a:gd name="T10" fmla="*/ 145 w 182"/>
              <a:gd name="T11" fmla="*/ 11 h 188"/>
              <a:gd name="T12" fmla="*/ 170 w 182"/>
              <a:gd name="T13" fmla="*/ 5 h 188"/>
              <a:gd name="T14" fmla="*/ 176 w 182"/>
              <a:gd name="T15" fmla="*/ 30 h 188"/>
              <a:gd name="T16" fmla="*/ 84 w 182"/>
              <a:gd name="T17" fmla="*/ 180 h 188"/>
              <a:gd name="T18" fmla="*/ 69 w 182"/>
              <a:gd name="T19" fmla="*/ 188 h 188"/>
              <a:gd name="T20" fmla="*/ 68 w 182"/>
              <a:gd name="T21" fmla="*/ 188 h 188"/>
              <a:gd name="T22" fmla="*/ 53 w 182"/>
              <a:gd name="T23" fmla="*/ 1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2" h="188">
                <a:moveTo>
                  <a:pt x="53" y="181"/>
                </a:moveTo>
                <a:cubicBezTo>
                  <a:pt x="6" y="118"/>
                  <a:pt x="6" y="118"/>
                  <a:pt x="6" y="118"/>
                </a:cubicBezTo>
                <a:cubicBezTo>
                  <a:pt x="0" y="110"/>
                  <a:pt x="1" y="98"/>
                  <a:pt x="10" y="92"/>
                </a:cubicBezTo>
                <a:cubicBezTo>
                  <a:pt x="18" y="86"/>
                  <a:pt x="29" y="88"/>
                  <a:pt x="35" y="96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145" y="11"/>
                  <a:pt x="145" y="11"/>
                  <a:pt x="145" y="11"/>
                </a:cubicBezTo>
                <a:cubicBezTo>
                  <a:pt x="150" y="2"/>
                  <a:pt x="162" y="0"/>
                  <a:pt x="170" y="5"/>
                </a:cubicBezTo>
                <a:cubicBezTo>
                  <a:pt x="179" y="10"/>
                  <a:pt x="182" y="22"/>
                  <a:pt x="176" y="30"/>
                </a:cubicBezTo>
                <a:cubicBezTo>
                  <a:pt x="84" y="180"/>
                  <a:pt x="84" y="180"/>
                  <a:pt x="84" y="180"/>
                </a:cubicBezTo>
                <a:cubicBezTo>
                  <a:pt x="81" y="184"/>
                  <a:pt x="75" y="188"/>
                  <a:pt x="69" y="188"/>
                </a:cubicBezTo>
                <a:cubicBezTo>
                  <a:pt x="69" y="188"/>
                  <a:pt x="69" y="188"/>
                  <a:pt x="68" y="188"/>
                </a:cubicBezTo>
                <a:cubicBezTo>
                  <a:pt x="62" y="188"/>
                  <a:pt x="57" y="185"/>
                  <a:pt x="53" y="1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9530" tIns="24765" rIns="49530" bIns="24765" numCol="1" anchor="t" anchorCtr="0" compatLnSpc="1"/>
          <a:lstStyle/>
          <a:p>
            <a:endParaRPr lang="en-US" sz="86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15"/>
          <p:cNvSpPr/>
          <p:nvPr/>
        </p:nvSpPr>
        <p:spPr bwMode="auto">
          <a:xfrm>
            <a:off x="703184" y="3830089"/>
            <a:ext cx="349112" cy="403008"/>
          </a:xfrm>
          <a:custGeom>
            <a:avLst/>
            <a:gdLst>
              <a:gd name="T0" fmla="*/ 1573 w 3148"/>
              <a:gd name="T1" fmla="*/ 0 h 3634"/>
              <a:gd name="T2" fmla="*/ 0 w 3148"/>
              <a:gd name="T3" fmla="*/ 904 h 3634"/>
              <a:gd name="T4" fmla="*/ 0 w 3148"/>
              <a:gd name="T5" fmla="*/ 2730 h 3634"/>
              <a:gd name="T6" fmla="*/ 1573 w 3148"/>
              <a:gd name="T7" fmla="*/ 3634 h 3634"/>
              <a:gd name="T8" fmla="*/ 3148 w 3148"/>
              <a:gd name="T9" fmla="*/ 2730 h 3634"/>
              <a:gd name="T10" fmla="*/ 3148 w 3148"/>
              <a:gd name="T11" fmla="*/ 904 h 3634"/>
              <a:gd name="T12" fmla="*/ 1573 w 3148"/>
              <a:gd name="T13" fmla="*/ 0 h 3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48" h="3634">
                <a:moveTo>
                  <a:pt x="1573" y="0"/>
                </a:moveTo>
                <a:lnTo>
                  <a:pt x="0" y="904"/>
                </a:lnTo>
                <a:lnTo>
                  <a:pt x="0" y="2730"/>
                </a:lnTo>
                <a:lnTo>
                  <a:pt x="1573" y="3634"/>
                </a:lnTo>
                <a:lnTo>
                  <a:pt x="3148" y="2730"/>
                </a:lnTo>
                <a:lnTo>
                  <a:pt x="3148" y="904"/>
                </a:lnTo>
                <a:lnTo>
                  <a:pt x="1573" y="0"/>
                </a:lnTo>
                <a:close/>
              </a:path>
            </a:pathLst>
          </a:custGeom>
          <a:solidFill>
            <a:srgbClr val="E9BCB7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66"/>
          <p:cNvSpPr/>
          <p:nvPr/>
        </p:nvSpPr>
        <p:spPr bwMode="auto">
          <a:xfrm>
            <a:off x="791492" y="3929917"/>
            <a:ext cx="165860" cy="170837"/>
          </a:xfrm>
          <a:custGeom>
            <a:avLst/>
            <a:gdLst>
              <a:gd name="T0" fmla="*/ 53 w 182"/>
              <a:gd name="T1" fmla="*/ 181 h 188"/>
              <a:gd name="T2" fmla="*/ 6 w 182"/>
              <a:gd name="T3" fmla="*/ 118 h 188"/>
              <a:gd name="T4" fmla="*/ 10 w 182"/>
              <a:gd name="T5" fmla="*/ 92 h 188"/>
              <a:gd name="T6" fmla="*/ 35 w 182"/>
              <a:gd name="T7" fmla="*/ 96 h 188"/>
              <a:gd name="T8" fmla="*/ 66 w 182"/>
              <a:gd name="T9" fmla="*/ 137 h 188"/>
              <a:gd name="T10" fmla="*/ 145 w 182"/>
              <a:gd name="T11" fmla="*/ 11 h 188"/>
              <a:gd name="T12" fmla="*/ 170 w 182"/>
              <a:gd name="T13" fmla="*/ 5 h 188"/>
              <a:gd name="T14" fmla="*/ 176 w 182"/>
              <a:gd name="T15" fmla="*/ 30 h 188"/>
              <a:gd name="T16" fmla="*/ 84 w 182"/>
              <a:gd name="T17" fmla="*/ 180 h 188"/>
              <a:gd name="T18" fmla="*/ 69 w 182"/>
              <a:gd name="T19" fmla="*/ 188 h 188"/>
              <a:gd name="T20" fmla="*/ 68 w 182"/>
              <a:gd name="T21" fmla="*/ 188 h 188"/>
              <a:gd name="T22" fmla="*/ 53 w 182"/>
              <a:gd name="T23" fmla="*/ 1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2" h="188">
                <a:moveTo>
                  <a:pt x="53" y="181"/>
                </a:moveTo>
                <a:cubicBezTo>
                  <a:pt x="6" y="118"/>
                  <a:pt x="6" y="118"/>
                  <a:pt x="6" y="118"/>
                </a:cubicBezTo>
                <a:cubicBezTo>
                  <a:pt x="0" y="110"/>
                  <a:pt x="1" y="98"/>
                  <a:pt x="10" y="92"/>
                </a:cubicBezTo>
                <a:cubicBezTo>
                  <a:pt x="18" y="86"/>
                  <a:pt x="29" y="88"/>
                  <a:pt x="35" y="96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145" y="11"/>
                  <a:pt x="145" y="11"/>
                  <a:pt x="145" y="11"/>
                </a:cubicBezTo>
                <a:cubicBezTo>
                  <a:pt x="150" y="2"/>
                  <a:pt x="162" y="0"/>
                  <a:pt x="170" y="5"/>
                </a:cubicBezTo>
                <a:cubicBezTo>
                  <a:pt x="179" y="10"/>
                  <a:pt x="182" y="22"/>
                  <a:pt x="176" y="30"/>
                </a:cubicBezTo>
                <a:cubicBezTo>
                  <a:pt x="84" y="180"/>
                  <a:pt x="84" y="180"/>
                  <a:pt x="84" y="180"/>
                </a:cubicBezTo>
                <a:cubicBezTo>
                  <a:pt x="81" y="184"/>
                  <a:pt x="75" y="188"/>
                  <a:pt x="69" y="188"/>
                </a:cubicBezTo>
                <a:cubicBezTo>
                  <a:pt x="69" y="188"/>
                  <a:pt x="69" y="188"/>
                  <a:pt x="68" y="188"/>
                </a:cubicBezTo>
                <a:cubicBezTo>
                  <a:pt x="62" y="188"/>
                  <a:pt x="57" y="185"/>
                  <a:pt x="53" y="1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9530" tIns="24765" rIns="49530" bIns="24765" numCol="1" anchor="t" anchorCtr="0" compatLnSpc="1"/>
          <a:lstStyle/>
          <a:p>
            <a:endParaRPr lang="en-US" sz="86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5"/>
          <p:cNvSpPr/>
          <p:nvPr/>
        </p:nvSpPr>
        <p:spPr bwMode="auto">
          <a:xfrm>
            <a:off x="8084099" y="3830089"/>
            <a:ext cx="349112" cy="403008"/>
          </a:xfrm>
          <a:custGeom>
            <a:avLst/>
            <a:gdLst>
              <a:gd name="T0" fmla="*/ 1573 w 3148"/>
              <a:gd name="T1" fmla="*/ 0 h 3634"/>
              <a:gd name="T2" fmla="*/ 0 w 3148"/>
              <a:gd name="T3" fmla="*/ 904 h 3634"/>
              <a:gd name="T4" fmla="*/ 0 w 3148"/>
              <a:gd name="T5" fmla="*/ 2730 h 3634"/>
              <a:gd name="T6" fmla="*/ 1573 w 3148"/>
              <a:gd name="T7" fmla="*/ 3634 h 3634"/>
              <a:gd name="T8" fmla="*/ 3148 w 3148"/>
              <a:gd name="T9" fmla="*/ 2730 h 3634"/>
              <a:gd name="T10" fmla="*/ 3148 w 3148"/>
              <a:gd name="T11" fmla="*/ 904 h 3634"/>
              <a:gd name="T12" fmla="*/ 1573 w 3148"/>
              <a:gd name="T13" fmla="*/ 0 h 3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48" h="3634">
                <a:moveTo>
                  <a:pt x="1573" y="0"/>
                </a:moveTo>
                <a:lnTo>
                  <a:pt x="0" y="904"/>
                </a:lnTo>
                <a:lnTo>
                  <a:pt x="0" y="2730"/>
                </a:lnTo>
                <a:lnTo>
                  <a:pt x="1573" y="3634"/>
                </a:lnTo>
                <a:lnTo>
                  <a:pt x="3148" y="2730"/>
                </a:lnTo>
                <a:lnTo>
                  <a:pt x="3148" y="904"/>
                </a:lnTo>
                <a:lnTo>
                  <a:pt x="1573" y="0"/>
                </a:lnTo>
                <a:close/>
              </a:path>
            </a:pathLst>
          </a:custGeom>
          <a:solidFill>
            <a:srgbClr val="E9BCB7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66"/>
          <p:cNvSpPr/>
          <p:nvPr/>
        </p:nvSpPr>
        <p:spPr bwMode="auto">
          <a:xfrm>
            <a:off x="8172407" y="3929917"/>
            <a:ext cx="165860" cy="170837"/>
          </a:xfrm>
          <a:custGeom>
            <a:avLst/>
            <a:gdLst>
              <a:gd name="T0" fmla="*/ 53 w 182"/>
              <a:gd name="T1" fmla="*/ 181 h 188"/>
              <a:gd name="T2" fmla="*/ 6 w 182"/>
              <a:gd name="T3" fmla="*/ 118 h 188"/>
              <a:gd name="T4" fmla="*/ 10 w 182"/>
              <a:gd name="T5" fmla="*/ 92 h 188"/>
              <a:gd name="T6" fmla="*/ 35 w 182"/>
              <a:gd name="T7" fmla="*/ 96 h 188"/>
              <a:gd name="T8" fmla="*/ 66 w 182"/>
              <a:gd name="T9" fmla="*/ 137 h 188"/>
              <a:gd name="T10" fmla="*/ 145 w 182"/>
              <a:gd name="T11" fmla="*/ 11 h 188"/>
              <a:gd name="T12" fmla="*/ 170 w 182"/>
              <a:gd name="T13" fmla="*/ 5 h 188"/>
              <a:gd name="T14" fmla="*/ 176 w 182"/>
              <a:gd name="T15" fmla="*/ 30 h 188"/>
              <a:gd name="T16" fmla="*/ 84 w 182"/>
              <a:gd name="T17" fmla="*/ 180 h 188"/>
              <a:gd name="T18" fmla="*/ 69 w 182"/>
              <a:gd name="T19" fmla="*/ 188 h 188"/>
              <a:gd name="T20" fmla="*/ 68 w 182"/>
              <a:gd name="T21" fmla="*/ 188 h 188"/>
              <a:gd name="T22" fmla="*/ 53 w 182"/>
              <a:gd name="T23" fmla="*/ 1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2" h="188">
                <a:moveTo>
                  <a:pt x="53" y="181"/>
                </a:moveTo>
                <a:cubicBezTo>
                  <a:pt x="6" y="118"/>
                  <a:pt x="6" y="118"/>
                  <a:pt x="6" y="118"/>
                </a:cubicBezTo>
                <a:cubicBezTo>
                  <a:pt x="0" y="110"/>
                  <a:pt x="1" y="98"/>
                  <a:pt x="10" y="92"/>
                </a:cubicBezTo>
                <a:cubicBezTo>
                  <a:pt x="18" y="86"/>
                  <a:pt x="29" y="88"/>
                  <a:pt x="35" y="96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145" y="11"/>
                  <a:pt x="145" y="11"/>
                  <a:pt x="145" y="11"/>
                </a:cubicBezTo>
                <a:cubicBezTo>
                  <a:pt x="150" y="2"/>
                  <a:pt x="162" y="0"/>
                  <a:pt x="170" y="5"/>
                </a:cubicBezTo>
                <a:cubicBezTo>
                  <a:pt x="179" y="10"/>
                  <a:pt x="182" y="22"/>
                  <a:pt x="176" y="30"/>
                </a:cubicBezTo>
                <a:cubicBezTo>
                  <a:pt x="84" y="180"/>
                  <a:pt x="84" y="180"/>
                  <a:pt x="84" y="180"/>
                </a:cubicBezTo>
                <a:cubicBezTo>
                  <a:pt x="81" y="184"/>
                  <a:pt x="75" y="188"/>
                  <a:pt x="69" y="188"/>
                </a:cubicBezTo>
                <a:cubicBezTo>
                  <a:pt x="69" y="188"/>
                  <a:pt x="69" y="188"/>
                  <a:pt x="68" y="188"/>
                </a:cubicBezTo>
                <a:cubicBezTo>
                  <a:pt x="62" y="188"/>
                  <a:pt x="57" y="185"/>
                  <a:pt x="53" y="1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9530" tIns="24765" rIns="49530" bIns="24765" numCol="1" anchor="t" anchorCtr="0" compatLnSpc="1"/>
          <a:lstStyle/>
          <a:p>
            <a:endParaRPr lang="en-US" sz="86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5"/>
          <p:cNvSpPr/>
          <p:nvPr/>
        </p:nvSpPr>
        <p:spPr bwMode="auto">
          <a:xfrm>
            <a:off x="703184" y="5220939"/>
            <a:ext cx="349112" cy="403008"/>
          </a:xfrm>
          <a:custGeom>
            <a:avLst/>
            <a:gdLst>
              <a:gd name="T0" fmla="*/ 1573 w 3148"/>
              <a:gd name="T1" fmla="*/ 0 h 3634"/>
              <a:gd name="T2" fmla="*/ 0 w 3148"/>
              <a:gd name="T3" fmla="*/ 904 h 3634"/>
              <a:gd name="T4" fmla="*/ 0 w 3148"/>
              <a:gd name="T5" fmla="*/ 2730 h 3634"/>
              <a:gd name="T6" fmla="*/ 1573 w 3148"/>
              <a:gd name="T7" fmla="*/ 3634 h 3634"/>
              <a:gd name="T8" fmla="*/ 3148 w 3148"/>
              <a:gd name="T9" fmla="*/ 2730 h 3634"/>
              <a:gd name="T10" fmla="*/ 3148 w 3148"/>
              <a:gd name="T11" fmla="*/ 904 h 3634"/>
              <a:gd name="T12" fmla="*/ 1573 w 3148"/>
              <a:gd name="T13" fmla="*/ 0 h 3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48" h="3634">
                <a:moveTo>
                  <a:pt x="1573" y="0"/>
                </a:moveTo>
                <a:lnTo>
                  <a:pt x="0" y="904"/>
                </a:lnTo>
                <a:lnTo>
                  <a:pt x="0" y="2730"/>
                </a:lnTo>
                <a:lnTo>
                  <a:pt x="1573" y="3634"/>
                </a:lnTo>
                <a:lnTo>
                  <a:pt x="3148" y="2730"/>
                </a:lnTo>
                <a:lnTo>
                  <a:pt x="3148" y="904"/>
                </a:lnTo>
                <a:lnTo>
                  <a:pt x="1573" y="0"/>
                </a:lnTo>
                <a:close/>
              </a:path>
            </a:pathLst>
          </a:custGeom>
          <a:solidFill>
            <a:srgbClr val="AA817F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66"/>
          <p:cNvSpPr/>
          <p:nvPr/>
        </p:nvSpPr>
        <p:spPr bwMode="auto">
          <a:xfrm>
            <a:off x="791492" y="5320767"/>
            <a:ext cx="165860" cy="170837"/>
          </a:xfrm>
          <a:custGeom>
            <a:avLst/>
            <a:gdLst>
              <a:gd name="T0" fmla="*/ 53 w 182"/>
              <a:gd name="T1" fmla="*/ 181 h 188"/>
              <a:gd name="T2" fmla="*/ 6 w 182"/>
              <a:gd name="T3" fmla="*/ 118 h 188"/>
              <a:gd name="T4" fmla="*/ 10 w 182"/>
              <a:gd name="T5" fmla="*/ 92 h 188"/>
              <a:gd name="T6" fmla="*/ 35 w 182"/>
              <a:gd name="T7" fmla="*/ 96 h 188"/>
              <a:gd name="T8" fmla="*/ 66 w 182"/>
              <a:gd name="T9" fmla="*/ 137 h 188"/>
              <a:gd name="T10" fmla="*/ 145 w 182"/>
              <a:gd name="T11" fmla="*/ 11 h 188"/>
              <a:gd name="T12" fmla="*/ 170 w 182"/>
              <a:gd name="T13" fmla="*/ 5 h 188"/>
              <a:gd name="T14" fmla="*/ 176 w 182"/>
              <a:gd name="T15" fmla="*/ 30 h 188"/>
              <a:gd name="T16" fmla="*/ 84 w 182"/>
              <a:gd name="T17" fmla="*/ 180 h 188"/>
              <a:gd name="T18" fmla="*/ 69 w 182"/>
              <a:gd name="T19" fmla="*/ 188 h 188"/>
              <a:gd name="T20" fmla="*/ 68 w 182"/>
              <a:gd name="T21" fmla="*/ 188 h 188"/>
              <a:gd name="T22" fmla="*/ 53 w 182"/>
              <a:gd name="T23" fmla="*/ 1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2" h="188">
                <a:moveTo>
                  <a:pt x="53" y="181"/>
                </a:moveTo>
                <a:cubicBezTo>
                  <a:pt x="6" y="118"/>
                  <a:pt x="6" y="118"/>
                  <a:pt x="6" y="118"/>
                </a:cubicBezTo>
                <a:cubicBezTo>
                  <a:pt x="0" y="110"/>
                  <a:pt x="1" y="98"/>
                  <a:pt x="10" y="92"/>
                </a:cubicBezTo>
                <a:cubicBezTo>
                  <a:pt x="18" y="86"/>
                  <a:pt x="29" y="88"/>
                  <a:pt x="35" y="96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145" y="11"/>
                  <a:pt x="145" y="11"/>
                  <a:pt x="145" y="11"/>
                </a:cubicBezTo>
                <a:cubicBezTo>
                  <a:pt x="150" y="2"/>
                  <a:pt x="162" y="0"/>
                  <a:pt x="170" y="5"/>
                </a:cubicBezTo>
                <a:cubicBezTo>
                  <a:pt x="179" y="10"/>
                  <a:pt x="182" y="22"/>
                  <a:pt x="176" y="30"/>
                </a:cubicBezTo>
                <a:cubicBezTo>
                  <a:pt x="84" y="180"/>
                  <a:pt x="84" y="180"/>
                  <a:pt x="84" y="180"/>
                </a:cubicBezTo>
                <a:cubicBezTo>
                  <a:pt x="81" y="184"/>
                  <a:pt x="75" y="188"/>
                  <a:pt x="69" y="188"/>
                </a:cubicBezTo>
                <a:cubicBezTo>
                  <a:pt x="69" y="188"/>
                  <a:pt x="69" y="188"/>
                  <a:pt x="68" y="188"/>
                </a:cubicBezTo>
                <a:cubicBezTo>
                  <a:pt x="62" y="188"/>
                  <a:pt x="57" y="185"/>
                  <a:pt x="53" y="1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9530" tIns="24765" rIns="49530" bIns="24765" numCol="1" anchor="t" anchorCtr="0" compatLnSpc="1"/>
          <a:lstStyle/>
          <a:p>
            <a:endParaRPr lang="en-US" sz="86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15"/>
          <p:cNvSpPr/>
          <p:nvPr/>
        </p:nvSpPr>
        <p:spPr bwMode="auto">
          <a:xfrm>
            <a:off x="8084099" y="5220939"/>
            <a:ext cx="349112" cy="403008"/>
          </a:xfrm>
          <a:custGeom>
            <a:avLst/>
            <a:gdLst>
              <a:gd name="T0" fmla="*/ 1573 w 3148"/>
              <a:gd name="T1" fmla="*/ 0 h 3634"/>
              <a:gd name="T2" fmla="*/ 0 w 3148"/>
              <a:gd name="T3" fmla="*/ 904 h 3634"/>
              <a:gd name="T4" fmla="*/ 0 w 3148"/>
              <a:gd name="T5" fmla="*/ 2730 h 3634"/>
              <a:gd name="T6" fmla="*/ 1573 w 3148"/>
              <a:gd name="T7" fmla="*/ 3634 h 3634"/>
              <a:gd name="T8" fmla="*/ 3148 w 3148"/>
              <a:gd name="T9" fmla="*/ 2730 h 3634"/>
              <a:gd name="T10" fmla="*/ 3148 w 3148"/>
              <a:gd name="T11" fmla="*/ 904 h 3634"/>
              <a:gd name="T12" fmla="*/ 1573 w 3148"/>
              <a:gd name="T13" fmla="*/ 0 h 3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48" h="3634">
                <a:moveTo>
                  <a:pt x="1573" y="0"/>
                </a:moveTo>
                <a:lnTo>
                  <a:pt x="0" y="904"/>
                </a:lnTo>
                <a:lnTo>
                  <a:pt x="0" y="2730"/>
                </a:lnTo>
                <a:lnTo>
                  <a:pt x="1573" y="3634"/>
                </a:lnTo>
                <a:lnTo>
                  <a:pt x="3148" y="2730"/>
                </a:lnTo>
                <a:lnTo>
                  <a:pt x="3148" y="904"/>
                </a:lnTo>
                <a:lnTo>
                  <a:pt x="1573" y="0"/>
                </a:lnTo>
                <a:close/>
              </a:path>
            </a:pathLst>
          </a:custGeom>
          <a:solidFill>
            <a:srgbClr val="AA817F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66"/>
          <p:cNvSpPr/>
          <p:nvPr/>
        </p:nvSpPr>
        <p:spPr bwMode="auto">
          <a:xfrm>
            <a:off x="8172407" y="5320767"/>
            <a:ext cx="165860" cy="170837"/>
          </a:xfrm>
          <a:custGeom>
            <a:avLst/>
            <a:gdLst>
              <a:gd name="T0" fmla="*/ 53 w 182"/>
              <a:gd name="T1" fmla="*/ 181 h 188"/>
              <a:gd name="T2" fmla="*/ 6 w 182"/>
              <a:gd name="T3" fmla="*/ 118 h 188"/>
              <a:gd name="T4" fmla="*/ 10 w 182"/>
              <a:gd name="T5" fmla="*/ 92 h 188"/>
              <a:gd name="T6" fmla="*/ 35 w 182"/>
              <a:gd name="T7" fmla="*/ 96 h 188"/>
              <a:gd name="T8" fmla="*/ 66 w 182"/>
              <a:gd name="T9" fmla="*/ 137 h 188"/>
              <a:gd name="T10" fmla="*/ 145 w 182"/>
              <a:gd name="T11" fmla="*/ 11 h 188"/>
              <a:gd name="T12" fmla="*/ 170 w 182"/>
              <a:gd name="T13" fmla="*/ 5 h 188"/>
              <a:gd name="T14" fmla="*/ 176 w 182"/>
              <a:gd name="T15" fmla="*/ 30 h 188"/>
              <a:gd name="T16" fmla="*/ 84 w 182"/>
              <a:gd name="T17" fmla="*/ 180 h 188"/>
              <a:gd name="T18" fmla="*/ 69 w 182"/>
              <a:gd name="T19" fmla="*/ 188 h 188"/>
              <a:gd name="T20" fmla="*/ 68 w 182"/>
              <a:gd name="T21" fmla="*/ 188 h 188"/>
              <a:gd name="T22" fmla="*/ 53 w 182"/>
              <a:gd name="T23" fmla="*/ 1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2" h="188">
                <a:moveTo>
                  <a:pt x="53" y="181"/>
                </a:moveTo>
                <a:cubicBezTo>
                  <a:pt x="6" y="118"/>
                  <a:pt x="6" y="118"/>
                  <a:pt x="6" y="118"/>
                </a:cubicBezTo>
                <a:cubicBezTo>
                  <a:pt x="0" y="110"/>
                  <a:pt x="1" y="98"/>
                  <a:pt x="10" y="92"/>
                </a:cubicBezTo>
                <a:cubicBezTo>
                  <a:pt x="18" y="86"/>
                  <a:pt x="29" y="88"/>
                  <a:pt x="35" y="96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145" y="11"/>
                  <a:pt x="145" y="11"/>
                  <a:pt x="145" y="11"/>
                </a:cubicBezTo>
                <a:cubicBezTo>
                  <a:pt x="150" y="2"/>
                  <a:pt x="162" y="0"/>
                  <a:pt x="170" y="5"/>
                </a:cubicBezTo>
                <a:cubicBezTo>
                  <a:pt x="179" y="10"/>
                  <a:pt x="182" y="22"/>
                  <a:pt x="176" y="30"/>
                </a:cubicBezTo>
                <a:cubicBezTo>
                  <a:pt x="84" y="180"/>
                  <a:pt x="84" y="180"/>
                  <a:pt x="84" y="180"/>
                </a:cubicBezTo>
                <a:cubicBezTo>
                  <a:pt x="81" y="184"/>
                  <a:pt x="75" y="188"/>
                  <a:pt x="69" y="188"/>
                </a:cubicBezTo>
                <a:cubicBezTo>
                  <a:pt x="69" y="188"/>
                  <a:pt x="69" y="188"/>
                  <a:pt x="68" y="188"/>
                </a:cubicBezTo>
                <a:cubicBezTo>
                  <a:pt x="62" y="188"/>
                  <a:pt x="57" y="185"/>
                  <a:pt x="53" y="1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9530" tIns="24765" rIns="49530" bIns="24765" numCol="1" anchor="t" anchorCtr="0" compatLnSpc="1"/>
          <a:lstStyle/>
          <a:p>
            <a:endParaRPr lang="en-US" sz="86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4503387" y="2098569"/>
            <a:ext cx="3222171" cy="3603440"/>
          </a:xfrm>
          <a:custGeom>
            <a:avLst/>
            <a:gdLst>
              <a:gd name="T0" fmla="*/ 2460 w 2650"/>
              <a:gd name="T1" fmla="*/ 893 h 2965"/>
              <a:gd name="T2" fmla="*/ 619 w 2650"/>
              <a:gd name="T3" fmla="*/ 346 h 2965"/>
              <a:gd name="T4" fmla="*/ 268 w 2650"/>
              <a:gd name="T5" fmla="*/ 1399 h 2965"/>
              <a:gd name="T6" fmla="*/ 64 w 2650"/>
              <a:gd name="T7" fmla="*/ 1838 h 2965"/>
              <a:gd name="T8" fmla="*/ 119 w 2650"/>
              <a:gd name="T9" fmla="*/ 1992 h 2965"/>
              <a:gd name="T10" fmla="*/ 170 w 2650"/>
              <a:gd name="T11" fmla="*/ 2083 h 2965"/>
              <a:gd name="T12" fmla="*/ 252 w 2650"/>
              <a:gd name="T13" fmla="*/ 2139 h 2965"/>
              <a:gd name="T14" fmla="*/ 205 w 2650"/>
              <a:gd name="T15" fmla="*/ 2198 h 2965"/>
              <a:gd name="T16" fmla="*/ 279 w 2650"/>
              <a:gd name="T17" fmla="*/ 2285 h 2965"/>
              <a:gd name="T18" fmla="*/ 326 w 2650"/>
              <a:gd name="T19" fmla="*/ 2507 h 2965"/>
              <a:gd name="T20" fmla="*/ 724 w 2650"/>
              <a:gd name="T21" fmla="*/ 2519 h 2965"/>
              <a:gd name="T22" fmla="*/ 1007 w 2650"/>
              <a:gd name="T23" fmla="*/ 2930 h 2965"/>
              <a:gd name="T24" fmla="*/ 1006 w 2650"/>
              <a:gd name="T25" fmla="*/ 2965 h 2965"/>
              <a:gd name="T26" fmla="*/ 2066 w 2650"/>
              <a:gd name="T27" fmla="*/ 2965 h 2965"/>
              <a:gd name="T28" fmla="*/ 2049 w 2650"/>
              <a:gd name="T29" fmla="*/ 2173 h 2965"/>
              <a:gd name="T30" fmla="*/ 2460 w 2650"/>
              <a:gd name="T31" fmla="*/ 893 h 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50" h="2965">
                <a:moveTo>
                  <a:pt x="2460" y="893"/>
                </a:moveTo>
                <a:cubicBezTo>
                  <a:pt x="2269" y="149"/>
                  <a:pt x="1239" y="0"/>
                  <a:pt x="619" y="346"/>
                </a:cubicBezTo>
                <a:cubicBezTo>
                  <a:pt x="0" y="691"/>
                  <a:pt x="248" y="1294"/>
                  <a:pt x="268" y="1399"/>
                </a:cubicBezTo>
                <a:cubicBezTo>
                  <a:pt x="288" y="1505"/>
                  <a:pt x="115" y="1751"/>
                  <a:pt x="64" y="1838"/>
                </a:cubicBezTo>
                <a:cubicBezTo>
                  <a:pt x="12" y="1925"/>
                  <a:pt x="36" y="1957"/>
                  <a:pt x="119" y="1992"/>
                </a:cubicBezTo>
                <a:cubicBezTo>
                  <a:pt x="203" y="2027"/>
                  <a:pt x="167" y="2031"/>
                  <a:pt x="170" y="2083"/>
                </a:cubicBezTo>
                <a:cubicBezTo>
                  <a:pt x="173" y="2136"/>
                  <a:pt x="252" y="2139"/>
                  <a:pt x="252" y="2139"/>
                </a:cubicBezTo>
                <a:cubicBezTo>
                  <a:pt x="252" y="2139"/>
                  <a:pt x="204" y="2150"/>
                  <a:pt x="205" y="2198"/>
                </a:cubicBezTo>
                <a:cubicBezTo>
                  <a:pt x="206" y="2247"/>
                  <a:pt x="279" y="2285"/>
                  <a:pt x="279" y="2285"/>
                </a:cubicBezTo>
                <a:cubicBezTo>
                  <a:pt x="327" y="2333"/>
                  <a:pt x="255" y="2395"/>
                  <a:pt x="326" y="2507"/>
                </a:cubicBezTo>
                <a:cubicBezTo>
                  <a:pt x="398" y="2619"/>
                  <a:pt x="426" y="2531"/>
                  <a:pt x="724" y="2519"/>
                </a:cubicBezTo>
                <a:cubicBezTo>
                  <a:pt x="1022" y="2507"/>
                  <a:pt x="1007" y="2930"/>
                  <a:pt x="1007" y="2930"/>
                </a:cubicBezTo>
                <a:cubicBezTo>
                  <a:pt x="1007" y="2930"/>
                  <a:pt x="1007" y="2930"/>
                  <a:pt x="1006" y="2965"/>
                </a:cubicBezTo>
                <a:cubicBezTo>
                  <a:pt x="1006" y="2965"/>
                  <a:pt x="1006" y="2965"/>
                  <a:pt x="2066" y="2965"/>
                </a:cubicBezTo>
                <a:cubicBezTo>
                  <a:pt x="1799" y="2644"/>
                  <a:pt x="2049" y="2173"/>
                  <a:pt x="2049" y="2173"/>
                </a:cubicBezTo>
                <a:cubicBezTo>
                  <a:pt x="2049" y="2173"/>
                  <a:pt x="2650" y="1638"/>
                  <a:pt x="2460" y="893"/>
                </a:cubicBez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5"/>
          <p:cNvSpPr/>
          <p:nvPr/>
        </p:nvSpPr>
        <p:spPr bwMode="auto">
          <a:xfrm>
            <a:off x="5343212" y="2842247"/>
            <a:ext cx="1505575" cy="1738006"/>
          </a:xfrm>
          <a:custGeom>
            <a:avLst/>
            <a:gdLst>
              <a:gd name="T0" fmla="*/ 1573 w 3148"/>
              <a:gd name="T1" fmla="*/ 0 h 3634"/>
              <a:gd name="T2" fmla="*/ 0 w 3148"/>
              <a:gd name="T3" fmla="*/ 904 h 3634"/>
              <a:gd name="T4" fmla="*/ 0 w 3148"/>
              <a:gd name="T5" fmla="*/ 2730 h 3634"/>
              <a:gd name="T6" fmla="*/ 1573 w 3148"/>
              <a:gd name="T7" fmla="*/ 3634 h 3634"/>
              <a:gd name="T8" fmla="*/ 3148 w 3148"/>
              <a:gd name="T9" fmla="*/ 2730 h 3634"/>
              <a:gd name="T10" fmla="*/ 3148 w 3148"/>
              <a:gd name="T11" fmla="*/ 904 h 3634"/>
              <a:gd name="T12" fmla="*/ 1573 w 3148"/>
              <a:gd name="T13" fmla="*/ 0 h 3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48" h="3634">
                <a:moveTo>
                  <a:pt x="1573" y="0"/>
                </a:moveTo>
                <a:lnTo>
                  <a:pt x="0" y="904"/>
                </a:lnTo>
                <a:lnTo>
                  <a:pt x="0" y="2730"/>
                </a:lnTo>
                <a:lnTo>
                  <a:pt x="1573" y="3634"/>
                </a:lnTo>
                <a:lnTo>
                  <a:pt x="3148" y="2730"/>
                </a:lnTo>
                <a:lnTo>
                  <a:pt x="3148" y="904"/>
                </a:lnTo>
                <a:lnTo>
                  <a:pt x="1573" y="0"/>
                </a:lnTo>
                <a:close/>
              </a:path>
            </a:pathLst>
          </a:custGeom>
          <a:solidFill>
            <a:srgbClr val="F4EFEB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lstStyle/>
          <a:p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40"/>
          <p:cNvSpPr>
            <a:spLocks noEditPoints="1"/>
          </p:cNvSpPr>
          <p:nvPr/>
        </p:nvSpPr>
        <p:spPr bwMode="auto">
          <a:xfrm>
            <a:off x="5722601" y="3163674"/>
            <a:ext cx="746797" cy="1173540"/>
          </a:xfrm>
          <a:custGeom>
            <a:avLst/>
            <a:gdLst>
              <a:gd name="T0" fmla="*/ 154 w 154"/>
              <a:gd name="T1" fmla="*/ 65 h 240"/>
              <a:gd name="T2" fmla="*/ 143 w 154"/>
              <a:gd name="T3" fmla="*/ 99 h 240"/>
              <a:gd name="T4" fmla="*/ 119 w 154"/>
              <a:gd name="T5" fmla="*/ 119 h 240"/>
              <a:gd name="T6" fmla="*/ 107 w 154"/>
              <a:gd name="T7" fmla="*/ 128 h 240"/>
              <a:gd name="T8" fmla="*/ 94 w 154"/>
              <a:gd name="T9" fmla="*/ 144 h 240"/>
              <a:gd name="T10" fmla="*/ 93 w 154"/>
              <a:gd name="T11" fmla="*/ 155 h 240"/>
              <a:gd name="T12" fmla="*/ 88 w 154"/>
              <a:gd name="T13" fmla="*/ 159 h 240"/>
              <a:gd name="T14" fmla="*/ 54 w 154"/>
              <a:gd name="T15" fmla="*/ 159 h 240"/>
              <a:gd name="T16" fmla="*/ 50 w 154"/>
              <a:gd name="T17" fmla="*/ 155 h 240"/>
              <a:gd name="T18" fmla="*/ 57 w 154"/>
              <a:gd name="T19" fmla="*/ 123 h 240"/>
              <a:gd name="T20" fmla="*/ 91 w 154"/>
              <a:gd name="T21" fmla="*/ 95 h 240"/>
              <a:gd name="T22" fmla="*/ 100 w 154"/>
              <a:gd name="T23" fmla="*/ 86 h 240"/>
              <a:gd name="T24" fmla="*/ 107 w 154"/>
              <a:gd name="T25" fmla="*/ 68 h 240"/>
              <a:gd name="T26" fmla="*/ 100 w 154"/>
              <a:gd name="T27" fmla="*/ 47 h 240"/>
              <a:gd name="T28" fmla="*/ 76 w 154"/>
              <a:gd name="T29" fmla="*/ 37 h 240"/>
              <a:gd name="T30" fmla="*/ 51 w 154"/>
              <a:gd name="T31" fmla="*/ 49 h 240"/>
              <a:gd name="T32" fmla="*/ 44 w 154"/>
              <a:gd name="T33" fmla="*/ 73 h 240"/>
              <a:gd name="T34" fmla="*/ 0 w 154"/>
              <a:gd name="T35" fmla="*/ 73 h 240"/>
              <a:gd name="T36" fmla="*/ 30 w 154"/>
              <a:gd name="T37" fmla="*/ 12 h 240"/>
              <a:gd name="T38" fmla="*/ 74 w 154"/>
              <a:gd name="T39" fmla="*/ 0 h 240"/>
              <a:gd name="T40" fmla="*/ 131 w 154"/>
              <a:gd name="T41" fmla="*/ 17 h 240"/>
              <a:gd name="T42" fmla="*/ 154 w 154"/>
              <a:gd name="T43" fmla="*/ 65 h 240"/>
              <a:gd name="T44" fmla="*/ 100 w 154"/>
              <a:gd name="T45" fmla="*/ 213 h 240"/>
              <a:gd name="T46" fmla="*/ 72 w 154"/>
              <a:gd name="T47" fmla="*/ 239 h 240"/>
              <a:gd name="T48" fmla="*/ 45 w 154"/>
              <a:gd name="T49" fmla="*/ 212 h 240"/>
              <a:gd name="T50" fmla="*/ 73 w 154"/>
              <a:gd name="T51" fmla="*/ 185 h 240"/>
              <a:gd name="T52" fmla="*/ 100 w 154"/>
              <a:gd name="T53" fmla="*/ 213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4" h="240">
                <a:moveTo>
                  <a:pt x="154" y="65"/>
                </a:moveTo>
                <a:cubicBezTo>
                  <a:pt x="154" y="78"/>
                  <a:pt x="149" y="90"/>
                  <a:pt x="143" y="99"/>
                </a:cubicBezTo>
                <a:cubicBezTo>
                  <a:pt x="139" y="104"/>
                  <a:pt x="130" y="111"/>
                  <a:pt x="119" y="119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2" y="132"/>
                  <a:pt x="96" y="137"/>
                  <a:pt x="94" y="144"/>
                </a:cubicBezTo>
                <a:cubicBezTo>
                  <a:pt x="93" y="147"/>
                  <a:pt x="93" y="150"/>
                  <a:pt x="93" y="155"/>
                </a:cubicBezTo>
                <a:cubicBezTo>
                  <a:pt x="93" y="157"/>
                  <a:pt x="91" y="159"/>
                  <a:pt x="88" y="159"/>
                </a:cubicBezTo>
                <a:cubicBezTo>
                  <a:pt x="85" y="159"/>
                  <a:pt x="58" y="159"/>
                  <a:pt x="54" y="159"/>
                </a:cubicBezTo>
                <a:cubicBezTo>
                  <a:pt x="50" y="159"/>
                  <a:pt x="50" y="157"/>
                  <a:pt x="50" y="155"/>
                </a:cubicBezTo>
                <a:cubicBezTo>
                  <a:pt x="51" y="141"/>
                  <a:pt x="51" y="129"/>
                  <a:pt x="57" y="123"/>
                </a:cubicBezTo>
                <a:cubicBezTo>
                  <a:pt x="68" y="110"/>
                  <a:pt x="91" y="95"/>
                  <a:pt x="91" y="95"/>
                </a:cubicBezTo>
                <a:cubicBezTo>
                  <a:pt x="95" y="92"/>
                  <a:pt x="98" y="90"/>
                  <a:pt x="100" y="86"/>
                </a:cubicBezTo>
                <a:cubicBezTo>
                  <a:pt x="104" y="81"/>
                  <a:pt x="107" y="74"/>
                  <a:pt x="107" y="68"/>
                </a:cubicBezTo>
                <a:cubicBezTo>
                  <a:pt x="107" y="60"/>
                  <a:pt x="105" y="53"/>
                  <a:pt x="100" y="47"/>
                </a:cubicBezTo>
                <a:cubicBezTo>
                  <a:pt x="96" y="40"/>
                  <a:pt x="88" y="37"/>
                  <a:pt x="76" y="37"/>
                </a:cubicBezTo>
                <a:cubicBezTo>
                  <a:pt x="64" y="37"/>
                  <a:pt x="56" y="41"/>
                  <a:pt x="51" y="49"/>
                </a:cubicBezTo>
                <a:cubicBezTo>
                  <a:pt x="46" y="57"/>
                  <a:pt x="44" y="65"/>
                  <a:pt x="44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1" y="44"/>
                  <a:pt x="11" y="24"/>
                  <a:pt x="30" y="12"/>
                </a:cubicBezTo>
                <a:cubicBezTo>
                  <a:pt x="42" y="4"/>
                  <a:pt x="57" y="0"/>
                  <a:pt x="74" y="0"/>
                </a:cubicBezTo>
                <a:cubicBezTo>
                  <a:pt x="97" y="0"/>
                  <a:pt x="116" y="6"/>
                  <a:pt x="131" y="17"/>
                </a:cubicBezTo>
                <a:cubicBezTo>
                  <a:pt x="146" y="27"/>
                  <a:pt x="154" y="44"/>
                  <a:pt x="154" y="65"/>
                </a:cubicBezTo>
                <a:close/>
                <a:moveTo>
                  <a:pt x="100" y="213"/>
                </a:moveTo>
                <a:cubicBezTo>
                  <a:pt x="100" y="230"/>
                  <a:pt x="88" y="240"/>
                  <a:pt x="72" y="239"/>
                </a:cubicBezTo>
                <a:cubicBezTo>
                  <a:pt x="57" y="239"/>
                  <a:pt x="45" y="228"/>
                  <a:pt x="45" y="212"/>
                </a:cubicBezTo>
                <a:cubicBezTo>
                  <a:pt x="46" y="195"/>
                  <a:pt x="59" y="185"/>
                  <a:pt x="73" y="185"/>
                </a:cubicBezTo>
                <a:cubicBezTo>
                  <a:pt x="89" y="186"/>
                  <a:pt x="101" y="197"/>
                  <a:pt x="100" y="213"/>
                </a:cubicBezTo>
                <a:close/>
              </a:path>
            </a:pathLst>
          </a:cu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80406" y="2648045"/>
            <a:ext cx="2929777" cy="5702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单击此处可编辑内容，根据您的需要自由拉伸文本框大小，建议使用微软雅黑字体。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81252" y="2329963"/>
            <a:ext cx="2050552" cy="3385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76626" y="3885207"/>
            <a:ext cx="2929777" cy="5702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单击此处可编辑内容，根据您的需要自由拉伸文本框大小，建议使用微软雅黑字体。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77472" y="3567125"/>
            <a:ext cx="2050552" cy="3385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174287" y="5276057"/>
            <a:ext cx="2929777" cy="5702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单击此处可编辑内容，根据您的需要自由拉伸文本框大小，建议使用微软雅黑字体。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75133" y="4957975"/>
            <a:ext cx="2050552" cy="3385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564879" y="2648045"/>
            <a:ext cx="2929777" cy="5702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单击此处可编辑内容，根据您的需要自由拉伸文本框大小，建议使用微软雅黑字体。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565725" y="2329963"/>
            <a:ext cx="2050552" cy="3385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561099" y="3885207"/>
            <a:ext cx="2929777" cy="5702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单击此处可编辑内容，根据您的需要自由拉伸文本框大小，建议使用微软雅黑字体。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561945" y="3567125"/>
            <a:ext cx="2050552" cy="3385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558760" y="5276057"/>
            <a:ext cx="2929777" cy="5702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单击此处可编辑内容，根据您的需要自由拉伸文本框大小，建议使用微软雅黑字体。</a:t>
            </a:r>
            <a:endParaRPr lang="zh-CN" altLang="en-US" sz="110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559606" y="4957975"/>
            <a:ext cx="2050552" cy="3385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altLang="zh-CN" sz="1600" b="1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A3767D"/>
                </a:solidFill>
                <a:latin typeface="腾祥铭宋简-W8" pitchFamily="2" charset="0"/>
                <a:ea typeface="腾祥铭宋简-W8" pitchFamily="2" charset="0"/>
              </a:rPr>
              <a:t>工作难点分析</a:t>
            </a:r>
            <a:endParaRPr lang="en-US" sz="3200" b="0" dirty="0">
              <a:solidFill>
                <a:srgbClr val="A3767D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41297" y="4133187"/>
            <a:ext cx="6960824" cy="2203624"/>
          </a:xfrm>
          <a:prstGeom prst="rect">
            <a:avLst/>
          </a:prstGeom>
          <a:blipFill dpi="0" rotWithShape="1">
            <a:blip r:embed="rId2"/>
            <a:srcRect/>
            <a:stretch>
              <a:fillRect t="-63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85187" y="1785716"/>
            <a:ext cx="3416934" cy="220362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27863" y="1785716"/>
            <a:ext cx="3416934" cy="22036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41297" y="1785716"/>
            <a:ext cx="3412242" cy="2203624"/>
          </a:xfrm>
          <a:prstGeom prst="rect">
            <a:avLst/>
          </a:prstGeom>
          <a:solidFill>
            <a:srgbClr val="AA8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8462" y="4133187"/>
            <a:ext cx="3412242" cy="2203624"/>
          </a:xfrm>
          <a:prstGeom prst="rect">
            <a:avLst/>
          </a:prstGeom>
          <a:solidFill>
            <a:srgbClr val="A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1519073" y="2386228"/>
            <a:ext cx="15078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面临问题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1499113" y="2692687"/>
            <a:ext cx="230905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defTabSz="1216025">
              <a:lnSpc>
                <a:spcPct val="150000"/>
              </a:lnSpc>
              <a:spcBef>
                <a:spcPct val="20000"/>
              </a:spcBef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/>
              <a:t>您的内容打在这里，或者通过复制您的文本后，在此框中选择粘贴，并选择只保留文字。</a:t>
            </a:r>
            <a:endParaRPr lang="zh-CN" altLang="en-US"/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8501764" y="4741500"/>
            <a:ext cx="15078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面临问题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8481804" y="5047959"/>
            <a:ext cx="230905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defTabSz="1216025">
              <a:lnSpc>
                <a:spcPct val="150000"/>
              </a:lnSpc>
              <a:spcBef>
                <a:spcPct val="20000"/>
              </a:spcBef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/>
              <a:t>您的内容打在这里，或者通过复制您的文本后，在此框中选择粘贴，并选择只保留文字。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19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20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3625</Words>
  <Application>WPS 演示</Application>
  <PresentationFormat>宽屏</PresentationFormat>
  <Paragraphs>300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Arial</vt:lpstr>
      <vt:lpstr>Bonus</vt:lpstr>
      <vt:lpstr>Segoe Print</vt:lpstr>
      <vt:lpstr>腾祥铭宋简-W8</vt:lpstr>
      <vt:lpstr>Gill Sans</vt:lpstr>
      <vt:lpstr>EngraversGothic BT</vt:lpstr>
      <vt:lpstr>等线</vt:lpstr>
      <vt:lpstr>Arial Unicode MS</vt:lpstr>
      <vt:lpstr>等线 Light</vt:lpstr>
      <vt:lpstr>Calibri</vt:lpstr>
      <vt:lpstr>Open Sans Semibold</vt:lpstr>
      <vt:lpstr>Helvetica</vt:lpstr>
      <vt:lpstr>Calibri</vt:lpstr>
      <vt:lpstr>华文黑体</vt:lpstr>
      <vt:lpstr>黑体</vt:lpstr>
      <vt:lpstr>Bebas</vt:lpstr>
      <vt:lpstr>Agency FB</vt:lpstr>
      <vt:lpstr>Yu Gothic UI</vt:lpstr>
      <vt:lpstr>Yu Gothic UI Semibold</vt:lpstr>
      <vt:lpstr>Trebuchet MS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55</cp:revision>
  <dcterms:created xsi:type="dcterms:W3CDTF">2020-04-15T09:40:00Z</dcterms:created>
  <dcterms:modified xsi:type="dcterms:W3CDTF">2021-09-10T03:30:38Z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1211C4623EE8440DAF7F23DFA5B72643</vt:lpwstr>
  </property>
  <property fmtid="{D5CDD505-2E9C-101B-9397-08002B2CF9AE}" pid="3" name="KSOProductBuildVer">
    <vt:lpwstr>2052-11.1.0.10700</vt:lpwstr>
  </property>
</Properties>
</file>