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56" r:id="rId7"/>
    <p:sldId id="260" r:id="rId8"/>
    <p:sldId id="261" r:id="rId9"/>
    <p:sldId id="262" r:id="rId10"/>
    <p:sldId id="276" r:id="rId11"/>
    <p:sldId id="263" r:id="rId12"/>
    <p:sldId id="264" r:id="rId13"/>
    <p:sldId id="265" r:id="rId14"/>
    <p:sldId id="266" r:id="rId15"/>
    <p:sldId id="277" r:id="rId16"/>
    <p:sldId id="267" r:id="rId17"/>
    <p:sldId id="268" r:id="rId18"/>
    <p:sldId id="269" r:id="rId19"/>
    <p:sldId id="270" r:id="rId20"/>
    <p:sldId id="271" r:id="rId21"/>
    <p:sldId id="278" r:id="rId22"/>
    <p:sldId id="272" r:id="rId23"/>
    <p:sldId id="273" r:id="rId24"/>
    <p:sldId id="274" r:id="rId25"/>
    <p:sldId id="275" r:id="rId26"/>
    <p:sldId id="279" r:id="rId27"/>
  </p:sldIdLst>
  <p:sldSz cx="9144000" cy="5143500" type="screen16x9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/>
  </p:normalViewPr>
  <p:slideViewPr>
    <p:cSldViewPr snapToGrid="0">
      <p:cViewPr varScale="1">
        <p:scale>
          <a:sx n="98" d="100"/>
          <a:sy n="98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B2DFD-8A69-4A01-85B2-03ED3D21A4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4D636-C6C2-452E-BECC-E037F082CE6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24090-4945-4299-A8F9-A3C9935694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4D636-C6C2-452E-BECC-E037F082CE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4D636-C6C2-452E-BECC-E037F082CE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4D636-C6C2-452E-BECC-E037F082CE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24090-4945-4299-A8F9-A3C9935694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4D636-C6C2-452E-BECC-E037F082CE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4D636-C6C2-452E-BECC-E037F082CE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4D636-C6C2-452E-BECC-E037F082CE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4D636-C6C2-452E-BECC-E037F082CE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4D636-C6C2-452E-BECC-E037F082CE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24090-4945-4299-A8F9-A3C9935694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24090-4945-4299-A8F9-A3C9935694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4D636-C6C2-452E-BECC-E037F082CE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4D636-C6C2-452E-BECC-E037F082CE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4D636-C6C2-452E-BECC-E037F082CE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4D636-C6C2-452E-BECC-E037F082CE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24090-4945-4299-A8F9-A3C9935694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24090-4945-4299-A8F9-A3C9935694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4D636-C6C2-452E-BECC-E037F082CE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4D636-C6C2-452E-BECC-E037F082CE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4D636-C6C2-452E-BECC-E037F082CE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4D636-C6C2-452E-BECC-E037F082CE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24090-4945-4299-A8F9-A3C9935694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4D636-C6C2-452E-BECC-E037F082CE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7920-D1F2-430E-8281-42AC2373BD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30B-5DF0-4BD5-AE17-994B1B2B5E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Tm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7920-D1F2-430E-8281-42AC2373BD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30B-5DF0-4BD5-AE17-994B1B2B5E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Tm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7920-D1F2-430E-8281-42AC2373BD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30B-5DF0-4BD5-AE17-994B1B2B5E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Tm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7920-D1F2-430E-8281-42AC2373BD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30B-5DF0-4BD5-AE17-994B1B2B5E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7920-D1F2-430E-8281-42AC2373BD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30B-5DF0-4BD5-AE17-994B1B2B5E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7920-D1F2-430E-8281-42AC2373BD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30B-5DF0-4BD5-AE17-994B1B2B5E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7920-D1F2-430E-8281-42AC2373BD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30B-5DF0-4BD5-AE17-994B1B2B5E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7920-D1F2-430E-8281-42AC2373BD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30B-5DF0-4BD5-AE17-994B1B2B5E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Tm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7920-D1F2-430E-8281-42AC2373BD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30B-5DF0-4BD5-AE17-994B1B2B5E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7920-D1F2-430E-8281-42AC2373BD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30B-5DF0-4BD5-AE17-994B1B2B5E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Tm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7920-D1F2-430E-8281-42AC2373BD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30B-5DF0-4BD5-AE17-994B1B2B5E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C7920-D1F2-430E-8281-42AC2373BD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9A30B-5DF0-4BD5-AE17-994B1B2B5ED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0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4218316"/>
            <a:ext cx="9144000" cy="925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0" y="1"/>
            <a:ext cx="9144000" cy="4454432"/>
            <a:chOff x="0" y="1"/>
            <a:chExt cx="9144000" cy="4454432"/>
          </a:xfrm>
        </p:grpSpPr>
        <p:sp>
          <p:nvSpPr>
            <p:cNvPr id="4" name="矩形 3"/>
            <p:cNvSpPr/>
            <p:nvPr/>
          </p:nvSpPr>
          <p:spPr>
            <a:xfrm>
              <a:off x="0" y="1"/>
              <a:ext cx="9144000" cy="42183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/>
            </a:p>
          </p:txBody>
        </p:sp>
        <p:sp>
          <p:nvSpPr>
            <p:cNvPr id="6" name="等腰三角形 5"/>
            <p:cNvSpPr/>
            <p:nvPr/>
          </p:nvSpPr>
          <p:spPr>
            <a:xfrm rot="10800000">
              <a:off x="777240" y="4218316"/>
              <a:ext cx="424542" cy="236117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209006" y="94213"/>
            <a:ext cx="8752114" cy="4029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33" y="170576"/>
            <a:ext cx="8561614" cy="305406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11" name="文本框 10"/>
          <p:cNvSpPr txBox="1"/>
          <p:nvPr/>
        </p:nvSpPr>
        <p:spPr>
          <a:xfrm>
            <a:off x="1748790" y="3144558"/>
            <a:ext cx="5646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大学生社团招新</a:t>
            </a:r>
            <a:endParaRPr lang="zh-CN" altLang="en-US" sz="6000" b="1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46020" y="4276413"/>
            <a:ext cx="4328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加入我们吧！有你我们才完整</a:t>
            </a:r>
            <a:endParaRPr lang="zh-CN" altLang="en-US" sz="24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155180" y="4777890"/>
            <a:ext cx="22783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文学社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    20XX.9.9</a:t>
            </a:r>
            <a:endParaRPr lang="zh-CN" altLang="en-US" sz="16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 flipV="1">
            <a:off x="5318760" y="4947167"/>
            <a:ext cx="183642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913" y="4865439"/>
            <a:ext cx="237871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汇报人：</a:t>
            </a:r>
            <a:r>
              <a:rPr lang="en-US" altLang="zh-CN" sz="1200" dirty="0">
                <a:solidFill>
                  <a:schemeClr val="bg1"/>
                </a:solidFill>
              </a:rPr>
              <a:t>XXX</a:t>
            </a:r>
            <a:r>
              <a:rPr lang="zh-CN" altLang="en-US" sz="1200" dirty="0">
                <a:solidFill>
                  <a:schemeClr val="bg1"/>
                </a:solidFill>
              </a:rPr>
              <a:t>   时间：</a:t>
            </a:r>
            <a:r>
              <a:rPr lang="en-US" altLang="zh-CN" sz="1200" dirty="0">
                <a:solidFill>
                  <a:schemeClr val="bg1"/>
                </a:solidFill>
              </a:rPr>
              <a:t>XX</a:t>
            </a:r>
            <a:r>
              <a:rPr lang="zh-CN" altLang="en-US" sz="1200" dirty="0">
                <a:solidFill>
                  <a:schemeClr val="bg1"/>
                </a:solidFill>
              </a:rPr>
              <a:t>年</a:t>
            </a:r>
            <a:r>
              <a:rPr lang="en-US" altLang="zh-CN" sz="1200" dirty="0">
                <a:solidFill>
                  <a:schemeClr val="bg1"/>
                </a:solidFill>
              </a:rPr>
              <a:t>XX</a:t>
            </a:r>
            <a:r>
              <a:rPr lang="zh-CN" altLang="en-US" sz="1200" dirty="0">
                <a:solidFill>
                  <a:schemeClr val="bg1"/>
                </a:solidFill>
              </a:rPr>
              <a:t>月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6794" y="74023"/>
            <a:ext cx="2429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accent1"/>
                </a:solidFill>
              </a:rPr>
              <a:t>标题内容预设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87829" y="474133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513323"/>
            <a:ext cx="1828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107885" y="922056"/>
            <a:ext cx="1185375" cy="3648414"/>
            <a:chOff x="1107885" y="922056"/>
            <a:chExt cx="1185375" cy="3648414"/>
          </a:xfrm>
        </p:grpSpPr>
        <p:grpSp>
          <p:nvGrpSpPr>
            <p:cNvPr id="8" name="Group 3"/>
            <p:cNvGrpSpPr/>
            <p:nvPr/>
          </p:nvGrpSpPr>
          <p:grpSpPr>
            <a:xfrm>
              <a:off x="1107886" y="922056"/>
              <a:ext cx="1185372" cy="1375031"/>
              <a:chOff x="1631731" y="851655"/>
              <a:chExt cx="1277003" cy="1481324"/>
            </a:xfrm>
          </p:grpSpPr>
          <p:sp>
            <p:nvSpPr>
              <p:cNvPr id="14" name="is1ide-Hexagon 4"/>
              <p:cNvSpPr/>
              <p:nvPr/>
            </p:nvSpPr>
            <p:spPr>
              <a:xfrm rot="16200000">
                <a:off x="1529571" y="953815"/>
                <a:ext cx="1481324" cy="1277003"/>
              </a:xfrm>
              <a:prstGeom prst="hexagon">
                <a:avLst/>
              </a:prstGeom>
              <a:solidFill>
                <a:schemeClr val="accent1">
                  <a:lumMod val="75000"/>
                  <a:alpha val="4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" name="is1ide-Hexagon 5"/>
              <p:cNvSpPr/>
              <p:nvPr/>
            </p:nvSpPr>
            <p:spPr>
              <a:xfrm rot="16200000">
                <a:off x="1685016" y="1087820"/>
                <a:ext cx="1170432" cy="1008993"/>
              </a:xfrm>
              <a:prstGeom prst="hexagon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is1ide-Hexagon 6"/>
            <p:cNvSpPr/>
            <p:nvPr/>
          </p:nvSpPr>
          <p:spPr>
            <a:xfrm rot="16200000">
              <a:off x="556566" y="2833776"/>
              <a:ext cx="2288012" cy="1185375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" name="is1ide-Straight Connector 7"/>
            <p:cNvCxnSpPr/>
            <p:nvPr/>
          </p:nvCxnSpPr>
          <p:spPr>
            <a:xfrm>
              <a:off x="1122104" y="2000745"/>
              <a:ext cx="1156937" cy="578053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is1ide-TextBox 23"/>
            <p:cNvSpPr txBox="1"/>
            <p:nvPr/>
          </p:nvSpPr>
          <p:spPr>
            <a:xfrm>
              <a:off x="1227366" y="2546079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关键词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is1ide-Freeform: Shape 31"/>
            <p:cNvSpPr/>
            <p:nvPr/>
          </p:nvSpPr>
          <p:spPr>
            <a:xfrm>
              <a:off x="1587820" y="1431936"/>
              <a:ext cx="225504" cy="416491"/>
            </a:xfrm>
            <a:custGeom>
              <a:avLst/>
              <a:gdLst>
                <a:gd name="connsiteX0" fmla="*/ 203961 w 415934"/>
                <a:gd name="connsiteY0" fmla="*/ 668823 h 768198"/>
                <a:gd name="connsiteX1" fmla="*/ 171582 w 415934"/>
                <a:gd name="connsiteY1" fmla="*/ 715560 h 768198"/>
                <a:gd name="connsiteX2" fmla="*/ 203961 w 415934"/>
                <a:gd name="connsiteY2" fmla="*/ 762297 h 768198"/>
                <a:gd name="connsiteX3" fmla="*/ 236340 w 415934"/>
                <a:gd name="connsiteY3" fmla="*/ 715560 h 768198"/>
                <a:gd name="connsiteX4" fmla="*/ 203961 w 415934"/>
                <a:gd name="connsiteY4" fmla="*/ 668823 h 768198"/>
                <a:gd name="connsiteX5" fmla="*/ 113959 w 415934"/>
                <a:gd name="connsiteY5" fmla="*/ 145568 h 768198"/>
                <a:gd name="connsiteX6" fmla="*/ 67535 w 415934"/>
                <a:gd name="connsiteY6" fmla="*/ 191992 h 768198"/>
                <a:gd name="connsiteX7" fmla="*/ 67535 w 415934"/>
                <a:gd name="connsiteY7" fmla="*/ 595555 h 768198"/>
                <a:gd name="connsiteX8" fmla="*/ 113959 w 415934"/>
                <a:gd name="connsiteY8" fmla="*/ 641979 h 768198"/>
                <a:gd name="connsiteX9" fmla="*/ 299650 w 415934"/>
                <a:gd name="connsiteY9" fmla="*/ 641979 h 768198"/>
                <a:gd name="connsiteX10" fmla="*/ 346074 w 415934"/>
                <a:gd name="connsiteY10" fmla="*/ 595555 h 768198"/>
                <a:gd name="connsiteX11" fmla="*/ 346074 w 415934"/>
                <a:gd name="connsiteY11" fmla="*/ 191992 h 768198"/>
                <a:gd name="connsiteX12" fmla="*/ 299650 w 415934"/>
                <a:gd name="connsiteY12" fmla="*/ 145568 h 768198"/>
                <a:gd name="connsiteX13" fmla="*/ 132063 w 415934"/>
                <a:gd name="connsiteY13" fmla="*/ 52873 h 768198"/>
                <a:gd name="connsiteX14" fmla="*/ 132063 w 415934"/>
                <a:gd name="connsiteY14" fmla="*/ 73631 h 768198"/>
                <a:gd name="connsiteX15" fmla="*/ 273393 w 415934"/>
                <a:gd name="connsiteY15" fmla="*/ 73631 h 768198"/>
                <a:gd name="connsiteX16" fmla="*/ 273393 w 415934"/>
                <a:gd name="connsiteY16" fmla="*/ 52873 h 768198"/>
                <a:gd name="connsiteX17" fmla="*/ 69324 w 415934"/>
                <a:gd name="connsiteY17" fmla="*/ 0 h 768198"/>
                <a:gd name="connsiteX18" fmla="*/ 346610 w 415934"/>
                <a:gd name="connsiteY18" fmla="*/ 0 h 768198"/>
                <a:gd name="connsiteX19" fmla="*/ 415934 w 415934"/>
                <a:gd name="connsiteY19" fmla="*/ 69324 h 768198"/>
                <a:gd name="connsiteX20" fmla="*/ 415934 w 415934"/>
                <a:gd name="connsiteY20" fmla="*/ 698874 h 768198"/>
                <a:gd name="connsiteX21" fmla="*/ 346610 w 415934"/>
                <a:gd name="connsiteY21" fmla="*/ 768198 h 768198"/>
                <a:gd name="connsiteX22" fmla="*/ 69324 w 415934"/>
                <a:gd name="connsiteY22" fmla="*/ 768198 h 768198"/>
                <a:gd name="connsiteX23" fmla="*/ 0 w 415934"/>
                <a:gd name="connsiteY23" fmla="*/ 698874 h 768198"/>
                <a:gd name="connsiteX24" fmla="*/ 0 w 415934"/>
                <a:gd name="connsiteY24" fmla="*/ 69324 h 768198"/>
                <a:gd name="connsiteX25" fmla="*/ 69324 w 415934"/>
                <a:gd name="connsiteY25" fmla="*/ 0 h 76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5934" h="768198">
                  <a:moveTo>
                    <a:pt x="203961" y="668823"/>
                  </a:moveTo>
                  <a:cubicBezTo>
                    <a:pt x="186079" y="668823"/>
                    <a:pt x="171582" y="689748"/>
                    <a:pt x="171582" y="715560"/>
                  </a:cubicBezTo>
                  <a:cubicBezTo>
                    <a:pt x="171582" y="741372"/>
                    <a:pt x="186079" y="762297"/>
                    <a:pt x="203961" y="762297"/>
                  </a:cubicBezTo>
                  <a:cubicBezTo>
                    <a:pt x="221843" y="762297"/>
                    <a:pt x="236340" y="741372"/>
                    <a:pt x="236340" y="715560"/>
                  </a:cubicBezTo>
                  <a:cubicBezTo>
                    <a:pt x="236340" y="689748"/>
                    <a:pt x="221843" y="668823"/>
                    <a:pt x="203961" y="668823"/>
                  </a:cubicBezTo>
                  <a:close/>
                  <a:moveTo>
                    <a:pt x="113959" y="145568"/>
                  </a:moveTo>
                  <a:cubicBezTo>
                    <a:pt x="88320" y="145568"/>
                    <a:pt x="67535" y="166353"/>
                    <a:pt x="67535" y="191992"/>
                  </a:cubicBezTo>
                  <a:lnTo>
                    <a:pt x="67535" y="595555"/>
                  </a:lnTo>
                  <a:cubicBezTo>
                    <a:pt x="67535" y="621194"/>
                    <a:pt x="88320" y="641979"/>
                    <a:pt x="113959" y="641979"/>
                  </a:cubicBezTo>
                  <a:lnTo>
                    <a:pt x="299650" y="641979"/>
                  </a:lnTo>
                  <a:cubicBezTo>
                    <a:pt x="325289" y="641979"/>
                    <a:pt x="346074" y="621194"/>
                    <a:pt x="346074" y="595555"/>
                  </a:cubicBezTo>
                  <a:lnTo>
                    <a:pt x="346074" y="191992"/>
                  </a:lnTo>
                  <a:cubicBezTo>
                    <a:pt x="346074" y="166353"/>
                    <a:pt x="325289" y="145568"/>
                    <a:pt x="299650" y="145568"/>
                  </a:cubicBezTo>
                  <a:close/>
                  <a:moveTo>
                    <a:pt x="132063" y="52873"/>
                  </a:moveTo>
                  <a:lnTo>
                    <a:pt x="132063" y="73631"/>
                  </a:lnTo>
                  <a:lnTo>
                    <a:pt x="273393" y="73631"/>
                  </a:lnTo>
                  <a:lnTo>
                    <a:pt x="273393" y="52873"/>
                  </a:lnTo>
                  <a:close/>
                  <a:moveTo>
                    <a:pt x="69324" y="0"/>
                  </a:moveTo>
                  <a:lnTo>
                    <a:pt x="346610" y="0"/>
                  </a:lnTo>
                  <a:cubicBezTo>
                    <a:pt x="384897" y="0"/>
                    <a:pt x="415934" y="31037"/>
                    <a:pt x="415934" y="69324"/>
                  </a:cubicBezTo>
                  <a:lnTo>
                    <a:pt x="415934" y="698874"/>
                  </a:lnTo>
                  <a:cubicBezTo>
                    <a:pt x="415934" y="737161"/>
                    <a:pt x="384897" y="768198"/>
                    <a:pt x="346610" y="768198"/>
                  </a:cubicBezTo>
                  <a:lnTo>
                    <a:pt x="69324" y="768198"/>
                  </a:lnTo>
                  <a:cubicBezTo>
                    <a:pt x="31037" y="768198"/>
                    <a:pt x="0" y="737161"/>
                    <a:pt x="0" y="698874"/>
                  </a:cubicBezTo>
                  <a:lnTo>
                    <a:pt x="0" y="69324"/>
                  </a:lnTo>
                  <a:cubicBezTo>
                    <a:pt x="0" y="31037"/>
                    <a:pt x="31037" y="0"/>
                    <a:pt x="693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3" name="矩形 12"/>
            <p:cNvSpPr/>
            <p:nvPr/>
          </p:nvSpPr>
          <p:spPr>
            <a:xfrm>
              <a:off x="1262468" y="2974469"/>
              <a:ext cx="876206" cy="975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此处更换文本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021703" y="922056"/>
            <a:ext cx="1185841" cy="3648414"/>
            <a:chOff x="3021703" y="922056"/>
            <a:chExt cx="1185841" cy="3648414"/>
          </a:xfrm>
        </p:grpSpPr>
        <p:sp>
          <p:nvSpPr>
            <p:cNvPr id="17" name="is1ide-Hexagon 44"/>
            <p:cNvSpPr/>
            <p:nvPr/>
          </p:nvSpPr>
          <p:spPr>
            <a:xfrm rot="16200000">
              <a:off x="2470384" y="2833776"/>
              <a:ext cx="2288012" cy="1185375"/>
            </a:xfrm>
            <a:prstGeom prst="hexagon">
              <a:avLst/>
            </a:prstGeom>
            <a:solidFill>
              <a:schemeClr val="accent4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Group 8"/>
            <p:cNvGrpSpPr/>
            <p:nvPr/>
          </p:nvGrpSpPr>
          <p:grpSpPr>
            <a:xfrm>
              <a:off x="3022172" y="922056"/>
              <a:ext cx="1185372" cy="1375031"/>
              <a:chOff x="3016468" y="851654"/>
              <a:chExt cx="1277003" cy="1481324"/>
            </a:xfrm>
          </p:grpSpPr>
          <p:sp>
            <p:nvSpPr>
              <p:cNvPr id="23" name="is1ide-Hexagon 9"/>
              <p:cNvSpPr/>
              <p:nvPr/>
            </p:nvSpPr>
            <p:spPr>
              <a:xfrm rot="16200000">
                <a:off x="2914308" y="953814"/>
                <a:ext cx="1481324" cy="1277003"/>
              </a:xfrm>
              <a:prstGeom prst="hexagon">
                <a:avLst/>
              </a:prstGeom>
              <a:solidFill>
                <a:schemeClr val="accent4">
                  <a:alpha val="4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is1ide-Hexagon 10"/>
              <p:cNvSpPr/>
              <p:nvPr/>
            </p:nvSpPr>
            <p:spPr>
              <a:xfrm rot="16200000">
                <a:off x="3069753" y="1087819"/>
                <a:ext cx="1170432" cy="1008993"/>
              </a:xfrm>
              <a:prstGeom prst="hexagon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cxnSp>
          <p:nvCxnSpPr>
            <p:cNvPr id="19" name="is1ide-Straight Connector 12"/>
            <p:cNvCxnSpPr/>
            <p:nvPr/>
          </p:nvCxnSpPr>
          <p:spPr>
            <a:xfrm>
              <a:off x="3029730" y="2000744"/>
              <a:ext cx="1170257" cy="578053"/>
            </a:xfrm>
            <a:prstGeom prst="line">
              <a:avLst/>
            </a:prstGeom>
            <a:solidFill>
              <a:schemeClr val="accent4"/>
            </a:solidFill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is1ide-Freeform: Shape 32"/>
            <p:cNvSpPr/>
            <p:nvPr/>
          </p:nvSpPr>
          <p:spPr>
            <a:xfrm flipH="1">
              <a:off x="3354016" y="1430826"/>
              <a:ext cx="521684" cy="360237"/>
            </a:xfrm>
            <a:custGeom>
              <a:avLst/>
              <a:gdLst>
                <a:gd name="connsiteX0" fmla="*/ 183422 w 289670"/>
                <a:gd name="connsiteY0" fmla="*/ 182398 h 200025"/>
                <a:gd name="connsiteX1" fmla="*/ 183422 w 289670"/>
                <a:gd name="connsiteY1" fmla="*/ 193760 h 200025"/>
                <a:gd name="connsiteX2" fmla="*/ 106248 w 289670"/>
                <a:gd name="connsiteY2" fmla="*/ 193760 h 200025"/>
                <a:gd name="connsiteX3" fmla="*/ 106248 w 289670"/>
                <a:gd name="connsiteY3" fmla="*/ 182398 h 200025"/>
                <a:gd name="connsiteX4" fmla="*/ 289670 w 289670"/>
                <a:gd name="connsiteY4" fmla="*/ 176133 h 200025"/>
                <a:gd name="connsiteX5" fmla="*/ 0 w 289670"/>
                <a:gd name="connsiteY5" fmla="*/ 176133 h 200025"/>
                <a:gd name="connsiteX6" fmla="*/ 0 w 289670"/>
                <a:gd name="connsiteY6" fmla="*/ 187830 h 200025"/>
                <a:gd name="connsiteX7" fmla="*/ 9305 w 289670"/>
                <a:gd name="connsiteY7" fmla="*/ 200025 h 200025"/>
                <a:gd name="connsiteX8" fmla="*/ 280365 w 289670"/>
                <a:gd name="connsiteY8" fmla="*/ 200025 h 200025"/>
                <a:gd name="connsiteX9" fmla="*/ 289670 w 289670"/>
                <a:gd name="connsiteY9" fmla="*/ 187830 h 200025"/>
                <a:gd name="connsiteX10" fmla="*/ 226297 w 289670"/>
                <a:gd name="connsiteY10" fmla="*/ 20210 h 200025"/>
                <a:gd name="connsiteX11" fmla="*/ 226297 w 289670"/>
                <a:gd name="connsiteY11" fmla="*/ 143371 h 200025"/>
                <a:gd name="connsiteX12" fmla="*/ 63374 w 289670"/>
                <a:gd name="connsiteY12" fmla="*/ 143371 h 200025"/>
                <a:gd name="connsiteX13" fmla="*/ 63374 w 289670"/>
                <a:gd name="connsiteY13" fmla="*/ 20210 h 200025"/>
                <a:gd name="connsiteX14" fmla="*/ 223686 w 289670"/>
                <a:gd name="connsiteY14" fmla="*/ 0 h 200025"/>
                <a:gd name="connsiteX15" fmla="*/ 65985 w 289670"/>
                <a:gd name="connsiteY15" fmla="*/ 0 h 200025"/>
                <a:gd name="connsiteX16" fmla="*/ 38721 w 289670"/>
                <a:gd name="connsiteY16" fmla="*/ 27264 h 200025"/>
                <a:gd name="connsiteX17" fmla="*/ 38721 w 289670"/>
                <a:gd name="connsiteY17" fmla="*/ 136317 h 200025"/>
                <a:gd name="connsiteX18" fmla="*/ 65985 w 289670"/>
                <a:gd name="connsiteY18" fmla="*/ 163581 h 200025"/>
                <a:gd name="connsiteX19" fmla="*/ 223686 w 289670"/>
                <a:gd name="connsiteY19" fmla="*/ 163581 h 200025"/>
                <a:gd name="connsiteX20" fmla="*/ 250950 w 289670"/>
                <a:gd name="connsiteY20" fmla="*/ 136317 h 200025"/>
                <a:gd name="connsiteX21" fmla="*/ 250950 w 289670"/>
                <a:gd name="connsiteY21" fmla="*/ 27264 h 200025"/>
                <a:gd name="connsiteX22" fmla="*/ 223686 w 289670"/>
                <a:gd name="connsiteY22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89670" h="200025">
                  <a:moveTo>
                    <a:pt x="183422" y="182398"/>
                  </a:moveTo>
                  <a:lnTo>
                    <a:pt x="183422" y="193760"/>
                  </a:lnTo>
                  <a:lnTo>
                    <a:pt x="106248" y="193760"/>
                  </a:lnTo>
                  <a:lnTo>
                    <a:pt x="106248" y="182398"/>
                  </a:lnTo>
                  <a:close/>
                  <a:moveTo>
                    <a:pt x="289670" y="176133"/>
                  </a:moveTo>
                  <a:lnTo>
                    <a:pt x="0" y="176133"/>
                  </a:lnTo>
                  <a:lnTo>
                    <a:pt x="0" y="187830"/>
                  </a:lnTo>
                  <a:cubicBezTo>
                    <a:pt x="0" y="194565"/>
                    <a:pt x="4166" y="200025"/>
                    <a:pt x="9305" y="200025"/>
                  </a:cubicBezTo>
                  <a:lnTo>
                    <a:pt x="280365" y="200025"/>
                  </a:lnTo>
                  <a:cubicBezTo>
                    <a:pt x="285504" y="200025"/>
                    <a:pt x="289670" y="194565"/>
                    <a:pt x="289670" y="187830"/>
                  </a:cubicBezTo>
                  <a:close/>
                  <a:moveTo>
                    <a:pt x="226297" y="20210"/>
                  </a:moveTo>
                  <a:lnTo>
                    <a:pt x="226297" y="143371"/>
                  </a:lnTo>
                  <a:lnTo>
                    <a:pt x="63374" y="143371"/>
                  </a:lnTo>
                  <a:lnTo>
                    <a:pt x="63374" y="20210"/>
                  </a:lnTo>
                  <a:close/>
                  <a:moveTo>
                    <a:pt x="223686" y="0"/>
                  </a:moveTo>
                  <a:lnTo>
                    <a:pt x="65985" y="0"/>
                  </a:lnTo>
                  <a:cubicBezTo>
                    <a:pt x="50928" y="0"/>
                    <a:pt x="38721" y="12207"/>
                    <a:pt x="38721" y="27264"/>
                  </a:cubicBezTo>
                  <a:lnTo>
                    <a:pt x="38721" y="136317"/>
                  </a:lnTo>
                  <a:cubicBezTo>
                    <a:pt x="38721" y="151374"/>
                    <a:pt x="50928" y="163581"/>
                    <a:pt x="65985" y="163581"/>
                  </a:cubicBezTo>
                  <a:lnTo>
                    <a:pt x="223686" y="163581"/>
                  </a:lnTo>
                  <a:cubicBezTo>
                    <a:pt x="238743" y="163581"/>
                    <a:pt x="250950" y="151374"/>
                    <a:pt x="250950" y="136317"/>
                  </a:cubicBezTo>
                  <a:lnTo>
                    <a:pt x="250950" y="27264"/>
                  </a:lnTo>
                  <a:cubicBezTo>
                    <a:pt x="250950" y="12207"/>
                    <a:pt x="238743" y="0"/>
                    <a:pt x="22368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1" name="îṥļîḑé-TextBox 51"/>
            <p:cNvSpPr txBox="1"/>
            <p:nvPr/>
          </p:nvSpPr>
          <p:spPr>
            <a:xfrm>
              <a:off x="3134094" y="2546079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关键词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177022" y="2974469"/>
              <a:ext cx="876206" cy="975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此处更换文本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928899" y="922056"/>
            <a:ext cx="1192931" cy="3648414"/>
            <a:chOff x="4928899" y="922056"/>
            <a:chExt cx="1192931" cy="3648414"/>
          </a:xfrm>
        </p:grpSpPr>
        <p:sp>
          <p:nvSpPr>
            <p:cNvPr id="26" name="is1ide-Hexagon 49"/>
            <p:cNvSpPr/>
            <p:nvPr/>
          </p:nvSpPr>
          <p:spPr>
            <a:xfrm rot="16200000">
              <a:off x="4377580" y="2833776"/>
              <a:ext cx="2288012" cy="1185375"/>
            </a:xfrm>
            <a:prstGeom prst="hexagon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Group 13"/>
            <p:cNvGrpSpPr/>
            <p:nvPr/>
          </p:nvGrpSpPr>
          <p:grpSpPr>
            <a:xfrm>
              <a:off x="4936458" y="922056"/>
              <a:ext cx="1185372" cy="1375031"/>
              <a:chOff x="4453745" y="851654"/>
              <a:chExt cx="1277003" cy="1481324"/>
            </a:xfrm>
          </p:grpSpPr>
          <p:sp>
            <p:nvSpPr>
              <p:cNvPr id="32" name="îṥļîḑé-Hexagon 14"/>
              <p:cNvSpPr/>
              <p:nvPr/>
            </p:nvSpPr>
            <p:spPr>
              <a:xfrm rot="16200000">
                <a:off x="4351585" y="953814"/>
                <a:ext cx="1481324" cy="1277003"/>
              </a:xfrm>
              <a:prstGeom prst="hexagon">
                <a:avLst/>
              </a:prstGeom>
              <a:solidFill>
                <a:schemeClr val="accent3">
                  <a:alpha val="4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îṥļîḑé-Hexagon 15"/>
              <p:cNvSpPr/>
              <p:nvPr/>
            </p:nvSpPr>
            <p:spPr>
              <a:xfrm rot="16200000">
                <a:off x="4507030" y="1087819"/>
                <a:ext cx="1170432" cy="1008993"/>
              </a:xfrm>
              <a:prstGeom prst="hexagon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cxnSp>
          <p:nvCxnSpPr>
            <p:cNvPr id="28" name="îṥļîḑé-Straight Connector 17"/>
            <p:cNvCxnSpPr/>
            <p:nvPr/>
          </p:nvCxnSpPr>
          <p:spPr>
            <a:xfrm>
              <a:off x="4944016" y="2000744"/>
              <a:ext cx="1170257" cy="578053"/>
            </a:xfrm>
            <a:prstGeom prst="line">
              <a:avLst/>
            </a:prstGeom>
            <a:solidFill>
              <a:schemeClr val="accent3"/>
            </a:solidFill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îṥļîḑé-Freeform: Shape 39"/>
            <p:cNvSpPr/>
            <p:nvPr/>
          </p:nvSpPr>
          <p:spPr>
            <a:xfrm rot="10800000" flipH="1">
              <a:off x="5367760" y="1342432"/>
              <a:ext cx="322769" cy="443660"/>
            </a:xfrm>
            <a:custGeom>
              <a:avLst/>
              <a:gdLst>
                <a:gd name="connsiteX0" fmla="*/ 0 w 325521"/>
                <a:gd name="connsiteY0" fmla="*/ 254724 h 447442"/>
                <a:gd name="connsiteX1" fmla="*/ 51964 w 325521"/>
                <a:gd name="connsiteY1" fmla="*/ 254724 h 447442"/>
                <a:gd name="connsiteX2" fmla="*/ 51964 w 325521"/>
                <a:gd name="connsiteY2" fmla="*/ 0 h 447442"/>
                <a:gd name="connsiteX3" fmla="*/ 51964 w 325521"/>
                <a:gd name="connsiteY3" fmla="*/ 0 h 447442"/>
                <a:gd name="connsiteX4" fmla="*/ 0 w 325521"/>
                <a:gd name="connsiteY4" fmla="*/ 0 h 447442"/>
                <a:gd name="connsiteX5" fmla="*/ 0 w 325521"/>
                <a:gd name="connsiteY5" fmla="*/ 0 h 447442"/>
                <a:gd name="connsiteX6" fmla="*/ 137214 w 325521"/>
                <a:gd name="connsiteY6" fmla="*/ 358252 h 447442"/>
                <a:gd name="connsiteX7" fmla="*/ 189179 w 325521"/>
                <a:gd name="connsiteY7" fmla="*/ 358252 h 447442"/>
                <a:gd name="connsiteX8" fmla="*/ 189179 w 325521"/>
                <a:gd name="connsiteY8" fmla="*/ 14922 h 447442"/>
                <a:gd name="connsiteX9" fmla="*/ 137214 w 325521"/>
                <a:gd name="connsiteY9" fmla="*/ 14922 h 447442"/>
                <a:gd name="connsiteX10" fmla="*/ 266073 w 325521"/>
                <a:gd name="connsiteY10" fmla="*/ 447442 h 447442"/>
                <a:gd name="connsiteX11" fmla="*/ 325521 w 325521"/>
                <a:gd name="connsiteY11" fmla="*/ 447442 h 447442"/>
                <a:gd name="connsiteX12" fmla="*/ 325521 w 325521"/>
                <a:gd name="connsiteY12" fmla="*/ 8972 h 447442"/>
                <a:gd name="connsiteX13" fmla="*/ 266073 w 325521"/>
                <a:gd name="connsiteY13" fmla="*/ 8972 h 44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5521" h="447442">
                  <a:moveTo>
                    <a:pt x="0" y="254724"/>
                  </a:moveTo>
                  <a:lnTo>
                    <a:pt x="51964" y="254724"/>
                  </a:lnTo>
                  <a:lnTo>
                    <a:pt x="51964" y="0"/>
                  </a:lnTo>
                  <a:lnTo>
                    <a:pt x="51964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37214" y="358252"/>
                  </a:moveTo>
                  <a:lnTo>
                    <a:pt x="189179" y="358252"/>
                  </a:lnTo>
                  <a:lnTo>
                    <a:pt x="189179" y="14922"/>
                  </a:lnTo>
                  <a:lnTo>
                    <a:pt x="137214" y="14922"/>
                  </a:lnTo>
                  <a:close/>
                  <a:moveTo>
                    <a:pt x="266073" y="447442"/>
                  </a:moveTo>
                  <a:lnTo>
                    <a:pt x="325521" y="447442"/>
                  </a:lnTo>
                  <a:lnTo>
                    <a:pt x="325521" y="8972"/>
                  </a:lnTo>
                  <a:lnTo>
                    <a:pt x="266073" y="8972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0" name="îṥļîḑé-TextBox 52"/>
            <p:cNvSpPr txBox="1"/>
            <p:nvPr/>
          </p:nvSpPr>
          <p:spPr>
            <a:xfrm>
              <a:off x="5041760" y="2546079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关键词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060847" y="2974469"/>
              <a:ext cx="876206" cy="975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此处更换文本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836095" y="922054"/>
            <a:ext cx="1200021" cy="3648416"/>
            <a:chOff x="6836095" y="922054"/>
            <a:chExt cx="1200021" cy="3648416"/>
          </a:xfrm>
        </p:grpSpPr>
        <p:sp>
          <p:nvSpPr>
            <p:cNvPr id="35" name="is1ide-Hexagon 50"/>
            <p:cNvSpPr/>
            <p:nvPr/>
          </p:nvSpPr>
          <p:spPr>
            <a:xfrm rot="16200000">
              <a:off x="6284776" y="2833776"/>
              <a:ext cx="2288012" cy="1185375"/>
            </a:xfrm>
            <a:prstGeom prst="hexagon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6" name="Group 18"/>
            <p:cNvGrpSpPr/>
            <p:nvPr/>
          </p:nvGrpSpPr>
          <p:grpSpPr>
            <a:xfrm>
              <a:off x="6850744" y="922054"/>
              <a:ext cx="1185372" cy="1375031"/>
              <a:chOff x="5864752" y="851653"/>
              <a:chExt cx="1277003" cy="1481324"/>
            </a:xfrm>
          </p:grpSpPr>
          <p:sp>
            <p:nvSpPr>
              <p:cNvPr id="46" name="is1ide-Hexagon 19"/>
              <p:cNvSpPr/>
              <p:nvPr/>
            </p:nvSpPr>
            <p:spPr>
              <a:xfrm rot="16200000">
                <a:off x="5762592" y="953813"/>
                <a:ext cx="1481324" cy="1277003"/>
              </a:xfrm>
              <a:prstGeom prst="hexagon">
                <a:avLst/>
              </a:prstGeom>
              <a:solidFill>
                <a:schemeClr val="accent2">
                  <a:alpha val="4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is1ide-Hexagon 20"/>
              <p:cNvSpPr/>
              <p:nvPr/>
            </p:nvSpPr>
            <p:spPr>
              <a:xfrm rot="16200000">
                <a:off x="5918037" y="1087818"/>
                <a:ext cx="1170432" cy="1008993"/>
              </a:xfrm>
              <a:prstGeom prst="hexagon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cxnSp>
          <p:nvCxnSpPr>
            <p:cNvPr id="37" name="is1ide-Straight Connector 22"/>
            <p:cNvCxnSpPr/>
            <p:nvPr/>
          </p:nvCxnSpPr>
          <p:spPr>
            <a:xfrm>
              <a:off x="6870494" y="2000742"/>
              <a:ext cx="1145873" cy="578054"/>
            </a:xfrm>
            <a:prstGeom prst="line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3"/>
            <p:cNvGrpSpPr/>
            <p:nvPr/>
          </p:nvGrpSpPr>
          <p:grpSpPr>
            <a:xfrm>
              <a:off x="7235203" y="1367327"/>
              <a:ext cx="416447" cy="415696"/>
              <a:chOff x="6681143" y="3369542"/>
              <a:chExt cx="464452" cy="463618"/>
            </a:xfrm>
            <a:noFill/>
          </p:grpSpPr>
          <p:grpSp>
            <p:nvGrpSpPr>
              <p:cNvPr id="41" name="Group 34"/>
              <p:cNvGrpSpPr/>
              <p:nvPr/>
            </p:nvGrpSpPr>
            <p:grpSpPr>
              <a:xfrm>
                <a:off x="6681143" y="3369542"/>
                <a:ext cx="462532" cy="463618"/>
                <a:chOff x="6693468" y="3360043"/>
                <a:chExt cx="661852" cy="741827"/>
              </a:xfrm>
              <a:grpFill/>
            </p:grpSpPr>
            <p:sp>
              <p:nvSpPr>
                <p:cNvPr id="43" name="is1ide-Oval 36"/>
                <p:cNvSpPr/>
                <p:nvPr/>
              </p:nvSpPr>
              <p:spPr>
                <a:xfrm>
                  <a:off x="7078139" y="3360043"/>
                  <a:ext cx="117654" cy="250165"/>
                </a:xfrm>
                <a:prstGeom prst="ellipse">
                  <a:avLst/>
                </a:prstGeom>
                <a:grpFill/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4" name="is1ide-Flowchart: Process 37"/>
                <p:cNvSpPr/>
                <p:nvPr/>
              </p:nvSpPr>
              <p:spPr>
                <a:xfrm>
                  <a:off x="6693468" y="3545037"/>
                  <a:ext cx="661852" cy="556833"/>
                </a:xfrm>
                <a:prstGeom prst="flowChartProcess">
                  <a:avLst/>
                </a:prstGeom>
                <a:grpFill/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5" name="is1ide-Oval 38"/>
                <p:cNvSpPr/>
                <p:nvPr/>
              </p:nvSpPr>
              <p:spPr>
                <a:xfrm>
                  <a:off x="6827967" y="3362094"/>
                  <a:ext cx="117654" cy="250165"/>
                </a:xfrm>
                <a:prstGeom prst="ellipse">
                  <a:avLst/>
                </a:prstGeom>
                <a:grpFill/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42" name="is1ide-Rectangle 35"/>
              <p:cNvSpPr/>
              <p:nvPr/>
            </p:nvSpPr>
            <p:spPr>
              <a:xfrm>
                <a:off x="6682735" y="3491331"/>
                <a:ext cx="462860" cy="618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39" name="îṥļîḑé-TextBox 53"/>
            <p:cNvSpPr txBox="1"/>
            <p:nvPr/>
          </p:nvSpPr>
          <p:spPr>
            <a:xfrm>
              <a:off x="6951547" y="2546079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关键词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7035521" y="2974469"/>
              <a:ext cx="876206" cy="975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此处更换文本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6794" y="74023"/>
            <a:ext cx="2429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accent1"/>
                </a:solidFill>
              </a:rPr>
              <a:t>标题内容预设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87829" y="474133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513323"/>
            <a:ext cx="1828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811844" y="1353255"/>
            <a:ext cx="2985919" cy="2985919"/>
            <a:chOff x="992819" y="1277055"/>
            <a:chExt cx="2985919" cy="2985919"/>
          </a:xfrm>
        </p:grpSpPr>
        <p:grpSp>
          <p:nvGrpSpPr>
            <p:cNvPr id="8" name="Group 3"/>
            <p:cNvGrpSpPr/>
            <p:nvPr/>
          </p:nvGrpSpPr>
          <p:grpSpPr>
            <a:xfrm>
              <a:off x="1041114" y="1329612"/>
              <a:ext cx="2889330" cy="2889330"/>
              <a:chOff x="1602894" y="1689085"/>
              <a:chExt cx="4212468" cy="4212468"/>
            </a:xfrm>
          </p:grpSpPr>
          <p:sp>
            <p:nvSpPr>
              <p:cNvPr id="14" name="i$liḋe-Partial Circle 31"/>
              <p:cNvSpPr/>
              <p:nvPr/>
            </p:nvSpPr>
            <p:spPr>
              <a:xfrm>
                <a:off x="1602894" y="1689085"/>
                <a:ext cx="4212468" cy="4212468"/>
              </a:xfrm>
              <a:prstGeom prst="pie">
                <a:avLst>
                  <a:gd name="adj1" fmla="val 4336829"/>
                  <a:gd name="adj2" fmla="val 10805799"/>
                </a:avLst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" name="i$liḋe-Partial Circle 1"/>
              <p:cNvSpPr/>
              <p:nvPr/>
            </p:nvSpPr>
            <p:spPr>
              <a:xfrm>
                <a:off x="1602894" y="1689085"/>
                <a:ext cx="4212468" cy="4212468"/>
              </a:xfrm>
              <a:prstGeom prst="pie">
                <a:avLst>
                  <a:gd name="adj1" fmla="val 10800000"/>
                  <a:gd name="adj2" fmla="val 14009300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i$liḋe-Partial Circle 29"/>
              <p:cNvSpPr/>
              <p:nvPr/>
            </p:nvSpPr>
            <p:spPr>
              <a:xfrm>
                <a:off x="1602894" y="1689085"/>
                <a:ext cx="4212468" cy="4212468"/>
              </a:xfrm>
              <a:prstGeom prst="pie">
                <a:avLst>
                  <a:gd name="adj1" fmla="val 16196731"/>
                  <a:gd name="adj2" fmla="val 4336606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" name="i$liḋe-Partial Circle 30"/>
              <p:cNvSpPr/>
              <p:nvPr/>
            </p:nvSpPr>
            <p:spPr>
              <a:xfrm>
                <a:off x="1602894" y="1689085"/>
                <a:ext cx="4212468" cy="4212468"/>
              </a:xfrm>
              <a:prstGeom prst="pie">
                <a:avLst>
                  <a:gd name="adj1" fmla="val 14014051"/>
                  <a:gd name="adj2" fmla="val 16205396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i$liḋe-TextBox 70"/>
            <p:cNvSpPr txBox="1"/>
            <p:nvPr/>
          </p:nvSpPr>
          <p:spPr>
            <a:xfrm>
              <a:off x="2843161" y="2575637"/>
              <a:ext cx="672299" cy="346249"/>
            </a:xfrm>
            <a:prstGeom prst="rect">
              <a:avLst/>
            </a:prstGeom>
          </p:spPr>
          <p:txBody>
            <a:bodyPr wrap="none" anchor="ctr">
              <a:normAutofit fontScale="62500" lnSpcReduction="20000"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latinLnBrk="0">
                <a:defRPr/>
              </a:pPr>
              <a:r>
                <a:rPr lang="en-US" altLang="ko-KR" sz="3000" b="1" kern="0">
                  <a:solidFill>
                    <a:schemeClr val="bg1"/>
                  </a:solidFill>
                </a:rPr>
                <a:t>45%</a:t>
              </a:r>
              <a:endParaRPr lang="en-US" altLang="ko-KR" sz="3000" b="1" kern="0">
                <a:solidFill>
                  <a:schemeClr val="bg1"/>
                </a:solidFill>
              </a:endParaRPr>
            </a:p>
          </p:txBody>
        </p:sp>
        <p:sp>
          <p:nvSpPr>
            <p:cNvPr id="10" name="i$liḋe-TextBox 71"/>
            <p:cNvSpPr txBox="1"/>
            <p:nvPr/>
          </p:nvSpPr>
          <p:spPr>
            <a:xfrm>
              <a:off x="1724697" y="3277715"/>
              <a:ext cx="672299" cy="346249"/>
            </a:xfrm>
            <a:prstGeom prst="rect">
              <a:avLst/>
            </a:prstGeom>
          </p:spPr>
          <p:txBody>
            <a:bodyPr wrap="none" anchor="ctr">
              <a:normAutofit fontScale="62500" lnSpcReduction="20000"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latinLnBrk="0">
                <a:defRPr/>
              </a:pPr>
              <a:r>
                <a:rPr lang="en-US" altLang="ko-KR" sz="3000" b="1" kern="0">
                  <a:solidFill>
                    <a:schemeClr val="bg1"/>
                  </a:solidFill>
                </a:rPr>
                <a:t>30%</a:t>
              </a:r>
              <a:endParaRPr lang="en-US" altLang="ko-KR" sz="3000" b="1" kern="0">
                <a:solidFill>
                  <a:schemeClr val="bg1"/>
                </a:solidFill>
              </a:endParaRPr>
            </a:p>
          </p:txBody>
        </p:sp>
        <p:sp>
          <p:nvSpPr>
            <p:cNvPr id="11" name="i$liḋe-TextBox 72"/>
            <p:cNvSpPr txBox="1"/>
            <p:nvPr/>
          </p:nvSpPr>
          <p:spPr>
            <a:xfrm>
              <a:off x="1415821" y="2305607"/>
              <a:ext cx="672299" cy="346249"/>
            </a:xfrm>
            <a:prstGeom prst="rect">
              <a:avLst/>
            </a:prstGeom>
          </p:spPr>
          <p:txBody>
            <a:bodyPr wrap="none" anchor="ctr">
              <a:normAutofit fontScale="62500" lnSpcReduction="20000"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latinLnBrk="0">
                <a:defRPr/>
              </a:pPr>
              <a:r>
                <a:rPr lang="en-US" altLang="ko-KR" sz="3000" b="1" kern="0">
                  <a:solidFill>
                    <a:schemeClr val="bg1"/>
                  </a:solidFill>
                </a:rPr>
                <a:t>15%</a:t>
              </a:r>
              <a:endParaRPr lang="en-US" altLang="ko-KR" sz="3000" b="1" kern="0">
                <a:solidFill>
                  <a:schemeClr val="bg1"/>
                </a:solidFill>
              </a:endParaRPr>
            </a:p>
          </p:txBody>
        </p:sp>
        <p:sp>
          <p:nvSpPr>
            <p:cNvPr id="12" name="i$liḋe-TextBox 73"/>
            <p:cNvSpPr txBox="1"/>
            <p:nvPr/>
          </p:nvSpPr>
          <p:spPr>
            <a:xfrm>
              <a:off x="1954510" y="1802612"/>
              <a:ext cx="481141" cy="253916"/>
            </a:xfrm>
            <a:prstGeom prst="rect">
              <a:avLst/>
            </a:prstGeom>
          </p:spPr>
          <p:txBody>
            <a:bodyPr wrap="none" anchor="ctr">
              <a:normAutofit fontScale="62500" lnSpcReduction="20000"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latinLnBrk="0">
                <a:defRPr/>
              </a:pPr>
              <a:r>
                <a:rPr lang="en-US" altLang="ko-KR" sz="2000" b="1" kern="0">
                  <a:solidFill>
                    <a:schemeClr val="bg1"/>
                  </a:solidFill>
                </a:rPr>
                <a:t>10%</a:t>
              </a:r>
              <a:endParaRPr lang="en-US" altLang="ko-KR" sz="2000" b="1" kern="0">
                <a:solidFill>
                  <a:schemeClr val="bg1"/>
                </a:solidFill>
              </a:endParaRPr>
            </a:p>
          </p:txBody>
        </p:sp>
        <p:sp>
          <p:nvSpPr>
            <p:cNvPr id="13" name="i$liḋe-Freeform: Shape 69"/>
            <p:cNvSpPr/>
            <p:nvPr/>
          </p:nvSpPr>
          <p:spPr>
            <a:xfrm>
              <a:off x="992819" y="1277055"/>
              <a:ext cx="2985919" cy="2985919"/>
            </a:xfrm>
            <a:custGeom>
              <a:avLst/>
              <a:gdLst/>
              <a:ahLst/>
              <a:cxnLst/>
              <a:rect l="l" t="t" r="r" b="b"/>
              <a:pathLst>
                <a:path w="2816868" h="2816868">
                  <a:moveTo>
                    <a:pt x="1403961" y="54254"/>
                  </a:moveTo>
                  <a:lnTo>
                    <a:pt x="232540" y="729533"/>
                  </a:lnTo>
                  <a:lnTo>
                    <a:pt x="233443" y="2081651"/>
                  </a:lnTo>
                  <a:lnTo>
                    <a:pt x="1412907" y="2762615"/>
                  </a:lnTo>
                  <a:lnTo>
                    <a:pt x="2584328" y="2087338"/>
                  </a:lnTo>
                  <a:lnTo>
                    <a:pt x="2583426" y="735218"/>
                  </a:lnTo>
                  <a:close/>
                  <a:moveTo>
                    <a:pt x="0" y="0"/>
                  </a:moveTo>
                  <a:lnTo>
                    <a:pt x="2816868" y="0"/>
                  </a:lnTo>
                  <a:lnTo>
                    <a:pt x="2816868" y="2816868"/>
                  </a:lnTo>
                  <a:lnTo>
                    <a:pt x="0" y="28168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546424" y="1213909"/>
            <a:ext cx="3856097" cy="3375000"/>
            <a:chOff x="4727399" y="1137709"/>
            <a:chExt cx="3856097" cy="3375000"/>
          </a:xfrm>
        </p:grpSpPr>
        <p:cxnSp>
          <p:nvCxnSpPr>
            <p:cNvPr id="19" name="i$liḋe-Straight Connector 86"/>
            <p:cNvCxnSpPr/>
            <p:nvPr/>
          </p:nvCxnSpPr>
          <p:spPr>
            <a:xfrm>
              <a:off x="5065149" y="1137709"/>
              <a:ext cx="0" cy="33750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i$liḋe-Hexagon 87"/>
            <p:cNvSpPr/>
            <p:nvPr/>
          </p:nvSpPr>
          <p:spPr>
            <a:xfrm rot="1800000">
              <a:off x="4727399" y="1355598"/>
              <a:ext cx="682645" cy="588483"/>
            </a:xfrm>
            <a:prstGeom prst="hexagon">
              <a:avLst>
                <a:gd name="adj" fmla="val 28912"/>
                <a:gd name="vf" fmla="val 115470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1" name="i$liḋe-Hexagon 88"/>
            <p:cNvSpPr/>
            <p:nvPr/>
          </p:nvSpPr>
          <p:spPr>
            <a:xfrm rot="1800000">
              <a:off x="4727399" y="2139213"/>
              <a:ext cx="682645" cy="588483"/>
            </a:xfrm>
            <a:prstGeom prst="hexagon">
              <a:avLst>
                <a:gd name="adj" fmla="val 28912"/>
                <a:gd name="vf" fmla="val 115470"/>
              </a:avLst>
            </a:prstGeom>
            <a:solidFill>
              <a:schemeClr val="accent1"/>
            </a:solidFill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2" name="i$liḋe-Hexagon 89"/>
            <p:cNvSpPr/>
            <p:nvPr/>
          </p:nvSpPr>
          <p:spPr>
            <a:xfrm rot="1800000">
              <a:off x="4727399" y="2922827"/>
              <a:ext cx="682645" cy="588483"/>
            </a:xfrm>
            <a:prstGeom prst="hexagon">
              <a:avLst>
                <a:gd name="adj" fmla="val 28912"/>
                <a:gd name="vf" fmla="val 115470"/>
              </a:avLst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3" name="i$liḋe-Hexagon 90"/>
            <p:cNvSpPr/>
            <p:nvPr/>
          </p:nvSpPr>
          <p:spPr>
            <a:xfrm rot="1800000">
              <a:off x="4727399" y="3706441"/>
              <a:ext cx="682645" cy="588483"/>
            </a:xfrm>
            <a:prstGeom prst="hexagon">
              <a:avLst>
                <a:gd name="adj" fmla="val 28912"/>
                <a:gd name="vf" fmla="val 115470"/>
              </a:avLst>
            </a:prstGeom>
            <a:solidFill>
              <a:schemeClr val="bg1"/>
            </a:solidFill>
            <a:ln w="2540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24" name="Group 91"/>
            <p:cNvGrpSpPr/>
            <p:nvPr/>
          </p:nvGrpSpPr>
          <p:grpSpPr>
            <a:xfrm>
              <a:off x="4909524" y="2269722"/>
              <a:ext cx="326659" cy="326660"/>
              <a:chOff x="14865350" y="2797175"/>
              <a:chExt cx="250825" cy="250826"/>
            </a:xfrm>
            <a:solidFill>
              <a:schemeClr val="bg1"/>
            </a:solidFill>
          </p:grpSpPr>
          <p:sp>
            <p:nvSpPr>
              <p:cNvPr id="40" name="i$liḋe-Freeform: Shape 92"/>
              <p:cNvSpPr/>
              <p:nvPr/>
            </p:nvSpPr>
            <p:spPr bwMode="auto">
              <a:xfrm>
                <a:off x="14865350" y="2874963"/>
                <a:ext cx="171450" cy="173038"/>
              </a:xfrm>
              <a:custGeom>
                <a:avLst/>
                <a:gdLst>
                  <a:gd name="T0" fmla="*/ 516 w 653"/>
                  <a:gd name="T1" fmla="*/ 238 h 653"/>
                  <a:gd name="T2" fmla="*/ 568 w 653"/>
                  <a:gd name="T3" fmla="*/ 148 h 653"/>
                  <a:gd name="T4" fmla="*/ 571 w 653"/>
                  <a:gd name="T5" fmla="*/ 114 h 653"/>
                  <a:gd name="T6" fmla="*/ 532 w 653"/>
                  <a:gd name="T7" fmla="*/ 72 h 653"/>
                  <a:gd name="T8" fmla="*/ 498 w 653"/>
                  <a:gd name="T9" fmla="*/ 69 h 653"/>
                  <a:gd name="T10" fmla="*/ 413 w 653"/>
                  <a:gd name="T11" fmla="*/ 132 h 653"/>
                  <a:gd name="T12" fmla="*/ 372 w 653"/>
                  <a:gd name="T13" fmla="*/ 36 h 653"/>
                  <a:gd name="T14" fmla="*/ 355 w 653"/>
                  <a:gd name="T15" fmla="*/ 7 h 653"/>
                  <a:gd name="T16" fmla="*/ 299 w 653"/>
                  <a:gd name="T17" fmla="*/ 0 h 653"/>
                  <a:gd name="T18" fmla="*/ 269 w 653"/>
                  <a:gd name="T19" fmla="*/ 16 h 653"/>
                  <a:gd name="T20" fmla="*/ 262 w 653"/>
                  <a:gd name="T21" fmla="*/ 116 h 653"/>
                  <a:gd name="T22" fmla="*/ 152 w 653"/>
                  <a:gd name="T23" fmla="*/ 90 h 653"/>
                  <a:gd name="T24" fmla="*/ 127 w 653"/>
                  <a:gd name="T25" fmla="*/ 79 h 653"/>
                  <a:gd name="T26" fmla="*/ 76 w 653"/>
                  <a:gd name="T27" fmla="*/ 115 h 653"/>
                  <a:gd name="T28" fmla="*/ 65 w 653"/>
                  <a:gd name="T29" fmla="*/ 141 h 653"/>
                  <a:gd name="T30" fmla="*/ 128 w 653"/>
                  <a:gd name="T31" fmla="*/ 219 h 653"/>
                  <a:gd name="T32" fmla="*/ 104 w 653"/>
                  <a:gd name="T33" fmla="*/ 281 h 653"/>
                  <a:gd name="T34" fmla="*/ 15 w 653"/>
                  <a:gd name="T35" fmla="*/ 288 h 653"/>
                  <a:gd name="T36" fmla="*/ 0 w 653"/>
                  <a:gd name="T37" fmla="*/ 318 h 653"/>
                  <a:gd name="T38" fmla="*/ 5 w 653"/>
                  <a:gd name="T39" fmla="*/ 374 h 653"/>
                  <a:gd name="T40" fmla="*/ 36 w 653"/>
                  <a:gd name="T41" fmla="*/ 391 h 653"/>
                  <a:gd name="T42" fmla="*/ 129 w 653"/>
                  <a:gd name="T43" fmla="*/ 436 h 653"/>
                  <a:gd name="T44" fmla="*/ 81 w 653"/>
                  <a:gd name="T45" fmla="*/ 513 h 653"/>
                  <a:gd name="T46" fmla="*/ 84 w 653"/>
                  <a:gd name="T47" fmla="*/ 546 h 653"/>
                  <a:gd name="T48" fmla="*/ 126 w 653"/>
                  <a:gd name="T49" fmla="*/ 585 h 653"/>
                  <a:gd name="T50" fmla="*/ 160 w 653"/>
                  <a:gd name="T51" fmla="*/ 581 h 653"/>
                  <a:gd name="T52" fmla="*/ 250 w 653"/>
                  <a:gd name="T53" fmla="*/ 534 h 653"/>
                  <a:gd name="T54" fmla="*/ 281 w 653"/>
                  <a:gd name="T55" fmla="*/ 624 h 653"/>
                  <a:gd name="T56" fmla="*/ 303 w 653"/>
                  <a:gd name="T57" fmla="*/ 651 h 653"/>
                  <a:gd name="T58" fmla="*/ 361 w 653"/>
                  <a:gd name="T59" fmla="*/ 652 h 653"/>
                  <a:gd name="T60" fmla="*/ 386 w 653"/>
                  <a:gd name="T61" fmla="*/ 631 h 653"/>
                  <a:gd name="T62" fmla="*/ 403 w 653"/>
                  <a:gd name="T63" fmla="*/ 527 h 653"/>
                  <a:gd name="T64" fmla="*/ 499 w 653"/>
                  <a:gd name="T65" fmla="*/ 565 h 653"/>
                  <a:gd name="T66" fmla="*/ 532 w 653"/>
                  <a:gd name="T67" fmla="*/ 575 h 653"/>
                  <a:gd name="T68" fmla="*/ 577 w 653"/>
                  <a:gd name="T69" fmla="*/ 538 h 653"/>
                  <a:gd name="T70" fmla="*/ 587 w 653"/>
                  <a:gd name="T71" fmla="*/ 506 h 653"/>
                  <a:gd name="T72" fmla="*/ 512 w 653"/>
                  <a:gd name="T73" fmla="*/ 423 h 653"/>
                  <a:gd name="T74" fmla="*/ 616 w 653"/>
                  <a:gd name="T75" fmla="*/ 372 h 653"/>
                  <a:gd name="T76" fmla="*/ 642 w 653"/>
                  <a:gd name="T77" fmla="*/ 362 h 653"/>
                  <a:gd name="T78" fmla="*/ 653 w 653"/>
                  <a:gd name="T79" fmla="*/ 300 h 653"/>
                  <a:gd name="T80" fmla="*/ 642 w 653"/>
                  <a:gd name="T81" fmla="*/ 275 h 653"/>
                  <a:gd name="T82" fmla="*/ 616 w 653"/>
                  <a:gd name="T83" fmla="*/ 263 h 653"/>
                  <a:gd name="T84" fmla="*/ 290 w 653"/>
                  <a:gd name="T85" fmla="*/ 414 h 653"/>
                  <a:gd name="T86" fmla="*/ 253 w 653"/>
                  <a:gd name="T87" fmla="*/ 391 h 653"/>
                  <a:gd name="T88" fmla="*/ 230 w 653"/>
                  <a:gd name="T89" fmla="*/ 354 h 653"/>
                  <a:gd name="T90" fmla="*/ 227 w 653"/>
                  <a:gd name="T91" fmla="*/ 318 h 653"/>
                  <a:gd name="T92" fmla="*/ 242 w 653"/>
                  <a:gd name="T93" fmla="*/ 277 h 653"/>
                  <a:gd name="T94" fmla="*/ 274 w 653"/>
                  <a:gd name="T95" fmla="*/ 247 h 653"/>
                  <a:gd name="T96" fmla="*/ 317 w 653"/>
                  <a:gd name="T97" fmla="*/ 236 h 653"/>
                  <a:gd name="T98" fmla="*/ 352 w 653"/>
                  <a:gd name="T99" fmla="*/ 243 h 653"/>
                  <a:gd name="T100" fmla="*/ 387 w 653"/>
                  <a:gd name="T101" fmla="*/ 269 h 653"/>
                  <a:gd name="T102" fmla="*/ 406 w 653"/>
                  <a:gd name="T103" fmla="*/ 309 h 653"/>
                  <a:gd name="T104" fmla="*/ 406 w 653"/>
                  <a:gd name="T105" fmla="*/ 345 h 653"/>
                  <a:gd name="T106" fmla="*/ 387 w 653"/>
                  <a:gd name="T107" fmla="*/ 384 h 653"/>
                  <a:gd name="T108" fmla="*/ 352 w 653"/>
                  <a:gd name="T109" fmla="*/ 411 h 653"/>
                  <a:gd name="T110" fmla="*/ 317 w 653"/>
                  <a:gd name="T111" fmla="*/ 417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53" h="653">
                    <a:moveTo>
                      <a:pt x="616" y="263"/>
                    </a:moveTo>
                    <a:lnTo>
                      <a:pt x="526" y="263"/>
                    </a:lnTo>
                    <a:lnTo>
                      <a:pt x="526" y="263"/>
                    </a:lnTo>
                    <a:lnTo>
                      <a:pt x="521" y="250"/>
                    </a:lnTo>
                    <a:lnTo>
                      <a:pt x="516" y="238"/>
                    </a:lnTo>
                    <a:lnTo>
                      <a:pt x="509" y="226"/>
                    </a:lnTo>
                    <a:lnTo>
                      <a:pt x="502" y="214"/>
                    </a:lnTo>
                    <a:lnTo>
                      <a:pt x="563" y="154"/>
                    </a:lnTo>
                    <a:lnTo>
                      <a:pt x="563" y="154"/>
                    </a:lnTo>
                    <a:lnTo>
                      <a:pt x="568" y="148"/>
                    </a:lnTo>
                    <a:lnTo>
                      <a:pt x="571" y="142"/>
                    </a:lnTo>
                    <a:lnTo>
                      <a:pt x="573" y="135"/>
                    </a:lnTo>
                    <a:lnTo>
                      <a:pt x="574" y="128"/>
                    </a:lnTo>
                    <a:lnTo>
                      <a:pt x="573" y="122"/>
                    </a:lnTo>
                    <a:lnTo>
                      <a:pt x="571" y="114"/>
                    </a:lnTo>
                    <a:lnTo>
                      <a:pt x="568" y="108"/>
                    </a:lnTo>
                    <a:lnTo>
                      <a:pt x="563" y="103"/>
                    </a:lnTo>
                    <a:lnTo>
                      <a:pt x="538" y="76"/>
                    </a:lnTo>
                    <a:lnTo>
                      <a:pt x="538" y="76"/>
                    </a:lnTo>
                    <a:lnTo>
                      <a:pt x="532" y="72"/>
                    </a:lnTo>
                    <a:lnTo>
                      <a:pt x="526" y="69"/>
                    </a:lnTo>
                    <a:lnTo>
                      <a:pt x="519" y="67"/>
                    </a:lnTo>
                    <a:lnTo>
                      <a:pt x="512" y="66"/>
                    </a:lnTo>
                    <a:lnTo>
                      <a:pt x="505" y="67"/>
                    </a:lnTo>
                    <a:lnTo>
                      <a:pt x="498" y="69"/>
                    </a:lnTo>
                    <a:lnTo>
                      <a:pt x="492" y="72"/>
                    </a:lnTo>
                    <a:lnTo>
                      <a:pt x="487" y="76"/>
                    </a:lnTo>
                    <a:lnTo>
                      <a:pt x="425" y="138"/>
                    </a:lnTo>
                    <a:lnTo>
                      <a:pt x="425" y="138"/>
                    </a:lnTo>
                    <a:lnTo>
                      <a:pt x="413" y="132"/>
                    </a:lnTo>
                    <a:lnTo>
                      <a:pt x="399" y="126"/>
                    </a:lnTo>
                    <a:lnTo>
                      <a:pt x="385" y="121"/>
                    </a:lnTo>
                    <a:lnTo>
                      <a:pt x="372" y="116"/>
                    </a:lnTo>
                    <a:lnTo>
                      <a:pt x="372" y="36"/>
                    </a:lnTo>
                    <a:lnTo>
                      <a:pt x="372" y="36"/>
                    </a:lnTo>
                    <a:lnTo>
                      <a:pt x="371" y="30"/>
                    </a:lnTo>
                    <a:lnTo>
                      <a:pt x="368" y="23"/>
                    </a:lnTo>
                    <a:lnTo>
                      <a:pt x="365" y="16"/>
                    </a:lnTo>
                    <a:lnTo>
                      <a:pt x="361" y="11"/>
                    </a:lnTo>
                    <a:lnTo>
                      <a:pt x="355" y="7"/>
                    </a:lnTo>
                    <a:lnTo>
                      <a:pt x="350" y="3"/>
                    </a:lnTo>
                    <a:lnTo>
                      <a:pt x="342" y="1"/>
                    </a:lnTo>
                    <a:lnTo>
                      <a:pt x="335" y="0"/>
                    </a:lnTo>
                    <a:lnTo>
                      <a:pt x="299" y="0"/>
                    </a:lnTo>
                    <a:lnTo>
                      <a:pt x="299" y="0"/>
                    </a:lnTo>
                    <a:lnTo>
                      <a:pt x="292" y="1"/>
                    </a:lnTo>
                    <a:lnTo>
                      <a:pt x="284" y="3"/>
                    </a:lnTo>
                    <a:lnTo>
                      <a:pt x="279" y="7"/>
                    </a:lnTo>
                    <a:lnTo>
                      <a:pt x="273" y="11"/>
                    </a:lnTo>
                    <a:lnTo>
                      <a:pt x="269" y="16"/>
                    </a:lnTo>
                    <a:lnTo>
                      <a:pt x="265" y="23"/>
                    </a:lnTo>
                    <a:lnTo>
                      <a:pt x="263" y="30"/>
                    </a:lnTo>
                    <a:lnTo>
                      <a:pt x="262" y="36"/>
                    </a:lnTo>
                    <a:lnTo>
                      <a:pt x="262" y="116"/>
                    </a:lnTo>
                    <a:lnTo>
                      <a:pt x="262" y="116"/>
                    </a:lnTo>
                    <a:lnTo>
                      <a:pt x="248" y="121"/>
                    </a:lnTo>
                    <a:lnTo>
                      <a:pt x="232" y="126"/>
                    </a:lnTo>
                    <a:lnTo>
                      <a:pt x="218" y="133"/>
                    </a:lnTo>
                    <a:lnTo>
                      <a:pt x="205" y="141"/>
                    </a:lnTo>
                    <a:lnTo>
                      <a:pt x="152" y="90"/>
                    </a:lnTo>
                    <a:lnTo>
                      <a:pt x="152" y="90"/>
                    </a:lnTo>
                    <a:lnTo>
                      <a:pt x="147" y="85"/>
                    </a:lnTo>
                    <a:lnTo>
                      <a:pt x="141" y="82"/>
                    </a:lnTo>
                    <a:lnTo>
                      <a:pt x="134" y="80"/>
                    </a:lnTo>
                    <a:lnTo>
                      <a:pt x="127" y="79"/>
                    </a:lnTo>
                    <a:lnTo>
                      <a:pt x="120" y="80"/>
                    </a:lnTo>
                    <a:lnTo>
                      <a:pt x="114" y="82"/>
                    </a:lnTo>
                    <a:lnTo>
                      <a:pt x="107" y="85"/>
                    </a:lnTo>
                    <a:lnTo>
                      <a:pt x="102" y="90"/>
                    </a:lnTo>
                    <a:lnTo>
                      <a:pt x="76" y="115"/>
                    </a:lnTo>
                    <a:lnTo>
                      <a:pt x="76" y="115"/>
                    </a:lnTo>
                    <a:lnTo>
                      <a:pt x="72" y="121"/>
                    </a:lnTo>
                    <a:lnTo>
                      <a:pt x="68" y="127"/>
                    </a:lnTo>
                    <a:lnTo>
                      <a:pt x="66" y="134"/>
                    </a:lnTo>
                    <a:lnTo>
                      <a:pt x="65" y="141"/>
                    </a:lnTo>
                    <a:lnTo>
                      <a:pt x="66" y="148"/>
                    </a:lnTo>
                    <a:lnTo>
                      <a:pt x="68" y="155"/>
                    </a:lnTo>
                    <a:lnTo>
                      <a:pt x="72" y="160"/>
                    </a:lnTo>
                    <a:lnTo>
                      <a:pt x="76" y="167"/>
                    </a:lnTo>
                    <a:lnTo>
                      <a:pt x="128" y="219"/>
                    </a:lnTo>
                    <a:lnTo>
                      <a:pt x="128" y="219"/>
                    </a:lnTo>
                    <a:lnTo>
                      <a:pt x="120" y="234"/>
                    </a:lnTo>
                    <a:lnTo>
                      <a:pt x="114" y="249"/>
                    </a:lnTo>
                    <a:lnTo>
                      <a:pt x="108" y="265"/>
                    </a:lnTo>
                    <a:lnTo>
                      <a:pt x="104" y="281"/>
                    </a:lnTo>
                    <a:lnTo>
                      <a:pt x="36" y="281"/>
                    </a:lnTo>
                    <a:lnTo>
                      <a:pt x="36" y="281"/>
                    </a:lnTo>
                    <a:lnTo>
                      <a:pt x="28" y="282"/>
                    </a:lnTo>
                    <a:lnTo>
                      <a:pt x="22" y="284"/>
                    </a:lnTo>
                    <a:lnTo>
                      <a:pt x="15" y="288"/>
                    </a:lnTo>
                    <a:lnTo>
                      <a:pt x="10" y="292"/>
                    </a:lnTo>
                    <a:lnTo>
                      <a:pt x="5" y="298"/>
                    </a:lnTo>
                    <a:lnTo>
                      <a:pt x="2" y="303"/>
                    </a:lnTo>
                    <a:lnTo>
                      <a:pt x="1" y="311"/>
                    </a:lnTo>
                    <a:lnTo>
                      <a:pt x="0" y="318"/>
                    </a:lnTo>
                    <a:lnTo>
                      <a:pt x="0" y="354"/>
                    </a:lnTo>
                    <a:lnTo>
                      <a:pt x="0" y="354"/>
                    </a:lnTo>
                    <a:lnTo>
                      <a:pt x="1" y="361"/>
                    </a:lnTo>
                    <a:lnTo>
                      <a:pt x="2" y="369"/>
                    </a:lnTo>
                    <a:lnTo>
                      <a:pt x="5" y="374"/>
                    </a:lnTo>
                    <a:lnTo>
                      <a:pt x="10" y="380"/>
                    </a:lnTo>
                    <a:lnTo>
                      <a:pt x="15" y="384"/>
                    </a:lnTo>
                    <a:lnTo>
                      <a:pt x="22" y="387"/>
                    </a:lnTo>
                    <a:lnTo>
                      <a:pt x="28" y="390"/>
                    </a:lnTo>
                    <a:lnTo>
                      <a:pt x="36" y="391"/>
                    </a:lnTo>
                    <a:lnTo>
                      <a:pt x="109" y="391"/>
                    </a:lnTo>
                    <a:lnTo>
                      <a:pt x="109" y="391"/>
                    </a:lnTo>
                    <a:lnTo>
                      <a:pt x="115" y="406"/>
                    </a:lnTo>
                    <a:lnTo>
                      <a:pt x="121" y="422"/>
                    </a:lnTo>
                    <a:lnTo>
                      <a:pt x="129" y="436"/>
                    </a:lnTo>
                    <a:lnTo>
                      <a:pt x="138" y="451"/>
                    </a:lnTo>
                    <a:lnTo>
                      <a:pt x="88" y="500"/>
                    </a:lnTo>
                    <a:lnTo>
                      <a:pt x="88" y="500"/>
                    </a:lnTo>
                    <a:lnTo>
                      <a:pt x="84" y="506"/>
                    </a:lnTo>
                    <a:lnTo>
                      <a:pt x="81" y="513"/>
                    </a:lnTo>
                    <a:lnTo>
                      <a:pt x="78" y="519"/>
                    </a:lnTo>
                    <a:lnTo>
                      <a:pt x="78" y="526"/>
                    </a:lnTo>
                    <a:lnTo>
                      <a:pt x="78" y="533"/>
                    </a:lnTo>
                    <a:lnTo>
                      <a:pt x="81" y="539"/>
                    </a:lnTo>
                    <a:lnTo>
                      <a:pt x="84" y="546"/>
                    </a:lnTo>
                    <a:lnTo>
                      <a:pt x="88" y="551"/>
                    </a:lnTo>
                    <a:lnTo>
                      <a:pt x="115" y="577"/>
                    </a:lnTo>
                    <a:lnTo>
                      <a:pt x="115" y="577"/>
                    </a:lnTo>
                    <a:lnTo>
                      <a:pt x="120" y="581"/>
                    </a:lnTo>
                    <a:lnTo>
                      <a:pt x="126" y="585"/>
                    </a:lnTo>
                    <a:lnTo>
                      <a:pt x="133" y="587"/>
                    </a:lnTo>
                    <a:lnTo>
                      <a:pt x="140" y="588"/>
                    </a:lnTo>
                    <a:lnTo>
                      <a:pt x="147" y="587"/>
                    </a:lnTo>
                    <a:lnTo>
                      <a:pt x="154" y="585"/>
                    </a:lnTo>
                    <a:lnTo>
                      <a:pt x="160" y="581"/>
                    </a:lnTo>
                    <a:lnTo>
                      <a:pt x="166" y="577"/>
                    </a:lnTo>
                    <a:lnTo>
                      <a:pt x="221" y="521"/>
                    </a:lnTo>
                    <a:lnTo>
                      <a:pt x="221" y="521"/>
                    </a:lnTo>
                    <a:lnTo>
                      <a:pt x="236" y="528"/>
                    </a:lnTo>
                    <a:lnTo>
                      <a:pt x="250" y="534"/>
                    </a:lnTo>
                    <a:lnTo>
                      <a:pt x="265" y="538"/>
                    </a:lnTo>
                    <a:lnTo>
                      <a:pt x="281" y="541"/>
                    </a:lnTo>
                    <a:lnTo>
                      <a:pt x="281" y="617"/>
                    </a:lnTo>
                    <a:lnTo>
                      <a:pt x="281" y="617"/>
                    </a:lnTo>
                    <a:lnTo>
                      <a:pt x="281" y="624"/>
                    </a:lnTo>
                    <a:lnTo>
                      <a:pt x="283" y="631"/>
                    </a:lnTo>
                    <a:lnTo>
                      <a:pt x="286" y="638"/>
                    </a:lnTo>
                    <a:lnTo>
                      <a:pt x="291" y="643"/>
                    </a:lnTo>
                    <a:lnTo>
                      <a:pt x="296" y="648"/>
                    </a:lnTo>
                    <a:lnTo>
                      <a:pt x="303" y="651"/>
                    </a:lnTo>
                    <a:lnTo>
                      <a:pt x="310" y="652"/>
                    </a:lnTo>
                    <a:lnTo>
                      <a:pt x="317" y="653"/>
                    </a:lnTo>
                    <a:lnTo>
                      <a:pt x="353" y="653"/>
                    </a:lnTo>
                    <a:lnTo>
                      <a:pt x="353" y="653"/>
                    </a:lnTo>
                    <a:lnTo>
                      <a:pt x="361" y="652"/>
                    </a:lnTo>
                    <a:lnTo>
                      <a:pt x="367" y="651"/>
                    </a:lnTo>
                    <a:lnTo>
                      <a:pt x="374" y="648"/>
                    </a:lnTo>
                    <a:lnTo>
                      <a:pt x="378" y="643"/>
                    </a:lnTo>
                    <a:lnTo>
                      <a:pt x="383" y="638"/>
                    </a:lnTo>
                    <a:lnTo>
                      <a:pt x="386" y="631"/>
                    </a:lnTo>
                    <a:lnTo>
                      <a:pt x="388" y="624"/>
                    </a:lnTo>
                    <a:lnTo>
                      <a:pt x="389" y="617"/>
                    </a:lnTo>
                    <a:lnTo>
                      <a:pt x="389" y="531"/>
                    </a:lnTo>
                    <a:lnTo>
                      <a:pt x="389" y="531"/>
                    </a:lnTo>
                    <a:lnTo>
                      <a:pt x="403" y="527"/>
                    </a:lnTo>
                    <a:lnTo>
                      <a:pt x="416" y="520"/>
                    </a:lnTo>
                    <a:lnTo>
                      <a:pt x="428" y="514"/>
                    </a:lnTo>
                    <a:lnTo>
                      <a:pt x="440" y="506"/>
                    </a:lnTo>
                    <a:lnTo>
                      <a:pt x="499" y="565"/>
                    </a:lnTo>
                    <a:lnTo>
                      <a:pt x="499" y="565"/>
                    </a:lnTo>
                    <a:lnTo>
                      <a:pt x="505" y="569"/>
                    </a:lnTo>
                    <a:lnTo>
                      <a:pt x="511" y="572"/>
                    </a:lnTo>
                    <a:lnTo>
                      <a:pt x="518" y="575"/>
                    </a:lnTo>
                    <a:lnTo>
                      <a:pt x="525" y="575"/>
                    </a:lnTo>
                    <a:lnTo>
                      <a:pt x="532" y="575"/>
                    </a:lnTo>
                    <a:lnTo>
                      <a:pt x="539" y="572"/>
                    </a:lnTo>
                    <a:lnTo>
                      <a:pt x="544" y="569"/>
                    </a:lnTo>
                    <a:lnTo>
                      <a:pt x="550" y="565"/>
                    </a:lnTo>
                    <a:lnTo>
                      <a:pt x="577" y="538"/>
                    </a:lnTo>
                    <a:lnTo>
                      <a:pt x="577" y="538"/>
                    </a:lnTo>
                    <a:lnTo>
                      <a:pt x="581" y="533"/>
                    </a:lnTo>
                    <a:lnTo>
                      <a:pt x="584" y="527"/>
                    </a:lnTo>
                    <a:lnTo>
                      <a:pt x="587" y="520"/>
                    </a:lnTo>
                    <a:lnTo>
                      <a:pt x="587" y="513"/>
                    </a:lnTo>
                    <a:lnTo>
                      <a:pt x="587" y="506"/>
                    </a:lnTo>
                    <a:lnTo>
                      <a:pt x="584" y="499"/>
                    </a:lnTo>
                    <a:lnTo>
                      <a:pt x="581" y="493"/>
                    </a:lnTo>
                    <a:lnTo>
                      <a:pt x="577" y="487"/>
                    </a:lnTo>
                    <a:lnTo>
                      <a:pt x="512" y="423"/>
                    </a:lnTo>
                    <a:lnTo>
                      <a:pt x="512" y="423"/>
                    </a:lnTo>
                    <a:lnTo>
                      <a:pt x="518" y="411"/>
                    </a:lnTo>
                    <a:lnTo>
                      <a:pt x="522" y="399"/>
                    </a:lnTo>
                    <a:lnTo>
                      <a:pt x="527" y="385"/>
                    </a:lnTo>
                    <a:lnTo>
                      <a:pt x="530" y="372"/>
                    </a:lnTo>
                    <a:lnTo>
                      <a:pt x="616" y="372"/>
                    </a:lnTo>
                    <a:lnTo>
                      <a:pt x="616" y="372"/>
                    </a:lnTo>
                    <a:lnTo>
                      <a:pt x="623" y="372"/>
                    </a:lnTo>
                    <a:lnTo>
                      <a:pt x="631" y="370"/>
                    </a:lnTo>
                    <a:lnTo>
                      <a:pt x="636" y="366"/>
                    </a:lnTo>
                    <a:lnTo>
                      <a:pt x="642" y="362"/>
                    </a:lnTo>
                    <a:lnTo>
                      <a:pt x="646" y="356"/>
                    </a:lnTo>
                    <a:lnTo>
                      <a:pt x="650" y="350"/>
                    </a:lnTo>
                    <a:lnTo>
                      <a:pt x="652" y="343"/>
                    </a:lnTo>
                    <a:lnTo>
                      <a:pt x="653" y="335"/>
                    </a:lnTo>
                    <a:lnTo>
                      <a:pt x="653" y="300"/>
                    </a:lnTo>
                    <a:lnTo>
                      <a:pt x="653" y="300"/>
                    </a:lnTo>
                    <a:lnTo>
                      <a:pt x="652" y="292"/>
                    </a:lnTo>
                    <a:lnTo>
                      <a:pt x="650" y="286"/>
                    </a:lnTo>
                    <a:lnTo>
                      <a:pt x="646" y="279"/>
                    </a:lnTo>
                    <a:lnTo>
                      <a:pt x="642" y="275"/>
                    </a:lnTo>
                    <a:lnTo>
                      <a:pt x="636" y="270"/>
                    </a:lnTo>
                    <a:lnTo>
                      <a:pt x="631" y="267"/>
                    </a:lnTo>
                    <a:lnTo>
                      <a:pt x="623" y="265"/>
                    </a:lnTo>
                    <a:lnTo>
                      <a:pt x="616" y="263"/>
                    </a:lnTo>
                    <a:lnTo>
                      <a:pt x="616" y="263"/>
                    </a:lnTo>
                    <a:close/>
                    <a:moveTo>
                      <a:pt x="317" y="417"/>
                    </a:moveTo>
                    <a:lnTo>
                      <a:pt x="317" y="417"/>
                    </a:lnTo>
                    <a:lnTo>
                      <a:pt x="308" y="417"/>
                    </a:lnTo>
                    <a:lnTo>
                      <a:pt x="299" y="416"/>
                    </a:lnTo>
                    <a:lnTo>
                      <a:pt x="290" y="414"/>
                    </a:lnTo>
                    <a:lnTo>
                      <a:pt x="282" y="411"/>
                    </a:lnTo>
                    <a:lnTo>
                      <a:pt x="274" y="406"/>
                    </a:lnTo>
                    <a:lnTo>
                      <a:pt x="267" y="402"/>
                    </a:lnTo>
                    <a:lnTo>
                      <a:pt x="259" y="397"/>
                    </a:lnTo>
                    <a:lnTo>
                      <a:pt x="253" y="391"/>
                    </a:lnTo>
                    <a:lnTo>
                      <a:pt x="247" y="384"/>
                    </a:lnTo>
                    <a:lnTo>
                      <a:pt x="242" y="377"/>
                    </a:lnTo>
                    <a:lnTo>
                      <a:pt x="238" y="370"/>
                    </a:lnTo>
                    <a:lnTo>
                      <a:pt x="233" y="362"/>
                    </a:lnTo>
                    <a:lnTo>
                      <a:pt x="230" y="354"/>
                    </a:lnTo>
                    <a:lnTo>
                      <a:pt x="228" y="345"/>
                    </a:lnTo>
                    <a:lnTo>
                      <a:pt x="227" y="337"/>
                    </a:lnTo>
                    <a:lnTo>
                      <a:pt x="227" y="327"/>
                    </a:lnTo>
                    <a:lnTo>
                      <a:pt x="227" y="327"/>
                    </a:lnTo>
                    <a:lnTo>
                      <a:pt x="227" y="318"/>
                    </a:lnTo>
                    <a:lnTo>
                      <a:pt x="228" y="309"/>
                    </a:lnTo>
                    <a:lnTo>
                      <a:pt x="230" y="300"/>
                    </a:lnTo>
                    <a:lnTo>
                      <a:pt x="233" y="291"/>
                    </a:lnTo>
                    <a:lnTo>
                      <a:pt x="238" y="283"/>
                    </a:lnTo>
                    <a:lnTo>
                      <a:pt x="242" y="277"/>
                    </a:lnTo>
                    <a:lnTo>
                      <a:pt x="247" y="269"/>
                    </a:lnTo>
                    <a:lnTo>
                      <a:pt x="253" y="262"/>
                    </a:lnTo>
                    <a:lnTo>
                      <a:pt x="259" y="257"/>
                    </a:lnTo>
                    <a:lnTo>
                      <a:pt x="267" y="251"/>
                    </a:lnTo>
                    <a:lnTo>
                      <a:pt x="274" y="247"/>
                    </a:lnTo>
                    <a:lnTo>
                      <a:pt x="282" y="243"/>
                    </a:lnTo>
                    <a:lnTo>
                      <a:pt x="290" y="240"/>
                    </a:lnTo>
                    <a:lnTo>
                      <a:pt x="299" y="238"/>
                    </a:lnTo>
                    <a:lnTo>
                      <a:pt x="308" y="237"/>
                    </a:lnTo>
                    <a:lnTo>
                      <a:pt x="317" y="236"/>
                    </a:lnTo>
                    <a:lnTo>
                      <a:pt x="317" y="236"/>
                    </a:lnTo>
                    <a:lnTo>
                      <a:pt x="326" y="237"/>
                    </a:lnTo>
                    <a:lnTo>
                      <a:pt x="335" y="238"/>
                    </a:lnTo>
                    <a:lnTo>
                      <a:pt x="344" y="240"/>
                    </a:lnTo>
                    <a:lnTo>
                      <a:pt x="352" y="243"/>
                    </a:lnTo>
                    <a:lnTo>
                      <a:pt x="361" y="247"/>
                    </a:lnTo>
                    <a:lnTo>
                      <a:pt x="367" y="251"/>
                    </a:lnTo>
                    <a:lnTo>
                      <a:pt x="375" y="257"/>
                    </a:lnTo>
                    <a:lnTo>
                      <a:pt x="381" y="262"/>
                    </a:lnTo>
                    <a:lnTo>
                      <a:pt x="387" y="269"/>
                    </a:lnTo>
                    <a:lnTo>
                      <a:pt x="392" y="277"/>
                    </a:lnTo>
                    <a:lnTo>
                      <a:pt x="397" y="283"/>
                    </a:lnTo>
                    <a:lnTo>
                      <a:pt x="401" y="291"/>
                    </a:lnTo>
                    <a:lnTo>
                      <a:pt x="404" y="300"/>
                    </a:lnTo>
                    <a:lnTo>
                      <a:pt x="406" y="309"/>
                    </a:lnTo>
                    <a:lnTo>
                      <a:pt x="407" y="318"/>
                    </a:lnTo>
                    <a:lnTo>
                      <a:pt x="407" y="327"/>
                    </a:lnTo>
                    <a:lnTo>
                      <a:pt x="407" y="327"/>
                    </a:lnTo>
                    <a:lnTo>
                      <a:pt x="407" y="337"/>
                    </a:lnTo>
                    <a:lnTo>
                      <a:pt x="406" y="345"/>
                    </a:lnTo>
                    <a:lnTo>
                      <a:pt x="404" y="354"/>
                    </a:lnTo>
                    <a:lnTo>
                      <a:pt x="401" y="362"/>
                    </a:lnTo>
                    <a:lnTo>
                      <a:pt x="397" y="370"/>
                    </a:lnTo>
                    <a:lnTo>
                      <a:pt x="392" y="377"/>
                    </a:lnTo>
                    <a:lnTo>
                      <a:pt x="387" y="384"/>
                    </a:lnTo>
                    <a:lnTo>
                      <a:pt x="381" y="391"/>
                    </a:lnTo>
                    <a:lnTo>
                      <a:pt x="375" y="397"/>
                    </a:lnTo>
                    <a:lnTo>
                      <a:pt x="367" y="402"/>
                    </a:lnTo>
                    <a:lnTo>
                      <a:pt x="361" y="406"/>
                    </a:lnTo>
                    <a:lnTo>
                      <a:pt x="352" y="411"/>
                    </a:lnTo>
                    <a:lnTo>
                      <a:pt x="344" y="414"/>
                    </a:lnTo>
                    <a:lnTo>
                      <a:pt x="335" y="416"/>
                    </a:lnTo>
                    <a:lnTo>
                      <a:pt x="326" y="417"/>
                    </a:lnTo>
                    <a:lnTo>
                      <a:pt x="317" y="417"/>
                    </a:lnTo>
                    <a:lnTo>
                      <a:pt x="317" y="4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i$liḋe-Freeform: Shape 93"/>
              <p:cNvSpPr/>
              <p:nvPr/>
            </p:nvSpPr>
            <p:spPr bwMode="auto">
              <a:xfrm>
                <a:off x="15006638" y="2797175"/>
                <a:ext cx="109537" cy="109538"/>
              </a:xfrm>
              <a:custGeom>
                <a:avLst/>
                <a:gdLst>
                  <a:gd name="T0" fmla="*/ 329 w 417"/>
                  <a:gd name="T1" fmla="*/ 152 h 416"/>
                  <a:gd name="T2" fmla="*/ 362 w 417"/>
                  <a:gd name="T3" fmla="*/ 94 h 416"/>
                  <a:gd name="T4" fmla="*/ 366 w 417"/>
                  <a:gd name="T5" fmla="*/ 78 h 416"/>
                  <a:gd name="T6" fmla="*/ 344 w 417"/>
                  <a:gd name="T7" fmla="*/ 49 h 416"/>
                  <a:gd name="T8" fmla="*/ 331 w 417"/>
                  <a:gd name="T9" fmla="*/ 43 h 416"/>
                  <a:gd name="T10" fmla="*/ 314 w 417"/>
                  <a:gd name="T11" fmla="*/ 47 h 416"/>
                  <a:gd name="T12" fmla="*/ 255 w 417"/>
                  <a:gd name="T13" fmla="*/ 80 h 416"/>
                  <a:gd name="T14" fmla="*/ 237 w 417"/>
                  <a:gd name="T15" fmla="*/ 19 h 416"/>
                  <a:gd name="T16" fmla="*/ 227 w 417"/>
                  <a:gd name="T17" fmla="*/ 5 h 416"/>
                  <a:gd name="T18" fmla="*/ 191 w 417"/>
                  <a:gd name="T19" fmla="*/ 0 h 416"/>
                  <a:gd name="T20" fmla="*/ 179 w 417"/>
                  <a:gd name="T21" fmla="*/ 5 h 416"/>
                  <a:gd name="T22" fmla="*/ 169 w 417"/>
                  <a:gd name="T23" fmla="*/ 19 h 416"/>
                  <a:gd name="T24" fmla="*/ 159 w 417"/>
                  <a:gd name="T25" fmla="*/ 78 h 416"/>
                  <a:gd name="T26" fmla="*/ 99 w 417"/>
                  <a:gd name="T27" fmla="*/ 58 h 416"/>
                  <a:gd name="T28" fmla="*/ 87 w 417"/>
                  <a:gd name="T29" fmla="*/ 51 h 416"/>
                  <a:gd name="T30" fmla="*/ 69 w 417"/>
                  <a:gd name="T31" fmla="*/ 54 h 416"/>
                  <a:gd name="T32" fmla="*/ 47 w 417"/>
                  <a:gd name="T33" fmla="*/ 78 h 416"/>
                  <a:gd name="T34" fmla="*/ 44 w 417"/>
                  <a:gd name="T35" fmla="*/ 94 h 416"/>
                  <a:gd name="T36" fmla="*/ 82 w 417"/>
                  <a:gd name="T37" fmla="*/ 140 h 416"/>
                  <a:gd name="T38" fmla="*/ 70 w 417"/>
                  <a:gd name="T39" fmla="*/ 168 h 416"/>
                  <a:gd name="T40" fmla="*/ 19 w 417"/>
                  <a:gd name="T41" fmla="*/ 180 h 416"/>
                  <a:gd name="T42" fmla="*/ 5 w 417"/>
                  <a:gd name="T43" fmla="*/ 189 h 416"/>
                  <a:gd name="T44" fmla="*/ 0 w 417"/>
                  <a:gd name="T45" fmla="*/ 226 h 416"/>
                  <a:gd name="T46" fmla="*/ 5 w 417"/>
                  <a:gd name="T47" fmla="*/ 238 h 416"/>
                  <a:gd name="T48" fmla="*/ 19 w 417"/>
                  <a:gd name="T49" fmla="*/ 248 h 416"/>
                  <a:gd name="T50" fmla="*/ 73 w 417"/>
                  <a:gd name="T51" fmla="*/ 259 h 416"/>
                  <a:gd name="T52" fmla="*/ 58 w 417"/>
                  <a:gd name="T53" fmla="*/ 318 h 416"/>
                  <a:gd name="T54" fmla="*/ 51 w 417"/>
                  <a:gd name="T55" fmla="*/ 330 h 416"/>
                  <a:gd name="T56" fmla="*/ 55 w 417"/>
                  <a:gd name="T57" fmla="*/ 348 h 416"/>
                  <a:gd name="T58" fmla="*/ 78 w 417"/>
                  <a:gd name="T59" fmla="*/ 370 h 416"/>
                  <a:gd name="T60" fmla="*/ 95 w 417"/>
                  <a:gd name="T61" fmla="*/ 373 h 416"/>
                  <a:gd name="T62" fmla="*/ 142 w 417"/>
                  <a:gd name="T63" fmla="*/ 332 h 416"/>
                  <a:gd name="T64" fmla="*/ 170 w 417"/>
                  <a:gd name="T65" fmla="*/ 342 h 416"/>
                  <a:gd name="T66" fmla="*/ 180 w 417"/>
                  <a:gd name="T67" fmla="*/ 398 h 416"/>
                  <a:gd name="T68" fmla="*/ 190 w 417"/>
                  <a:gd name="T69" fmla="*/ 412 h 416"/>
                  <a:gd name="T70" fmla="*/ 226 w 417"/>
                  <a:gd name="T71" fmla="*/ 416 h 416"/>
                  <a:gd name="T72" fmla="*/ 238 w 417"/>
                  <a:gd name="T73" fmla="*/ 412 h 416"/>
                  <a:gd name="T74" fmla="*/ 248 w 417"/>
                  <a:gd name="T75" fmla="*/ 398 h 416"/>
                  <a:gd name="T76" fmla="*/ 266 w 417"/>
                  <a:gd name="T77" fmla="*/ 331 h 416"/>
                  <a:gd name="T78" fmla="*/ 318 w 417"/>
                  <a:gd name="T79" fmla="*/ 359 h 416"/>
                  <a:gd name="T80" fmla="*/ 335 w 417"/>
                  <a:gd name="T81" fmla="*/ 366 h 416"/>
                  <a:gd name="T82" fmla="*/ 351 w 417"/>
                  <a:gd name="T83" fmla="*/ 359 h 416"/>
                  <a:gd name="T84" fmla="*/ 372 w 417"/>
                  <a:gd name="T85" fmla="*/ 336 h 416"/>
                  <a:gd name="T86" fmla="*/ 372 w 417"/>
                  <a:gd name="T87" fmla="*/ 318 h 416"/>
                  <a:gd name="T88" fmla="*/ 327 w 417"/>
                  <a:gd name="T89" fmla="*/ 269 h 416"/>
                  <a:gd name="T90" fmla="*/ 393 w 417"/>
                  <a:gd name="T91" fmla="*/ 237 h 416"/>
                  <a:gd name="T92" fmla="*/ 409 w 417"/>
                  <a:gd name="T93" fmla="*/ 230 h 416"/>
                  <a:gd name="T94" fmla="*/ 417 w 417"/>
                  <a:gd name="T95" fmla="*/ 214 h 416"/>
                  <a:gd name="T96" fmla="*/ 415 w 417"/>
                  <a:gd name="T97" fmla="*/ 182 h 416"/>
                  <a:gd name="T98" fmla="*/ 402 w 417"/>
                  <a:gd name="T99" fmla="*/ 170 h 416"/>
                  <a:gd name="T100" fmla="*/ 203 w 417"/>
                  <a:gd name="T101" fmla="*/ 266 h 416"/>
                  <a:gd name="T102" fmla="*/ 171 w 417"/>
                  <a:gd name="T103" fmla="*/ 256 h 416"/>
                  <a:gd name="T104" fmla="*/ 147 w 417"/>
                  <a:gd name="T105" fmla="*/ 219 h 416"/>
                  <a:gd name="T106" fmla="*/ 150 w 417"/>
                  <a:gd name="T107" fmla="*/ 186 h 416"/>
                  <a:gd name="T108" fmla="*/ 181 w 417"/>
                  <a:gd name="T109" fmla="*/ 155 h 416"/>
                  <a:gd name="T110" fmla="*/ 214 w 417"/>
                  <a:gd name="T111" fmla="*/ 152 h 416"/>
                  <a:gd name="T112" fmla="*/ 251 w 417"/>
                  <a:gd name="T113" fmla="*/ 176 h 416"/>
                  <a:gd name="T114" fmla="*/ 261 w 417"/>
                  <a:gd name="T115" fmla="*/ 208 h 416"/>
                  <a:gd name="T116" fmla="*/ 244 w 417"/>
                  <a:gd name="T117" fmla="*/ 249 h 416"/>
                  <a:gd name="T118" fmla="*/ 203 w 417"/>
                  <a:gd name="T119" fmla="*/ 26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17" h="416">
                    <a:moveTo>
                      <a:pt x="393" y="167"/>
                    </a:moveTo>
                    <a:lnTo>
                      <a:pt x="335" y="167"/>
                    </a:lnTo>
                    <a:lnTo>
                      <a:pt x="335" y="167"/>
                    </a:lnTo>
                    <a:lnTo>
                      <a:pt x="329" y="152"/>
                    </a:lnTo>
                    <a:lnTo>
                      <a:pt x="322" y="136"/>
                    </a:lnTo>
                    <a:lnTo>
                      <a:pt x="359" y="98"/>
                    </a:lnTo>
                    <a:lnTo>
                      <a:pt x="359" y="98"/>
                    </a:lnTo>
                    <a:lnTo>
                      <a:pt x="362" y="94"/>
                    </a:lnTo>
                    <a:lnTo>
                      <a:pt x="365" y="91"/>
                    </a:lnTo>
                    <a:lnTo>
                      <a:pt x="366" y="86"/>
                    </a:lnTo>
                    <a:lnTo>
                      <a:pt x="366" y="82"/>
                    </a:lnTo>
                    <a:lnTo>
                      <a:pt x="366" y="78"/>
                    </a:lnTo>
                    <a:lnTo>
                      <a:pt x="365" y="73"/>
                    </a:lnTo>
                    <a:lnTo>
                      <a:pt x="362" y="69"/>
                    </a:lnTo>
                    <a:lnTo>
                      <a:pt x="359" y="65"/>
                    </a:lnTo>
                    <a:lnTo>
                      <a:pt x="344" y="49"/>
                    </a:lnTo>
                    <a:lnTo>
                      <a:pt x="344" y="49"/>
                    </a:lnTo>
                    <a:lnTo>
                      <a:pt x="339" y="47"/>
                    </a:lnTo>
                    <a:lnTo>
                      <a:pt x="336" y="44"/>
                    </a:lnTo>
                    <a:lnTo>
                      <a:pt x="331" y="43"/>
                    </a:lnTo>
                    <a:lnTo>
                      <a:pt x="327" y="42"/>
                    </a:lnTo>
                    <a:lnTo>
                      <a:pt x="323" y="43"/>
                    </a:lnTo>
                    <a:lnTo>
                      <a:pt x="318" y="44"/>
                    </a:lnTo>
                    <a:lnTo>
                      <a:pt x="314" y="47"/>
                    </a:lnTo>
                    <a:lnTo>
                      <a:pt x="310" y="49"/>
                    </a:lnTo>
                    <a:lnTo>
                      <a:pt x="272" y="89"/>
                    </a:lnTo>
                    <a:lnTo>
                      <a:pt x="272" y="89"/>
                    </a:lnTo>
                    <a:lnTo>
                      <a:pt x="255" y="80"/>
                    </a:lnTo>
                    <a:lnTo>
                      <a:pt x="237" y="74"/>
                    </a:lnTo>
                    <a:lnTo>
                      <a:pt x="237" y="23"/>
                    </a:lnTo>
                    <a:lnTo>
                      <a:pt x="237" y="23"/>
                    </a:lnTo>
                    <a:lnTo>
                      <a:pt x="237" y="19"/>
                    </a:lnTo>
                    <a:lnTo>
                      <a:pt x="235" y="15"/>
                    </a:lnTo>
                    <a:lnTo>
                      <a:pt x="233" y="11"/>
                    </a:lnTo>
                    <a:lnTo>
                      <a:pt x="231" y="7"/>
                    </a:lnTo>
                    <a:lnTo>
                      <a:pt x="227" y="5"/>
                    </a:lnTo>
                    <a:lnTo>
                      <a:pt x="223" y="2"/>
                    </a:lnTo>
                    <a:lnTo>
                      <a:pt x="219" y="1"/>
                    </a:lnTo>
                    <a:lnTo>
                      <a:pt x="214" y="0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186" y="1"/>
                    </a:lnTo>
                    <a:lnTo>
                      <a:pt x="182" y="2"/>
                    </a:lnTo>
                    <a:lnTo>
                      <a:pt x="179" y="5"/>
                    </a:lnTo>
                    <a:lnTo>
                      <a:pt x="175" y="7"/>
                    </a:lnTo>
                    <a:lnTo>
                      <a:pt x="172" y="11"/>
                    </a:lnTo>
                    <a:lnTo>
                      <a:pt x="170" y="15"/>
                    </a:lnTo>
                    <a:lnTo>
                      <a:pt x="169" y="19"/>
                    </a:lnTo>
                    <a:lnTo>
                      <a:pt x="169" y="23"/>
                    </a:lnTo>
                    <a:lnTo>
                      <a:pt x="169" y="74"/>
                    </a:lnTo>
                    <a:lnTo>
                      <a:pt x="169" y="74"/>
                    </a:lnTo>
                    <a:lnTo>
                      <a:pt x="159" y="78"/>
                    </a:lnTo>
                    <a:lnTo>
                      <a:pt x="149" y="81"/>
                    </a:lnTo>
                    <a:lnTo>
                      <a:pt x="140" y="85"/>
                    </a:lnTo>
                    <a:lnTo>
                      <a:pt x="131" y="90"/>
                    </a:lnTo>
                    <a:lnTo>
                      <a:pt x="99" y="58"/>
                    </a:lnTo>
                    <a:lnTo>
                      <a:pt x="99" y="58"/>
                    </a:lnTo>
                    <a:lnTo>
                      <a:pt x="95" y="54"/>
                    </a:lnTo>
                    <a:lnTo>
                      <a:pt x="91" y="52"/>
                    </a:lnTo>
                    <a:lnTo>
                      <a:pt x="87" y="51"/>
                    </a:lnTo>
                    <a:lnTo>
                      <a:pt x="82" y="51"/>
                    </a:lnTo>
                    <a:lnTo>
                      <a:pt x="78" y="51"/>
                    </a:lnTo>
                    <a:lnTo>
                      <a:pt x="73" y="52"/>
                    </a:lnTo>
                    <a:lnTo>
                      <a:pt x="69" y="54"/>
                    </a:lnTo>
                    <a:lnTo>
                      <a:pt x="66" y="58"/>
                    </a:lnTo>
                    <a:lnTo>
                      <a:pt x="49" y="73"/>
                    </a:lnTo>
                    <a:lnTo>
                      <a:pt x="49" y="73"/>
                    </a:lnTo>
                    <a:lnTo>
                      <a:pt x="47" y="78"/>
                    </a:lnTo>
                    <a:lnTo>
                      <a:pt x="45" y="81"/>
                    </a:lnTo>
                    <a:lnTo>
                      <a:pt x="44" y="85"/>
                    </a:lnTo>
                    <a:lnTo>
                      <a:pt x="42" y="90"/>
                    </a:lnTo>
                    <a:lnTo>
                      <a:pt x="44" y="94"/>
                    </a:lnTo>
                    <a:lnTo>
                      <a:pt x="45" y="99"/>
                    </a:lnTo>
                    <a:lnTo>
                      <a:pt x="47" y="103"/>
                    </a:lnTo>
                    <a:lnTo>
                      <a:pt x="49" y="106"/>
                    </a:lnTo>
                    <a:lnTo>
                      <a:pt x="82" y="140"/>
                    </a:lnTo>
                    <a:lnTo>
                      <a:pt x="82" y="140"/>
                    </a:lnTo>
                    <a:lnTo>
                      <a:pt x="78" y="148"/>
                    </a:lnTo>
                    <a:lnTo>
                      <a:pt x="73" y="158"/>
                    </a:lnTo>
                    <a:lnTo>
                      <a:pt x="70" y="168"/>
                    </a:lnTo>
                    <a:lnTo>
                      <a:pt x="68" y="180"/>
                    </a:lnTo>
                    <a:lnTo>
                      <a:pt x="24" y="180"/>
                    </a:lnTo>
                    <a:lnTo>
                      <a:pt x="24" y="180"/>
                    </a:lnTo>
                    <a:lnTo>
                      <a:pt x="19" y="180"/>
                    </a:lnTo>
                    <a:lnTo>
                      <a:pt x="15" y="182"/>
                    </a:lnTo>
                    <a:lnTo>
                      <a:pt x="11" y="183"/>
                    </a:lnTo>
                    <a:lnTo>
                      <a:pt x="7" y="186"/>
                    </a:lnTo>
                    <a:lnTo>
                      <a:pt x="5" y="189"/>
                    </a:lnTo>
                    <a:lnTo>
                      <a:pt x="3" y="194"/>
                    </a:lnTo>
                    <a:lnTo>
                      <a:pt x="2" y="198"/>
                    </a:lnTo>
                    <a:lnTo>
                      <a:pt x="0" y="203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2" y="230"/>
                    </a:lnTo>
                    <a:lnTo>
                      <a:pt x="3" y="235"/>
                    </a:lnTo>
                    <a:lnTo>
                      <a:pt x="5" y="238"/>
                    </a:lnTo>
                    <a:lnTo>
                      <a:pt x="7" y="242"/>
                    </a:lnTo>
                    <a:lnTo>
                      <a:pt x="11" y="245"/>
                    </a:lnTo>
                    <a:lnTo>
                      <a:pt x="15" y="247"/>
                    </a:lnTo>
                    <a:lnTo>
                      <a:pt x="19" y="248"/>
                    </a:lnTo>
                    <a:lnTo>
                      <a:pt x="24" y="248"/>
                    </a:lnTo>
                    <a:lnTo>
                      <a:pt x="70" y="248"/>
                    </a:lnTo>
                    <a:lnTo>
                      <a:pt x="70" y="248"/>
                    </a:lnTo>
                    <a:lnTo>
                      <a:pt x="73" y="259"/>
                    </a:lnTo>
                    <a:lnTo>
                      <a:pt x="78" y="269"/>
                    </a:lnTo>
                    <a:lnTo>
                      <a:pt x="83" y="278"/>
                    </a:lnTo>
                    <a:lnTo>
                      <a:pt x="89" y="287"/>
                    </a:lnTo>
                    <a:lnTo>
                      <a:pt x="58" y="318"/>
                    </a:lnTo>
                    <a:lnTo>
                      <a:pt x="58" y="318"/>
                    </a:lnTo>
                    <a:lnTo>
                      <a:pt x="55" y="322"/>
                    </a:lnTo>
                    <a:lnTo>
                      <a:pt x="52" y="326"/>
                    </a:lnTo>
                    <a:lnTo>
                      <a:pt x="51" y="330"/>
                    </a:lnTo>
                    <a:lnTo>
                      <a:pt x="51" y="335"/>
                    </a:lnTo>
                    <a:lnTo>
                      <a:pt x="51" y="339"/>
                    </a:lnTo>
                    <a:lnTo>
                      <a:pt x="52" y="343"/>
                    </a:lnTo>
                    <a:lnTo>
                      <a:pt x="55" y="348"/>
                    </a:lnTo>
                    <a:lnTo>
                      <a:pt x="58" y="351"/>
                    </a:lnTo>
                    <a:lnTo>
                      <a:pt x="73" y="368"/>
                    </a:lnTo>
                    <a:lnTo>
                      <a:pt x="73" y="368"/>
                    </a:lnTo>
                    <a:lnTo>
                      <a:pt x="78" y="370"/>
                    </a:lnTo>
                    <a:lnTo>
                      <a:pt x="81" y="372"/>
                    </a:lnTo>
                    <a:lnTo>
                      <a:pt x="86" y="373"/>
                    </a:lnTo>
                    <a:lnTo>
                      <a:pt x="90" y="374"/>
                    </a:lnTo>
                    <a:lnTo>
                      <a:pt x="95" y="373"/>
                    </a:lnTo>
                    <a:lnTo>
                      <a:pt x="99" y="372"/>
                    </a:lnTo>
                    <a:lnTo>
                      <a:pt x="103" y="370"/>
                    </a:lnTo>
                    <a:lnTo>
                      <a:pt x="107" y="368"/>
                    </a:lnTo>
                    <a:lnTo>
                      <a:pt x="142" y="332"/>
                    </a:lnTo>
                    <a:lnTo>
                      <a:pt x="142" y="332"/>
                    </a:lnTo>
                    <a:lnTo>
                      <a:pt x="151" y="337"/>
                    </a:lnTo>
                    <a:lnTo>
                      <a:pt x="160" y="340"/>
                    </a:lnTo>
                    <a:lnTo>
                      <a:pt x="170" y="342"/>
                    </a:lnTo>
                    <a:lnTo>
                      <a:pt x="180" y="344"/>
                    </a:lnTo>
                    <a:lnTo>
                      <a:pt x="180" y="393"/>
                    </a:lnTo>
                    <a:lnTo>
                      <a:pt x="180" y="393"/>
                    </a:lnTo>
                    <a:lnTo>
                      <a:pt x="180" y="398"/>
                    </a:lnTo>
                    <a:lnTo>
                      <a:pt x="182" y="402"/>
                    </a:lnTo>
                    <a:lnTo>
                      <a:pt x="184" y="405"/>
                    </a:lnTo>
                    <a:lnTo>
                      <a:pt x="186" y="409"/>
                    </a:lnTo>
                    <a:lnTo>
                      <a:pt x="190" y="412"/>
                    </a:lnTo>
                    <a:lnTo>
                      <a:pt x="194" y="414"/>
                    </a:lnTo>
                    <a:lnTo>
                      <a:pt x="199" y="415"/>
                    </a:lnTo>
                    <a:lnTo>
                      <a:pt x="203" y="416"/>
                    </a:lnTo>
                    <a:lnTo>
                      <a:pt x="226" y="416"/>
                    </a:lnTo>
                    <a:lnTo>
                      <a:pt x="226" y="416"/>
                    </a:lnTo>
                    <a:lnTo>
                      <a:pt x="231" y="415"/>
                    </a:lnTo>
                    <a:lnTo>
                      <a:pt x="235" y="414"/>
                    </a:lnTo>
                    <a:lnTo>
                      <a:pt x="238" y="412"/>
                    </a:lnTo>
                    <a:lnTo>
                      <a:pt x="242" y="409"/>
                    </a:lnTo>
                    <a:lnTo>
                      <a:pt x="245" y="405"/>
                    </a:lnTo>
                    <a:lnTo>
                      <a:pt x="247" y="402"/>
                    </a:lnTo>
                    <a:lnTo>
                      <a:pt x="248" y="398"/>
                    </a:lnTo>
                    <a:lnTo>
                      <a:pt x="248" y="393"/>
                    </a:lnTo>
                    <a:lnTo>
                      <a:pt x="248" y="339"/>
                    </a:lnTo>
                    <a:lnTo>
                      <a:pt x="248" y="339"/>
                    </a:lnTo>
                    <a:lnTo>
                      <a:pt x="266" y="331"/>
                    </a:lnTo>
                    <a:lnTo>
                      <a:pt x="274" y="327"/>
                    </a:lnTo>
                    <a:lnTo>
                      <a:pt x="282" y="322"/>
                    </a:lnTo>
                    <a:lnTo>
                      <a:pt x="318" y="359"/>
                    </a:lnTo>
                    <a:lnTo>
                      <a:pt x="318" y="359"/>
                    </a:lnTo>
                    <a:lnTo>
                      <a:pt x="323" y="362"/>
                    </a:lnTo>
                    <a:lnTo>
                      <a:pt x="326" y="364"/>
                    </a:lnTo>
                    <a:lnTo>
                      <a:pt x="330" y="366"/>
                    </a:lnTo>
                    <a:lnTo>
                      <a:pt x="335" y="366"/>
                    </a:lnTo>
                    <a:lnTo>
                      <a:pt x="339" y="366"/>
                    </a:lnTo>
                    <a:lnTo>
                      <a:pt x="344" y="364"/>
                    </a:lnTo>
                    <a:lnTo>
                      <a:pt x="348" y="362"/>
                    </a:lnTo>
                    <a:lnTo>
                      <a:pt x="351" y="359"/>
                    </a:lnTo>
                    <a:lnTo>
                      <a:pt x="368" y="343"/>
                    </a:lnTo>
                    <a:lnTo>
                      <a:pt x="368" y="343"/>
                    </a:lnTo>
                    <a:lnTo>
                      <a:pt x="370" y="339"/>
                    </a:lnTo>
                    <a:lnTo>
                      <a:pt x="372" y="336"/>
                    </a:lnTo>
                    <a:lnTo>
                      <a:pt x="374" y="331"/>
                    </a:lnTo>
                    <a:lnTo>
                      <a:pt x="375" y="327"/>
                    </a:lnTo>
                    <a:lnTo>
                      <a:pt x="374" y="322"/>
                    </a:lnTo>
                    <a:lnTo>
                      <a:pt x="372" y="318"/>
                    </a:lnTo>
                    <a:lnTo>
                      <a:pt x="370" y="313"/>
                    </a:lnTo>
                    <a:lnTo>
                      <a:pt x="368" y="310"/>
                    </a:lnTo>
                    <a:lnTo>
                      <a:pt x="327" y="269"/>
                    </a:lnTo>
                    <a:lnTo>
                      <a:pt x="327" y="269"/>
                    </a:lnTo>
                    <a:lnTo>
                      <a:pt x="334" y="254"/>
                    </a:lnTo>
                    <a:lnTo>
                      <a:pt x="338" y="237"/>
                    </a:lnTo>
                    <a:lnTo>
                      <a:pt x="393" y="237"/>
                    </a:lnTo>
                    <a:lnTo>
                      <a:pt x="393" y="237"/>
                    </a:lnTo>
                    <a:lnTo>
                      <a:pt x="398" y="237"/>
                    </a:lnTo>
                    <a:lnTo>
                      <a:pt x="402" y="235"/>
                    </a:lnTo>
                    <a:lnTo>
                      <a:pt x="406" y="233"/>
                    </a:lnTo>
                    <a:lnTo>
                      <a:pt x="409" y="230"/>
                    </a:lnTo>
                    <a:lnTo>
                      <a:pt x="412" y="227"/>
                    </a:lnTo>
                    <a:lnTo>
                      <a:pt x="415" y="223"/>
                    </a:lnTo>
                    <a:lnTo>
                      <a:pt x="416" y="218"/>
                    </a:lnTo>
                    <a:lnTo>
                      <a:pt x="417" y="214"/>
                    </a:lnTo>
                    <a:lnTo>
                      <a:pt x="417" y="191"/>
                    </a:lnTo>
                    <a:lnTo>
                      <a:pt x="417" y="191"/>
                    </a:lnTo>
                    <a:lnTo>
                      <a:pt x="416" y="186"/>
                    </a:lnTo>
                    <a:lnTo>
                      <a:pt x="415" y="182"/>
                    </a:lnTo>
                    <a:lnTo>
                      <a:pt x="412" y="178"/>
                    </a:lnTo>
                    <a:lnTo>
                      <a:pt x="409" y="175"/>
                    </a:lnTo>
                    <a:lnTo>
                      <a:pt x="406" y="172"/>
                    </a:lnTo>
                    <a:lnTo>
                      <a:pt x="402" y="170"/>
                    </a:lnTo>
                    <a:lnTo>
                      <a:pt x="398" y="168"/>
                    </a:lnTo>
                    <a:lnTo>
                      <a:pt x="393" y="167"/>
                    </a:lnTo>
                    <a:lnTo>
                      <a:pt x="393" y="167"/>
                    </a:lnTo>
                    <a:close/>
                    <a:moveTo>
                      <a:pt x="203" y="266"/>
                    </a:moveTo>
                    <a:lnTo>
                      <a:pt x="203" y="266"/>
                    </a:lnTo>
                    <a:lnTo>
                      <a:pt x="191" y="265"/>
                    </a:lnTo>
                    <a:lnTo>
                      <a:pt x="181" y="261"/>
                    </a:lnTo>
                    <a:lnTo>
                      <a:pt x="171" y="256"/>
                    </a:lnTo>
                    <a:lnTo>
                      <a:pt x="162" y="249"/>
                    </a:lnTo>
                    <a:lnTo>
                      <a:pt x="155" y="240"/>
                    </a:lnTo>
                    <a:lnTo>
                      <a:pt x="150" y="230"/>
                    </a:lnTo>
                    <a:lnTo>
                      <a:pt x="147" y="219"/>
                    </a:lnTo>
                    <a:lnTo>
                      <a:pt x="145" y="208"/>
                    </a:lnTo>
                    <a:lnTo>
                      <a:pt x="145" y="208"/>
                    </a:lnTo>
                    <a:lnTo>
                      <a:pt x="147" y="196"/>
                    </a:lnTo>
                    <a:lnTo>
                      <a:pt x="150" y="186"/>
                    </a:lnTo>
                    <a:lnTo>
                      <a:pt x="155" y="176"/>
                    </a:lnTo>
                    <a:lnTo>
                      <a:pt x="162" y="167"/>
                    </a:lnTo>
                    <a:lnTo>
                      <a:pt x="171" y="161"/>
                    </a:lnTo>
                    <a:lnTo>
                      <a:pt x="181" y="155"/>
                    </a:lnTo>
                    <a:lnTo>
                      <a:pt x="191" y="152"/>
                    </a:lnTo>
                    <a:lnTo>
                      <a:pt x="203" y="151"/>
                    </a:lnTo>
                    <a:lnTo>
                      <a:pt x="203" y="151"/>
                    </a:lnTo>
                    <a:lnTo>
                      <a:pt x="214" y="152"/>
                    </a:lnTo>
                    <a:lnTo>
                      <a:pt x="225" y="155"/>
                    </a:lnTo>
                    <a:lnTo>
                      <a:pt x="235" y="161"/>
                    </a:lnTo>
                    <a:lnTo>
                      <a:pt x="244" y="167"/>
                    </a:lnTo>
                    <a:lnTo>
                      <a:pt x="251" y="176"/>
                    </a:lnTo>
                    <a:lnTo>
                      <a:pt x="256" y="186"/>
                    </a:lnTo>
                    <a:lnTo>
                      <a:pt x="260" y="196"/>
                    </a:lnTo>
                    <a:lnTo>
                      <a:pt x="261" y="208"/>
                    </a:lnTo>
                    <a:lnTo>
                      <a:pt x="261" y="208"/>
                    </a:lnTo>
                    <a:lnTo>
                      <a:pt x="260" y="219"/>
                    </a:lnTo>
                    <a:lnTo>
                      <a:pt x="256" y="230"/>
                    </a:lnTo>
                    <a:lnTo>
                      <a:pt x="251" y="240"/>
                    </a:lnTo>
                    <a:lnTo>
                      <a:pt x="244" y="249"/>
                    </a:lnTo>
                    <a:lnTo>
                      <a:pt x="235" y="256"/>
                    </a:lnTo>
                    <a:lnTo>
                      <a:pt x="225" y="261"/>
                    </a:lnTo>
                    <a:lnTo>
                      <a:pt x="214" y="265"/>
                    </a:lnTo>
                    <a:lnTo>
                      <a:pt x="203" y="266"/>
                    </a:lnTo>
                    <a:lnTo>
                      <a:pt x="203" y="2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5" name="i$liḋe-Freeform: Shape 104"/>
            <p:cNvSpPr/>
            <p:nvPr/>
          </p:nvSpPr>
          <p:spPr bwMode="auto">
            <a:xfrm>
              <a:off x="4882251" y="1459323"/>
              <a:ext cx="379600" cy="379600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i$liḋe-Freeform: Shape 105"/>
            <p:cNvSpPr/>
            <p:nvPr/>
          </p:nvSpPr>
          <p:spPr bwMode="auto">
            <a:xfrm>
              <a:off x="4892094" y="2995116"/>
              <a:ext cx="388759" cy="388760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i$liḋe-Freeform: Shape 106"/>
            <p:cNvSpPr/>
            <p:nvPr/>
          </p:nvSpPr>
          <p:spPr bwMode="auto">
            <a:xfrm>
              <a:off x="4888887" y="3837755"/>
              <a:ext cx="366325" cy="366325"/>
            </a:xfrm>
            <a:custGeom>
              <a:avLst/>
              <a:gdLst>
                <a:gd name="T0" fmla="*/ 187 w 228"/>
                <a:gd name="T1" fmla="*/ 114 h 240"/>
                <a:gd name="T2" fmla="*/ 114 w 228"/>
                <a:gd name="T3" fmla="*/ 40 h 240"/>
                <a:gd name="T4" fmla="*/ 40 w 228"/>
                <a:gd name="T5" fmla="*/ 114 h 240"/>
                <a:gd name="T6" fmla="*/ 68 w 228"/>
                <a:gd name="T7" fmla="*/ 171 h 240"/>
                <a:gd name="T8" fmla="*/ 74 w 228"/>
                <a:gd name="T9" fmla="*/ 173 h 240"/>
                <a:gd name="T10" fmla="*/ 81 w 228"/>
                <a:gd name="T11" fmla="*/ 169 h 240"/>
                <a:gd name="T12" fmla="*/ 79 w 228"/>
                <a:gd name="T13" fmla="*/ 156 h 240"/>
                <a:gd name="T14" fmla="*/ 59 w 228"/>
                <a:gd name="T15" fmla="*/ 114 h 240"/>
                <a:gd name="T16" fmla="*/ 114 w 228"/>
                <a:gd name="T17" fmla="*/ 59 h 240"/>
                <a:gd name="T18" fmla="*/ 169 w 228"/>
                <a:gd name="T19" fmla="*/ 114 h 240"/>
                <a:gd name="T20" fmla="*/ 152 w 228"/>
                <a:gd name="T21" fmla="*/ 153 h 240"/>
                <a:gd name="T22" fmla="*/ 151 w 228"/>
                <a:gd name="T23" fmla="*/ 166 h 240"/>
                <a:gd name="T24" fmla="*/ 165 w 228"/>
                <a:gd name="T25" fmla="*/ 167 h 240"/>
                <a:gd name="T26" fmla="*/ 187 w 228"/>
                <a:gd name="T27" fmla="*/ 114 h 240"/>
                <a:gd name="T28" fmla="*/ 116 w 228"/>
                <a:gd name="T29" fmla="*/ 79 h 240"/>
                <a:gd name="T30" fmla="*/ 81 w 228"/>
                <a:gd name="T31" fmla="*/ 114 h 240"/>
                <a:gd name="T32" fmla="*/ 101 w 228"/>
                <a:gd name="T33" fmla="*/ 144 h 240"/>
                <a:gd name="T34" fmla="*/ 101 w 228"/>
                <a:gd name="T35" fmla="*/ 226 h 240"/>
                <a:gd name="T36" fmla="*/ 115 w 228"/>
                <a:gd name="T37" fmla="*/ 240 h 240"/>
                <a:gd name="T38" fmla="*/ 129 w 228"/>
                <a:gd name="T39" fmla="*/ 226 h 240"/>
                <a:gd name="T40" fmla="*/ 129 w 228"/>
                <a:gd name="T41" fmla="*/ 145 h 240"/>
                <a:gd name="T42" fmla="*/ 150 w 228"/>
                <a:gd name="T43" fmla="*/ 114 h 240"/>
                <a:gd name="T44" fmla="*/ 116 w 228"/>
                <a:gd name="T45" fmla="*/ 79 h 240"/>
                <a:gd name="T46" fmla="*/ 114 w 228"/>
                <a:gd name="T47" fmla="*/ 0 h 240"/>
                <a:gd name="T48" fmla="*/ 0 w 228"/>
                <a:gd name="T49" fmla="*/ 114 h 240"/>
                <a:gd name="T50" fmla="*/ 52 w 228"/>
                <a:gd name="T51" fmla="*/ 209 h 240"/>
                <a:gd name="T52" fmla="*/ 57 w 228"/>
                <a:gd name="T53" fmla="*/ 211 h 240"/>
                <a:gd name="T54" fmla="*/ 65 w 228"/>
                <a:gd name="T55" fmla="*/ 206 h 240"/>
                <a:gd name="T56" fmla="*/ 62 w 228"/>
                <a:gd name="T57" fmla="*/ 193 h 240"/>
                <a:gd name="T58" fmla="*/ 19 w 228"/>
                <a:gd name="T59" fmla="*/ 114 h 240"/>
                <a:gd name="T60" fmla="*/ 114 w 228"/>
                <a:gd name="T61" fmla="*/ 18 h 240"/>
                <a:gd name="T62" fmla="*/ 209 w 228"/>
                <a:gd name="T63" fmla="*/ 114 h 240"/>
                <a:gd name="T64" fmla="*/ 168 w 228"/>
                <a:gd name="T65" fmla="*/ 192 h 240"/>
                <a:gd name="T66" fmla="*/ 165 w 228"/>
                <a:gd name="T67" fmla="*/ 205 h 240"/>
                <a:gd name="T68" fmla="*/ 178 w 228"/>
                <a:gd name="T69" fmla="*/ 208 h 240"/>
                <a:gd name="T70" fmla="*/ 228 w 228"/>
                <a:gd name="T71" fmla="*/ 114 h 240"/>
                <a:gd name="T72" fmla="*/ 114 w 228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40">
                  <a:moveTo>
                    <a:pt x="187" y="114"/>
                  </a:moveTo>
                  <a:cubicBezTo>
                    <a:pt x="187" y="73"/>
                    <a:pt x="154" y="40"/>
                    <a:pt x="114" y="40"/>
                  </a:cubicBezTo>
                  <a:cubicBezTo>
                    <a:pt x="73" y="40"/>
                    <a:pt x="40" y="73"/>
                    <a:pt x="40" y="114"/>
                  </a:cubicBezTo>
                  <a:cubicBezTo>
                    <a:pt x="40" y="136"/>
                    <a:pt x="50" y="157"/>
                    <a:pt x="68" y="171"/>
                  </a:cubicBezTo>
                  <a:cubicBezTo>
                    <a:pt x="69" y="172"/>
                    <a:pt x="71" y="173"/>
                    <a:pt x="74" y="173"/>
                  </a:cubicBezTo>
                  <a:cubicBezTo>
                    <a:pt x="76" y="173"/>
                    <a:pt x="79" y="171"/>
                    <a:pt x="81" y="169"/>
                  </a:cubicBezTo>
                  <a:cubicBezTo>
                    <a:pt x="84" y="165"/>
                    <a:pt x="83" y="159"/>
                    <a:pt x="79" y="156"/>
                  </a:cubicBezTo>
                  <a:cubicBezTo>
                    <a:pt x="67" y="146"/>
                    <a:pt x="59" y="130"/>
                    <a:pt x="59" y="114"/>
                  </a:cubicBezTo>
                  <a:cubicBezTo>
                    <a:pt x="59" y="83"/>
                    <a:pt x="84" y="59"/>
                    <a:pt x="114" y="59"/>
                  </a:cubicBezTo>
                  <a:cubicBezTo>
                    <a:pt x="144" y="59"/>
                    <a:pt x="169" y="83"/>
                    <a:pt x="169" y="114"/>
                  </a:cubicBezTo>
                  <a:cubicBezTo>
                    <a:pt x="169" y="129"/>
                    <a:pt x="163" y="143"/>
                    <a:pt x="152" y="153"/>
                  </a:cubicBezTo>
                  <a:cubicBezTo>
                    <a:pt x="148" y="157"/>
                    <a:pt x="148" y="163"/>
                    <a:pt x="151" y="166"/>
                  </a:cubicBezTo>
                  <a:cubicBezTo>
                    <a:pt x="155" y="170"/>
                    <a:pt x="161" y="170"/>
                    <a:pt x="165" y="167"/>
                  </a:cubicBezTo>
                  <a:cubicBezTo>
                    <a:pt x="179" y="153"/>
                    <a:pt x="187" y="134"/>
                    <a:pt x="187" y="114"/>
                  </a:cubicBezTo>
                  <a:close/>
                  <a:moveTo>
                    <a:pt x="116" y="79"/>
                  </a:moveTo>
                  <a:cubicBezTo>
                    <a:pt x="97" y="79"/>
                    <a:pt x="81" y="95"/>
                    <a:pt x="81" y="114"/>
                  </a:cubicBezTo>
                  <a:cubicBezTo>
                    <a:pt x="81" y="127"/>
                    <a:pt x="89" y="139"/>
                    <a:pt x="101" y="144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33"/>
                    <a:pt x="107" y="240"/>
                    <a:pt x="115" y="240"/>
                  </a:cubicBezTo>
                  <a:cubicBezTo>
                    <a:pt x="123" y="240"/>
                    <a:pt x="129" y="233"/>
                    <a:pt x="129" y="22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41" y="140"/>
                    <a:pt x="150" y="128"/>
                    <a:pt x="150" y="114"/>
                  </a:cubicBezTo>
                  <a:cubicBezTo>
                    <a:pt x="150" y="95"/>
                    <a:pt x="134" y="79"/>
                    <a:pt x="116" y="79"/>
                  </a:cubicBezTo>
                  <a:close/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52"/>
                    <a:pt x="19" y="188"/>
                    <a:pt x="52" y="209"/>
                  </a:cubicBezTo>
                  <a:cubicBezTo>
                    <a:pt x="54" y="210"/>
                    <a:pt x="55" y="211"/>
                    <a:pt x="57" y="211"/>
                  </a:cubicBezTo>
                  <a:cubicBezTo>
                    <a:pt x="60" y="211"/>
                    <a:pt x="63" y="209"/>
                    <a:pt x="65" y="206"/>
                  </a:cubicBezTo>
                  <a:cubicBezTo>
                    <a:pt x="68" y="202"/>
                    <a:pt x="67" y="196"/>
                    <a:pt x="62" y="193"/>
                  </a:cubicBezTo>
                  <a:cubicBezTo>
                    <a:pt x="35" y="176"/>
                    <a:pt x="19" y="146"/>
                    <a:pt x="19" y="114"/>
                  </a:cubicBezTo>
                  <a:cubicBezTo>
                    <a:pt x="19" y="61"/>
                    <a:pt x="61" y="18"/>
                    <a:pt x="114" y="18"/>
                  </a:cubicBezTo>
                  <a:cubicBezTo>
                    <a:pt x="166" y="18"/>
                    <a:pt x="209" y="61"/>
                    <a:pt x="209" y="114"/>
                  </a:cubicBezTo>
                  <a:cubicBezTo>
                    <a:pt x="209" y="145"/>
                    <a:pt x="194" y="174"/>
                    <a:pt x="168" y="192"/>
                  </a:cubicBezTo>
                  <a:cubicBezTo>
                    <a:pt x="163" y="195"/>
                    <a:pt x="162" y="201"/>
                    <a:pt x="165" y="205"/>
                  </a:cubicBezTo>
                  <a:cubicBezTo>
                    <a:pt x="168" y="209"/>
                    <a:pt x="174" y="211"/>
                    <a:pt x="178" y="208"/>
                  </a:cubicBezTo>
                  <a:cubicBezTo>
                    <a:pt x="209" y="186"/>
                    <a:pt x="228" y="151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8" name="Group 32"/>
            <p:cNvGrpSpPr/>
            <p:nvPr/>
          </p:nvGrpSpPr>
          <p:grpSpPr>
            <a:xfrm>
              <a:off x="5409414" y="1454542"/>
              <a:ext cx="3174082" cy="641499"/>
              <a:chOff x="6444107" y="1469392"/>
              <a:chExt cx="4232109" cy="855332"/>
            </a:xfrm>
          </p:grpSpPr>
          <p:sp>
            <p:nvSpPr>
              <p:cNvPr id="38" name="i$liḋe-TextBox 33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9" name="i$liḋe-TextBox 34"/>
              <p:cNvSpPr txBox="1"/>
              <p:nvPr/>
            </p:nvSpPr>
            <p:spPr>
              <a:xfrm>
                <a:off x="6444107" y="20043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</a:t>
                </a:r>
                <a:r>
                  <a:rPr lang="zh-CN" alt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文本点击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此处更换</a:t>
                </a:r>
                <a:r>
                  <a:rPr lang="zh-CN" alt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endPara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endPara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Group 35"/>
            <p:cNvGrpSpPr/>
            <p:nvPr/>
          </p:nvGrpSpPr>
          <p:grpSpPr>
            <a:xfrm>
              <a:off x="5409414" y="2235201"/>
              <a:ext cx="3174082" cy="641499"/>
              <a:chOff x="6444107" y="1469392"/>
              <a:chExt cx="4232109" cy="855332"/>
            </a:xfrm>
          </p:grpSpPr>
          <p:sp>
            <p:nvSpPr>
              <p:cNvPr id="36" name="i$liḋe-TextBox 36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7" name="i$liḋe-TextBox 37"/>
              <p:cNvSpPr txBox="1"/>
              <p:nvPr/>
            </p:nvSpPr>
            <p:spPr>
              <a:xfrm>
                <a:off x="6444107" y="20043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</a:t>
                </a:r>
                <a:r>
                  <a:rPr lang="zh-CN" alt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文本点击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此处更换</a:t>
                </a:r>
                <a:r>
                  <a:rPr lang="zh-CN" alt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endPara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endPara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" name="Group 38"/>
            <p:cNvGrpSpPr/>
            <p:nvPr/>
          </p:nvGrpSpPr>
          <p:grpSpPr>
            <a:xfrm>
              <a:off x="5409414" y="3015859"/>
              <a:ext cx="3174082" cy="641499"/>
              <a:chOff x="6444107" y="1469392"/>
              <a:chExt cx="4232109" cy="855332"/>
            </a:xfrm>
          </p:grpSpPr>
          <p:sp>
            <p:nvSpPr>
              <p:cNvPr id="34" name="i$liḋe-TextBox 39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5" name="i$liḋe-TextBox 40"/>
              <p:cNvSpPr txBox="1"/>
              <p:nvPr/>
            </p:nvSpPr>
            <p:spPr>
              <a:xfrm>
                <a:off x="6444107" y="20043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</a:t>
                </a:r>
                <a:r>
                  <a:rPr lang="zh-CN" alt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文本点击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此处更换</a:t>
                </a:r>
                <a:r>
                  <a:rPr lang="zh-CN" alt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endPara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endPara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1" name="Group 41"/>
            <p:cNvGrpSpPr/>
            <p:nvPr/>
          </p:nvGrpSpPr>
          <p:grpSpPr>
            <a:xfrm>
              <a:off x="5409414" y="3796518"/>
              <a:ext cx="3174082" cy="641499"/>
              <a:chOff x="6444107" y="1469392"/>
              <a:chExt cx="4232109" cy="855332"/>
            </a:xfrm>
          </p:grpSpPr>
          <p:sp>
            <p:nvSpPr>
              <p:cNvPr id="32" name="i$liḋe-TextBox 42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3" name="i$liḋe-TextBox 43"/>
              <p:cNvSpPr txBox="1"/>
              <p:nvPr/>
            </p:nvSpPr>
            <p:spPr>
              <a:xfrm>
                <a:off x="6444107" y="20043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</a:t>
                </a:r>
                <a:r>
                  <a:rPr lang="zh-CN" alt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文本点击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此处更换</a:t>
                </a:r>
                <a:r>
                  <a:rPr lang="zh-CN" alt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endPara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endPara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6794" y="74023"/>
            <a:ext cx="2429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accent1"/>
                </a:solidFill>
              </a:rPr>
              <a:t>标题内容预设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87829" y="474133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513323"/>
            <a:ext cx="1828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3362277" y="1507655"/>
            <a:ext cx="2373726" cy="2373725"/>
            <a:chOff x="3409890" y="1364780"/>
            <a:chExt cx="2373726" cy="2373725"/>
          </a:xfrm>
        </p:grpSpPr>
        <p:sp>
          <p:nvSpPr>
            <p:cNvPr id="8" name="iS1ide-Freeform: Shape 2"/>
            <p:cNvSpPr/>
            <p:nvPr/>
          </p:nvSpPr>
          <p:spPr bwMode="auto">
            <a:xfrm rot="18900000">
              <a:off x="4960656" y="2915545"/>
              <a:ext cx="822960" cy="822960"/>
            </a:xfrm>
            <a:custGeom>
              <a:avLst/>
              <a:gdLst>
                <a:gd name="T0" fmla="*/ 12 w 1087"/>
                <a:gd name="T1" fmla="*/ 520 h 1087"/>
                <a:gd name="T2" fmla="*/ 566 w 1087"/>
                <a:gd name="T3" fmla="*/ 13 h 1087"/>
                <a:gd name="T4" fmla="*/ 1074 w 1087"/>
                <a:gd name="T5" fmla="*/ 567 h 1087"/>
                <a:gd name="T6" fmla="*/ 520 w 1087"/>
                <a:gd name="T7" fmla="*/ 1074 h 1087"/>
                <a:gd name="T8" fmla="*/ 12 w 1087"/>
                <a:gd name="T9" fmla="*/ 520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7" h="1087">
                  <a:moveTo>
                    <a:pt x="12" y="520"/>
                  </a:moveTo>
                  <a:cubicBezTo>
                    <a:pt x="25" y="227"/>
                    <a:pt x="273" y="0"/>
                    <a:pt x="566" y="13"/>
                  </a:cubicBezTo>
                  <a:cubicBezTo>
                    <a:pt x="859" y="25"/>
                    <a:pt x="1087" y="273"/>
                    <a:pt x="1074" y="567"/>
                  </a:cubicBezTo>
                  <a:cubicBezTo>
                    <a:pt x="1061" y="860"/>
                    <a:pt x="813" y="1087"/>
                    <a:pt x="520" y="1074"/>
                  </a:cubicBezTo>
                  <a:cubicBezTo>
                    <a:pt x="227" y="1062"/>
                    <a:pt x="0" y="814"/>
                    <a:pt x="12" y="5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iS1ide-Oval 3"/>
            <p:cNvSpPr/>
            <p:nvPr/>
          </p:nvSpPr>
          <p:spPr bwMode="auto">
            <a:xfrm rot="18900000">
              <a:off x="4960656" y="1364780"/>
              <a:ext cx="822960" cy="822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iS1ide-Oval 4"/>
            <p:cNvSpPr/>
            <p:nvPr/>
          </p:nvSpPr>
          <p:spPr bwMode="auto">
            <a:xfrm rot="18900000">
              <a:off x="3409890" y="2915545"/>
              <a:ext cx="822960" cy="8229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iS1ide-Oval 5"/>
            <p:cNvSpPr/>
            <p:nvPr/>
          </p:nvSpPr>
          <p:spPr bwMode="auto">
            <a:xfrm rot="18900000">
              <a:off x="3409890" y="1364780"/>
              <a:ext cx="822960" cy="8229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iS1ide-Oval 6"/>
            <p:cNvSpPr/>
            <p:nvPr/>
          </p:nvSpPr>
          <p:spPr>
            <a:xfrm rot="18900000">
              <a:off x="4466991" y="2421880"/>
              <a:ext cx="259525" cy="259525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cxnSp>
          <p:nvCxnSpPr>
            <p:cNvPr id="13" name="iS1ide-Straight Connector 7"/>
            <p:cNvCxnSpPr>
              <a:stCxn id="12" idx="6"/>
              <a:endCxn id="9" idx="2"/>
            </p:cNvCxnSpPr>
            <p:nvPr/>
          </p:nvCxnSpPr>
          <p:spPr>
            <a:xfrm flipV="1">
              <a:off x="4688510" y="2067220"/>
              <a:ext cx="392666" cy="392667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iS1ide-Straight Connector 8"/>
            <p:cNvCxnSpPr>
              <a:stCxn id="12" idx="4"/>
              <a:endCxn id="8" idx="1"/>
            </p:cNvCxnSpPr>
            <p:nvPr/>
          </p:nvCxnSpPr>
          <p:spPr>
            <a:xfrm>
              <a:off x="4688510" y="2643398"/>
              <a:ext cx="411671" cy="387581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iS1ide-Straight Connector 9"/>
            <p:cNvCxnSpPr>
              <a:stCxn id="12" idx="2"/>
              <a:endCxn id="10" idx="6"/>
            </p:cNvCxnSpPr>
            <p:nvPr/>
          </p:nvCxnSpPr>
          <p:spPr>
            <a:xfrm flipH="1">
              <a:off x="4112331" y="2643399"/>
              <a:ext cx="392668" cy="392666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iS1ide-Straight Connector 10"/>
            <p:cNvCxnSpPr>
              <a:stCxn id="12" idx="0"/>
              <a:endCxn id="11" idx="4"/>
            </p:cNvCxnSpPr>
            <p:nvPr/>
          </p:nvCxnSpPr>
          <p:spPr>
            <a:xfrm flipH="1" flipV="1">
              <a:off x="4112331" y="2067220"/>
              <a:ext cx="392668" cy="392666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íṡľíḍè-Freeform: Shape 11"/>
            <p:cNvSpPr/>
            <p:nvPr/>
          </p:nvSpPr>
          <p:spPr bwMode="auto">
            <a:xfrm>
              <a:off x="5211267" y="1616984"/>
              <a:ext cx="321738" cy="318553"/>
            </a:xfrm>
            <a:custGeom>
              <a:avLst/>
              <a:gdLst>
                <a:gd name="T0" fmla="*/ 112 w 176"/>
                <a:gd name="T1" fmla="*/ 118 h 174"/>
                <a:gd name="T2" fmla="*/ 120 w 176"/>
                <a:gd name="T3" fmla="*/ 102 h 174"/>
                <a:gd name="T4" fmla="*/ 64 w 176"/>
                <a:gd name="T5" fmla="*/ 94 h 174"/>
                <a:gd name="T6" fmla="*/ 56 w 176"/>
                <a:gd name="T7" fmla="*/ 110 h 174"/>
                <a:gd name="T8" fmla="*/ 64 w 176"/>
                <a:gd name="T9" fmla="*/ 102 h 174"/>
                <a:gd name="T10" fmla="*/ 112 w 176"/>
                <a:gd name="T11" fmla="*/ 110 h 174"/>
                <a:gd name="T12" fmla="*/ 64 w 176"/>
                <a:gd name="T13" fmla="*/ 102 h 174"/>
                <a:gd name="T14" fmla="*/ 152 w 176"/>
                <a:gd name="T15" fmla="*/ 46 h 174"/>
                <a:gd name="T16" fmla="*/ 128 w 176"/>
                <a:gd name="T17" fmla="*/ 17 h 174"/>
                <a:gd name="T18" fmla="*/ 70 w 176"/>
                <a:gd name="T19" fmla="*/ 4 h 174"/>
                <a:gd name="T20" fmla="*/ 28 w 176"/>
                <a:gd name="T21" fmla="*/ 46 h 174"/>
                <a:gd name="T22" fmla="*/ 0 w 176"/>
                <a:gd name="T23" fmla="*/ 54 h 174"/>
                <a:gd name="T24" fmla="*/ 8 w 176"/>
                <a:gd name="T25" fmla="*/ 78 h 174"/>
                <a:gd name="T26" fmla="*/ 16 w 176"/>
                <a:gd name="T27" fmla="*/ 166 h 174"/>
                <a:gd name="T28" fmla="*/ 152 w 176"/>
                <a:gd name="T29" fmla="*/ 174 h 174"/>
                <a:gd name="T30" fmla="*/ 160 w 176"/>
                <a:gd name="T31" fmla="*/ 78 h 174"/>
                <a:gd name="T32" fmla="*/ 176 w 176"/>
                <a:gd name="T33" fmla="*/ 70 h 174"/>
                <a:gd name="T34" fmla="*/ 168 w 176"/>
                <a:gd name="T35" fmla="*/ 46 h 174"/>
                <a:gd name="T36" fmla="*/ 140 w 176"/>
                <a:gd name="T37" fmla="*/ 30 h 174"/>
                <a:gd name="T38" fmla="*/ 143 w 176"/>
                <a:gd name="T39" fmla="*/ 46 h 174"/>
                <a:gd name="T40" fmla="*/ 134 w 176"/>
                <a:gd name="T41" fmla="*/ 40 h 174"/>
                <a:gd name="T42" fmla="*/ 124 w 176"/>
                <a:gd name="T43" fmla="*/ 34 h 174"/>
                <a:gd name="T44" fmla="*/ 115 w 176"/>
                <a:gd name="T45" fmla="*/ 30 h 174"/>
                <a:gd name="T46" fmla="*/ 130 w 176"/>
                <a:gd name="T47" fmla="*/ 24 h 174"/>
                <a:gd name="T48" fmla="*/ 74 w 176"/>
                <a:gd name="T49" fmla="*/ 46 h 174"/>
                <a:gd name="T50" fmla="*/ 127 w 176"/>
                <a:gd name="T51" fmla="*/ 46 h 174"/>
                <a:gd name="T52" fmla="*/ 66 w 176"/>
                <a:gd name="T53" fmla="*/ 11 h 174"/>
                <a:gd name="T54" fmla="*/ 65 w 176"/>
                <a:gd name="T55" fmla="*/ 46 h 174"/>
                <a:gd name="T56" fmla="*/ 46 w 176"/>
                <a:gd name="T57" fmla="*/ 46 h 174"/>
                <a:gd name="T58" fmla="*/ 37 w 176"/>
                <a:gd name="T59" fmla="*/ 46 h 174"/>
                <a:gd name="T60" fmla="*/ 152 w 176"/>
                <a:gd name="T61" fmla="*/ 166 h 174"/>
                <a:gd name="T62" fmla="*/ 24 w 176"/>
                <a:gd name="T63" fmla="*/ 78 h 174"/>
                <a:gd name="T64" fmla="*/ 152 w 176"/>
                <a:gd name="T65" fmla="*/ 166 h 174"/>
                <a:gd name="T66" fmla="*/ 8 w 176"/>
                <a:gd name="T67" fmla="*/ 70 h 174"/>
                <a:gd name="T68" fmla="*/ 168 w 176"/>
                <a:gd name="T69" fmla="*/ 54 h 174"/>
                <a:gd name="T70" fmla="*/ 69 w 176"/>
                <a:gd name="T71" fmla="*/ 22 h 174"/>
                <a:gd name="T72" fmla="*/ 58 w 176"/>
                <a:gd name="T73" fmla="*/ 25 h 174"/>
                <a:gd name="T74" fmla="*/ 69 w 176"/>
                <a:gd name="T75" fmla="*/ 22 h 174"/>
                <a:gd name="T76" fmla="*/ 54 w 176"/>
                <a:gd name="T77" fmla="*/ 32 h 174"/>
                <a:gd name="T78" fmla="*/ 57 w 176"/>
                <a:gd name="T79" fmla="*/ 4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74">
                  <a:moveTo>
                    <a:pt x="64" y="118"/>
                  </a:moveTo>
                  <a:cubicBezTo>
                    <a:pt x="112" y="118"/>
                    <a:pt x="112" y="118"/>
                    <a:pt x="112" y="118"/>
                  </a:cubicBezTo>
                  <a:cubicBezTo>
                    <a:pt x="116" y="118"/>
                    <a:pt x="120" y="114"/>
                    <a:pt x="120" y="110"/>
                  </a:cubicBezTo>
                  <a:cubicBezTo>
                    <a:pt x="120" y="102"/>
                    <a:pt x="120" y="102"/>
                    <a:pt x="120" y="102"/>
                  </a:cubicBezTo>
                  <a:cubicBezTo>
                    <a:pt x="120" y="98"/>
                    <a:pt x="116" y="94"/>
                    <a:pt x="112" y="94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0" y="94"/>
                    <a:pt x="56" y="98"/>
                    <a:pt x="56" y="102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6" y="114"/>
                    <a:pt x="60" y="118"/>
                    <a:pt x="64" y="118"/>
                  </a:cubicBezTo>
                  <a:moveTo>
                    <a:pt x="64" y="102"/>
                  </a:moveTo>
                  <a:cubicBezTo>
                    <a:pt x="112" y="102"/>
                    <a:pt x="112" y="102"/>
                    <a:pt x="112" y="102"/>
                  </a:cubicBezTo>
                  <a:cubicBezTo>
                    <a:pt x="112" y="110"/>
                    <a:pt x="112" y="110"/>
                    <a:pt x="112" y="110"/>
                  </a:cubicBezTo>
                  <a:cubicBezTo>
                    <a:pt x="64" y="110"/>
                    <a:pt x="64" y="110"/>
                    <a:pt x="64" y="110"/>
                  </a:cubicBezTo>
                  <a:lnTo>
                    <a:pt x="64" y="102"/>
                  </a:lnTo>
                  <a:close/>
                  <a:moveTo>
                    <a:pt x="168" y="46"/>
                  </a:moveTo>
                  <a:cubicBezTo>
                    <a:pt x="152" y="46"/>
                    <a:pt x="152" y="46"/>
                    <a:pt x="152" y="46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45" y="19"/>
                    <a:pt x="136" y="14"/>
                    <a:pt x="128" y="17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3" y="0"/>
                    <a:pt x="53" y="2"/>
                    <a:pt x="49" y="10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4" y="46"/>
                    <a:pt x="0" y="50"/>
                    <a:pt x="0" y="5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4"/>
                    <a:pt x="4" y="78"/>
                    <a:pt x="8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6" y="170"/>
                    <a:pt x="20" y="174"/>
                    <a:pt x="24" y="174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56" y="174"/>
                    <a:pt x="160" y="170"/>
                    <a:pt x="160" y="166"/>
                  </a:cubicBezTo>
                  <a:cubicBezTo>
                    <a:pt x="160" y="78"/>
                    <a:pt x="160" y="78"/>
                    <a:pt x="160" y="78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72" y="78"/>
                    <a:pt x="176" y="74"/>
                    <a:pt x="176" y="70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6" y="50"/>
                    <a:pt x="172" y="46"/>
                    <a:pt x="168" y="46"/>
                  </a:cubicBezTo>
                  <a:moveTo>
                    <a:pt x="130" y="24"/>
                  </a:moveTo>
                  <a:cubicBezTo>
                    <a:pt x="134" y="23"/>
                    <a:pt x="138" y="26"/>
                    <a:pt x="140" y="30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30" y="24"/>
                  </a:lnTo>
                  <a:close/>
                  <a:moveTo>
                    <a:pt x="127" y="46"/>
                  </a:moveTo>
                  <a:cubicBezTo>
                    <a:pt x="74" y="46"/>
                    <a:pt x="74" y="46"/>
                    <a:pt x="74" y="46"/>
                  </a:cubicBezTo>
                  <a:cubicBezTo>
                    <a:pt x="87" y="23"/>
                    <a:pt x="87" y="23"/>
                    <a:pt x="87" y="23"/>
                  </a:cubicBezTo>
                  <a:lnTo>
                    <a:pt x="127" y="46"/>
                  </a:lnTo>
                  <a:close/>
                  <a:moveTo>
                    <a:pt x="56" y="14"/>
                  </a:moveTo>
                  <a:cubicBezTo>
                    <a:pt x="58" y="10"/>
                    <a:pt x="63" y="9"/>
                    <a:pt x="66" y="11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37" y="46"/>
                    <a:pt x="37" y="46"/>
                    <a:pt x="37" y="46"/>
                  </a:cubicBezTo>
                  <a:lnTo>
                    <a:pt x="56" y="14"/>
                  </a:lnTo>
                  <a:close/>
                  <a:moveTo>
                    <a:pt x="152" y="166"/>
                  </a:moveTo>
                  <a:cubicBezTo>
                    <a:pt x="24" y="166"/>
                    <a:pt x="24" y="166"/>
                    <a:pt x="24" y="166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152" y="78"/>
                    <a:pt x="152" y="78"/>
                    <a:pt x="152" y="78"/>
                  </a:cubicBezTo>
                  <a:lnTo>
                    <a:pt x="152" y="166"/>
                  </a:lnTo>
                  <a:close/>
                  <a:moveTo>
                    <a:pt x="168" y="70"/>
                  </a:moveTo>
                  <a:cubicBezTo>
                    <a:pt x="8" y="70"/>
                    <a:pt x="8" y="70"/>
                    <a:pt x="8" y="7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68" y="54"/>
                    <a:pt x="168" y="54"/>
                    <a:pt x="168" y="54"/>
                  </a:cubicBezTo>
                  <a:lnTo>
                    <a:pt x="168" y="70"/>
                  </a:lnTo>
                  <a:close/>
                  <a:moveTo>
                    <a:pt x="69" y="22"/>
                  </a:moveTo>
                  <a:cubicBezTo>
                    <a:pt x="62" y="18"/>
                    <a:pt x="62" y="18"/>
                    <a:pt x="62" y="18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5" y="29"/>
                    <a:pt x="65" y="29"/>
                    <a:pt x="65" y="29"/>
                  </a:cubicBezTo>
                  <a:lnTo>
                    <a:pt x="69" y="22"/>
                  </a:lnTo>
                  <a:close/>
                  <a:moveTo>
                    <a:pt x="61" y="36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7" y="43"/>
                    <a:pt x="57" y="43"/>
                    <a:pt x="57" y="43"/>
                  </a:cubicBezTo>
                  <a:lnTo>
                    <a:pt x="61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íṡľíḍè-Freeform: Shape 12"/>
            <p:cNvSpPr/>
            <p:nvPr/>
          </p:nvSpPr>
          <p:spPr bwMode="auto">
            <a:xfrm>
              <a:off x="3689967" y="1615391"/>
              <a:ext cx="262806" cy="321738"/>
            </a:xfrm>
            <a:custGeom>
              <a:avLst/>
              <a:gdLst>
                <a:gd name="T0" fmla="*/ 48 w 144"/>
                <a:gd name="T1" fmla="*/ 0 h 176"/>
                <a:gd name="T2" fmla="*/ 32 w 144"/>
                <a:gd name="T3" fmla="*/ 20 h 176"/>
                <a:gd name="T4" fmla="*/ 40 w 144"/>
                <a:gd name="T5" fmla="*/ 20 h 176"/>
                <a:gd name="T6" fmla="*/ 48 w 144"/>
                <a:gd name="T7" fmla="*/ 8 h 176"/>
                <a:gd name="T8" fmla="*/ 136 w 144"/>
                <a:gd name="T9" fmla="*/ 16 h 176"/>
                <a:gd name="T10" fmla="*/ 128 w 144"/>
                <a:gd name="T11" fmla="*/ 136 h 176"/>
                <a:gd name="T12" fmla="*/ 120 w 144"/>
                <a:gd name="T13" fmla="*/ 140 h 176"/>
                <a:gd name="T14" fmla="*/ 128 w 144"/>
                <a:gd name="T15" fmla="*/ 144 h 176"/>
                <a:gd name="T16" fmla="*/ 144 w 144"/>
                <a:gd name="T17" fmla="*/ 16 h 176"/>
                <a:gd name="T18" fmla="*/ 44 w 144"/>
                <a:gd name="T19" fmla="*/ 128 h 176"/>
                <a:gd name="T20" fmla="*/ 24 w 144"/>
                <a:gd name="T21" fmla="*/ 132 h 176"/>
                <a:gd name="T22" fmla="*/ 44 w 144"/>
                <a:gd name="T23" fmla="*/ 136 h 176"/>
                <a:gd name="T24" fmla="*/ 44 w 144"/>
                <a:gd name="T25" fmla="*/ 128 h 176"/>
                <a:gd name="T26" fmla="*/ 28 w 144"/>
                <a:gd name="T27" fmla="*/ 144 h 176"/>
                <a:gd name="T28" fmla="*/ 28 w 144"/>
                <a:gd name="T29" fmla="*/ 152 h 176"/>
                <a:gd name="T30" fmla="*/ 40 w 144"/>
                <a:gd name="T31" fmla="*/ 148 h 176"/>
                <a:gd name="T32" fmla="*/ 96 w 144"/>
                <a:gd name="T33" fmla="*/ 32 h 176"/>
                <a:gd name="T34" fmla="*/ 0 w 144"/>
                <a:gd name="T35" fmla="*/ 48 h 176"/>
                <a:gd name="T36" fmla="*/ 16 w 144"/>
                <a:gd name="T37" fmla="*/ 176 h 176"/>
                <a:gd name="T38" fmla="*/ 112 w 144"/>
                <a:gd name="T39" fmla="*/ 160 h 176"/>
                <a:gd name="T40" fmla="*/ 96 w 144"/>
                <a:gd name="T41" fmla="*/ 32 h 176"/>
                <a:gd name="T42" fmla="*/ 96 w 144"/>
                <a:gd name="T43" fmla="*/ 168 h 176"/>
                <a:gd name="T44" fmla="*/ 8 w 144"/>
                <a:gd name="T45" fmla="*/ 160 h 176"/>
                <a:gd name="T46" fmla="*/ 45 w 144"/>
                <a:gd name="T47" fmla="*/ 72 h 176"/>
                <a:gd name="T48" fmla="*/ 67 w 144"/>
                <a:gd name="T49" fmla="*/ 72 h 176"/>
                <a:gd name="T50" fmla="*/ 104 w 144"/>
                <a:gd name="T51" fmla="*/ 160 h 176"/>
                <a:gd name="T52" fmla="*/ 56 w 144"/>
                <a:gd name="T53" fmla="*/ 64 h 176"/>
                <a:gd name="T54" fmla="*/ 56 w 144"/>
                <a:gd name="T55" fmla="*/ 72 h 176"/>
                <a:gd name="T56" fmla="*/ 104 w 144"/>
                <a:gd name="T57" fmla="*/ 50 h 176"/>
                <a:gd name="T58" fmla="*/ 56 w 144"/>
                <a:gd name="T59" fmla="*/ 56 h 176"/>
                <a:gd name="T60" fmla="*/ 8 w 144"/>
                <a:gd name="T61" fmla="*/ 50 h 176"/>
                <a:gd name="T62" fmla="*/ 16 w 144"/>
                <a:gd name="T63" fmla="*/ 40 h 176"/>
                <a:gd name="T64" fmla="*/ 104 w 144"/>
                <a:gd name="T65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" h="176">
                  <a:moveTo>
                    <a:pt x="12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39" y="0"/>
                    <a:pt x="32" y="7"/>
                    <a:pt x="32" y="1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2"/>
                    <a:pt x="34" y="24"/>
                    <a:pt x="36" y="24"/>
                  </a:cubicBezTo>
                  <a:cubicBezTo>
                    <a:pt x="38" y="24"/>
                    <a:pt x="40" y="22"/>
                    <a:pt x="40" y="20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2"/>
                    <a:pt x="44" y="8"/>
                    <a:pt x="48" y="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32" y="8"/>
                    <a:pt x="136" y="12"/>
                    <a:pt x="136" y="16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6" y="132"/>
                    <a:pt x="132" y="136"/>
                    <a:pt x="128" y="136"/>
                  </a:cubicBezTo>
                  <a:cubicBezTo>
                    <a:pt x="124" y="136"/>
                    <a:pt x="124" y="136"/>
                    <a:pt x="124" y="136"/>
                  </a:cubicBezTo>
                  <a:cubicBezTo>
                    <a:pt x="122" y="136"/>
                    <a:pt x="120" y="138"/>
                    <a:pt x="120" y="140"/>
                  </a:cubicBezTo>
                  <a:cubicBezTo>
                    <a:pt x="120" y="142"/>
                    <a:pt x="122" y="144"/>
                    <a:pt x="124" y="144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37" y="144"/>
                    <a:pt x="144" y="137"/>
                    <a:pt x="144" y="128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4" y="7"/>
                    <a:pt x="137" y="0"/>
                    <a:pt x="128" y="0"/>
                  </a:cubicBezTo>
                  <a:moveTo>
                    <a:pt x="44" y="128"/>
                  </a:moveTo>
                  <a:cubicBezTo>
                    <a:pt x="28" y="128"/>
                    <a:pt x="28" y="128"/>
                    <a:pt x="28" y="128"/>
                  </a:cubicBezTo>
                  <a:cubicBezTo>
                    <a:pt x="26" y="128"/>
                    <a:pt x="24" y="130"/>
                    <a:pt x="24" y="132"/>
                  </a:cubicBezTo>
                  <a:cubicBezTo>
                    <a:pt x="24" y="134"/>
                    <a:pt x="26" y="136"/>
                    <a:pt x="28" y="136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6" y="136"/>
                    <a:pt x="48" y="134"/>
                    <a:pt x="48" y="132"/>
                  </a:cubicBezTo>
                  <a:cubicBezTo>
                    <a:pt x="48" y="130"/>
                    <a:pt x="46" y="128"/>
                    <a:pt x="44" y="128"/>
                  </a:cubicBezTo>
                  <a:moveTo>
                    <a:pt x="36" y="144"/>
                  </a:moveTo>
                  <a:cubicBezTo>
                    <a:pt x="28" y="144"/>
                    <a:pt x="28" y="144"/>
                    <a:pt x="28" y="144"/>
                  </a:cubicBezTo>
                  <a:cubicBezTo>
                    <a:pt x="26" y="144"/>
                    <a:pt x="24" y="146"/>
                    <a:pt x="24" y="148"/>
                  </a:cubicBezTo>
                  <a:cubicBezTo>
                    <a:pt x="24" y="150"/>
                    <a:pt x="26" y="152"/>
                    <a:pt x="28" y="152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8" y="152"/>
                    <a:pt x="40" y="150"/>
                    <a:pt x="40" y="148"/>
                  </a:cubicBezTo>
                  <a:cubicBezTo>
                    <a:pt x="40" y="146"/>
                    <a:pt x="38" y="144"/>
                    <a:pt x="36" y="144"/>
                  </a:cubicBezTo>
                  <a:moveTo>
                    <a:pt x="9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39"/>
                    <a:pt x="0" y="48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9"/>
                    <a:pt x="7" y="176"/>
                    <a:pt x="16" y="176"/>
                  </a:cubicBezTo>
                  <a:cubicBezTo>
                    <a:pt x="96" y="176"/>
                    <a:pt x="96" y="176"/>
                    <a:pt x="96" y="176"/>
                  </a:cubicBezTo>
                  <a:cubicBezTo>
                    <a:pt x="105" y="176"/>
                    <a:pt x="112" y="169"/>
                    <a:pt x="112" y="160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39"/>
                    <a:pt x="105" y="32"/>
                    <a:pt x="96" y="32"/>
                  </a:cubicBezTo>
                  <a:moveTo>
                    <a:pt x="104" y="160"/>
                  </a:moveTo>
                  <a:cubicBezTo>
                    <a:pt x="104" y="164"/>
                    <a:pt x="100" y="168"/>
                    <a:pt x="9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2" y="168"/>
                    <a:pt x="8" y="164"/>
                    <a:pt x="8" y="1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8" y="67"/>
                    <a:pt x="29" y="71"/>
                    <a:pt x="45" y="72"/>
                  </a:cubicBezTo>
                  <a:cubicBezTo>
                    <a:pt x="46" y="76"/>
                    <a:pt x="51" y="80"/>
                    <a:pt x="56" y="80"/>
                  </a:cubicBezTo>
                  <a:cubicBezTo>
                    <a:pt x="61" y="80"/>
                    <a:pt x="66" y="76"/>
                    <a:pt x="67" y="72"/>
                  </a:cubicBezTo>
                  <a:cubicBezTo>
                    <a:pt x="83" y="71"/>
                    <a:pt x="94" y="67"/>
                    <a:pt x="104" y="60"/>
                  </a:cubicBezTo>
                  <a:lnTo>
                    <a:pt x="104" y="160"/>
                  </a:lnTo>
                  <a:close/>
                  <a:moveTo>
                    <a:pt x="52" y="68"/>
                  </a:moveTo>
                  <a:cubicBezTo>
                    <a:pt x="52" y="66"/>
                    <a:pt x="54" y="64"/>
                    <a:pt x="56" y="64"/>
                  </a:cubicBezTo>
                  <a:cubicBezTo>
                    <a:pt x="58" y="64"/>
                    <a:pt x="60" y="66"/>
                    <a:pt x="60" y="68"/>
                  </a:cubicBezTo>
                  <a:cubicBezTo>
                    <a:pt x="60" y="70"/>
                    <a:pt x="58" y="72"/>
                    <a:pt x="56" y="72"/>
                  </a:cubicBezTo>
                  <a:cubicBezTo>
                    <a:pt x="54" y="72"/>
                    <a:pt x="52" y="70"/>
                    <a:pt x="52" y="68"/>
                  </a:cubicBezTo>
                  <a:moveTo>
                    <a:pt x="104" y="50"/>
                  </a:moveTo>
                  <a:cubicBezTo>
                    <a:pt x="96" y="58"/>
                    <a:pt x="85" y="62"/>
                    <a:pt x="67" y="64"/>
                  </a:cubicBezTo>
                  <a:cubicBezTo>
                    <a:pt x="65" y="59"/>
                    <a:pt x="61" y="56"/>
                    <a:pt x="56" y="56"/>
                  </a:cubicBezTo>
                  <a:cubicBezTo>
                    <a:pt x="51" y="56"/>
                    <a:pt x="47" y="59"/>
                    <a:pt x="45" y="64"/>
                  </a:cubicBezTo>
                  <a:cubicBezTo>
                    <a:pt x="27" y="62"/>
                    <a:pt x="16" y="58"/>
                    <a:pt x="8" y="50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4"/>
                    <a:pt x="12" y="40"/>
                    <a:pt x="1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100" y="40"/>
                    <a:pt x="104" y="44"/>
                    <a:pt x="104" y="48"/>
                  </a:cubicBezTo>
                  <a:lnTo>
                    <a:pt x="104" y="5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íṡľíḍè-Freeform: Shape 13"/>
            <p:cNvSpPr/>
            <p:nvPr/>
          </p:nvSpPr>
          <p:spPr bwMode="auto">
            <a:xfrm>
              <a:off x="3660501" y="3195622"/>
              <a:ext cx="321738" cy="262806"/>
            </a:xfrm>
            <a:custGeom>
              <a:avLst/>
              <a:gdLst>
                <a:gd name="T0" fmla="*/ 116 w 176"/>
                <a:gd name="T1" fmla="*/ 32 h 144"/>
                <a:gd name="T2" fmla="*/ 116 w 176"/>
                <a:gd name="T3" fmla="*/ 24 h 144"/>
                <a:gd name="T4" fmla="*/ 80 w 176"/>
                <a:gd name="T5" fmla="*/ 28 h 144"/>
                <a:gd name="T6" fmla="*/ 132 w 176"/>
                <a:gd name="T7" fmla="*/ 32 h 144"/>
                <a:gd name="T8" fmla="*/ 132 w 176"/>
                <a:gd name="T9" fmla="*/ 24 h 144"/>
                <a:gd name="T10" fmla="*/ 132 w 176"/>
                <a:gd name="T11" fmla="*/ 32 h 144"/>
                <a:gd name="T12" fmla="*/ 152 w 176"/>
                <a:gd name="T13" fmla="*/ 28 h 144"/>
                <a:gd name="T14" fmla="*/ 144 w 176"/>
                <a:gd name="T15" fmla="*/ 28 h 144"/>
                <a:gd name="T16" fmla="*/ 148 w 176"/>
                <a:gd name="T17" fmla="*/ 64 h 144"/>
                <a:gd name="T18" fmla="*/ 112 w 176"/>
                <a:gd name="T19" fmla="*/ 68 h 144"/>
                <a:gd name="T20" fmla="*/ 148 w 176"/>
                <a:gd name="T21" fmla="*/ 72 h 144"/>
                <a:gd name="T22" fmla="*/ 148 w 176"/>
                <a:gd name="T23" fmla="*/ 64 h 144"/>
                <a:gd name="T24" fmla="*/ 116 w 176"/>
                <a:gd name="T25" fmla="*/ 80 h 144"/>
                <a:gd name="T26" fmla="*/ 116 w 176"/>
                <a:gd name="T27" fmla="*/ 88 h 144"/>
                <a:gd name="T28" fmla="*/ 152 w 176"/>
                <a:gd name="T29" fmla="*/ 84 h 144"/>
                <a:gd name="T30" fmla="*/ 148 w 176"/>
                <a:gd name="T31" fmla="*/ 48 h 144"/>
                <a:gd name="T32" fmla="*/ 112 w 176"/>
                <a:gd name="T33" fmla="*/ 52 h 144"/>
                <a:gd name="T34" fmla="*/ 148 w 176"/>
                <a:gd name="T35" fmla="*/ 56 h 144"/>
                <a:gd name="T36" fmla="*/ 148 w 176"/>
                <a:gd name="T37" fmla="*/ 48 h 144"/>
                <a:gd name="T38" fmla="*/ 72 w 176"/>
                <a:gd name="T39" fmla="*/ 28 h 144"/>
                <a:gd name="T40" fmla="*/ 64 w 176"/>
                <a:gd name="T41" fmla="*/ 28 h 144"/>
                <a:gd name="T42" fmla="*/ 52 w 176"/>
                <a:gd name="T43" fmla="*/ 104 h 144"/>
                <a:gd name="T44" fmla="*/ 152 w 176"/>
                <a:gd name="T45" fmla="*/ 100 h 144"/>
                <a:gd name="T46" fmla="*/ 52 w 176"/>
                <a:gd name="T47" fmla="*/ 96 h 144"/>
                <a:gd name="T48" fmla="*/ 52 w 176"/>
                <a:gd name="T49" fmla="*/ 104 h 144"/>
                <a:gd name="T50" fmla="*/ 148 w 176"/>
                <a:gd name="T51" fmla="*/ 120 h 144"/>
                <a:gd name="T52" fmla="*/ 148 w 176"/>
                <a:gd name="T53" fmla="*/ 112 h 144"/>
                <a:gd name="T54" fmla="*/ 48 w 176"/>
                <a:gd name="T55" fmla="*/ 116 h 144"/>
                <a:gd name="T56" fmla="*/ 168 w 176"/>
                <a:gd name="T57" fmla="*/ 0 h 144"/>
                <a:gd name="T58" fmla="*/ 24 w 176"/>
                <a:gd name="T59" fmla="*/ 8 h 144"/>
                <a:gd name="T60" fmla="*/ 8 w 176"/>
                <a:gd name="T61" fmla="*/ 24 h 144"/>
                <a:gd name="T62" fmla="*/ 0 w 176"/>
                <a:gd name="T63" fmla="*/ 120 h 144"/>
                <a:gd name="T64" fmla="*/ 168 w 176"/>
                <a:gd name="T65" fmla="*/ 144 h 144"/>
                <a:gd name="T66" fmla="*/ 176 w 176"/>
                <a:gd name="T67" fmla="*/ 8 h 144"/>
                <a:gd name="T68" fmla="*/ 168 w 176"/>
                <a:gd name="T69" fmla="*/ 136 h 144"/>
                <a:gd name="T70" fmla="*/ 8 w 176"/>
                <a:gd name="T71" fmla="*/ 120 h 144"/>
                <a:gd name="T72" fmla="*/ 24 w 176"/>
                <a:gd name="T73" fmla="*/ 32 h 144"/>
                <a:gd name="T74" fmla="*/ 28 w 176"/>
                <a:gd name="T75" fmla="*/ 120 h 144"/>
                <a:gd name="T76" fmla="*/ 32 w 176"/>
                <a:gd name="T77" fmla="*/ 8 h 144"/>
                <a:gd name="T78" fmla="*/ 168 w 176"/>
                <a:gd name="T79" fmla="*/ 136 h 144"/>
                <a:gd name="T80" fmla="*/ 56 w 176"/>
                <a:gd name="T81" fmla="*/ 28 h 144"/>
                <a:gd name="T82" fmla="*/ 48 w 176"/>
                <a:gd name="T83" fmla="*/ 28 h 144"/>
                <a:gd name="T84" fmla="*/ 52 w 176"/>
                <a:gd name="T85" fmla="*/ 88 h 144"/>
                <a:gd name="T86" fmla="*/ 96 w 176"/>
                <a:gd name="T87" fmla="*/ 84 h 144"/>
                <a:gd name="T88" fmla="*/ 92 w 176"/>
                <a:gd name="T89" fmla="*/ 48 h 144"/>
                <a:gd name="T90" fmla="*/ 48 w 176"/>
                <a:gd name="T91" fmla="*/ 52 h 144"/>
                <a:gd name="T92" fmla="*/ 52 w 176"/>
                <a:gd name="T93" fmla="*/ 88 h 144"/>
                <a:gd name="T94" fmla="*/ 88 w 176"/>
                <a:gd name="T95" fmla="*/ 56 h 144"/>
                <a:gd name="T96" fmla="*/ 56 w 176"/>
                <a:gd name="T97" fmla="*/ 8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6" h="144">
                  <a:moveTo>
                    <a:pt x="84" y="32"/>
                  </a:moveTo>
                  <a:cubicBezTo>
                    <a:pt x="116" y="32"/>
                    <a:pt x="116" y="32"/>
                    <a:pt x="116" y="32"/>
                  </a:cubicBezTo>
                  <a:cubicBezTo>
                    <a:pt x="118" y="32"/>
                    <a:pt x="120" y="30"/>
                    <a:pt x="120" y="28"/>
                  </a:cubicBezTo>
                  <a:cubicBezTo>
                    <a:pt x="120" y="26"/>
                    <a:pt x="118" y="24"/>
                    <a:pt x="116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2" y="24"/>
                    <a:pt x="80" y="26"/>
                    <a:pt x="80" y="28"/>
                  </a:cubicBezTo>
                  <a:cubicBezTo>
                    <a:pt x="80" y="30"/>
                    <a:pt x="82" y="32"/>
                    <a:pt x="84" y="32"/>
                  </a:cubicBezTo>
                  <a:moveTo>
                    <a:pt x="132" y="32"/>
                  </a:moveTo>
                  <a:cubicBezTo>
                    <a:pt x="134" y="32"/>
                    <a:pt x="136" y="30"/>
                    <a:pt x="136" y="28"/>
                  </a:cubicBezTo>
                  <a:cubicBezTo>
                    <a:pt x="136" y="26"/>
                    <a:pt x="134" y="24"/>
                    <a:pt x="132" y="24"/>
                  </a:cubicBezTo>
                  <a:cubicBezTo>
                    <a:pt x="130" y="24"/>
                    <a:pt x="128" y="26"/>
                    <a:pt x="128" y="28"/>
                  </a:cubicBezTo>
                  <a:cubicBezTo>
                    <a:pt x="128" y="30"/>
                    <a:pt x="130" y="32"/>
                    <a:pt x="132" y="32"/>
                  </a:cubicBezTo>
                  <a:moveTo>
                    <a:pt x="148" y="32"/>
                  </a:moveTo>
                  <a:cubicBezTo>
                    <a:pt x="150" y="32"/>
                    <a:pt x="152" y="30"/>
                    <a:pt x="152" y="28"/>
                  </a:cubicBezTo>
                  <a:cubicBezTo>
                    <a:pt x="152" y="26"/>
                    <a:pt x="150" y="24"/>
                    <a:pt x="148" y="24"/>
                  </a:cubicBezTo>
                  <a:cubicBezTo>
                    <a:pt x="146" y="24"/>
                    <a:pt x="144" y="26"/>
                    <a:pt x="144" y="28"/>
                  </a:cubicBezTo>
                  <a:cubicBezTo>
                    <a:pt x="144" y="30"/>
                    <a:pt x="146" y="32"/>
                    <a:pt x="148" y="32"/>
                  </a:cubicBezTo>
                  <a:moveTo>
                    <a:pt x="148" y="64"/>
                  </a:moveTo>
                  <a:cubicBezTo>
                    <a:pt x="116" y="64"/>
                    <a:pt x="116" y="64"/>
                    <a:pt x="116" y="64"/>
                  </a:cubicBezTo>
                  <a:cubicBezTo>
                    <a:pt x="114" y="64"/>
                    <a:pt x="112" y="66"/>
                    <a:pt x="112" y="68"/>
                  </a:cubicBezTo>
                  <a:cubicBezTo>
                    <a:pt x="112" y="70"/>
                    <a:pt x="114" y="72"/>
                    <a:pt x="116" y="72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50" y="72"/>
                    <a:pt x="152" y="70"/>
                    <a:pt x="152" y="68"/>
                  </a:cubicBezTo>
                  <a:cubicBezTo>
                    <a:pt x="152" y="66"/>
                    <a:pt x="150" y="64"/>
                    <a:pt x="148" y="64"/>
                  </a:cubicBezTo>
                  <a:moveTo>
                    <a:pt x="148" y="80"/>
                  </a:moveTo>
                  <a:cubicBezTo>
                    <a:pt x="116" y="80"/>
                    <a:pt x="116" y="80"/>
                    <a:pt x="116" y="80"/>
                  </a:cubicBezTo>
                  <a:cubicBezTo>
                    <a:pt x="114" y="80"/>
                    <a:pt x="112" y="82"/>
                    <a:pt x="112" y="84"/>
                  </a:cubicBezTo>
                  <a:cubicBezTo>
                    <a:pt x="112" y="86"/>
                    <a:pt x="114" y="88"/>
                    <a:pt x="116" y="88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150" y="88"/>
                    <a:pt x="152" y="86"/>
                    <a:pt x="152" y="84"/>
                  </a:cubicBezTo>
                  <a:cubicBezTo>
                    <a:pt x="152" y="82"/>
                    <a:pt x="150" y="80"/>
                    <a:pt x="148" y="80"/>
                  </a:cubicBezTo>
                  <a:moveTo>
                    <a:pt x="148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4" y="48"/>
                    <a:pt x="112" y="50"/>
                    <a:pt x="112" y="52"/>
                  </a:cubicBezTo>
                  <a:cubicBezTo>
                    <a:pt x="112" y="54"/>
                    <a:pt x="114" y="56"/>
                    <a:pt x="116" y="56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50" y="56"/>
                    <a:pt x="152" y="54"/>
                    <a:pt x="152" y="52"/>
                  </a:cubicBezTo>
                  <a:cubicBezTo>
                    <a:pt x="152" y="50"/>
                    <a:pt x="150" y="48"/>
                    <a:pt x="148" y="48"/>
                  </a:cubicBezTo>
                  <a:moveTo>
                    <a:pt x="68" y="32"/>
                  </a:moveTo>
                  <a:cubicBezTo>
                    <a:pt x="70" y="32"/>
                    <a:pt x="72" y="30"/>
                    <a:pt x="72" y="28"/>
                  </a:cubicBezTo>
                  <a:cubicBezTo>
                    <a:pt x="72" y="26"/>
                    <a:pt x="70" y="24"/>
                    <a:pt x="68" y="24"/>
                  </a:cubicBezTo>
                  <a:cubicBezTo>
                    <a:pt x="66" y="24"/>
                    <a:pt x="64" y="26"/>
                    <a:pt x="64" y="28"/>
                  </a:cubicBezTo>
                  <a:cubicBezTo>
                    <a:pt x="64" y="30"/>
                    <a:pt x="66" y="32"/>
                    <a:pt x="68" y="32"/>
                  </a:cubicBezTo>
                  <a:moveTo>
                    <a:pt x="52" y="104"/>
                  </a:moveTo>
                  <a:cubicBezTo>
                    <a:pt x="148" y="104"/>
                    <a:pt x="148" y="104"/>
                    <a:pt x="148" y="104"/>
                  </a:cubicBezTo>
                  <a:cubicBezTo>
                    <a:pt x="150" y="104"/>
                    <a:pt x="152" y="102"/>
                    <a:pt x="152" y="100"/>
                  </a:cubicBezTo>
                  <a:cubicBezTo>
                    <a:pt x="152" y="98"/>
                    <a:pt x="150" y="96"/>
                    <a:pt x="148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0" y="96"/>
                    <a:pt x="48" y="98"/>
                    <a:pt x="48" y="100"/>
                  </a:cubicBezTo>
                  <a:cubicBezTo>
                    <a:pt x="48" y="102"/>
                    <a:pt x="50" y="104"/>
                    <a:pt x="52" y="104"/>
                  </a:cubicBezTo>
                  <a:moveTo>
                    <a:pt x="52" y="120"/>
                  </a:moveTo>
                  <a:cubicBezTo>
                    <a:pt x="148" y="120"/>
                    <a:pt x="148" y="120"/>
                    <a:pt x="148" y="120"/>
                  </a:cubicBezTo>
                  <a:cubicBezTo>
                    <a:pt x="150" y="120"/>
                    <a:pt x="152" y="118"/>
                    <a:pt x="152" y="116"/>
                  </a:cubicBezTo>
                  <a:cubicBezTo>
                    <a:pt x="152" y="114"/>
                    <a:pt x="150" y="112"/>
                    <a:pt x="148" y="112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50" y="112"/>
                    <a:pt x="48" y="114"/>
                    <a:pt x="48" y="116"/>
                  </a:cubicBezTo>
                  <a:cubicBezTo>
                    <a:pt x="48" y="118"/>
                    <a:pt x="50" y="120"/>
                    <a:pt x="52" y="120"/>
                  </a:cubicBezTo>
                  <a:moveTo>
                    <a:pt x="168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4" y="4"/>
                    <a:pt x="24" y="8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4" y="24"/>
                    <a:pt x="0" y="28"/>
                    <a:pt x="0" y="3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33"/>
                    <a:pt x="11" y="144"/>
                    <a:pt x="24" y="144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172" y="144"/>
                    <a:pt x="176" y="140"/>
                    <a:pt x="176" y="136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6" y="4"/>
                    <a:pt x="172" y="0"/>
                    <a:pt x="168" y="0"/>
                  </a:cubicBezTo>
                  <a:moveTo>
                    <a:pt x="168" y="136"/>
                  </a:moveTo>
                  <a:cubicBezTo>
                    <a:pt x="24" y="136"/>
                    <a:pt x="24" y="136"/>
                    <a:pt x="24" y="136"/>
                  </a:cubicBezTo>
                  <a:cubicBezTo>
                    <a:pt x="15" y="136"/>
                    <a:pt x="8" y="129"/>
                    <a:pt x="8" y="12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4" y="118"/>
                    <a:pt x="26" y="120"/>
                    <a:pt x="28" y="120"/>
                  </a:cubicBezTo>
                  <a:cubicBezTo>
                    <a:pt x="30" y="120"/>
                    <a:pt x="32" y="118"/>
                    <a:pt x="32" y="116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168" y="8"/>
                    <a:pt x="168" y="8"/>
                    <a:pt x="168" y="8"/>
                  </a:cubicBezTo>
                  <a:lnTo>
                    <a:pt x="168" y="136"/>
                  </a:lnTo>
                  <a:close/>
                  <a:moveTo>
                    <a:pt x="52" y="32"/>
                  </a:moveTo>
                  <a:cubicBezTo>
                    <a:pt x="54" y="32"/>
                    <a:pt x="56" y="30"/>
                    <a:pt x="56" y="28"/>
                  </a:cubicBezTo>
                  <a:cubicBezTo>
                    <a:pt x="56" y="26"/>
                    <a:pt x="54" y="24"/>
                    <a:pt x="52" y="24"/>
                  </a:cubicBezTo>
                  <a:cubicBezTo>
                    <a:pt x="50" y="24"/>
                    <a:pt x="48" y="26"/>
                    <a:pt x="48" y="28"/>
                  </a:cubicBezTo>
                  <a:cubicBezTo>
                    <a:pt x="48" y="30"/>
                    <a:pt x="50" y="32"/>
                    <a:pt x="52" y="32"/>
                  </a:cubicBezTo>
                  <a:moveTo>
                    <a:pt x="52" y="88"/>
                  </a:moveTo>
                  <a:cubicBezTo>
                    <a:pt x="92" y="88"/>
                    <a:pt x="92" y="88"/>
                    <a:pt x="92" y="88"/>
                  </a:cubicBezTo>
                  <a:cubicBezTo>
                    <a:pt x="94" y="88"/>
                    <a:pt x="96" y="86"/>
                    <a:pt x="96" y="84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50"/>
                    <a:pt x="94" y="48"/>
                    <a:pt x="9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0" y="48"/>
                    <a:pt x="48" y="50"/>
                    <a:pt x="48" y="52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8" y="86"/>
                    <a:pt x="50" y="88"/>
                    <a:pt x="52" y="88"/>
                  </a:cubicBezTo>
                  <a:moveTo>
                    <a:pt x="56" y="56"/>
                  </a:moveTo>
                  <a:cubicBezTo>
                    <a:pt x="88" y="56"/>
                    <a:pt x="88" y="56"/>
                    <a:pt x="88" y="56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56" y="80"/>
                    <a:pt x="56" y="80"/>
                    <a:pt x="56" y="80"/>
                  </a:cubicBezTo>
                  <a:lnTo>
                    <a:pt x="56" y="5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íṡľíḍè-Freeform: Shape 14"/>
            <p:cNvSpPr/>
            <p:nvPr/>
          </p:nvSpPr>
          <p:spPr bwMode="auto">
            <a:xfrm>
              <a:off x="5211267" y="3195622"/>
              <a:ext cx="321738" cy="262806"/>
            </a:xfrm>
            <a:custGeom>
              <a:avLst/>
              <a:gdLst>
                <a:gd name="T0" fmla="*/ 36 w 176"/>
                <a:gd name="T1" fmla="*/ 88 h 144"/>
                <a:gd name="T2" fmla="*/ 32 w 176"/>
                <a:gd name="T3" fmla="*/ 116 h 144"/>
                <a:gd name="T4" fmla="*/ 60 w 176"/>
                <a:gd name="T5" fmla="*/ 120 h 144"/>
                <a:gd name="T6" fmla="*/ 64 w 176"/>
                <a:gd name="T7" fmla="*/ 92 h 144"/>
                <a:gd name="T8" fmla="*/ 56 w 176"/>
                <a:gd name="T9" fmla="*/ 112 h 144"/>
                <a:gd name="T10" fmla="*/ 40 w 176"/>
                <a:gd name="T11" fmla="*/ 96 h 144"/>
                <a:gd name="T12" fmla="*/ 56 w 176"/>
                <a:gd name="T13" fmla="*/ 112 h 144"/>
                <a:gd name="T14" fmla="*/ 116 w 176"/>
                <a:gd name="T15" fmla="*/ 88 h 144"/>
                <a:gd name="T16" fmla="*/ 112 w 176"/>
                <a:gd name="T17" fmla="*/ 116 h 144"/>
                <a:gd name="T18" fmla="*/ 140 w 176"/>
                <a:gd name="T19" fmla="*/ 120 h 144"/>
                <a:gd name="T20" fmla="*/ 144 w 176"/>
                <a:gd name="T21" fmla="*/ 92 h 144"/>
                <a:gd name="T22" fmla="*/ 136 w 176"/>
                <a:gd name="T23" fmla="*/ 112 h 144"/>
                <a:gd name="T24" fmla="*/ 120 w 176"/>
                <a:gd name="T25" fmla="*/ 96 h 144"/>
                <a:gd name="T26" fmla="*/ 136 w 176"/>
                <a:gd name="T27" fmla="*/ 112 h 144"/>
                <a:gd name="T28" fmla="*/ 168 w 176"/>
                <a:gd name="T29" fmla="*/ 136 h 144"/>
                <a:gd name="T30" fmla="*/ 172 w 176"/>
                <a:gd name="T31" fmla="*/ 32 h 144"/>
                <a:gd name="T32" fmla="*/ 172 w 176"/>
                <a:gd name="T33" fmla="*/ 24 h 144"/>
                <a:gd name="T34" fmla="*/ 168 w 176"/>
                <a:gd name="T35" fmla="*/ 8 h 144"/>
                <a:gd name="T36" fmla="*/ 16 w 176"/>
                <a:gd name="T37" fmla="*/ 0 h 144"/>
                <a:gd name="T38" fmla="*/ 8 w 176"/>
                <a:gd name="T39" fmla="*/ 24 h 144"/>
                <a:gd name="T40" fmla="*/ 0 w 176"/>
                <a:gd name="T41" fmla="*/ 28 h 144"/>
                <a:gd name="T42" fmla="*/ 8 w 176"/>
                <a:gd name="T43" fmla="*/ 32 h 144"/>
                <a:gd name="T44" fmla="*/ 4 w 176"/>
                <a:gd name="T45" fmla="*/ 136 h 144"/>
                <a:gd name="T46" fmla="*/ 4 w 176"/>
                <a:gd name="T47" fmla="*/ 144 h 144"/>
                <a:gd name="T48" fmla="*/ 176 w 176"/>
                <a:gd name="T49" fmla="*/ 140 h 144"/>
                <a:gd name="T50" fmla="*/ 96 w 176"/>
                <a:gd name="T51" fmla="*/ 136 h 144"/>
                <a:gd name="T52" fmla="*/ 80 w 176"/>
                <a:gd name="T53" fmla="*/ 96 h 144"/>
                <a:gd name="T54" fmla="*/ 96 w 176"/>
                <a:gd name="T55" fmla="*/ 136 h 144"/>
                <a:gd name="T56" fmla="*/ 104 w 176"/>
                <a:gd name="T57" fmla="*/ 136 h 144"/>
                <a:gd name="T58" fmla="*/ 100 w 176"/>
                <a:gd name="T59" fmla="*/ 88 h 144"/>
                <a:gd name="T60" fmla="*/ 72 w 176"/>
                <a:gd name="T61" fmla="*/ 92 h 144"/>
                <a:gd name="T62" fmla="*/ 16 w 176"/>
                <a:gd name="T63" fmla="*/ 136 h 144"/>
                <a:gd name="T64" fmla="*/ 28 w 176"/>
                <a:gd name="T65" fmla="*/ 56 h 144"/>
                <a:gd name="T66" fmla="*/ 52 w 176"/>
                <a:gd name="T67" fmla="*/ 56 h 144"/>
                <a:gd name="T68" fmla="*/ 76 w 176"/>
                <a:gd name="T69" fmla="*/ 56 h 144"/>
                <a:gd name="T70" fmla="*/ 100 w 176"/>
                <a:gd name="T71" fmla="*/ 56 h 144"/>
                <a:gd name="T72" fmla="*/ 124 w 176"/>
                <a:gd name="T73" fmla="*/ 56 h 144"/>
                <a:gd name="T74" fmla="*/ 148 w 176"/>
                <a:gd name="T75" fmla="*/ 56 h 144"/>
                <a:gd name="T76" fmla="*/ 160 w 176"/>
                <a:gd name="T77" fmla="*/ 136 h 144"/>
                <a:gd name="T78" fmla="*/ 20 w 176"/>
                <a:gd name="T79" fmla="*/ 32 h 144"/>
                <a:gd name="T80" fmla="*/ 36 w 176"/>
                <a:gd name="T81" fmla="*/ 40 h 144"/>
                <a:gd name="T82" fmla="*/ 20 w 176"/>
                <a:gd name="T83" fmla="*/ 40 h 144"/>
                <a:gd name="T84" fmla="*/ 44 w 176"/>
                <a:gd name="T85" fmla="*/ 32 h 144"/>
                <a:gd name="T86" fmla="*/ 60 w 176"/>
                <a:gd name="T87" fmla="*/ 40 h 144"/>
                <a:gd name="T88" fmla="*/ 44 w 176"/>
                <a:gd name="T89" fmla="*/ 40 h 144"/>
                <a:gd name="T90" fmla="*/ 68 w 176"/>
                <a:gd name="T91" fmla="*/ 32 h 144"/>
                <a:gd name="T92" fmla="*/ 84 w 176"/>
                <a:gd name="T93" fmla="*/ 40 h 144"/>
                <a:gd name="T94" fmla="*/ 68 w 176"/>
                <a:gd name="T95" fmla="*/ 40 h 144"/>
                <a:gd name="T96" fmla="*/ 92 w 176"/>
                <a:gd name="T97" fmla="*/ 32 h 144"/>
                <a:gd name="T98" fmla="*/ 108 w 176"/>
                <a:gd name="T99" fmla="*/ 40 h 144"/>
                <a:gd name="T100" fmla="*/ 92 w 176"/>
                <a:gd name="T101" fmla="*/ 40 h 144"/>
                <a:gd name="T102" fmla="*/ 116 w 176"/>
                <a:gd name="T103" fmla="*/ 32 h 144"/>
                <a:gd name="T104" fmla="*/ 132 w 176"/>
                <a:gd name="T105" fmla="*/ 40 h 144"/>
                <a:gd name="T106" fmla="*/ 116 w 176"/>
                <a:gd name="T107" fmla="*/ 40 h 144"/>
                <a:gd name="T108" fmla="*/ 140 w 176"/>
                <a:gd name="T109" fmla="*/ 32 h 144"/>
                <a:gd name="T110" fmla="*/ 156 w 176"/>
                <a:gd name="T111" fmla="*/ 40 h 144"/>
                <a:gd name="T112" fmla="*/ 140 w 176"/>
                <a:gd name="T113" fmla="*/ 40 h 144"/>
                <a:gd name="T114" fmla="*/ 16 w 176"/>
                <a:gd name="T115" fmla="*/ 24 h 144"/>
                <a:gd name="T116" fmla="*/ 160 w 176"/>
                <a:gd name="T117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6" h="144">
                  <a:moveTo>
                    <a:pt x="60" y="88"/>
                  </a:moveTo>
                  <a:cubicBezTo>
                    <a:pt x="36" y="88"/>
                    <a:pt x="36" y="88"/>
                    <a:pt x="36" y="88"/>
                  </a:cubicBezTo>
                  <a:cubicBezTo>
                    <a:pt x="34" y="88"/>
                    <a:pt x="32" y="90"/>
                    <a:pt x="32" y="92"/>
                  </a:cubicBezTo>
                  <a:cubicBezTo>
                    <a:pt x="32" y="116"/>
                    <a:pt x="32" y="116"/>
                    <a:pt x="32" y="116"/>
                  </a:cubicBezTo>
                  <a:cubicBezTo>
                    <a:pt x="32" y="118"/>
                    <a:pt x="34" y="120"/>
                    <a:pt x="36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2" y="120"/>
                    <a:pt x="64" y="118"/>
                    <a:pt x="64" y="116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90"/>
                    <a:pt x="62" y="88"/>
                    <a:pt x="60" y="88"/>
                  </a:cubicBezTo>
                  <a:moveTo>
                    <a:pt x="56" y="112"/>
                  </a:moveTo>
                  <a:cubicBezTo>
                    <a:pt x="40" y="112"/>
                    <a:pt x="40" y="112"/>
                    <a:pt x="40" y="112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56" y="96"/>
                    <a:pt x="56" y="96"/>
                    <a:pt x="56" y="96"/>
                  </a:cubicBezTo>
                  <a:lnTo>
                    <a:pt x="56" y="112"/>
                  </a:lnTo>
                  <a:close/>
                  <a:moveTo>
                    <a:pt x="140" y="88"/>
                  </a:moveTo>
                  <a:cubicBezTo>
                    <a:pt x="116" y="88"/>
                    <a:pt x="116" y="88"/>
                    <a:pt x="116" y="88"/>
                  </a:cubicBezTo>
                  <a:cubicBezTo>
                    <a:pt x="114" y="88"/>
                    <a:pt x="112" y="90"/>
                    <a:pt x="112" y="92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12" y="118"/>
                    <a:pt x="114" y="120"/>
                    <a:pt x="116" y="120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42" y="120"/>
                    <a:pt x="144" y="118"/>
                    <a:pt x="144" y="116"/>
                  </a:cubicBezTo>
                  <a:cubicBezTo>
                    <a:pt x="144" y="92"/>
                    <a:pt x="144" y="92"/>
                    <a:pt x="144" y="92"/>
                  </a:cubicBezTo>
                  <a:cubicBezTo>
                    <a:pt x="144" y="90"/>
                    <a:pt x="142" y="88"/>
                    <a:pt x="140" y="88"/>
                  </a:cubicBezTo>
                  <a:moveTo>
                    <a:pt x="136" y="112"/>
                  </a:moveTo>
                  <a:cubicBezTo>
                    <a:pt x="120" y="112"/>
                    <a:pt x="120" y="112"/>
                    <a:pt x="120" y="112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36" y="96"/>
                    <a:pt x="136" y="96"/>
                    <a:pt x="136" y="96"/>
                  </a:cubicBezTo>
                  <a:lnTo>
                    <a:pt x="136" y="112"/>
                  </a:lnTo>
                  <a:close/>
                  <a:moveTo>
                    <a:pt x="172" y="136"/>
                  </a:moveTo>
                  <a:cubicBezTo>
                    <a:pt x="168" y="136"/>
                    <a:pt x="168" y="136"/>
                    <a:pt x="168" y="136"/>
                  </a:cubicBezTo>
                  <a:cubicBezTo>
                    <a:pt x="168" y="32"/>
                    <a:pt x="168" y="32"/>
                    <a:pt x="168" y="32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4" y="32"/>
                    <a:pt x="176" y="30"/>
                    <a:pt x="176" y="28"/>
                  </a:cubicBezTo>
                  <a:cubicBezTo>
                    <a:pt x="176" y="26"/>
                    <a:pt x="174" y="24"/>
                    <a:pt x="172" y="24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8" y="4"/>
                    <a:pt x="164" y="0"/>
                    <a:pt x="16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8" y="4"/>
                    <a:pt x="8" y="8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6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2" y="136"/>
                    <a:pt x="0" y="138"/>
                    <a:pt x="0" y="140"/>
                  </a:cubicBezTo>
                  <a:cubicBezTo>
                    <a:pt x="0" y="142"/>
                    <a:pt x="2" y="144"/>
                    <a:pt x="4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4" y="144"/>
                    <a:pt x="176" y="142"/>
                    <a:pt x="176" y="140"/>
                  </a:cubicBezTo>
                  <a:cubicBezTo>
                    <a:pt x="176" y="138"/>
                    <a:pt x="174" y="136"/>
                    <a:pt x="172" y="136"/>
                  </a:cubicBezTo>
                  <a:moveTo>
                    <a:pt x="96" y="136"/>
                  </a:moveTo>
                  <a:cubicBezTo>
                    <a:pt x="80" y="136"/>
                    <a:pt x="80" y="136"/>
                    <a:pt x="80" y="13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96" y="96"/>
                    <a:pt x="96" y="96"/>
                    <a:pt x="96" y="96"/>
                  </a:cubicBezTo>
                  <a:lnTo>
                    <a:pt x="96" y="136"/>
                  </a:lnTo>
                  <a:close/>
                  <a:moveTo>
                    <a:pt x="160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04" y="90"/>
                    <a:pt x="102" y="88"/>
                    <a:pt x="100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4" y="88"/>
                    <a:pt x="72" y="90"/>
                    <a:pt x="72" y="92"/>
                  </a:cubicBezTo>
                  <a:cubicBezTo>
                    <a:pt x="72" y="136"/>
                    <a:pt x="72" y="136"/>
                    <a:pt x="72" y="136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9" y="54"/>
                    <a:pt x="23" y="56"/>
                    <a:pt x="28" y="56"/>
                  </a:cubicBezTo>
                  <a:cubicBezTo>
                    <a:pt x="33" y="56"/>
                    <a:pt x="37" y="54"/>
                    <a:pt x="40" y="50"/>
                  </a:cubicBezTo>
                  <a:cubicBezTo>
                    <a:pt x="43" y="54"/>
                    <a:pt x="47" y="56"/>
                    <a:pt x="52" y="56"/>
                  </a:cubicBezTo>
                  <a:cubicBezTo>
                    <a:pt x="57" y="56"/>
                    <a:pt x="61" y="54"/>
                    <a:pt x="64" y="50"/>
                  </a:cubicBezTo>
                  <a:cubicBezTo>
                    <a:pt x="67" y="54"/>
                    <a:pt x="71" y="56"/>
                    <a:pt x="76" y="56"/>
                  </a:cubicBezTo>
                  <a:cubicBezTo>
                    <a:pt x="81" y="56"/>
                    <a:pt x="85" y="54"/>
                    <a:pt x="88" y="50"/>
                  </a:cubicBezTo>
                  <a:cubicBezTo>
                    <a:pt x="91" y="54"/>
                    <a:pt x="95" y="56"/>
                    <a:pt x="100" y="56"/>
                  </a:cubicBezTo>
                  <a:cubicBezTo>
                    <a:pt x="105" y="56"/>
                    <a:pt x="109" y="54"/>
                    <a:pt x="112" y="50"/>
                  </a:cubicBezTo>
                  <a:cubicBezTo>
                    <a:pt x="115" y="54"/>
                    <a:pt x="119" y="56"/>
                    <a:pt x="124" y="56"/>
                  </a:cubicBezTo>
                  <a:cubicBezTo>
                    <a:pt x="129" y="56"/>
                    <a:pt x="133" y="54"/>
                    <a:pt x="136" y="50"/>
                  </a:cubicBezTo>
                  <a:cubicBezTo>
                    <a:pt x="139" y="54"/>
                    <a:pt x="143" y="56"/>
                    <a:pt x="148" y="56"/>
                  </a:cubicBezTo>
                  <a:cubicBezTo>
                    <a:pt x="153" y="56"/>
                    <a:pt x="157" y="54"/>
                    <a:pt x="160" y="50"/>
                  </a:cubicBezTo>
                  <a:lnTo>
                    <a:pt x="160" y="136"/>
                  </a:lnTo>
                  <a:close/>
                  <a:moveTo>
                    <a:pt x="20" y="40"/>
                  </a:moveTo>
                  <a:cubicBezTo>
                    <a:pt x="20" y="32"/>
                    <a:pt x="20" y="32"/>
                    <a:pt x="20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4"/>
                    <a:pt x="32" y="48"/>
                    <a:pt x="28" y="48"/>
                  </a:cubicBezTo>
                  <a:cubicBezTo>
                    <a:pt x="24" y="48"/>
                    <a:pt x="20" y="44"/>
                    <a:pt x="20" y="40"/>
                  </a:cubicBezTo>
                  <a:moveTo>
                    <a:pt x="44" y="40"/>
                  </a:moveTo>
                  <a:cubicBezTo>
                    <a:pt x="44" y="32"/>
                    <a:pt x="44" y="32"/>
                    <a:pt x="44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4"/>
                    <a:pt x="56" y="48"/>
                    <a:pt x="52" y="48"/>
                  </a:cubicBezTo>
                  <a:cubicBezTo>
                    <a:pt x="48" y="48"/>
                    <a:pt x="44" y="44"/>
                    <a:pt x="44" y="40"/>
                  </a:cubicBezTo>
                  <a:moveTo>
                    <a:pt x="68" y="40"/>
                  </a:moveTo>
                  <a:cubicBezTo>
                    <a:pt x="68" y="32"/>
                    <a:pt x="68" y="32"/>
                    <a:pt x="68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4"/>
                    <a:pt x="80" y="48"/>
                    <a:pt x="76" y="48"/>
                  </a:cubicBezTo>
                  <a:cubicBezTo>
                    <a:pt x="72" y="48"/>
                    <a:pt x="68" y="44"/>
                    <a:pt x="68" y="40"/>
                  </a:cubicBezTo>
                  <a:moveTo>
                    <a:pt x="92" y="40"/>
                  </a:moveTo>
                  <a:cubicBezTo>
                    <a:pt x="92" y="32"/>
                    <a:pt x="92" y="32"/>
                    <a:pt x="92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4"/>
                    <a:pt x="104" y="48"/>
                    <a:pt x="100" y="48"/>
                  </a:cubicBezTo>
                  <a:cubicBezTo>
                    <a:pt x="96" y="48"/>
                    <a:pt x="92" y="44"/>
                    <a:pt x="92" y="40"/>
                  </a:cubicBezTo>
                  <a:moveTo>
                    <a:pt x="116" y="40"/>
                  </a:moveTo>
                  <a:cubicBezTo>
                    <a:pt x="116" y="32"/>
                    <a:pt x="116" y="32"/>
                    <a:pt x="116" y="32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2" y="44"/>
                    <a:pt x="128" y="48"/>
                    <a:pt x="124" y="48"/>
                  </a:cubicBezTo>
                  <a:cubicBezTo>
                    <a:pt x="120" y="48"/>
                    <a:pt x="116" y="44"/>
                    <a:pt x="116" y="40"/>
                  </a:cubicBezTo>
                  <a:moveTo>
                    <a:pt x="140" y="40"/>
                  </a:moveTo>
                  <a:cubicBezTo>
                    <a:pt x="140" y="32"/>
                    <a:pt x="140" y="32"/>
                    <a:pt x="140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6" y="44"/>
                    <a:pt x="152" y="48"/>
                    <a:pt x="148" y="48"/>
                  </a:cubicBezTo>
                  <a:cubicBezTo>
                    <a:pt x="144" y="48"/>
                    <a:pt x="140" y="44"/>
                    <a:pt x="140" y="40"/>
                  </a:cubicBezTo>
                  <a:moveTo>
                    <a:pt x="160" y="24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0" y="8"/>
                    <a:pt x="160" y="8"/>
                    <a:pt x="160" y="8"/>
                  </a:cubicBezTo>
                  <a:lnTo>
                    <a:pt x="160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866500" y="1496316"/>
            <a:ext cx="2204903" cy="741953"/>
            <a:chOff x="5914113" y="1353441"/>
            <a:chExt cx="2204903" cy="741953"/>
          </a:xfrm>
        </p:grpSpPr>
        <p:sp>
          <p:nvSpPr>
            <p:cNvPr id="22" name="íṡľíḍè-TextBox 15"/>
            <p:cNvSpPr txBox="1"/>
            <p:nvPr/>
          </p:nvSpPr>
          <p:spPr>
            <a:xfrm>
              <a:off x="5914113" y="1353441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eaLnBrk="1" fontAlgn="auto" hangingPunct="1">
                <a:defRPr/>
              </a:pPr>
              <a:r>
                <a:rPr lang="zh-CN" altLang="en-US" sz="1600" b="1" dirty="0">
                  <a:solidFill>
                    <a:schemeClr val="accent2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23" name="íṡľíḍè-TextBox 16"/>
            <p:cNvSpPr txBox="1"/>
            <p:nvPr/>
          </p:nvSpPr>
          <p:spPr bwMode="auto">
            <a:xfrm>
              <a:off x="5914113" y="1641424"/>
              <a:ext cx="2204903" cy="45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866500" y="3085746"/>
            <a:ext cx="2204903" cy="741953"/>
            <a:chOff x="5914113" y="2942871"/>
            <a:chExt cx="2204903" cy="741953"/>
          </a:xfrm>
        </p:grpSpPr>
        <p:sp>
          <p:nvSpPr>
            <p:cNvPr id="25" name="íṡľíḍè-TextBox 17"/>
            <p:cNvSpPr txBox="1"/>
            <p:nvPr/>
          </p:nvSpPr>
          <p:spPr>
            <a:xfrm>
              <a:off x="5914113" y="2942871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eaLnBrk="1" fontAlgn="auto" hangingPunct="1">
                <a:defRPr/>
              </a:pPr>
              <a:r>
                <a:rPr lang="zh-CN" altLang="en-US" sz="1600" b="1">
                  <a:solidFill>
                    <a:schemeClr val="accent3"/>
                  </a:solidFill>
                </a:rPr>
                <a:t>标题文本预设</a:t>
              </a:r>
              <a:endParaRPr lang="zh-CN" altLang="en-US" sz="1600" b="1">
                <a:solidFill>
                  <a:schemeClr val="accent3"/>
                </a:solidFill>
              </a:endParaRPr>
            </a:p>
          </p:txBody>
        </p:sp>
        <p:sp>
          <p:nvSpPr>
            <p:cNvPr id="26" name="íṡľíḍè-TextBox 18"/>
            <p:cNvSpPr txBox="1"/>
            <p:nvPr/>
          </p:nvSpPr>
          <p:spPr bwMode="auto">
            <a:xfrm>
              <a:off x="5914113" y="3230854"/>
              <a:ext cx="2204903" cy="45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77371" y="1496316"/>
            <a:ext cx="2204903" cy="741953"/>
            <a:chOff x="1024984" y="1353441"/>
            <a:chExt cx="2204903" cy="741953"/>
          </a:xfrm>
        </p:grpSpPr>
        <p:sp>
          <p:nvSpPr>
            <p:cNvPr id="28" name="íṡľíḍè-TextBox 19"/>
            <p:cNvSpPr txBox="1"/>
            <p:nvPr/>
          </p:nvSpPr>
          <p:spPr>
            <a:xfrm>
              <a:off x="2283473" y="1353441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r" eaLnBrk="1" fontAlgn="auto" hangingPunct="1">
                <a:defRPr/>
              </a:pPr>
              <a:r>
                <a:rPr lang="zh-CN" altLang="en-US" sz="1600" b="1" dirty="0">
                  <a:solidFill>
                    <a:schemeClr val="accent3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3"/>
                </a:solidFill>
              </a:endParaRPr>
            </a:p>
          </p:txBody>
        </p:sp>
        <p:sp>
          <p:nvSpPr>
            <p:cNvPr id="29" name="íṡľíḍè-TextBox 20"/>
            <p:cNvSpPr txBox="1"/>
            <p:nvPr/>
          </p:nvSpPr>
          <p:spPr bwMode="auto">
            <a:xfrm>
              <a:off x="1024984" y="1641424"/>
              <a:ext cx="2204903" cy="45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77371" y="3085746"/>
            <a:ext cx="2204903" cy="741953"/>
            <a:chOff x="1024984" y="2942871"/>
            <a:chExt cx="2204903" cy="741953"/>
          </a:xfrm>
        </p:grpSpPr>
        <p:sp>
          <p:nvSpPr>
            <p:cNvPr id="31" name="íṡľíḍè-TextBox 21"/>
            <p:cNvSpPr txBox="1"/>
            <p:nvPr/>
          </p:nvSpPr>
          <p:spPr>
            <a:xfrm>
              <a:off x="2283473" y="2942871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r" eaLnBrk="1" fontAlgn="auto" hangingPunct="1">
                <a:defRPr/>
              </a:pPr>
              <a:r>
                <a:rPr lang="zh-CN" altLang="en-US" sz="1600" b="1" dirty="0">
                  <a:solidFill>
                    <a:schemeClr val="accent2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32" name="íṡľíḍè-TextBox 22"/>
            <p:cNvSpPr txBox="1"/>
            <p:nvPr/>
          </p:nvSpPr>
          <p:spPr bwMode="auto">
            <a:xfrm>
              <a:off x="1024984" y="3230854"/>
              <a:ext cx="2204903" cy="45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581150"/>
            <a:ext cx="4196816" cy="191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729966" y="1581149"/>
            <a:ext cx="6414034" cy="1914525"/>
          </a:xfrm>
          <a:custGeom>
            <a:avLst/>
            <a:gdLst>
              <a:gd name="connsiteX0" fmla="*/ 0 w 5305425"/>
              <a:gd name="connsiteY0" fmla="*/ 0 h 1914525"/>
              <a:gd name="connsiteX1" fmla="*/ 5305425 w 5305425"/>
              <a:gd name="connsiteY1" fmla="*/ 0 h 1914525"/>
              <a:gd name="connsiteX2" fmla="*/ 5305425 w 5305425"/>
              <a:gd name="connsiteY2" fmla="*/ 1914525 h 1914525"/>
              <a:gd name="connsiteX3" fmla="*/ 0 w 5305425"/>
              <a:gd name="connsiteY3" fmla="*/ 1914525 h 1914525"/>
              <a:gd name="connsiteX4" fmla="*/ 0 w 5305425"/>
              <a:gd name="connsiteY4" fmla="*/ 0 h 1914525"/>
              <a:gd name="connsiteX0-1" fmla="*/ 1104900 w 5305425"/>
              <a:gd name="connsiteY0-2" fmla="*/ 0 h 1924050"/>
              <a:gd name="connsiteX1-3" fmla="*/ 5305425 w 5305425"/>
              <a:gd name="connsiteY1-4" fmla="*/ 9525 h 1924050"/>
              <a:gd name="connsiteX2-5" fmla="*/ 5305425 w 5305425"/>
              <a:gd name="connsiteY2-6" fmla="*/ 1924050 h 1924050"/>
              <a:gd name="connsiteX3-7" fmla="*/ 0 w 5305425"/>
              <a:gd name="connsiteY3-8" fmla="*/ 1924050 h 1924050"/>
              <a:gd name="connsiteX4-9" fmla="*/ 1104900 w 5305425"/>
              <a:gd name="connsiteY4-10" fmla="*/ 0 h 19240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05425" h="1924050">
                <a:moveTo>
                  <a:pt x="1104900" y="0"/>
                </a:moveTo>
                <a:lnTo>
                  <a:pt x="5305425" y="9525"/>
                </a:lnTo>
                <a:lnTo>
                  <a:pt x="5305425" y="1924050"/>
                </a:lnTo>
                <a:lnTo>
                  <a:pt x="0" y="1924050"/>
                </a:lnTo>
                <a:lnTo>
                  <a:pt x="11049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219" y="1660863"/>
            <a:ext cx="3552825" cy="17550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504222" y="2184468"/>
            <a:ext cx="4820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03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、标题内容预设</a:t>
            </a:r>
            <a:endParaRPr lang="zh-CN" altLang="en-US" sz="40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21328" y="1094824"/>
            <a:ext cx="5759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点击图片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右键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大小位置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填充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图片填充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更换合适图片</a:t>
            </a:r>
            <a:endParaRPr lang="zh-CN" altLang="en-US" dirty="0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6794" y="74023"/>
            <a:ext cx="2429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accent1"/>
                </a:solidFill>
              </a:rPr>
              <a:t>标题内容预设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87829" y="474133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513323"/>
            <a:ext cx="1828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2639520" y="1420306"/>
            <a:ext cx="3882885" cy="2350878"/>
            <a:chOff x="2609040" y="1526986"/>
            <a:chExt cx="3882885" cy="2350878"/>
          </a:xfrm>
        </p:grpSpPr>
        <p:grpSp>
          <p:nvGrpSpPr>
            <p:cNvPr id="43" name="Group 3"/>
            <p:cNvGrpSpPr>
              <a:grpSpLocks noChangeAspect="1"/>
            </p:cNvGrpSpPr>
            <p:nvPr/>
          </p:nvGrpSpPr>
          <p:grpSpPr bwMode="auto">
            <a:xfrm>
              <a:off x="3565300" y="1596479"/>
              <a:ext cx="2161517" cy="2243544"/>
              <a:chOff x="1365" y="-412"/>
              <a:chExt cx="4954" cy="5142"/>
            </a:xfrm>
          </p:grpSpPr>
          <p:sp>
            <p:nvSpPr>
              <p:cNvPr id="87" name="îṣļîḑé-Oval 4"/>
              <p:cNvSpPr/>
              <p:nvPr/>
            </p:nvSpPr>
            <p:spPr bwMode="auto">
              <a:xfrm>
                <a:off x="2998" y="-412"/>
                <a:ext cx="1878" cy="514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îṣļîḑé-Freeform: Shape 5"/>
              <p:cNvSpPr/>
              <p:nvPr/>
            </p:nvSpPr>
            <p:spPr bwMode="auto">
              <a:xfrm>
                <a:off x="1365" y="-412"/>
                <a:ext cx="2572" cy="5142"/>
              </a:xfrm>
              <a:custGeom>
                <a:avLst/>
                <a:gdLst>
                  <a:gd name="T0" fmla="*/ 690 w 1087"/>
                  <a:gd name="T1" fmla="*/ 1087 h 2174"/>
                  <a:gd name="T2" fmla="*/ 1087 w 1087"/>
                  <a:gd name="T3" fmla="*/ 0 h 2174"/>
                  <a:gd name="T4" fmla="*/ 0 w 1087"/>
                  <a:gd name="T5" fmla="*/ 1087 h 2174"/>
                  <a:gd name="T6" fmla="*/ 1087 w 1087"/>
                  <a:gd name="T7" fmla="*/ 2174 h 2174"/>
                  <a:gd name="T8" fmla="*/ 1087 w 1087"/>
                  <a:gd name="T9" fmla="*/ 2174 h 2174"/>
                  <a:gd name="T10" fmla="*/ 690 w 1087"/>
                  <a:gd name="T11" fmla="*/ 1087 h 2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7" h="2174">
                    <a:moveTo>
                      <a:pt x="690" y="1087"/>
                    </a:moveTo>
                    <a:cubicBezTo>
                      <a:pt x="690" y="487"/>
                      <a:pt x="868" y="0"/>
                      <a:pt x="1087" y="0"/>
                    </a:cubicBezTo>
                    <a:cubicBezTo>
                      <a:pt x="487" y="0"/>
                      <a:pt x="0" y="487"/>
                      <a:pt x="0" y="1087"/>
                    </a:cubicBezTo>
                    <a:cubicBezTo>
                      <a:pt x="0" y="1687"/>
                      <a:pt x="487" y="2174"/>
                      <a:pt x="1087" y="2174"/>
                    </a:cubicBezTo>
                    <a:cubicBezTo>
                      <a:pt x="1087" y="2174"/>
                      <a:pt x="1087" y="2174"/>
                      <a:pt x="1087" y="2174"/>
                    </a:cubicBezTo>
                    <a:cubicBezTo>
                      <a:pt x="868" y="2174"/>
                      <a:pt x="690" y="1687"/>
                      <a:pt x="690" y="108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9" name="îṣļîḑé-Freeform: Shape 6"/>
              <p:cNvSpPr/>
              <p:nvPr/>
            </p:nvSpPr>
            <p:spPr bwMode="auto">
              <a:xfrm>
                <a:off x="3225" y="1447"/>
                <a:ext cx="3094" cy="1462"/>
              </a:xfrm>
              <a:custGeom>
                <a:avLst/>
                <a:gdLst>
                  <a:gd name="T0" fmla="*/ 1042 w 1308"/>
                  <a:gd name="T1" fmla="*/ 96 h 618"/>
                  <a:gd name="T2" fmla="*/ 602 w 1308"/>
                  <a:gd name="T3" fmla="*/ 0 h 618"/>
                  <a:gd name="T4" fmla="*/ 0 w 1308"/>
                  <a:gd name="T5" fmla="*/ 602 h 618"/>
                  <a:gd name="T6" fmla="*/ 301 w 1308"/>
                  <a:gd name="T7" fmla="*/ 618 h 618"/>
                  <a:gd name="T8" fmla="*/ 1042 w 1308"/>
                  <a:gd name="T9" fmla="*/ 506 h 618"/>
                  <a:gd name="T10" fmla="*/ 1308 w 1308"/>
                  <a:gd name="T11" fmla="*/ 301 h 618"/>
                  <a:gd name="T12" fmla="*/ 1042 w 1308"/>
                  <a:gd name="T13" fmla="*/ 96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8" h="618">
                    <a:moveTo>
                      <a:pt x="1042" y="96"/>
                    </a:moveTo>
                    <a:cubicBezTo>
                      <a:pt x="918" y="50"/>
                      <a:pt x="767" y="18"/>
                      <a:pt x="602" y="0"/>
                    </a:cubicBezTo>
                    <a:cubicBezTo>
                      <a:pt x="0" y="602"/>
                      <a:pt x="0" y="602"/>
                      <a:pt x="0" y="602"/>
                    </a:cubicBezTo>
                    <a:cubicBezTo>
                      <a:pt x="96" y="612"/>
                      <a:pt x="197" y="618"/>
                      <a:pt x="301" y="618"/>
                    </a:cubicBezTo>
                    <a:cubicBezTo>
                      <a:pt x="582" y="618"/>
                      <a:pt x="846" y="578"/>
                      <a:pt x="1042" y="506"/>
                    </a:cubicBezTo>
                    <a:cubicBezTo>
                      <a:pt x="1238" y="435"/>
                      <a:pt x="1308" y="353"/>
                      <a:pt x="1308" y="301"/>
                    </a:cubicBezTo>
                    <a:cubicBezTo>
                      <a:pt x="1308" y="249"/>
                      <a:pt x="1238" y="167"/>
                      <a:pt x="1042" y="96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0" name="îṣļîḑé-Freeform: Shape 7"/>
              <p:cNvSpPr/>
              <p:nvPr/>
            </p:nvSpPr>
            <p:spPr bwMode="auto">
              <a:xfrm>
                <a:off x="3225" y="2159"/>
                <a:ext cx="3094" cy="2381"/>
              </a:xfrm>
              <a:custGeom>
                <a:avLst/>
                <a:gdLst>
                  <a:gd name="T0" fmla="*/ 1308 w 1308"/>
                  <a:gd name="T1" fmla="*/ 0 h 1007"/>
                  <a:gd name="T2" fmla="*/ 1042 w 1308"/>
                  <a:gd name="T3" fmla="*/ 205 h 1007"/>
                  <a:gd name="T4" fmla="*/ 301 w 1308"/>
                  <a:gd name="T5" fmla="*/ 317 h 1007"/>
                  <a:gd name="T6" fmla="*/ 0 w 1308"/>
                  <a:gd name="T7" fmla="*/ 301 h 1007"/>
                  <a:gd name="T8" fmla="*/ 96 w 1308"/>
                  <a:gd name="T9" fmla="*/ 741 h 1007"/>
                  <a:gd name="T10" fmla="*/ 301 w 1308"/>
                  <a:gd name="T11" fmla="*/ 1007 h 1007"/>
                  <a:gd name="T12" fmla="*/ 301 w 1308"/>
                  <a:gd name="T13" fmla="*/ 1007 h 1007"/>
                  <a:gd name="T14" fmla="*/ 1013 w 1308"/>
                  <a:gd name="T15" fmla="*/ 712 h 1007"/>
                  <a:gd name="T16" fmla="*/ 1308 w 1308"/>
                  <a:gd name="T17" fmla="*/ 0 h 1007"/>
                  <a:gd name="T18" fmla="*/ 1308 w 1308"/>
                  <a:gd name="T19" fmla="*/ 0 h 10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08" h="1007">
                    <a:moveTo>
                      <a:pt x="1308" y="0"/>
                    </a:moveTo>
                    <a:cubicBezTo>
                      <a:pt x="1308" y="53"/>
                      <a:pt x="1238" y="134"/>
                      <a:pt x="1042" y="205"/>
                    </a:cubicBezTo>
                    <a:cubicBezTo>
                      <a:pt x="846" y="277"/>
                      <a:pt x="582" y="317"/>
                      <a:pt x="301" y="317"/>
                    </a:cubicBezTo>
                    <a:cubicBezTo>
                      <a:pt x="197" y="317"/>
                      <a:pt x="96" y="311"/>
                      <a:pt x="0" y="301"/>
                    </a:cubicBezTo>
                    <a:cubicBezTo>
                      <a:pt x="18" y="466"/>
                      <a:pt x="50" y="617"/>
                      <a:pt x="96" y="741"/>
                    </a:cubicBezTo>
                    <a:cubicBezTo>
                      <a:pt x="167" y="937"/>
                      <a:pt x="249" y="1007"/>
                      <a:pt x="301" y="1007"/>
                    </a:cubicBezTo>
                    <a:cubicBezTo>
                      <a:pt x="301" y="1007"/>
                      <a:pt x="301" y="1007"/>
                      <a:pt x="301" y="1007"/>
                    </a:cubicBezTo>
                    <a:cubicBezTo>
                      <a:pt x="570" y="1007"/>
                      <a:pt x="823" y="902"/>
                      <a:pt x="1013" y="712"/>
                    </a:cubicBezTo>
                    <a:cubicBezTo>
                      <a:pt x="1203" y="522"/>
                      <a:pt x="1308" y="269"/>
                      <a:pt x="1308" y="0"/>
                    </a:cubicBezTo>
                    <a:cubicBezTo>
                      <a:pt x="1308" y="0"/>
                      <a:pt x="1308" y="0"/>
                      <a:pt x="1308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1" name="îṣļîḑé-Freeform: Shape 8"/>
              <p:cNvSpPr/>
              <p:nvPr/>
            </p:nvSpPr>
            <p:spPr bwMode="auto">
              <a:xfrm>
                <a:off x="3937" y="-34"/>
                <a:ext cx="2193" cy="2399"/>
              </a:xfrm>
              <a:custGeom>
                <a:avLst/>
                <a:gdLst>
                  <a:gd name="T0" fmla="*/ 552 w 927"/>
                  <a:gd name="T1" fmla="*/ 303 h 1014"/>
                  <a:gd name="T2" fmla="*/ 815 w 927"/>
                  <a:gd name="T3" fmla="*/ 1014 h 1014"/>
                  <a:gd name="T4" fmla="*/ 926 w 927"/>
                  <a:gd name="T5" fmla="*/ 927 h 1014"/>
                  <a:gd name="T6" fmla="*/ 927 w 927"/>
                  <a:gd name="T7" fmla="*/ 927 h 1014"/>
                  <a:gd name="T8" fmla="*/ 656 w 927"/>
                  <a:gd name="T9" fmla="*/ 271 h 1014"/>
                  <a:gd name="T10" fmla="*/ 0 w 927"/>
                  <a:gd name="T11" fmla="*/ 0 h 1014"/>
                  <a:gd name="T12" fmla="*/ 552 w 927"/>
                  <a:gd name="T13" fmla="*/ 303 h 1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7" h="1014">
                    <a:moveTo>
                      <a:pt x="552" y="303"/>
                    </a:moveTo>
                    <a:cubicBezTo>
                      <a:pt x="703" y="499"/>
                      <a:pt x="815" y="766"/>
                      <a:pt x="815" y="1014"/>
                    </a:cubicBezTo>
                    <a:cubicBezTo>
                      <a:pt x="891" y="975"/>
                      <a:pt x="920" y="941"/>
                      <a:pt x="926" y="927"/>
                    </a:cubicBezTo>
                    <a:cubicBezTo>
                      <a:pt x="927" y="927"/>
                      <a:pt x="927" y="927"/>
                      <a:pt x="927" y="927"/>
                    </a:cubicBezTo>
                    <a:cubicBezTo>
                      <a:pt x="927" y="679"/>
                      <a:pt x="831" y="446"/>
                      <a:pt x="656" y="271"/>
                    </a:cubicBezTo>
                    <a:cubicBezTo>
                      <a:pt x="481" y="96"/>
                      <a:pt x="248" y="0"/>
                      <a:pt x="0" y="0"/>
                    </a:cubicBezTo>
                    <a:cubicBezTo>
                      <a:pt x="248" y="0"/>
                      <a:pt x="503" y="239"/>
                      <a:pt x="552" y="3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2" name="îṣļîḑé-Freeform: Shape 9"/>
              <p:cNvSpPr/>
              <p:nvPr/>
            </p:nvSpPr>
            <p:spPr bwMode="auto">
              <a:xfrm>
                <a:off x="3937" y="-34"/>
                <a:ext cx="1928" cy="2399"/>
              </a:xfrm>
              <a:custGeom>
                <a:avLst/>
                <a:gdLst>
                  <a:gd name="T0" fmla="*/ 0 w 815"/>
                  <a:gd name="T1" fmla="*/ 1 h 1014"/>
                  <a:gd name="T2" fmla="*/ 0 w 815"/>
                  <a:gd name="T3" fmla="*/ 927 h 1014"/>
                  <a:gd name="T4" fmla="*/ 815 w 815"/>
                  <a:gd name="T5" fmla="*/ 1014 h 1014"/>
                  <a:gd name="T6" fmla="*/ 552 w 815"/>
                  <a:gd name="T7" fmla="*/ 286 h 1014"/>
                  <a:gd name="T8" fmla="*/ 0 w 815"/>
                  <a:gd name="T9" fmla="*/ 0 h 1014"/>
                  <a:gd name="T10" fmla="*/ 0 w 815"/>
                  <a:gd name="T11" fmla="*/ 1 h 1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5" h="1014">
                    <a:moveTo>
                      <a:pt x="0" y="1"/>
                    </a:moveTo>
                    <a:cubicBezTo>
                      <a:pt x="0" y="927"/>
                      <a:pt x="0" y="927"/>
                      <a:pt x="0" y="927"/>
                    </a:cubicBezTo>
                    <a:cubicBezTo>
                      <a:pt x="815" y="1014"/>
                      <a:pt x="815" y="1014"/>
                      <a:pt x="815" y="1014"/>
                    </a:cubicBezTo>
                    <a:cubicBezTo>
                      <a:pt x="815" y="766"/>
                      <a:pt x="727" y="461"/>
                      <a:pt x="552" y="286"/>
                    </a:cubicBezTo>
                    <a:cubicBezTo>
                      <a:pt x="411" y="145"/>
                      <a:pt x="248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3" name="îṣļîḑé-Freeform: Shape 10"/>
              <p:cNvSpPr/>
              <p:nvPr/>
            </p:nvSpPr>
            <p:spPr bwMode="auto">
              <a:xfrm>
                <a:off x="3566" y="253"/>
                <a:ext cx="1902" cy="2277"/>
              </a:xfrm>
              <a:custGeom>
                <a:avLst/>
                <a:gdLst>
                  <a:gd name="T0" fmla="*/ 804 w 804"/>
                  <a:gd name="T1" fmla="*/ 875 h 963"/>
                  <a:gd name="T2" fmla="*/ 589 w 804"/>
                  <a:gd name="T3" fmla="*/ 278 h 963"/>
                  <a:gd name="T4" fmla="*/ 157 w 804"/>
                  <a:gd name="T5" fmla="*/ 0 h 963"/>
                  <a:gd name="T6" fmla="*/ 102 w 804"/>
                  <a:gd name="T7" fmla="*/ 119 h 963"/>
                  <a:gd name="T8" fmla="*/ 4 w 804"/>
                  <a:gd name="T9" fmla="*/ 653 h 963"/>
                  <a:gd name="T10" fmla="*/ 0 w 804"/>
                  <a:gd name="T11" fmla="*/ 806 h 963"/>
                  <a:gd name="T12" fmla="*/ 4 w 804"/>
                  <a:gd name="T13" fmla="*/ 959 h 963"/>
                  <a:gd name="T14" fmla="*/ 157 w 804"/>
                  <a:gd name="T15" fmla="*/ 963 h 963"/>
                  <a:gd name="T16" fmla="*/ 310 w 804"/>
                  <a:gd name="T17" fmla="*/ 959 h 963"/>
                  <a:gd name="T18" fmla="*/ 804 w 804"/>
                  <a:gd name="T19" fmla="*/ 875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4" h="963">
                    <a:moveTo>
                      <a:pt x="804" y="875"/>
                    </a:moveTo>
                    <a:cubicBezTo>
                      <a:pt x="785" y="653"/>
                      <a:pt x="706" y="418"/>
                      <a:pt x="589" y="278"/>
                    </a:cubicBezTo>
                    <a:cubicBezTo>
                      <a:pt x="456" y="119"/>
                      <a:pt x="323" y="24"/>
                      <a:pt x="157" y="0"/>
                    </a:cubicBezTo>
                    <a:cubicBezTo>
                      <a:pt x="141" y="27"/>
                      <a:pt x="122" y="65"/>
                      <a:pt x="102" y="119"/>
                    </a:cubicBezTo>
                    <a:cubicBezTo>
                      <a:pt x="49" y="264"/>
                      <a:pt x="16" y="450"/>
                      <a:pt x="4" y="653"/>
                    </a:cubicBezTo>
                    <a:cubicBezTo>
                      <a:pt x="2" y="703"/>
                      <a:pt x="0" y="754"/>
                      <a:pt x="0" y="806"/>
                    </a:cubicBezTo>
                    <a:cubicBezTo>
                      <a:pt x="0" y="858"/>
                      <a:pt x="2" y="909"/>
                      <a:pt x="4" y="959"/>
                    </a:cubicBezTo>
                    <a:cubicBezTo>
                      <a:pt x="54" y="961"/>
                      <a:pt x="105" y="963"/>
                      <a:pt x="157" y="963"/>
                    </a:cubicBezTo>
                    <a:cubicBezTo>
                      <a:pt x="209" y="963"/>
                      <a:pt x="260" y="961"/>
                      <a:pt x="310" y="959"/>
                    </a:cubicBezTo>
                    <a:cubicBezTo>
                      <a:pt x="495" y="948"/>
                      <a:pt x="666" y="920"/>
                      <a:pt x="804" y="87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4" name="Group 66"/>
            <p:cNvGrpSpPr/>
            <p:nvPr/>
          </p:nvGrpSpPr>
          <p:grpSpPr>
            <a:xfrm>
              <a:off x="2609040" y="3330082"/>
              <a:ext cx="872512" cy="547782"/>
              <a:chOff x="2964775" y="4297597"/>
              <a:chExt cx="1617342" cy="1015401"/>
            </a:xfrm>
          </p:grpSpPr>
          <p:grpSp>
            <p:nvGrpSpPr>
              <p:cNvPr id="77" name="Group 11"/>
              <p:cNvGrpSpPr/>
              <p:nvPr/>
            </p:nvGrpSpPr>
            <p:grpSpPr>
              <a:xfrm>
                <a:off x="3427034" y="4297597"/>
                <a:ext cx="1155083" cy="1015401"/>
                <a:chOff x="2133601" y="4133828"/>
                <a:chExt cx="1296649" cy="1139847"/>
              </a:xfrm>
              <a:solidFill>
                <a:schemeClr val="accent1"/>
              </a:solidFill>
            </p:grpSpPr>
            <p:sp>
              <p:nvSpPr>
                <p:cNvPr id="84" name="îṣļîḑé-Freeform: Shape 12"/>
                <p:cNvSpPr/>
                <p:nvPr/>
              </p:nvSpPr>
              <p:spPr bwMode="auto">
                <a:xfrm>
                  <a:off x="2133601" y="4232275"/>
                  <a:ext cx="1035050" cy="1041400"/>
                </a:xfrm>
                <a:custGeom>
                  <a:avLst/>
                  <a:gdLst>
                    <a:gd name="T0" fmla="*/ 117 w 234"/>
                    <a:gd name="T1" fmla="*/ 218 h 235"/>
                    <a:gd name="T2" fmla="*/ 17 w 234"/>
                    <a:gd name="T3" fmla="*/ 117 h 235"/>
                    <a:gd name="T4" fmla="*/ 117 w 234"/>
                    <a:gd name="T5" fmla="*/ 17 h 235"/>
                    <a:gd name="T6" fmla="*/ 217 w 234"/>
                    <a:gd name="T7" fmla="*/ 117 h 235"/>
                    <a:gd name="T8" fmla="*/ 117 w 234"/>
                    <a:gd name="T9" fmla="*/ 218 h 235"/>
                    <a:gd name="T10" fmla="*/ 117 w 234"/>
                    <a:gd name="T11" fmla="*/ 0 h 235"/>
                    <a:gd name="T12" fmla="*/ 0 w 234"/>
                    <a:gd name="T13" fmla="*/ 117 h 235"/>
                    <a:gd name="T14" fmla="*/ 117 w 234"/>
                    <a:gd name="T15" fmla="*/ 235 h 235"/>
                    <a:gd name="T16" fmla="*/ 234 w 234"/>
                    <a:gd name="T17" fmla="*/ 117 h 235"/>
                    <a:gd name="T18" fmla="*/ 117 w 234"/>
                    <a:gd name="T19" fmla="*/ 0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4" h="235">
                      <a:moveTo>
                        <a:pt x="117" y="218"/>
                      </a:moveTo>
                      <a:cubicBezTo>
                        <a:pt x="62" y="218"/>
                        <a:pt x="17" y="173"/>
                        <a:pt x="17" y="117"/>
                      </a:cubicBezTo>
                      <a:cubicBezTo>
                        <a:pt x="17" y="62"/>
                        <a:pt x="62" y="17"/>
                        <a:pt x="117" y="17"/>
                      </a:cubicBezTo>
                      <a:cubicBezTo>
                        <a:pt x="172" y="17"/>
                        <a:pt x="217" y="62"/>
                        <a:pt x="217" y="117"/>
                      </a:cubicBezTo>
                      <a:cubicBezTo>
                        <a:pt x="217" y="173"/>
                        <a:pt x="172" y="218"/>
                        <a:pt x="117" y="218"/>
                      </a:cubicBezTo>
                      <a:moveTo>
                        <a:pt x="117" y="0"/>
                      </a:moveTo>
                      <a:cubicBezTo>
                        <a:pt x="52" y="0"/>
                        <a:pt x="0" y="53"/>
                        <a:pt x="0" y="117"/>
                      </a:cubicBezTo>
                      <a:cubicBezTo>
                        <a:pt x="0" y="182"/>
                        <a:pt x="52" y="235"/>
                        <a:pt x="117" y="235"/>
                      </a:cubicBezTo>
                      <a:cubicBezTo>
                        <a:pt x="182" y="235"/>
                        <a:pt x="234" y="182"/>
                        <a:pt x="234" y="117"/>
                      </a:cubicBezTo>
                      <a:cubicBezTo>
                        <a:pt x="234" y="53"/>
                        <a:pt x="182" y="0"/>
                        <a:pt x="117" y="0"/>
                      </a:cubicBezTo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5" name="îṣļîḑé-Oval 13"/>
                <p:cNvSpPr/>
                <p:nvPr/>
              </p:nvSpPr>
              <p:spPr bwMode="auto">
                <a:xfrm>
                  <a:off x="2208213" y="4308475"/>
                  <a:ext cx="885825" cy="889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6" name="îṣļîḑé-Freeform: Shape 14"/>
                <p:cNvSpPr/>
                <p:nvPr/>
              </p:nvSpPr>
              <p:spPr bwMode="auto">
                <a:xfrm rot="19581531">
                  <a:off x="3174662" y="4133828"/>
                  <a:ext cx="255588" cy="406400"/>
                </a:xfrm>
                <a:custGeom>
                  <a:avLst/>
                  <a:gdLst>
                    <a:gd name="T0" fmla="*/ 0 w 161"/>
                    <a:gd name="T1" fmla="*/ 0 h 256"/>
                    <a:gd name="T2" fmla="*/ 0 w 161"/>
                    <a:gd name="T3" fmla="*/ 256 h 256"/>
                    <a:gd name="T4" fmla="*/ 161 w 161"/>
                    <a:gd name="T5" fmla="*/ 128 h 256"/>
                    <a:gd name="T6" fmla="*/ 0 w 161"/>
                    <a:gd name="T7" fmla="*/ 0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1" h="256">
                      <a:moveTo>
                        <a:pt x="0" y="0"/>
                      </a:moveTo>
                      <a:lnTo>
                        <a:pt x="0" y="256"/>
                      </a:lnTo>
                      <a:lnTo>
                        <a:pt x="161" y="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78" name="Group 33"/>
              <p:cNvGrpSpPr/>
              <p:nvPr/>
            </p:nvGrpSpPr>
            <p:grpSpPr>
              <a:xfrm>
                <a:off x="2964775" y="4895696"/>
                <a:ext cx="277647" cy="276818"/>
                <a:chOff x="2138511" y="2464802"/>
                <a:chExt cx="354012" cy="352956"/>
              </a:xfrm>
              <a:solidFill>
                <a:schemeClr val="accent1"/>
              </a:solidFill>
            </p:grpSpPr>
            <p:sp>
              <p:nvSpPr>
                <p:cNvPr id="82" name="îṣļîḑé-Oval 34"/>
                <p:cNvSpPr/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3" name="îṣļîḑé-Freeform: Shape 35"/>
                <p:cNvSpPr/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79" name="Group 43"/>
              <p:cNvGrpSpPr/>
              <p:nvPr/>
            </p:nvGrpSpPr>
            <p:grpSpPr>
              <a:xfrm>
                <a:off x="3729941" y="4610215"/>
                <a:ext cx="319088" cy="465138"/>
                <a:chOff x="3582988" y="3510757"/>
                <a:chExt cx="319088" cy="465138"/>
              </a:xfrm>
              <a:solidFill>
                <a:schemeClr val="bg1"/>
              </a:solidFill>
            </p:grpSpPr>
            <p:sp>
              <p:nvSpPr>
                <p:cNvPr id="80" name="îṣļîḑé-Freeform: Shape 44"/>
                <p:cNvSpPr/>
                <p:nvPr/>
              </p:nvSpPr>
              <p:spPr bwMode="auto">
                <a:xfrm>
                  <a:off x="3582988" y="3510757"/>
                  <a:ext cx="319088" cy="4651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5386" y="14175"/>
                      </a:moveTo>
                      <a:lnTo>
                        <a:pt x="6223" y="14175"/>
                      </a:lnTo>
                      <a:cubicBezTo>
                        <a:pt x="5734" y="13446"/>
                        <a:pt x="5147" y="12716"/>
                        <a:pt x="4568" y="12003"/>
                      </a:cubicBezTo>
                      <a:cubicBezTo>
                        <a:pt x="3287" y="10427"/>
                        <a:pt x="1963" y="8797"/>
                        <a:pt x="1963" y="7425"/>
                      </a:cubicBezTo>
                      <a:cubicBezTo>
                        <a:pt x="1963" y="4075"/>
                        <a:pt x="5927" y="1350"/>
                        <a:pt x="10800" y="1350"/>
                      </a:cubicBezTo>
                      <a:cubicBezTo>
                        <a:pt x="15672" y="1350"/>
                        <a:pt x="19636" y="4075"/>
                        <a:pt x="19636" y="7425"/>
                      </a:cubicBezTo>
                      <a:cubicBezTo>
                        <a:pt x="19636" y="8787"/>
                        <a:pt x="18312" y="10425"/>
                        <a:pt x="17029" y="12011"/>
                      </a:cubicBezTo>
                      <a:cubicBezTo>
                        <a:pt x="16455" y="12723"/>
                        <a:pt x="15873" y="13449"/>
                        <a:pt x="15386" y="14175"/>
                      </a:cubicBezTo>
                      <a:moveTo>
                        <a:pt x="10800" y="20249"/>
                      </a:moveTo>
                      <a:cubicBezTo>
                        <a:pt x="9805" y="20249"/>
                        <a:pt x="9347" y="20171"/>
                        <a:pt x="8839" y="19406"/>
                      </a:cubicBezTo>
                      <a:lnTo>
                        <a:pt x="13000" y="19048"/>
                      </a:lnTo>
                      <a:cubicBezTo>
                        <a:pt x="12398" y="20164"/>
                        <a:pt x="11959" y="20249"/>
                        <a:pt x="10800" y="20249"/>
                      </a:cubicBezTo>
                      <a:moveTo>
                        <a:pt x="7595" y="16813"/>
                      </a:moveTo>
                      <a:cubicBezTo>
                        <a:pt x="7417" y="16407"/>
                        <a:pt x="7215" y="15978"/>
                        <a:pt x="6991" y="15525"/>
                      </a:cubicBezTo>
                      <a:lnTo>
                        <a:pt x="14616" y="15525"/>
                      </a:lnTo>
                      <a:cubicBezTo>
                        <a:pt x="14496" y="15767"/>
                        <a:pt x="14375" y="16010"/>
                        <a:pt x="14270" y="16239"/>
                      </a:cubicBezTo>
                      <a:cubicBezTo>
                        <a:pt x="14270" y="16239"/>
                        <a:pt x="7595" y="16813"/>
                        <a:pt x="7595" y="16813"/>
                      </a:cubicBezTo>
                      <a:close/>
                      <a:moveTo>
                        <a:pt x="13345" y="18343"/>
                      </a:moveTo>
                      <a:lnTo>
                        <a:pt x="8476" y="18762"/>
                      </a:lnTo>
                      <a:cubicBezTo>
                        <a:pt x="8303" y="18416"/>
                        <a:pt x="8116" y="18011"/>
                        <a:pt x="7890" y="17483"/>
                      </a:cubicBezTo>
                      <a:cubicBezTo>
                        <a:pt x="7887" y="17477"/>
                        <a:pt x="7883" y="17469"/>
                        <a:pt x="7881" y="17462"/>
                      </a:cubicBezTo>
                      <a:lnTo>
                        <a:pt x="13957" y="16941"/>
                      </a:lnTo>
                      <a:cubicBezTo>
                        <a:pt x="13871" y="17140"/>
                        <a:pt x="13778" y="17350"/>
                        <a:pt x="13698" y="17537"/>
                      </a:cubicBezTo>
                      <a:cubicBezTo>
                        <a:pt x="13569" y="17841"/>
                        <a:pt x="13453" y="18104"/>
                        <a:pt x="13345" y="18343"/>
                      </a:cubicBezTo>
                      <a:moveTo>
                        <a:pt x="10800" y="0"/>
                      </a:moveTo>
                      <a:cubicBezTo>
                        <a:pt x="4835" y="0"/>
                        <a:pt x="0" y="3324"/>
                        <a:pt x="0" y="7425"/>
                      </a:cubicBezTo>
                      <a:cubicBezTo>
                        <a:pt x="0" y="10146"/>
                        <a:pt x="3621" y="13029"/>
                        <a:pt x="4939" y="15562"/>
                      </a:cubicBezTo>
                      <a:cubicBezTo>
                        <a:pt x="6906" y="19339"/>
                        <a:pt x="6688" y="21599"/>
                        <a:pt x="10800" y="21599"/>
                      </a:cubicBezTo>
                      <a:cubicBezTo>
                        <a:pt x="14972" y="21599"/>
                        <a:pt x="14692" y="19349"/>
                        <a:pt x="16660" y="15577"/>
                      </a:cubicBezTo>
                      <a:cubicBezTo>
                        <a:pt x="17983" y="13039"/>
                        <a:pt x="21600" y="10124"/>
                        <a:pt x="21600" y="7425"/>
                      </a:cubicBezTo>
                      <a:cubicBezTo>
                        <a:pt x="21600" y="3324"/>
                        <a:pt x="16764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1" name="îṣļîḑé-Freeform: Shape 45"/>
                <p:cNvSpPr/>
                <p:nvPr/>
              </p:nvSpPr>
              <p:spPr bwMode="auto">
                <a:xfrm>
                  <a:off x="3655219" y="3583782"/>
                  <a:ext cx="94456" cy="9445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938" y="0"/>
                      </a:moveTo>
                      <a:cubicBezTo>
                        <a:pt x="8943" y="0"/>
                        <a:pt x="0" y="8942"/>
                        <a:pt x="0" y="19938"/>
                      </a:cubicBezTo>
                      <a:cubicBezTo>
                        <a:pt x="0" y="20855"/>
                        <a:pt x="743" y="21600"/>
                        <a:pt x="1661" y="21600"/>
                      </a:cubicBezTo>
                      <a:cubicBezTo>
                        <a:pt x="2579" y="21600"/>
                        <a:pt x="3323" y="20855"/>
                        <a:pt x="3323" y="19938"/>
                      </a:cubicBezTo>
                      <a:cubicBezTo>
                        <a:pt x="3323" y="10777"/>
                        <a:pt x="10777" y="3323"/>
                        <a:pt x="19938" y="3323"/>
                      </a:cubicBezTo>
                      <a:cubicBezTo>
                        <a:pt x="20856" y="3323"/>
                        <a:pt x="21600" y="2578"/>
                        <a:pt x="21600" y="1661"/>
                      </a:cubicBezTo>
                      <a:cubicBezTo>
                        <a:pt x="21600" y="744"/>
                        <a:pt x="20856" y="0"/>
                        <a:pt x="19938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45" name="Group 65"/>
            <p:cNvGrpSpPr/>
            <p:nvPr/>
          </p:nvGrpSpPr>
          <p:grpSpPr>
            <a:xfrm>
              <a:off x="5631490" y="3335365"/>
              <a:ext cx="860435" cy="542499"/>
              <a:chOff x="7665924" y="4145027"/>
              <a:chExt cx="1594958" cy="1005610"/>
            </a:xfrm>
          </p:grpSpPr>
          <p:grpSp>
            <p:nvGrpSpPr>
              <p:cNvPr id="66" name="Group 15"/>
              <p:cNvGrpSpPr/>
              <p:nvPr/>
            </p:nvGrpSpPr>
            <p:grpSpPr>
              <a:xfrm>
                <a:off x="7665924" y="4145027"/>
                <a:ext cx="1181319" cy="1005610"/>
                <a:chOff x="8252876" y="4144819"/>
                <a:chExt cx="1326100" cy="1128856"/>
              </a:xfrm>
              <a:solidFill>
                <a:schemeClr val="accent5"/>
              </a:solidFill>
            </p:grpSpPr>
            <p:sp>
              <p:nvSpPr>
                <p:cNvPr id="74" name="îṣļîḑé-Freeform: Shape 16"/>
                <p:cNvSpPr/>
                <p:nvPr/>
              </p:nvSpPr>
              <p:spPr bwMode="auto">
                <a:xfrm>
                  <a:off x="8539163" y="4232275"/>
                  <a:ext cx="1039813" cy="1041400"/>
                </a:xfrm>
                <a:custGeom>
                  <a:avLst/>
                  <a:gdLst>
                    <a:gd name="T0" fmla="*/ 118 w 235"/>
                    <a:gd name="T1" fmla="*/ 218 h 235"/>
                    <a:gd name="T2" fmla="*/ 17 w 235"/>
                    <a:gd name="T3" fmla="*/ 117 h 235"/>
                    <a:gd name="T4" fmla="*/ 118 w 235"/>
                    <a:gd name="T5" fmla="*/ 17 h 235"/>
                    <a:gd name="T6" fmla="*/ 218 w 235"/>
                    <a:gd name="T7" fmla="*/ 117 h 235"/>
                    <a:gd name="T8" fmla="*/ 118 w 235"/>
                    <a:gd name="T9" fmla="*/ 218 h 235"/>
                    <a:gd name="T10" fmla="*/ 118 w 235"/>
                    <a:gd name="T11" fmla="*/ 0 h 235"/>
                    <a:gd name="T12" fmla="*/ 0 w 235"/>
                    <a:gd name="T13" fmla="*/ 117 h 235"/>
                    <a:gd name="T14" fmla="*/ 118 w 235"/>
                    <a:gd name="T15" fmla="*/ 235 h 235"/>
                    <a:gd name="T16" fmla="*/ 235 w 235"/>
                    <a:gd name="T17" fmla="*/ 117 h 235"/>
                    <a:gd name="T18" fmla="*/ 118 w 235"/>
                    <a:gd name="T19" fmla="*/ 0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5" h="235">
                      <a:moveTo>
                        <a:pt x="118" y="218"/>
                      </a:moveTo>
                      <a:cubicBezTo>
                        <a:pt x="62" y="218"/>
                        <a:pt x="17" y="173"/>
                        <a:pt x="17" y="117"/>
                      </a:cubicBezTo>
                      <a:cubicBezTo>
                        <a:pt x="17" y="62"/>
                        <a:pt x="62" y="17"/>
                        <a:pt x="118" y="17"/>
                      </a:cubicBezTo>
                      <a:cubicBezTo>
                        <a:pt x="173" y="17"/>
                        <a:pt x="218" y="62"/>
                        <a:pt x="218" y="117"/>
                      </a:cubicBezTo>
                      <a:cubicBezTo>
                        <a:pt x="218" y="173"/>
                        <a:pt x="173" y="218"/>
                        <a:pt x="118" y="218"/>
                      </a:cubicBezTo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7"/>
                      </a:cubicBezTo>
                      <a:cubicBezTo>
                        <a:pt x="0" y="182"/>
                        <a:pt x="53" y="235"/>
                        <a:pt x="118" y="235"/>
                      </a:cubicBezTo>
                      <a:cubicBezTo>
                        <a:pt x="182" y="235"/>
                        <a:pt x="235" y="182"/>
                        <a:pt x="235" y="117"/>
                      </a:cubicBezTo>
                      <a:cubicBezTo>
                        <a:pt x="235" y="53"/>
                        <a:pt x="182" y="0"/>
                        <a:pt x="118" y="0"/>
                      </a:cubicBez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5" name="îṣļîḑé-Oval 17"/>
                <p:cNvSpPr/>
                <p:nvPr/>
              </p:nvSpPr>
              <p:spPr bwMode="auto">
                <a:xfrm>
                  <a:off x="8615363" y="4308475"/>
                  <a:ext cx="889000" cy="889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6" name="îṣļîḑé-Freeform: Shape 18"/>
                <p:cNvSpPr/>
                <p:nvPr/>
              </p:nvSpPr>
              <p:spPr bwMode="auto">
                <a:xfrm rot="2033263">
                  <a:off x="8252876" y="4144819"/>
                  <a:ext cx="257175" cy="406400"/>
                </a:xfrm>
                <a:custGeom>
                  <a:avLst/>
                  <a:gdLst>
                    <a:gd name="T0" fmla="*/ 162 w 162"/>
                    <a:gd name="T1" fmla="*/ 0 h 256"/>
                    <a:gd name="T2" fmla="*/ 0 w 162"/>
                    <a:gd name="T3" fmla="*/ 128 h 256"/>
                    <a:gd name="T4" fmla="*/ 162 w 162"/>
                    <a:gd name="T5" fmla="*/ 256 h 256"/>
                    <a:gd name="T6" fmla="*/ 162 w 162"/>
                    <a:gd name="T7" fmla="*/ 0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2" h="256">
                      <a:moveTo>
                        <a:pt x="162" y="0"/>
                      </a:moveTo>
                      <a:lnTo>
                        <a:pt x="0" y="128"/>
                      </a:lnTo>
                      <a:lnTo>
                        <a:pt x="162" y="256"/>
                      </a:lnTo>
                      <a:lnTo>
                        <a:pt x="16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67" name="Group 36"/>
              <p:cNvGrpSpPr/>
              <p:nvPr/>
            </p:nvGrpSpPr>
            <p:grpSpPr>
              <a:xfrm>
                <a:off x="8983235" y="4847639"/>
                <a:ext cx="277647" cy="276818"/>
                <a:chOff x="2138511" y="2464802"/>
                <a:chExt cx="354012" cy="352956"/>
              </a:xfrm>
              <a:solidFill>
                <a:schemeClr val="accent3"/>
              </a:solidFill>
            </p:grpSpPr>
            <p:sp>
              <p:nvSpPr>
                <p:cNvPr id="72" name="îṣļîḑé-Oval 37"/>
                <p:cNvSpPr/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3" name="îṣļîḑé-Freeform: Shape 38"/>
                <p:cNvSpPr/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68" name="Group 46"/>
              <p:cNvGrpSpPr/>
              <p:nvPr/>
            </p:nvGrpSpPr>
            <p:grpSpPr>
              <a:xfrm>
                <a:off x="8148940" y="4478612"/>
                <a:ext cx="465138" cy="391319"/>
                <a:chOff x="5356342" y="3093565"/>
                <a:chExt cx="465138" cy="391319"/>
              </a:xfrm>
              <a:solidFill>
                <a:schemeClr val="bg1"/>
              </a:solidFill>
            </p:grpSpPr>
            <p:sp>
              <p:nvSpPr>
                <p:cNvPr id="69" name="îṣļîḑé-Freeform: Shape 47"/>
                <p:cNvSpPr/>
                <p:nvPr/>
              </p:nvSpPr>
              <p:spPr bwMode="auto">
                <a:xfrm>
                  <a:off x="5473023" y="3195165"/>
                  <a:ext cx="231775" cy="2317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6948" y="16070"/>
                      </a:moveTo>
                      <a:cubicBezTo>
                        <a:pt x="14037" y="19468"/>
                        <a:pt x="8925" y="19859"/>
                        <a:pt x="5529" y="16948"/>
                      </a:cubicBezTo>
                      <a:cubicBezTo>
                        <a:pt x="2130" y="14038"/>
                        <a:pt x="1740" y="8924"/>
                        <a:pt x="4651" y="5527"/>
                      </a:cubicBezTo>
                      <a:cubicBezTo>
                        <a:pt x="7559" y="2131"/>
                        <a:pt x="12674" y="1740"/>
                        <a:pt x="16070" y="4650"/>
                      </a:cubicBezTo>
                      <a:cubicBezTo>
                        <a:pt x="19466" y="7560"/>
                        <a:pt x="19859" y="12673"/>
                        <a:pt x="16948" y="16070"/>
                      </a:cubicBezTo>
                      <a:moveTo>
                        <a:pt x="10800" y="0"/>
                      </a:moveTo>
                      <a:cubicBezTo>
                        <a:pt x="4833" y="0"/>
                        <a:pt x="0" y="4834"/>
                        <a:pt x="0" y="10800"/>
                      </a:cubicBezTo>
                      <a:cubicBezTo>
                        <a:pt x="0" y="16765"/>
                        <a:pt x="4833" y="21599"/>
                        <a:pt x="10800" y="21599"/>
                      </a:cubicBezTo>
                      <a:cubicBezTo>
                        <a:pt x="16764" y="21599"/>
                        <a:pt x="21600" y="16765"/>
                        <a:pt x="21600" y="10800"/>
                      </a:cubicBezTo>
                      <a:cubicBezTo>
                        <a:pt x="21600" y="4834"/>
                        <a:pt x="16764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0" name="îṣļîḑé-Freeform: Shape 48"/>
                <p:cNvSpPr/>
                <p:nvPr/>
              </p:nvSpPr>
              <p:spPr bwMode="auto">
                <a:xfrm>
                  <a:off x="5530967" y="3253109"/>
                  <a:ext cx="65088" cy="650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200" y="0"/>
                      </a:moveTo>
                      <a:cubicBezTo>
                        <a:pt x="8596" y="0"/>
                        <a:pt x="0" y="8596"/>
                        <a:pt x="0" y="19195"/>
                      </a:cubicBezTo>
                      <a:lnTo>
                        <a:pt x="0" y="19199"/>
                      </a:lnTo>
                      <a:cubicBezTo>
                        <a:pt x="0" y="20524"/>
                        <a:pt x="1068" y="21599"/>
                        <a:pt x="2400" y="21599"/>
                      </a:cubicBezTo>
                      <a:cubicBezTo>
                        <a:pt x="3721" y="21599"/>
                        <a:pt x="4800" y="20524"/>
                        <a:pt x="4800" y="19199"/>
                      </a:cubicBezTo>
                      <a:lnTo>
                        <a:pt x="4800" y="19195"/>
                      </a:lnTo>
                      <a:cubicBezTo>
                        <a:pt x="4800" y="11247"/>
                        <a:pt x="11240" y="4799"/>
                        <a:pt x="19200" y="4799"/>
                      </a:cubicBezTo>
                      <a:cubicBezTo>
                        <a:pt x="20521" y="4799"/>
                        <a:pt x="21600" y="3724"/>
                        <a:pt x="21600" y="2399"/>
                      </a:cubicBezTo>
                      <a:cubicBezTo>
                        <a:pt x="21600" y="1075"/>
                        <a:pt x="20521" y="0"/>
                        <a:pt x="192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1" name="îṣļîḑé-Freeform: Shape 49"/>
                <p:cNvSpPr/>
                <p:nvPr/>
              </p:nvSpPr>
              <p:spPr bwMode="auto">
                <a:xfrm>
                  <a:off x="5356342" y="3093565"/>
                  <a:ext cx="465138" cy="39131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49" y="19199"/>
                      </a:moveTo>
                      <a:cubicBezTo>
                        <a:pt x="20249" y="19642"/>
                        <a:pt x="19948" y="19999"/>
                        <a:pt x="19575" y="19999"/>
                      </a:cubicBezTo>
                      <a:lnTo>
                        <a:pt x="2024" y="19999"/>
                      </a:lnTo>
                      <a:cubicBezTo>
                        <a:pt x="1651" y="19999"/>
                        <a:pt x="1349" y="19642"/>
                        <a:pt x="1349" y="19199"/>
                      </a:cubicBezTo>
                      <a:lnTo>
                        <a:pt x="1349" y="7200"/>
                      </a:lnTo>
                      <a:cubicBezTo>
                        <a:pt x="1349" y="6809"/>
                        <a:pt x="1588" y="6475"/>
                        <a:pt x="1914" y="6411"/>
                      </a:cubicBezTo>
                      <a:lnTo>
                        <a:pt x="5588" y="5684"/>
                      </a:lnTo>
                      <a:lnTo>
                        <a:pt x="6797" y="2103"/>
                      </a:lnTo>
                      <a:cubicBezTo>
                        <a:pt x="6900" y="1799"/>
                        <a:pt x="7148" y="1600"/>
                        <a:pt x="7424" y="1600"/>
                      </a:cubicBezTo>
                      <a:lnTo>
                        <a:pt x="14174" y="1600"/>
                      </a:lnTo>
                      <a:cubicBezTo>
                        <a:pt x="14450" y="1600"/>
                        <a:pt x="14698" y="1799"/>
                        <a:pt x="14801" y="2103"/>
                      </a:cubicBezTo>
                      <a:lnTo>
                        <a:pt x="16010" y="5684"/>
                      </a:lnTo>
                      <a:lnTo>
                        <a:pt x="19685" y="6411"/>
                      </a:lnTo>
                      <a:cubicBezTo>
                        <a:pt x="20011" y="6475"/>
                        <a:pt x="20249" y="6809"/>
                        <a:pt x="20249" y="7200"/>
                      </a:cubicBezTo>
                      <a:cubicBezTo>
                        <a:pt x="20249" y="7200"/>
                        <a:pt x="20249" y="19199"/>
                        <a:pt x="20249" y="19199"/>
                      </a:cubicBezTo>
                      <a:close/>
                      <a:moveTo>
                        <a:pt x="19907" y="4832"/>
                      </a:moveTo>
                      <a:lnTo>
                        <a:pt x="16981" y="4254"/>
                      </a:lnTo>
                      <a:lnTo>
                        <a:pt x="16054" y="1507"/>
                      </a:lnTo>
                      <a:cubicBezTo>
                        <a:pt x="15745" y="591"/>
                        <a:pt x="15006" y="0"/>
                        <a:pt x="14174" y="0"/>
                      </a:cubicBezTo>
                      <a:lnTo>
                        <a:pt x="7424" y="0"/>
                      </a:lnTo>
                      <a:cubicBezTo>
                        <a:pt x="6593" y="0"/>
                        <a:pt x="5854" y="591"/>
                        <a:pt x="5543" y="1509"/>
                      </a:cubicBezTo>
                      <a:lnTo>
                        <a:pt x="4618" y="4254"/>
                      </a:lnTo>
                      <a:lnTo>
                        <a:pt x="1692" y="4832"/>
                      </a:lnTo>
                      <a:cubicBezTo>
                        <a:pt x="711" y="5025"/>
                        <a:pt x="0" y="6020"/>
                        <a:pt x="0" y="7200"/>
                      </a:cubicBezTo>
                      <a:lnTo>
                        <a:pt x="0" y="19199"/>
                      </a:lnTo>
                      <a:cubicBezTo>
                        <a:pt x="0" y="20523"/>
                        <a:pt x="908" y="21600"/>
                        <a:pt x="2024" y="21600"/>
                      </a:cubicBezTo>
                      <a:lnTo>
                        <a:pt x="19575" y="21600"/>
                      </a:lnTo>
                      <a:cubicBezTo>
                        <a:pt x="20691" y="21600"/>
                        <a:pt x="21600" y="20523"/>
                        <a:pt x="21600" y="19199"/>
                      </a:cubicBezTo>
                      <a:lnTo>
                        <a:pt x="21600" y="7200"/>
                      </a:lnTo>
                      <a:cubicBezTo>
                        <a:pt x="21600" y="6020"/>
                        <a:pt x="20888" y="5025"/>
                        <a:pt x="19907" y="483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46" name="Group 64"/>
            <p:cNvGrpSpPr/>
            <p:nvPr/>
          </p:nvGrpSpPr>
          <p:grpSpPr>
            <a:xfrm>
              <a:off x="5644355" y="1526986"/>
              <a:ext cx="792602" cy="506071"/>
              <a:chOff x="7747008" y="1900594"/>
              <a:chExt cx="1469217" cy="938086"/>
            </a:xfrm>
          </p:grpSpPr>
          <p:grpSp>
            <p:nvGrpSpPr>
              <p:cNvPr id="56" name="Group 19"/>
              <p:cNvGrpSpPr/>
              <p:nvPr/>
            </p:nvGrpSpPr>
            <p:grpSpPr>
              <a:xfrm>
                <a:off x="7747008" y="1900594"/>
                <a:ext cx="1100232" cy="938086"/>
                <a:chOff x="7477126" y="1893888"/>
                <a:chExt cx="1235075" cy="1053058"/>
              </a:xfrm>
              <a:solidFill>
                <a:schemeClr val="accent4"/>
              </a:solidFill>
            </p:grpSpPr>
            <p:sp>
              <p:nvSpPr>
                <p:cNvPr id="63" name="îṣļîḑé-Freeform: Shape 20"/>
                <p:cNvSpPr/>
                <p:nvPr/>
              </p:nvSpPr>
              <p:spPr bwMode="auto">
                <a:xfrm>
                  <a:off x="7672388" y="1893888"/>
                  <a:ext cx="1039813" cy="1041400"/>
                </a:xfrm>
                <a:custGeom>
                  <a:avLst/>
                  <a:gdLst>
                    <a:gd name="T0" fmla="*/ 117 w 235"/>
                    <a:gd name="T1" fmla="*/ 218 h 235"/>
                    <a:gd name="T2" fmla="*/ 46 w 235"/>
                    <a:gd name="T3" fmla="*/ 188 h 235"/>
                    <a:gd name="T4" fmla="*/ 46 w 235"/>
                    <a:gd name="T5" fmla="*/ 47 h 235"/>
                    <a:gd name="T6" fmla="*/ 117 w 235"/>
                    <a:gd name="T7" fmla="*/ 17 h 235"/>
                    <a:gd name="T8" fmla="*/ 188 w 235"/>
                    <a:gd name="T9" fmla="*/ 47 h 235"/>
                    <a:gd name="T10" fmla="*/ 188 w 235"/>
                    <a:gd name="T11" fmla="*/ 188 h 235"/>
                    <a:gd name="T12" fmla="*/ 117 w 235"/>
                    <a:gd name="T13" fmla="*/ 218 h 235"/>
                    <a:gd name="T14" fmla="*/ 117 w 235"/>
                    <a:gd name="T15" fmla="*/ 0 h 235"/>
                    <a:gd name="T16" fmla="*/ 34 w 235"/>
                    <a:gd name="T17" fmla="*/ 34 h 235"/>
                    <a:gd name="T18" fmla="*/ 0 w 235"/>
                    <a:gd name="T19" fmla="*/ 117 h 235"/>
                    <a:gd name="T20" fmla="*/ 34 w 235"/>
                    <a:gd name="T21" fmla="*/ 200 h 235"/>
                    <a:gd name="T22" fmla="*/ 117 w 235"/>
                    <a:gd name="T23" fmla="*/ 235 h 235"/>
                    <a:gd name="T24" fmla="*/ 200 w 235"/>
                    <a:gd name="T25" fmla="*/ 200 h 235"/>
                    <a:gd name="T26" fmla="*/ 235 w 235"/>
                    <a:gd name="T27" fmla="*/ 117 h 235"/>
                    <a:gd name="T28" fmla="*/ 200 w 235"/>
                    <a:gd name="T29" fmla="*/ 34 h 235"/>
                    <a:gd name="T30" fmla="*/ 117 w 235"/>
                    <a:gd name="T31" fmla="*/ 0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35" h="235">
                      <a:moveTo>
                        <a:pt x="117" y="218"/>
                      </a:moveTo>
                      <a:cubicBezTo>
                        <a:pt x="92" y="218"/>
                        <a:pt x="66" y="208"/>
                        <a:pt x="46" y="188"/>
                      </a:cubicBezTo>
                      <a:cubicBezTo>
                        <a:pt x="7" y="149"/>
                        <a:pt x="7" y="86"/>
                        <a:pt x="46" y="47"/>
                      </a:cubicBezTo>
                      <a:cubicBezTo>
                        <a:pt x="66" y="27"/>
                        <a:pt x="92" y="17"/>
                        <a:pt x="117" y="17"/>
                      </a:cubicBezTo>
                      <a:cubicBezTo>
                        <a:pt x="143" y="17"/>
                        <a:pt x="169" y="27"/>
                        <a:pt x="188" y="47"/>
                      </a:cubicBezTo>
                      <a:cubicBezTo>
                        <a:pt x="227" y="86"/>
                        <a:pt x="227" y="149"/>
                        <a:pt x="188" y="188"/>
                      </a:cubicBezTo>
                      <a:cubicBezTo>
                        <a:pt x="169" y="208"/>
                        <a:pt x="143" y="218"/>
                        <a:pt x="117" y="218"/>
                      </a:cubicBezTo>
                      <a:moveTo>
                        <a:pt x="117" y="0"/>
                      </a:moveTo>
                      <a:cubicBezTo>
                        <a:pt x="87" y="0"/>
                        <a:pt x="57" y="12"/>
                        <a:pt x="34" y="34"/>
                      </a:cubicBezTo>
                      <a:cubicBezTo>
                        <a:pt x="11" y="57"/>
                        <a:pt x="0" y="87"/>
                        <a:pt x="0" y="117"/>
                      </a:cubicBezTo>
                      <a:cubicBezTo>
                        <a:pt x="0" y="147"/>
                        <a:pt x="11" y="178"/>
                        <a:pt x="34" y="200"/>
                      </a:cubicBezTo>
                      <a:cubicBezTo>
                        <a:pt x="57" y="223"/>
                        <a:pt x="87" y="235"/>
                        <a:pt x="117" y="235"/>
                      </a:cubicBezTo>
                      <a:cubicBezTo>
                        <a:pt x="147" y="235"/>
                        <a:pt x="177" y="223"/>
                        <a:pt x="200" y="200"/>
                      </a:cubicBezTo>
                      <a:cubicBezTo>
                        <a:pt x="223" y="178"/>
                        <a:pt x="235" y="147"/>
                        <a:pt x="235" y="117"/>
                      </a:cubicBezTo>
                      <a:cubicBezTo>
                        <a:pt x="235" y="87"/>
                        <a:pt x="223" y="57"/>
                        <a:pt x="200" y="34"/>
                      </a:cubicBezTo>
                      <a:cubicBezTo>
                        <a:pt x="177" y="12"/>
                        <a:pt x="147" y="0"/>
                        <a:pt x="117" y="0"/>
                      </a:cubicBezTo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4" name="îṣļîḑé-Freeform: Shape 21"/>
                <p:cNvSpPr/>
                <p:nvPr/>
              </p:nvSpPr>
              <p:spPr bwMode="auto">
                <a:xfrm>
                  <a:off x="7704138" y="1970088"/>
                  <a:ext cx="973138" cy="889000"/>
                </a:xfrm>
                <a:custGeom>
                  <a:avLst/>
                  <a:gdLst>
                    <a:gd name="T0" fmla="*/ 110 w 220"/>
                    <a:gd name="T1" fmla="*/ 0 h 201"/>
                    <a:gd name="T2" fmla="*/ 39 w 220"/>
                    <a:gd name="T3" fmla="*/ 30 h 201"/>
                    <a:gd name="T4" fmla="*/ 39 w 220"/>
                    <a:gd name="T5" fmla="*/ 171 h 201"/>
                    <a:gd name="T6" fmla="*/ 110 w 220"/>
                    <a:gd name="T7" fmla="*/ 201 h 201"/>
                    <a:gd name="T8" fmla="*/ 181 w 220"/>
                    <a:gd name="T9" fmla="*/ 171 h 201"/>
                    <a:gd name="T10" fmla="*/ 181 w 220"/>
                    <a:gd name="T11" fmla="*/ 30 h 201"/>
                    <a:gd name="T12" fmla="*/ 110 w 220"/>
                    <a:gd name="T13" fmla="*/ 0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0" h="201">
                      <a:moveTo>
                        <a:pt x="110" y="0"/>
                      </a:moveTo>
                      <a:cubicBezTo>
                        <a:pt x="85" y="0"/>
                        <a:pt x="59" y="10"/>
                        <a:pt x="39" y="30"/>
                      </a:cubicBezTo>
                      <a:cubicBezTo>
                        <a:pt x="0" y="69"/>
                        <a:pt x="0" y="132"/>
                        <a:pt x="39" y="171"/>
                      </a:cubicBezTo>
                      <a:cubicBezTo>
                        <a:pt x="59" y="191"/>
                        <a:pt x="85" y="201"/>
                        <a:pt x="110" y="201"/>
                      </a:cubicBezTo>
                      <a:cubicBezTo>
                        <a:pt x="136" y="201"/>
                        <a:pt x="162" y="191"/>
                        <a:pt x="181" y="171"/>
                      </a:cubicBezTo>
                      <a:cubicBezTo>
                        <a:pt x="220" y="132"/>
                        <a:pt x="220" y="69"/>
                        <a:pt x="181" y="30"/>
                      </a:cubicBezTo>
                      <a:cubicBezTo>
                        <a:pt x="162" y="10"/>
                        <a:pt x="136" y="0"/>
                        <a:pt x="110" y="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5" name="îṣļîḑé-Freeform: Shape 22"/>
                <p:cNvSpPr/>
                <p:nvPr/>
              </p:nvSpPr>
              <p:spPr bwMode="auto">
                <a:xfrm rot="621349">
                  <a:off x="7477126" y="2619921"/>
                  <a:ext cx="323850" cy="327025"/>
                </a:xfrm>
                <a:custGeom>
                  <a:avLst/>
                  <a:gdLst>
                    <a:gd name="T0" fmla="*/ 23 w 204"/>
                    <a:gd name="T1" fmla="*/ 0 h 206"/>
                    <a:gd name="T2" fmla="*/ 0 w 204"/>
                    <a:gd name="T3" fmla="*/ 206 h 206"/>
                    <a:gd name="T4" fmla="*/ 204 w 204"/>
                    <a:gd name="T5" fmla="*/ 184 h 206"/>
                    <a:gd name="T6" fmla="*/ 23 w 204"/>
                    <a:gd name="T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4" h="206">
                      <a:moveTo>
                        <a:pt x="23" y="0"/>
                      </a:moveTo>
                      <a:lnTo>
                        <a:pt x="0" y="206"/>
                      </a:lnTo>
                      <a:lnTo>
                        <a:pt x="204" y="184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57" name="Group 30"/>
              <p:cNvGrpSpPr/>
              <p:nvPr/>
            </p:nvGrpSpPr>
            <p:grpSpPr>
              <a:xfrm>
                <a:off x="8938578" y="2089168"/>
                <a:ext cx="277647" cy="276818"/>
                <a:chOff x="2138511" y="2464802"/>
                <a:chExt cx="354012" cy="352956"/>
              </a:xfrm>
              <a:solidFill>
                <a:schemeClr val="accent4"/>
              </a:solidFill>
            </p:grpSpPr>
            <p:sp>
              <p:nvSpPr>
                <p:cNvPr id="61" name="îṣļîḑé-Oval 31"/>
                <p:cNvSpPr/>
                <p:nvPr/>
              </p:nvSpPr>
              <p:spPr bwMode="auto">
                <a:xfrm>
                  <a:off x="2229829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2" name="îṣļîḑé-Freeform: Shape 32"/>
                <p:cNvSpPr/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58" name="Group 50"/>
              <p:cNvGrpSpPr/>
              <p:nvPr/>
            </p:nvGrpSpPr>
            <p:grpSpPr>
              <a:xfrm>
                <a:off x="8149734" y="2177122"/>
                <a:ext cx="464344" cy="407194"/>
                <a:chOff x="1640798" y="2149003"/>
                <a:chExt cx="464344" cy="407194"/>
              </a:xfrm>
              <a:solidFill>
                <a:schemeClr val="bg1"/>
              </a:solidFill>
            </p:grpSpPr>
            <p:sp>
              <p:nvSpPr>
                <p:cNvPr id="59" name="îṣļîḑé-Freeform: Shape 51"/>
                <p:cNvSpPr/>
                <p:nvPr/>
              </p:nvSpPr>
              <p:spPr bwMode="auto">
                <a:xfrm>
                  <a:off x="1640798" y="2149003"/>
                  <a:ext cx="464344" cy="407194"/>
                </a:xfrm>
                <a:custGeom>
                  <a:avLst/>
                  <a:gdLst>
                    <a:gd name="T0" fmla="+- 0 10800 597"/>
                    <a:gd name="T1" fmla="*/ T0 w 20407"/>
                    <a:gd name="T2" fmla="+- 0 11028 672"/>
                    <a:gd name="T3" fmla="*/ 11028 h 20712"/>
                    <a:gd name="T4" fmla="+- 0 10800 597"/>
                    <a:gd name="T5" fmla="*/ T4 w 20407"/>
                    <a:gd name="T6" fmla="+- 0 11028 672"/>
                    <a:gd name="T7" fmla="*/ 11028 h 20712"/>
                    <a:gd name="T8" fmla="+- 0 10800 597"/>
                    <a:gd name="T9" fmla="*/ T8 w 20407"/>
                    <a:gd name="T10" fmla="+- 0 11028 672"/>
                    <a:gd name="T11" fmla="*/ 11028 h 20712"/>
                    <a:gd name="T12" fmla="+- 0 10800 597"/>
                    <a:gd name="T13" fmla="*/ T12 w 20407"/>
                    <a:gd name="T14" fmla="+- 0 11028 672"/>
                    <a:gd name="T15" fmla="*/ 11028 h 2071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0407" h="20712">
                      <a:moveTo>
                        <a:pt x="17706" y="10922"/>
                      </a:moveTo>
                      <a:lnTo>
                        <a:pt x="10657" y="19017"/>
                      </a:lnTo>
                      <a:cubicBezTo>
                        <a:pt x="10407" y="19305"/>
                        <a:pt x="9998" y="19305"/>
                        <a:pt x="9748" y="19017"/>
                      </a:cubicBezTo>
                      <a:lnTo>
                        <a:pt x="2699" y="10922"/>
                      </a:lnTo>
                      <a:cubicBezTo>
                        <a:pt x="817" y="8762"/>
                        <a:pt x="817" y="5247"/>
                        <a:pt x="2699" y="3087"/>
                      </a:cubicBezTo>
                      <a:cubicBezTo>
                        <a:pt x="4512" y="1004"/>
                        <a:pt x="7429" y="931"/>
                        <a:pt x="9338" y="2923"/>
                      </a:cubicBezTo>
                      <a:lnTo>
                        <a:pt x="10202" y="3825"/>
                      </a:lnTo>
                      <a:lnTo>
                        <a:pt x="11067" y="2923"/>
                      </a:lnTo>
                      <a:cubicBezTo>
                        <a:pt x="12976" y="931"/>
                        <a:pt x="15893" y="1004"/>
                        <a:pt x="17706" y="3087"/>
                      </a:cubicBezTo>
                      <a:cubicBezTo>
                        <a:pt x="19588" y="5247"/>
                        <a:pt x="19588" y="8762"/>
                        <a:pt x="17706" y="10922"/>
                      </a:cubicBezTo>
                      <a:moveTo>
                        <a:pt x="18616" y="2043"/>
                      </a:moveTo>
                      <a:cubicBezTo>
                        <a:pt x="16301" y="-617"/>
                        <a:pt x="12601" y="-672"/>
                        <a:pt x="10202" y="1830"/>
                      </a:cubicBezTo>
                      <a:cubicBezTo>
                        <a:pt x="7805" y="-672"/>
                        <a:pt x="4104" y="-617"/>
                        <a:pt x="1789" y="2043"/>
                      </a:cubicBezTo>
                      <a:cubicBezTo>
                        <a:pt x="-597" y="4783"/>
                        <a:pt x="-597" y="9226"/>
                        <a:pt x="1789" y="11967"/>
                      </a:cubicBezTo>
                      <a:cubicBezTo>
                        <a:pt x="2470" y="12750"/>
                        <a:pt x="8838" y="20061"/>
                        <a:pt x="8838" y="20061"/>
                      </a:cubicBezTo>
                      <a:cubicBezTo>
                        <a:pt x="9592" y="20928"/>
                        <a:pt x="10812" y="20928"/>
                        <a:pt x="11567" y="20061"/>
                      </a:cubicBezTo>
                      <a:cubicBezTo>
                        <a:pt x="11567" y="20061"/>
                        <a:pt x="18539" y="12056"/>
                        <a:pt x="18616" y="11967"/>
                      </a:cubicBezTo>
                      <a:cubicBezTo>
                        <a:pt x="21003" y="9226"/>
                        <a:pt x="21003" y="4783"/>
                        <a:pt x="18616" y="204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0" name="îṣļîḑé-Freeform: Shape 52"/>
                <p:cNvSpPr/>
                <p:nvPr/>
              </p:nvSpPr>
              <p:spPr bwMode="auto">
                <a:xfrm>
                  <a:off x="1713029" y="2222028"/>
                  <a:ext cx="69056" cy="6905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326" y="0"/>
                      </a:moveTo>
                      <a:cubicBezTo>
                        <a:pt x="19317" y="0"/>
                        <a:pt x="19317" y="4"/>
                        <a:pt x="19308" y="4"/>
                      </a:cubicBezTo>
                      <a:cubicBezTo>
                        <a:pt x="8643" y="13"/>
                        <a:pt x="0" y="8659"/>
                        <a:pt x="0" y="19326"/>
                      </a:cubicBezTo>
                      <a:cubicBezTo>
                        <a:pt x="0" y="20580"/>
                        <a:pt x="1019" y="21600"/>
                        <a:pt x="2273" y="21600"/>
                      </a:cubicBezTo>
                      <a:cubicBezTo>
                        <a:pt x="3528" y="21600"/>
                        <a:pt x="4547" y="20580"/>
                        <a:pt x="4547" y="19326"/>
                      </a:cubicBezTo>
                      <a:lnTo>
                        <a:pt x="4547" y="19321"/>
                      </a:lnTo>
                      <a:cubicBezTo>
                        <a:pt x="4547" y="11164"/>
                        <a:pt x="11164" y="4547"/>
                        <a:pt x="19321" y="4547"/>
                      </a:cubicBezTo>
                      <a:lnTo>
                        <a:pt x="19326" y="4547"/>
                      </a:lnTo>
                      <a:cubicBezTo>
                        <a:pt x="20580" y="4547"/>
                        <a:pt x="21599" y="3528"/>
                        <a:pt x="21599" y="2273"/>
                      </a:cubicBezTo>
                      <a:cubicBezTo>
                        <a:pt x="21599" y="1019"/>
                        <a:pt x="20580" y="0"/>
                        <a:pt x="19326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47" name="Group 67"/>
            <p:cNvGrpSpPr/>
            <p:nvPr/>
          </p:nvGrpSpPr>
          <p:grpSpPr>
            <a:xfrm>
              <a:off x="2726221" y="1532588"/>
              <a:ext cx="811432" cy="500469"/>
              <a:chOff x="2956320" y="1913246"/>
              <a:chExt cx="1504123" cy="927701"/>
            </a:xfrm>
          </p:grpSpPr>
          <p:grpSp>
            <p:nvGrpSpPr>
              <p:cNvPr id="48" name="Group 23"/>
              <p:cNvGrpSpPr/>
              <p:nvPr/>
            </p:nvGrpSpPr>
            <p:grpSpPr>
              <a:xfrm>
                <a:off x="3328716" y="1913246"/>
                <a:ext cx="1131727" cy="927701"/>
                <a:chOff x="3000376" y="1893888"/>
                <a:chExt cx="1270430" cy="1041400"/>
              </a:xfrm>
              <a:solidFill>
                <a:schemeClr val="accent2"/>
              </a:solidFill>
            </p:grpSpPr>
            <p:sp>
              <p:nvSpPr>
                <p:cNvPr id="53" name="îṣļîḑé-Freeform: Shape 24"/>
                <p:cNvSpPr/>
                <p:nvPr/>
              </p:nvSpPr>
              <p:spPr bwMode="auto">
                <a:xfrm>
                  <a:off x="3000376" y="1893888"/>
                  <a:ext cx="1039813" cy="1041400"/>
                </a:xfrm>
                <a:custGeom>
                  <a:avLst/>
                  <a:gdLst>
                    <a:gd name="T0" fmla="*/ 117 w 235"/>
                    <a:gd name="T1" fmla="*/ 218 h 235"/>
                    <a:gd name="T2" fmla="*/ 46 w 235"/>
                    <a:gd name="T3" fmla="*/ 188 h 235"/>
                    <a:gd name="T4" fmla="*/ 46 w 235"/>
                    <a:gd name="T5" fmla="*/ 47 h 235"/>
                    <a:gd name="T6" fmla="*/ 117 w 235"/>
                    <a:gd name="T7" fmla="*/ 17 h 235"/>
                    <a:gd name="T8" fmla="*/ 188 w 235"/>
                    <a:gd name="T9" fmla="*/ 47 h 235"/>
                    <a:gd name="T10" fmla="*/ 188 w 235"/>
                    <a:gd name="T11" fmla="*/ 188 h 235"/>
                    <a:gd name="T12" fmla="*/ 117 w 235"/>
                    <a:gd name="T13" fmla="*/ 218 h 235"/>
                    <a:gd name="T14" fmla="*/ 117 w 235"/>
                    <a:gd name="T15" fmla="*/ 0 h 235"/>
                    <a:gd name="T16" fmla="*/ 34 w 235"/>
                    <a:gd name="T17" fmla="*/ 34 h 235"/>
                    <a:gd name="T18" fmla="*/ 0 w 235"/>
                    <a:gd name="T19" fmla="*/ 117 h 235"/>
                    <a:gd name="T20" fmla="*/ 34 w 235"/>
                    <a:gd name="T21" fmla="*/ 200 h 235"/>
                    <a:gd name="T22" fmla="*/ 117 w 235"/>
                    <a:gd name="T23" fmla="*/ 235 h 235"/>
                    <a:gd name="T24" fmla="*/ 200 w 235"/>
                    <a:gd name="T25" fmla="*/ 200 h 235"/>
                    <a:gd name="T26" fmla="*/ 235 w 235"/>
                    <a:gd name="T27" fmla="*/ 117 h 235"/>
                    <a:gd name="T28" fmla="*/ 200 w 235"/>
                    <a:gd name="T29" fmla="*/ 34 h 235"/>
                    <a:gd name="T30" fmla="*/ 117 w 235"/>
                    <a:gd name="T31" fmla="*/ 0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35" h="235">
                      <a:moveTo>
                        <a:pt x="117" y="218"/>
                      </a:moveTo>
                      <a:cubicBezTo>
                        <a:pt x="92" y="218"/>
                        <a:pt x="66" y="208"/>
                        <a:pt x="46" y="188"/>
                      </a:cubicBezTo>
                      <a:cubicBezTo>
                        <a:pt x="7" y="149"/>
                        <a:pt x="7" y="86"/>
                        <a:pt x="46" y="47"/>
                      </a:cubicBezTo>
                      <a:cubicBezTo>
                        <a:pt x="66" y="27"/>
                        <a:pt x="92" y="17"/>
                        <a:pt x="117" y="17"/>
                      </a:cubicBezTo>
                      <a:cubicBezTo>
                        <a:pt x="143" y="17"/>
                        <a:pt x="169" y="27"/>
                        <a:pt x="188" y="47"/>
                      </a:cubicBezTo>
                      <a:cubicBezTo>
                        <a:pt x="227" y="86"/>
                        <a:pt x="227" y="149"/>
                        <a:pt x="188" y="188"/>
                      </a:cubicBezTo>
                      <a:cubicBezTo>
                        <a:pt x="169" y="208"/>
                        <a:pt x="143" y="218"/>
                        <a:pt x="117" y="218"/>
                      </a:cubicBezTo>
                      <a:moveTo>
                        <a:pt x="117" y="0"/>
                      </a:moveTo>
                      <a:cubicBezTo>
                        <a:pt x="87" y="0"/>
                        <a:pt x="57" y="12"/>
                        <a:pt x="34" y="34"/>
                      </a:cubicBezTo>
                      <a:cubicBezTo>
                        <a:pt x="11" y="57"/>
                        <a:pt x="0" y="87"/>
                        <a:pt x="0" y="117"/>
                      </a:cubicBezTo>
                      <a:cubicBezTo>
                        <a:pt x="0" y="147"/>
                        <a:pt x="11" y="178"/>
                        <a:pt x="34" y="200"/>
                      </a:cubicBezTo>
                      <a:cubicBezTo>
                        <a:pt x="57" y="223"/>
                        <a:pt x="87" y="235"/>
                        <a:pt x="117" y="235"/>
                      </a:cubicBezTo>
                      <a:cubicBezTo>
                        <a:pt x="147" y="235"/>
                        <a:pt x="177" y="223"/>
                        <a:pt x="200" y="200"/>
                      </a:cubicBezTo>
                      <a:cubicBezTo>
                        <a:pt x="223" y="178"/>
                        <a:pt x="235" y="147"/>
                        <a:pt x="235" y="117"/>
                      </a:cubicBezTo>
                      <a:cubicBezTo>
                        <a:pt x="235" y="87"/>
                        <a:pt x="223" y="57"/>
                        <a:pt x="200" y="34"/>
                      </a:cubicBezTo>
                      <a:cubicBezTo>
                        <a:pt x="177" y="12"/>
                        <a:pt x="147" y="0"/>
                        <a:pt x="117" y="0"/>
                      </a:cubicBezTo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4" name="îṣļîḑé-Freeform: Shape 25"/>
                <p:cNvSpPr/>
                <p:nvPr/>
              </p:nvSpPr>
              <p:spPr bwMode="auto">
                <a:xfrm>
                  <a:off x="3032126" y="1970088"/>
                  <a:ext cx="973138" cy="889000"/>
                </a:xfrm>
                <a:custGeom>
                  <a:avLst/>
                  <a:gdLst>
                    <a:gd name="T0" fmla="*/ 110 w 220"/>
                    <a:gd name="T1" fmla="*/ 0 h 201"/>
                    <a:gd name="T2" fmla="*/ 39 w 220"/>
                    <a:gd name="T3" fmla="*/ 30 h 201"/>
                    <a:gd name="T4" fmla="*/ 39 w 220"/>
                    <a:gd name="T5" fmla="*/ 171 h 201"/>
                    <a:gd name="T6" fmla="*/ 110 w 220"/>
                    <a:gd name="T7" fmla="*/ 201 h 201"/>
                    <a:gd name="T8" fmla="*/ 181 w 220"/>
                    <a:gd name="T9" fmla="*/ 171 h 201"/>
                    <a:gd name="T10" fmla="*/ 181 w 220"/>
                    <a:gd name="T11" fmla="*/ 30 h 201"/>
                    <a:gd name="T12" fmla="*/ 110 w 220"/>
                    <a:gd name="T13" fmla="*/ 0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0" h="201">
                      <a:moveTo>
                        <a:pt x="110" y="0"/>
                      </a:moveTo>
                      <a:cubicBezTo>
                        <a:pt x="85" y="0"/>
                        <a:pt x="59" y="10"/>
                        <a:pt x="39" y="30"/>
                      </a:cubicBezTo>
                      <a:cubicBezTo>
                        <a:pt x="0" y="69"/>
                        <a:pt x="0" y="132"/>
                        <a:pt x="39" y="171"/>
                      </a:cubicBezTo>
                      <a:cubicBezTo>
                        <a:pt x="59" y="191"/>
                        <a:pt x="85" y="201"/>
                        <a:pt x="110" y="201"/>
                      </a:cubicBezTo>
                      <a:cubicBezTo>
                        <a:pt x="136" y="201"/>
                        <a:pt x="162" y="191"/>
                        <a:pt x="181" y="171"/>
                      </a:cubicBezTo>
                      <a:cubicBezTo>
                        <a:pt x="220" y="132"/>
                        <a:pt x="220" y="69"/>
                        <a:pt x="181" y="30"/>
                      </a:cubicBezTo>
                      <a:cubicBezTo>
                        <a:pt x="162" y="10"/>
                        <a:pt x="136" y="0"/>
                        <a:pt x="110" y="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5" name="îṣļîḑé-Freeform: Shape 26"/>
                <p:cNvSpPr/>
                <p:nvPr/>
              </p:nvSpPr>
              <p:spPr bwMode="auto">
                <a:xfrm rot="20753256">
                  <a:off x="3946956" y="2573715"/>
                  <a:ext cx="323850" cy="327025"/>
                </a:xfrm>
                <a:custGeom>
                  <a:avLst/>
                  <a:gdLst>
                    <a:gd name="T0" fmla="*/ 181 w 204"/>
                    <a:gd name="T1" fmla="*/ 0 h 206"/>
                    <a:gd name="T2" fmla="*/ 0 w 204"/>
                    <a:gd name="T3" fmla="*/ 184 h 206"/>
                    <a:gd name="T4" fmla="*/ 204 w 204"/>
                    <a:gd name="T5" fmla="*/ 206 h 206"/>
                    <a:gd name="T6" fmla="*/ 181 w 204"/>
                    <a:gd name="T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4" h="206">
                      <a:moveTo>
                        <a:pt x="181" y="0"/>
                      </a:moveTo>
                      <a:lnTo>
                        <a:pt x="0" y="184"/>
                      </a:lnTo>
                      <a:lnTo>
                        <a:pt x="204" y="206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49" name="Group 27"/>
              <p:cNvGrpSpPr/>
              <p:nvPr/>
            </p:nvGrpSpPr>
            <p:grpSpPr>
              <a:xfrm>
                <a:off x="2956320" y="2101820"/>
                <a:ext cx="277647" cy="276818"/>
                <a:chOff x="2138511" y="2464802"/>
                <a:chExt cx="354012" cy="352956"/>
              </a:xfrm>
              <a:solidFill>
                <a:schemeClr val="accent2"/>
              </a:solidFill>
            </p:grpSpPr>
            <p:sp>
              <p:nvSpPr>
                <p:cNvPr id="51" name="îṣļîḑé-Oval 28"/>
                <p:cNvSpPr/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2" name="îṣļîḑé-Freeform: Shape 29"/>
                <p:cNvSpPr/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50" name="îṣļîḑé-Freeform: Shape 53"/>
              <p:cNvSpPr/>
              <p:nvPr/>
            </p:nvSpPr>
            <p:spPr bwMode="auto">
              <a:xfrm>
                <a:off x="3554239" y="2199769"/>
                <a:ext cx="464344" cy="3341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537" y="19720"/>
                    </a:moveTo>
                    <a:lnTo>
                      <a:pt x="16537" y="19721"/>
                    </a:lnTo>
                    <a:lnTo>
                      <a:pt x="4387" y="19721"/>
                    </a:lnTo>
                    <a:cubicBezTo>
                      <a:pt x="2713" y="19720"/>
                      <a:pt x="1350" y="17824"/>
                      <a:pt x="1350" y="15494"/>
                    </a:cubicBezTo>
                    <a:cubicBezTo>
                      <a:pt x="1350" y="13992"/>
                      <a:pt x="1918" y="12635"/>
                      <a:pt x="2871" y="11862"/>
                    </a:cubicBezTo>
                    <a:cubicBezTo>
                      <a:pt x="3797" y="11123"/>
                      <a:pt x="3860" y="10975"/>
                      <a:pt x="3472" y="9647"/>
                    </a:cubicBezTo>
                    <a:cubicBezTo>
                      <a:pt x="3406" y="9374"/>
                      <a:pt x="3375" y="9136"/>
                      <a:pt x="3375" y="8921"/>
                    </a:cubicBezTo>
                    <a:cubicBezTo>
                      <a:pt x="3375" y="7626"/>
                      <a:pt x="4131" y="6573"/>
                      <a:pt x="5062" y="6573"/>
                    </a:cubicBezTo>
                    <a:cubicBezTo>
                      <a:pt x="5062" y="6573"/>
                      <a:pt x="5505" y="6529"/>
                      <a:pt x="5976" y="6789"/>
                    </a:cubicBezTo>
                    <a:cubicBezTo>
                      <a:pt x="6750" y="7219"/>
                      <a:pt x="6834" y="6808"/>
                      <a:pt x="7200" y="5701"/>
                    </a:cubicBezTo>
                    <a:cubicBezTo>
                      <a:pt x="7974" y="3380"/>
                      <a:pt x="9652" y="1878"/>
                      <a:pt x="11475" y="1878"/>
                    </a:cubicBezTo>
                    <a:cubicBezTo>
                      <a:pt x="13905" y="1878"/>
                      <a:pt x="15914" y="4435"/>
                      <a:pt x="16148" y="7826"/>
                    </a:cubicBezTo>
                    <a:cubicBezTo>
                      <a:pt x="16231" y="9171"/>
                      <a:pt x="16231" y="9171"/>
                      <a:pt x="17239" y="9491"/>
                    </a:cubicBezTo>
                    <a:cubicBezTo>
                      <a:pt x="18984" y="9955"/>
                      <a:pt x="20250" y="12085"/>
                      <a:pt x="20250" y="14555"/>
                    </a:cubicBezTo>
                    <a:cubicBezTo>
                      <a:pt x="20250" y="17404"/>
                      <a:pt x="18585" y="19720"/>
                      <a:pt x="16537" y="19720"/>
                    </a:cubicBezTo>
                    <a:moveTo>
                      <a:pt x="17492" y="7647"/>
                    </a:moveTo>
                    <a:cubicBezTo>
                      <a:pt x="17196" y="3362"/>
                      <a:pt x="14632" y="0"/>
                      <a:pt x="11475" y="0"/>
                    </a:cubicBezTo>
                    <a:cubicBezTo>
                      <a:pt x="9031" y="0"/>
                      <a:pt x="6939" y="2017"/>
                      <a:pt x="5976" y="4911"/>
                    </a:cubicBezTo>
                    <a:cubicBezTo>
                      <a:pt x="5685" y="4784"/>
                      <a:pt x="5383" y="4695"/>
                      <a:pt x="5062" y="4695"/>
                    </a:cubicBezTo>
                    <a:cubicBezTo>
                      <a:pt x="3385" y="4695"/>
                      <a:pt x="2025" y="6589"/>
                      <a:pt x="2025" y="8921"/>
                    </a:cubicBezTo>
                    <a:cubicBezTo>
                      <a:pt x="2025" y="9385"/>
                      <a:pt x="2092" y="9824"/>
                      <a:pt x="2191" y="10240"/>
                    </a:cubicBezTo>
                    <a:cubicBezTo>
                      <a:pt x="886" y="11298"/>
                      <a:pt x="0" y="13242"/>
                      <a:pt x="0" y="15494"/>
                    </a:cubicBezTo>
                    <a:cubicBezTo>
                      <a:pt x="0" y="18866"/>
                      <a:pt x="1964" y="21599"/>
                      <a:pt x="4387" y="21599"/>
                    </a:cubicBezTo>
                    <a:lnTo>
                      <a:pt x="4387" y="21600"/>
                    </a:lnTo>
                    <a:lnTo>
                      <a:pt x="16537" y="21600"/>
                    </a:lnTo>
                    <a:lnTo>
                      <a:pt x="16537" y="21599"/>
                    </a:lnTo>
                    <a:cubicBezTo>
                      <a:pt x="19334" y="21599"/>
                      <a:pt x="21599" y="18446"/>
                      <a:pt x="21599" y="14555"/>
                    </a:cubicBezTo>
                    <a:cubicBezTo>
                      <a:pt x="21599" y="11120"/>
                      <a:pt x="19831" y="8269"/>
                      <a:pt x="17492" y="764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94" name="Group 58"/>
          <p:cNvGrpSpPr/>
          <p:nvPr/>
        </p:nvGrpSpPr>
        <p:grpSpPr>
          <a:xfrm>
            <a:off x="679181" y="1420306"/>
            <a:ext cx="2293337" cy="572805"/>
            <a:chOff x="8132629" y="2417875"/>
            <a:chExt cx="2643044" cy="763740"/>
          </a:xfrm>
        </p:grpSpPr>
        <p:sp>
          <p:nvSpPr>
            <p:cNvPr id="95" name="îṣļîḑé-TextBox 59"/>
            <p:cNvSpPr txBox="1"/>
            <p:nvPr/>
          </p:nvSpPr>
          <p:spPr>
            <a:xfrm>
              <a:off x="9295835" y="2417875"/>
              <a:ext cx="1231106" cy="247223"/>
            </a:xfrm>
            <a:prstGeom prst="rect">
              <a:avLst/>
            </a:prstGeom>
            <a:noFill/>
          </p:spPr>
          <p:txBody>
            <a:bodyPr wrap="none" lIns="0" tIns="0" rIns="216000" bIns="0" anchor="b" anchorCtr="0">
              <a:no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96" name="îṣļîḑé-TextBox 60"/>
            <p:cNvSpPr txBox="1"/>
            <p:nvPr/>
          </p:nvSpPr>
          <p:spPr>
            <a:xfrm>
              <a:off x="8132629" y="2669331"/>
              <a:ext cx="2643044" cy="512284"/>
            </a:xfrm>
            <a:prstGeom prst="rect">
              <a:avLst/>
            </a:prstGeom>
          </p:spPr>
          <p:txBody>
            <a:bodyPr vert="horz" wrap="square" lIns="0" tIns="0" rIns="216000" bIns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/>
            </a:p>
          </p:txBody>
        </p:sp>
      </p:grpSp>
      <p:grpSp>
        <p:nvGrpSpPr>
          <p:cNvPr id="97" name="Group 61"/>
          <p:cNvGrpSpPr/>
          <p:nvPr/>
        </p:nvGrpSpPr>
        <p:grpSpPr>
          <a:xfrm>
            <a:off x="6467433" y="1420306"/>
            <a:ext cx="2516546" cy="569630"/>
            <a:chOff x="8772872" y="2095115"/>
            <a:chExt cx="3355396" cy="759507"/>
          </a:xfrm>
        </p:grpSpPr>
        <p:sp>
          <p:nvSpPr>
            <p:cNvPr id="98" name="îṣļîḑé-TextBox 62"/>
            <p:cNvSpPr txBox="1"/>
            <p:nvPr/>
          </p:nvSpPr>
          <p:spPr>
            <a:xfrm>
              <a:off x="8772872" y="2095115"/>
              <a:ext cx="2699991" cy="247223"/>
            </a:xfrm>
            <a:prstGeom prst="rect">
              <a:avLst/>
            </a:prstGeom>
            <a:noFill/>
          </p:spPr>
          <p:txBody>
            <a:bodyPr wrap="none" lIns="216000" tIns="0" rIns="216000" bIns="0" anchor="b" anchorCtr="0">
              <a:noAutofit/>
            </a:bodyPr>
            <a:lstStyle/>
            <a:p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99" name="îṣļîḑé-TextBox 63"/>
            <p:cNvSpPr txBox="1"/>
            <p:nvPr/>
          </p:nvSpPr>
          <p:spPr>
            <a:xfrm>
              <a:off x="8772873" y="2342338"/>
              <a:ext cx="3355395" cy="512284"/>
            </a:xfrm>
            <a:prstGeom prst="rect">
              <a:avLst/>
            </a:prstGeom>
          </p:spPr>
          <p:txBody>
            <a:bodyPr vert="horz" wrap="square" lIns="216000" tIns="0" rIns="216000" bIns="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/>
            </a:p>
          </p:txBody>
        </p:sp>
      </p:grpSp>
      <p:grpSp>
        <p:nvGrpSpPr>
          <p:cNvPr id="100" name="Group 68"/>
          <p:cNvGrpSpPr/>
          <p:nvPr/>
        </p:nvGrpSpPr>
        <p:grpSpPr>
          <a:xfrm>
            <a:off x="355625" y="3268005"/>
            <a:ext cx="2293337" cy="610905"/>
            <a:chOff x="7894785" y="2417875"/>
            <a:chExt cx="2643044" cy="814541"/>
          </a:xfrm>
        </p:grpSpPr>
        <p:sp>
          <p:nvSpPr>
            <p:cNvPr id="101" name="îṣļîḑé-TextBox 69"/>
            <p:cNvSpPr txBox="1"/>
            <p:nvPr/>
          </p:nvSpPr>
          <p:spPr>
            <a:xfrm>
              <a:off x="9295835" y="2417875"/>
              <a:ext cx="1231106" cy="247223"/>
            </a:xfrm>
            <a:prstGeom prst="rect">
              <a:avLst/>
            </a:prstGeom>
            <a:noFill/>
          </p:spPr>
          <p:txBody>
            <a:bodyPr wrap="none" lIns="0" tIns="0" rIns="216000" bIns="0" anchor="b" anchorCtr="0">
              <a:noAutofit/>
            </a:bodyPr>
            <a:lstStyle/>
            <a:p>
              <a:pPr algn="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02" name="îṣļîḑé-TextBox 70"/>
            <p:cNvSpPr txBox="1"/>
            <p:nvPr/>
          </p:nvSpPr>
          <p:spPr>
            <a:xfrm>
              <a:off x="7894785" y="2720132"/>
              <a:ext cx="2643044" cy="512284"/>
            </a:xfrm>
            <a:prstGeom prst="rect">
              <a:avLst/>
            </a:prstGeom>
          </p:spPr>
          <p:txBody>
            <a:bodyPr vert="horz" wrap="square" lIns="0" tIns="0" rIns="216000" bIns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/>
            </a:p>
          </p:txBody>
        </p:sp>
      </p:grpSp>
      <p:grpSp>
        <p:nvGrpSpPr>
          <p:cNvPr id="103" name="Group 71"/>
          <p:cNvGrpSpPr/>
          <p:nvPr/>
        </p:nvGrpSpPr>
        <p:grpSpPr>
          <a:xfrm>
            <a:off x="6522409" y="3268005"/>
            <a:ext cx="2516546" cy="569630"/>
            <a:chOff x="8772872" y="2095115"/>
            <a:chExt cx="3355396" cy="759507"/>
          </a:xfrm>
        </p:grpSpPr>
        <p:sp>
          <p:nvSpPr>
            <p:cNvPr id="104" name="îṣļîḑé-TextBox 72"/>
            <p:cNvSpPr txBox="1"/>
            <p:nvPr/>
          </p:nvSpPr>
          <p:spPr>
            <a:xfrm>
              <a:off x="8772872" y="2095115"/>
              <a:ext cx="2699991" cy="247223"/>
            </a:xfrm>
            <a:prstGeom prst="rect">
              <a:avLst/>
            </a:prstGeom>
            <a:noFill/>
          </p:spPr>
          <p:txBody>
            <a:bodyPr wrap="none" lIns="216000" tIns="0" rIns="216000" bIns="0" anchor="b" anchorCtr="0">
              <a:noAutofit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05" name="ïşḻïďê-TextBox 73"/>
            <p:cNvSpPr txBox="1"/>
            <p:nvPr/>
          </p:nvSpPr>
          <p:spPr>
            <a:xfrm>
              <a:off x="8772873" y="2342338"/>
              <a:ext cx="3355395" cy="512284"/>
            </a:xfrm>
            <a:prstGeom prst="rect">
              <a:avLst/>
            </a:prstGeom>
          </p:spPr>
          <p:txBody>
            <a:bodyPr vert="horz" wrap="square" lIns="216000" tIns="0" rIns="216000" bIns="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/>
            </a:p>
          </p:txBody>
        </p:sp>
      </p:grp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6794" y="74023"/>
            <a:ext cx="2429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accent1"/>
                </a:solidFill>
              </a:rPr>
              <a:t>标题内容预设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87829" y="474133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513323"/>
            <a:ext cx="1828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e3e761e7-f8da-4854-bf83-4536dcea57e5"/>
          <p:cNvGrpSpPr>
            <a:grpSpLocks noChangeAspect="1"/>
          </p:cNvGrpSpPr>
          <p:nvPr/>
        </p:nvGrpSpPr>
        <p:grpSpPr>
          <a:xfrm>
            <a:off x="1968708" y="1416909"/>
            <a:ext cx="5406958" cy="3019300"/>
            <a:chOff x="1190978" y="1433512"/>
            <a:chExt cx="7209278" cy="4025734"/>
          </a:xfrm>
        </p:grpSpPr>
        <p:sp>
          <p:nvSpPr>
            <p:cNvPr id="8" name="îṣļîḑé-Rectangle: Rounded Corners 7"/>
            <p:cNvSpPr/>
            <p:nvPr/>
          </p:nvSpPr>
          <p:spPr>
            <a:xfrm>
              <a:off x="1676047" y="1433512"/>
              <a:ext cx="5210175" cy="1004400"/>
            </a:xfrm>
            <a:prstGeom prst="roundRect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îṣļîḑé-Rectangle: Rounded Corners 8"/>
            <p:cNvSpPr/>
            <p:nvPr/>
          </p:nvSpPr>
          <p:spPr>
            <a:xfrm>
              <a:off x="1676047" y="2426463"/>
              <a:ext cx="6724209" cy="1004400"/>
            </a:xfrm>
            <a:prstGeom prst="roundRect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îṣļîḑé-Rectangle: Rounded Corners 9"/>
            <p:cNvSpPr/>
            <p:nvPr/>
          </p:nvSpPr>
          <p:spPr>
            <a:xfrm>
              <a:off x="1676047" y="3419414"/>
              <a:ext cx="5968125" cy="1004400"/>
            </a:xfrm>
            <a:prstGeom prst="roundRect">
              <a:avLst/>
            </a:prstGeom>
            <a:solidFill>
              <a:schemeClr val="accent4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îṣļîḑé-Rectangle: Rounded Corners 10"/>
            <p:cNvSpPr/>
            <p:nvPr/>
          </p:nvSpPr>
          <p:spPr>
            <a:xfrm>
              <a:off x="1676047" y="4412364"/>
              <a:ext cx="4651125" cy="1004400"/>
            </a:xfrm>
            <a:prstGeom prst="roundRect">
              <a:avLst/>
            </a:prstGeom>
            <a:solidFill>
              <a:schemeClr val="accent6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îṣļîḑé-Isosceles Triangle 1"/>
            <p:cNvSpPr/>
            <p:nvPr/>
          </p:nvSpPr>
          <p:spPr>
            <a:xfrm flipV="1">
              <a:off x="1282082" y="1433513"/>
              <a:ext cx="817626" cy="704850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3" name="îṣļîḑé-Freeform: Shape 31"/>
            <p:cNvSpPr/>
            <p:nvPr/>
          </p:nvSpPr>
          <p:spPr>
            <a:xfrm flipV="1">
              <a:off x="1190978" y="1858387"/>
              <a:ext cx="999835" cy="3600859"/>
            </a:xfrm>
            <a:custGeom>
              <a:avLst/>
              <a:gdLst>
                <a:gd name="connsiteX0" fmla="*/ 354791 w 999835"/>
                <a:gd name="connsiteY0" fmla="*/ 3600859 h 3600859"/>
                <a:gd name="connsiteX1" fmla="*/ 645044 w 999835"/>
                <a:gd name="connsiteY1" fmla="*/ 3600859 h 3600859"/>
                <a:gd name="connsiteX2" fmla="*/ 999835 w 999835"/>
                <a:gd name="connsiteY2" fmla="*/ 511009 h 3600859"/>
                <a:gd name="connsiteX3" fmla="*/ 999835 w 999835"/>
                <a:gd name="connsiteY3" fmla="*/ 511009 h 3600859"/>
                <a:gd name="connsiteX4" fmla="*/ 999835 w 999835"/>
                <a:gd name="connsiteY4" fmla="*/ 511009 h 3600859"/>
                <a:gd name="connsiteX5" fmla="*/ 999835 w 999835"/>
                <a:gd name="connsiteY5" fmla="*/ 511007 h 3600859"/>
                <a:gd name="connsiteX6" fmla="*/ 999833 w 999835"/>
                <a:gd name="connsiteY6" fmla="*/ 511007 h 3600859"/>
                <a:gd name="connsiteX7" fmla="*/ 499918 w 999835"/>
                <a:gd name="connsiteY7" fmla="*/ 0 h 3600859"/>
                <a:gd name="connsiteX8" fmla="*/ 2 w 999835"/>
                <a:gd name="connsiteY8" fmla="*/ 511007 h 3600859"/>
                <a:gd name="connsiteX9" fmla="*/ 0 w 999835"/>
                <a:gd name="connsiteY9" fmla="*/ 511007 h 3600859"/>
                <a:gd name="connsiteX10" fmla="*/ 0 w 999835"/>
                <a:gd name="connsiteY10" fmla="*/ 511009 h 3600859"/>
                <a:gd name="connsiteX11" fmla="*/ 0 w 999835"/>
                <a:gd name="connsiteY11" fmla="*/ 511009 h 3600859"/>
                <a:gd name="connsiteX12" fmla="*/ 0 w 999835"/>
                <a:gd name="connsiteY12" fmla="*/ 511009 h 3600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99835" h="3600859">
                  <a:moveTo>
                    <a:pt x="354791" y="3600859"/>
                  </a:moveTo>
                  <a:lnTo>
                    <a:pt x="645044" y="3600859"/>
                  </a:lnTo>
                  <a:lnTo>
                    <a:pt x="999835" y="511009"/>
                  </a:lnTo>
                  <a:lnTo>
                    <a:pt x="999835" y="511009"/>
                  </a:lnTo>
                  <a:lnTo>
                    <a:pt x="999835" y="511009"/>
                  </a:lnTo>
                  <a:lnTo>
                    <a:pt x="999835" y="511007"/>
                  </a:lnTo>
                  <a:lnTo>
                    <a:pt x="999833" y="511007"/>
                  </a:lnTo>
                  <a:lnTo>
                    <a:pt x="499918" y="0"/>
                  </a:lnTo>
                  <a:lnTo>
                    <a:pt x="2" y="511007"/>
                  </a:lnTo>
                  <a:lnTo>
                    <a:pt x="0" y="511007"/>
                  </a:lnTo>
                  <a:lnTo>
                    <a:pt x="0" y="511009"/>
                  </a:lnTo>
                  <a:lnTo>
                    <a:pt x="0" y="511009"/>
                  </a:lnTo>
                  <a:lnTo>
                    <a:pt x="0" y="51100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4" name="Group 2"/>
            <p:cNvGrpSpPr/>
            <p:nvPr/>
          </p:nvGrpSpPr>
          <p:grpSpPr>
            <a:xfrm>
              <a:off x="2281915" y="1485027"/>
              <a:ext cx="3913146" cy="952170"/>
              <a:chOff x="2281915" y="1485027"/>
              <a:chExt cx="3913146" cy="952170"/>
            </a:xfrm>
          </p:grpSpPr>
          <p:sp>
            <p:nvSpPr>
              <p:cNvPr id="28" name="îṣļîḑé-TextBox 13"/>
              <p:cNvSpPr txBox="1"/>
              <p:nvPr/>
            </p:nvSpPr>
            <p:spPr>
              <a:xfrm>
                <a:off x="2281915" y="2137647"/>
                <a:ext cx="3913142" cy="299550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文本点击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此处更换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îṣļîḑé-Rectangle 14"/>
              <p:cNvSpPr/>
              <p:nvPr/>
            </p:nvSpPr>
            <p:spPr>
              <a:xfrm>
                <a:off x="2281918" y="1485027"/>
                <a:ext cx="3913143" cy="246222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defTabSz="914400"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2281915" y="2489427"/>
              <a:ext cx="3913146" cy="926770"/>
              <a:chOff x="2281915" y="1485027"/>
              <a:chExt cx="3913146" cy="926770"/>
            </a:xfrm>
          </p:grpSpPr>
          <p:sp>
            <p:nvSpPr>
              <p:cNvPr id="26" name="îṣļîḑé-TextBox 16"/>
              <p:cNvSpPr txBox="1"/>
              <p:nvPr/>
            </p:nvSpPr>
            <p:spPr>
              <a:xfrm>
                <a:off x="2281915" y="2112247"/>
                <a:ext cx="3913142" cy="299550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文本点击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此处更换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îṣļîḑé-Rectangle 17"/>
              <p:cNvSpPr/>
              <p:nvPr/>
            </p:nvSpPr>
            <p:spPr>
              <a:xfrm>
                <a:off x="2281918" y="1485027"/>
                <a:ext cx="3913143" cy="246222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defTabSz="914400"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8"/>
            <p:cNvGrpSpPr/>
            <p:nvPr/>
          </p:nvGrpSpPr>
          <p:grpSpPr>
            <a:xfrm>
              <a:off x="2281915" y="3493827"/>
              <a:ext cx="3913146" cy="926770"/>
              <a:chOff x="2281915" y="1485027"/>
              <a:chExt cx="3913146" cy="926770"/>
            </a:xfrm>
          </p:grpSpPr>
          <p:sp>
            <p:nvSpPr>
              <p:cNvPr id="24" name="îṣļîḑé-TextBox 19"/>
              <p:cNvSpPr txBox="1"/>
              <p:nvPr/>
            </p:nvSpPr>
            <p:spPr>
              <a:xfrm>
                <a:off x="2281915" y="2112247"/>
                <a:ext cx="3913142" cy="299550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文本点击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此处更换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îṣļîḑé-Rectangle 20"/>
              <p:cNvSpPr/>
              <p:nvPr/>
            </p:nvSpPr>
            <p:spPr>
              <a:xfrm>
                <a:off x="2281918" y="1485027"/>
                <a:ext cx="3913143" cy="246222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defTabSz="914400"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21"/>
            <p:cNvGrpSpPr/>
            <p:nvPr/>
          </p:nvGrpSpPr>
          <p:grpSpPr>
            <a:xfrm>
              <a:off x="2281915" y="4497553"/>
              <a:ext cx="3913146" cy="926770"/>
              <a:chOff x="2281915" y="1485027"/>
              <a:chExt cx="3913146" cy="926770"/>
            </a:xfrm>
          </p:grpSpPr>
          <p:sp>
            <p:nvSpPr>
              <p:cNvPr id="22" name="îṣļîḑé-TextBox 22"/>
              <p:cNvSpPr txBox="1"/>
              <p:nvPr/>
            </p:nvSpPr>
            <p:spPr>
              <a:xfrm>
                <a:off x="2281915" y="2112247"/>
                <a:ext cx="3913142" cy="299550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文本点击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此处更换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îṣļîḑé-Rectangle 23"/>
              <p:cNvSpPr/>
              <p:nvPr/>
            </p:nvSpPr>
            <p:spPr>
              <a:xfrm>
                <a:off x="2281918" y="1485027"/>
                <a:ext cx="3913143" cy="246222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defTabSz="914400"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îṣļîḑé-Freeform: Shape 34"/>
            <p:cNvSpPr/>
            <p:nvPr/>
          </p:nvSpPr>
          <p:spPr bwMode="auto">
            <a:xfrm>
              <a:off x="6415229" y="1776327"/>
              <a:ext cx="212260" cy="327619"/>
            </a:xfrm>
            <a:custGeom>
              <a:avLst/>
              <a:gdLst>
                <a:gd name="connsiteX0" fmla="*/ 99368 w 219075"/>
                <a:gd name="connsiteY0" fmla="*/ 279400 h 338138"/>
                <a:gd name="connsiteX1" fmla="*/ 118121 w 219075"/>
                <a:gd name="connsiteY1" fmla="*/ 279400 h 338138"/>
                <a:gd name="connsiteX2" fmla="*/ 130176 w 219075"/>
                <a:gd name="connsiteY2" fmla="*/ 289859 h 338138"/>
                <a:gd name="connsiteX3" fmla="*/ 118121 w 219075"/>
                <a:gd name="connsiteY3" fmla="*/ 301625 h 338138"/>
                <a:gd name="connsiteX4" fmla="*/ 99368 w 219075"/>
                <a:gd name="connsiteY4" fmla="*/ 301625 h 338138"/>
                <a:gd name="connsiteX5" fmla="*/ 87313 w 219075"/>
                <a:gd name="connsiteY5" fmla="*/ 289859 h 338138"/>
                <a:gd name="connsiteX6" fmla="*/ 99368 w 219075"/>
                <a:gd name="connsiteY6" fmla="*/ 279400 h 338138"/>
                <a:gd name="connsiteX7" fmla="*/ 22225 w 219075"/>
                <a:gd name="connsiteY7" fmla="*/ 268288 h 338138"/>
                <a:gd name="connsiteX8" fmla="*/ 22225 w 219075"/>
                <a:gd name="connsiteY8" fmla="*/ 314326 h 338138"/>
                <a:gd name="connsiteX9" fmla="*/ 196850 w 219075"/>
                <a:gd name="connsiteY9" fmla="*/ 314326 h 338138"/>
                <a:gd name="connsiteX10" fmla="*/ 196850 w 219075"/>
                <a:gd name="connsiteY10" fmla="*/ 268288 h 338138"/>
                <a:gd name="connsiteX11" fmla="*/ 108745 w 219075"/>
                <a:gd name="connsiteY11" fmla="*/ 176213 h 338138"/>
                <a:gd name="connsiteX12" fmla="*/ 120652 w 219075"/>
                <a:gd name="connsiteY12" fmla="*/ 188120 h 338138"/>
                <a:gd name="connsiteX13" fmla="*/ 108745 w 219075"/>
                <a:gd name="connsiteY13" fmla="*/ 200027 h 338138"/>
                <a:gd name="connsiteX14" fmla="*/ 96838 w 219075"/>
                <a:gd name="connsiteY14" fmla="*/ 188120 h 338138"/>
                <a:gd name="connsiteX15" fmla="*/ 108745 w 219075"/>
                <a:gd name="connsiteY15" fmla="*/ 176213 h 338138"/>
                <a:gd name="connsiteX16" fmla="*/ 109538 w 219075"/>
                <a:gd name="connsiteY16" fmla="*/ 138113 h 338138"/>
                <a:gd name="connsiteX17" fmla="*/ 151629 w 219075"/>
                <a:gd name="connsiteY17" fmla="*/ 155065 h 338138"/>
                <a:gd name="connsiteX18" fmla="*/ 151629 w 219075"/>
                <a:gd name="connsiteY18" fmla="*/ 170714 h 338138"/>
                <a:gd name="connsiteX19" fmla="*/ 142422 w 219075"/>
                <a:gd name="connsiteY19" fmla="*/ 174626 h 338138"/>
                <a:gd name="connsiteX20" fmla="*/ 134530 w 219075"/>
                <a:gd name="connsiteY20" fmla="*/ 170714 h 338138"/>
                <a:gd name="connsiteX21" fmla="*/ 109538 w 219075"/>
                <a:gd name="connsiteY21" fmla="*/ 160281 h 338138"/>
                <a:gd name="connsiteX22" fmla="*/ 84545 w 219075"/>
                <a:gd name="connsiteY22" fmla="*/ 170714 h 338138"/>
                <a:gd name="connsiteX23" fmla="*/ 67446 w 219075"/>
                <a:gd name="connsiteY23" fmla="*/ 170714 h 338138"/>
                <a:gd name="connsiteX24" fmla="*/ 67446 w 219075"/>
                <a:gd name="connsiteY24" fmla="*/ 155065 h 338138"/>
                <a:gd name="connsiteX25" fmla="*/ 109538 w 219075"/>
                <a:gd name="connsiteY25" fmla="*/ 138113 h 338138"/>
                <a:gd name="connsiteX26" fmla="*/ 108744 w 219075"/>
                <a:gd name="connsiteY26" fmla="*/ 100013 h 338138"/>
                <a:gd name="connsiteX27" fmla="*/ 177290 w 219075"/>
                <a:gd name="connsiteY27" fmla="*/ 127043 h 338138"/>
                <a:gd name="connsiteX28" fmla="*/ 177290 w 219075"/>
                <a:gd name="connsiteY28" fmla="*/ 142489 h 338138"/>
                <a:gd name="connsiteX29" fmla="*/ 169381 w 219075"/>
                <a:gd name="connsiteY29" fmla="*/ 146351 h 338138"/>
                <a:gd name="connsiteX30" fmla="*/ 161472 w 219075"/>
                <a:gd name="connsiteY30" fmla="*/ 142489 h 338138"/>
                <a:gd name="connsiteX31" fmla="*/ 108744 w 219075"/>
                <a:gd name="connsiteY31" fmla="*/ 121895 h 338138"/>
                <a:gd name="connsiteX32" fmla="*/ 56016 w 219075"/>
                <a:gd name="connsiteY32" fmla="*/ 142489 h 338138"/>
                <a:gd name="connsiteX33" fmla="*/ 40198 w 219075"/>
                <a:gd name="connsiteY33" fmla="*/ 142489 h 338138"/>
                <a:gd name="connsiteX34" fmla="*/ 40198 w 219075"/>
                <a:gd name="connsiteY34" fmla="*/ 127043 h 338138"/>
                <a:gd name="connsiteX35" fmla="*/ 108744 w 219075"/>
                <a:gd name="connsiteY35" fmla="*/ 100013 h 338138"/>
                <a:gd name="connsiteX36" fmla="*/ 22225 w 219075"/>
                <a:gd name="connsiteY36" fmla="*/ 22225 h 338138"/>
                <a:gd name="connsiteX37" fmla="*/ 22225 w 219075"/>
                <a:gd name="connsiteY37" fmla="*/ 246063 h 338138"/>
                <a:gd name="connsiteX38" fmla="*/ 196850 w 219075"/>
                <a:gd name="connsiteY38" fmla="*/ 246063 h 338138"/>
                <a:gd name="connsiteX39" fmla="*/ 196850 w 219075"/>
                <a:gd name="connsiteY39" fmla="*/ 22225 h 338138"/>
                <a:gd name="connsiteX40" fmla="*/ 10558 w 219075"/>
                <a:gd name="connsiteY40" fmla="*/ 0 h 338138"/>
                <a:gd name="connsiteX41" fmla="*/ 208517 w 219075"/>
                <a:gd name="connsiteY41" fmla="*/ 0 h 338138"/>
                <a:gd name="connsiteX42" fmla="*/ 219075 w 219075"/>
                <a:gd name="connsiteY42" fmla="*/ 11887 h 338138"/>
                <a:gd name="connsiteX43" fmla="*/ 219075 w 219075"/>
                <a:gd name="connsiteY43" fmla="*/ 326251 h 338138"/>
                <a:gd name="connsiteX44" fmla="*/ 208517 w 219075"/>
                <a:gd name="connsiteY44" fmla="*/ 338138 h 338138"/>
                <a:gd name="connsiteX45" fmla="*/ 10558 w 219075"/>
                <a:gd name="connsiteY45" fmla="*/ 338138 h 338138"/>
                <a:gd name="connsiteX46" fmla="*/ 0 w 219075"/>
                <a:gd name="connsiteY46" fmla="*/ 326251 h 338138"/>
                <a:gd name="connsiteX47" fmla="*/ 0 w 219075"/>
                <a:gd name="connsiteY47" fmla="*/ 11887 h 338138"/>
                <a:gd name="connsiteX48" fmla="*/ 10558 w 219075"/>
                <a:gd name="connsiteY48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9075" h="338138">
                  <a:moveTo>
                    <a:pt x="99368" y="279400"/>
                  </a:moveTo>
                  <a:cubicBezTo>
                    <a:pt x="99368" y="279400"/>
                    <a:pt x="99368" y="279400"/>
                    <a:pt x="118121" y="279400"/>
                  </a:cubicBezTo>
                  <a:cubicBezTo>
                    <a:pt x="124818" y="279400"/>
                    <a:pt x="130176" y="283322"/>
                    <a:pt x="130176" y="289859"/>
                  </a:cubicBezTo>
                  <a:cubicBezTo>
                    <a:pt x="130176" y="296396"/>
                    <a:pt x="124818" y="301625"/>
                    <a:pt x="118121" y="301625"/>
                  </a:cubicBezTo>
                  <a:cubicBezTo>
                    <a:pt x="118121" y="301625"/>
                    <a:pt x="118121" y="301625"/>
                    <a:pt x="99368" y="301625"/>
                  </a:cubicBezTo>
                  <a:cubicBezTo>
                    <a:pt x="92671" y="301625"/>
                    <a:pt x="87313" y="296396"/>
                    <a:pt x="87313" y="289859"/>
                  </a:cubicBezTo>
                  <a:cubicBezTo>
                    <a:pt x="87313" y="283322"/>
                    <a:pt x="92671" y="279400"/>
                    <a:pt x="99368" y="279400"/>
                  </a:cubicBezTo>
                  <a:close/>
                  <a:moveTo>
                    <a:pt x="22225" y="268288"/>
                  </a:moveTo>
                  <a:lnTo>
                    <a:pt x="22225" y="314326"/>
                  </a:lnTo>
                  <a:lnTo>
                    <a:pt x="196850" y="314326"/>
                  </a:lnTo>
                  <a:lnTo>
                    <a:pt x="196850" y="268288"/>
                  </a:lnTo>
                  <a:close/>
                  <a:moveTo>
                    <a:pt x="108745" y="176213"/>
                  </a:moveTo>
                  <a:cubicBezTo>
                    <a:pt x="115321" y="176213"/>
                    <a:pt x="120652" y="181544"/>
                    <a:pt x="120652" y="188120"/>
                  </a:cubicBezTo>
                  <a:cubicBezTo>
                    <a:pt x="120652" y="194696"/>
                    <a:pt x="115321" y="200027"/>
                    <a:pt x="108745" y="200027"/>
                  </a:cubicBezTo>
                  <a:cubicBezTo>
                    <a:pt x="102169" y="200027"/>
                    <a:pt x="96838" y="194696"/>
                    <a:pt x="96838" y="188120"/>
                  </a:cubicBezTo>
                  <a:cubicBezTo>
                    <a:pt x="96838" y="181544"/>
                    <a:pt x="102169" y="176213"/>
                    <a:pt x="108745" y="176213"/>
                  </a:cubicBezTo>
                  <a:close/>
                  <a:moveTo>
                    <a:pt x="109538" y="138113"/>
                  </a:moveTo>
                  <a:cubicBezTo>
                    <a:pt x="125322" y="138113"/>
                    <a:pt x="139791" y="143329"/>
                    <a:pt x="151629" y="155065"/>
                  </a:cubicBezTo>
                  <a:cubicBezTo>
                    <a:pt x="155575" y="158977"/>
                    <a:pt x="155575" y="166802"/>
                    <a:pt x="151629" y="170714"/>
                  </a:cubicBezTo>
                  <a:cubicBezTo>
                    <a:pt x="148998" y="173322"/>
                    <a:pt x="146368" y="174626"/>
                    <a:pt x="142422" y="174626"/>
                  </a:cubicBezTo>
                  <a:cubicBezTo>
                    <a:pt x="139791" y="174626"/>
                    <a:pt x="137160" y="173322"/>
                    <a:pt x="134530" y="170714"/>
                  </a:cubicBezTo>
                  <a:cubicBezTo>
                    <a:pt x="127953" y="164193"/>
                    <a:pt x="118745" y="160281"/>
                    <a:pt x="109538" y="160281"/>
                  </a:cubicBezTo>
                  <a:cubicBezTo>
                    <a:pt x="100330" y="160281"/>
                    <a:pt x="91122" y="164193"/>
                    <a:pt x="84545" y="170714"/>
                  </a:cubicBezTo>
                  <a:cubicBezTo>
                    <a:pt x="79284" y="174626"/>
                    <a:pt x="72707" y="174626"/>
                    <a:pt x="67446" y="170714"/>
                  </a:cubicBezTo>
                  <a:cubicBezTo>
                    <a:pt x="63500" y="166802"/>
                    <a:pt x="63500" y="158977"/>
                    <a:pt x="67446" y="155065"/>
                  </a:cubicBezTo>
                  <a:cubicBezTo>
                    <a:pt x="79284" y="143329"/>
                    <a:pt x="93753" y="138113"/>
                    <a:pt x="109538" y="138113"/>
                  </a:cubicBezTo>
                  <a:close/>
                  <a:moveTo>
                    <a:pt x="108744" y="100013"/>
                  </a:moveTo>
                  <a:cubicBezTo>
                    <a:pt x="135108" y="100013"/>
                    <a:pt x="158836" y="109023"/>
                    <a:pt x="177290" y="127043"/>
                  </a:cubicBezTo>
                  <a:cubicBezTo>
                    <a:pt x="182563" y="132192"/>
                    <a:pt x="182563" y="138628"/>
                    <a:pt x="177290" y="142489"/>
                  </a:cubicBezTo>
                  <a:cubicBezTo>
                    <a:pt x="174654" y="145063"/>
                    <a:pt x="172018" y="146351"/>
                    <a:pt x="169381" y="146351"/>
                  </a:cubicBezTo>
                  <a:cubicBezTo>
                    <a:pt x="166745" y="146351"/>
                    <a:pt x="164108" y="145063"/>
                    <a:pt x="161472" y="142489"/>
                  </a:cubicBezTo>
                  <a:cubicBezTo>
                    <a:pt x="146972" y="129617"/>
                    <a:pt x="128517" y="121895"/>
                    <a:pt x="108744" y="121895"/>
                  </a:cubicBezTo>
                  <a:cubicBezTo>
                    <a:pt x="88971" y="121895"/>
                    <a:pt x="70516" y="129617"/>
                    <a:pt x="56016" y="142489"/>
                  </a:cubicBezTo>
                  <a:cubicBezTo>
                    <a:pt x="52061" y="147638"/>
                    <a:pt x="44152" y="147638"/>
                    <a:pt x="40198" y="142489"/>
                  </a:cubicBezTo>
                  <a:cubicBezTo>
                    <a:pt x="34925" y="138628"/>
                    <a:pt x="34925" y="132192"/>
                    <a:pt x="40198" y="127043"/>
                  </a:cubicBezTo>
                  <a:cubicBezTo>
                    <a:pt x="58652" y="109023"/>
                    <a:pt x="82380" y="100013"/>
                    <a:pt x="108744" y="100013"/>
                  </a:cubicBezTo>
                  <a:close/>
                  <a:moveTo>
                    <a:pt x="22225" y="22225"/>
                  </a:moveTo>
                  <a:lnTo>
                    <a:pt x="22225" y="246063"/>
                  </a:lnTo>
                  <a:lnTo>
                    <a:pt x="196850" y="246063"/>
                  </a:lnTo>
                  <a:lnTo>
                    <a:pt x="196850" y="22225"/>
                  </a:lnTo>
                  <a:close/>
                  <a:moveTo>
                    <a:pt x="10558" y="0"/>
                  </a:moveTo>
                  <a:cubicBezTo>
                    <a:pt x="10558" y="0"/>
                    <a:pt x="10558" y="0"/>
                    <a:pt x="208517" y="0"/>
                  </a:cubicBezTo>
                  <a:cubicBezTo>
                    <a:pt x="213796" y="0"/>
                    <a:pt x="219075" y="5283"/>
                    <a:pt x="219075" y="11887"/>
                  </a:cubicBezTo>
                  <a:cubicBezTo>
                    <a:pt x="219075" y="11887"/>
                    <a:pt x="219075" y="11887"/>
                    <a:pt x="219075" y="326251"/>
                  </a:cubicBezTo>
                  <a:cubicBezTo>
                    <a:pt x="219075" y="332855"/>
                    <a:pt x="213796" y="338138"/>
                    <a:pt x="208517" y="338138"/>
                  </a:cubicBezTo>
                  <a:cubicBezTo>
                    <a:pt x="208517" y="338138"/>
                    <a:pt x="208517" y="338138"/>
                    <a:pt x="10558" y="338138"/>
                  </a:cubicBezTo>
                  <a:cubicBezTo>
                    <a:pt x="5279" y="338138"/>
                    <a:pt x="0" y="332855"/>
                    <a:pt x="0" y="326251"/>
                  </a:cubicBezTo>
                  <a:cubicBezTo>
                    <a:pt x="0" y="326251"/>
                    <a:pt x="0" y="326251"/>
                    <a:pt x="0" y="11887"/>
                  </a:cubicBezTo>
                  <a:cubicBezTo>
                    <a:pt x="0" y="5283"/>
                    <a:pt x="5279" y="0"/>
                    <a:pt x="105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îṣļîḑé-Freeform: Shape 35"/>
            <p:cNvSpPr>
              <a:spLocks noChangeAspect="1"/>
            </p:cNvSpPr>
            <p:nvPr/>
          </p:nvSpPr>
          <p:spPr bwMode="auto">
            <a:xfrm>
              <a:off x="5815359" y="4731047"/>
              <a:ext cx="246879" cy="381053"/>
            </a:xfrm>
            <a:custGeom>
              <a:avLst/>
              <a:gdLst>
                <a:gd name="connsiteX0" fmla="*/ 99368 w 219075"/>
                <a:gd name="connsiteY0" fmla="*/ 279400 h 338138"/>
                <a:gd name="connsiteX1" fmla="*/ 118121 w 219075"/>
                <a:gd name="connsiteY1" fmla="*/ 279400 h 338138"/>
                <a:gd name="connsiteX2" fmla="*/ 130176 w 219075"/>
                <a:gd name="connsiteY2" fmla="*/ 289859 h 338138"/>
                <a:gd name="connsiteX3" fmla="*/ 118121 w 219075"/>
                <a:gd name="connsiteY3" fmla="*/ 301625 h 338138"/>
                <a:gd name="connsiteX4" fmla="*/ 99368 w 219075"/>
                <a:gd name="connsiteY4" fmla="*/ 301625 h 338138"/>
                <a:gd name="connsiteX5" fmla="*/ 87313 w 219075"/>
                <a:gd name="connsiteY5" fmla="*/ 289859 h 338138"/>
                <a:gd name="connsiteX6" fmla="*/ 99368 w 219075"/>
                <a:gd name="connsiteY6" fmla="*/ 279400 h 338138"/>
                <a:gd name="connsiteX7" fmla="*/ 22225 w 219075"/>
                <a:gd name="connsiteY7" fmla="*/ 268288 h 338138"/>
                <a:gd name="connsiteX8" fmla="*/ 22225 w 219075"/>
                <a:gd name="connsiteY8" fmla="*/ 314326 h 338138"/>
                <a:gd name="connsiteX9" fmla="*/ 196850 w 219075"/>
                <a:gd name="connsiteY9" fmla="*/ 314326 h 338138"/>
                <a:gd name="connsiteX10" fmla="*/ 196850 w 219075"/>
                <a:gd name="connsiteY10" fmla="*/ 268288 h 338138"/>
                <a:gd name="connsiteX11" fmla="*/ 108745 w 219075"/>
                <a:gd name="connsiteY11" fmla="*/ 176213 h 338138"/>
                <a:gd name="connsiteX12" fmla="*/ 120652 w 219075"/>
                <a:gd name="connsiteY12" fmla="*/ 188120 h 338138"/>
                <a:gd name="connsiteX13" fmla="*/ 108745 w 219075"/>
                <a:gd name="connsiteY13" fmla="*/ 200027 h 338138"/>
                <a:gd name="connsiteX14" fmla="*/ 96838 w 219075"/>
                <a:gd name="connsiteY14" fmla="*/ 188120 h 338138"/>
                <a:gd name="connsiteX15" fmla="*/ 108745 w 219075"/>
                <a:gd name="connsiteY15" fmla="*/ 176213 h 338138"/>
                <a:gd name="connsiteX16" fmla="*/ 109538 w 219075"/>
                <a:gd name="connsiteY16" fmla="*/ 138113 h 338138"/>
                <a:gd name="connsiteX17" fmla="*/ 151629 w 219075"/>
                <a:gd name="connsiteY17" fmla="*/ 155065 h 338138"/>
                <a:gd name="connsiteX18" fmla="*/ 151629 w 219075"/>
                <a:gd name="connsiteY18" fmla="*/ 170714 h 338138"/>
                <a:gd name="connsiteX19" fmla="*/ 142422 w 219075"/>
                <a:gd name="connsiteY19" fmla="*/ 174626 h 338138"/>
                <a:gd name="connsiteX20" fmla="*/ 134530 w 219075"/>
                <a:gd name="connsiteY20" fmla="*/ 170714 h 338138"/>
                <a:gd name="connsiteX21" fmla="*/ 109538 w 219075"/>
                <a:gd name="connsiteY21" fmla="*/ 160281 h 338138"/>
                <a:gd name="connsiteX22" fmla="*/ 84545 w 219075"/>
                <a:gd name="connsiteY22" fmla="*/ 170714 h 338138"/>
                <a:gd name="connsiteX23" fmla="*/ 67446 w 219075"/>
                <a:gd name="connsiteY23" fmla="*/ 170714 h 338138"/>
                <a:gd name="connsiteX24" fmla="*/ 67446 w 219075"/>
                <a:gd name="connsiteY24" fmla="*/ 155065 h 338138"/>
                <a:gd name="connsiteX25" fmla="*/ 109538 w 219075"/>
                <a:gd name="connsiteY25" fmla="*/ 138113 h 338138"/>
                <a:gd name="connsiteX26" fmla="*/ 108744 w 219075"/>
                <a:gd name="connsiteY26" fmla="*/ 100013 h 338138"/>
                <a:gd name="connsiteX27" fmla="*/ 177290 w 219075"/>
                <a:gd name="connsiteY27" fmla="*/ 127043 h 338138"/>
                <a:gd name="connsiteX28" fmla="*/ 177290 w 219075"/>
                <a:gd name="connsiteY28" fmla="*/ 142489 h 338138"/>
                <a:gd name="connsiteX29" fmla="*/ 169381 w 219075"/>
                <a:gd name="connsiteY29" fmla="*/ 146351 h 338138"/>
                <a:gd name="connsiteX30" fmla="*/ 161472 w 219075"/>
                <a:gd name="connsiteY30" fmla="*/ 142489 h 338138"/>
                <a:gd name="connsiteX31" fmla="*/ 108744 w 219075"/>
                <a:gd name="connsiteY31" fmla="*/ 121895 h 338138"/>
                <a:gd name="connsiteX32" fmla="*/ 56016 w 219075"/>
                <a:gd name="connsiteY32" fmla="*/ 142489 h 338138"/>
                <a:gd name="connsiteX33" fmla="*/ 40198 w 219075"/>
                <a:gd name="connsiteY33" fmla="*/ 142489 h 338138"/>
                <a:gd name="connsiteX34" fmla="*/ 40198 w 219075"/>
                <a:gd name="connsiteY34" fmla="*/ 127043 h 338138"/>
                <a:gd name="connsiteX35" fmla="*/ 108744 w 219075"/>
                <a:gd name="connsiteY35" fmla="*/ 100013 h 338138"/>
                <a:gd name="connsiteX36" fmla="*/ 22225 w 219075"/>
                <a:gd name="connsiteY36" fmla="*/ 22225 h 338138"/>
                <a:gd name="connsiteX37" fmla="*/ 22225 w 219075"/>
                <a:gd name="connsiteY37" fmla="*/ 246063 h 338138"/>
                <a:gd name="connsiteX38" fmla="*/ 196850 w 219075"/>
                <a:gd name="connsiteY38" fmla="*/ 246063 h 338138"/>
                <a:gd name="connsiteX39" fmla="*/ 196850 w 219075"/>
                <a:gd name="connsiteY39" fmla="*/ 22225 h 338138"/>
                <a:gd name="connsiteX40" fmla="*/ 10558 w 219075"/>
                <a:gd name="connsiteY40" fmla="*/ 0 h 338138"/>
                <a:gd name="connsiteX41" fmla="*/ 208517 w 219075"/>
                <a:gd name="connsiteY41" fmla="*/ 0 h 338138"/>
                <a:gd name="connsiteX42" fmla="*/ 219075 w 219075"/>
                <a:gd name="connsiteY42" fmla="*/ 11887 h 338138"/>
                <a:gd name="connsiteX43" fmla="*/ 219075 w 219075"/>
                <a:gd name="connsiteY43" fmla="*/ 326251 h 338138"/>
                <a:gd name="connsiteX44" fmla="*/ 208517 w 219075"/>
                <a:gd name="connsiteY44" fmla="*/ 338138 h 338138"/>
                <a:gd name="connsiteX45" fmla="*/ 10558 w 219075"/>
                <a:gd name="connsiteY45" fmla="*/ 338138 h 338138"/>
                <a:gd name="connsiteX46" fmla="*/ 0 w 219075"/>
                <a:gd name="connsiteY46" fmla="*/ 326251 h 338138"/>
                <a:gd name="connsiteX47" fmla="*/ 0 w 219075"/>
                <a:gd name="connsiteY47" fmla="*/ 11887 h 338138"/>
                <a:gd name="connsiteX48" fmla="*/ 10558 w 219075"/>
                <a:gd name="connsiteY48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9075" h="338138">
                  <a:moveTo>
                    <a:pt x="99368" y="279400"/>
                  </a:moveTo>
                  <a:cubicBezTo>
                    <a:pt x="99368" y="279400"/>
                    <a:pt x="99368" y="279400"/>
                    <a:pt x="118121" y="279400"/>
                  </a:cubicBezTo>
                  <a:cubicBezTo>
                    <a:pt x="124818" y="279400"/>
                    <a:pt x="130176" y="283322"/>
                    <a:pt x="130176" y="289859"/>
                  </a:cubicBezTo>
                  <a:cubicBezTo>
                    <a:pt x="130176" y="296396"/>
                    <a:pt x="124818" y="301625"/>
                    <a:pt x="118121" y="301625"/>
                  </a:cubicBezTo>
                  <a:cubicBezTo>
                    <a:pt x="118121" y="301625"/>
                    <a:pt x="118121" y="301625"/>
                    <a:pt x="99368" y="301625"/>
                  </a:cubicBezTo>
                  <a:cubicBezTo>
                    <a:pt x="92671" y="301625"/>
                    <a:pt x="87313" y="296396"/>
                    <a:pt x="87313" y="289859"/>
                  </a:cubicBezTo>
                  <a:cubicBezTo>
                    <a:pt x="87313" y="283322"/>
                    <a:pt x="92671" y="279400"/>
                    <a:pt x="99368" y="279400"/>
                  </a:cubicBezTo>
                  <a:close/>
                  <a:moveTo>
                    <a:pt x="22225" y="268288"/>
                  </a:moveTo>
                  <a:lnTo>
                    <a:pt x="22225" y="314326"/>
                  </a:lnTo>
                  <a:lnTo>
                    <a:pt x="196850" y="314326"/>
                  </a:lnTo>
                  <a:lnTo>
                    <a:pt x="196850" y="268288"/>
                  </a:lnTo>
                  <a:close/>
                  <a:moveTo>
                    <a:pt x="108745" y="176213"/>
                  </a:moveTo>
                  <a:cubicBezTo>
                    <a:pt x="115321" y="176213"/>
                    <a:pt x="120652" y="181544"/>
                    <a:pt x="120652" y="188120"/>
                  </a:cubicBezTo>
                  <a:cubicBezTo>
                    <a:pt x="120652" y="194696"/>
                    <a:pt x="115321" y="200027"/>
                    <a:pt x="108745" y="200027"/>
                  </a:cubicBezTo>
                  <a:cubicBezTo>
                    <a:pt x="102169" y="200027"/>
                    <a:pt x="96838" y="194696"/>
                    <a:pt x="96838" y="188120"/>
                  </a:cubicBezTo>
                  <a:cubicBezTo>
                    <a:pt x="96838" y="181544"/>
                    <a:pt x="102169" y="176213"/>
                    <a:pt x="108745" y="176213"/>
                  </a:cubicBezTo>
                  <a:close/>
                  <a:moveTo>
                    <a:pt x="109538" y="138113"/>
                  </a:moveTo>
                  <a:cubicBezTo>
                    <a:pt x="125322" y="138113"/>
                    <a:pt x="139791" y="143329"/>
                    <a:pt x="151629" y="155065"/>
                  </a:cubicBezTo>
                  <a:cubicBezTo>
                    <a:pt x="155575" y="158977"/>
                    <a:pt x="155575" y="166802"/>
                    <a:pt x="151629" y="170714"/>
                  </a:cubicBezTo>
                  <a:cubicBezTo>
                    <a:pt x="148998" y="173322"/>
                    <a:pt x="146368" y="174626"/>
                    <a:pt x="142422" y="174626"/>
                  </a:cubicBezTo>
                  <a:cubicBezTo>
                    <a:pt x="139791" y="174626"/>
                    <a:pt x="137160" y="173322"/>
                    <a:pt x="134530" y="170714"/>
                  </a:cubicBezTo>
                  <a:cubicBezTo>
                    <a:pt x="127953" y="164193"/>
                    <a:pt x="118745" y="160281"/>
                    <a:pt x="109538" y="160281"/>
                  </a:cubicBezTo>
                  <a:cubicBezTo>
                    <a:pt x="100330" y="160281"/>
                    <a:pt x="91122" y="164193"/>
                    <a:pt x="84545" y="170714"/>
                  </a:cubicBezTo>
                  <a:cubicBezTo>
                    <a:pt x="79284" y="174626"/>
                    <a:pt x="72707" y="174626"/>
                    <a:pt x="67446" y="170714"/>
                  </a:cubicBezTo>
                  <a:cubicBezTo>
                    <a:pt x="63500" y="166802"/>
                    <a:pt x="63500" y="158977"/>
                    <a:pt x="67446" y="155065"/>
                  </a:cubicBezTo>
                  <a:cubicBezTo>
                    <a:pt x="79284" y="143329"/>
                    <a:pt x="93753" y="138113"/>
                    <a:pt x="109538" y="138113"/>
                  </a:cubicBezTo>
                  <a:close/>
                  <a:moveTo>
                    <a:pt x="108744" y="100013"/>
                  </a:moveTo>
                  <a:cubicBezTo>
                    <a:pt x="135108" y="100013"/>
                    <a:pt x="158836" y="109023"/>
                    <a:pt x="177290" y="127043"/>
                  </a:cubicBezTo>
                  <a:cubicBezTo>
                    <a:pt x="182563" y="132192"/>
                    <a:pt x="182563" y="138628"/>
                    <a:pt x="177290" y="142489"/>
                  </a:cubicBezTo>
                  <a:cubicBezTo>
                    <a:pt x="174654" y="145063"/>
                    <a:pt x="172018" y="146351"/>
                    <a:pt x="169381" y="146351"/>
                  </a:cubicBezTo>
                  <a:cubicBezTo>
                    <a:pt x="166745" y="146351"/>
                    <a:pt x="164108" y="145063"/>
                    <a:pt x="161472" y="142489"/>
                  </a:cubicBezTo>
                  <a:cubicBezTo>
                    <a:pt x="146972" y="129617"/>
                    <a:pt x="128517" y="121895"/>
                    <a:pt x="108744" y="121895"/>
                  </a:cubicBezTo>
                  <a:cubicBezTo>
                    <a:pt x="88971" y="121895"/>
                    <a:pt x="70516" y="129617"/>
                    <a:pt x="56016" y="142489"/>
                  </a:cubicBezTo>
                  <a:cubicBezTo>
                    <a:pt x="52061" y="147638"/>
                    <a:pt x="44152" y="147638"/>
                    <a:pt x="40198" y="142489"/>
                  </a:cubicBezTo>
                  <a:cubicBezTo>
                    <a:pt x="34925" y="138628"/>
                    <a:pt x="34925" y="132192"/>
                    <a:pt x="40198" y="127043"/>
                  </a:cubicBezTo>
                  <a:cubicBezTo>
                    <a:pt x="58652" y="109023"/>
                    <a:pt x="82380" y="100013"/>
                    <a:pt x="108744" y="100013"/>
                  </a:cubicBezTo>
                  <a:close/>
                  <a:moveTo>
                    <a:pt x="22225" y="22225"/>
                  </a:moveTo>
                  <a:lnTo>
                    <a:pt x="22225" y="246063"/>
                  </a:lnTo>
                  <a:lnTo>
                    <a:pt x="196850" y="246063"/>
                  </a:lnTo>
                  <a:lnTo>
                    <a:pt x="196850" y="22225"/>
                  </a:lnTo>
                  <a:close/>
                  <a:moveTo>
                    <a:pt x="10558" y="0"/>
                  </a:moveTo>
                  <a:cubicBezTo>
                    <a:pt x="10558" y="0"/>
                    <a:pt x="10558" y="0"/>
                    <a:pt x="208517" y="0"/>
                  </a:cubicBezTo>
                  <a:cubicBezTo>
                    <a:pt x="213796" y="0"/>
                    <a:pt x="219075" y="5283"/>
                    <a:pt x="219075" y="11887"/>
                  </a:cubicBezTo>
                  <a:cubicBezTo>
                    <a:pt x="219075" y="11887"/>
                    <a:pt x="219075" y="11887"/>
                    <a:pt x="219075" y="326251"/>
                  </a:cubicBezTo>
                  <a:cubicBezTo>
                    <a:pt x="219075" y="332855"/>
                    <a:pt x="213796" y="338138"/>
                    <a:pt x="208517" y="338138"/>
                  </a:cubicBezTo>
                  <a:cubicBezTo>
                    <a:pt x="208517" y="338138"/>
                    <a:pt x="208517" y="338138"/>
                    <a:pt x="10558" y="338138"/>
                  </a:cubicBezTo>
                  <a:cubicBezTo>
                    <a:pt x="5279" y="338138"/>
                    <a:pt x="0" y="332855"/>
                    <a:pt x="0" y="326251"/>
                  </a:cubicBezTo>
                  <a:cubicBezTo>
                    <a:pt x="0" y="326251"/>
                    <a:pt x="0" y="326251"/>
                    <a:pt x="0" y="11887"/>
                  </a:cubicBezTo>
                  <a:cubicBezTo>
                    <a:pt x="0" y="5283"/>
                    <a:pt x="5279" y="0"/>
                    <a:pt x="105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îṣļîḑé-Freeform: Shape 32"/>
            <p:cNvSpPr/>
            <p:nvPr/>
          </p:nvSpPr>
          <p:spPr bwMode="auto">
            <a:xfrm>
              <a:off x="7113907" y="3730449"/>
              <a:ext cx="236022" cy="364295"/>
            </a:xfrm>
            <a:custGeom>
              <a:avLst/>
              <a:gdLst>
                <a:gd name="connsiteX0" fmla="*/ 99368 w 219075"/>
                <a:gd name="connsiteY0" fmla="*/ 279400 h 338138"/>
                <a:gd name="connsiteX1" fmla="*/ 118121 w 219075"/>
                <a:gd name="connsiteY1" fmla="*/ 279400 h 338138"/>
                <a:gd name="connsiteX2" fmla="*/ 130176 w 219075"/>
                <a:gd name="connsiteY2" fmla="*/ 289859 h 338138"/>
                <a:gd name="connsiteX3" fmla="*/ 118121 w 219075"/>
                <a:gd name="connsiteY3" fmla="*/ 301625 h 338138"/>
                <a:gd name="connsiteX4" fmla="*/ 99368 w 219075"/>
                <a:gd name="connsiteY4" fmla="*/ 301625 h 338138"/>
                <a:gd name="connsiteX5" fmla="*/ 87313 w 219075"/>
                <a:gd name="connsiteY5" fmla="*/ 289859 h 338138"/>
                <a:gd name="connsiteX6" fmla="*/ 99368 w 219075"/>
                <a:gd name="connsiteY6" fmla="*/ 279400 h 338138"/>
                <a:gd name="connsiteX7" fmla="*/ 22225 w 219075"/>
                <a:gd name="connsiteY7" fmla="*/ 268288 h 338138"/>
                <a:gd name="connsiteX8" fmla="*/ 22225 w 219075"/>
                <a:gd name="connsiteY8" fmla="*/ 314326 h 338138"/>
                <a:gd name="connsiteX9" fmla="*/ 196850 w 219075"/>
                <a:gd name="connsiteY9" fmla="*/ 314326 h 338138"/>
                <a:gd name="connsiteX10" fmla="*/ 196850 w 219075"/>
                <a:gd name="connsiteY10" fmla="*/ 268288 h 338138"/>
                <a:gd name="connsiteX11" fmla="*/ 108745 w 219075"/>
                <a:gd name="connsiteY11" fmla="*/ 176213 h 338138"/>
                <a:gd name="connsiteX12" fmla="*/ 120652 w 219075"/>
                <a:gd name="connsiteY12" fmla="*/ 188120 h 338138"/>
                <a:gd name="connsiteX13" fmla="*/ 108745 w 219075"/>
                <a:gd name="connsiteY13" fmla="*/ 200027 h 338138"/>
                <a:gd name="connsiteX14" fmla="*/ 96838 w 219075"/>
                <a:gd name="connsiteY14" fmla="*/ 188120 h 338138"/>
                <a:gd name="connsiteX15" fmla="*/ 108745 w 219075"/>
                <a:gd name="connsiteY15" fmla="*/ 176213 h 338138"/>
                <a:gd name="connsiteX16" fmla="*/ 109538 w 219075"/>
                <a:gd name="connsiteY16" fmla="*/ 138113 h 338138"/>
                <a:gd name="connsiteX17" fmla="*/ 151629 w 219075"/>
                <a:gd name="connsiteY17" fmla="*/ 155065 h 338138"/>
                <a:gd name="connsiteX18" fmla="*/ 151629 w 219075"/>
                <a:gd name="connsiteY18" fmla="*/ 170714 h 338138"/>
                <a:gd name="connsiteX19" fmla="*/ 142422 w 219075"/>
                <a:gd name="connsiteY19" fmla="*/ 174626 h 338138"/>
                <a:gd name="connsiteX20" fmla="*/ 134530 w 219075"/>
                <a:gd name="connsiteY20" fmla="*/ 170714 h 338138"/>
                <a:gd name="connsiteX21" fmla="*/ 109538 w 219075"/>
                <a:gd name="connsiteY21" fmla="*/ 160281 h 338138"/>
                <a:gd name="connsiteX22" fmla="*/ 84545 w 219075"/>
                <a:gd name="connsiteY22" fmla="*/ 170714 h 338138"/>
                <a:gd name="connsiteX23" fmla="*/ 67446 w 219075"/>
                <a:gd name="connsiteY23" fmla="*/ 170714 h 338138"/>
                <a:gd name="connsiteX24" fmla="*/ 67446 w 219075"/>
                <a:gd name="connsiteY24" fmla="*/ 155065 h 338138"/>
                <a:gd name="connsiteX25" fmla="*/ 109538 w 219075"/>
                <a:gd name="connsiteY25" fmla="*/ 138113 h 338138"/>
                <a:gd name="connsiteX26" fmla="*/ 108744 w 219075"/>
                <a:gd name="connsiteY26" fmla="*/ 100013 h 338138"/>
                <a:gd name="connsiteX27" fmla="*/ 177290 w 219075"/>
                <a:gd name="connsiteY27" fmla="*/ 127043 h 338138"/>
                <a:gd name="connsiteX28" fmla="*/ 177290 w 219075"/>
                <a:gd name="connsiteY28" fmla="*/ 142489 h 338138"/>
                <a:gd name="connsiteX29" fmla="*/ 169381 w 219075"/>
                <a:gd name="connsiteY29" fmla="*/ 146351 h 338138"/>
                <a:gd name="connsiteX30" fmla="*/ 161472 w 219075"/>
                <a:gd name="connsiteY30" fmla="*/ 142489 h 338138"/>
                <a:gd name="connsiteX31" fmla="*/ 108744 w 219075"/>
                <a:gd name="connsiteY31" fmla="*/ 121895 h 338138"/>
                <a:gd name="connsiteX32" fmla="*/ 56016 w 219075"/>
                <a:gd name="connsiteY32" fmla="*/ 142489 h 338138"/>
                <a:gd name="connsiteX33" fmla="*/ 40198 w 219075"/>
                <a:gd name="connsiteY33" fmla="*/ 142489 h 338138"/>
                <a:gd name="connsiteX34" fmla="*/ 40198 w 219075"/>
                <a:gd name="connsiteY34" fmla="*/ 127043 h 338138"/>
                <a:gd name="connsiteX35" fmla="*/ 108744 w 219075"/>
                <a:gd name="connsiteY35" fmla="*/ 100013 h 338138"/>
                <a:gd name="connsiteX36" fmla="*/ 22225 w 219075"/>
                <a:gd name="connsiteY36" fmla="*/ 22225 h 338138"/>
                <a:gd name="connsiteX37" fmla="*/ 22225 w 219075"/>
                <a:gd name="connsiteY37" fmla="*/ 246063 h 338138"/>
                <a:gd name="connsiteX38" fmla="*/ 196850 w 219075"/>
                <a:gd name="connsiteY38" fmla="*/ 246063 h 338138"/>
                <a:gd name="connsiteX39" fmla="*/ 196850 w 219075"/>
                <a:gd name="connsiteY39" fmla="*/ 22225 h 338138"/>
                <a:gd name="connsiteX40" fmla="*/ 10558 w 219075"/>
                <a:gd name="connsiteY40" fmla="*/ 0 h 338138"/>
                <a:gd name="connsiteX41" fmla="*/ 208517 w 219075"/>
                <a:gd name="connsiteY41" fmla="*/ 0 h 338138"/>
                <a:gd name="connsiteX42" fmla="*/ 219075 w 219075"/>
                <a:gd name="connsiteY42" fmla="*/ 11887 h 338138"/>
                <a:gd name="connsiteX43" fmla="*/ 219075 w 219075"/>
                <a:gd name="connsiteY43" fmla="*/ 326251 h 338138"/>
                <a:gd name="connsiteX44" fmla="*/ 208517 w 219075"/>
                <a:gd name="connsiteY44" fmla="*/ 338138 h 338138"/>
                <a:gd name="connsiteX45" fmla="*/ 10558 w 219075"/>
                <a:gd name="connsiteY45" fmla="*/ 338138 h 338138"/>
                <a:gd name="connsiteX46" fmla="*/ 0 w 219075"/>
                <a:gd name="connsiteY46" fmla="*/ 326251 h 338138"/>
                <a:gd name="connsiteX47" fmla="*/ 0 w 219075"/>
                <a:gd name="connsiteY47" fmla="*/ 11887 h 338138"/>
                <a:gd name="connsiteX48" fmla="*/ 10558 w 219075"/>
                <a:gd name="connsiteY48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9075" h="338138">
                  <a:moveTo>
                    <a:pt x="99368" y="279400"/>
                  </a:moveTo>
                  <a:cubicBezTo>
                    <a:pt x="99368" y="279400"/>
                    <a:pt x="99368" y="279400"/>
                    <a:pt x="118121" y="279400"/>
                  </a:cubicBezTo>
                  <a:cubicBezTo>
                    <a:pt x="124818" y="279400"/>
                    <a:pt x="130176" y="283322"/>
                    <a:pt x="130176" y="289859"/>
                  </a:cubicBezTo>
                  <a:cubicBezTo>
                    <a:pt x="130176" y="296396"/>
                    <a:pt x="124818" y="301625"/>
                    <a:pt x="118121" y="301625"/>
                  </a:cubicBezTo>
                  <a:cubicBezTo>
                    <a:pt x="118121" y="301625"/>
                    <a:pt x="118121" y="301625"/>
                    <a:pt x="99368" y="301625"/>
                  </a:cubicBezTo>
                  <a:cubicBezTo>
                    <a:pt x="92671" y="301625"/>
                    <a:pt x="87313" y="296396"/>
                    <a:pt x="87313" y="289859"/>
                  </a:cubicBezTo>
                  <a:cubicBezTo>
                    <a:pt x="87313" y="283322"/>
                    <a:pt x="92671" y="279400"/>
                    <a:pt x="99368" y="279400"/>
                  </a:cubicBezTo>
                  <a:close/>
                  <a:moveTo>
                    <a:pt x="22225" y="268288"/>
                  </a:moveTo>
                  <a:lnTo>
                    <a:pt x="22225" y="314326"/>
                  </a:lnTo>
                  <a:lnTo>
                    <a:pt x="196850" y="314326"/>
                  </a:lnTo>
                  <a:lnTo>
                    <a:pt x="196850" y="268288"/>
                  </a:lnTo>
                  <a:close/>
                  <a:moveTo>
                    <a:pt x="108745" y="176213"/>
                  </a:moveTo>
                  <a:cubicBezTo>
                    <a:pt x="115321" y="176213"/>
                    <a:pt x="120652" y="181544"/>
                    <a:pt x="120652" y="188120"/>
                  </a:cubicBezTo>
                  <a:cubicBezTo>
                    <a:pt x="120652" y="194696"/>
                    <a:pt x="115321" y="200027"/>
                    <a:pt x="108745" y="200027"/>
                  </a:cubicBezTo>
                  <a:cubicBezTo>
                    <a:pt x="102169" y="200027"/>
                    <a:pt x="96838" y="194696"/>
                    <a:pt x="96838" y="188120"/>
                  </a:cubicBezTo>
                  <a:cubicBezTo>
                    <a:pt x="96838" y="181544"/>
                    <a:pt x="102169" y="176213"/>
                    <a:pt x="108745" y="176213"/>
                  </a:cubicBezTo>
                  <a:close/>
                  <a:moveTo>
                    <a:pt x="109538" y="138113"/>
                  </a:moveTo>
                  <a:cubicBezTo>
                    <a:pt x="125322" y="138113"/>
                    <a:pt x="139791" y="143329"/>
                    <a:pt x="151629" y="155065"/>
                  </a:cubicBezTo>
                  <a:cubicBezTo>
                    <a:pt x="155575" y="158977"/>
                    <a:pt x="155575" y="166802"/>
                    <a:pt x="151629" y="170714"/>
                  </a:cubicBezTo>
                  <a:cubicBezTo>
                    <a:pt x="148998" y="173322"/>
                    <a:pt x="146368" y="174626"/>
                    <a:pt x="142422" y="174626"/>
                  </a:cubicBezTo>
                  <a:cubicBezTo>
                    <a:pt x="139791" y="174626"/>
                    <a:pt x="137160" y="173322"/>
                    <a:pt x="134530" y="170714"/>
                  </a:cubicBezTo>
                  <a:cubicBezTo>
                    <a:pt x="127953" y="164193"/>
                    <a:pt x="118745" y="160281"/>
                    <a:pt x="109538" y="160281"/>
                  </a:cubicBezTo>
                  <a:cubicBezTo>
                    <a:pt x="100330" y="160281"/>
                    <a:pt x="91122" y="164193"/>
                    <a:pt x="84545" y="170714"/>
                  </a:cubicBezTo>
                  <a:cubicBezTo>
                    <a:pt x="79284" y="174626"/>
                    <a:pt x="72707" y="174626"/>
                    <a:pt x="67446" y="170714"/>
                  </a:cubicBezTo>
                  <a:cubicBezTo>
                    <a:pt x="63500" y="166802"/>
                    <a:pt x="63500" y="158977"/>
                    <a:pt x="67446" y="155065"/>
                  </a:cubicBezTo>
                  <a:cubicBezTo>
                    <a:pt x="79284" y="143329"/>
                    <a:pt x="93753" y="138113"/>
                    <a:pt x="109538" y="138113"/>
                  </a:cubicBezTo>
                  <a:close/>
                  <a:moveTo>
                    <a:pt x="108744" y="100013"/>
                  </a:moveTo>
                  <a:cubicBezTo>
                    <a:pt x="135108" y="100013"/>
                    <a:pt x="158836" y="109023"/>
                    <a:pt x="177290" y="127043"/>
                  </a:cubicBezTo>
                  <a:cubicBezTo>
                    <a:pt x="182563" y="132192"/>
                    <a:pt x="182563" y="138628"/>
                    <a:pt x="177290" y="142489"/>
                  </a:cubicBezTo>
                  <a:cubicBezTo>
                    <a:pt x="174654" y="145063"/>
                    <a:pt x="172018" y="146351"/>
                    <a:pt x="169381" y="146351"/>
                  </a:cubicBezTo>
                  <a:cubicBezTo>
                    <a:pt x="166745" y="146351"/>
                    <a:pt x="164108" y="145063"/>
                    <a:pt x="161472" y="142489"/>
                  </a:cubicBezTo>
                  <a:cubicBezTo>
                    <a:pt x="146972" y="129617"/>
                    <a:pt x="128517" y="121895"/>
                    <a:pt x="108744" y="121895"/>
                  </a:cubicBezTo>
                  <a:cubicBezTo>
                    <a:pt x="88971" y="121895"/>
                    <a:pt x="70516" y="129617"/>
                    <a:pt x="56016" y="142489"/>
                  </a:cubicBezTo>
                  <a:cubicBezTo>
                    <a:pt x="52061" y="147638"/>
                    <a:pt x="44152" y="147638"/>
                    <a:pt x="40198" y="142489"/>
                  </a:cubicBezTo>
                  <a:cubicBezTo>
                    <a:pt x="34925" y="138628"/>
                    <a:pt x="34925" y="132192"/>
                    <a:pt x="40198" y="127043"/>
                  </a:cubicBezTo>
                  <a:cubicBezTo>
                    <a:pt x="58652" y="109023"/>
                    <a:pt x="82380" y="100013"/>
                    <a:pt x="108744" y="100013"/>
                  </a:cubicBezTo>
                  <a:close/>
                  <a:moveTo>
                    <a:pt x="22225" y="22225"/>
                  </a:moveTo>
                  <a:lnTo>
                    <a:pt x="22225" y="246063"/>
                  </a:lnTo>
                  <a:lnTo>
                    <a:pt x="196850" y="246063"/>
                  </a:lnTo>
                  <a:lnTo>
                    <a:pt x="196850" y="22225"/>
                  </a:lnTo>
                  <a:close/>
                  <a:moveTo>
                    <a:pt x="10558" y="0"/>
                  </a:moveTo>
                  <a:cubicBezTo>
                    <a:pt x="10558" y="0"/>
                    <a:pt x="10558" y="0"/>
                    <a:pt x="208517" y="0"/>
                  </a:cubicBezTo>
                  <a:cubicBezTo>
                    <a:pt x="213796" y="0"/>
                    <a:pt x="219075" y="5283"/>
                    <a:pt x="219075" y="11887"/>
                  </a:cubicBezTo>
                  <a:cubicBezTo>
                    <a:pt x="219075" y="11887"/>
                    <a:pt x="219075" y="11887"/>
                    <a:pt x="219075" y="326251"/>
                  </a:cubicBezTo>
                  <a:cubicBezTo>
                    <a:pt x="219075" y="332855"/>
                    <a:pt x="213796" y="338138"/>
                    <a:pt x="208517" y="338138"/>
                  </a:cubicBezTo>
                  <a:cubicBezTo>
                    <a:pt x="208517" y="338138"/>
                    <a:pt x="208517" y="338138"/>
                    <a:pt x="10558" y="338138"/>
                  </a:cubicBezTo>
                  <a:cubicBezTo>
                    <a:pt x="5279" y="338138"/>
                    <a:pt x="0" y="332855"/>
                    <a:pt x="0" y="326251"/>
                  </a:cubicBezTo>
                  <a:cubicBezTo>
                    <a:pt x="0" y="326251"/>
                    <a:pt x="0" y="326251"/>
                    <a:pt x="0" y="11887"/>
                  </a:cubicBezTo>
                  <a:cubicBezTo>
                    <a:pt x="0" y="5283"/>
                    <a:pt x="5279" y="0"/>
                    <a:pt x="105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îṣļîḑé-Freeform: Shape 33"/>
            <p:cNvSpPr/>
            <p:nvPr/>
          </p:nvSpPr>
          <p:spPr bwMode="auto">
            <a:xfrm>
              <a:off x="7893393" y="2706231"/>
              <a:ext cx="251623" cy="388375"/>
            </a:xfrm>
            <a:custGeom>
              <a:avLst/>
              <a:gdLst>
                <a:gd name="connsiteX0" fmla="*/ 99368 w 219075"/>
                <a:gd name="connsiteY0" fmla="*/ 279400 h 338138"/>
                <a:gd name="connsiteX1" fmla="*/ 118121 w 219075"/>
                <a:gd name="connsiteY1" fmla="*/ 279400 h 338138"/>
                <a:gd name="connsiteX2" fmla="*/ 130176 w 219075"/>
                <a:gd name="connsiteY2" fmla="*/ 289859 h 338138"/>
                <a:gd name="connsiteX3" fmla="*/ 118121 w 219075"/>
                <a:gd name="connsiteY3" fmla="*/ 301625 h 338138"/>
                <a:gd name="connsiteX4" fmla="*/ 99368 w 219075"/>
                <a:gd name="connsiteY4" fmla="*/ 301625 h 338138"/>
                <a:gd name="connsiteX5" fmla="*/ 87313 w 219075"/>
                <a:gd name="connsiteY5" fmla="*/ 289859 h 338138"/>
                <a:gd name="connsiteX6" fmla="*/ 99368 w 219075"/>
                <a:gd name="connsiteY6" fmla="*/ 279400 h 338138"/>
                <a:gd name="connsiteX7" fmla="*/ 22225 w 219075"/>
                <a:gd name="connsiteY7" fmla="*/ 268288 h 338138"/>
                <a:gd name="connsiteX8" fmla="*/ 22225 w 219075"/>
                <a:gd name="connsiteY8" fmla="*/ 314326 h 338138"/>
                <a:gd name="connsiteX9" fmla="*/ 196850 w 219075"/>
                <a:gd name="connsiteY9" fmla="*/ 314326 h 338138"/>
                <a:gd name="connsiteX10" fmla="*/ 196850 w 219075"/>
                <a:gd name="connsiteY10" fmla="*/ 268288 h 338138"/>
                <a:gd name="connsiteX11" fmla="*/ 108745 w 219075"/>
                <a:gd name="connsiteY11" fmla="*/ 176213 h 338138"/>
                <a:gd name="connsiteX12" fmla="*/ 120652 w 219075"/>
                <a:gd name="connsiteY12" fmla="*/ 188120 h 338138"/>
                <a:gd name="connsiteX13" fmla="*/ 108745 w 219075"/>
                <a:gd name="connsiteY13" fmla="*/ 200027 h 338138"/>
                <a:gd name="connsiteX14" fmla="*/ 96838 w 219075"/>
                <a:gd name="connsiteY14" fmla="*/ 188120 h 338138"/>
                <a:gd name="connsiteX15" fmla="*/ 108745 w 219075"/>
                <a:gd name="connsiteY15" fmla="*/ 176213 h 338138"/>
                <a:gd name="connsiteX16" fmla="*/ 109538 w 219075"/>
                <a:gd name="connsiteY16" fmla="*/ 138113 h 338138"/>
                <a:gd name="connsiteX17" fmla="*/ 151629 w 219075"/>
                <a:gd name="connsiteY17" fmla="*/ 155065 h 338138"/>
                <a:gd name="connsiteX18" fmla="*/ 151629 w 219075"/>
                <a:gd name="connsiteY18" fmla="*/ 170714 h 338138"/>
                <a:gd name="connsiteX19" fmla="*/ 142422 w 219075"/>
                <a:gd name="connsiteY19" fmla="*/ 174626 h 338138"/>
                <a:gd name="connsiteX20" fmla="*/ 134530 w 219075"/>
                <a:gd name="connsiteY20" fmla="*/ 170714 h 338138"/>
                <a:gd name="connsiteX21" fmla="*/ 109538 w 219075"/>
                <a:gd name="connsiteY21" fmla="*/ 160281 h 338138"/>
                <a:gd name="connsiteX22" fmla="*/ 84545 w 219075"/>
                <a:gd name="connsiteY22" fmla="*/ 170714 h 338138"/>
                <a:gd name="connsiteX23" fmla="*/ 67446 w 219075"/>
                <a:gd name="connsiteY23" fmla="*/ 170714 h 338138"/>
                <a:gd name="connsiteX24" fmla="*/ 67446 w 219075"/>
                <a:gd name="connsiteY24" fmla="*/ 155065 h 338138"/>
                <a:gd name="connsiteX25" fmla="*/ 109538 w 219075"/>
                <a:gd name="connsiteY25" fmla="*/ 138113 h 338138"/>
                <a:gd name="connsiteX26" fmla="*/ 108744 w 219075"/>
                <a:gd name="connsiteY26" fmla="*/ 100013 h 338138"/>
                <a:gd name="connsiteX27" fmla="*/ 177290 w 219075"/>
                <a:gd name="connsiteY27" fmla="*/ 127043 h 338138"/>
                <a:gd name="connsiteX28" fmla="*/ 177290 w 219075"/>
                <a:gd name="connsiteY28" fmla="*/ 142489 h 338138"/>
                <a:gd name="connsiteX29" fmla="*/ 169381 w 219075"/>
                <a:gd name="connsiteY29" fmla="*/ 146351 h 338138"/>
                <a:gd name="connsiteX30" fmla="*/ 161472 w 219075"/>
                <a:gd name="connsiteY30" fmla="*/ 142489 h 338138"/>
                <a:gd name="connsiteX31" fmla="*/ 108744 w 219075"/>
                <a:gd name="connsiteY31" fmla="*/ 121895 h 338138"/>
                <a:gd name="connsiteX32" fmla="*/ 56016 w 219075"/>
                <a:gd name="connsiteY32" fmla="*/ 142489 h 338138"/>
                <a:gd name="connsiteX33" fmla="*/ 40198 w 219075"/>
                <a:gd name="connsiteY33" fmla="*/ 142489 h 338138"/>
                <a:gd name="connsiteX34" fmla="*/ 40198 w 219075"/>
                <a:gd name="connsiteY34" fmla="*/ 127043 h 338138"/>
                <a:gd name="connsiteX35" fmla="*/ 108744 w 219075"/>
                <a:gd name="connsiteY35" fmla="*/ 100013 h 338138"/>
                <a:gd name="connsiteX36" fmla="*/ 22225 w 219075"/>
                <a:gd name="connsiteY36" fmla="*/ 22225 h 338138"/>
                <a:gd name="connsiteX37" fmla="*/ 22225 w 219075"/>
                <a:gd name="connsiteY37" fmla="*/ 246063 h 338138"/>
                <a:gd name="connsiteX38" fmla="*/ 196850 w 219075"/>
                <a:gd name="connsiteY38" fmla="*/ 246063 h 338138"/>
                <a:gd name="connsiteX39" fmla="*/ 196850 w 219075"/>
                <a:gd name="connsiteY39" fmla="*/ 22225 h 338138"/>
                <a:gd name="connsiteX40" fmla="*/ 10558 w 219075"/>
                <a:gd name="connsiteY40" fmla="*/ 0 h 338138"/>
                <a:gd name="connsiteX41" fmla="*/ 208517 w 219075"/>
                <a:gd name="connsiteY41" fmla="*/ 0 h 338138"/>
                <a:gd name="connsiteX42" fmla="*/ 219075 w 219075"/>
                <a:gd name="connsiteY42" fmla="*/ 11887 h 338138"/>
                <a:gd name="connsiteX43" fmla="*/ 219075 w 219075"/>
                <a:gd name="connsiteY43" fmla="*/ 326251 h 338138"/>
                <a:gd name="connsiteX44" fmla="*/ 208517 w 219075"/>
                <a:gd name="connsiteY44" fmla="*/ 338138 h 338138"/>
                <a:gd name="connsiteX45" fmla="*/ 10558 w 219075"/>
                <a:gd name="connsiteY45" fmla="*/ 338138 h 338138"/>
                <a:gd name="connsiteX46" fmla="*/ 0 w 219075"/>
                <a:gd name="connsiteY46" fmla="*/ 326251 h 338138"/>
                <a:gd name="connsiteX47" fmla="*/ 0 w 219075"/>
                <a:gd name="connsiteY47" fmla="*/ 11887 h 338138"/>
                <a:gd name="connsiteX48" fmla="*/ 10558 w 219075"/>
                <a:gd name="connsiteY48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9075" h="338138">
                  <a:moveTo>
                    <a:pt x="99368" y="279400"/>
                  </a:moveTo>
                  <a:cubicBezTo>
                    <a:pt x="99368" y="279400"/>
                    <a:pt x="99368" y="279400"/>
                    <a:pt x="118121" y="279400"/>
                  </a:cubicBezTo>
                  <a:cubicBezTo>
                    <a:pt x="124818" y="279400"/>
                    <a:pt x="130176" y="283322"/>
                    <a:pt x="130176" y="289859"/>
                  </a:cubicBezTo>
                  <a:cubicBezTo>
                    <a:pt x="130176" y="296396"/>
                    <a:pt x="124818" y="301625"/>
                    <a:pt x="118121" y="301625"/>
                  </a:cubicBezTo>
                  <a:cubicBezTo>
                    <a:pt x="118121" y="301625"/>
                    <a:pt x="118121" y="301625"/>
                    <a:pt x="99368" y="301625"/>
                  </a:cubicBezTo>
                  <a:cubicBezTo>
                    <a:pt x="92671" y="301625"/>
                    <a:pt x="87313" y="296396"/>
                    <a:pt x="87313" y="289859"/>
                  </a:cubicBezTo>
                  <a:cubicBezTo>
                    <a:pt x="87313" y="283322"/>
                    <a:pt x="92671" y="279400"/>
                    <a:pt x="99368" y="279400"/>
                  </a:cubicBezTo>
                  <a:close/>
                  <a:moveTo>
                    <a:pt x="22225" y="268288"/>
                  </a:moveTo>
                  <a:lnTo>
                    <a:pt x="22225" y="314326"/>
                  </a:lnTo>
                  <a:lnTo>
                    <a:pt x="196850" y="314326"/>
                  </a:lnTo>
                  <a:lnTo>
                    <a:pt x="196850" y="268288"/>
                  </a:lnTo>
                  <a:close/>
                  <a:moveTo>
                    <a:pt x="108745" y="176213"/>
                  </a:moveTo>
                  <a:cubicBezTo>
                    <a:pt x="115321" y="176213"/>
                    <a:pt x="120652" y="181544"/>
                    <a:pt x="120652" y="188120"/>
                  </a:cubicBezTo>
                  <a:cubicBezTo>
                    <a:pt x="120652" y="194696"/>
                    <a:pt x="115321" y="200027"/>
                    <a:pt x="108745" y="200027"/>
                  </a:cubicBezTo>
                  <a:cubicBezTo>
                    <a:pt x="102169" y="200027"/>
                    <a:pt x="96838" y="194696"/>
                    <a:pt x="96838" y="188120"/>
                  </a:cubicBezTo>
                  <a:cubicBezTo>
                    <a:pt x="96838" y="181544"/>
                    <a:pt x="102169" y="176213"/>
                    <a:pt x="108745" y="176213"/>
                  </a:cubicBezTo>
                  <a:close/>
                  <a:moveTo>
                    <a:pt x="109538" y="138113"/>
                  </a:moveTo>
                  <a:cubicBezTo>
                    <a:pt x="125322" y="138113"/>
                    <a:pt x="139791" y="143329"/>
                    <a:pt x="151629" y="155065"/>
                  </a:cubicBezTo>
                  <a:cubicBezTo>
                    <a:pt x="155575" y="158977"/>
                    <a:pt x="155575" y="166802"/>
                    <a:pt x="151629" y="170714"/>
                  </a:cubicBezTo>
                  <a:cubicBezTo>
                    <a:pt x="148998" y="173322"/>
                    <a:pt x="146368" y="174626"/>
                    <a:pt x="142422" y="174626"/>
                  </a:cubicBezTo>
                  <a:cubicBezTo>
                    <a:pt x="139791" y="174626"/>
                    <a:pt x="137160" y="173322"/>
                    <a:pt x="134530" y="170714"/>
                  </a:cubicBezTo>
                  <a:cubicBezTo>
                    <a:pt x="127953" y="164193"/>
                    <a:pt x="118745" y="160281"/>
                    <a:pt x="109538" y="160281"/>
                  </a:cubicBezTo>
                  <a:cubicBezTo>
                    <a:pt x="100330" y="160281"/>
                    <a:pt x="91122" y="164193"/>
                    <a:pt x="84545" y="170714"/>
                  </a:cubicBezTo>
                  <a:cubicBezTo>
                    <a:pt x="79284" y="174626"/>
                    <a:pt x="72707" y="174626"/>
                    <a:pt x="67446" y="170714"/>
                  </a:cubicBezTo>
                  <a:cubicBezTo>
                    <a:pt x="63500" y="166802"/>
                    <a:pt x="63500" y="158977"/>
                    <a:pt x="67446" y="155065"/>
                  </a:cubicBezTo>
                  <a:cubicBezTo>
                    <a:pt x="79284" y="143329"/>
                    <a:pt x="93753" y="138113"/>
                    <a:pt x="109538" y="138113"/>
                  </a:cubicBezTo>
                  <a:close/>
                  <a:moveTo>
                    <a:pt x="108744" y="100013"/>
                  </a:moveTo>
                  <a:cubicBezTo>
                    <a:pt x="135108" y="100013"/>
                    <a:pt x="158836" y="109023"/>
                    <a:pt x="177290" y="127043"/>
                  </a:cubicBezTo>
                  <a:cubicBezTo>
                    <a:pt x="182563" y="132192"/>
                    <a:pt x="182563" y="138628"/>
                    <a:pt x="177290" y="142489"/>
                  </a:cubicBezTo>
                  <a:cubicBezTo>
                    <a:pt x="174654" y="145063"/>
                    <a:pt x="172018" y="146351"/>
                    <a:pt x="169381" y="146351"/>
                  </a:cubicBezTo>
                  <a:cubicBezTo>
                    <a:pt x="166745" y="146351"/>
                    <a:pt x="164108" y="145063"/>
                    <a:pt x="161472" y="142489"/>
                  </a:cubicBezTo>
                  <a:cubicBezTo>
                    <a:pt x="146972" y="129617"/>
                    <a:pt x="128517" y="121895"/>
                    <a:pt x="108744" y="121895"/>
                  </a:cubicBezTo>
                  <a:cubicBezTo>
                    <a:pt x="88971" y="121895"/>
                    <a:pt x="70516" y="129617"/>
                    <a:pt x="56016" y="142489"/>
                  </a:cubicBezTo>
                  <a:cubicBezTo>
                    <a:pt x="52061" y="147638"/>
                    <a:pt x="44152" y="147638"/>
                    <a:pt x="40198" y="142489"/>
                  </a:cubicBezTo>
                  <a:cubicBezTo>
                    <a:pt x="34925" y="138628"/>
                    <a:pt x="34925" y="132192"/>
                    <a:pt x="40198" y="127043"/>
                  </a:cubicBezTo>
                  <a:cubicBezTo>
                    <a:pt x="58652" y="109023"/>
                    <a:pt x="82380" y="100013"/>
                    <a:pt x="108744" y="100013"/>
                  </a:cubicBezTo>
                  <a:close/>
                  <a:moveTo>
                    <a:pt x="22225" y="22225"/>
                  </a:moveTo>
                  <a:lnTo>
                    <a:pt x="22225" y="246063"/>
                  </a:lnTo>
                  <a:lnTo>
                    <a:pt x="196850" y="246063"/>
                  </a:lnTo>
                  <a:lnTo>
                    <a:pt x="196850" y="22225"/>
                  </a:lnTo>
                  <a:close/>
                  <a:moveTo>
                    <a:pt x="10558" y="0"/>
                  </a:moveTo>
                  <a:cubicBezTo>
                    <a:pt x="10558" y="0"/>
                    <a:pt x="10558" y="0"/>
                    <a:pt x="208517" y="0"/>
                  </a:cubicBezTo>
                  <a:cubicBezTo>
                    <a:pt x="213796" y="0"/>
                    <a:pt x="219075" y="5283"/>
                    <a:pt x="219075" y="11887"/>
                  </a:cubicBezTo>
                  <a:cubicBezTo>
                    <a:pt x="219075" y="11887"/>
                    <a:pt x="219075" y="11887"/>
                    <a:pt x="219075" y="326251"/>
                  </a:cubicBezTo>
                  <a:cubicBezTo>
                    <a:pt x="219075" y="332855"/>
                    <a:pt x="213796" y="338138"/>
                    <a:pt x="208517" y="338138"/>
                  </a:cubicBezTo>
                  <a:cubicBezTo>
                    <a:pt x="208517" y="338138"/>
                    <a:pt x="208517" y="338138"/>
                    <a:pt x="10558" y="338138"/>
                  </a:cubicBezTo>
                  <a:cubicBezTo>
                    <a:pt x="5279" y="338138"/>
                    <a:pt x="0" y="332855"/>
                    <a:pt x="0" y="326251"/>
                  </a:cubicBezTo>
                  <a:cubicBezTo>
                    <a:pt x="0" y="326251"/>
                    <a:pt x="0" y="326251"/>
                    <a:pt x="0" y="11887"/>
                  </a:cubicBezTo>
                  <a:cubicBezTo>
                    <a:pt x="0" y="5283"/>
                    <a:pt x="5279" y="0"/>
                    <a:pt x="105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6794" y="74023"/>
            <a:ext cx="2429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accent1"/>
                </a:solidFill>
              </a:rPr>
              <a:t>标题内容预设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87829" y="474133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513323"/>
            <a:ext cx="1828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6"/>
          <p:cNvGrpSpPr/>
          <p:nvPr/>
        </p:nvGrpSpPr>
        <p:grpSpPr>
          <a:xfrm>
            <a:off x="3158834" y="991828"/>
            <a:ext cx="2819192" cy="3537402"/>
            <a:chOff x="4211779" y="1322437"/>
            <a:chExt cx="3758922" cy="4716536"/>
          </a:xfrm>
        </p:grpSpPr>
        <p:grpSp>
          <p:nvGrpSpPr>
            <p:cNvPr id="8" name="Group 25"/>
            <p:cNvGrpSpPr/>
            <p:nvPr/>
          </p:nvGrpSpPr>
          <p:grpSpPr>
            <a:xfrm>
              <a:off x="5390998" y="2160084"/>
              <a:ext cx="2292013" cy="3878889"/>
              <a:chOff x="5390813" y="2553387"/>
              <a:chExt cx="2292610" cy="3878889"/>
            </a:xfrm>
            <a:solidFill>
              <a:schemeClr val="tx2"/>
            </a:solidFill>
          </p:grpSpPr>
          <p:sp>
            <p:nvSpPr>
              <p:cNvPr id="24" name="iS1ide-Freeform: Shape 26"/>
              <p:cNvSpPr/>
              <p:nvPr/>
            </p:nvSpPr>
            <p:spPr bwMode="auto">
              <a:xfrm>
                <a:off x="6408694" y="3371498"/>
                <a:ext cx="1274729" cy="868054"/>
              </a:xfrm>
              <a:custGeom>
                <a:avLst/>
                <a:gdLst>
                  <a:gd name="T0" fmla="*/ 129 w 226"/>
                  <a:gd name="T1" fmla="*/ 12 h 154"/>
                  <a:gd name="T2" fmla="*/ 7 w 226"/>
                  <a:gd name="T3" fmla="*/ 154 h 154"/>
                  <a:gd name="T4" fmla="*/ 0 w 226"/>
                  <a:gd name="T5" fmla="*/ 142 h 154"/>
                  <a:gd name="T6" fmla="*/ 120 w 226"/>
                  <a:gd name="T7" fmla="*/ 8 h 154"/>
                  <a:gd name="T8" fmla="*/ 226 w 226"/>
                  <a:gd name="T9" fmla="*/ 19 h 154"/>
                  <a:gd name="T10" fmla="*/ 129 w 226"/>
                  <a:gd name="T11" fmla="*/ 1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6" h="154">
                    <a:moveTo>
                      <a:pt x="129" y="12"/>
                    </a:moveTo>
                    <a:cubicBezTo>
                      <a:pt x="55" y="28"/>
                      <a:pt x="4" y="90"/>
                      <a:pt x="7" y="154"/>
                    </a:cubicBezTo>
                    <a:cubicBezTo>
                      <a:pt x="4" y="151"/>
                      <a:pt x="3" y="145"/>
                      <a:pt x="0" y="142"/>
                    </a:cubicBezTo>
                    <a:cubicBezTo>
                      <a:pt x="0" y="80"/>
                      <a:pt x="48" y="24"/>
                      <a:pt x="120" y="8"/>
                    </a:cubicBezTo>
                    <a:cubicBezTo>
                      <a:pt x="157" y="0"/>
                      <a:pt x="195" y="5"/>
                      <a:pt x="226" y="19"/>
                    </a:cubicBezTo>
                    <a:cubicBezTo>
                      <a:pt x="197" y="8"/>
                      <a:pt x="163" y="5"/>
                      <a:pt x="129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iS1ide-Freeform: Shape 27"/>
              <p:cNvSpPr/>
              <p:nvPr/>
            </p:nvSpPr>
            <p:spPr bwMode="auto">
              <a:xfrm>
                <a:off x="5752304" y="2553387"/>
                <a:ext cx="118912" cy="789180"/>
              </a:xfrm>
              <a:custGeom>
                <a:avLst/>
                <a:gdLst>
                  <a:gd name="T0" fmla="*/ 12 w 21"/>
                  <a:gd name="T1" fmla="*/ 80 h 81"/>
                  <a:gd name="T2" fmla="*/ 3 w 21"/>
                  <a:gd name="T3" fmla="*/ 81 h 81"/>
                  <a:gd name="T4" fmla="*/ 3 w 21"/>
                  <a:gd name="T5" fmla="*/ 32 h 81"/>
                  <a:gd name="T6" fmla="*/ 5 w 21"/>
                  <a:gd name="T7" fmla="*/ 0 h 81"/>
                  <a:gd name="T8" fmla="*/ 14 w 21"/>
                  <a:gd name="T9" fmla="*/ 28 h 81"/>
                  <a:gd name="T10" fmla="*/ 12 w 21"/>
                  <a:gd name="T11" fmla="*/ 8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81">
                    <a:moveTo>
                      <a:pt x="12" y="80"/>
                    </a:moveTo>
                    <a:cubicBezTo>
                      <a:pt x="9" y="81"/>
                      <a:pt x="6" y="81"/>
                      <a:pt x="3" y="81"/>
                    </a:cubicBezTo>
                    <a:cubicBezTo>
                      <a:pt x="3" y="55"/>
                      <a:pt x="3" y="36"/>
                      <a:pt x="3" y="32"/>
                    </a:cubicBezTo>
                    <a:cubicBezTo>
                      <a:pt x="0" y="8"/>
                      <a:pt x="1" y="0"/>
                      <a:pt x="5" y="0"/>
                    </a:cubicBezTo>
                    <a:cubicBezTo>
                      <a:pt x="9" y="0"/>
                      <a:pt x="21" y="3"/>
                      <a:pt x="14" y="28"/>
                    </a:cubicBezTo>
                    <a:cubicBezTo>
                      <a:pt x="13" y="33"/>
                      <a:pt x="12" y="52"/>
                      <a:pt x="12" y="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iS1ide-Freeform: Shape 28"/>
              <p:cNvSpPr/>
              <p:nvPr/>
            </p:nvSpPr>
            <p:spPr bwMode="auto">
              <a:xfrm>
                <a:off x="5390813" y="4008863"/>
                <a:ext cx="168853" cy="1674272"/>
              </a:xfrm>
              <a:custGeom>
                <a:avLst/>
                <a:gdLst>
                  <a:gd name="T0" fmla="*/ 21 w 30"/>
                  <a:gd name="T1" fmla="*/ 297 h 297"/>
                  <a:gd name="T2" fmla="*/ 29 w 30"/>
                  <a:gd name="T3" fmla="*/ 290 h 297"/>
                  <a:gd name="T4" fmla="*/ 29 w 30"/>
                  <a:gd name="T5" fmla="*/ 13 h 297"/>
                  <a:gd name="T6" fmla="*/ 21 w 30"/>
                  <a:gd name="T7" fmla="*/ 2 h 297"/>
                  <a:gd name="T8" fmla="*/ 22 w 30"/>
                  <a:gd name="T9" fmla="*/ 7 h 297"/>
                  <a:gd name="T10" fmla="*/ 14 w 30"/>
                  <a:gd name="T11" fmla="*/ 290 h 297"/>
                  <a:gd name="T12" fmla="*/ 21 w 30"/>
                  <a:gd name="T13" fmla="*/ 297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97">
                    <a:moveTo>
                      <a:pt x="21" y="297"/>
                    </a:moveTo>
                    <a:cubicBezTo>
                      <a:pt x="25" y="297"/>
                      <a:pt x="29" y="294"/>
                      <a:pt x="29" y="290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9"/>
                      <a:pt x="25" y="2"/>
                      <a:pt x="21" y="2"/>
                    </a:cubicBezTo>
                    <a:cubicBezTo>
                      <a:pt x="17" y="2"/>
                      <a:pt x="0" y="0"/>
                      <a:pt x="22" y="7"/>
                    </a:cubicBezTo>
                    <a:cubicBezTo>
                      <a:pt x="30" y="9"/>
                      <a:pt x="14" y="290"/>
                      <a:pt x="14" y="290"/>
                    </a:cubicBezTo>
                    <a:cubicBezTo>
                      <a:pt x="14" y="294"/>
                      <a:pt x="17" y="297"/>
                      <a:pt x="21" y="2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iS1ide-Freeform: Shape 29"/>
              <p:cNvSpPr/>
              <p:nvPr/>
            </p:nvSpPr>
            <p:spPr bwMode="auto">
              <a:xfrm>
                <a:off x="6651273" y="4329923"/>
                <a:ext cx="145071" cy="1353212"/>
              </a:xfrm>
              <a:custGeom>
                <a:avLst/>
                <a:gdLst>
                  <a:gd name="T0" fmla="*/ 8 w 26"/>
                  <a:gd name="T1" fmla="*/ 240 h 240"/>
                  <a:gd name="T2" fmla="*/ 16 w 26"/>
                  <a:gd name="T3" fmla="*/ 233 h 240"/>
                  <a:gd name="T4" fmla="*/ 17 w 26"/>
                  <a:gd name="T5" fmla="*/ 34 h 240"/>
                  <a:gd name="T6" fmla="*/ 12 w 26"/>
                  <a:gd name="T7" fmla="*/ 33 h 240"/>
                  <a:gd name="T8" fmla="*/ 1 w 26"/>
                  <a:gd name="T9" fmla="*/ 233 h 240"/>
                  <a:gd name="T10" fmla="*/ 8 w 26"/>
                  <a:gd name="T1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0">
                    <a:moveTo>
                      <a:pt x="8" y="240"/>
                    </a:moveTo>
                    <a:cubicBezTo>
                      <a:pt x="12" y="240"/>
                      <a:pt x="16" y="237"/>
                      <a:pt x="16" y="233"/>
                    </a:cubicBezTo>
                    <a:cubicBezTo>
                      <a:pt x="16" y="233"/>
                      <a:pt x="8" y="68"/>
                      <a:pt x="17" y="34"/>
                    </a:cubicBezTo>
                    <a:cubicBezTo>
                      <a:pt x="26" y="0"/>
                      <a:pt x="15" y="30"/>
                      <a:pt x="12" y="33"/>
                    </a:cubicBezTo>
                    <a:cubicBezTo>
                      <a:pt x="0" y="53"/>
                      <a:pt x="1" y="233"/>
                      <a:pt x="1" y="233"/>
                    </a:cubicBezTo>
                    <a:cubicBezTo>
                      <a:pt x="1" y="237"/>
                      <a:pt x="4" y="240"/>
                      <a:pt x="8" y="2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iS1ide-Freeform: Shape 30"/>
              <p:cNvSpPr/>
              <p:nvPr/>
            </p:nvSpPr>
            <p:spPr bwMode="auto">
              <a:xfrm>
                <a:off x="6373019" y="3951786"/>
                <a:ext cx="114155" cy="1481636"/>
              </a:xfrm>
              <a:custGeom>
                <a:avLst/>
                <a:gdLst>
                  <a:gd name="T0" fmla="*/ 9 w 20"/>
                  <a:gd name="T1" fmla="*/ 263 h 263"/>
                  <a:gd name="T2" fmla="*/ 17 w 20"/>
                  <a:gd name="T3" fmla="*/ 256 h 263"/>
                  <a:gd name="T4" fmla="*/ 17 w 20"/>
                  <a:gd name="T5" fmla="*/ 19 h 263"/>
                  <a:gd name="T6" fmla="*/ 9 w 20"/>
                  <a:gd name="T7" fmla="*/ 12 h 263"/>
                  <a:gd name="T8" fmla="*/ 2 w 20"/>
                  <a:gd name="T9" fmla="*/ 256 h 263"/>
                  <a:gd name="T10" fmla="*/ 9 w 20"/>
                  <a:gd name="T11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63">
                    <a:moveTo>
                      <a:pt x="9" y="263"/>
                    </a:moveTo>
                    <a:cubicBezTo>
                      <a:pt x="13" y="263"/>
                      <a:pt x="17" y="260"/>
                      <a:pt x="17" y="256"/>
                    </a:cubicBezTo>
                    <a:cubicBezTo>
                      <a:pt x="17" y="256"/>
                      <a:pt x="8" y="67"/>
                      <a:pt x="17" y="19"/>
                    </a:cubicBezTo>
                    <a:cubicBezTo>
                      <a:pt x="20" y="0"/>
                      <a:pt x="12" y="9"/>
                      <a:pt x="9" y="12"/>
                    </a:cubicBezTo>
                    <a:cubicBezTo>
                      <a:pt x="0" y="22"/>
                      <a:pt x="2" y="256"/>
                      <a:pt x="2" y="256"/>
                    </a:cubicBezTo>
                    <a:cubicBezTo>
                      <a:pt x="2" y="260"/>
                      <a:pt x="5" y="263"/>
                      <a:pt x="9" y="2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iS1ide-Freeform: Shape 31"/>
              <p:cNvSpPr/>
              <p:nvPr/>
            </p:nvSpPr>
            <p:spPr bwMode="auto">
              <a:xfrm>
                <a:off x="5464537" y="5333535"/>
                <a:ext cx="1277107" cy="1098741"/>
              </a:xfrm>
              <a:custGeom>
                <a:avLst/>
                <a:gdLst>
                  <a:gd name="T0" fmla="*/ 2 w 226"/>
                  <a:gd name="T1" fmla="*/ 61 h 195"/>
                  <a:gd name="T2" fmla="*/ 56 w 226"/>
                  <a:gd name="T3" fmla="*/ 128 h 195"/>
                  <a:gd name="T4" fmla="*/ 56 w 226"/>
                  <a:gd name="T5" fmla="*/ 128 h 195"/>
                  <a:gd name="T6" fmla="*/ 108 w 226"/>
                  <a:gd name="T7" fmla="*/ 192 h 195"/>
                  <a:gd name="T8" fmla="*/ 113 w 226"/>
                  <a:gd name="T9" fmla="*/ 195 h 195"/>
                  <a:gd name="T10" fmla="*/ 119 w 226"/>
                  <a:gd name="T11" fmla="*/ 192 h 195"/>
                  <a:gd name="T12" fmla="*/ 171 w 226"/>
                  <a:gd name="T13" fmla="*/ 128 h 195"/>
                  <a:gd name="T14" fmla="*/ 171 w 226"/>
                  <a:gd name="T15" fmla="*/ 128 h 195"/>
                  <a:gd name="T16" fmla="*/ 224 w 226"/>
                  <a:gd name="T17" fmla="*/ 61 h 195"/>
                  <a:gd name="T18" fmla="*/ 225 w 226"/>
                  <a:gd name="T19" fmla="*/ 54 h 195"/>
                  <a:gd name="T20" fmla="*/ 219 w 226"/>
                  <a:gd name="T21" fmla="*/ 49 h 195"/>
                  <a:gd name="T22" fmla="*/ 178 w 226"/>
                  <a:gd name="T23" fmla="*/ 7 h 195"/>
                  <a:gd name="T24" fmla="*/ 177 w 226"/>
                  <a:gd name="T25" fmla="*/ 5 h 195"/>
                  <a:gd name="T26" fmla="*/ 169 w 226"/>
                  <a:gd name="T27" fmla="*/ 1 h 195"/>
                  <a:gd name="T28" fmla="*/ 166 w 226"/>
                  <a:gd name="T29" fmla="*/ 2 h 195"/>
                  <a:gd name="T30" fmla="*/ 163 w 226"/>
                  <a:gd name="T31" fmla="*/ 7 h 195"/>
                  <a:gd name="T32" fmla="*/ 113 w 226"/>
                  <a:gd name="T33" fmla="*/ 50 h 195"/>
                  <a:gd name="T34" fmla="*/ 64 w 226"/>
                  <a:gd name="T35" fmla="*/ 7 h 195"/>
                  <a:gd name="T36" fmla="*/ 56 w 226"/>
                  <a:gd name="T37" fmla="*/ 1 h 195"/>
                  <a:gd name="T38" fmla="*/ 56 w 226"/>
                  <a:gd name="T39" fmla="*/ 1 h 195"/>
                  <a:gd name="T40" fmla="*/ 53 w 226"/>
                  <a:gd name="T41" fmla="*/ 2 h 195"/>
                  <a:gd name="T42" fmla="*/ 50 w 226"/>
                  <a:gd name="T43" fmla="*/ 5 h 195"/>
                  <a:gd name="T44" fmla="*/ 49 w 226"/>
                  <a:gd name="T45" fmla="*/ 7 h 195"/>
                  <a:gd name="T46" fmla="*/ 7 w 226"/>
                  <a:gd name="T47" fmla="*/ 49 h 195"/>
                  <a:gd name="T48" fmla="*/ 1 w 226"/>
                  <a:gd name="T49" fmla="*/ 54 h 195"/>
                  <a:gd name="T50" fmla="*/ 2 w 226"/>
                  <a:gd name="T51" fmla="*/ 61 h 195"/>
                  <a:gd name="T52" fmla="*/ 75 w 226"/>
                  <a:gd name="T53" fmla="*/ 128 h 195"/>
                  <a:gd name="T54" fmla="*/ 152 w 226"/>
                  <a:gd name="T55" fmla="*/ 128 h 195"/>
                  <a:gd name="T56" fmla="*/ 113 w 226"/>
                  <a:gd name="T57" fmla="*/ 175 h 195"/>
                  <a:gd name="T58" fmla="*/ 75 w 226"/>
                  <a:gd name="T59" fmla="*/ 128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6" h="195">
                    <a:moveTo>
                      <a:pt x="2" y="61"/>
                    </a:moveTo>
                    <a:cubicBezTo>
                      <a:pt x="56" y="128"/>
                      <a:pt x="56" y="128"/>
                      <a:pt x="56" y="128"/>
                    </a:cubicBezTo>
                    <a:cubicBezTo>
                      <a:pt x="56" y="128"/>
                      <a:pt x="56" y="128"/>
                      <a:pt x="56" y="128"/>
                    </a:cubicBezTo>
                    <a:cubicBezTo>
                      <a:pt x="108" y="192"/>
                      <a:pt x="108" y="192"/>
                      <a:pt x="108" y="192"/>
                    </a:cubicBezTo>
                    <a:cubicBezTo>
                      <a:pt x="109" y="194"/>
                      <a:pt x="111" y="195"/>
                      <a:pt x="113" y="195"/>
                    </a:cubicBezTo>
                    <a:cubicBezTo>
                      <a:pt x="116" y="195"/>
                      <a:pt x="118" y="194"/>
                      <a:pt x="119" y="192"/>
                    </a:cubicBezTo>
                    <a:cubicBezTo>
                      <a:pt x="171" y="128"/>
                      <a:pt x="171" y="128"/>
                      <a:pt x="171" y="128"/>
                    </a:cubicBezTo>
                    <a:cubicBezTo>
                      <a:pt x="171" y="128"/>
                      <a:pt x="171" y="128"/>
                      <a:pt x="171" y="128"/>
                    </a:cubicBezTo>
                    <a:cubicBezTo>
                      <a:pt x="224" y="61"/>
                      <a:pt x="224" y="61"/>
                      <a:pt x="224" y="61"/>
                    </a:cubicBezTo>
                    <a:cubicBezTo>
                      <a:pt x="226" y="59"/>
                      <a:pt x="226" y="56"/>
                      <a:pt x="225" y="54"/>
                    </a:cubicBezTo>
                    <a:cubicBezTo>
                      <a:pt x="224" y="51"/>
                      <a:pt x="222" y="50"/>
                      <a:pt x="219" y="49"/>
                    </a:cubicBezTo>
                    <a:cubicBezTo>
                      <a:pt x="198" y="46"/>
                      <a:pt x="180" y="29"/>
                      <a:pt x="178" y="7"/>
                    </a:cubicBezTo>
                    <a:cubicBezTo>
                      <a:pt x="178" y="6"/>
                      <a:pt x="177" y="5"/>
                      <a:pt x="177" y="5"/>
                    </a:cubicBezTo>
                    <a:cubicBezTo>
                      <a:pt x="175" y="2"/>
                      <a:pt x="172" y="0"/>
                      <a:pt x="169" y="1"/>
                    </a:cubicBezTo>
                    <a:cubicBezTo>
                      <a:pt x="168" y="1"/>
                      <a:pt x="167" y="1"/>
                      <a:pt x="166" y="2"/>
                    </a:cubicBezTo>
                    <a:cubicBezTo>
                      <a:pt x="164" y="3"/>
                      <a:pt x="163" y="5"/>
                      <a:pt x="163" y="7"/>
                    </a:cubicBezTo>
                    <a:cubicBezTo>
                      <a:pt x="160" y="31"/>
                      <a:pt x="138" y="50"/>
                      <a:pt x="113" y="50"/>
                    </a:cubicBezTo>
                    <a:cubicBezTo>
                      <a:pt x="88" y="50"/>
                      <a:pt x="67" y="31"/>
                      <a:pt x="64" y="7"/>
                    </a:cubicBezTo>
                    <a:cubicBezTo>
                      <a:pt x="63" y="3"/>
                      <a:pt x="60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5" y="1"/>
                      <a:pt x="54" y="1"/>
                      <a:pt x="53" y="2"/>
                    </a:cubicBezTo>
                    <a:cubicBezTo>
                      <a:pt x="51" y="2"/>
                      <a:pt x="50" y="3"/>
                      <a:pt x="50" y="5"/>
                    </a:cubicBezTo>
                    <a:cubicBezTo>
                      <a:pt x="49" y="5"/>
                      <a:pt x="49" y="6"/>
                      <a:pt x="49" y="7"/>
                    </a:cubicBezTo>
                    <a:cubicBezTo>
                      <a:pt x="46" y="29"/>
                      <a:pt x="29" y="46"/>
                      <a:pt x="7" y="49"/>
                    </a:cubicBezTo>
                    <a:cubicBezTo>
                      <a:pt x="4" y="50"/>
                      <a:pt x="2" y="51"/>
                      <a:pt x="1" y="54"/>
                    </a:cubicBezTo>
                    <a:cubicBezTo>
                      <a:pt x="0" y="56"/>
                      <a:pt x="1" y="59"/>
                      <a:pt x="2" y="61"/>
                    </a:cubicBezTo>
                    <a:close/>
                    <a:moveTo>
                      <a:pt x="75" y="128"/>
                    </a:moveTo>
                    <a:cubicBezTo>
                      <a:pt x="101" y="123"/>
                      <a:pt x="126" y="123"/>
                      <a:pt x="152" y="128"/>
                    </a:cubicBezTo>
                    <a:cubicBezTo>
                      <a:pt x="113" y="175"/>
                      <a:pt x="113" y="175"/>
                      <a:pt x="113" y="175"/>
                    </a:cubicBezTo>
                    <a:lnTo>
                      <a:pt x="75" y="1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iS1ide-Freeform: Shape 32"/>
              <p:cNvSpPr/>
              <p:nvPr/>
            </p:nvSpPr>
            <p:spPr bwMode="auto">
              <a:xfrm>
                <a:off x="5740412" y="3611455"/>
                <a:ext cx="85616" cy="1821968"/>
              </a:xfrm>
              <a:custGeom>
                <a:avLst/>
                <a:gdLst>
                  <a:gd name="T0" fmla="*/ 13 w 15"/>
                  <a:gd name="T1" fmla="*/ 4 h 300"/>
                  <a:gd name="T2" fmla="*/ 15 w 15"/>
                  <a:gd name="T3" fmla="*/ 293 h 300"/>
                  <a:gd name="T4" fmla="*/ 7 w 15"/>
                  <a:gd name="T5" fmla="*/ 300 h 300"/>
                  <a:gd name="T6" fmla="*/ 0 w 15"/>
                  <a:gd name="T7" fmla="*/ 293 h 300"/>
                  <a:gd name="T8" fmla="*/ 4 w 15"/>
                  <a:gd name="T9" fmla="*/ 0 h 300"/>
                  <a:gd name="T10" fmla="*/ 13 w 15"/>
                  <a:gd name="T11" fmla="*/ 4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300">
                    <a:moveTo>
                      <a:pt x="13" y="4"/>
                    </a:moveTo>
                    <a:cubicBezTo>
                      <a:pt x="13" y="137"/>
                      <a:pt x="15" y="293"/>
                      <a:pt x="15" y="293"/>
                    </a:cubicBezTo>
                    <a:cubicBezTo>
                      <a:pt x="15" y="297"/>
                      <a:pt x="11" y="300"/>
                      <a:pt x="7" y="300"/>
                    </a:cubicBezTo>
                    <a:cubicBezTo>
                      <a:pt x="3" y="300"/>
                      <a:pt x="0" y="297"/>
                      <a:pt x="0" y="293"/>
                    </a:cubicBezTo>
                    <a:cubicBezTo>
                      <a:pt x="0" y="293"/>
                      <a:pt x="3" y="134"/>
                      <a:pt x="4" y="0"/>
                    </a:cubicBezTo>
                    <a:cubicBezTo>
                      <a:pt x="7" y="2"/>
                      <a:pt x="10" y="3"/>
                      <a:pt x="1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9" name="Group 2"/>
            <p:cNvGrpSpPr/>
            <p:nvPr/>
          </p:nvGrpSpPr>
          <p:grpSpPr>
            <a:xfrm>
              <a:off x="4211779" y="1322437"/>
              <a:ext cx="3758922" cy="2935245"/>
              <a:chOff x="4211779" y="1322437"/>
              <a:chExt cx="3758922" cy="2935245"/>
            </a:xfrm>
          </p:grpSpPr>
          <p:sp>
            <p:nvSpPr>
              <p:cNvPr id="10" name="iS1ide-Freeform: Shape 18"/>
              <p:cNvSpPr/>
              <p:nvPr/>
            </p:nvSpPr>
            <p:spPr bwMode="auto">
              <a:xfrm rot="20192702" flipH="1">
                <a:off x="6218573" y="1585659"/>
                <a:ext cx="718839" cy="596869"/>
              </a:xfrm>
              <a:custGeom>
                <a:avLst/>
                <a:gdLst>
                  <a:gd name="T0" fmla="*/ 167 w 196"/>
                  <a:gd name="T1" fmla="*/ 142 h 163"/>
                  <a:gd name="T2" fmla="*/ 170 w 196"/>
                  <a:gd name="T3" fmla="*/ 48 h 163"/>
                  <a:gd name="T4" fmla="*/ 167 w 196"/>
                  <a:gd name="T5" fmla="*/ 57 h 163"/>
                  <a:gd name="T6" fmla="*/ 75 w 196"/>
                  <a:gd name="T7" fmla="*/ 3 h 163"/>
                  <a:gd name="T8" fmla="*/ 0 w 196"/>
                  <a:gd name="T9" fmla="*/ 26 h 163"/>
                  <a:gd name="T10" fmla="*/ 20 w 196"/>
                  <a:gd name="T11" fmla="*/ 60 h 163"/>
                  <a:gd name="T12" fmla="*/ 77 w 196"/>
                  <a:gd name="T13" fmla="*/ 124 h 163"/>
                  <a:gd name="T14" fmla="*/ 119 w 196"/>
                  <a:gd name="T15" fmla="*/ 134 h 163"/>
                  <a:gd name="T16" fmla="*/ 102 w 196"/>
                  <a:gd name="T17" fmla="*/ 139 h 163"/>
                  <a:gd name="T18" fmla="*/ 161 w 196"/>
                  <a:gd name="T19" fmla="*/ 163 h 163"/>
                  <a:gd name="T20" fmla="*/ 81 w 196"/>
                  <a:gd name="T21" fmla="*/ 35 h 163"/>
                  <a:gd name="T22" fmla="*/ 167 w 196"/>
                  <a:gd name="T23" fmla="*/ 14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6" h="163">
                    <a:moveTo>
                      <a:pt x="167" y="142"/>
                    </a:moveTo>
                    <a:cubicBezTo>
                      <a:pt x="167" y="142"/>
                      <a:pt x="196" y="98"/>
                      <a:pt x="170" y="48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7" y="57"/>
                      <a:pt x="152" y="0"/>
                      <a:pt x="75" y="3"/>
                    </a:cubicBezTo>
                    <a:cubicBezTo>
                      <a:pt x="21" y="6"/>
                      <a:pt x="0" y="26"/>
                      <a:pt x="0" y="26"/>
                    </a:cubicBezTo>
                    <a:cubicBezTo>
                      <a:pt x="0" y="26"/>
                      <a:pt x="19" y="23"/>
                      <a:pt x="20" y="60"/>
                    </a:cubicBezTo>
                    <a:cubicBezTo>
                      <a:pt x="21" y="81"/>
                      <a:pt x="43" y="116"/>
                      <a:pt x="77" y="124"/>
                    </a:cubicBezTo>
                    <a:cubicBezTo>
                      <a:pt x="111" y="131"/>
                      <a:pt x="119" y="134"/>
                      <a:pt x="119" y="134"/>
                    </a:cubicBezTo>
                    <a:cubicBezTo>
                      <a:pt x="102" y="139"/>
                      <a:pt x="102" y="139"/>
                      <a:pt x="102" y="139"/>
                    </a:cubicBezTo>
                    <a:cubicBezTo>
                      <a:pt x="102" y="139"/>
                      <a:pt x="159" y="140"/>
                      <a:pt x="161" y="163"/>
                    </a:cubicBezTo>
                    <a:cubicBezTo>
                      <a:pt x="161" y="163"/>
                      <a:pt x="157" y="56"/>
                      <a:pt x="81" y="35"/>
                    </a:cubicBezTo>
                    <a:cubicBezTo>
                      <a:pt x="81" y="35"/>
                      <a:pt x="153" y="45"/>
                      <a:pt x="167" y="14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" name="iS1ide-Freeform: Shape 19"/>
              <p:cNvSpPr/>
              <p:nvPr/>
            </p:nvSpPr>
            <p:spPr bwMode="auto">
              <a:xfrm rot="1695130">
                <a:off x="7455588" y="2246261"/>
                <a:ext cx="339998" cy="436475"/>
              </a:xfrm>
              <a:custGeom>
                <a:avLst/>
                <a:gdLst>
                  <a:gd name="T0" fmla="*/ 4 w 79"/>
                  <a:gd name="T1" fmla="*/ 55 h 101"/>
                  <a:gd name="T2" fmla="*/ 37 w 79"/>
                  <a:gd name="T3" fmla="*/ 10 h 101"/>
                  <a:gd name="T4" fmla="*/ 77 w 79"/>
                  <a:gd name="T5" fmla="*/ 5 h 101"/>
                  <a:gd name="T6" fmla="*/ 75 w 79"/>
                  <a:gd name="T7" fmla="*/ 25 h 101"/>
                  <a:gd name="T8" fmla="*/ 61 w 79"/>
                  <a:gd name="T9" fmla="*/ 67 h 101"/>
                  <a:gd name="T10" fmla="*/ 43 w 79"/>
                  <a:gd name="T11" fmla="*/ 81 h 101"/>
                  <a:gd name="T12" fmla="*/ 52 w 79"/>
                  <a:gd name="T13" fmla="*/ 80 h 101"/>
                  <a:gd name="T14" fmla="*/ 30 w 79"/>
                  <a:gd name="T15" fmla="*/ 101 h 101"/>
                  <a:gd name="T16" fmla="*/ 27 w 79"/>
                  <a:gd name="T17" fmla="*/ 87 h 101"/>
                  <a:gd name="T18" fmla="*/ 48 w 79"/>
                  <a:gd name="T19" fmla="*/ 20 h 101"/>
                  <a:gd name="T20" fmla="*/ 18 w 79"/>
                  <a:gd name="T21" fmla="*/ 91 h 101"/>
                  <a:gd name="T22" fmla="*/ 1 w 79"/>
                  <a:gd name="T23" fmla="*/ 51 h 101"/>
                  <a:gd name="T24" fmla="*/ 4 w 79"/>
                  <a:gd name="T25" fmla="*/ 5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" h="101">
                    <a:moveTo>
                      <a:pt x="4" y="55"/>
                    </a:moveTo>
                    <a:cubicBezTo>
                      <a:pt x="4" y="55"/>
                      <a:pt x="0" y="25"/>
                      <a:pt x="37" y="10"/>
                    </a:cubicBezTo>
                    <a:cubicBezTo>
                      <a:pt x="63" y="0"/>
                      <a:pt x="77" y="5"/>
                      <a:pt x="77" y="5"/>
                    </a:cubicBezTo>
                    <a:cubicBezTo>
                      <a:pt x="77" y="5"/>
                      <a:pt x="67" y="7"/>
                      <a:pt x="75" y="25"/>
                    </a:cubicBezTo>
                    <a:cubicBezTo>
                      <a:pt x="79" y="35"/>
                      <a:pt x="76" y="57"/>
                      <a:pt x="61" y="67"/>
                    </a:cubicBezTo>
                    <a:cubicBezTo>
                      <a:pt x="47" y="78"/>
                      <a:pt x="43" y="81"/>
                      <a:pt x="43" y="81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2" y="80"/>
                      <a:pt x="29" y="91"/>
                      <a:pt x="30" y="101"/>
                    </a:cubicBezTo>
                    <a:cubicBezTo>
                      <a:pt x="28" y="97"/>
                      <a:pt x="28" y="92"/>
                      <a:pt x="27" y="87"/>
                    </a:cubicBezTo>
                    <a:cubicBezTo>
                      <a:pt x="24" y="59"/>
                      <a:pt x="33" y="34"/>
                      <a:pt x="48" y="20"/>
                    </a:cubicBezTo>
                    <a:cubicBezTo>
                      <a:pt x="30" y="31"/>
                      <a:pt x="14" y="52"/>
                      <a:pt x="18" y="91"/>
                    </a:cubicBezTo>
                    <a:cubicBezTo>
                      <a:pt x="11" y="85"/>
                      <a:pt x="0" y="71"/>
                      <a:pt x="1" y="51"/>
                    </a:cubicBezTo>
                    <a:lnTo>
                      <a:pt x="4" y="5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iS1ide-Freeform: Shape 20"/>
              <p:cNvSpPr/>
              <p:nvPr/>
            </p:nvSpPr>
            <p:spPr bwMode="auto">
              <a:xfrm rot="19798984">
                <a:off x="6303046" y="1757446"/>
                <a:ext cx="1242627" cy="934342"/>
              </a:xfrm>
              <a:custGeom>
                <a:avLst/>
                <a:gdLst>
                  <a:gd name="T0" fmla="*/ 9 w 246"/>
                  <a:gd name="T1" fmla="*/ 121 h 185"/>
                  <a:gd name="T2" fmla="*/ 73 w 246"/>
                  <a:gd name="T3" fmla="*/ 31 h 185"/>
                  <a:gd name="T4" fmla="*/ 69 w 246"/>
                  <a:gd name="T5" fmla="*/ 42 h 185"/>
                  <a:gd name="T6" fmla="*/ 192 w 246"/>
                  <a:gd name="T7" fmla="*/ 58 h 185"/>
                  <a:gd name="T8" fmla="*/ 246 w 246"/>
                  <a:gd name="T9" fmla="*/ 133 h 185"/>
                  <a:gd name="T10" fmla="*/ 203 w 246"/>
                  <a:gd name="T11" fmla="*/ 150 h 185"/>
                  <a:gd name="T12" fmla="*/ 105 w 246"/>
                  <a:gd name="T13" fmla="*/ 168 h 185"/>
                  <a:gd name="T14" fmla="*/ 59 w 246"/>
                  <a:gd name="T15" fmla="*/ 147 h 185"/>
                  <a:gd name="T16" fmla="*/ 71 w 246"/>
                  <a:gd name="T17" fmla="*/ 164 h 185"/>
                  <a:gd name="T18" fmla="*/ 0 w 246"/>
                  <a:gd name="T19" fmla="*/ 145 h 185"/>
                  <a:gd name="T20" fmla="*/ 165 w 246"/>
                  <a:gd name="T21" fmla="*/ 83 h 185"/>
                  <a:gd name="T22" fmla="*/ 9 w 246"/>
                  <a:gd name="T23" fmla="*/ 121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6" h="185">
                    <a:moveTo>
                      <a:pt x="9" y="121"/>
                    </a:moveTo>
                    <a:cubicBezTo>
                      <a:pt x="9" y="121"/>
                      <a:pt x="14" y="59"/>
                      <a:pt x="73" y="31"/>
                    </a:cubicBezTo>
                    <a:cubicBezTo>
                      <a:pt x="69" y="42"/>
                      <a:pt x="69" y="42"/>
                      <a:pt x="69" y="42"/>
                    </a:cubicBezTo>
                    <a:cubicBezTo>
                      <a:pt x="69" y="42"/>
                      <a:pt x="124" y="0"/>
                      <a:pt x="192" y="58"/>
                    </a:cubicBezTo>
                    <a:cubicBezTo>
                      <a:pt x="241" y="99"/>
                      <a:pt x="246" y="133"/>
                      <a:pt x="246" y="133"/>
                    </a:cubicBezTo>
                    <a:cubicBezTo>
                      <a:pt x="246" y="133"/>
                      <a:pt x="230" y="116"/>
                      <a:pt x="203" y="150"/>
                    </a:cubicBezTo>
                    <a:cubicBezTo>
                      <a:pt x="187" y="169"/>
                      <a:pt x="142" y="185"/>
                      <a:pt x="105" y="168"/>
                    </a:cubicBezTo>
                    <a:cubicBezTo>
                      <a:pt x="68" y="151"/>
                      <a:pt x="59" y="147"/>
                      <a:pt x="59" y="147"/>
                    </a:cubicBezTo>
                    <a:cubicBezTo>
                      <a:pt x="71" y="164"/>
                      <a:pt x="71" y="164"/>
                      <a:pt x="71" y="164"/>
                    </a:cubicBezTo>
                    <a:cubicBezTo>
                      <a:pt x="71" y="164"/>
                      <a:pt x="17" y="124"/>
                      <a:pt x="0" y="145"/>
                    </a:cubicBezTo>
                    <a:cubicBezTo>
                      <a:pt x="0" y="145"/>
                      <a:pt x="79" y="49"/>
                      <a:pt x="165" y="83"/>
                    </a:cubicBezTo>
                    <a:cubicBezTo>
                      <a:pt x="165" y="83"/>
                      <a:pt x="91" y="41"/>
                      <a:pt x="9" y="1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" name="iS1ide-Freeform: Shape 21"/>
              <p:cNvSpPr/>
              <p:nvPr/>
            </p:nvSpPr>
            <p:spPr bwMode="auto">
              <a:xfrm rot="20742510">
                <a:off x="6001436" y="2243705"/>
                <a:ext cx="339998" cy="436475"/>
              </a:xfrm>
              <a:custGeom>
                <a:avLst/>
                <a:gdLst>
                  <a:gd name="T0" fmla="*/ 4 w 79"/>
                  <a:gd name="T1" fmla="*/ 55 h 101"/>
                  <a:gd name="T2" fmla="*/ 37 w 79"/>
                  <a:gd name="T3" fmla="*/ 10 h 101"/>
                  <a:gd name="T4" fmla="*/ 77 w 79"/>
                  <a:gd name="T5" fmla="*/ 5 h 101"/>
                  <a:gd name="T6" fmla="*/ 75 w 79"/>
                  <a:gd name="T7" fmla="*/ 25 h 101"/>
                  <a:gd name="T8" fmla="*/ 61 w 79"/>
                  <a:gd name="T9" fmla="*/ 67 h 101"/>
                  <a:gd name="T10" fmla="*/ 43 w 79"/>
                  <a:gd name="T11" fmla="*/ 81 h 101"/>
                  <a:gd name="T12" fmla="*/ 52 w 79"/>
                  <a:gd name="T13" fmla="*/ 80 h 101"/>
                  <a:gd name="T14" fmla="*/ 30 w 79"/>
                  <a:gd name="T15" fmla="*/ 101 h 101"/>
                  <a:gd name="T16" fmla="*/ 27 w 79"/>
                  <a:gd name="T17" fmla="*/ 87 h 101"/>
                  <a:gd name="T18" fmla="*/ 48 w 79"/>
                  <a:gd name="T19" fmla="*/ 20 h 101"/>
                  <a:gd name="T20" fmla="*/ 18 w 79"/>
                  <a:gd name="T21" fmla="*/ 91 h 101"/>
                  <a:gd name="T22" fmla="*/ 1 w 79"/>
                  <a:gd name="T23" fmla="*/ 51 h 101"/>
                  <a:gd name="T24" fmla="*/ 4 w 79"/>
                  <a:gd name="T25" fmla="*/ 5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" h="101">
                    <a:moveTo>
                      <a:pt x="4" y="55"/>
                    </a:moveTo>
                    <a:cubicBezTo>
                      <a:pt x="4" y="55"/>
                      <a:pt x="0" y="25"/>
                      <a:pt x="37" y="10"/>
                    </a:cubicBezTo>
                    <a:cubicBezTo>
                      <a:pt x="63" y="0"/>
                      <a:pt x="77" y="5"/>
                      <a:pt x="77" y="5"/>
                    </a:cubicBezTo>
                    <a:cubicBezTo>
                      <a:pt x="77" y="5"/>
                      <a:pt x="67" y="7"/>
                      <a:pt x="75" y="25"/>
                    </a:cubicBezTo>
                    <a:cubicBezTo>
                      <a:pt x="79" y="35"/>
                      <a:pt x="76" y="57"/>
                      <a:pt x="61" y="67"/>
                    </a:cubicBezTo>
                    <a:cubicBezTo>
                      <a:pt x="47" y="78"/>
                      <a:pt x="43" y="81"/>
                      <a:pt x="43" y="81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2" y="80"/>
                      <a:pt x="29" y="91"/>
                      <a:pt x="30" y="101"/>
                    </a:cubicBezTo>
                    <a:cubicBezTo>
                      <a:pt x="28" y="97"/>
                      <a:pt x="28" y="92"/>
                      <a:pt x="27" y="87"/>
                    </a:cubicBezTo>
                    <a:cubicBezTo>
                      <a:pt x="24" y="59"/>
                      <a:pt x="33" y="34"/>
                      <a:pt x="48" y="20"/>
                    </a:cubicBezTo>
                    <a:cubicBezTo>
                      <a:pt x="30" y="31"/>
                      <a:pt x="14" y="52"/>
                      <a:pt x="18" y="91"/>
                    </a:cubicBezTo>
                    <a:cubicBezTo>
                      <a:pt x="11" y="85"/>
                      <a:pt x="0" y="71"/>
                      <a:pt x="1" y="51"/>
                    </a:cubicBezTo>
                    <a:lnTo>
                      <a:pt x="4" y="5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iS1ide-Freeform: Shape 22"/>
              <p:cNvSpPr/>
              <p:nvPr/>
            </p:nvSpPr>
            <p:spPr bwMode="auto">
              <a:xfrm rot="1666479" flipH="1">
                <a:off x="4603808" y="1322437"/>
                <a:ext cx="1124737" cy="845700"/>
              </a:xfrm>
              <a:custGeom>
                <a:avLst/>
                <a:gdLst>
                  <a:gd name="T0" fmla="*/ 9 w 246"/>
                  <a:gd name="T1" fmla="*/ 121 h 185"/>
                  <a:gd name="T2" fmla="*/ 73 w 246"/>
                  <a:gd name="T3" fmla="*/ 31 h 185"/>
                  <a:gd name="T4" fmla="*/ 69 w 246"/>
                  <a:gd name="T5" fmla="*/ 42 h 185"/>
                  <a:gd name="T6" fmla="*/ 192 w 246"/>
                  <a:gd name="T7" fmla="*/ 58 h 185"/>
                  <a:gd name="T8" fmla="*/ 246 w 246"/>
                  <a:gd name="T9" fmla="*/ 133 h 185"/>
                  <a:gd name="T10" fmla="*/ 203 w 246"/>
                  <a:gd name="T11" fmla="*/ 150 h 185"/>
                  <a:gd name="T12" fmla="*/ 105 w 246"/>
                  <a:gd name="T13" fmla="*/ 168 h 185"/>
                  <a:gd name="T14" fmla="*/ 59 w 246"/>
                  <a:gd name="T15" fmla="*/ 147 h 185"/>
                  <a:gd name="T16" fmla="*/ 71 w 246"/>
                  <a:gd name="T17" fmla="*/ 164 h 185"/>
                  <a:gd name="T18" fmla="*/ 0 w 246"/>
                  <a:gd name="T19" fmla="*/ 145 h 185"/>
                  <a:gd name="T20" fmla="*/ 165 w 246"/>
                  <a:gd name="T21" fmla="*/ 83 h 185"/>
                  <a:gd name="T22" fmla="*/ 9 w 246"/>
                  <a:gd name="T23" fmla="*/ 121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6" h="185">
                    <a:moveTo>
                      <a:pt x="9" y="121"/>
                    </a:moveTo>
                    <a:cubicBezTo>
                      <a:pt x="9" y="121"/>
                      <a:pt x="14" y="59"/>
                      <a:pt x="73" y="31"/>
                    </a:cubicBezTo>
                    <a:cubicBezTo>
                      <a:pt x="69" y="42"/>
                      <a:pt x="69" y="42"/>
                      <a:pt x="69" y="42"/>
                    </a:cubicBezTo>
                    <a:cubicBezTo>
                      <a:pt x="69" y="42"/>
                      <a:pt x="124" y="0"/>
                      <a:pt x="192" y="58"/>
                    </a:cubicBezTo>
                    <a:cubicBezTo>
                      <a:pt x="241" y="99"/>
                      <a:pt x="246" y="133"/>
                      <a:pt x="246" y="133"/>
                    </a:cubicBezTo>
                    <a:cubicBezTo>
                      <a:pt x="246" y="133"/>
                      <a:pt x="230" y="116"/>
                      <a:pt x="203" y="150"/>
                    </a:cubicBezTo>
                    <a:cubicBezTo>
                      <a:pt x="187" y="169"/>
                      <a:pt x="142" y="185"/>
                      <a:pt x="105" y="168"/>
                    </a:cubicBezTo>
                    <a:cubicBezTo>
                      <a:pt x="68" y="151"/>
                      <a:pt x="59" y="147"/>
                      <a:pt x="59" y="147"/>
                    </a:cubicBezTo>
                    <a:cubicBezTo>
                      <a:pt x="71" y="164"/>
                      <a:pt x="71" y="164"/>
                      <a:pt x="71" y="164"/>
                    </a:cubicBezTo>
                    <a:cubicBezTo>
                      <a:pt x="71" y="164"/>
                      <a:pt x="17" y="124"/>
                      <a:pt x="0" y="145"/>
                    </a:cubicBezTo>
                    <a:cubicBezTo>
                      <a:pt x="0" y="145"/>
                      <a:pt x="79" y="49"/>
                      <a:pt x="165" y="83"/>
                    </a:cubicBezTo>
                    <a:cubicBezTo>
                      <a:pt x="165" y="83"/>
                      <a:pt x="91" y="41"/>
                      <a:pt x="9" y="1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" name="iS1ide-Freeform: Shape 23"/>
              <p:cNvSpPr/>
              <p:nvPr/>
            </p:nvSpPr>
            <p:spPr bwMode="auto">
              <a:xfrm>
                <a:off x="4211779" y="2463749"/>
                <a:ext cx="1421734" cy="1308775"/>
              </a:xfrm>
              <a:custGeom>
                <a:avLst/>
                <a:gdLst>
                  <a:gd name="T0" fmla="*/ 105 w 164"/>
                  <a:gd name="T1" fmla="*/ 85 h 151"/>
                  <a:gd name="T2" fmla="*/ 149 w 164"/>
                  <a:gd name="T3" fmla="*/ 140 h 151"/>
                  <a:gd name="T4" fmla="*/ 60 w 164"/>
                  <a:gd name="T5" fmla="*/ 126 h 151"/>
                  <a:gd name="T6" fmla="*/ 33 w 164"/>
                  <a:gd name="T7" fmla="*/ 0 h 151"/>
                  <a:gd name="T8" fmla="*/ 126 w 164"/>
                  <a:gd name="T9" fmla="*/ 54 h 151"/>
                  <a:gd name="T10" fmla="*/ 164 w 164"/>
                  <a:gd name="T11" fmla="*/ 127 h 151"/>
                  <a:gd name="T12" fmla="*/ 105 w 164"/>
                  <a:gd name="T13" fmla="*/ 8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" h="151">
                    <a:moveTo>
                      <a:pt x="105" y="85"/>
                    </a:moveTo>
                    <a:cubicBezTo>
                      <a:pt x="105" y="85"/>
                      <a:pt x="156" y="110"/>
                      <a:pt x="149" y="140"/>
                    </a:cubicBezTo>
                    <a:cubicBezTo>
                      <a:pt x="134" y="131"/>
                      <a:pt x="88" y="151"/>
                      <a:pt x="60" y="126"/>
                    </a:cubicBezTo>
                    <a:cubicBezTo>
                      <a:pt x="0" y="69"/>
                      <a:pt x="33" y="0"/>
                      <a:pt x="33" y="0"/>
                    </a:cubicBezTo>
                    <a:cubicBezTo>
                      <a:pt x="39" y="49"/>
                      <a:pt x="90" y="22"/>
                      <a:pt x="126" y="54"/>
                    </a:cubicBezTo>
                    <a:cubicBezTo>
                      <a:pt x="159" y="83"/>
                      <a:pt x="162" y="111"/>
                      <a:pt x="164" y="127"/>
                    </a:cubicBezTo>
                    <a:cubicBezTo>
                      <a:pt x="162" y="121"/>
                      <a:pt x="142" y="91"/>
                      <a:pt x="105" y="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iS1ide-Freeform: Shape 24"/>
              <p:cNvSpPr/>
              <p:nvPr/>
            </p:nvSpPr>
            <p:spPr bwMode="auto">
              <a:xfrm>
                <a:off x="6582178" y="2497791"/>
                <a:ext cx="1388523" cy="1044042"/>
              </a:xfrm>
              <a:custGeom>
                <a:avLst/>
                <a:gdLst>
                  <a:gd name="T0" fmla="*/ 9 w 246"/>
                  <a:gd name="T1" fmla="*/ 121 h 185"/>
                  <a:gd name="T2" fmla="*/ 73 w 246"/>
                  <a:gd name="T3" fmla="*/ 31 h 185"/>
                  <a:gd name="T4" fmla="*/ 69 w 246"/>
                  <a:gd name="T5" fmla="*/ 42 h 185"/>
                  <a:gd name="T6" fmla="*/ 192 w 246"/>
                  <a:gd name="T7" fmla="*/ 58 h 185"/>
                  <a:gd name="T8" fmla="*/ 246 w 246"/>
                  <a:gd name="T9" fmla="*/ 133 h 185"/>
                  <a:gd name="T10" fmla="*/ 203 w 246"/>
                  <a:gd name="T11" fmla="*/ 150 h 185"/>
                  <a:gd name="T12" fmla="*/ 105 w 246"/>
                  <a:gd name="T13" fmla="*/ 168 h 185"/>
                  <a:gd name="T14" fmla="*/ 59 w 246"/>
                  <a:gd name="T15" fmla="*/ 147 h 185"/>
                  <a:gd name="T16" fmla="*/ 71 w 246"/>
                  <a:gd name="T17" fmla="*/ 164 h 185"/>
                  <a:gd name="T18" fmla="*/ 0 w 246"/>
                  <a:gd name="T19" fmla="*/ 145 h 185"/>
                  <a:gd name="T20" fmla="*/ 165 w 246"/>
                  <a:gd name="T21" fmla="*/ 83 h 185"/>
                  <a:gd name="T22" fmla="*/ 9 w 246"/>
                  <a:gd name="T23" fmla="*/ 121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6" h="185">
                    <a:moveTo>
                      <a:pt x="9" y="121"/>
                    </a:moveTo>
                    <a:cubicBezTo>
                      <a:pt x="9" y="121"/>
                      <a:pt x="14" y="59"/>
                      <a:pt x="73" y="31"/>
                    </a:cubicBezTo>
                    <a:cubicBezTo>
                      <a:pt x="69" y="42"/>
                      <a:pt x="69" y="42"/>
                      <a:pt x="69" y="42"/>
                    </a:cubicBezTo>
                    <a:cubicBezTo>
                      <a:pt x="69" y="42"/>
                      <a:pt x="124" y="0"/>
                      <a:pt x="192" y="58"/>
                    </a:cubicBezTo>
                    <a:cubicBezTo>
                      <a:pt x="241" y="99"/>
                      <a:pt x="246" y="133"/>
                      <a:pt x="246" y="133"/>
                    </a:cubicBezTo>
                    <a:cubicBezTo>
                      <a:pt x="246" y="133"/>
                      <a:pt x="230" y="116"/>
                      <a:pt x="203" y="150"/>
                    </a:cubicBezTo>
                    <a:cubicBezTo>
                      <a:pt x="187" y="169"/>
                      <a:pt x="142" y="185"/>
                      <a:pt x="105" y="168"/>
                    </a:cubicBezTo>
                    <a:cubicBezTo>
                      <a:pt x="68" y="151"/>
                      <a:pt x="59" y="147"/>
                      <a:pt x="59" y="147"/>
                    </a:cubicBezTo>
                    <a:cubicBezTo>
                      <a:pt x="71" y="164"/>
                      <a:pt x="71" y="164"/>
                      <a:pt x="71" y="164"/>
                    </a:cubicBezTo>
                    <a:cubicBezTo>
                      <a:pt x="71" y="164"/>
                      <a:pt x="17" y="124"/>
                      <a:pt x="0" y="145"/>
                    </a:cubicBezTo>
                    <a:cubicBezTo>
                      <a:pt x="0" y="145"/>
                      <a:pt x="79" y="49"/>
                      <a:pt x="165" y="83"/>
                    </a:cubicBezTo>
                    <a:cubicBezTo>
                      <a:pt x="165" y="83"/>
                      <a:pt x="91" y="41"/>
                      <a:pt x="9" y="1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" name="iS1ide-Freeform: Shape 33"/>
              <p:cNvSpPr/>
              <p:nvPr/>
            </p:nvSpPr>
            <p:spPr bwMode="auto">
              <a:xfrm>
                <a:off x="5711557" y="2854162"/>
                <a:ext cx="853976" cy="709077"/>
              </a:xfrm>
              <a:custGeom>
                <a:avLst/>
                <a:gdLst>
                  <a:gd name="T0" fmla="*/ 167 w 196"/>
                  <a:gd name="T1" fmla="*/ 142 h 163"/>
                  <a:gd name="T2" fmla="*/ 170 w 196"/>
                  <a:gd name="T3" fmla="*/ 48 h 163"/>
                  <a:gd name="T4" fmla="*/ 167 w 196"/>
                  <a:gd name="T5" fmla="*/ 57 h 163"/>
                  <a:gd name="T6" fmla="*/ 75 w 196"/>
                  <a:gd name="T7" fmla="*/ 3 h 163"/>
                  <a:gd name="T8" fmla="*/ 0 w 196"/>
                  <a:gd name="T9" fmla="*/ 26 h 163"/>
                  <a:gd name="T10" fmla="*/ 20 w 196"/>
                  <a:gd name="T11" fmla="*/ 60 h 163"/>
                  <a:gd name="T12" fmla="*/ 77 w 196"/>
                  <a:gd name="T13" fmla="*/ 124 h 163"/>
                  <a:gd name="T14" fmla="*/ 119 w 196"/>
                  <a:gd name="T15" fmla="*/ 134 h 163"/>
                  <a:gd name="T16" fmla="*/ 102 w 196"/>
                  <a:gd name="T17" fmla="*/ 139 h 163"/>
                  <a:gd name="T18" fmla="*/ 161 w 196"/>
                  <a:gd name="T19" fmla="*/ 163 h 163"/>
                  <a:gd name="T20" fmla="*/ 81 w 196"/>
                  <a:gd name="T21" fmla="*/ 35 h 163"/>
                  <a:gd name="T22" fmla="*/ 167 w 196"/>
                  <a:gd name="T23" fmla="*/ 14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6" h="163">
                    <a:moveTo>
                      <a:pt x="167" y="142"/>
                    </a:moveTo>
                    <a:cubicBezTo>
                      <a:pt x="167" y="142"/>
                      <a:pt x="196" y="98"/>
                      <a:pt x="170" y="48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7" y="57"/>
                      <a:pt x="152" y="0"/>
                      <a:pt x="75" y="3"/>
                    </a:cubicBezTo>
                    <a:cubicBezTo>
                      <a:pt x="21" y="6"/>
                      <a:pt x="0" y="26"/>
                      <a:pt x="0" y="26"/>
                    </a:cubicBezTo>
                    <a:cubicBezTo>
                      <a:pt x="0" y="26"/>
                      <a:pt x="19" y="23"/>
                      <a:pt x="20" y="60"/>
                    </a:cubicBezTo>
                    <a:cubicBezTo>
                      <a:pt x="21" y="81"/>
                      <a:pt x="43" y="116"/>
                      <a:pt x="77" y="124"/>
                    </a:cubicBezTo>
                    <a:cubicBezTo>
                      <a:pt x="111" y="131"/>
                      <a:pt x="119" y="134"/>
                      <a:pt x="119" y="134"/>
                    </a:cubicBezTo>
                    <a:cubicBezTo>
                      <a:pt x="102" y="139"/>
                      <a:pt x="102" y="139"/>
                      <a:pt x="102" y="139"/>
                    </a:cubicBezTo>
                    <a:cubicBezTo>
                      <a:pt x="102" y="139"/>
                      <a:pt x="159" y="140"/>
                      <a:pt x="161" y="163"/>
                    </a:cubicBezTo>
                    <a:cubicBezTo>
                      <a:pt x="161" y="163"/>
                      <a:pt x="157" y="56"/>
                      <a:pt x="81" y="35"/>
                    </a:cubicBezTo>
                    <a:cubicBezTo>
                      <a:pt x="81" y="35"/>
                      <a:pt x="153" y="45"/>
                      <a:pt x="167" y="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iS1ide-Freeform: Shape 34"/>
              <p:cNvSpPr/>
              <p:nvPr/>
            </p:nvSpPr>
            <p:spPr bwMode="auto">
              <a:xfrm>
                <a:off x="5081000" y="2229518"/>
                <a:ext cx="439857" cy="587423"/>
              </a:xfrm>
              <a:custGeom>
                <a:avLst/>
                <a:gdLst>
                  <a:gd name="T0" fmla="*/ 23 w 78"/>
                  <a:gd name="T1" fmla="*/ 85 h 104"/>
                  <a:gd name="T2" fmla="*/ 18 w 78"/>
                  <a:gd name="T3" fmla="*/ 31 h 104"/>
                  <a:gd name="T4" fmla="*/ 45 w 78"/>
                  <a:gd name="T5" fmla="*/ 0 h 104"/>
                  <a:gd name="T6" fmla="*/ 57 w 78"/>
                  <a:gd name="T7" fmla="*/ 17 h 104"/>
                  <a:gd name="T8" fmla="*/ 75 w 78"/>
                  <a:gd name="T9" fmla="*/ 57 h 104"/>
                  <a:gd name="T10" fmla="*/ 70 w 78"/>
                  <a:gd name="T11" fmla="*/ 79 h 104"/>
                  <a:gd name="T12" fmla="*/ 76 w 78"/>
                  <a:gd name="T13" fmla="*/ 72 h 104"/>
                  <a:gd name="T14" fmla="*/ 73 w 78"/>
                  <a:gd name="T15" fmla="*/ 104 h 104"/>
                  <a:gd name="T16" fmla="*/ 62 w 78"/>
                  <a:gd name="T17" fmla="*/ 95 h 104"/>
                  <a:gd name="T18" fmla="*/ 33 w 78"/>
                  <a:gd name="T19" fmla="*/ 30 h 104"/>
                  <a:gd name="T20" fmla="*/ 57 w 78"/>
                  <a:gd name="T21" fmla="*/ 104 h 104"/>
                  <a:gd name="T22" fmla="*/ 19 w 78"/>
                  <a:gd name="T23" fmla="*/ 85 h 104"/>
                  <a:gd name="T24" fmla="*/ 23 w 78"/>
                  <a:gd name="T25" fmla="*/ 8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104">
                    <a:moveTo>
                      <a:pt x="23" y="85"/>
                    </a:moveTo>
                    <a:cubicBezTo>
                      <a:pt x="23" y="85"/>
                      <a:pt x="0" y="66"/>
                      <a:pt x="18" y="31"/>
                    </a:cubicBezTo>
                    <a:cubicBezTo>
                      <a:pt x="31" y="5"/>
                      <a:pt x="45" y="0"/>
                      <a:pt x="45" y="0"/>
                    </a:cubicBezTo>
                    <a:cubicBezTo>
                      <a:pt x="45" y="0"/>
                      <a:pt x="40" y="8"/>
                      <a:pt x="57" y="17"/>
                    </a:cubicBezTo>
                    <a:cubicBezTo>
                      <a:pt x="67" y="22"/>
                      <a:pt x="78" y="40"/>
                      <a:pt x="75" y="57"/>
                    </a:cubicBezTo>
                    <a:cubicBezTo>
                      <a:pt x="71" y="75"/>
                      <a:pt x="70" y="79"/>
                      <a:pt x="70" y="79"/>
                    </a:cubicBezTo>
                    <a:cubicBezTo>
                      <a:pt x="76" y="72"/>
                      <a:pt x="76" y="72"/>
                      <a:pt x="76" y="72"/>
                    </a:cubicBezTo>
                    <a:cubicBezTo>
                      <a:pt x="76" y="72"/>
                      <a:pt x="66" y="96"/>
                      <a:pt x="73" y="104"/>
                    </a:cubicBezTo>
                    <a:cubicBezTo>
                      <a:pt x="69" y="101"/>
                      <a:pt x="66" y="98"/>
                      <a:pt x="62" y="95"/>
                    </a:cubicBezTo>
                    <a:cubicBezTo>
                      <a:pt x="41" y="76"/>
                      <a:pt x="31" y="51"/>
                      <a:pt x="33" y="30"/>
                    </a:cubicBezTo>
                    <a:cubicBezTo>
                      <a:pt x="27" y="50"/>
                      <a:pt x="29" y="77"/>
                      <a:pt x="57" y="104"/>
                    </a:cubicBezTo>
                    <a:cubicBezTo>
                      <a:pt x="48" y="104"/>
                      <a:pt x="31" y="101"/>
                      <a:pt x="19" y="85"/>
                    </a:cubicBezTo>
                    <a:lnTo>
                      <a:pt x="23" y="8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iS1ide-Freeform: Shape 35"/>
              <p:cNvSpPr/>
              <p:nvPr/>
            </p:nvSpPr>
            <p:spPr bwMode="auto">
              <a:xfrm>
                <a:off x="6667772" y="3755875"/>
                <a:ext cx="525450" cy="501807"/>
              </a:xfrm>
              <a:custGeom>
                <a:avLst/>
                <a:gdLst>
                  <a:gd name="T0" fmla="*/ 9 w 93"/>
                  <a:gd name="T1" fmla="*/ 37 h 89"/>
                  <a:gd name="T2" fmla="*/ 52 w 93"/>
                  <a:gd name="T3" fmla="*/ 3 h 89"/>
                  <a:gd name="T4" fmla="*/ 93 w 93"/>
                  <a:gd name="T5" fmla="*/ 9 h 89"/>
                  <a:gd name="T6" fmla="*/ 85 w 93"/>
                  <a:gd name="T7" fmla="*/ 28 h 89"/>
                  <a:gd name="T8" fmla="*/ 60 w 93"/>
                  <a:gd name="T9" fmla="*/ 65 h 89"/>
                  <a:gd name="T10" fmla="*/ 40 w 93"/>
                  <a:gd name="T11" fmla="*/ 73 h 89"/>
                  <a:gd name="T12" fmla="*/ 49 w 93"/>
                  <a:gd name="T13" fmla="*/ 74 h 89"/>
                  <a:gd name="T14" fmla="*/ 21 w 93"/>
                  <a:gd name="T15" fmla="*/ 89 h 89"/>
                  <a:gd name="T16" fmla="*/ 22 w 93"/>
                  <a:gd name="T17" fmla="*/ 74 h 89"/>
                  <a:gd name="T18" fmla="*/ 60 w 93"/>
                  <a:gd name="T19" fmla="*/ 15 h 89"/>
                  <a:gd name="T20" fmla="*/ 12 w 93"/>
                  <a:gd name="T21" fmla="*/ 76 h 89"/>
                  <a:gd name="T22" fmla="*/ 7 w 93"/>
                  <a:gd name="T23" fmla="*/ 33 h 89"/>
                  <a:gd name="T24" fmla="*/ 9 w 93"/>
                  <a:gd name="T25" fmla="*/ 3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" h="89">
                    <a:moveTo>
                      <a:pt x="9" y="37"/>
                    </a:moveTo>
                    <a:cubicBezTo>
                      <a:pt x="9" y="37"/>
                      <a:pt x="13" y="7"/>
                      <a:pt x="52" y="3"/>
                    </a:cubicBezTo>
                    <a:cubicBezTo>
                      <a:pt x="80" y="0"/>
                      <a:pt x="93" y="9"/>
                      <a:pt x="93" y="9"/>
                    </a:cubicBezTo>
                    <a:cubicBezTo>
                      <a:pt x="93" y="9"/>
                      <a:pt x="83" y="9"/>
                      <a:pt x="85" y="28"/>
                    </a:cubicBezTo>
                    <a:cubicBezTo>
                      <a:pt x="86" y="39"/>
                      <a:pt x="77" y="58"/>
                      <a:pt x="60" y="65"/>
                    </a:cubicBezTo>
                    <a:cubicBezTo>
                      <a:pt x="44" y="71"/>
                      <a:pt x="40" y="73"/>
                      <a:pt x="40" y="73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49" y="74"/>
                      <a:pt x="23" y="78"/>
                      <a:pt x="21" y="89"/>
                    </a:cubicBezTo>
                    <a:cubicBezTo>
                      <a:pt x="21" y="84"/>
                      <a:pt x="21" y="79"/>
                      <a:pt x="22" y="74"/>
                    </a:cubicBezTo>
                    <a:cubicBezTo>
                      <a:pt x="27" y="47"/>
                      <a:pt x="42" y="25"/>
                      <a:pt x="60" y="15"/>
                    </a:cubicBezTo>
                    <a:cubicBezTo>
                      <a:pt x="41" y="21"/>
                      <a:pt x="19" y="37"/>
                      <a:pt x="12" y="76"/>
                    </a:cubicBezTo>
                    <a:cubicBezTo>
                      <a:pt x="7" y="68"/>
                      <a:pt x="0" y="52"/>
                      <a:pt x="7" y="33"/>
                    </a:cubicBezTo>
                    <a:lnTo>
                      <a:pt x="9" y="3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iS1ide-Freeform: Shape 36"/>
              <p:cNvSpPr/>
              <p:nvPr/>
            </p:nvSpPr>
            <p:spPr bwMode="auto">
              <a:xfrm>
                <a:off x="6380081" y="2283753"/>
                <a:ext cx="444612" cy="570775"/>
              </a:xfrm>
              <a:custGeom>
                <a:avLst/>
                <a:gdLst>
                  <a:gd name="T0" fmla="*/ 4 w 79"/>
                  <a:gd name="T1" fmla="*/ 55 h 101"/>
                  <a:gd name="T2" fmla="*/ 37 w 79"/>
                  <a:gd name="T3" fmla="*/ 10 h 101"/>
                  <a:gd name="T4" fmla="*/ 77 w 79"/>
                  <a:gd name="T5" fmla="*/ 5 h 101"/>
                  <a:gd name="T6" fmla="*/ 75 w 79"/>
                  <a:gd name="T7" fmla="*/ 25 h 101"/>
                  <a:gd name="T8" fmla="*/ 61 w 79"/>
                  <a:gd name="T9" fmla="*/ 67 h 101"/>
                  <a:gd name="T10" fmla="*/ 43 w 79"/>
                  <a:gd name="T11" fmla="*/ 81 h 101"/>
                  <a:gd name="T12" fmla="*/ 52 w 79"/>
                  <a:gd name="T13" fmla="*/ 80 h 101"/>
                  <a:gd name="T14" fmla="*/ 30 w 79"/>
                  <a:gd name="T15" fmla="*/ 101 h 101"/>
                  <a:gd name="T16" fmla="*/ 27 w 79"/>
                  <a:gd name="T17" fmla="*/ 87 h 101"/>
                  <a:gd name="T18" fmla="*/ 48 w 79"/>
                  <a:gd name="T19" fmla="*/ 20 h 101"/>
                  <a:gd name="T20" fmla="*/ 18 w 79"/>
                  <a:gd name="T21" fmla="*/ 91 h 101"/>
                  <a:gd name="T22" fmla="*/ 1 w 79"/>
                  <a:gd name="T23" fmla="*/ 51 h 101"/>
                  <a:gd name="T24" fmla="*/ 4 w 79"/>
                  <a:gd name="T25" fmla="*/ 5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" h="101">
                    <a:moveTo>
                      <a:pt x="4" y="55"/>
                    </a:moveTo>
                    <a:cubicBezTo>
                      <a:pt x="4" y="55"/>
                      <a:pt x="0" y="25"/>
                      <a:pt x="37" y="10"/>
                    </a:cubicBezTo>
                    <a:cubicBezTo>
                      <a:pt x="63" y="0"/>
                      <a:pt x="77" y="5"/>
                      <a:pt x="77" y="5"/>
                    </a:cubicBezTo>
                    <a:cubicBezTo>
                      <a:pt x="77" y="5"/>
                      <a:pt x="67" y="7"/>
                      <a:pt x="75" y="25"/>
                    </a:cubicBezTo>
                    <a:cubicBezTo>
                      <a:pt x="79" y="35"/>
                      <a:pt x="76" y="57"/>
                      <a:pt x="61" y="67"/>
                    </a:cubicBezTo>
                    <a:cubicBezTo>
                      <a:pt x="47" y="78"/>
                      <a:pt x="43" y="81"/>
                      <a:pt x="43" y="81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2" y="80"/>
                      <a:pt x="29" y="91"/>
                      <a:pt x="30" y="101"/>
                    </a:cubicBezTo>
                    <a:cubicBezTo>
                      <a:pt x="28" y="97"/>
                      <a:pt x="28" y="92"/>
                      <a:pt x="27" y="87"/>
                    </a:cubicBezTo>
                    <a:cubicBezTo>
                      <a:pt x="24" y="59"/>
                      <a:pt x="33" y="34"/>
                      <a:pt x="48" y="20"/>
                    </a:cubicBezTo>
                    <a:cubicBezTo>
                      <a:pt x="30" y="31"/>
                      <a:pt x="14" y="52"/>
                      <a:pt x="18" y="91"/>
                    </a:cubicBezTo>
                    <a:cubicBezTo>
                      <a:pt x="11" y="85"/>
                      <a:pt x="0" y="71"/>
                      <a:pt x="1" y="51"/>
                    </a:cubicBezTo>
                    <a:lnTo>
                      <a:pt x="4" y="5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iS1ide-Freeform: Shape 37"/>
              <p:cNvSpPr/>
              <p:nvPr/>
            </p:nvSpPr>
            <p:spPr bwMode="auto">
              <a:xfrm>
                <a:off x="5476591" y="1646387"/>
                <a:ext cx="625310" cy="818110"/>
              </a:xfrm>
              <a:custGeom>
                <a:avLst/>
                <a:gdLst>
                  <a:gd name="T0" fmla="*/ 15 w 111"/>
                  <a:gd name="T1" fmla="*/ 90 h 145"/>
                  <a:gd name="T2" fmla="*/ 45 w 111"/>
                  <a:gd name="T3" fmla="*/ 21 h 145"/>
                  <a:gd name="T4" fmla="*/ 98 w 111"/>
                  <a:gd name="T5" fmla="*/ 2 h 145"/>
                  <a:gd name="T6" fmla="*/ 101 w 111"/>
                  <a:gd name="T7" fmla="*/ 31 h 145"/>
                  <a:gd name="T8" fmla="*/ 94 w 111"/>
                  <a:gd name="T9" fmla="*/ 91 h 145"/>
                  <a:gd name="T10" fmla="*/ 74 w 111"/>
                  <a:gd name="T11" fmla="*/ 114 h 145"/>
                  <a:gd name="T12" fmla="*/ 86 w 111"/>
                  <a:gd name="T13" fmla="*/ 110 h 145"/>
                  <a:gd name="T14" fmla="*/ 61 w 111"/>
                  <a:gd name="T15" fmla="*/ 145 h 145"/>
                  <a:gd name="T16" fmla="*/ 54 w 111"/>
                  <a:gd name="T17" fmla="*/ 126 h 145"/>
                  <a:gd name="T18" fmla="*/ 63 w 111"/>
                  <a:gd name="T19" fmla="*/ 30 h 145"/>
                  <a:gd name="T20" fmla="*/ 42 w 111"/>
                  <a:gd name="T21" fmla="*/ 134 h 145"/>
                  <a:gd name="T22" fmla="*/ 9 w 111"/>
                  <a:gd name="T23" fmla="*/ 86 h 145"/>
                  <a:gd name="T24" fmla="*/ 15 w 111"/>
                  <a:gd name="T25" fmla="*/ 9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1" h="145">
                    <a:moveTo>
                      <a:pt x="15" y="90"/>
                    </a:moveTo>
                    <a:cubicBezTo>
                      <a:pt x="15" y="90"/>
                      <a:pt x="0" y="50"/>
                      <a:pt x="45" y="21"/>
                    </a:cubicBezTo>
                    <a:cubicBezTo>
                      <a:pt x="78" y="0"/>
                      <a:pt x="98" y="2"/>
                      <a:pt x="98" y="2"/>
                    </a:cubicBezTo>
                    <a:cubicBezTo>
                      <a:pt x="98" y="2"/>
                      <a:pt x="86" y="9"/>
                      <a:pt x="101" y="31"/>
                    </a:cubicBezTo>
                    <a:cubicBezTo>
                      <a:pt x="109" y="43"/>
                      <a:pt x="111" y="72"/>
                      <a:pt x="94" y="91"/>
                    </a:cubicBezTo>
                    <a:cubicBezTo>
                      <a:pt x="78" y="109"/>
                      <a:pt x="74" y="114"/>
                      <a:pt x="74" y="114"/>
                    </a:cubicBezTo>
                    <a:cubicBezTo>
                      <a:pt x="86" y="110"/>
                      <a:pt x="86" y="110"/>
                      <a:pt x="86" y="110"/>
                    </a:cubicBezTo>
                    <a:cubicBezTo>
                      <a:pt x="86" y="110"/>
                      <a:pt x="58" y="131"/>
                      <a:pt x="61" y="145"/>
                    </a:cubicBezTo>
                    <a:cubicBezTo>
                      <a:pt x="59" y="139"/>
                      <a:pt x="56" y="133"/>
                      <a:pt x="54" y="126"/>
                    </a:cubicBezTo>
                    <a:cubicBezTo>
                      <a:pt x="42" y="90"/>
                      <a:pt x="47" y="53"/>
                      <a:pt x="63" y="30"/>
                    </a:cubicBezTo>
                    <a:cubicBezTo>
                      <a:pt x="43" y="50"/>
                      <a:pt x="27" y="84"/>
                      <a:pt x="42" y="134"/>
                    </a:cubicBezTo>
                    <a:cubicBezTo>
                      <a:pt x="32" y="128"/>
                      <a:pt x="14" y="113"/>
                      <a:pt x="9" y="86"/>
                    </a:cubicBezTo>
                    <a:lnTo>
                      <a:pt x="15" y="9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" name="iS1ide-Freeform: Shape 38"/>
              <p:cNvSpPr/>
              <p:nvPr/>
            </p:nvSpPr>
            <p:spPr bwMode="auto">
              <a:xfrm>
                <a:off x="4414888" y="2112809"/>
                <a:ext cx="629431" cy="522633"/>
              </a:xfrm>
              <a:custGeom>
                <a:avLst/>
                <a:gdLst>
                  <a:gd name="T0" fmla="*/ 167 w 196"/>
                  <a:gd name="T1" fmla="*/ 142 h 163"/>
                  <a:gd name="T2" fmla="*/ 170 w 196"/>
                  <a:gd name="T3" fmla="*/ 48 h 163"/>
                  <a:gd name="T4" fmla="*/ 167 w 196"/>
                  <a:gd name="T5" fmla="*/ 57 h 163"/>
                  <a:gd name="T6" fmla="*/ 75 w 196"/>
                  <a:gd name="T7" fmla="*/ 3 h 163"/>
                  <a:gd name="T8" fmla="*/ 0 w 196"/>
                  <a:gd name="T9" fmla="*/ 26 h 163"/>
                  <a:gd name="T10" fmla="*/ 20 w 196"/>
                  <a:gd name="T11" fmla="*/ 60 h 163"/>
                  <a:gd name="T12" fmla="*/ 77 w 196"/>
                  <a:gd name="T13" fmla="*/ 124 h 163"/>
                  <a:gd name="T14" fmla="*/ 119 w 196"/>
                  <a:gd name="T15" fmla="*/ 134 h 163"/>
                  <a:gd name="T16" fmla="*/ 102 w 196"/>
                  <a:gd name="T17" fmla="*/ 139 h 163"/>
                  <a:gd name="T18" fmla="*/ 161 w 196"/>
                  <a:gd name="T19" fmla="*/ 163 h 163"/>
                  <a:gd name="T20" fmla="*/ 81 w 196"/>
                  <a:gd name="T21" fmla="*/ 35 h 163"/>
                  <a:gd name="T22" fmla="*/ 167 w 196"/>
                  <a:gd name="T23" fmla="*/ 14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6" h="163">
                    <a:moveTo>
                      <a:pt x="167" y="142"/>
                    </a:moveTo>
                    <a:cubicBezTo>
                      <a:pt x="167" y="142"/>
                      <a:pt x="196" y="98"/>
                      <a:pt x="170" y="48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7" y="57"/>
                      <a:pt x="152" y="0"/>
                      <a:pt x="75" y="3"/>
                    </a:cubicBezTo>
                    <a:cubicBezTo>
                      <a:pt x="21" y="6"/>
                      <a:pt x="0" y="26"/>
                      <a:pt x="0" y="26"/>
                    </a:cubicBezTo>
                    <a:cubicBezTo>
                      <a:pt x="0" y="26"/>
                      <a:pt x="19" y="23"/>
                      <a:pt x="20" y="60"/>
                    </a:cubicBezTo>
                    <a:cubicBezTo>
                      <a:pt x="21" y="81"/>
                      <a:pt x="43" y="116"/>
                      <a:pt x="77" y="124"/>
                    </a:cubicBezTo>
                    <a:cubicBezTo>
                      <a:pt x="111" y="131"/>
                      <a:pt x="119" y="134"/>
                      <a:pt x="119" y="134"/>
                    </a:cubicBezTo>
                    <a:cubicBezTo>
                      <a:pt x="102" y="139"/>
                      <a:pt x="102" y="139"/>
                      <a:pt x="102" y="139"/>
                    </a:cubicBezTo>
                    <a:cubicBezTo>
                      <a:pt x="102" y="139"/>
                      <a:pt x="159" y="140"/>
                      <a:pt x="161" y="163"/>
                    </a:cubicBezTo>
                    <a:cubicBezTo>
                      <a:pt x="161" y="163"/>
                      <a:pt x="157" y="56"/>
                      <a:pt x="81" y="35"/>
                    </a:cubicBezTo>
                    <a:cubicBezTo>
                      <a:pt x="81" y="35"/>
                      <a:pt x="153" y="45"/>
                      <a:pt x="167" y="14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" name="iS1ide-Freeform: Shape 39"/>
              <p:cNvSpPr/>
              <p:nvPr/>
            </p:nvSpPr>
            <p:spPr bwMode="auto">
              <a:xfrm rot="1801016" flipH="1">
                <a:off x="5707121" y="3603302"/>
                <a:ext cx="808272" cy="607747"/>
              </a:xfrm>
              <a:custGeom>
                <a:avLst/>
                <a:gdLst>
                  <a:gd name="T0" fmla="*/ 9 w 246"/>
                  <a:gd name="T1" fmla="*/ 121 h 185"/>
                  <a:gd name="T2" fmla="*/ 73 w 246"/>
                  <a:gd name="T3" fmla="*/ 31 h 185"/>
                  <a:gd name="T4" fmla="*/ 69 w 246"/>
                  <a:gd name="T5" fmla="*/ 42 h 185"/>
                  <a:gd name="T6" fmla="*/ 192 w 246"/>
                  <a:gd name="T7" fmla="*/ 58 h 185"/>
                  <a:gd name="T8" fmla="*/ 246 w 246"/>
                  <a:gd name="T9" fmla="*/ 133 h 185"/>
                  <a:gd name="T10" fmla="*/ 203 w 246"/>
                  <a:gd name="T11" fmla="*/ 150 h 185"/>
                  <a:gd name="T12" fmla="*/ 105 w 246"/>
                  <a:gd name="T13" fmla="*/ 168 h 185"/>
                  <a:gd name="T14" fmla="*/ 59 w 246"/>
                  <a:gd name="T15" fmla="*/ 147 h 185"/>
                  <a:gd name="T16" fmla="*/ 71 w 246"/>
                  <a:gd name="T17" fmla="*/ 164 h 185"/>
                  <a:gd name="T18" fmla="*/ 0 w 246"/>
                  <a:gd name="T19" fmla="*/ 145 h 185"/>
                  <a:gd name="T20" fmla="*/ 165 w 246"/>
                  <a:gd name="T21" fmla="*/ 83 h 185"/>
                  <a:gd name="T22" fmla="*/ 9 w 246"/>
                  <a:gd name="T23" fmla="*/ 121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6" h="185">
                    <a:moveTo>
                      <a:pt x="9" y="121"/>
                    </a:moveTo>
                    <a:cubicBezTo>
                      <a:pt x="9" y="121"/>
                      <a:pt x="14" y="59"/>
                      <a:pt x="73" y="31"/>
                    </a:cubicBezTo>
                    <a:cubicBezTo>
                      <a:pt x="69" y="42"/>
                      <a:pt x="69" y="42"/>
                      <a:pt x="69" y="42"/>
                    </a:cubicBezTo>
                    <a:cubicBezTo>
                      <a:pt x="69" y="42"/>
                      <a:pt x="124" y="0"/>
                      <a:pt x="192" y="58"/>
                    </a:cubicBezTo>
                    <a:cubicBezTo>
                      <a:pt x="241" y="99"/>
                      <a:pt x="246" y="133"/>
                      <a:pt x="246" y="133"/>
                    </a:cubicBezTo>
                    <a:cubicBezTo>
                      <a:pt x="246" y="133"/>
                      <a:pt x="230" y="116"/>
                      <a:pt x="203" y="150"/>
                    </a:cubicBezTo>
                    <a:cubicBezTo>
                      <a:pt x="187" y="169"/>
                      <a:pt x="142" y="185"/>
                      <a:pt x="105" y="168"/>
                    </a:cubicBezTo>
                    <a:cubicBezTo>
                      <a:pt x="68" y="151"/>
                      <a:pt x="59" y="147"/>
                      <a:pt x="59" y="147"/>
                    </a:cubicBezTo>
                    <a:cubicBezTo>
                      <a:pt x="71" y="164"/>
                      <a:pt x="71" y="164"/>
                      <a:pt x="71" y="164"/>
                    </a:cubicBezTo>
                    <a:cubicBezTo>
                      <a:pt x="71" y="164"/>
                      <a:pt x="17" y="124"/>
                      <a:pt x="0" y="145"/>
                    </a:cubicBezTo>
                    <a:cubicBezTo>
                      <a:pt x="0" y="145"/>
                      <a:pt x="79" y="49"/>
                      <a:pt x="165" y="83"/>
                    </a:cubicBezTo>
                    <a:cubicBezTo>
                      <a:pt x="165" y="83"/>
                      <a:pt x="91" y="41"/>
                      <a:pt x="9" y="12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1217172" y="1385497"/>
            <a:ext cx="1789887" cy="1381736"/>
            <a:chOff x="1217172" y="1385497"/>
            <a:chExt cx="1789887" cy="1381736"/>
          </a:xfrm>
        </p:grpSpPr>
        <p:sp>
          <p:nvSpPr>
            <p:cNvPr id="32" name="iS1ide-Freeform: Shape 5"/>
            <p:cNvSpPr/>
            <p:nvPr/>
          </p:nvSpPr>
          <p:spPr bwMode="auto">
            <a:xfrm>
              <a:off x="1906329" y="1385497"/>
              <a:ext cx="411573" cy="3397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20" y="19326"/>
                  </a:moveTo>
                  <a:cubicBezTo>
                    <a:pt x="21574" y="19434"/>
                    <a:pt x="21599" y="19552"/>
                    <a:pt x="21599" y="19677"/>
                  </a:cubicBezTo>
                  <a:cubicBezTo>
                    <a:pt x="21599" y="19974"/>
                    <a:pt x="21492" y="20237"/>
                    <a:pt x="21274" y="20463"/>
                  </a:cubicBezTo>
                  <a:lnTo>
                    <a:pt x="20490" y="21235"/>
                  </a:lnTo>
                  <a:cubicBezTo>
                    <a:pt x="20281" y="21461"/>
                    <a:pt x="20026" y="21574"/>
                    <a:pt x="19720" y="21574"/>
                  </a:cubicBezTo>
                  <a:lnTo>
                    <a:pt x="19664" y="21574"/>
                  </a:lnTo>
                  <a:cubicBezTo>
                    <a:pt x="19350" y="21537"/>
                    <a:pt x="19081" y="21396"/>
                    <a:pt x="18866" y="21153"/>
                  </a:cubicBezTo>
                  <a:lnTo>
                    <a:pt x="12700" y="13222"/>
                  </a:lnTo>
                  <a:cubicBezTo>
                    <a:pt x="11958" y="13870"/>
                    <a:pt x="11265" y="14438"/>
                    <a:pt x="10623" y="14927"/>
                  </a:cubicBezTo>
                  <a:cubicBezTo>
                    <a:pt x="9975" y="15413"/>
                    <a:pt x="9366" y="15835"/>
                    <a:pt x="8789" y="16188"/>
                  </a:cubicBezTo>
                  <a:lnTo>
                    <a:pt x="9261" y="19988"/>
                  </a:lnTo>
                  <a:lnTo>
                    <a:pt x="9261" y="20124"/>
                  </a:lnTo>
                  <a:cubicBezTo>
                    <a:pt x="9261" y="20423"/>
                    <a:pt x="9162" y="20672"/>
                    <a:pt x="8964" y="20870"/>
                  </a:cubicBezTo>
                  <a:lnTo>
                    <a:pt x="8546" y="21289"/>
                  </a:lnTo>
                  <a:cubicBezTo>
                    <a:pt x="8339" y="21498"/>
                    <a:pt x="8076" y="21599"/>
                    <a:pt x="7762" y="21599"/>
                  </a:cubicBezTo>
                  <a:lnTo>
                    <a:pt x="7705" y="21599"/>
                  </a:lnTo>
                  <a:cubicBezTo>
                    <a:pt x="7354" y="21563"/>
                    <a:pt x="7088" y="21424"/>
                    <a:pt x="6907" y="21178"/>
                  </a:cubicBezTo>
                  <a:lnTo>
                    <a:pt x="4131" y="17500"/>
                  </a:lnTo>
                  <a:lnTo>
                    <a:pt x="418" y="14695"/>
                  </a:lnTo>
                  <a:cubicBezTo>
                    <a:pt x="155" y="14472"/>
                    <a:pt x="16" y="14201"/>
                    <a:pt x="0" y="13884"/>
                  </a:cubicBezTo>
                  <a:lnTo>
                    <a:pt x="0" y="13833"/>
                  </a:lnTo>
                  <a:cubicBezTo>
                    <a:pt x="0" y="13550"/>
                    <a:pt x="104" y="13293"/>
                    <a:pt x="311" y="13059"/>
                  </a:cubicBezTo>
                  <a:lnTo>
                    <a:pt x="715" y="12668"/>
                  </a:lnTo>
                  <a:cubicBezTo>
                    <a:pt x="897" y="12439"/>
                    <a:pt x="1151" y="12332"/>
                    <a:pt x="1477" y="12340"/>
                  </a:cubicBezTo>
                  <a:cubicBezTo>
                    <a:pt x="1550" y="12340"/>
                    <a:pt x="1596" y="12352"/>
                    <a:pt x="1612" y="12369"/>
                  </a:cubicBezTo>
                  <a:lnTo>
                    <a:pt x="5407" y="12801"/>
                  </a:lnTo>
                  <a:cubicBezTo>
                    <a:pt x="5761" y="12233"/>
                    <a:pt x="6180" y="11625"/>
                    <a:pt x="6672" y="10983"/>
                  </a:cubicBezTo>
                  <a:cubicBezTo>
                    <a:pt x="7167" y="10336"/>
                    <a:pt x="7733" y="9655"/>
                    <a:pt x="8376" y="8931"/>
                  </a:cubicBezTo>
                  <a:lnTo>
                    <a:pt x="478" y="2748"/>
                  </a:lnTo>
                  <a:cubicBezTo>
                    <a:pt x="195" y="2521"/>
                    <a:pt x="59" y="2256"/>
                    <a:pt x="59" y="1950"/>
                  </a:cubicBezTo>
                  <a:lnTo>
                    <a:pt x="59" y="1894"/>
                  </a:lnTo>
                  <a:cubicBezTo>
                    <a:pt x="59" y="1614"/>
                    <a:pt x="161" y="1354"/>
                    <a:pt x="370" y="1111"/>
                  </a:cubicBezTo>
                  <a:lnTo>
                    <a:pt x="1140" y="336"/>
                  </a:lnTo>
                  <a:cubicBezTo>
                    <a:pt x="1383" y="130"/>
                    <a:pt x="1641" y="25"/>
                    <a:pt x="1910" y="25"/>
                  </a:cubicBezTo>
                  <a:lnTo>
                    <a:pt x="2088" y="25"/>
                  </a:lnTo>
                  <a:cubicBezTo>
                    <a:pt x="2153" y="25"/>
                    <a:pt x="2215" y="45"/>
                    <a:pt x="2269" y="79"/>
                  </a:cubicBezTo>
                  <a:lnTo>
                    <a:pt x="13147" y="4045"/>
                  </a:lnTo>
                  <a:lnTo>
                    <a:pt x="15193" y="2030"/>
                  </a:lnTo>
                  <a:cubicBezTo>
                    <a:pt x="15827" y="1396"/>
                    <a:pt x="16551" y="901"/>
                    <a:pt x="17375" y="540"/>
                  </a:cubicBezTo>
                  <a:cubicBezTo>
                    <a:pt x="18195" y="180"/>
                    <a:pt x="18951" y="0"/>
                    <a:pt x="19636" y="0"/>
                  </a:cubicBezTo>
                  <a:cubicBezTo>
                    <a:pt x="20284" y="0"/>
                    <a:pt x="20779" y="166"/>
                    <a:pt x="21113" y="500"/>
                  </a:cubicBezTo>
                  <a:cubicBezTo>
                    <a:pt x="21291" y="661"/>
                    <a:pt x="21418" y="870"/>
                    <a:pt x="21492" y="1125"/>
                  </a:cubicBezTo>
                  <a:cubicBezTo>
                    <a:pt x="21563" y="1374"/>
                    <a:pt x="21599" y="1659"/>
                    <a:pt x="21599" y="1973"/>
                  </a:cubicBezTo>
                  <a:cubicBezTo>
                    <a:pt x="21599" y="2660"/>
                    <a:pt x="21424" y="3415"/>
                    <a:pt x="21076" y="4235"/>
                  </a:cubicBezTo>
                  <a:cubicBezTo>
                    <a:pt x="20728" y="5055"/>
                    <a:pt x="20230" y="5778"/>
                    <a:pt x="19582" y="6400"/>
                  </a:cubicBezTo>
                  <a:lnTo>
                    <a:pt x="17547" y="8456"/>
                  </a:lnTo>
                  <a:lnTo>
                    <a:pt x="21520" y="193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33" name="Group 10"/>
            <p:cNvGrpSpPr/>
            <p:nvPr/>
          </p:nvGrpSpPr>
          <p:grpSpPr>
            <a:xfrm>
              <a:off x="1217172" y="1725250"/>
              <a:ext cx="1789887" cy="1041983"/>
              <a:chOff x="1622896" y="2300333"/>
              <a:chExt cx="2386516" cy="1389311"/>
            </a:xfrm>
          </p:grpSpPr>
          <p:sp>
            <p:nvSpPr>
              <p:cNvPr id="34" name="iS1ide-TextBox 42"/>
              <p:cNvSpPr txBox="1"/>
              <p:nvPr/>
            </p:nvSpPr>
            <p:spPr bwMode="auto">
              <a:xfrm>
                <a:off x="1622896" y="2300333"/>
                <a:ext cx="2386516" cy="45300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  <a:endParaRPr lang="zh-CN" altLang="en-US" sz="1600" b="1">
                  <a:solidFill>
                    <a:schemeClr val="accent2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35" name="iS1ide-TextBox 43"/>
              <p:cNvSpPr txBox="1"/>
              <p:nvPr/>
            </p:nvSpPr>
            <p:spPr bwMode="auto">
              <a:xfrm>
                <a:off x="1622896" y="3022326"/>
                <a:ext cx="2386516" cy="66731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</a:t>
                </a:r>
                <a:r>
                  <a:rPr lang="zh-CN" alt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文本点击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此处更换</a:t>
                </a:r>
                <a:r>
                  <a:rPr lang="zh-CN" alt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endPara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20000"/>
                  </a:lnSpc>
                </a:pPr>
                <a:endPara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6031562" y="1351145"/>
            <a:ext cx="1789887" cy="1416088"/>
            <a:chOff x="6031562" y="1351145"/>
            <a:chExt cx="1789887" cy="1416088"/>
          </a:xfrm>
        </p:grpSpPr>
        <p:sp>
          <p:nvSpPr>
            <p:cNvPr id="37" name="iS1ide-Freeform: Shape 9"/>
            <p:cNvSpPr/>
            <p:nvPr/>
          </p:nvSpPr>
          <p:spPr bwMode="auto">
            <a:xfrm>
              <a:off x="6841826" y="1351145"/>
              <a:ext cx="338173" cy="312321"/>
            </a:xfrm>
            <a:custGeom>
              <a:avLst/>
              <a:gdLst>
                <a:gd name="T0" fmla="+- 0 10795 54"/>
                <a:gd name="T1" fmla="*/ T0 w 21483"/>
                <a:gd name="T2" fmla="*/ 10800 h 21600"/>
                <a:gd name="T3" fmla="+- 0 10795 54"/>
                <a:gd name="T4" fmla="*/ T3 w 21483"/>
                <a:gd name="T5" fmla="*/ 10800 h 21600"/>
                <a:gd name="T6" fmla="+- 0 10795 54"/>
                <a:gd name="T7" fmla="*/ T6 w 21483"/>
                <a:gd name="T8" fmla="*/ 10800 h 21600"/>
                <a:gd name="T9" fmla="+- 0 10795 54"/>
                <a:gd name="T10" fmla="*/ T9 w 2148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83" h="21600">
                  <a:moveTo>
                    <a:pt x="20490" y="581"/>
                  </a:moveTo>
                  <a:cubicBezTo>
                    <a:pt x="20984" y="1781"/>
                    <a:pt x="21295" y="3048"/>
                    <a:pt x="21421" y="4387"/>
                  </a:cubicBezTo>
                  <a:cubicBezTo>
                    <a:pt x="21545" y="5722"/>
                    <a:pt x="21482" y="7179"/>
                    <a:pt x="21220" y="8744"/>
                  </a:cubicBezTo>
                  <a:cubicBezTo>
                    <a:pt x="20549" y="13134"/>
                    <a:pt x="18385" y="16469"/>
                    <a:pt x="14732" y="18748"/>
                  </a:cubicBezTo>
                  <a:cubicBezTo>
                    <a:pt x="13010" y="19857"/>
                    <a:pt x="11265" y="20408"/>
                    <a:pt x="9505" y="20408"/>
                  </a:cubicBezTo>
                  <a:cubicBezTo>
                    <a:pt x="8354" y="20408"/>
                    <a:pt x="7208" y="20165"/>
                    <a:pt x="6064" y="19682"/>
                  </a:cubicBezTo>
                  <a:cubicBezTo>
                    <a:pt x="5893" y="19609"/>
                    <a:pt x="5725" y="19519"/>
                    <a:pt x="5556" y="19411"/>
                  </a:cubicBezTo>
                  <a:cubicBezTo>
                    <a:pt x="5388" y="19301"/>
                    <a:pt x="5221" y="19191"/>
                    <a:pt x="5058" y="19075"/>
                  </a:cubicBezTo>
                  <a:cubicBezTo>
                    <a:pt x="4840" y="18928"/>
                    <a:pt x="4625" y="18790"/>
                    <a:pt x="4414" y="18660"/>
                  </a:cubicBezTo>
                  <a:cubicBezTo>
                    <a:pt x="4199" y="18527"/>
                    <a:pt x="4017" y="18465"/>
                    <a:pt x="3857" y="18465"/>
                  </a:cubicBezTo>
                  <a:cubicBezTo>
                    <a:pt x="3785" y="18485"/>
                    <a:pt x="3698" y="18561"/>
                    <a:pt x="3598" y="18700"/>
                  </a:cubicBezTo>
                  <a:cubicBezTo>
                    <a:pt x="3497" y="18841"/>
                    <a:pt x="3392" y="18996"/>
                    <a:pt x="3287" y="19174"/>
                  </a:cubicBezTo>
                  <a:cubicBezTo>
                    <a:pt x="3184" y="19349"/>
                    <a:pt x="3085" y="19536"/>
                    <a:pt x="2989" y="19728"/>
                  </a:cubicBezTo>
                  <a:cubicBezTo>
                    <a:pt x="2898" y="19922"/>
                    <a:pt x="2821" y="20072"/>
                    <a:pt x="2760" y="20179"/>
                  </a:cubicBezTo>
                  <a:cubicBezTo>
                    <a:pt x="2655" y="20388"/>
                    <a:pt x="2557" y="20575"/>
                    <a:pt x="2463" y="20741"/>
                  </a:cubicBezTo>
                  <a:cubicBezTo>
                    <a:pt x="2372" y="20908"/>
                    <a:pt x="2285" y="21055"/>
                    <a:pt x="2213" y="21182"/>
                  </a:cubicBezTo>
                  <a:cubicBezTo>
                    <a:pt x="2025" y="21461"/>
                    <a:pt x="1787" y="21599"/>
                    <a:pt x="1494" y="21599"/>
                  </a:cubicBezTo>
                  <a:lnTo>
                    <a:pt x="1450" y="21599"/>
                  </a:lnTo>
                  <a:cubicBezTo>
                    <a:pt x="1235" y="21583"/>
                    <a:pt x="1050" y="21526"/>
                    <a:pt x="895" y="21433"/>
                  </a:cubicBezTo>
                  <a:cubicBezTo>
                    <a:pt x="743" y="21334"/>
                    <a:pt x="617" y="21224"/>
                    <a:pt x="521" y="21097"/>
                  </a:cubicBezTo>
                  <a:cubicBezTo>
                    <a:pt x="425" y="20975"/>
                    <a:pt x="348" y="20846"/>
                    <a:pt x="292" y="20716"/>
                  </a:cubicBezTo>
                  <a:cubicBezTo>
                    <a:pt x="236" y="20586"/>
                    <a:pt x="198" y="20484"/>
                    <a:pt x="184" y="20408"/>
                  </a:cubicBezTo>
                  <a:cubicBezTo>
                    <a:pt x="-17" y="20077"/>
                    <a:pt x="-54" y="19724"/>
                    <a:pt x="74" y="19355"/>
                  </a:cubicBezTo>
                  <a:cubicBezTo>
                    <a:pt x="222" y="18877"/>
                    <a:pt x="430" y="18479"/>
                    <a:pt x="699" y="18152"/>
                  </a:cubicBezTo>
                  <a:cubicBezTo>
                    <a:pt x="970" y="17827"/>
                    <a:pt x="1235" y="17536"/>
                    <a:pt x="1494" y="17276"/>
                  </a:cubicBezTo>
                  <a:cubicBezTo>
                    <a:pt x="1712" y="17068"/>
                    <a:pt x="1901" y="16873"/>
                    <a:pt x="2061" y="16692"/>
                  </a:cubicBezTo>
                  <a:cubicBezTo>
                    <a:pt x="2222" y="16511"/>
                    <a:pt x="2325" y="16319"/>
                    <a:pt x="2367" y="16113"/>
                  </a:cubicBezTo>
                  <a:cubicBezTo>
                    <a:pt x="2383" y="16057"/>
                    <a:pt x="2383" y="16003"/>
                    <a:pt x="2367" y="15949"/>
                  </a:cubicBezTo>
                  <a:cubicBezTo>
                    <a:pt x="2353" y="15899"/>
                    <a:pt x="2318" y="15783"/>
                    <a:pt x="2257" y="15611"/>
                  </a:cubicBezTo>
                  <a:cubicBezTo>
                    <a:pt x="2213" y="15503"/>
                    <a:pt x="2168" y="15379"/>
                    <a:pt x="2128" y="15241"/>
                  </a:cubicBezTo>
                  <a:cubicBezTo>
                    <a:pt x="2086" y="15100"/>
                    <a:pt x="2051" y="14941"/>
                    <a:pt x="2021" y="14761"/>
                  </a:cubicBezTo>
                  <a:cubicBezTo>
                    <a:pt x="1836" y="13321"/>
                    <a:pt x="1883" y="11988"/>
                    <a:pt x="2166" y="10774"/>
                  </a:cubicBezTo>
                  <a:cubicBezTo>
                    <a:pt x="2449" y="9557"/>
                    <a:pt x="2898" y="8464"/>
                    <a:pt x="3509" y="7493"/>
                  </a:cubicBezTo>
                  <a:cubicBezTo>
                    <a:pt x="4122" y="6527"/>
                    <a:pt x="4852" y="5689"/>
                    <a:pt x="5694" y="4986"/>
                  </a:cubicBezTo>
                  <a:cubicBezTo>
                    <a:pt x="6539" y="4283"/>
                    <a:pt x="7416" y="3741"/>
                    <a:pt x="8326" y="3351"/>
                  </a:cubicBezTo>
                  <a:cubicBezTo>
                    <a:pt x="8939" y="3091"/>
                    <a:pt x="9611" y="2939"/>
                    <a:pt x="10336" y="2894"/>
                  </a:cubicBezTo>
                  <a:cubicBezTo>
                    <a:pt x="11066" y="2848"/>
                    <a:pt x="11826" y="2817"/>
                    <a:pt x="12617" y="2798"/>
                  </a:cubicBezTo>
                  <a:cubicBezTo>
                    <a:pt x="13073" y="2798"/>
                    <a:pt x="13546" y="2789"/>
                    <a:pt x="14037" y="2772"/>
                  </a:cubicBezTo>
                  <a:cubicBezTo>
                    <a:pt x="14531" y="2752"/>
                    <a:pt x="15008" y="2704"/>
                    <a:pt x="15469" y="2623"/>
                  </a:cubicBezTo>
                  <a:cubicBezTo>
                    <a:pt x="15926" y="2541"/>
                    <a:pt x="16351" y="2414"/>
                    <a:pt x="16740" y="2239"/>
                  </a:cubicBezTo>
                  <a:cubicBezTo>
                    <a:pt x="17128" y="2064"/>
                    <a:pt x="17446" y="1815"/>
                    <a:pt x="17692" y="1499"/>
                  </a:cubicBezTo>
                  <a:cubicBezTo>
                    <a:pt x="17839" y="1321"/>
                    <a:pt x="17984" y="1135"/>
                    <a:pt x="18125" y="948"/>
                  </a:cubicBezTo>
                  <a:cubicBezTo>
                    <a:pt x="18261" y="756"/>
                    <a:pt x="18403" y="595"/>
                    <a:pt x="18548" y="460"/>
                  </a:cubicBezTo>
                  <a:cubicBezTo>
                    <a:pt x="18696" y="324"/>
                    <a:pt x="18855" y="214"/>
                    <a:pt x="19028" y="129"/>
                  </a:cubicBezTo>
                  <a:cubicBezTo>
                    <a:pt x="19206" y="42"/>
                    <a:pt x="19423" y="0"/>
                    <a:pt x="19688" y="0"/>
                  </a:cubicBezTo>
                  <a:cubicBezTo>
                    <a:pt x="19856" y="0"/>
                    <a:pt x="20015" y="50"/>
                    <a:pt x="20163" y="155"/>
                  </a:cubicBezTo>
                  <a:cubicBezTo>
                    <a:pt x="20308" y="261"/>
                    <a:pt x="20418" y="400"/>
                    <a:pt x="20490" y="581"/>
                  </a:cubicBezTo>
                  <a:moveTo>
                    <a:pt x="15350" y="9977"/>
                  </a:moveTo>
                  <a:cubicBezTo>
                    <a:pt x="15596" y="10017"/>
                    <a:pt x="15811" y="9927"/>
                    <a:pt x="15993" y="9712"/>
                  </a:cubicBezTo>
                  <a:cubicBezTo>
                    <a:pt x="16178" y="9503"/>
                    <a:pt x="16276" y="9249"/>
                    <a:pt x="16291" y="8953"/>
                  </a:cubicBezTo>
                  <a:cubicBezTo>
                    <a:pt x="16305" y="8636"/>
                    <a:pt x="16230" y="8374"/>
                    <a:pt x="16064" y="8159"/>
                  </a:cubicBezTo>
                  <a:cubicBezTo>
                    <a:pt x="15893" y="7947"/>
                    <a:pt x="15680" y="7832"/>
                    <a:pt x="15418" y="7815"/>
                  </a:cubicBezTo>
                  <a:cubicBezTo>
                    <a:pt x="14321" y="7761"/>
                    <a:pt x="13284" y="7834"/>
                    <a:pt x="12315" y="8038"/>
                  </a:cubicBezTo>
                  <a:cubicBezTo>
                    <a:pt x="11344" y="8241"/>
                    <a:pt x="10425" y="8571"/>
                    <a:pt x="9550" y="9032"/>
                  </a:cubicBezTo>
                  <a:cubicBezTo>
                    <a:pt x="8673" y="9492"/>
                    <a:pt x="7842" y="10090"/>
                    <a:pt x="7046" y="10830"/>
                  </a:cubicBezTo>
                  <a:cubicBezTo>
                    <a:pt x="6249" y="11567"/>
                    <a:pt x="5479" y="12465"/>
                    <a:pt x="4732" y="13518"/>
                  </a:cubicBezTo>
                  <a:cubicBezTo>
                    <a:pt x="4562" y="13764"/>
                    <a:pt x="4482" y="14032"/>
                    <a:pt x="4496" y="14323"/>
                  </a:cubicBezTo>
                  <a:cubicBezTo>
                    <a:pt x="4510" y="14617"/>
                    <a:pt x="4620" y="14862"/>
                    <a:pt x="4821" y="15063"/>
                  </a:cubicBezTo>
                  <a:cubicBezTo>
                    <a:pt x="4971" y="15221"/>
                    <a:pt x="5163" y="15311"/>
                    <a:pt x="5392" y="15317"/>
                  </a:cubicBezTo>
                  <a:cubicBezTo>
                    <a:pt x="5668" y="15317"/>
                    <a:pt x="5900" y="15195"/>
                    <a:pt x="6087" y="14953"/>
                  </a:cubicBezTo>
                  <a:cubicBezTo>
                    <a:pt x="6759" y="14035"/>
                    <a:pt x="7435" y="13244"/>
                    <a:pt x="8116" y="12586"/>
                  </a:cubicBezTo>
                  <a:cubicBezTo>
                    <a:pt x="8794" y="11929"/>
                    <a:pt x="9510" y="11401"/>
                    <a:pt x="10259" y="11005"/>
                  </a:cubicBezTo>
                  <a:cubicBezTo>
                    <a:pt x="11010" y="10610"/>
                    <a:pt x="11801" y="10330"/>
                    <a:pt x="12636" y="10167"/>
                  </a:cubicBezTo>
                  <a:cubicBezTo>
                    <a:pt x="13467" y="10003"/>
                    <a:pt x="14372" y="9938"/>
                    <a:pt x="15350" y="997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38" name="Group 44"/>
            <p:cNvGrpSpPr/>
            <p:nvPr/>
          </p:nvGrpSpPr>
          <p:grpSpPr>
            <a:xfrm>
              <a:off x="6031562" y="1725250"/>
              <a:ext cx="1789887" cy="1041983"/>
              <a:chOff x="1622896" y="2300333"/>
              <a:chExt cx="2386516" cy="1389311"/>
            </a:xfrm>
          </p:grpSpPr>
          <p:sp>
            <p:nvSpPr>
              <p:cNvPr id="39" name="iS1ide-TextBox 45"/>
              <p:cNvSpPr txBox="1"/>
              <p:nvPr/>
            </p:nvSpPr>
            <p:spPr bwMode="auto">
              <a:xfrm>
                <a:off x="1622896" y="2300333"/>
                <a:ext cx="2386516" cy="45300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40" name="iS1ide-TextBox 46"/>
              <p:cNvSpPr txBox="1"/>
              <p:nvPr/>
            </p:nvSpPr>
            <p:spPr bwMode="auto">
              <a:xfrm>
                <a:off x="1622896" y="3022326"/>
                <a:ext cx="2386516" cy="66731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</a:t>
                </a:r>
                <a:r>
                  <a:rPr lang="zh-CN" alt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文本点击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此处更换</a:t>
                </a:r>
                <a:r>
                  <a:rPr lang="zh-CN" alt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endPara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20000"/>
                  </a:lnSpc>
                </a:pPr>
                <a:endPara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1231532" y="2940771"/>
            <a:ext cx="1789887" cy="1442928"/>
            <a:chOff x="1231532" y="2940771"/>
            <a:chExt cx="1789887" cy="1442928"/>
          </a:xfrm>
        </p:grpSpPr>
        <p:sp>
          <p:nvSpPr>
            <p:cNvPr id="42" name="iS1ide-Freeform: Shape 17"/>
            <p:cNvSpPr/>
            <p:nvPr/>
          </p:nvSpPr>
          <p:spPr bwMode="auto">
            <a:xfrm>
              <a:off x="1935049" y="2940771"/>
              <a:ext cx="382853" cy="40094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43" name="Group 47"/>
            <p:cNvGrpSpPr/>
            <p:nvPr/>
          </p:nvGrpSpPr>
          <p:grpSpPr>
            <a:xfrm>
              <a:off x="1231532" y="3341716"/>
              <a:ext cx="1789887" cy="1041983"/>
              <a:chOff x="1622896" y="2300333"/>
              <a:chExt cx="2386516" cy="1389311"/>
            </a:xfrm>
          </p:grpSpPr>
          <p:sp>
            <p:nvSpPr>
              <p:cNvPr id="44" name="iS1ide-TextBox 48"/>
              <p:cNvSpPr txBox="1"/>
              <p:nvPr/>
            </p:nvSpPr>
            <p:spPr bwMode="auto">
              <a:xfrm>
                <a:off x="1622896" y="2300333"/>
                <a:ext cx="2386516" cy="45300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标题文本预设</a:t>
                </a:r>
                <a:endParaRPr lang="zh-CN" altLang="en-US" sz="1600" b="1">
                  <a:solidFill>
                    <a:schemeClr val="accent4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45" name="iS1ide-TextBox 49"/>
              <p:cNvSpPr txBox="1"/>
              <p:nvPr/>
            </p:nvSpPr>
            <p:spPr bwMode="auto">
              <a:xfrm>
                <a:off x="1622896" y="3022326"/>
                <a:ext cx="2386516" cy="66731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</a:t>
                </a:r>
                <a:r>
                  <a:rPr lang="zh-CN" alt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文本点击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此处更换</a:t>
                </a:r>
                <a:r>
                  <a:rPr lang="zh-CN" alt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endPara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20000"/>
                  </a:lnSpc>
                </a:pPr>
                <a:endPara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6136519" y="2999280"/>
            <a:ext cx="1789887" cy="1380401"/>
            <a:chOff x="6136519" y="2999280"/>
            <a:chExt cx="1789887" cy="1380401"/>
          </a:xfrm>
        </p:grpSpPr>
        <p:sp>
          <p:nvSpPr>
            <p:cNvPr id="47" name="iS1ide-Freeform: Shape 13"/>
            <p:cNvSpPr/>
            <p:nvPr/>
          </p:nvSpPr>
          <p:spPr bwMode="auto">
            <a:xfrm>
              <a:off x="6841826" y="2999280"/>
              <a:ext cx="379272" cy="33841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58"/>
                    <a:pt x="21208" y="478"/>
                  </a:cubicBezTo>
                  <a:cubicBezTo>
                    <a:pt x="21470" y="798"/>
                    <a:pt x="21599" y="1177"/>
                    <a:pt x="21599" y="1615"/>
                  </a:cubicBezTo>
                  <a:lnTo>
                    <a:pt x="21599" y="19984"/>
                  </a:lnTo>
                  <a:cubicBezTo>
                    <a:pt x="21599" y="20422"/>
                    <a:pt x="21470" y="20803"/>
                    <a:pt x="21208" y="21124"/>
                  </a:cubicBezTo>
                  <a:cubicBezTo>
                    <a:pt x="20948" y="21441"/>
                    <a:pt x="20632" y="21599"/>
                    <a:pt x="20263" y="21599"/>
                  </a:cubicBezTo>
                  <a:lnTo>
                    <a:pt x="1346" y="21599"/>
                  </a:lnTo>
                  <a:cubicBezTo>
                    <a:pt x="981" y="21599"/>
                    <a:pt x="663" y="21441"/>
                    <a:pt x="396" y="21124"/>
                  </a:cubicBezTo>
                  <a:cubicBezTo>
                    <a:pt x="132" y="20803"/>
                    <a:pt x="0" y="20422"/>
                    <a:pt x="0" y="19984"/>
                  </a:cubicBezTo>
                  <a:lnTo>
                    <a:pt x="0" y="1615"/>
                  </a:lnTo>
                  <a:cubicBezTo>
                    <a:pt x="0" y="1177"/>
                    <a:pt x="132" y="798"/>
                    <a:pt x="396" y="478"/>
                  </a:cubicBezTo>
                  <a:cubicBezTo>
                    <a:pt x="661" y="158"/>
                    <a:pt x="979" y="0"/>
                    <a:pt x="1346" y="0"/>
                  </a:cubicBezTo>
                  <a:lnTo>
                    <a:pt x="20263" y="0"/>
                  </a:lnTo>
                  <a:close/>
                  <a:moveTo>
                    <a:pt x="19805" y="2170"/>
                  </a:moveTo>
                  <a:lnTo>
                    <a:pt x="1801" y="2170"/>
                  </a:lnTo>
                  <a:lnTo>
                    <a:pt x="1801" y="19440"/>
                  </a:lnTo>
                  <a:lnTo>
                    <a:pt x="19805" y="19440"/>
                  </a:lnTo>
                  <a:lnTo>
                    <a:pt x="19805" y="2170"/>
                  </a:lnTo>
                  <a:close/>
                  <a:moveTo>
                    <a:pt x="5425" y="8662"/>
                  </a:moveTo>
                  <a:cubicBezTo>
                    <a:pt x="4910" y="8662"/>
                    <a:pt x="4475" y="8454"/>
                    <a:pt x="4125" y="8034"/>
                  </a:cubicBezTo>
                  <a:cubicBezTo>
                    <a:pt x="3770" y="7611"/>
                    <a:pt x="3598" y="7103"/>
                    <a:pt x="3598" y="6512"/>
                  </a:cubicBezTo>
                  <a:cubicBezTo>
                    <a:pt x="3598" y="5895"/>
                    <a:pt x="3770" y="5372"/>
                    <a:pt x="4125" y="4952"/>
                  </a:cubicBezTo>
                  <a:cubicBezTo>
                    <a:pt x="4477" y="4526"/>
                    <a:pt x="4910" y="4321"/>
                    <a:pt x="5425" y="4321"/>
                  </a:cubicBezTo>
                  <a:cubicBezTo>
                    <a:pt x="5914" y="4321"/>
                    <a:pt x="6340" y="4529"/>
                    <a:pt x="6693" y="4952"/>
                  </a:cubicBezTo>
                  <a:cubicBezTo>
                    <a:pt x="7045" y="5372"/>
                    <a:pt x="7219" y="5895"/>
                    <a:pt x="7219" y="6512"/>
                  </a:cubicBezTo>
                  <a:cubicBezTo>
                    <a:pt x="7219" y="7103"/>
                    <a:pt x="7045" y="7611"/>
                    <a:pt x="6693" y="8034"/>
                  </a:cubicBezTo>
                  <a:cubicBezTo>
                    <a:pt x="6340" y="8454"/>
                    <a:pt x="5914" y="8662"/>
                    <a:pt x="5425" y="8662"/>
                  </a:cubicBezTo>
                  <a:moveTo>
                    <a:pt x="18001" y="17287"/>
                  </a:moveTo>
                  <a:lnTo>
                    <a:pt x="3598" y="17287"/>
                  </a:lnTo>
                  <a:lnTo>
                    <a:pt x="3598" y="15810"/>
                  </a:lnTo>
                  <a:lnTo>
                    <a:pt x="6845" y="10745"/>
                  </a:lnTo>
                  <a:lnTo>
                    <a:pt x="9045" y="12942"/>
                  </a:lnTo>
                  <a:lnTo>
                    <a:pt x="13193" y="5387"/>
                  </a:lnTo>
                  <a:lnTo>
                    <a:pt x="17998" y="11350"/>
                  </a:lnTo>
                  <a:lnTo>
                    <a:pt x="17998" y="1728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48" name="Group 50"/>
            <p:cNvGrpSpPr/>
            <p:nvPr/>
          </p:nvGrpSpPr>
          <p:grpSpPr>
            <a:xfrm>
              <a:off x="6136519" y="3337698"/>
              <a:ext cx="1789887" cy="1041983"/>
              <a:chOff x="1622896" y="2300333"/>
              <a:chExt cx="2386516" cy="1389311"/>
            </a:xfrm>
          </p:grpSpPr>
          <p:sp>
            <p:nvSpPr>
              <p:cNvPr id="49" name="iS1ide-TextBox 51"/>
              <p:cNvSpPr txBox="1"/>
              <p:nvPr/>
            </p:nvSpPr>
            <p:spPr bwMode="auto">
              <a:xfrm>
                <a:off x="1622896" y="2300333"/>
                <a:ext cx="2386516" cy="45300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600" b="1">
                    <a:solidFill>
                      <a:schemeClr val="accent5">
                        <a:lumMod val="100000"/>
                      </a:schemeClr>
                    </a:solidFill>
                    <a:effectLst/>
                  </a:rPr>
                  <a:t>标题文本预设</a:t>
                </a:r>
                <a:endParaRPr lang="zh-CN" altLang="en-US" sz="1600" b="1">
                  <a:solidFill>
                    <a:schemeClr val="accent5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50" name="iS1ide-TextBox 52"/>
              <p:cNvSpPr txBox="1"/>
              <p:nvPr/>
            </p:nvSpPr>
            <p:spPr bwMode="auto">
              <a:xfrm>
                <a:off x="1622896" y="3022326"/>
                <a:ext cx="2386516" cy="66731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</a:t>
                </a:r>
                <a:r>
                  <a:rPr lang="zh-CN" alt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文本点击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此处更换</a:t>
                </a:r>
                <a:r>
                  <a:rPr lang="zh-CN" alt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endPara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20000"/>
                  </a:lnSpc>
                </a:pPr>
                <a:endPara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6794" y="74023"/>
            <a:ext cx="2429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accent1"/>
                </a:solidFill>
              </a:rPr>
              <a:t>标题内容预设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87829" y="474133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513323"/>
            <a:ext cx="1828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918563" y="1318204"/>
            <a:ext cx="4166893" cy="2885933"/>
            <a:chOff x="598523" y="1280104"/>
            <a:chExt cx="4166893" cy="2885933"/>
          </a:xfrm>
        </p:grpSpPr>
        <p:sp>
          <p:nvSpPr>
            <p:cNvPr id="8" name="iS1ide-Freeform: Shape 3"/>
            <p:cNvSpPr/>
            <p:nvPr/>
          </p:nvSpPr>
          <p:spPr>
            <a:xfrm>
              <a:off x="1059042" y="1280104"/>
              <a:ext cx="3043545" cy="1209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extrusionOk="0">
                  <a:moveTo>
                    <a:pt x="6805" y="15789"/>
                  </a:moveTo>
                  <a:cubicBezTo>
                    <a:pt x="7631" y="12483"/>
                    <a:pt x="8258" y="11793"/>
                    <a:pt x="9147" y="11793"/>
                  </a:cubicBezTo>
                  <a:lnTo>
                    <a:pt x="9147" y="11793"/>
                  </a:lnTo>
                  <a:lnTo>
                    <a:pt x="21590" y="11793"/>
                  </a:lnTo>
                  <a:lnTo>
                    <a:pt x="21590" y="0"/>
                  </a:lnTo>
                  <a:lnTo>
                    <a:pt x="9147" y="0"/>
                  </a:lnTo>
                  <a:cubicBezTo>
                    <a:pt x="7809" y="0"/>
                    <a:pt x="6323" y="1436"/>
                    <a:pt x="5976" y="5706"/>
                  </a:cubicBezTo>
                  <a:cubicBezTo>
                    <a:pt x="5629" y="9977"/>
                    <a:pt x="6488" y="19614"/>
                    <a:pt x="4002" y="19614"/>
                  </a:cubicBezTo>
                  <a:lnTo>
                    <a:pt x="346" y="19614"/>
                  </a:lnTo>
                  <a:cubicBezTo>
                    <a:pt x="267" y="19614"/>
                    <a:pt x="169" y="19751"/>
                    <a:pt x="127" y="19918"/>
                  </a:cubicBezTo>
                  <a:lnTo>
                    <a:pt x="32" y="20303"/>
                  </a:lnTo>
                  <a:cubicBezTo>
                    <a:pt x="-10" y="20470"/>
                    <a:pt x="-10" y="20744"/>
                    <a:pt x="32" y="20911"/>
                  </a:cubicBezTo>
                  <a:lnTo>
                    <a:pt x="127" y="21296"/>
                  </a:lnTo>
                  <a:cubicBezTo>
                    <a:pt x="169" y="21463"/>
                    <a:pt x="267" y="21600"/>
                    <a:pt x="346" y="21600"/>
                  </a:cubicBezTo>
                  <a:lnTo>
                    <a:pt x="4002" y="21600"/>
                  </a:lnTo>
                  <a:lnTo>
                    <a:pt x="4002" y="21600"/>
                  </a:lnTo>
                  <a:cubicBezTo>
                    <a:pt x="5318" y="21600"/>
                    <a:pt x="5979" y="19095"/>
                    <a:pt x="6805" y="1578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iS1ide-Freeform: Shape 4"/>
            <p:cNvSpPr/>
            <p:nvPr/>
          </p:nvSpPr>
          <p:spPr>
            <a:xfrm>
              <a:off x="1059042" y="2953697"/>
              <a:ext cx="3043545" cy="1209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extrusionOk="0">
                  <a:moveTo>
                    <a:pt x="21590" y="9807"/>
                  </a:moveTo>
                  <a:lnTo>
                    <a:pt x="9147" y="9807"/>
                  </a:lnTo>
                  <a:lnTo>
                    <a:pt x="9147" y="9807"/>
                  </a:lnTo>
                  <a:cubicBezTo>
                    <a:pt x="8258" y="9807"/>
                    <a:pt x="7631" y="9118"/>
                    <a:pt x="6805" y="5812"/>
                  </a:cubicBezTo>
                  <a:cubicBezTo>
                    <a:pt x="5979" y="2505"/>
                    <a:pt x="5318" y="0"/>
                    <a:pt x="4002" y="0"/>
                  </a:cubicBezTo>
                  <a:lnTo>
                    <a:pt x="4002" y="0"/>
                  </a:lnTo>
                  <a:lnTo>
                    <a:pt x="346" y="0"/>
                  </a:lnTo>
                  <a:cubicBezTo>
                    <a:pt x="267" y="0"/>
                    <a:pt x="169" y="137"/>
                    <a:pt x="127" y="304"/>
                  </a:cubicBezTo>
                  <a:lnTo>
                    <a:pt x="32" y="689"/>
                  </a:lnTo>
                  <a:cubicBezTo>
                    <a:pt x="-10" y="857"/>
                    <a:pt x="-10" y="1130"/>
                    <a:pt x="32" y="1297"/>
                  </a:cubicBezTo>
                  <a:lnTo>
                    <a:pt x="127" y="1682"/>
                  </a:lnTo>
                  <a:cubicBezTo>
                    <a:pt x="169" y="1849"/>
                    <a:pt x="267" y="1986"/>
                    <a:pt x="346" y="1986"/>
                  </a:cubicBezTo>
                  <a:lnTo>
                    <a:pt x="4002" y="1986"/>
                  </a:lnTo>
                  <a:cubicBezTo>
                    <a:pt x="6488" y="1986"/>
                    <a:pt x="5629" y="11624"/>
                    <a:pt x="5976" y="15894"/>
                  </a:cubicBezTo>
                  <a:cubicBezTo>
                    <a:pt x="6323" y="20164"/>
                    <a:pt x="7809" y="21600"/>
                    <a:pt x="9147" y="21600"/>
                  </a:cubicBezTo>
                  <a:lnTo>
                    <a:pt x="21590" y="21600"/>
                  </a:lnTo>
                  <a:cubicBezTo>
                    <a:pt x="21590" y="21600"/>
                    <a:pt x="21590" y="9807"/>
                    <a:pt x="21590" y="9807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iS1ide-Freeform: Shape 5"/>
            <p:cNvSpPr/>
            <p:nvPr/>
          </p:nvSpPr>
          <p:spPr>
            <a:xfrm>
              <a:off x="1059042" y="2055125"/>
              <a:ext cx="3043545" cy="1320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extrusionOk="0">
                  <a:moveTo>
                    <a:pt x="9147" y="0"/>
                  </a:moveTo>
                  <a:cubicBezTo>
                    <a:pt x="8258" y="0"/>
                    <a:pt x="7631" y="632"/>
                    <a:pt x="6805" y="3660"/>
                  </a:cubicBezTo>
                  <a:cubicBezTo>
                    <a:pt x="5979" y="6687"/>
                    <a:pt x="5318" y="8981"/>
                    <a:pt x="4002" y="8981"/>
                  </a:cubicBezTo>
                  <a:lnTo>
                    <a:pt x="4002" y="8981"/>
                  </a:lnTo>
                  <a:lnTo>
                    <a:pt x="346" y="8981"/>
                  </a:lnTo>
                  <a:cubicBezTo>
                    <a:pt x="267" y="8981"/>
                    <a:pt x="169" y="9107"/>
                    <a:pt x="127" y="9260"/>
                  </a:cubicBezTo>
                  <a:lnTo>
                    <a:pt x="32" y="9612"/>
                  </a:lnTo>
                  <a:cubicBezTo>
                    <a:pt x="-10" y="9765"/>
                    <a:pt x="-10" y="10016"/>
                    <a:pt x="32" y="10169"/>
                  </a:cubicBezTo>
                  <a:lnTo>
                    <a:pt x="127" y="10521"/>
                  </a:lnTo>
                  <a:cubicBezTo>
                    <a:pt x="169" y="10675"/>
                    <a:pt x="267" y="10800"/>
                    <a:pt x="346" y="10800"/>
                  </a:cubicBezTo>
                  <a:cubicBezTo>
                    <a:pt x="267" y="10800"/>
                    <a:pt x="169" y="10925"/>
                    <a:pt x="127" y="11078"/>
                  </a:cubicBezTo>
                  <a:lnTo>
                    <a:pt x="32" y="11431"/>
                  </a:lnTo>
                  <a:cubicBezTo>
                    <a:pt x="-10" y="11584"/>
                    <a:pt x="-10" y="11835"/>
                    <a:pt x="32" y="11988"/>
                  </a:cubicBezTo>
                  <a:lnTo>
                    <a:pt x="127" y="12340"/>
                  </a:lnTo>
                  <a:cubicBezTo>
                    <a:pt x="169" y="12493"/>
                    <a:pt x="267" y="12619"/>
                    <a:pt x="346" y="12619"/>
                  </a:cubicBezTo>
                  <a:lnTo>
                    <a:pt x="4002" y="12619"/>
                  </a:lnTo>
                  <a:lnTo>
                    <a:pt x="4002" y="12618"/>
                  </a:lnTo>
                  <a:cubicBezTo>
                    <a:pt x="5318" y="12618"/>
                    <a:pt x="5979" y="14912"/>
                    <a:pt x="6805" y="17941"/>
                  </a:cubicBezTo>
                  <a:cubicBezTo>
                    <a:pt x="7631" y="20968"/>
                    <a:pt x="8258" y="21600"/>
                    <a:pt x="9147" y="21600"/>
                  </a:cubicBezTo>
                  <a:lnTo>
                    <a:pt x="21590" y="21600"/>
                  </a:lnTo>
                  <a:lnTo>
                    <a:pt x="21590" y="10800"/>
                  </a:lnTo>
                  <a:lnTo>
                    <a:pt x="21590" y="0"/>
                  </a:lnTo>
                  <a:cubicBezTo>
                    <a:pt x="21590" y="0"/>
                    <a:pt x="9147" y="0"/>
                    <a:pt x="9147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1" name="Group 6"/>
            <p:cNvGrpSpPr/>
            <p:nvPr/>
          </p:nvGrpSpPr>
          <p:grpSpPr>
            <a:xfrm>
              <a:off x="598523" y="2290999"/>
              <a:ext cx="865536" cy="865559"/>
              <a:chOff x="0" y="0"/>
              <a:chExt cx="2038474" cy="2038525"/>
            </a:xfrm>
          </p:grpSpPr>
          <p:sp>
            <p:nvSpPr>
              <p:cNvPr id="21" name="iS1ide-Freeform: Shape 7"/>
              <p:cNvSpPr/>
              <p:nvPr/>
            </p:nvSpPr>
            <p:spPr>
              <a:xfrm>
                <a:off x="0" y="0"/>
                <a:ext cx="2038474" cy="2038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4"/>
                      <a:pt x="16765" y="21600"/>
                      <a:pt x="10800" y="21600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" name="iS1ide-Freeform: Shape 8"/>
              <p:cNvSpPr/>
              <p:nvPr/>
            </p:nvSpPr>
            <p:spPr>
              <a:xfrm>
                <a:off x="629452" y="629432"/>
                <a:ext cx="742860" cy="74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178" y="16348"/>
                    </a:moveTo>
                    <a:cubicBezTo>
                      <a:pt x="7178" y="16113"/>
                      <a:pt x="7213" y="15885"/>
                      <a:pt x="7279" y="15673"/>
                    </a:cubicBezTo>
                    <a:cubicBezTo>
                      <a:pt x="6373" y="14862"/>
                      <a:pt x="5547" y="13965"/>
                      <a:pt x="4814" y="12991"/>
                    </a:cubicBezTo>
                    <a:cubicBezTo>
                      <a:pt x="4643" y="13033"/>
                      <a:pt x="4463" y="13055"/>
                      <a:pt x="4280" y="13055"/>
                    </a:cubicBezTo>
                    <a:cubicBezTo>
                      <a:pt x="4025" y="13055"/>
                      <a:pt x="3781" y="13012"/>
                      <a:pt x="3551" y="12935"/>
                    </a:cubicBezTo>
                    <a:cubicBezTo>
                      <a:pt x="2773" y="14026"/>
                      <a:pt x="2114" y="15209"/>
                      <a:pt x="1609" y="16471"/>
                    </a:cubicBezTo>
                    <a:cubicBezTo>
                      <a:pt x="2340" y="17651"/>
                      <a:pt x="3290" y="18681"/>
                      <a:pt x="4406" y="19502"/>
                    </a:cubicBezTo>
                    <a:cubicBezTo>
                      <a:pt x="5484" y="18892"/>
                      <a:pt x="6490" y="18166"/>
                      <a:pt x="7406" y="17344"/>
                    </a:cubicBezTo>
                    <a:cubicBezTo>
                      <a:pt x="7262" y="17044"/>
                      <a:pt x="7178" y="16706"/>
                      <a:pt x="7178" y="16348"/>
                    </a:cubicBezTo>
                    <a:cubicBezTo>
                      <a:pt x="7178" y="16348"/>
                      <a:pt x="7178" y="16348"/>
                      <a:pt x="7178" y="16348"/>
                    </a:cubicBezTo>
                    <a:close/>
                    <a:moveTo>
                      <a:pt x="9474" y="18646"/>
                    </a:moveTo>
                    <a:cubicBezTo>
                      <a:pt x="9152" y="18646"/>
                      <a:pt x="8845" y="18579"/>
                      <a:pt x="8569" y="18460"/>
                    </a:cubicBezTo>
                    <a:cubicBezTo>
                      <a:pt x="7756" y="19198"/>
                      <a:pt x="6882" y="19864"/>
                      <a:pt x="5953" y="20450"/>
                    </a:cubicBezTo>
                    <a:cubicBezTo>
                      <a:pt x="7409" y="21184"/>
                      <a:pt x="9057" y="21600"/>
                      <a:pt x="10802" y="21600"/>
                    </a:cubicBezTo>
                    <a:cubicBezTo>
                      <a:pt x="12819" y="21600"/>
                      <a:pt x="14708" y="21045"/>
                      <a:pt x="16322" y="20080"/>
                    </a:cubicBezTo>
                    <a:cubicBezTo>
                      <a:pt x="14383" y="19735"/>
                      <a:pt x="12546" y="19082"/>
                      <a:pt x="10862" y="18180"/>
                    </a:cubicBezTo>
                    <a:cubicBezTo>
                      <a:pt x="10478" y="18470"/>
                      <a:pt x="9997" y="18646"/>
                      <a:pt x="9474" y="18646"/>
                    </a:cubicBezTo>
                    <a:cubicBezTo>
                      <a:pt x="9474" y="18646"/>
                      <a:pt x="9474" y="18646"/>
                      <a:pt x="9474" y="18646"/>
                    </a:cubicBezTo>
                    <a:close/>
                    <a:moveTo>
                      <a:pt x="1983" y="10756"/>
                    </a:moveTo>
                    <a:cubicBezTo>
                      <a:pt x="1983" y="10152"/>
                      <a:pt x="2219" y="9600"/>
                      <a:pt x="2605" y="9190"/>
                    </a:cubicBezTo>
                    <a:cubicBezTo>
                      <a:pt x="2087" y="7989"/>
                      <a:pt x="1692" y="6729"/>
                      <a:pt x="1442" y="5414"/>
                    </a:cubicBezTo>
                    <a:cubicBezTo>
                      <a:pt x="526" y="7002"/>
                      <a:pt x="0" y="8837"/>
                      <a:pt x="0" y="10800"/>
                    </a:cubicBezTo>
                    <a:cubicBezTo>
                      <a:pt x="0" y="12137"/>
                      <a:pt x="246" y="13417"/>
                      <a:pt x="690" y="14599"/>
                    </a:cubicBezTo>
                    <a:cubicBezTo>
                      <a:pt x="1155" y="13661"/>
                      <a:pt x="1696" y="12767"/>
                      <a:pt x="2303" y="11927"/>
                    </a:cubicBezTo>
                    <a:cubicBezTo>
                      <a:pt x="2101" y="11583"/>
                      <a:pt x="1983" y="11184"/>
                      <a:pt x="1983" y="10756"/>
                    </a:cubicBezTo>
                    <a:cubicBezTo>
                      <a:pt x="1983" y="10756"/>
                      <a:pt x="1983" y="10756"/>
                      <a:pt x="1983" y="10756"/>
                    </a:cubicBezTo>
                    <a:close/>
                    <a:moveTo>
                      <a:pt x="12804" y="7324"/>
                    </a:moveTo>
                    <a:cubicBezTo>
                      <a:pt x="12505" y="7179"/>
                      <a:pt x="12242" y="6977"/>
                      <a:pt x="12035" y="6724"/>
                    </a:cubicBezTo>
                    <a:cubicBezTo>
                      <a:pt x="9950" y="7405"/>
                      <a:pt x="8038" y="8479"/>
                      <a:pt x="6396" y="9862"/>
                    </a:cubicBezTo>
                    <a:cubicBezTo>
                      <a:pt x="6514" y="10137"/>
                      <a:pt x="6578" y="10439"/>
                      <a:pt x="6578" y="10758"/>
                    </a:cubicBezTo>
                    <a:cubicBezTo>
                      <a:pt x="6578" y="11256"/>
                      <a:pt x="6418" y="11716"/>
                      <a:pt x="6150" y="12095"/>
                    </a:cubicBezTo>
                    <a:cubicBezTo>
                      <a:pt x="6782" y="12927"/>
                      <a:pt x="7492" y="13697"/>
                      <a:pt x="8265" y="14400"/>
                    </a:cubicBezTo>
                    <a:cubicBezTo>
                      <a:pt x="8616" y="14177"/>
                      <a:pt x="9031" y="14051"/>
                      <a:pt x="9474" y="14051"/>
                    </a:cubicBezTo>
                    <a:cubicBezTo>
                      <a:pt x="9715" y="14051"/>
                      <a:pt x="9945" y="14087"/>
                      <a:pt x="10164" y="14155"/>
                    </a:cubicBezTo>
                    <a:cubicBezTo>
                      <a:pt x="11509" y="12140"/>
                      <a:pt x="12434" y="9821"/>
                      <a:pt x="12804" y="7324"/>
                    </a:cubicBezTo>
                    <a:cubicBezTo>
                      <a:pt x="12804" y="7324"/>
                      <a:pt x="12804" y="7324"/>
                      <a:pt x="12804" y="7324"/>
                    </a:cubicBezTo>
                    <a:close/>
                    <a:moveTo>
                      <a:pt x="15906" y="4341"/>
                    </a:moveTo>
                    <a:cubicBezTo>
                      <a:pt x="16341" y="4313"/>
                      <a:pt x="16780" y="4295"/>
                      <a:pt x="17225" y="4295"/>
                    </a:cubicBezTo>
                    <a:cubicBezTo>
                      <a:pt x="18001" y="4295"/>
                      <a:pt x="18772" y="4343"/>
                      <a:pt x="19523" y="4435"/>
                    </a:cubicBezTo>
                    <a:cubicBezTo>
                      <a:pt x="18188" y="2605"/>
                      <a:pt x="16287" y="1210"/>
                      <a:pt x="14082" y="508"/>
                    </a:cubicBezTo>
                    <a:cubicBezTo>
                      <a:pt x="14281" y="1342"/>
                      <a:pt x="14427" y="2196"/>
                      <a:pt x="14509" y="3070"/>
                    </a:cubicBezTo>
                    <a:cubicBezTo>
                      <a:pt x="15138" y="3272"/>
                      <a:pt x="15645" y="3739"/>
                      <a:pt x="15906" y="4341"/>
                    </a:cubicBezTo>
                    <a:cubicBezTo>
                      <a:pt x="15906" y="4341"/>
                      <a:pt x="15906" y="4341"/>
                      <a:pt x="15906" y="4341"/>
                    </a:cubicBezTo>
                    <a:close/>
                    <a:moveTo>
                      <a:pt x="14350" y="7861"/>
                    </a:moveTo>
                    <a:cubicBezTo>
                      <a:pt x="13905" y="10526"/>
                      <a:pt x="12889" y="12998"/>
                      <a:pt x="11435" y="15151"/>
                    </a:cubicBezTo>
                    <a:cubicBezTo>
                      <a:pt x="11649" y="15501"/>
                      <a:pt x="11773" y="15911"/>
                      <a:pt x="11773" y="16350"/>
                    </a:cubicBezTo>
                    <a:cubicBezTo>
                      <a:pt x="11773" y="16514"/>
                      <a:pt x="11755" y="16669"/>
                      <a:pt x="11724" y="16822"/>
                    </a:cubicBezTo>
                    <a:cubicBezTo>
                      <a:pt x="13676" y="17851"/>
                      <a:pt x="15854" y="18510"/>
                      <a:pt x="18164" y="18698"/>
                    </a:cubicBezTo>
                    <a:cubicBezTo>
                      <a:pt x="19266" y="17670"/>
                      <a:pt x="20153" y="16416"/>
                      <a:pt x="20751" y="15006"/>
                    </a:cubicBezTo>
                    <a:cubicBezTo>
                      <a:pt x="18057" y="13254"/>
                      <a:pt x="15834" y="10809"/>
                      <a:pt x="14350" y="7861"/>
                    </a:cubicBezTo>
                    <a:cubicBezTo>
                      <a:pt x="14350" y="7861"/>
                      <a:pt x="14350" y="7861"/>
                      <a:pt x="14350" y="7861"/>
                    </a:cubicBezTo>
                    <a:close/>
                    <a:moveTo>
                      <a:pt x="2796" y="3550"/>
                    </a:moveTo>
                    <a:cubicBezTo>
                      <a:pt x="2964" y="5283"/>
                      <a:pt x="3399" y="6934"/>
                      <a:pt x="4049" y="8472"/>
                    </a:cubicBezTo>
                    <a:cubicBezTo>
                      <a:pt x="4126" y="8465"/>
                      <a:pt x="4202" y="8458"/>
                      <a:pt x="4280" y="8458"/>
                    </a:cubicBezTo>
                    <a:cubicBezTo>
                      <a:pt x="4643" y="8458"/>
                      <a:pt x="4985" y="8547"/>
                      <a:pt x="5289" y="8697"/>
                    </a:cubicBezTo>
                    <a:cubicBezTo>
                      <a:pt x="7095" y="7156"/>
                      <a:pt x="9196" y="5965"/>
                      <a:pt x="11500" y="5211"/>
                    </a:cubicBezTo>
                    <a:cubicBezTo>
                      <a:pt x="11519" y="4274"/>
                      <a:pt x="12088" y="3476"/>
                      <a:pt x="12901" y="3134"/>
                    </a:cubicBezTo>
                    <a:cubicBezTo>
                      <a:pt x="12797" y="2092"/>
                      <a:pt x="12596" y="1080"/>
                      <a:pt x="12310" y="107"/>
                    </a:cubicBezTo>
                    <a:cubicBezTo>
                      <a:pt x="11819" y="35"/>
                      <a:pt x="11314" y="0"/>
                      <a:pt x="10800" y="0"/>
                    </a:cubicBezTo>
                    <a:cubicBezTo>
                      <a:pt x="7627" y="0"/>
                      <a:pt x="4769" y="1369"/>
                      <a:pt x="2796" y="3550"/>
                    </a:cubicBezTo>
                    <a:cubicBezTo>
                      <a:pt x="2796" y="3550"/>
                      <a:pt x="2796" y="3550"/>
                      <a:pt x="2796" y="3550"/>
                    </a:cubicBezTo>
                    <a:close/>
                    <a:moveTo>
                      <a:pt x="15575" y="6704"/>
                    </a:moveTo>
                    <a:cubicBezTo>
                      <a:pt x="16864" y="9456"/>
                      <a:pt x="18851" y="11755"/>
                      <a:pt x="21277" y="13423"/>
                    </a:cubicBezTo>
                    <a:cubicBezTo>
                      <a:pt x="21485" y="12584"/>
                      <a:pt x="21600" y="11704"/>
                      <a:pt x="21600" y="10800"/>
                    </a:cubicBezTo>
                    <a:cubicBezTo>
                      <a:pt x="21600" y="9172"/>
                      <a:pt x="21235" y="7629"/>
                      <a:pt x="20589" y="6243"/>
                    </a:cubicBezTo>
                    <a:cubicBezTo>
                      <a:pt x="19501" y="6021"/>
                      <a:pt x="18376" y="5902"/>
                      <a:pt x="17225" y="5902"/>
                    </a:cubicBezTo>
                    <a:cubicBezTo>
                      <a:pt x="16808" y="5902"/>
                      <a:pt x="16391" y="5922"/>
                      <a:pt x="15985" y="5953"/>
                    </a:cubicBezTo>
                    <a:cubicBezTo>
                      <a:pt x="15895" y="6230"/>
                      <a:pt x="15756" y="6485"/>
                      <a:pt x="15575" y="6704"/>
                    </a:cubicBezTo>
                    <a:cubicBezTo>
                      <a:pt x="15575" y="6704"/>
                      <a:pt x="15575" y="6704"/>
                      <a:pt x="15575" y="67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2" name="Group 9"/>
            <p:cNvGrpSpPr/>
            <p:nvPr/>
          </p:nvGrpSpPr>
          <p:grpSpPr>
            <a:xfrm>
              <a:off x="3765994" y="3504072"/>
              <a:ext cx="661932" cy="661965"/>
              <a:chOff x="0" y="0"/>
              <a:chExt cx="1558951" cy="1559030"/>
            </a:xfrm>
          </p:grpSpPr>
          <p:sp>
            <p:nvSpPr>
              <p:cNvPr id="19" name="iS1ide-Freeform: Shape 10"/>
              <p:cNvSpPr/>
              <p:nvPr/>
            </p:nvSpPr>
            <p:spPr>
              <a:xfrm>
                <a:off x="0" y="0"/>
                <a:ext cx="1558951" cy="1559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6764"/>
                      <a:pt x="16764" y="21600"/>
                      <a:pt x="10800" y="21600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iS1ide-Freeform: Shape 11"/>
              <p:cNvSpPr/>
              <p:nvPr/>
            </p:nvSpPr>
            <p:spPr>
              <a:xfrm>
                <a:off x="511047" y="585859"/>
                <a:ext cx="563361" cy="387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17673"/>
                    </a:moveTo>
                    <a:lnTo>
                      <a:pt x="13500" y="17673"/>
                    </a:lnTo>
                    <a:lnTo>
                      <a:pt x="13500" y="15709"/>
                    </a:lnTo>
                    <a:lnTo>
                      <a:pt x="18900" y="15709"/>
                    </a:lnTo>
                    <a:cubicBezTo>
                      <a:pt x="18900" y="15709"/>
                      <a:pt x="18900" y="17673"/>
                      <a:pt x="18900" y="17673"/>
                    </a:cubicBezTo>
                    <a:close/>
                    <a:moveTo>
                      <a:pt x="18900" y="13745"/>
                    </a:moveTo>
                    <a:lnTo>
                      <a:pt x="13500" y="13745"/>
                    </a:lnTo>
                    <a:lnTo>
                      <a:pt x="13500" y="11782"/>
                    </a:lnTo>
                    <a:lnTo>
                      <a:pt x="18900" y="11782"/>
                    </a:lnTo>
                    <a:cubicBezTo>
                      <a:pt x="18900" y="11782"/>
                      <a:pt x="18900" y="13745"/>
                      <a:pt x="18900" y="13745"/>
                    </a:cubicBezTo>
                    <a:close/>
                    <a:moveTo>
                      <a:pt x="18900" y="9818"/>
                    </a:moveTo>
                    <a:lnTo>
                      <a:pt x="13500" y="9818"/>
                    </a:lnTo>
                    <a:lnTo>
                      <a:pt x="13500" y="7855"/>
                    </a:lnTo>
                    <a:lnTo>
                      <a:pt x="18900" y="7855"/>
                    </a:lnTo>
                    <a:cubicBezTo>
                      <a:pt x="18900" y="7855"/>
                      <a:pt x="18900" y="9818"/>
                      <a:pt x="18900" y="9818"/>
                    </a:cubicBezTo>
                    <a:close/>
                    <a:moveTo>
                      <a:pt x="18900" y="5891"/>
                    </a:moveTo>
                    <a:lnTo>
                      <a:pt x="13500" y="5891"/>
                    </a:lnTo>
                    <a:lnTo>
                      <a:pt x="13500" y="3927"/>
                    </a:lnTo>
                    <a:lnTo>
                      <a:pt x="18900" y="3927"/>
                    </a:lnTo>
                    <a:cubicBezTo>
                      <a:pt x="18900" y="3927"/>
                      <a:pt x="18900" y="5891"/>
                      <a:pt x="18900" y="5891"/>
                    </a:cubicBezTo>
                    <a:close/>
                    <a:moveTo>
                      <a:pt x="6750" y="5891"/>
                    </a:moveTo>
                    <a:lnTo>
                      <a:pt x="6750" y="11782"/>
                    </a:lnTo>
                    <a:lnTo>
                      <a:pt x="10800" y="11782"/>
                    </a:lnTo>
                    <a:lnTo>
                      <a:pt x="10800" y="5891"/>
                    </a:lnTo>
                    <a:cubicBezTo>
                      <a:pt x="10800" y="5891"/>
                      <a:pt x="6750" y="5891"/>
                      <a:pt x="6750" y="5891"/>
                    </a:cubicBezTo>
                    <a:close/>
                    <a:moveTo>
                      <a:pt x="12150" y="17673"/>
                    </a:moveTo>
                    <a:lnTo>
                      <a:pt x="5400" y="17673"/>
                    </a:lnTo>
                    <a:lnTo>
                      <a:pt x="5400" y="15709"/>
                    </a:lnTo>
                    <a:lnTo>
                      <a:pt x="12150" y="15709"/>
                    </a:lnTo>
                    <a:cubicBezTo>
                      <a:pt x="12150" y="15709"/>
                      <a:pt x="12150" y="17673"/>
                      <a:pt x="12150" y="17673"/>
                    </a:cubicBezTo>
                    <a:close/>
                    <a:moveTo>
                      <a:pt x="12150" y="13745"/>
                    </a:moveTo>
                    <a:lnTo>
                      <a:pt x="5400" y="13745"/>
                    </a:lnTo>
                    <a:lnTo>
                      <a:pt x="5400" y="3927"/>
                    </a:lnTo>
                    <a:lnTo>
                      <a:pt x="12150" y="3927"/>
                    </a:lnTo>
                    <a:cubicBezTo>
                      <a:pt x="12150" y="3927"/>
                      <a:pt x="12150" y="13745"/>
                      <a:pt x="12150" y="13745"/>
                    </a:cubicBezTo>
                    <a:close/>
                    <a:moveTo>
                      <a:pt x="20250" y="1964"/>
                    </a:moveTo>
                    <a:lnTo>
                      <a:pt x="4050" y="1964"/>
                    </a:lnTo>
                    <a:lnTo>
                      <a:pt x="4050" y="18655"/>
                    </a:lnTo>
                    <a:cubicBezTo>
                      <a:pt x="4050" y="18992"/>
                      <a:pt x="4008" y="19330"/>
                      <a:pt x="3934" y="19636"/>
                    </a:cubicBezTo>
                    <a:lnTo>
                      <a:pt x="19575" y="19636"/>
                    </a:lnTo>
                    <a:cubicBezTo>
                      <a:pt x="19944" y="19636"/>
                      <a:pt x="20250" y="19191"/>
                      <a:pt x="20250" y="18655"/>
                    </a:cubicBezTo>
                    <a:cubicBezTo>
                      <a:pt x="20250" y="18655"/>
                      <a:pt x="20250" y="1964"/>
                      <a:pt x="20250" y="1964"/>
                    </a:cubicBezTo>
                    <a:close/>
                    <a:moveTo>
                      <a:pt x="2700" y="3927"/>
                    </a:moveTo>
                    <a:lnTo>
                      <a:pt x="1350" y="3927"/>
                    </a:lnTo>
                    <a:lnTo>
                      <a:pt x="1350" y="18655"/>
                    </a:lnTo>
                    <a:cubicBezTo>
                      <a:pt x="1350" y="19191"/>
                      <a:pt x="1656" y="19636"/>
                      <a:pt x="2025" y="19636"/>
                    </a:cubicBezTo>
                    <a:cubicBezTo>
                      <a:pt x="2394" y="19636"/>
                      <a:pt x="2700" y="19191"/>
                      <a:pt x="2700" y="18655"/>
                    </a:cubicBezTo>
                    <a:cubicBezTo>
                      <a:pt x="2700" y="18655"/>
                      <a:pt x="2700" y="3927"/>
                      <a:pt x="2700" y="3927"/>
                    </a:cubicBezTo>
                    <a:close/>
                    <a:moveTo>
                      <a:pt x="21600" y="18655"/>
                    </a:moveTo>
                    <a:cubicBezTo>
                      <a:pt x="21600" y="20281"/>
                      <a:pt x="20693" y="21600"/>
                      <a:pt x="19575" y="21600"/>
                    </a:cubicBezTo>
                    <a:lnTo>
                      <a:pt x="2025" y="21600"/>
                    </a:lnTo>
                    <a:cubicBezTo>
                      <a:pt x="907" y="21600"/>
                      <a:pt x="0" y="20281"/>
                      <a:pt x="0" y="18655"/>
                    </a:cubicBezTo>
                    <a:lnTo>
                      <a:pt x="0" y="1964"/>
                    </a:lnTo>
                    <a:lnTo>
                      <a:pt x="2700" y="1964"/>
                    </a:lnTo>
                    <a:lnTo>
                      <a:pt x="2700" y="0"/>
                    </a:lnTo>
                    <a:lnTo>
                      <a:pt x="21600" y="0"/>
                    </a:lnTo>
                    <a:cubicBezTo>
                      <a:pt x="21600" y="0"/>
                      <a:pt x="21600" y="18655"/>
                      <a:pt x="21600" y="186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440261" y="2055125"/>
              <a:ext cx="1325155" cy="1325188"/>
              <a:chOff x="0" y="0"/>
              <a:chExt cx="3120951" cy="3121028"/>
            </a:xfrm>
          </p:grpSpPr>
          <p:sp>
            <p:nvSpPr>
              <p:cNvPr id="17" name="iS1ide-Freeform: Shape 13"/>
              <p:cNvSpPr/>
              <p:nvPr/>
            </p:nvSpPr>
            <p:spPr>
              <a:xfrm>
                <a:off x="0" y="0"/>
                <a:ext cx="3120951" cy="3121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4"/>
                      <a:pt x="16765" y="21600"/>
                      <a:pt x="10800" y="21600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iS1ide-Freeform: Shape 14"/>
              <p:cNvSpPr/>
              <p:nvPr/>
            </p:nvSpPr>
            <p:spPr>
              <a:xfrm>
                <a:off x="1030108" y="1024305"/>
                <a:ext cx="1059545" cy="1059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57" y="13407"/>
                    </a:moveTo>
                    <a:lnTo>
                      <a:pt x="21138" y="9612"/>
                    </a:lnTo>
                    <a:cubicBezTo>
                      <a:pt x="21391" y="9539"/>
                      <a:pt x="21600" y="9265"/>
                      <a:pt x="21600" y="9000"/>
                    </a:cubicBezTo>
                    <a:lnTo>
                      <a:pt x="21600" y="2400"/>
                    </a:lnTo>
                    <a:lnTo>
                      <a:pt x="4800" y="2400"/>
                    </a:lnTo>
                    <a:lnTo>
                      <a:pt x="4800" y="480"/>
                    </a:lnTo>
                    <a:cubicBezTo>
                      <a:pt x="4800" y="216"/>
                      <a:pt x="4583" y="0"/>
                      <a:pt x="4321" y="0"/>
                    </a:cubicBezTo>
                    <a:lnTo>
                      <a:pt x="479" y="0"/>
                    </a:lnTo>
                    <a:cubicBezTo>
                      <a:pt x="216" y="0"/>
                      <a:pt x="0" y="216"/>
                      <a:pt x="0" y="480"/>
                    </a:cubicBezTo>
                    <a:lnTo>
                      <a:pt x="0" y="2400"/>
                    </a:lnTo>
                    <a:lnTo>
                      <a:pt x="2400" y="2400"/>
                    </a:lnTo>
                    <a:lnTo>
                      <a:pt x="4692" y="13148"/>
                    </a:lnTo>
                    <a:lnTo>
                      <a:pt x="4800" y="14280"/>
                    </a:lnTo>
                    <a:lnTo>
                      <a:pt x="4800" y="16259"/>
                    </a:lnTo>
                    <a:cubicBezTo>
                      <a:pt x="4800" y="16522"/>
                      <a:pt x="5016" y="16739"/>
                      <a:pt x="5280" y="16739"/>
                    </a:cubicBezTo>
                    <a:lnTo>
                      <a:pt x="21120" y="16739"/>
                    </a:lnTo>
                    <a:cubicBezTo>
                      <a:pt x="21384" y="16739"/>
                      <a:pt x="21600" y="16520"/>
                      <a:pt x="21600" y="16259"/>
                    </a:cubicBezTo>
                    <a:lnTo>
                      <a:pt x="21600" y="14400"/>
                    </a:lnTo>
                    <a:lnTo>
                      <a:pt x="8103" y="14400"/>
                    </a:lnTo>
                    <a:cubicBezTo>
                      <a:pt x="6722" y="14400"/>
                      <a:pt x="6694" y="13739"/>
                      <a:pt x="7857" y="13407"/>
                    </a:cubicBezTo>
                    <a:close/>
                    <a:moveTo>
                      <a:pt x="3600" y="19200"/>
                    </a:moveTo>
                    <a:cubicBezTo>
                      <a:pt x="3600" y="20525"/>
                      <a:pt x="4674" y="21600"/>
                      <a:pt x="6000" y="21600"/>
                    </a:cubicBezTo>
                    <a:cubicBezTo>
                      <a:pt x="7324" y="21600"/>
                      <a:pt x="8400" y="20525"/>
                      <a:pt x="8400" y="19200"/>
                    </a:cubicBezTo>
                    <a:cubicBezTo>
                      <a:pt x="8400" y="17873"/>
                      <a:pt x="7324" y="16800"/>
                      <a:pt x="6000" y="16800"/>
                    </a:cubicBezTo>
                    <a:cubicBezTo>
                      <a:pt x="4674" y="16800"/>
                      <a:pt x="3600" y="17873"/>
                      <a:pt x="3600" y="19200"/>
                    </a:cubicBezTo>
                    <a:close/>
                    <a:moveTo>
                      <a:pt x="15600" y="19200"/>
                    </a:moveTo>
                    <a:cubicBezTo>
                      <a:pt x="15600" y="20525"/>
                      <a:pt x="16673" y="21600"/>
                      <a:pt x="18000" y="21600"/>
                    </a:cubicBezTo>
                    <a:cubicBezTo>
                      <a:pt x="19325" y="21600"/>
                      <a:pt x="20400" y="20525"/>
                      <a:pt x="20400" y="19200"/>
                    </a:cubicBezTo>
                    <a:cubicBezTo>
                      <a:pt x="20400" y="17873"/>
                      <a:pt x="19325" y="16800"/>
                      <a:pt x="18000" y="16800"/>
                    </a:cubicBezTo>
                    <a:cubicBezTo>
                      <a:pt x="16673" y="16800"/>
                      <a:pt x="15600" y="17873"/>
                      <a:pt x="15600" y="192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4" name="Group 15"/>
            <p:cNvGrpSpPr/>
            <p:nvPr/>
          </p:nvGrpSpPr>
          <p:grpSpPr>
            <a:xfrm>
              <a:off x="3765994" y="1280105"/>
              <a:ext cx="661932" cy="661947"/>
              <a:chOff x="0" y="0"/>
              <a:chExt cx="1558951" cy="1558991"/>
            </a:xfrm>
          </p:grpSpPr>
          <p:sp>
            <p:nvSpPr>
              <p:cNvPr id="15" name="iS1ide-Freeform: Shape 16"/>
              <p:cNvSpPr/>
              <p:nvPr/>
            </p:nvSpPr>
            <p:spPr>
              <a:xfrm>
                <a:off x="0" y="0"/>
                <a:ext cx="1558951" cy="1558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6764"/>
                      <a:pt x="16764" y="21600"/>
                      <a:pt x="10800" y="21600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iS1ide-Freeform: Shape 17"/>
              <p:cNvSpPr/>
              <p:nvPr/>
            </p:nvSpPr>
            <p:spPr>
              <a:xfrm>
                <a:off x="568407" y="545441"/>
                <a:ext cx="422136" cy="4681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9" y="7533"/>
                    </a:moveTo>
                    <a:cubicBezTo>
                      <a:pt x="1711" y="7533"/>
                      <a:pt x="0" y="11170"/>
                      <a:pt x="0" y="12944"/>
                    </a:cubicBezTo>
                    <a:lnTo>
                      <a:pt x="0" y="13451"/>
                    </a:lnTo>
                    <a:lnTo>
                      <a:pt x="1397" y="14536"/>
                    </a:lnTo>
                    <a:cubicBezTo>
                      <a:pt x="1980" y="14992"/>
                      <a:pt x="2895" y="14987"/>
                      <a:pt x="3478" y="14536"/>
                    </a:cubicBezTo>
                    <a:lnTo>
                      <a:pt x="4011" y="14122"/>
                    </a:lnTo>
                    <a:cubicBezTo>
                      <a:pt x="5495" y="12969"/>
                      <a:pt x="7737" y="12968"/>
                      <a:pt x="9225" y="14122"/>
                    </a:cubicBezTo>
                    <a:lnTo>
                      <a:pt x="9757" y="14537"/>
                    </a:lnTo>
                    <a:cubicBezTo>
                      <a:pt x="10338" y="14989"/>
                      <a:pt x="11252" y="14992"/>
                      <a:pt x="11839" y="14536"/>
                    </a:cubicBezTo>
                    <a:lnTo>
                      <a:pt x="12369" y="14123"/>
                    </a:lnTo>
                    <a:cubicBezTo>
                      <a:pt x="13857" y="12968"/>
                      <a:pt x="16097" y="12968"/>
                      <a:pt x="17584" y="14122"/>
                    </a:cubicBezTo>
                    <a:lnTo>
                      <a:pt x="18117" y="14536"/>
                    </a:lnTo>
                    <a:cubicBezTo>
                      <a:pt x="18701" y="14992"/>
                      <a:pt x="19617" y="14987"/>
                      <a:pt x="20199" y="14536"/>
                    </a:cubicBezTo>
                    <a:lnTo>
                      <a:pt x="21598" y="13451"/>
                    </a:lnTo>
                    <a:lnTo>
                      <a:pt x="21598" y="12944"/>
                    </a:lnTo>
                    <a:cubicBezTo>
                      <a:pt x="21598" y="11170"/>
                      <a:pt x="19887" y="7533"/>
                      <a:pt x="10799" y="7533"/>
                    </a:cubicBezTo>
                    <a:close/>
                    <a:moveTo>
                      <a:pt x="16554" y="16176"/>
                    </a:moveTo>
                    <a:lnTo>
                      <a:pt x="16021" y="15761"/>
                    </a:lnTo>
                    <a:cubicBezTo>
                      <a:pt x="15436" y="15307"/>
                      <a:pt x="14521" y="15309"/>
                      <a:pt x="13939" y="15761"/>
                    </a:cubicBezTo>
                    <a:lnTo>
                      <a:pt x="13409" y="16175"/>
                    </a:lnTo>
                    <a:cubicBezTo>
                      <a:pt x="12665" y="16753"/>
                      <a:pt x="11732" y="17041"/>
                      <a:pt x="10800" y="17041"/>
                    </a:cubicBezTo>
                    <a:cubicBezTo>
                      <a:pt x="9868" y="17041"/>
                      <a:pt x="8935" y="16753"/>
                      <a:pt x="8193" y="16176"/>
                    </a:cubicBezTo>
                    <a:lnTo>
                      <a:pt x="7660" y="15760"/>
                    </a:lnTo>
                    <a:cubicBezTo>
                      <a:pt x="7076" y="15308"/>
                      <a:pt x="6161" y="15307"/>
                      <a:pt x="5579" y="15761"/>
                    </a:cubicBezTo>
                    <a:lnTo>
                      <a:pt x="5046" y="16176"/>
                    </a:lnTo>
                    <a:cubicBezTo>
                      <a:pt x="3615" y="17288"/>
                      <a:pt x="1486" y="17318"/>
                      <a:pt x="3" y="16284"/>
                    </a:cubicBezTo>
                    <a:lnTo>
                      <a:pt x="3" y="20518"/>
                    </a:lnTo>
                    <a:cubicBezTo>
                      <a:pt x="3" y="21115"/>
                      <a:pt x="540" y="21600"/>
                      <a:pt x="1202" y="21600"/>
                    </a:cubicBezTo>
                    <a:lnTo>
                      <a:pt x="20400" y="21600"/>
                    </a:lnTo>
                    <a:cubicBezTo>
                      <a:pt x="21062" y="21600"/>
                      <a:pt x="21600" y="21115"/>
                      <a:pt x="21600" y="20518"/>
                    </a:cubicBezTo>
                    <a:lnTo>
                      <a:pt x="21600" y="16285"/>
                    </a:lnTo>
                    <a:cubicBezTo>
                      <a:pt x="20116" y="17317"/>
                      <a:pt x="17987" y="17290"/>
                      <a:pt x="16554" y="16176"/>
                    </a:cubicBezTo>
                    <a:close/>
                    <a:moveTo>
                      <a:pt x="10299" y="6490"/>
                    </a:moveTo>
                    <a:cubicBezTo>
                      <a:pt x="12641" y="6490"/>
                      <a:pt x="13409" y="4996"/>
                      <a:pt x="12506" y="3414"/>
                    </a:cubicBezTo>
                    <a:cubicBezTo>
                      <a:pt x="11461" y="1582"/>
                      <a:pt x="14780" y="0"/>
                      <a:pt x="13131" y="0"/>
                    </a:cubicBezTo>
                    <a:cubicBezTo>
                      <a:pt x="11571" y="0"/>
                      <a:pt x="8648" y="1535"/>
                      <a:pt x="8104" y="3444"/>
                    </a:cubicBezTo>
                    <a:cubicBezTo>
                      <a:pt x="7697" y="4877"/>
                      <a:pt x="8459" y="6490"/>
                      <a:pt x="10299" y="64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747964" y="3632692"/>
            <a:ext cx="3170728" cy="694690"/>
            <a:chOff x="7284132" y="5074715"/>
            <a:chExt cx="2262955" cy="926253"/>
          </a:xfrm>
        </p:grpSpPr>
        <p:sp>
          <p:nvSpPr>
            <p:cNvPr id="24" name="iS1ide-TextBox 23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60000" tIns="0" rIns="288000" bIns="0" anchor="ctr" anchorCtr="0">
              <a:normAutofit fontScale="92500" lnSpcReduction="10000"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iS1ide-TextBox 24"/>
            <p:cNvSpPr txBox="1"/>
            <p:nvPr/>
          </p:nvSpPr>
          <p:spPr>
            <a:xfrm>
              <a:off x="7284132" y="5416919"/>
              <a:ext cx="2262955" cy="584049"/>
            </a:xfrm>
            <a:prstGeom prst="rect">
              <a:avLst/>
            </a:prstGeom>
          </p:spPr>
          <p:txBody>
            <a:bodyPr vert="horz" wrap="square" lIns="360000" tIns="0" rIns="28800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85455" y="2436000"/>
            <a:ext cx="3170728" cy="796764"/>
            <a:chOff x="7284132" y="5074715"/>
            <a:chExt cx="2262955" cy="1062349"/>
          </a:xfrm>
        </p:grpSpPr>
        <p:sp>
          <p:nvSpPr>
            <p:cNvPr id="27" name="iS1ide-TextBox 26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60000" tIns="0" rIns="288000" bIns="0" anchor="ctr" anchorCtr="0">
              <a:normAutofit fontScale="92500" lnSpcReduction="10000"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8" name="iS1ide-TextBox 27"/>
            <p:cNvSpPr txBox="1"/>
            <p:nvPr/>
          </p:nvSpPr>
          <p:spPr>
            <a:xfrm>
              <a:off x="7284132" y="5416919"/>
              <a:ext cx="2262955" cy="720145"/>
            </a:xfrm>
            <a:prstGeom prst="rect">
              <a:avLst/>
            </a:prstGeom>
          </p:spPr>
          <p:txBody>
            <a:bodyPr vert="horz" wrap="square" lIns="360000" tIns="0" rIns="28800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747964" y="1397074"/>
            <a:ext cx="3170728" cy="744931"/>
            <a:chOff x="7284132" y="5074715"/>
            <a:chExt cx="2262955" cy="993241"/>
          </a:xfrm>
        </p:grpSpPr>
        <p:sp>
          <p:nvSpPr>
            <p:cNvPr id="30" name="iS1ide-TextBox 29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60000" tIns="0" rIns="288000" bIns="0" anchor="ctr" anchorCtr="0">
              <a:normAutofit fontScale="92500" lnSpcReduction="10000"/>
            </a:bodyPr>
            <a:lstStyle/>
            <a:p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31" name="iS1ide-TextBox 30"/>
            <p:cNvSpPr txBox="1"/>
            <p:nvPr/>
          </p:nvSpPr>
          <p:spPr>
            <a:xfrm>
              <a:off x="7284132" y="5416919"/>
              <a:ext cx="2262955" cy="651037"/>
            </a:xfrm>
            <a:prstGeom prst="rect">
              <a:avLst/>
            </a:prstGeom>
          </p:spPr>
          <p:txBody>
            <a:bodyPr vert="horz" wrap="square" lIns="360000" tIns="0" rIns="28800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6794" y="74023"/>
            <a:ext cx="2429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accent1"/>
                </a:solidFill>
              </a:rPr>
              <a:t>标题内容预设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87829" y="474133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513323"/>
            <a:ext cx="1828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2"/>
          <p:cNvGrpSpPr/>
          <p:nvPr/>
        </p:nvGrpSpPr>
        <p:grpSpPr>
          <a:xfrm>
            <a:off x="2984817" y="1278215"/>
            <a:ext cx="3082926" cy="2751137"/>
            <a:chOff x="7248140" y="1892815"/>
            <a:chExt cx="4110568" cy="3668183"/>
          </a:xfrm>
        </p:grpSpPr>
        <p:grpSp>
          <p:nvGrpSpPr>
            <p:cNvPr id="8" name="Group 3"/>
            <p:cNvGrpSpPr/>
            <p:nvPr/>
          </p:nvGrpSpPr>
          <p:grpSpPr>
            <a:xfrm>
              <a:off x="9119273" y="1952080"/>
              <a:ext cx="1178984" cy="1265768"/>
              <a:chOff x="6839455" y="1464060"/>
              <a:chExt cx="884238" cy="949326"/>
            </a:xfrm>
          </p:grpSpPr>
          <p:sp>
            <p:nvSpPr>
              <p:cNvPr id="50" name="íṩľíḍè-Freeform: Shape 4"/>
              <p:cNvSpPr/>
              <p:nvPr/>
            </p:nvSpPr>
            <p:spPr bwMode="auto">
              <a:xfrm>
                <a:off x="6839455" y="1546610"/>
                <a:ext cx="436563" cy="866775"/>
              </a:xfrm>
              <a:custGeom>
                <a:avLst/>
                <a:gdLst/>
                <a:ahLst/>
                <a:cxnLst>
                  <a:cxn ang="0">
                    <a:pos x="275" y="249"/>
                  </a:cxn>
                  <a:cxn ang="0">
                    <a:pos x="159" y="546"/>
                  </a:cxn>
                  <a:cxn ang="0">
                    <a:pos x="0" y="297"/>
                  </a:cxn>
                  <a:cxn ang="0">
                    <a:pos x="119" y="0"/>
                  </a:cxn>
                  <a:cxn ang="0">
                    <a:pos x="275" y="249"/>
                  </a:cxn>
                </a:cxnLst>
                <a:rect l="0" t="0" r="r" b="b"/>
                <a:pathLst>
                  <a:path w="275" h="546">
                    <a:moveTo>
                      <a:pt x="275" y="249"/>
                    </a:moveTo>
                    <a:lnTo>
                      <a:pt x="159" y="546"/>
                    </a:lnTo>
                    <a:lnTo>
                      <a:pt x="0" y="297"/>
                    </a:lnTo>
                    <a:lnTo>
                      <a:pt x="119" y="0"/>
                    </a:lnTo>
                    <a:lnTo>
                      <a:pt x="275" y="249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1" name="íṩľíḍè-Freeform: Shape 5"/>
              <p:cNvSpPr/>
              <p:nvPr/>
            </p:nvSpPr>
            <p:spPr bwMode="auto">
              <a:xfrm>
                <a:off x="7091868" y="1837123"/>
                <a:ext cx="631825" cy="576263"/>
              </a:xfrm>
              <a:custGeom>
                <a:avLst/>
                <a:gdLst/>
                <a:ahLst/>
                <a:cxnLst>
                  <a:cxn ang="0">
                    <a:pos x="398" y="0"/>
                  </a:cxn>
                  <a:cxn ang="0">
                    <a:pos x="282" y="296"/>
                  </a:cxn>
                  <a:cxn ang="0">
                    <a:pos x="0" y="363"/>
                  </a:cxn>
                  <a:cxn ang="0">
                    <a:pos x="116" y="66"/>
                  </a:cxn>
                  <a:cxn ang="0">
                    <a:pos x="398" y="0"/>
                  </a:cxn>
                </a:cxnLst>
                <a:rect l="0" t="0" r="r" b="b"/>
                <a:pathLst>
                  <a:path w="398" h="363">
                    <a:moveTo>
                      <a:pt x="398" y="0"/>
                    </a:moveTo>
                    <a:lnTo>
                      <a:pt x="282" y="296"/>
                    </a:lnTo>
                    <a:lnTo>
                      <a:pt x="0" y="363"/>
                    </a:lnTo>
                    <a:lnTo>
                      <a:pt x="116" y="66"/>
                    </a:lnTo>
                    <a:lnTo>
                      <a:pt x="398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2" name="íṩľíḍè-Freeform: Shape 6"/>
              <p:cNvSpPr/>
              <p:nvPr/>
            </p:nvSpPr>
            <p:spPr bwMode="auto">
              <a:xfrm>
                <a:off x="7028368" y="1464060"/>
                <a:ext cx="695325" cy="47783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0" y="11"/>
                  </a:cxn>
                  <a:cxn ang="0">
                    <a:pos x="117" y="0"/>
                  </a:cxn>
                  <a:cxn ang="0">
                    <a:pos x="151" y="49"/>
                  </a:cxn>
                  <a:cxn ang="0">
                    <a:pos x="185" y="99"/>
                  </a:cxn>
                  <a:cxn ang="0">
                    <a:pos x="127" y="113"/>
                  </a:cxn>
                  <a:cxn ang="0">
                    <a:pos x="66" y="127"/>
                  </a:cxn>
                  <a:cxn ang="0">
                    <a:pos x="32" y="73"/>
                  </a:cxn>
                  <a:cxn ang="0">
                    <a:pos x="0" y="22"/>
                  </a:cxn>
                </a:cxnLst>
                <a:rect l="0" t="0" r="r" b="b"/>
                <a:pathLst>
                  <a:path w="185" h="127">
                    <a:moveTo>
                      <a:pt x="0" y="22"/>
                    </a:moveTo>
                    <a:cubicBezTo>
                      <a:pt x="20" y="18"/>
                      <a:pt x="40" y="14"/>
                      <a:pt x="60" y="11"/>
                    </a:cubicBezTo>
                    <a:cubicBezTo>
                      <a:pt x="79" y="7"/>
                      <a:pt x="99" y="4"/>
                      <a:pt x="117" y="0"/>
                    </a:cubicBezTo>
                    <a:cubicBezTo>
                      <a:pt x="128" y="16"/>
                      <a:pt x="139" y="32"/>
                      <a:pt x="151" y="49"/>
                    </a:cubicBezTo>
                    <a:cubicBezTo>
                      <a:pt x="162" y="65"/>
                      <a:pt x="174" y="82"/>
                      <a:pt x="185" y="99"/>
                    </a:cubicBezTo>
                    <a:cubicBezTo>
                      <a:pt x="166" y="104"/>
                      <a:pt x="147" y="108"/>
                      <a:pt x="127" y="113"/>
                    </a:cubicBezTo>
                    <a:cubicBezTo>
                      <a:pt x="108" y="117"/>
                      <a:pt x="87" y="122"/>
                      <a:pt x="66" y="127"/>
                    </a:cubicBezTo>
                    <a:cubicBezTo>
                      <a:pt x="55" y="109"/>
                      <a:pt x="43" y="91"/>
                      <a:pt x="32" y="73"/>
                    </a:cubicBezTo>
                    <a:cubicBezTo>
                      <a:pt x="21" y="56"/>
                      <a:pt x="10" y="39"/>
                      <a:pt x="0" y="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9" name="Group 23"/>
            <p:cNvGrpSpPr/>
            <p:nvPr/>
          </p:nvGrpSpPr>
          <p:grpSpPr>
            <a:xfrm>
              <a:off x="9536258" y="2474898"/>
              <a:ext cx="1545167" cy="1595967"/>
              <a:chOff x="7152193" y="1856173"/>
              <a:chExt cx="1158875" cy="1196975"/>
            </a:xfrm>
          </p:grpSpPr>
          <p:sp>
            <p:nvSpPr>
              <p:cNvPr id="47" name="íṩľíḍè-Freeform: Shape 24"/>
              <p:cNvSpPr/>
              <p:nvPr/>
            </p:nvSpPr>
            <p:spPr bwMode="auto">
              <a:xfrm>
                <a:off x="7152193" y="2002223"/>
                <a:ext cx="557213" cy="1050925"/>
              </a:xfrm>
              <a:custGeom>
                <a:avLst/>
                <a:gdLst/>
                <a:ahLst/>
                <a:cxnLst>
                  <a:cxn ang="0">
                    <a:pos x="351" y="365"/>
                  </a:cxn>
                  <a:cxn ang="0">
                    <a:pos x="232" y="662"/>
                  </a:cxn>
                  <a:cxn ang="0">
                    <a:pos x="0" y="297"/>
                  </a:cxn>
                  <a:cxn ang="0">
                    <a:pos x="118" y="0"/>
                  </a:cxn>
                  <a:cxn ang="0">
                    <a:pos x="351" y="365"/>
                  </a:cxn>
                </a:cxnLst>
                <a:rect l="0" t="0" r="r" b="b"/>
                <a:pathLst>
                  <a:path w="351" h="662">
                    <a:moveTo>
                      <a:pt x="351" y="365"/>
                    </a:moveTo>
                    <a:lnTo>
                      <a:pt x="232" y="662"/>
                    </a:lnTo>
                    <a:lnTo>
                      <a:pt x="0" y="297"/>
                    </a:lnTo>
                    <a:lnTo>
                      <a:pt x="118" y="0"/>
                    </a:lnTo>
                    <a:lnTo>
                      <a:pt x="351" y="365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íṩľíḍè-Freeform: Shape 25"/>
              <p:cNvSpPr/>
              <p:nvPr/>
            </p:nvSpPr>
            <p:spPr bwMode="auto">
              <a:xfrm>
                <a:off x="7339518" y="1856173"/>
                <a:ext cx="971550" cy="725488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81" y="19"/>
                  </a:cxn>
                  <a:cxn ang="0">
                    <a:pos x="158" y="0"/>
                  </a:cxn>
                  <a:cxn ang="0">
                    <a:pos x="207" y="71"/>
                  </a:cxn>
                  <a:cxn ang="0">
                    <a:pos x="258" y="144"/>
                  </a:cxn>
                  <a:cxn ang="0">
                    <a:pos x="180" y="168"/>
                  </a:cxn>
                  <a:cxn ang="0">
                    <a:pos x="98" y="193"/>
                  </a:cxn>
                  <a:cxn ang="0">
                    <a:pos x="48" y="114"/>
                  </a:cxn>
                  <a:cxn ang="0">
                    <a:pos x="0" y="39"/>
                  </a:cxn>
                </a:cxnLst>
                <a:rect l="0" t="0" r="r" b="b"/>
                <a:pathLst>
                  <a:path w="258" h="193">
                    <a:moveTo>
                      <a:pt x="0" y="39"/>
                    </a:moveTo>
                    <a:cubicBezTo>
                      <a:pt x="27" y="32"/>
                      <a:pt x="54" y="25"/>
                      <a:pt x="81" y="19"/>
                    </a:cubicBezTo>
                    <a:cubicBezTo>
                      <a:pt x="107" y="13"/>
                      <a:pt x="133" y="6"/>
                      <a:pt x="158" y="0"/>
                    </a:cubicBezTo>
                    <a:cubicBezTo>
                      <a:pt x="174" y="23"/>
                      <a:pt x="190" y="47"/>
                      <a:pt x="207" y="71"/>
                    </a:cubicBezTo>
                    <a:cubicBezTo>
                      <a:pt x="224" y="95"/>
                      <a:pt x="240" y="120"/>
                      <a:pt x="258" y="144"/>
                    </a:cubicBezTo>
                    <a:cubicBezTo>
                      <a:pt x="232" y="152"/>
                      <a:pt x="206" y="160"/>
                      <a:pt x="180" y="168"/>
                    </a:cubicBezTo>
                    <a:cubicBezTo>
                      <a:pt x="153" y="176"/>
                      <a:pt x="126" y="185"/>
                      <a:pt x="98" y="193"/>
                    </a:cubicBezTo>
                    <a:cubicBezTo>
                      <a:pt x="81" y="166"/>
                      <a:pt x="64" y="140"/>
                      <a:pt x="48" y="114"/>
                    </a:cubicBezTo>
                    <a:cubicBezTo>
                      <a:pt x="31" y="89"/>
                      <a:pt x="15" y="64"/>
                      <a:pt x="0" y="3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íṩľíḍè-Freeform: Shape 26"/>
              <p:cNvSpPr/>
              <p:nvPr/>
            </p:nvSpPr>
            <p:spPr bwMode="auto">
              <a:xfrm>
                <a:off x="7520493" y="2397510"/>
                <a:ext cx="790575" cy="655638"/>
              </a:xfrm>
              <a:custGeom>
                <a:avLst/>
                <a:gdLst/>
                <a:ahLst/>
                <a:cxnLst>
                  <a:cxn ang="0">
                    <a:pos x="498" y="0"/>
                  </a:cxn>
                  <a:cxn ang="0">
                    <a:pos x="380" y="299"/>
                  </a:cxn>
                  <a:cxn ang="0">
                    <a:pos x="0" y="413"/>
                  </a:cxn>
                  <a:cxn ang="0">
                    <a:pos x="119" y="116"/>
                  </a:cxn>
                  <a:cxn ang="0">
                    <a:pos x="498" y="0"/>
                  </a:cxn>
                </a:cxnLst>
                <a:rect l="0" t="0" r="r" b="b"/>
                <a:pathLst>
                  <a:path w="498" h="413">
                    <a:moveTo>
                      <a:pt x="498" y="0"/>
                    </a:moveTo>
                    <a:lnTo>
                      <a:pt x="380" y="299"/>
                    </a:lnTo>
                    <a:lnTo>
                      <a:pt x="0" y="413"/>
                    </a:lnTo>
                    <a:lnTo>
                      <a:pt x="119" y="116"/>
                    </a:lnTo>
                    <a:lnTo>
                      <a:pt x="498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0" name="Group 27"/>
            <p:cNvGrpSpPr/>
            <p:nvPr/>
          </p:nvGrpSpPr>
          <p:grpSpPr>
            <a:xfrm>
              <a:off x="8031307" y="1892815"/>
              <a:ext cx="1585384" cy="1545168"/>
              <a:chOff x="6023480" y="1419610"/>
              <a:chExt cx="1189038" cy="1158875"/>
            </a:xfrm>
          </p:grpSpPr>
          <p:sp>
            <p:nvSpPr>
              <p:cNvPr id="44" name="íṩľíḍè-Freeform: Shape 28"/>
              <p:cNvSpPr/>
              <p:nvPr/>
            </p:nvSpPr>
            <p:spPr bwMode="auto">
              <a:xfrm>
                <a:off x="6210805" y="1419610"/>
                <a:ext cx="1001713" cy="688975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91" y="15"/>
                  </a:cxn>
                  <a:cxn ang="0">
                    <a:pos x="177" y="0"/>
                  </a:cxn>
                  <a:cxn ang="0">
                    <a:pos x="220" y="69"/>
                  </a:cxn>
                  <a:cxn ang="0">
                    <a:pos x="266" y="141"/>
                  </a:cxn>
                  <a:cxn ang="0">
                    <a:pos x="178" y="161"/>
                  </a:cxn>
                  <a:cxn ang="0">
                    <a:pos x="86" y="183"/>
                  </a:cxn>
                  <a:cxn ang="0">
                    <a:pos x="42" y="106"/>
                  </a:cxn>
                  <a:cxn ang="0">
                    <a:pos x="0" y="32"/>
                  </a:cxn>
                </a:cxnLst>
                <a:rect l="0" t="0" r="r" b="b"/>
                <a:pathLst>
                  <a:path w="266" h="183">
                    <a:moveTo>
                      <a:pt x="0" y="32"/>
                    </a:moveTo>
                    <a:cubicBezTo>
                      <a:pt x="31" y="26"/>
                      <a:pt x="61" y="21"/>
                      <a:pt x="91" y="15"/>
                    </a:cubicBezTo>
                    <a:cubicBezTo>
                      <a:pt x="120" y="10"/>
                      <a:pt x="149" y="5"/>
                      <a:pt x="177" y="0"/>
                    </a:cubicBezTo>
                    <a:cubicBezTo>
                      <a:pt x="191" y="22"/>
                      <a:pt x="206" y="45"/>
                      <a:pt x="220" y="69"/>
                    </a:cubicBezTo>
                    <a:cubicBezTo>
                      <a:pt x="235" y="92"/>
                      <a:pt x="250" y="116"/>
                      <a:pt x="266" y="141"/>
                    </a:cubicBezTo>
                    <a:cubicBezTo>
                      <a:pt x="237" y="147"/>
                      <a:pt x="208" y="154"/>
                      <a:pt x="178" y="161"/>
                    </a:cubicBezTo>
                    <a:cubicBezTo>
                      <a:pt x="148" y="168"/>
                      <a:pt x="117" y="176"/>
                      <a:pt x="86" y="183"/>
                    </a:cubicBezTo>
                    <a:cubicBezTo>
                      <a:pt x="71" y="157"/>
                      <a:pt x="56" y="131"/>
                      <a:pt x="42" y="106"/>
                    </a:cubicBezTo>
                    <a:cubicBezTo>
                      <a:pt x="28" y="81"/>
                      <a:pt x="14" y="56"/>
                      <a:pt x="0" y="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íṩľíḍè-Freeform: Shape 29"/>
              <p:cNvSpPr/>
              <p:nvPr/>
            </p:nvSpPr>
            <p:spPr bwMode="auto">
              <a:xfrm>
                <a:off x="6345743" y="1949835"/>
                <a:ext cx="866775" cy="628650"/>
              </a:xfrm>
              <a:custGeom>
                <a:avLst/>
                <a:gdLst/>
                <a:ahLst/>
                <a:cxnLst>
                  <a:cxn ang="0">
                    <a:pos x="546" y="0"/>
                  </a:cxn>
                  <a:cxn ang="0">
                    <a:pos x="427" y="296"/>
                  </a:cxn>
                  <a:cxn ang="0">
                    <a:pos x="0" y="396"/>
                  </a:cxn>
                  <a:cxn ang="0">
                    <a:pos x="119" y="100"/>
                  </a:cxn>
                  <a:cxn ang="0">
                    <a:pos x="546" y="0"/>
                  </a:cxn>
                </a:cxnLst>
                <a:rect l="0" t="0" r="r" b="b"/>
                <a:pathLst>
                  <a:path w="546" h="396">
                    <a:moveTo>
                      <a:pt x="546" y="0"/>
                    </a:moveTo>
                    <a:lnTo>
                      <a:pt x="427" y="296"/>
                    </a:lnTo>
                    <a:lnTo>
                      <a:pt x="0" y="396"/>
                    </a:lnTo>
                    <a:lnTo>
                      <a:pt x="119" y="100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" name="íṩľíḍè-Freeform: Shape 30"/>
              <p:cNvSpPr/>
              <p:nvPr/>
            </p:nvSpPr>
            <p:spPr bwMode="auto">
              <a:xfrm>
                <a:off x="6023480" y="1540260"/>
                <a:ext cx="511175" cy="1038225"/>
              </a:xfrm>
              <a:custGeom>
                <a:avLst/>
                <a:gdLst/>
                <a:ahLst/>
                <a:cxnLst>
                  <a:cxn ang="0">
                    <a:pos x="322" y="358"/>
                  </a:cxn>
                  <a:cxn ang="0">
                    <a:pos x="203" y="654"/>
                  </a:cxn>
                  <a:cxn ang="0">
                    <a:pos x="0" y="296"/>
                  </a:cxn>
                  <a:cxn ang="0">
                    <a:pos x="118" y="0"/>
                  </a:cxn>
                  <a:cxn ang="0">
                    <a:pos x="322" y="358"/>
                  </a:cxn>
                </a:cxnLst>
                <a:rect l="0" t="0" r="r" b="b"/>
                <a:pathLst>
                  <a:path w="322" h="654">
                    <a:moveTo>
                      <a:pt x="322" y="358"/>
                    </a:moveTo>
                    <a:lnTo>
                      <a:pt x="203" y="654"/>
                    </a:lnTo>
                    <a:lnTo>
                      <a:pt x="0" y="296"/>
                    </a:lnTo>
                    <a:lnTo>
                      <a:pt x="118" y="0"/>
                    </a:lnTo>
                    <a:lnTo>
                      <a:pt x="322" y="35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1" name="Group 31"/>
            <p:cNvGrpSpPr/>
            <p:nvPr/>
          </p:nvGrpSpPr>
          <p:grpSpPr>
            <a:xfrm>
              <a:off x="10092941" y="3437981"/>
              <a:ext cx="1265767" cy="1460500"/>
              <a:chOff x="7569705" y="2578485"/>
              <a:chExt cx="949325" cy="1095375"/>
            </a:xfrm>
          </p:grpSpPr>
          <p:sp>
            <p:nvSpPr>
              <p:cNvPr id="41" name="íṩľíḍè-Freeform: Shape 32"/>
              <p:cNvSpPr/>
              <p:nvPr/>
            </p:nvSpPr>
            <p:spPr bwMode="auto">
              <a:xfrm>
                <a:off x="7874505" y="3026160"/>
                <a:ext cx="644525" cy="647700"/>
              </a:xfrm>
              <a:custGeom>
                <a:avLst/>
                <a:gdLst/>
                <a:ahLst/>
                <a:cxnLst>
                  <a:cxn ang="0">
                    <a:pos x="406" y="0"/>
                  </a:cxn>
                  <a:cxn ang="0">
                    <a:pos x="287" y="297"/>
                  </a:cxn>
                  <a:cxn ang="0">
                    <a:pos x="0" y="408"/>
                  </a:cxn>
                  <a:cxn ang="0">
                    <a:pos x="119" y="112"/>
                  </a:cxn>
                  <a:cxn ang="0">
                    <a:pos x="406" y="0"/>
                  </a:cxn>
                </a:cxnLst>
                <a:rect l="0" t="0" r="r" b="b"/>
                <a:pathLst>
                  <a:path w="406" h="408">
                    <a:moveTo>
                      <a:pt x="406" y="0"/>
                    </a:moveTo>
                    <a:lnTo>
                      <a:pt x="287" y="297"/>
                    </a:lnTo>
                    <a:lnTo>
                      <a:pt x="0" y="408"/>
                    </a:lnTo>
                    <a:lnTo>
                      <a:pt x="119" y="112"/>
                    </a:lnTo>
                    <a:lnTo>
                      <a:pt x="406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íṩľíḍè-Freeform: Shape 33"/>
              <p:cNvSpPr/>
              <p:nvPr/>
            </p:nvSpPr>
            <p:spPr bwMode="auto">
              <a:xfrm>
                <a:off x="7569705" y="2721360"/>
                <a:ext cx="493713" cy="952500"/>
              </a:xfrm>
              <a:custGeom>
                <a:avLst/>
                <a:gdLst/>
                <a:ahLst/>
                <a:cxnLst>
                  <a:cxn ang="0">
                    <a:pos x="311" y="304"/>
                  </a:cxn>
                  <a:cxn ang="0">
                    <a:pos x="192" y="600"/>
                  </a:cxn>
                  <a:cxn ang="0">
                    <a:pos x="0" y="297"/>
                  </a:cxn>
                  <a:cxn ang="0">
                    <a:pos x="119" y="0"/>
                  </a:cxn>
                  <a:cxn ang="0">
                    <a:pos x="311" y="304"/>
                  </a:cxn>
                </a:cxnLst>
                <a:rect l="0" t="0" r="r" b="b"/>
                <a:pathLst>
                  <a:path w="311" h="600">
                    <a:moveTo>
                      <a:pt x="311" y="304"/>
                    </a:moveTo>
                    <a:lnTo>
                      <a:pt x="192" y="600"/>
                    </a:lnTo>
                    <a:lnTo>
                      <a:pt x="0" y="297"/>
                    </a:lnTo>
                    <a:lnTo>
                      <a:pt x="119" y="0"/>
                    </a:lnTo>
                    <a:lnTo>
                      <a:pt x="311" y="30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íṩľíḍè-Freeform: Shape 34"/>
              <p:cNvSpPr/>
              <p:nvPr/>
            </p:nvSpPr>
            <p:spPr bwMode="auto">
              <a:xfrm>
                <a:off x="7756237" y="2578485"/>
                <a:ext cx="760413" cy="625475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61" y="18"/>
                  </a:cxn>
                  <a:cxn ang="0">
                    <a:pos x="120" y="0"/>
                  </a:cxn>
                  <a:cxn ang="0">
                    <a:pos x="160" y="58"/>
                  </a:cxn>
                  <a:cxn ang="0">
                    <a:pos x="202" y="119"/>
                  </a:cxn>
                  <a:cxn ang="0">
                    <a:pos x="143" y="142"/>
                  </a:cxn>
                  <a:cxn ang="0">
                    <a:pos x="81" y="166"/>
                  </a:cxn>
                  <a:cxn ang="0">
                    <a:pos x="40" y="100"/>
                  </a:cxn>
                  <a:cxn ang="0">
                    <a:pos x="0" y="38"/>
                  </a:cxn>
                </a:cxnLst>
                <a:rect l="0" t="0" r="r" b="b"/>
                <a:pathLst>
                  <a:path w="202" h="166">
                    <a:moveTo>
                      <a:pt x="0" y="38"/>
                    </a:moveTo>
                    <a:cubicBezTo>
                      <a:pt x="21" y="31"/>
                      <a:pt x="41" y="24"/>
                      <a:pt x="61" y="18"/>
                    </a:cubicBezTo>
                    <a:cubicBezTo>
                      <a:pt x="81" y="12"/>
                      <a:pt x="101" y="6"/>
                      <a:pt x="120" y="0"/>
                    </a:cubicBezTo>
                    <a:cubicBezTo>
                      <a:pt x="133" y="19"/>
                      <a:pt x="146" y="38"/>
                      <a:pt x="160" y="58"/>
                    </a:cubicBezTo>
                    <a:cubicBezTo>
                      <a:pt x="173" y="78"/>
                      <a:pt x="187" y="98"/>
                      <a:pt x="202" y="119"/>
                    </a:cubicBezTo>
                    <a:cubicBezTo>
                      <a:pt x="182" y="126"/>
                      <a:pt x="163" y="134"/>
                      <a:pt x="143" y="142"/>
                    </a:cubicBezTo>
                    <a:cubicBezTo>
                      <a:pt x="123" y="149"/>
                      <a:pt x="102" y="158"/>
                      <a:pt x="81" y="166"/>
                    </a:cubicBezTo>
                    <a:cubicBezTo>
                      <a:pt x="67" y="144"/>
                      <a:pt x="53" y="122"/>
                      <a:pt x="40" y="100"/>
                    </a:cubicBezTo>
                    <a:cubicBezTo>
                      <a:pt x="26" y="79"/>
                      <a:pt x="13" y="58"/>
                      <a:pt x="0" y="3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2" name="Group 35"/>
            <p:cNvGrpSpPr/>
            <p:nvPr/>
          </p:nvGrpSpPr>
          <p:grpSpPr>
            <a:xfrm>
              <a:off x="7248140" y="2248414"/>
              <a:ext cx="1339851" cy="1394884"/>
              <a:chOff x="5436105" y="1686310"/>
              <a:chExt cx="1004888" cy="1046163"/>
            </a:xfrm>
          </p:grpSpPr>
          <p:sp>
            <p:nvSpPr>
              <p:cNvPr id="38" name="íṩľíḍè-Freeform: Shape 36"/>
              <p:cNvSpPr/>
              <p:nvPr/>
            </p:nvSpPr>
            <p:spPr bwMode="auto">
              <a:xfrm>
                <a:off x="5664705" y="2122873"/>
                <a:ext cx="776288" cy="609600"/>
              </a:xfrm>
              <a:custGeom>
                <a:avLst/>
                <a:gdLst/>
                <a:ahLst/>
                <a:cxnLst>
                  <a:cxn ang="0">
                    <a:pos x="489" y="0"/>
                  </a:cxn>
                  <a:cxn ang="0">
                    <a:pos x="370" y="297"/>
                  </a:cxn>
                  <a:cxn ang="0">
                    <a:pos x="0" y="384"/>
                  </a:cxn>
                  <a:cxn ang="0">
                    <a:pos x="116" y="88"/>
                  </a:cxn>
                  <a:cxn ang="0">
                    <a:pos x="489" y="0"/>
                  </a:cxn>
                </a:cxnLst>
                <a:rect l="0" t="0" r="r" b="b"/>
                <a:pathLst>
                  <a:path w="489" h="384">
                    <a:moveTo>
                      <a:pt x="489" y="0"/>
                    </a:moveTo>
                    <a:lnTo>
                      <a:pt x="370" y="297"/>
                    </a:lnTo>
                    <a:lnTo>
                      <a:pt x="0" y="384"/>
                    </a:lnTo>
                    <a:lnTo>
                      <a:pt x="116" y="88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íṩľíḍè-Freeform: Shape 37"/>
              <p:cNvSpPr/>
              <p:nvPr/>
            </p:nvSpPr>
            <p:spPr bwMode="auto">
              <a:xfrm>
                <a:off x="5436105" y="1791085"/>
                <a:ext cx="412750" cy="941388"/>
              </a:xfrm>
              <a:custGeom>
                <a:avLst/>
                <a:gdLst/>
                <a:ahLst/>
                <a:cxnLst>
                  <a:cxn ang="0">
                    <a:pos x="260" y="297"/>
                  </a:cxn>
                  <a:cxn ang="0">
                    <a:pos x="144" y="593"/>
                  </a:cxn>
                  <a:cxn ang="0">
                    <a:pos x="0" y="297"/>
                  </a:cxn>
                  <a:cxn ang="0">
                    <a:pos x="118" y="0"/>
                  </a:cxn>
                  <a:cxn ang="0">
                    <a:pos x="260" y="297"/>
                  </a:cxn>
                </a:cxnLst>
                <a:rect l="0" t="0" r="r" b="b"/>
                <a:pathLst>
                  <a:path w="260" h="593">
                    <a:moveTo>
                      <a:pt x="260" y="297"/>
                    </a:moveTo>
                    <a:lnTo>
                      <a:pt x="144" y="593"/>
                    </a:lnTo>
                    <a:lnTo>
                      <a:pt x="0" y="297"/>
                    </a:lnTo>
                    <a:lnTo>
                      <a:pt x="118" y="0"/>
                    </a:lnTo>
                    <a:lnTo>
                      <a:pt x="260" y="297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ïṧḷïḓê-Freeform: Shape 38"/>
              <p:cNvSpPr/>
              <p:nvPr/>
            </p:nvSpPr>
            <p:spPr bwMode="auto">
              <a:xfrm>
                <a:off x="5623430" y="1686310"/>
                <a:ext cx="817563" cy="576263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78" y="14"/>
                  </a:cxn>
                  <a:cxn ang="0">
                    <a:pos x="152" y="0"/>
                  </a:cxn>
                  <a:cxn ang="0">
                    <a:pos x="184" y="57"/>
                  </a:cxn>
                  <a:cxn ang="0">
                    <a:pos x="217" y="116"/>
                  </a:cxn>
                  <a:cxn ang="0">
                    <a:pos x="141" y="134"/>
                  </a:cxn>
                  <a:cxn ang="0">
                    <a:pos x="60" y="153"/>
                  </a:cxn>
                  <a:cxn ang="0">
                    <a:pos x="29" y="89"/>
                  </a:cxn>
                  <a:cxn ang="0">
                    <a:pos x="0" y="28"/>
                  </a:cxn>
                </a:cxnLst>
                <a:rect l="0" t="0" r="r" b="b"/>
                <a:pathLst>
                  <a:path w="217" h="153">
                    <a:moveTo>
                      <a:pt x="0" y="28"/>
                    </a:moveTo>
                    <a:cubicBezTo>
                      <a:pt x="26" y="23"/>
                      <a:pt x="52" y="18"/>
                      <a:pt x="78" y="14"/>
                    </a:cubicBezTo>
                    <a:cubicBezTo>
                      <a:pt x="103" y="9"/>
                      <a:pt x="128" y="5"/>
                      <a:pt x="152" y="0"/>
                    </a:cubicBezTo>
                    <a:cubicBezTo>
                      <a:pt x="163" y="19"/>
                      <a:pt x="173" y="38"/>
                      <a:pt x="184" y="57"/>
                    </a:cubicBezTo>
                    <a:cubicBezTo>
                      <a:pt x="195" y="76"/>
                      <a:pt x="206" y="96"/>
                      <a:pt x="217" y="116"/>
                    </a:cubicBezTo>
                    <a:cubicBezTo>
                      <a:pt x="192" y="122"/>
                      <a:pt x="167" y="128"/>
                      <a:pt x="141" y="134"/>
                    </a:cubicBezTo>
                    <a:cubicBezTo>
                      <a:pt x="115" y="140"/>
                      <a:pt x="88" y="146"/>
                      <a:pt x="60" y="153"/>
                    </a:cubicBezTo>
                    <a:cubicBezTo>
                      <a:pt x="50" y="131"/>
                      <a:pt x="39" y="110"/>
                      <a:pt x="29" y="89"/>
                    </a:cubicBezTo>
                    <a:cubicBezTo>
                      <a:pt x="19" y="68"/>
                      <a:pt x="9" y="48"/>
                      <a:pt x="0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3" name="Group 39"/>
            <p:cNvGrpSpPr/>
            <p:nvPr/>
          </p:nvGrpSpPr>
          <p:grpSpPr>
            <a:xfrm>
              <a:off x="8573167" y="2483364"/>
              <a:ext cx="1644650" cy="1693333"/>
              <a:chOff x="6429880" y="1862523"/>
              <a:chExt cx="1233488" cy="1270000"/>
            </a:xfrm>
          </p:grpSpPr>
          <p:sp>
            <p:nvSpPr>
              <p:cNvPr id="35" name="ïṧḷïḓê-Freeform: Shape 40"/>
              <p:cNvSpPr/>
              <p:nvPr/>
            </p:nvSpPr>
            <p:spPr bwMode="auto">
              <a:xfrm>
                <a:off x="6429880" y="2024448"/>
                <a:ext cx="544513" cy="1108075"/>
              </a:xfrm>
              <a:custGeom>
                <a:avLst/>
                <a:gdLst/>
                <a:ahLst/>
                <a:cxnLst>
                  <a:cxn ang="0">
                    <a:pos x="343" y="399"/>
                  </a:cxn>
                  <a:cxn ang="0">
                    <a:pos x="225" y="698"/>
                  </a:cxn>
                  <a:cxn ang="0">
                    <a:pos x="0" y="297"/>
                  </a:cxn>
                  <a:cxn ang="0">
                    <a:pos x="118" y="0"/>
                  </a:cxn>
                  <a:cxn ang="0">
                    <a:pos x="343" y="399"/>
                  </a:cxn>
                </a:cxnLst>
                <a:rect l="0" t="0" r="r" b="b"/>
                <a:pathLst>
                  <a:path w="343" h="698">
                    <a:moveTo>
                      <a:pt x="343" y="399"/>
                    </a:moveTo>
                    <a:lnTo>
                      <a:pt x="225" y="698"/>
                    </a:lnTo>
                    <a:lnTo>
                      <a:pt x="0" y="297"/>
                    </a:lnTo>
                    <a:lnTo>
                      <a:pt x="118" y="0"/>
                    </a:lnTo>
                    <a:lnTo>
                      <a:pt x="343" y="399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ïṧḷïḓê-Freeform: Shape 41"/>
              <p:cNvSpPr/>
              <p:nvPr/>
            </p:nvSpPr>
            <p:spPr bwMode="auto">
              <a:xfrm>
                <a:off x="6787068" y="2446723"/>
                <a:ext cx="876300" cy="685800"/>
              </a:xfrm>
              <a:custGeom>
                <a:avLst/>
                <a:gdLst/>
                <a:ahLst/>
                <a:cxnLst>
                  <a:cxn ang="0">
                    <a:pos x="552" y="0"/>
                  </a:cxn>
                  <a:cxn ang="0">
                    <a:pos x="434" y="299"/>
                  </a:cxn>
                  <a:cxn ang="0">
                    <a:pos x="0" y="432"/>
                  </a:cxn>
                  <a:cxn ang="0">
                    <a:pos x="118" y="133"/>
                  </a:cxn>
                  <a:cxn ang="0">
                    <a:pos x="552" y="0"/>
                  </a:cxn>
                </a:cxnLst>
                <a:rect l="0" t="0" r="r" b="b"/>
                <a:pathLst>
                  <a:path w="552" h="432">
                    <a:moveTo>
                      <a:pt x="552" y="0"/>
                    </a:moveTo>
                    <a:lnTo>
                      <a:pt x="434" y="299"/>
                    </a:lnTo>
                    <a:lnTo>
                      <a:pt x="0" y="432"/>
                    </a:lnTo>
                    <a:lnTo>
                      <a:pt x="118" y="133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ïṧḷïḓê-Freeform: Shape 42"/>
              <p:cNvSpPr/>
              <p:nvPr/>
            </p:nvSpPr>
            <p:spPr bwMode="auto">
              <a:xfrm>
                <a:off x="6614030" y="1862523"/>
                <a:ext cx="1046163" cy="798513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93" y="22"/>
                  </a:cxn>
                  <a:cxn ang="0">
                    <a:pos x="180" y="0"/>
                  </a:cxn>
                  <a:cxn ang="0">
                    <a:pos x="228" y="77"/>
                  </a:cxn>
                  <a:cxn ang="0">
                    <a:pos x="278" y="156"/>
                  </a:cxn>
                  <a:cxn ang="0">
                    <a:pos x="190" y="183"/>
                  </a:cxn>
                  <a:cxn ang="0">
                    <a:pos x="95" y="212"/>
                  </a:cxn>
                  <a:cxn ang="0">
                    <a:pos x="47" y="126"/>
                  </a:cxn>
                  <a:cxn ang="0">
                    <a:pos x="0" y="44"/>
                  </a:cxn>
                </a:cxnLst>
                <a:rect l="0" t="0" r="r" b="b"/>
                <a:pathLst>
                  <a:path w="278" h="212">
                    <a:moveTo>
                      <a:pt x="0" y="44"/>
                    </a:moveTo>
                    <a:cubicBezTo>
                      <a:pt x="32" y="36"/>
                      <a:pt x="63" y="29"/>
                      <a:pt x="93" y="22"/>
                    </a:cubicBezTo>
                    <a:cubicBezTo>
                      <a:pt x="123" y="14"/>
                      <a:pt x="152" y="7"/>
                      <a:pt x="180" y="0"/>
                    </a:cubicBezTo>
                    <a:cubicBezTo>
                      <a:pt x="196" y="25"/>
                      <a:pt x="212" y="51"/>
                      <a:pt x="228" y="77"/>
                    </a:cubicBezTo>
                    <a:cubicBezTo>
                      <a:pt x="245" y="103"/>
                      <a:pt x="261" y="129"/>
                      <a:pt x="278" y="156"/>
                    </a:cubicBezTo>
                    <a:cubicBezTo>
                      <a:pt x="249" y="165"/>
                      <a:pt x="220" y="174"/>
                      <a:pt x="190" y="183"/>
                    </a:cubicBezTo>
                    <a:cubicBezTo>
                      <a:pt x="159" y="193"/>
                      <a:pt x="127" y="202"/>
                      <a:pt x="95" y="212"/>
                    </a:cubicBezTo>
                    <a:cubicBezTo>
                      <a:pt x="79" y="183"/>
                      <a:pt x="63" y="154"/>
                      <a:pt x="47" y="126"/>
                    </a:cubicBezTo>
                    <a:cubicBezTo>
                      <a:pt x="31" y="98"/>
                      <a:pt x="15" y="71"/>
                      <a:pt x="0" y="4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4" name="Group 43"/>
            <p:cNvGrpSpPr/>
            <p:nvPr/>
          </p:nvGrpSpPr>
          <p:grpSpPr>
            <a:xfrm>
              <a:off x="7358207" y="2946914"/>
              <a:ext cx="1761067" cy="1805517"/>
              <a:chOff x="5518655" y="2210185"/>
              <a:chExt cx="1320800" cy="1354138"/>
            </a:xfrm>
          </p:grpSpPr>
          <p:sp>
            <p:nvSpPr>
              <p:cNvPr id="32" name="ïṧḷïḓê-Freeform: Shape 44"/>
              <p:cNvSpPr/>
              <p:nvPr/>
            </p:nvSpPr>
            <p:spPr bwMode="auto">
              <a:xfrm>
                <a:off x="5856793" y="2849948"/>
                <a:ext cx="968375" cy="714375"/>
              </a:xfrm>
              <a:custGeom>
                <a:avLst/>
                <a:gdLst/>
                <a:ahLst/>
                <a:cxnLst>
                  <a:cxn ang="0">
                    <a:pos x="610" y="0"/>
                  </a:cxn>
                  <a:cxn ang="0">
                    <a:pos x="493" y="296"/>
                  </a:cxn>
                  <a:cxn ang="0">
                    <a:pos x="0" y="450"/>
                  </a:cxn>
                  <a:cxn ang="0">
                    <a:pos x="116" y="154"/>
                  </a:cxn>
                  <a:cxn ang="0">
                    <a:pos x="610" y="0"/>
                  </a:cxn>
                </a:cxnLst>
                <a:rect l="0" t="0" r="r" b="b"/>
                <a:pathLst>
                  <a:path w="610" h="450">
                    <a:moveTo>
                      <a:pt x="610" y="0"/>
                    </a:moveTo>
                    <a:lnTo>
                      <a:pt x="493" y="296"/>
                    </a:lnTo>
                    <a:lnTo>
                      <a:pt x="0" y="450"/>
                    </a:lnTo>
                    <a:lnTo>
                      <a:pt x="116" y="154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ïṧḷïḓê-Freeform: Shape 45"/>
              <p:cNvSpPr/>
              <p:nvPr/>
            </p:nvSpPr>
            <p:spPr bwMode="auto">
              <a:xfrm>
                <a:off x="5518655" y="2402273"/>
                <a:ext cx="527050" cy="1162050"/>
              </a:xfrm>
              <a:custGeom>
                <a:avLst/>
                <a:gdLst/>
                <a:ahLst/>
                <a:cxnLst>
                  <a:cxn ang="0">
                    <a:pos x="332" y="436"/>
                  </a:cxn>
                  <a:cxn ang="0">
                    <a:pos x="213" y="732"/>
                  </a:cxn>
                  <a:cxn ang="0">
                    <a:pos x="0" y="296"/>
                  </a:cxn>
                  <a:cxn ang="0">
                    <a:pos x="116" y="0"/>
                  </a:cxn>
                  <a:cxn ang="0">
                    <a:pos x="332" y="436"/>
                  </a:cxn>
                </a:cxnLst>
                <a:rect l="0" t="0" r="r" b="b"/>
                <a:pathLst>
                  <a:path w="332" h="732">
                    <a:moveTo>
                      <a:pt x="332" y="436"/>
                    </a:moveTo>
                    <a:lnTo>
                      <a:pt x="213" y="732"/>
                    </a:lnTo>
                    <a:lnTo>
                      <a:pt x="0" y="296"/>
                    </a:lnTo>
                    <a:lnTo>
                      <a:pt x="116" y="0"/>
                    </a:lnTo>
                    <a:lnTo>
                      <a:pt x="332" y="43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ïṧḷïḓê-Freeform: Shape 46"/>
              <p:cNvSpPr/>
              <p:nvPr/>
            </p:nvSpPr>
            <p:spPr bwMode="auto">
              <a:xfrm>
                <a:off x="5702805" y="2210185"/>
                <a:ext cx="1136650" cy="884238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107" y="24"/>
                  </a:cxn>
                  <a:cxn ang="0">
                    <a:pos x="207" y="0"/>
                  </a:cxn>
                  <a:cxn ang="0">
                    <a:pos x="254" y="83"/>
                  </a:cxn>
                  <a:cxn ang="0">
                    <a:pos x="302" y="170"/>
                  </a:cxn>
                  <a:cxn ang="0">
                    <a:pos x="200" y="201"/>
                  </a:cxn>
                  <a:cxn ang="0">
                    <a:pos x="91" y="235"/>
                  </a:cxn>
                  <a:cxn ang="0">
                    <a:pos x="44" y="140"/>
                  </a:cxn>
                  <a:cxn ang="0">
                    <a:pos x="0" y="51"/>
                  </a:cxn>
                </a:cxnLst>
                <a:rect l="0" t="0" r="r" b="b"/>
                <a:pathLst>
                  <a:path w="302" h="235">
                    <a:moveTo>
                      <a:pt x="0" y="51"/>
                    </a:moveTo>
                    <a:cubicBezTo>
                      <a:pt x="37" y="42"/>
                      <a:pt x="72" y="33"/>
                      <a:pt x="107" y="24"/>
                    </a:cubicBezTo>
                    <a:cubicBezTo>
                      <a:pt x="141" y="16"/>
                      <a:pt x="175" y="8"/>
                      <a:pt x="207" y="0"/>
                    </a:cubicBezTo>
                    <a:cubicBezTo>
                      <a:pt x="223" y="27"/>
                      <a:pt x="238" y="55"/>
                      <a:pt x="254" y="83"/>
                    </a:cubicBezTo>
                    <a:cubicBezTo>
                      <a:pt x="269" y="111"/>
                      <a:pt x="286" y="140"/>
                      <a:pt x="302" y="170"/>
                    </a:cubicBezTo>
                    <a:cubicBezTo>
                      <a:pt x="269" y="180"/>
                      <a:pt x="235" y="191"/>
                      <a:pt x="200" y="201"/>
                    </a:cubicBezTo>
                    <a:cubicBezTo>
                      <a:pt x="164" y="212"/>
                      <a:pt x="128" y="223"/>
                      <a:pt x="91" y="235"/>
                    </a:cubicBezTo>
                    <a:cubicBezTo>
                      <a:pt x="75" y="203"/>
                      <a:pt x="59" y="171"/>
                      <a:pt x="44" y="140"/>
                    </a:cubicBezTo>
                    <a:cubicBezTo>
                      <a:pt x="29" y="110"/>
                      <a:pt x="15" y="80"/>
                      <a:pt x="0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5" name="ïṧḷïḓê-Freeform: Shape 47"/>
            <p:cNvSpPr/>
            <p:nvPr/>
          </p:nvSpPr>
          <p:spPr bwMode="auto">
            <a:xfrm rot="20303856">
              <a:off x="9269558" y="2713539"/>
              <a:ext cx="486833" cy="541304"/>
            </a:xfrm>
            <a:custGeom>
              <a:avLst/>
              <a:gdLst/>
              <a:ahLst/>
              <a:cxnLst>
                <a:cxn ang="0">
                  <a:pos x="151" y="125"/>
                </a:cxn>
                <a:cxn ang="0">
                  <a:pos x="144" y="120"/>
                </a:cxn>
                <a:cxn ang="0">
                  <a:pos x="107" y="104"/>
                </a:cxn>
                <a:cxn ang="0">
                  <a:pos x="105" y="102"/>
                </a:cxn>
                <a:cxn ang="0">
                  <a:pos x="102" y="95"/>
                </a:cxn>
                <a:cxn ang="0">
                  <a:pos x="100" y="91"/>
                </a:cxn>
                <a:cxn ang="0">
                  <a:pos x="99" y="89"/>
                </a:cxn>
                <a:cxn ang="0">
                  <a:pos x="102" y="73"/>
                </a:cxn>
                <a:cxn ang="0">
                  <a:pos x="102" y="72"/>
                </a:cxn>
                <a:cxn ang="0">
                  <a:pos x="108" y="57"/>
                </a:cxn>
                <a:cxn ang="0">
                  <a:pos x="108" y="57"/>
                </a:cxn>
                <a:cxn ang="0">
                  <a:pos x="109" y="47"/>
                </a:cxn>
                <a:cxn ang="0">
                  <a:pos x="108" y="45"/>
                </a:cxn>
                <a:cxn ang="0">
                  <a:pos x="106" y="42"/>
                </a:cxn>
                <a:cxn ang="0">
                  <a:pos x="106" y="27"/>
                </a:cxn>
                <a:cxn ang="0">
                  <a:pos x="102" y="17"/>
                </a:cxn>
                <a:cxn ang="0">
                  <a:pos x="97" y="13"/>
                </a:cxn>
                <a:cxn ang="0">
                  <a:pos x="97" y="13"/>
                </a:cxn>
                <a:cxn ang="0">
                  <a:pos x="95" y="6"/>
                </a:cxn>
                <a:cxn ang="0">
                  <a:pos x="99" y="4"/>
                </a:cxn>
                <a:cxn ang="0">
                  <a:pos x="83" y="3"/>
                </a:cxn>
                <a:cxn ang="0">
                  <a:pos x="82" y="3"/>
                </a:cxn>
                <a:cxn ang="0">
                  <a:pos x="79" y="4"/>
                </a:cxn>
                <a:cxn ang="0">
                  <a:pos x="59" y="13"/>
                </a:cxn>
                <a:cxn ang="0">
                  <a:pos x="51" y="25"/>
                </a:cxn>
                <a:cxn ang="0">
                  <a:pos x="51" y="34"/>
                </a:cxn>
                <a:cxn ang="0">
                  <a:pos x="51" y="42"/>
                </a:cxn>
                <a:cxn ang="0">
                  <a:pos x="50" y="44"/>
                </a:cxn>
                <a:cxn ang="0">
                  <a:pos x="48" y="48"/>
                </a:cxn>
                <a:cxn ang="0">
                  <a:pos x="49" y="51"/>
                </a:cxn>
                <a:cxn ang="0">
                  <a:pos x="51" y="59"/>
                </a:cxn>
                <a:cxn ang="0">
                  <a:pos x="53" y="66"/>
                </a:cxn>
                <a:cxn ang="0">
                  <a:pos x="58" y="77"/>
                </a:cxn>
                <a:cxn ang="0">
                  <a:pos x="59" y="79"/>
                </a:cxn>
                <a:cxn ang="0">
                  <a:pos x="58" y="89"/>
                </a:cxn>
                <a:cxn ang="0">
                  <a:pos x="57" y="91"/>
                </a:cxn>
                <a:cxn ang="0">
                  <a:pos x="54" y="95"/>
                </a:cxn>
                <a:cxn ang="0">
                  <a:pos x="51" y="102"/>
                </a:cxn>
                <a:cxn ang="0">
                  <a:pos x="50" y="103"/>
                </a:cxn>
                <a:cxn ang="0">
                  <a:pos x="38" y="108"/>
                </a:cxn>
                <a:cxn ang="0">
                  <a:pos x="25" y="114"/>
                </a:cxn>
                <a:cxn ang="0">
                  <a:pos x="13" y="120"/>
                </a:cxn>
                <a:cxn ang="0">
                  <a:pos x="6" y="125"/>
                </a:cxn>
                <a:cxn ang="0">
                  <a:pos x="0" y="149"/>
                </a:cxn>
                <a:cxn ang="0">
                  <a:pos x="61" y="170"/>
                </a:cxn>
                <a:cxn ang="0">
                  <a:pos x="61" y="170"/>
                </a:cxn>
                <a:cxn ang="0">
                  <a:pos x="90" y="171"/>
                </a:cxn>
                <a:cxn ang="0">
                  <a:pos x="97" y="169"/>
                </a:cxn>
                <a:cxn ang="0">
                  <a:pos x="157" y="149"/>
                </a:cxn>
                <a:cxn ang="0">
                  <a:pos x="151" y="125"/>
                </a:cxn>
                <a:cxn ang="0">
                  <a:pos x="62" y="158"/>
                </a:cxn>
                <a:cxn ang="0">
                  <a:pos x="62" y="157"/>
                </a:cxn>
                <a:cxn ang="0">
                  <a:pos x="62" y="157"/>
                </a:cxn>
                <a:cxn ang="0">
                  <a:pos x="62" y="158"/>
                </a:cxn>
              </a:cxnLst>
              <a:rect l="0" t="0" r="r" b="b"/>
              <a:pathLst>
                <a:path w="157" h="175">
                  <a:moveTo>
                    <a:pt x="151" y="125"/>
                  </a:moveTo>
                  <a:cubicBezTo>
                    <a:pt x="149" y="123"/>
                    <a:pt x="147" y="121"/>
                    <a:pt x="144" y="120"/>
                  </a:cubicBezTo>
                  <a:cubicBezTo>
                    <a:pt x="132" y="114"/>
                    <a:pt x="120" y="109"/>
                    <a:pt x="107" y="104"/>
                  </a:cubicBezTo>
                  <a:cubicBezTo>
                    <a:pt x="106" y="103"/>
                    <a:pt x="105" y="103"/>
                    <a:pt x="105" y="102"/>
                  </a:cubicBezTo>
                  <a:cubicBezTo>
                    <a:pt x="104" y="99"/>
                    <a:pt x="103" y="97"/>
                    <a:pt x="102" y="95"/>
                  </a:cubicBezTo>
                  <a:cubicBezTo>
                    <a:pt x="102" y="93"/>
                    <a:pt x="101" y="92"/>
                    <a:pt x="100" y="91"/>
                  </a:cubicBezTo>
                  <a:cubicBezTo>
                    <a:pt x="99" y="91"/>
                    <a:pt x="99" y="90"/>
                    <a:pt x="99" y="89"/>
                  </a:cubicBezTo>
                  <a:cubicBezTo>
                    <a:pt x="99" y="84"/>
                    <a:pt x="97" y="78"/>
                    <a:pt x="102" y="73"/>
                  </a:cubicBezTo>
                  <a:cubicBezTo>
                    <a:pt x="102" y="73"/>
                    <a:pt x="102" y="73"/>
                    <a:pt x="102" y="72"/>
                  </a:cubicBezTo>
                  <a:cubicBezTo>
                    <a:pt x="104" y="68"/>
                    <a:pt x="105" y="62"/>
                    <a:pt x="108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08" y="54"/>
                    <a:pt x="108" y="50"/>
                    <a:pt x="109" y="47"/>
                  </a:cubicBezTo>
                  <a:cubicBezTo>
                    <a:pt x="109" y="46"/>
                    <a:pt x="108" y="46"/>
                    <a:pt x="108" y="45"/>
                  </a:cubicBezTo>
                  <a:cubicBezTo>
                    <a:pt x="106" y="45"/>
                    <a:pt x="106" y="43"/>
                    <a:pt x="106" y="42"/>
                  </a:cubicBezTo>
                  <a:cubicBezTo>
                    <a:pt x="106" y="35"/>
                    <a:pt x="106" y="34"/>
                    <a:pt x="106" y="27"/>
                  </a:cubicBezTo>
                  <a:cubicBezTo>
                    <a:pt x="106" y="24"/>
                    <a:pt x="105" y="20"/>
                    <a:pt x="102" y="17"/>
                  </a:cubicBezTo>
                  <a:cubicBezTo>
                    <a:pt x="100" y="16"/>
                    <a:pt x="99" y="14"/>
                    <a:pt x="97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7" y="13"/>
                    <a:pt x="92" y="9"/>
                    <a:pt x="95" y="6"/>
                  </a:cubicBezTo>
                  <a:cubicBezTo>
                    <a:pt x="96" y="4"/>
                    <a:pt x="99" y="4"/>
                    <a:pt x="99" y="4"/>
                  </a:cubicBezTo>
                  <a:cubicBezTo>
                    <a:pt x="99" y="4"/>
                    <a:pt x="95" y="0"/>
                    <a:pt x="83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1" y="3"/>
                    <a:pt x="80" y="4"/>
                    <a:pt x="79" y="4"/>
                  </a:cubicBezTo>
                  <a:cubicBezTo>
                    <a:pt x="72" y="6"/>
                    <a:pt x="65" y="8"/>
                    <a:pt x="59" y="13"/>
                  </a:cubicBezTo>
                  <a:cubicBezTo>
                    <a:pt x="55" y="16"/>
                    <a:pt x="52" y="20"/>
                    <a:pt x="51" y="25"/>
                  </a:cubicBezTo>
                  <a:cubicBezTo>
                    <a:pt x="51" y="28"/>
                    <a:pt x="51" y="31"/>
                    <a:pt x="51" y="34"/>
                  </a:cubicBezTo>
                  <a:cubicBezTo>
                    <a:pt x="51" y="38"/>
                    <a:pt x="51" y="37"/>
                    <a:pt x="51" y="42"/>
                  </a:cubicBezTo>
                  <a:cubicBezTo>
                    <a:pt x="51" y="43"/>
                    <a:pt x="51" y="44"/>
                    <a:pt x="50" y="44"/>
                  </a:cubicBezTo>
                  <a:cubicBezTo>
                    <a:pt x="48" y="45"/>
                    <a:pt x="48" y="46"/>
                    <a:pt x="48" y="48"/>
                  </a:cubicBezTo>
                  <a:cubicBezTo>
                    <a:pt x="49" y="49"/>
                    <a:pt x="48" y="50"/>
                    <a:pt x="49" y="51"/>
                  </a:cubicBezTo>
                  <a:cubicBezTo>
                    <a:pt x="49" y="54"/>
                    <a:pt x="50" y="57"/>
                    <a:pt x="51" y="59"/>
                  </a:cubicBezTo>
                  <a:cubicBezTo>
                    <a:pt x="51" y="62"/>
                    <a:pt x="53" y="64"/>
                    <a:pt x="53" y="66"/>
                  </a:cubicBezTo>
                  <a:cubicBezTo>
                    <a:pt x="54" y="70"/>
                    <a:pt x="55" y="74"/>
                    <a:pt x="58" y="77"/>
                  </a:cubicBezTo>
                  <a:cubicBezTo>
                    <a:pt x="59" y="78"/>
                    <a:pt x="59" y="79"/>
                    <a:pt x="59" y="79"/>
                  </a:cubicBezTo>
                  <a:cubicBezTo>
                    <a:pt x="59" y="83"/>
                    <a:pt x="58" y="86"/>
                    <a:pt x="58" y="89"/>
                  </a:cubicBezTo>
                  <a:cubicBezTo>
                    <a:pt x="58" y="90"/>
                    <a:pt x="57" y="91"/>
                    <a:pt x="57" y="91"/>
                  </a:cubicBezTo>
                  <a:cubicBezTo>
                    <a:pt x="54" y="91"/>
                    <a:pt x="54" y="93"/>
                    <a:pt x="54" y="95"/>
                  </a:cubicBezTo>
                  <a:cubicBezTo>
                    <a:pt x="53" y="97"/>
                    <a:pt x="52" y="99"/>
                    <a:pt x="51" y="102"/>
                  </a:cubicBezTo>
                  <a:cubicBezTo>
                    <a:pt x="51" y="102"/>
                    <a:pt x="50" y="103"/>
                    <a:pt x="50" y="103"/>
                  </a:cubicBezTo>
                  <a:cubicBezTo>
                    <a:pt x="46" y="105"/>
                    <a:pt x="42" y="107"/>
                    <a:pt x="38" y="108"/>
                  </a:cubicBezTo>
                  <a:cubicBezTo>
                    <a:pt x="33" y="110"/>
                    <a:pt x="29" y="112"/>
                    <a:pt x="25" y="114"/>
                  </a:cubicBezTo>
                  <a:cubicBezTo>
                    <a:pt x="21" y="116"/>
                    <a:pt x="17" y="118"/>
                    <a:pt x="13" y="120"/>
                  </a:cubicBezTo>
                  <a:cubicBezTo>
                    <a:pt x="10" y="122"/>
                    <a:pt x="8" y="123"/>
                    <a:pt x="6" y="12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4" y="149"/>
                    <a:pt x="39" y="165"/>
                    <a:pt x="61" y="170"/>
                  </a:cubicBezTo>
                  <a:cubicBezTo>
                    <a:pt x="61" y="170"/>
                    <a:pt x="61" y="170"/>
                    <a:pt x="61" y="170"/>
                  </a:cubicBezTo>
                  <a:cubicBezTo>
                    <a:pt x="61" y="170"/>
                    <a:pt x="77" y="175"/>
                    <a:pt x="90" y="171"/>
                  </a:cubicBezTo>
                  <a:cubicBezTo>
                    <a:pt x="93" y="171"/>
                    <a:pt x="95" y="170"/>
                    <a:pt x="97" y="169"/>
                  </a:cubicBezTo>
                  <a:cubicBezTo>
                    <a:pt x="117" y="162"/>
                    <a:pt x="143" y="149"/>
                    <a:pt x="157" y="149"/>
                  </a:cubicBezTo>
                  <a:lnTo>
                    <a:pt x="151" y="125"/>
                  </a:lnTo>
                  <a:close/>
                  <a:moveTo>
                    <a:pt x="62" y="158"/>
                  </a:move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lnTo>
                    <a:pt x="62" y="1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ïṧḷïḓê-Freeform: Shape 48"/>
            <p:cNvSpPr/>
            <p:nvPr/>
          </p:nvSpPr>
          <p:spPr bwMode="auto">
            <a:xfrm>
              <a:off x="8011699" y="3251745"/>
              <a:ext cx="596612" cy="551967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ïṧḷïḓê-Freeform: Shape 49"/>
            <p:cNvSpPr/>
            <p:nvPr/>
          </p:nvSpPr>
          <p:spPr bwMode="auto">
            <a:xfrm>
              <a:off x="7866207" y="2521339"/>
              <a:ext cx="330200" cy="256117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ïṧḷïḓê-Freeform: Shape 50"/>
            <p:cNvSpPr/>
            <p:nvPr/>
          </p:nvSpPr>
          <p:spPr bwMode="auto">
            <a:xfrm rot="19719836">
              <a:off x="10317333" y="2706942"/>
              <a:ext cx="305411" cy="459831"/>
            </a:xfrm>
            <a:custGeom>
              <a:avLst/>
              <a:gdLst/>
              <a:ahLst/>
              <a:cxnLst>
                <a:cxn ang="0">
                  <a:pos x="37" y="20"/>
                </a:cxn>
                <a:cxn ang="0">
                  <a:pos x="20" y="40"/>
                </a:cxn>
                <a:cxn ang="0">
                  <a:pos x="11" y="47"/>
                </a:cxn>
                <a:cxn ang="0">
                  <a:pos x="11" y="48"/>
                </a:cxn>
                <a:cxn ang="0">
                  <a:pos x="15" y="54"/>
                </a:cxn>
                <a:cxn ang="0">
                  <a:pos x="7" y="62"/>
                </a:cxn>
                <a:cxn ang="0">
                  <a:pos x="0" y="54"/>
                </a:cxn>
                <a:cxn ang="0">
                  <a:pos x="4" y="48"/>
                </a:cxn>
                <a:cxn ang="0">
                  <a:pos x="4" y="15"/>
                </a:cxn>
                <a:cxn ang="0">
                  <a:pos x="0" y="8"/>
                </a:cxn>
                <a:cxn ang="0">
                  <a:pos x="7" y="0"/>
                </a:cxn>
                <a:cxn ang="0">
                  <a:pos x="15" y="8"/>
                </a:cxn>
                <a:cxn ang="0">
                  <a:pos x="11" y="15"/>
                </a:cxn>
                <a:cxn ang="0">
                  <a:pos x="11" y="35"/>
                </a:cxn>
                <a:cxn ang="0">
                  <a:pos x="18" y="33"/>
                </a:cxn>
                <a:cxn ang="0">
                  <a:pos x="29" y="20"/>
                </a:cxn>
                <a:cxn ang="0">
                  <a:pos x="25" y="13"/>
                </a:cxn>
                <a:cxn ang="0">
                  <a:pos x="33" y="6"/>
                </a:cxn>
                <a:cxn ang="0">
                  <a:pos x="41" y="13"/>
                </a:cxn>
                <a:cxn ang="0">
                  <a:pos x="37" y="20"/>
                </a:cxn>
                <a:cxn ang="0">
                  <a:pos x="7" y="4"/>
                </a:cxn>
                <a:cxn ang="0">
                  <a:pos x="4" y="8"/>
                </a:cxn>
                <a:cxn ang="0">
                  <a:pos x="7" y="12"/>
                </a:cxn>
                <a:cxn ang="0">
                  <a:pos x="11" y="8"/>
                </a:cxn>
                <a:cxn ang="0">
                  <a:pos x="7" y="4"/>
                </a:cxn>
                <a:cxn ang="0">
                  <a:pos x="7" y="51"/>
                </a:cxn>
                <a:cxn ang="0">
                  <a:pos x="4" y="54"/>
                </a:cxn>
                <a:cxn ang="0">
                  <a:pos x="7" y="58"/>
                </a:cxn>
                <a:cxn ang="0">
                  <a:pos x="11" y="54"/>
                </a:cxn>
                <a:cxn ang="0">
                  <a:pos x="7" y="51"/>
                </a:cxn>
                <a:cxn ang="0">
                  <a:pos x="33" y="9"/>
                </a:cxn>
                <a:cxn ang="0">
                  <a:pos x="29" y="13"/>
                </a:cxn>
                <a:cxn ang="0">
                  <a:pos x="33" y="17"/>
                </a:cxn>
                <a:cxn ang="0">
                  <a:pos x="37" y="13"/>
                </a:cxn>
                <a:cxn ang="0">
                  <a:pos x="33" y="9"/>
                </a:cxn>
              </a:cxnLst>
              <a:rect l="0" t="0" r="r" b="b"/>
              <a:pathLst>
                <a:path w="41" h="62">
                  <a:moveTo>
                    <a:pt x="37" y="20"/>
                  </a:moveTo>
                  <a:cubicBezTo>
                    <a:pt x="37" y="34"/>
                    <a:pt x="27" y="38"/>
                    <a:pt x="20" y="40"/>
                  </a:cubicBezTo>
                  <a:cubicBezTo>
                    <a:pt x="13" y="42"/>
                    <a:pt x="11" y="43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4" y="49"/>
                    <a:pt x="15" y="52"/>
                    <a:pt x="15" y="54"/>
                  </a:cubicBezTo>
                  <a:cubicBezTo>
                    <a:pt x="15" y="59"/>
                    <a:pt x="12" y="62"/>
                    <a:pt x="7" y="62"/>
                  </a:cubicBezTo>
                  <a:cubicBezTo>
                    <a:pt x="3" y="62"/>
                    <a:pt x="0" y="59"/>
                    <a:pt x="0" y="54"/>
                  </a:cubicBezTo>
                  <a:cubicBezTo>
                    <a:pt x="0" y="52"/>
                    <a:pt x="1" y="49"/>
                    <a:pt x="4" y="4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11"/>
                    <a:pt x="14" y="14"/>
                    <a:pt x="11" y="1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3" y="34"/>
                    <a:pt x="16" y="33"/>
                    <a:pt x="18" y="33"/>
                  </a:cubicBezTo>
                  <a:cubicBezTo>
                    <a:pt x="25" y="30"/>
                    <a:pt x="29" y="28"/>
                    <a:pt x="29" y="20"/>
                  </a:cubicBezTo>
                  <a:cubicBezTo>
                    <a:pt x="27" y="19"/>
                    <a:pt x="25" y="16"/>
                    <a:pt x="25" y="13"/>
                  </a:cubicBezTo>
                  <a:cubicBezTo>
                    <a:pt x="25" y="9"/>
                    <a:pt x="29" y="6"/>
                    <a:pt x="33" y="6"/>
                  </a:cubicBezTo>
                  <a:cubicBezTo>
                    <a:pt x="37" y="6"/>
                    <a:pt x="41" y="9"/>
                    <a:pt x="41" y="13"/>
                  </a:cubicBezTo>
                  <a:cubicBezTo>
                    <a:pt x="41" y="16"/>
                    <a:pt x="39" y="19"/>
                    <a:pt x="37" y="20"/>
                  </a:cubicBezTo>
                  <a:close/>
                  <a:moveTo>
                    <a:pt x="7" y="4"/>
                  </a:moveTo>
                  <a:cubicBezTo>
                    <a:pt x="5" y="4"/>
                    <a:pt x="4" y="6"/>
                    <a:pt x="4" y="8"/>
                  </a:cubicBezTo>
                  <a:cubicBezTo>
                    <a:pt x="4" y="10"/>
                    <a:pt x="5" y="12"/>
                    <a:pt x="7" y="12"/>
                  </a:cubicBezTo>
                  <a:cubicBezTo>
                    <a:pt x="10" y="12"/>
                    <a:pt x="11" y="10"/>
                    <a:pt x="11" y="8"/>
                  </a:cubicBezTo>
                  <a:cubicBezTo>
                    <a:pt x="11" y="6"/>
                    <a:pt x="10" y="4"/>
                    <a:pt x="7" y="4"/>
                  </a:cubicBezTo>
                  <a:close/>
                  <a:moveTo>
                    <a:pt x="7" y="51"/>
                  </a:moveTo>
                  <a:cubicBezTo>
                    <a:pt x="5" y="51"/>
                    <a:pt x="4" y="52"/>
                    <a:pt x="4" y="54"/>
                  </a:cubicBezTo>
                  <a:cubicBezTo>
                    <a:pt x="4" y="57"/>
                    <a:pt x="5" y="58"/>
                    <a:pt x="7" y="58"/>
                  </a:cubicBezTo>
                  <a:cubicBezTo>
                    <a:pt x="10" y="58"/>
                    <a:pt x="11" y="57"/>
                    <a:pt x="11" y="54"/>
                  </a:cubicBezTo>
                  <a:cubicBezTo>
                    <a:pt x="11" y="52"/>
                    <a:pt x="10" y="51"/>
                    <a:pt x="7" y="51"/>
                  </a:cubicBezTo>
                  <a:close/>
                  <a:moveTo>
                    <a:pt x="33" y="9"/>
                  </a:moveTo>
                  <a:cubicBezTo>
                    <a:pt x="31" y="9"/>
                    <a:pt x="29" y="11"/>
                    <a:pt x="29" y="13"/>
                  </a:cubicBezTo>
                  <a:cubicBezTo>
                    <a:pt x="29" y="15"/>
                    <a:pt x="31" y="17"/>
                    <a:pt x="33" y="17"/>
                  </a:cubicBezTo>
                  <a:cubicBezTo>
                    <a:pt x="35" y="17"/>
                    <a:pt x="37" y="15"/>
                    <a:pt x="37" y="13"/>
                  </a:cubicBezTo>
                  <a:cubicBezTo>
                    <a:pt x="37" y="11"/>
                    <a:pt x="35" y="9"/>
                    <a:pt x="33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ïṧḷïḓê-Freeform: Shape 51"/>
            <p:cNvSpPr/>
            <p:nvPr/>
          </p:nvSpPr>
          <p:spPr bwMode="auto">
            <a:xfrm>
              <a:off x="8818707" y="2176447"/>
              <a:ext cx="315384" cy="306917"/>
            </a:xfrm>
            <a:custGeom>
              <a:avLst/>
              <a:gdLst/>
              <a:ahLst/>
              <a:cxnLst>
                <a:cxn ang="0">
                  <a:pos x="53" y="58"/>
                </a:cxn>
                <a:cxn ang="0">
                  <a:pos x="31" y="67"/>
                </a:cxn>
                <a:cxn ang="0">
                  <a:pos x="0" y="36"/>
                </a:cxn>
                <a:cxn ang="0">
                  <a:pos x="31" y="5"/>
                </a:cxn>
                <a:cxn ang="0">
                  <a:pos x="31" y="36"/>
                </a:cxn>
                <a:cxn ang="0">
                  <a:pos x="53" y="58"/>
                </a:cxn>
                <a:cxn ang="0">
                  <a:pos x="36" y="31"/>
                </a:cxn>
                <a:cxn ang="0">
                  <a:pos x="36" y="0"/>
                </a:cxn>
                <a:cxn ang="0">
                  <a:pos x="67" y="31"/>
                </a:cxn>
                <a:cxn ang="0">
                  <a:pos x="36" y="31"/>
                </a:cxn>
                <a:cxn ang="0">
                  <a:pos x="69" y="36"/>
                </a:cxn>
                <a:cxn ang="0">
                  <a:pos x="60" y="58"/>
                </a:cxn>
                <a:cxn ang="0">
                  <a:pos x="38" y="36"/>
                </a:cxn>
                <a:cxn ang="0">
                  <a:pos x="69" y="36"/>
                </a:cxn>
              </a:cxnLst>
              <a:rect l="0" t="0" r="r" b="b"/>
              <a:pathLst>
                <a:path w="69" h="67">
                  <a:moveTo>
                    <a:pt x="53" y="58"/>
                  </a:moveTo>
                  <a:cubicBezTo>
                    <a:pt x="47" y="64"/>
                    <a:pt x="39" y="67"/>
                    <a:pt x="31" y="67"/>
                  </a:cubicBezTo>
                  <a:cubicBezTo>
                    <a:pt x="14" y="67"/>
                    <a:pt x="0" y="53"/>
                    <a:pt x="0" y="36"/>
                  </a:cubicBezTo>
                  <a:cubicBezTo>
                    <a:pt x="0" y="19"/>
                    <a:pt x="14" y="5"/>
                    <a:pt x="31" y="5"/>
                  </a:cubicBezTo>
                  <a:cubicBezTo>
                    <a:pt x="31" y="36"/>
                    <a:pt x="31" y="36"/>
                    <a:pt x="31" y="36"/>
                  </a:cubicBezTo>
                  <a:lnTo>
                    <a:pt x="53" y="58"/>
                  </a:lnTo>
                  <a:close/>
                  <a:moveTo>
                    <a:pt x="36" y="31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53" y="0"/>
                    <a:pt x="67" y="14"/>
                    <a:pt x="67" y="31"/>
                  </a:cubicBezTo>
                  <a:lnTo>
                    <a:pt x="36" y="31"/>
                  </a:lnTo>
                  <a:close/>
                  <a:moveTo>
                    <a:pt x="69" y="36"/>
                  </a:moveTo>
                  <a:cubicBezTo>
                    <a:pt x="69" y="45"/>
                    <a:pt x="66" y="53"/>
                    <a:pt x="60" y="58"/>
                  </a:cubicBezTo>
                  <a:cubicBezTo>
                    <a:pt x="38" y="36"/>
                    <a:pt x="38" y="36"/>
                    <a:pt x="38" y="36"/>
                  </a:cubicBezTo>
                  <a:lnTo>
                    <a:pt x="69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ïṧḷïḓê-Freeform: Shape 52"/>
            <p:cNvSpPr/>
            <p:nvPr/>
          </p:nvSpPr>
          <p:spPr bwMode="auto">
            <a:xfrm rot="905060">
              <a:off x="10742757" y="3730080"/>
              <a:ext cx="279400" cy="279400"/>
            </a:xfrm>
            <a:custGeom>
              <a:avLst/>
              <a:gdLst/>
              <a:ahLst/>
              <a:cxnLst>
                <a:cxn ang="0">
                  <a:pos x="60" y="40"/>
                </a:cxn>
                <a:cxn ang="0">
                  <a:pos x="40" y="60"/>
                </a:cxn>
                <a:cxn ang="0">
                  <a:pos x="36" y="61"/>
                </a:cxn>
                <a:cxn ang="0">
                  <a:pos x="33" y="60"/>
                </a:cxn>
                <a:cxn ang="0">
                  <a:pos x="4" y="31"/>
                </a:cxn>
                <a:cxn ang="0">
                  <a:pos x="0" y="2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22" y="0"/>
                </a:cxn>
                <a:cxn ang="0">
                  <a:pos x="31" y="4"/>
                </a:cxn>
                <a:cxn ang="0">
                  <a:pos x="60" y="33"/>
                </a:cxn>
                <a:cxn ang="0">
                  <a:pos x="61" y="36"/>
                </a:cxn>
                <a:cxn ang="0">
                  <a:pos x="60" y="40"/>
                </a:cxn>
                <a:cxn ang="0">
                  <a:pos x="13" y="8"/>
                </a:cxn>
                <a:cxn ang="0">
                  <a:pos x="8" y="13"/>
                </a:cxn>
                <a:cxn ang="0">
                  <a:pos x="13" y="18"/>
                </a:cxn>
                <a:cxn ang="0">
                  <a:pos x="18" y="13"/>
                </a:cxn>
                <a:cxn ang="0">
                  <a:pos x="13" y="8"/>
                </a:cxn>
              </a:cxnLst>
              <a:rect l="0" t="0" r="r" b="b"/>
              <a:pathLst>
                <a:path w="61" h="61">
                  <a:moveTo>
                    <a:pt x="60" y="4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1"/>
                    <a:pt x="38" y="61"/>
                    <a:pt x="36" y="61"/>
                  </a:cubicBezTo>
                  <a:cubicBezTo>
                    <a:pt x="35" y="61"/>
                    <a:pt x="34" y="61"/>
                    <a:pt x="33" y="6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2" y="29"/>
                    <a:pt x="0" y="25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9" y="2"/>
                    <a:pt x="31" y="4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1" y="34"/>
                    <a:pt x="61" y="35"/>
                    <a:pt x="61" y="36"/>
                  </a:cubicBezTo>
                  <a:cubicBezTo>
                    <a:pt x="61" y="38"/>
                    <a:pt x="61" y="39"/>
                    <a:pt x="60" y="40"/>
                  </a:cubicBezTo>
                  <a:close/>
                  <a:moveTo>
                    <a:pt x="13" y="8"/>
                  </a:moveTo>
                  <a:cubicBezTo>
                    <a:pt x="10" y="8"/>
                    <a:pt x="8" y="10"/>
                    <a:pt x="8" y="13"/>
                  </a:cubicBezTo>
                  <a:cubicBezTo>
                    <a:pt x="8" y="16"/>
                    <a:pt x="10" y="18"/>
                    <a:pt x="13" y="18"/>
                  </a:cubicBezTo>
                  <a:cubicBezTo>
                    <a:pt x="16" y="18"/>
                    <a:pt x="18" y="16"/>
                    <a:pt x="18" y="13"/>
                  </a:cubicBezTo>
                  <a:cubicBezTo>
                    <a:pt x="18" y="10"/>
                    <a:pt x="16" y="8"/>
                    <a:pt x="13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ïṧḷïḓê-Freeform: Shape 53"/>
            <p:cNvSpPr/>
            <p:nvPr/>
          </p:nvSpPr>
          <p:spPr bwMode="auto">
            <a:xfrm rot="19923664">
              <a:off x="9697379" y="2099515"/>
              <a:ext cx="298451" cy="26458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2" name="Group 54"/>
            <p:cNvGrpSpPr/>
            <p:nvPr/>
          </p:nvGrpSpPr>
          <p:grpSpPr>
            <a:xfrm>
              <a:off x="9045191" y="3584031"/>
              <a:ext cx="1710267" cy="1866900"/>
              <a:chOff x="6783893" y="2688023"/>
              <a:chExt cx="1282700" cy="1400175"/>
            </a:xfrm>
          </p:grpSpPr>
          <p:sp>
            <p:nvSpPr>
              <p:cNvPr id="29" name="ïṧḷïḓê-Freeform: Shape 55"/>
              <p:cNvSpPr/>
              <p:nvPr/>
            </p:nvSpPr>
            <p:spPr bwMode="auto">
              <a:xfrm>
                <a:off x="7182355" y="3343660"/>
                <a:ext cx="884238" cy="744538"/>
              </a:xfrm>
              <a:custGeom>
                <a:avLst/>
                <a:gdLst/>
                <a:ahLst/>
                <a:cxnLst>
                  <a:cxn ang="0">
                    <a:pos x="557" y="0"/>
                  </a:cxn>
                  <a:cxn ang="0">
                    <a:pos x="441" y="296"/>
                  </a:cxn>
                  <a:cxn ang="0">
                    <a:pos x="0" y="469"/>
                  </a:cxn>
                  <a:cxn ang="0">
                    <a:pos x="118" y="170"/>
                  </a:cxn>
                  <a:cxn ang="0">
                    <a:pos x="557" y="0"/>
                  </a:cxn>
                </a:cxnLst>
                <a:rect l="0" t="0" r="r" b="b"/>
                <a:pathLst>
                  <a:path w="557" h="469">
                    <a:moveTo>
                      <a:pt x="557" y="0"/>
                    </a:moveTo>
                    <a:lnTo>
                      <a:pt x="441" y="296"/>
                    </a:lnTo>
                    <a:lnTo>
                      <a:pt x="0" y="469"/>
                    </a:lnTo>
                    <a:lnTo>
                      <a:pt x="118" y="170"/>
                    </a:lnTo>
                    <a:lnTo>
                      <a:pt x="557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ïṧḷïḓê-Freeform: Shape 56"/>
              <p:cNvSpPr/>
              <p:nvPr/>
            </p:nvSpPr>
            <p:spPr bwMode="auto">
              <a:xfrm>
                <a:off x="6783893" y="2905510"/>
                <a:ext cx="585788" cy="1182688"/>
              </a:xfrm>
              <a:custGeom>
                <a:avLst/>
                <a:gdLst/>
                <a:ahLst/>
                <a:cxnLst>
                  <a:cxn ang="0">
                    <a:pos x="369" y="446"/>
                  </a:cxn>
                  <a:cxn ang="0">
                    <a:pos x="251" y="745"/>
                  </a:cxn>
                  <a:cxn ang="0">
                    <a:pos x="0" y="297"/>
                  </a:cxn>
                  <a:cxn ang="0">
                    <a:pos x="118" y="0"/>
                  </a:cxn>
                  <a:cxn ang="0">
                    <a:pos x="369" y="446"/>
                  </a:cxn>
                </a:cxnLst>
                <a:rect l="0" t="0" r="r" b="b"/>
                <a:pathLst>
                  <a:path w="369" h="745">
                    <a:moveTo>
                      <a:pt x="369" y="446"/>
                    </a:moveTo>
                    <a:lnTo>
                      <a:pt x="251" y="745"/>
                    </a:lnTo>
                    <a:lnTo>
                      <a:pt x="0" y="297"/>
                    </a:lnTo>
                    <a:lnTo>
                      <a:pt x="118" y="0"/>
                    </a:lnTo>
                    <a:lnTo>
                      <a:pt x="369" y="44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ïṧḷïḓê-Freeform: Shape 57"/>
              <p:cNvSpPr/>
              <p:nvPr/>
            </p:nvSpPr>
            <p:spPr bwMode="auto">
              <a:xfrm>
                <a:off x="6971218" y="2688023"/>
                <a:ext cx="1095375" cy="925513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94" y="28"/>
                  </a:cxn>
                  <a:cxn ang="0">
                    <a:pos x="183" y="0"/>
                  </a:cxn>
                  <a:cxn ang="0">
                    <a:pos x="236" y="85"/>
                  </a:cxn>
                  <a:cxn ang="0">
                    <a:pos x="291" y="174"/>
                  </a:cxn>
                  <a:cxn ang="0">
                    <a:pos x="202" y="209"/>
                  </a:cxn>
                  <a:cxn ang="0">
                    <a:pos x="106" y="246"/>
                  </a:cxn>
                  <a:cxn ang="0">
                    <a:pos x="51" y="150"/>
                  </a:cxn>
                  <a:cxn ang="0">
                    <a:pos x="0" y="58"/>
                  </a:cxn>
                </a:cxnLst>
                <a:rect l="0" t="0" r="r" b="b"/>
                <a:pathLst>
                  <a:path w="291" h="246">
                    <a:moveTo>
                      <a:pt x="0" y="58"/>
                    </a:moveTo>
                    <a:cubicBezTo>
                      <a:pt x="32" y="48"/>
                      <a:pt x="63" y="38"/>
                      <a:pt x="94" y="28"/>
                    </a:cubicBezTo>
                    <a:cubicBezTo>
                      <a:pt x="124" y="19"/>
                      <a:pt x="154" y="10"/>
                      <a:pt x="183" y="0"/>
                    </a:cubicBezTo>
                    <a:cubicBezTo>
                      <a:pt x="200" y="28"/>
                      <a:pt x="218" y="56"/>
                      <a:pt x="236" y="85"/>
                    </a:cubicBezTo>
                    <a:cubicBezTo>
                      <a:pt x="254" y="114"/>
                      <a:pt x="273" y="144"/>
                      <a:pt x="291" y="174"/>
                    </a:cubicBezTo>
                    <a:cubicBezTo>
                      <a:pt x="262" y="185"/>
                      <a:pt x="232" y="197"/>
                      <a:pt x="202" y="209"/>
                    </a:cubicBezTo>
                    <a:cubicBezTo>
                      <a:pt x="170" y="221"/>
                      <a:pt x="138" y="234"/>
                      <a:pt x="106" y="246"/>
                    </a:cubicBezTo>
                    <a:cubicBezTo>
                      <a:pt x="87" y="214"/>
                      <a:pt x="69" y="182"/>
                      <a:pt x="51" y="150"/>
                    </a:cubicBezTo>
                    <a:cubicBezTo>
                      <a:pt x="34" y="119"/>
                      <a:pt x="17" y="88"/>
                      <a:pt x="0" y="5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" name="Group 58"/>
            <p:cNvGrpSpPr/>
            <p:nvPr/>
          </p:nvGrpSpPr>
          <p:grpSpPr>
            <a:xfrm>
              <a:off x="8145608" y="3939631"/>
              <a:ext cx="1401233" cy="1621367"/>
              <a:chOff x="6109205" y="2954723"/>
              <a:chExt cx="1050925" cy="1216025"/>
            </a:xfrm>
          </p:grpSpPr>
          <p:sp>
            <p:nvSpPr>
              <p:cNvPr id="26" name="ïṧḷïḓê-Freeform: Shape 59"/>
              <p:cNvSpPr/>
              <p:nvPr/>
            </p:nvSpPr>
            <p:spPr bwMode="auto">
              <a:xfrm>
                <a:off x="6388605" y="3470660"/>
                <a:ext cx="771525" cy="700088"/>
              </a:xfrm>
              <a:custGeom>
                <a:avLst/>
                <a:gdLst/>
                <a:ahLst/>
                <a:cxnLst>
                  <a:cxn ang="0">
                    <a:pos x="486" y="0"/>
                  </a:cxn>
                  <a:cxn ang="0">
                    <a:pos x="367" y="297"/>
                  </a:cxn>
                  <a:cxn ang="0">
                    <a:pos x="0" y="441"/>
                  </a:cxn>
                  <a:cxn ang="0">
                    <a:pos x="116" y="145"/>
                  </a:cxn>
                  <a:cxn ang="0">
                    <a:pos x="486" y="0"/>
                  </a:cxn>
                </a:cxnLst>
                <a:rect l="0" t="0" r="r" b="b"/>
                <a:pathLst>
                  <a:path w="486" h="441">
                    <a:moveTo>
                      <a:pt x="486" y="0"/>
                    </a:moveTo>
                    <a:lnTo>
                      <a:pt x="367" y="297"/>
                    </a:lnTo>
                    <a:lnTo>
                      <a:pt x="0" y="441"/>
                    </a:lnTo>
                    <a:lnTo>
                      <a:pt x="116" y="145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ïṧḷïḓê-Freeform: Shape 60"/>
              <p:cNvSpPr/>
              <p:nvPr/>
            </p:nvSpPr>
            <p:spPr bwMode="auto">
              <a:xfrm>
                <a:off x="6109205" y="3132523"/>
                <a:ext cx="466725" cy="1038225"/>
              </a:xfrm>
              <a:custGeom>
                <a:avLst/>
                <a:gdLst/>
                <a:ahLst/>
                <a:cxnLst>
                  <a:cxn ang="0">
                    <a:pos x="294" y="358"/>
                  </a:cxn>
                  <a:cxn ang="0">
                    <a:pos x="176" y="654"/>
                  </a:cxn>
                  <a:cxn ang="0">
                    <a:pos x="0" y="299"/>
                  </a:cxn>
                  <a:cxn ang="0">
                    <a:pos x="119" y="0"/>
                  </a:cxn>
                  <a:cxn ang="0">
                    <a:pos x="294" y="358"/>
                  </a:cxn>
                </a:cxnLst>
                <a:rect l="0" t="0" r="r" b="b"/>
                <a:pathLst>
                  <a:path w="294" h="654">
                    <a:moveTo>
                      <a:pt x="294" y="358"/>
                    </a:moveTo>
                    <a:lnTo>
                      <a:pt x="176" y="654"/>
                    </a:lnTo>
                    <a:lnTo>
                      <a:pt x="0" y="299"/>
                    </a:lnTo>
                    <a:lnTo>
                      <a:pt x="119" y="0"/>
                    </a:lnTo>
                    <a:lnTo>
                      <a:pt x="294" y="358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ïṧḷïḓê-Freeform: Shape 61"/>
              <p:cNvSpPr/>
              <p:nvPr/>
            </p:nvSpPr>
            <p:spPr bwMode="auto">
              <a:xfrm>
                <a:off x="6291768" y="2954723"/>
                <a:ext cx="865188" cy="749300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79" y="23"/>
                  </a:cxn>
                  <a:cxn ang="0">
                    <a:pos x="154" y="0"/>
                  </a:cxn>
                  <a:cxn ang="0">
                    <a:pos x="191" y="67"/>
                  </a:cxn>
                  <a:cxn ang="0">
                    <a:pos x="230" y="138"/>
                  </a:cxn>
                  <a:cxn ang="0">
                    <a:pos x="155" y="167"/>
                  </a:cxn>
                  <a:cxn ang="0">
                    <a:pos x="74" y="199"/>
                  </a:cxn>
                  <a:cxn ang="0">
                    <a:pos x="36" y="122"/>
                  </a:cxn>
                  <a:cxn ang="0">
                    <a:pos x="0" y="48"/>
                  </a:cxn>
                </a:cxnLst>
                <a:rect l="0" t="0" r="r" b="b"/>
                <a:pathLst>
                  <a:path w="230" h="199">
                    <a:moveTo>
                      <a:pt x="0" y="48"/>
                    </a:moveTo>
                    <a:cubicBezTo>
                      <a:pt x="27" y="40"/>
                      <a:pt x="53" y="31"/>
                      <a:pt x="79" y="23"/>
                    </a:cubicBezTo>
                    <a:cubicBezTo>
                      <a:pt x="105" y="15"/>
                      <a:pt x="129" y="7"/>
                      <a:pt x="154" y="0"/>
                    </a:cubicBezTo>
                    <a:cubicBezTo>
                      <a:pt x="166" y="22"/>
                      <a:pt x="178" y="44"/>
                      <a:pt x="191" y="67"/>
                    </a:cubicBezTo>
                    <a:cubicBezTo>
                      <a:pt x="204" y="90"/>
                      <a:pt x="217" y="114"/>
                      <a:pt x="230" y="138"/>
                    </a:cubicBezTo>
                    <a:cubicBezTo>
                      <a:pt x="206" y="147"/>
                      <a:pt x="180" y="157"/>
                      <a:pt x="155" y="167"/>
                    </a:cubicBezTo>
                    <a:cubicBezTo>
                      <a:pt x="128" y="178"/>
                      <a:pt x="101" y="188"/>
                      <a:pt x="74" y="199"/>
                    </a:cubicBezTo>
                    <a:cubicBezTo>
                      <a:pt x="61" y="173"/>
                      <a:pt x="48" y="147"/>
                      <a:pt x="36" y="122"/>
                    </a:cubicBezTo>
                    <a:cubicBezTo>
                      <a:pt x="24" y="97"/>
                      <a:pt x="12" y="72"/>
                      <a:pt x="0" y="4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4" name="ïṧḷïḓê-Freeform: Shape 62"/>
            <p:cNvSpPr/>
            <p:nvPr/>
          </p:nvSpPr>
          <p:spPr bwMode="auto">
            <a:xfrm rot="20043309">
              <a:off x="8760574" y="4195617"/>
              <a:ext cx="463961" cy="467116"/>
            </a:xfrm>
            <a:custGeom>
              <a:avLst/>
              <a:gdLst/>
              <a:ahLst/>
              <a:cxnLst>
                <a:cxn ang="0">
                  <a:pos x="68" y="64"/>
                </a:cxn>
                <a:cxn ang="0">
                  <a:pos x="65" y="68"/>
                </a:cxn>
                <a:cxn ang="0">
                  <a:pos x="28" y="68"/>
                </a:cxn>
                <a:cxn ang="0">
                  <a:pos x="25" y="64"/>
                </a:cxn>
                <a:cxn ang="0">
                  <a:pos x="25" y="58"/>
                </a:cxn>
                <a:cxn ang="0">
                  <a:pos x="4" y="58"/>
                </a:cxn>
                <a:cxn ang="0">
                  <a:pos x="0" y="54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5" y="0"/>
                </a:cxn>
                <a:cxn ang="0">
                  <a:pos x="49" y="3"/>
                </a:cxn>
                <a:cxn ang="0">
                  <a:pos x="49" y="16"/>
                </a:cxn>
                <a:cxn ang="0">
                  <a:pos x="50" y="17"/>
                </a:cxn>
                <a:cxn ang="0">
                  <a:pos x="66" y="32"/>
                </a:cxn>
                <a:cxn ang="0">
                  <a:pos x="68" y="39"/>
                </a:cxn>
                <a:cxn ang="0">
                  <a:pos x="68" y="64"/>
                </a:cxn>
                <a:cxn ang="0">
                  <a:pos x="39" y="6"/>
                </a:cxn>
                <a:cxn ang="0">
                  <a:pos x="38" y="5"/>
                </a:cxn>
                <a:cxn ang="0">
                  <a:pos x="11" y="5"/>
                </a:cxn>
                <a:cxn ang="0">
                  <a:pos x="10" y="6"/>
                </a:cxn>
                <a:cxn ang="0">
                  <a:pos x="10" y="8"/>
                </a:cxn>
                <a:cxn ang="0">
                  <a:pos x="11" y="9"/>
                </a:cxn>
                <a:cxn ang="0">
                  <a:pos x="38" y="9"/>
                </a:cxn>
                <a:cxn ang="0">
                  <a:pos x="39" y="8"/>
                </a:cxn>
                <a:cxn ang="0">
                  <a:pos x="39" y="6"/>
                </a:cxn>
                <a:cxn ang="0">
                  <a:pos x="64" y="63"/>
                </a:cxn>
                <a:cxn ang="0">
                  <a:pos x="64" y="39"/>
                </a:cxn>
                <a:cxn ang="0">
                  <a:pos x="48" y="39"/>
                </a:cxn>
                <a:cxn ang="0">
                  <a:pos x="44" y="35"/>
                </a:cxn>
                <a:cxn ang="0">
                  <a:pos x="44" y="19"/>
                </a:cxn>
                <a:cxn ang="0">
                  <a:pos x="30" y="19"/>
                </a:cxn>
                <a:cxn ang="0">
                  <a:pos x="30" y="63"/>
                </a:cxn>
                <a:cxn ang="0">
                  <a:pos x="64" y="63"/>
                </a:cxn>
                <a:cxn ang="0">
                  <a:pos x="60" y="34"/>
                </a:cxn>
                <a:cxn ang="0">
                  <a:pos x="49" y="22"/>
                </a:cxn>
                <a:cxn ang="0">
                  <a:pos x="49" y="34"/>
                </a:cxn>
                <a:cxn ang="0">
                  <a:pos x="60" y="34"/>
                </a:cxn>
              </a:cxnLst>
              <a:rect l="0" t="0" r="r" b="b"/>
              <a:pathLst>
                <a:path w="68" h="68">
                  <a:moveTo>
                    <a:pt x="68" y="64"/>
                  </a:moveTo>
                  <a:cubicBezTo>
                    <a:pt x="68" y="66"/>
                    <a:pt x="67" y="68"/>
                    <a:pt x="65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6" y="68"/>
                    <a:pt x="25" y="66"/>
                    <a:pt x="25" y="64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2" y="58"/>
                    <a:pt x="0" y="56"/>
                    <a:pt x="0" y="5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9" y="1"/>
                    <a:pt x="49" y="3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6"/>
                    <a:pt x="50" y="16"/>
                    <a:pt x="50" y="1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7" y="34"/>
                    <a:pt x="68" y="37"/>
                    <a:pt x="68" y="39"/>
                  </a:cubicBezTo>
                  <a:lnTo>
                    <a:pt x="68" y="64"/>
                  </a:lnTo>
                  <a:close/>
                  <a:moveTo>
                    <a:pt x="39" y="6"/>
                  </a:moveTo>
                  <a:cubicBezTo>
                    <a:pt x="39" y="5"/>
                    <a:pt x="39" y="5"/>
                    <a:pt x="38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9" y="9"/>
                    <a:pt x="39" y="9"/>
                    <a:pt x="39" y="8"/>
                  </a:cubicBezTo>
                  <a:lnTo>
                    <a:pt x="39" y="6"/>
                  </a:lnTo>
                  <a:close/>
                  <a:moveTo>
                    <a:pt x="64" y="63"/>
                  </a:moveTo>
                  <a:cubicBezTo>
                    <a:pt x="64" y="39"/>
                    <a:pt x="64" y="39"/>
                    <a:pt x="64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6" y="39"/>
                    <a:pt x="44" y="37"/>
                    <a:pt x="44" y="35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63"/>
                    <a:pt x="30" y="63"/>
                    <a:pt x="30" y="63"/>
                  </a:cubicBezTo>
                  <a:lnTo>
                    <a:pt x="64" y="63"/>
                  </a:lnTo>
                  <a:close/>
                  <a:moveTo>
                    <a:pt x="60" y="34"/>
                  </a:moveTo>
                  <a:cubicBezTo>
                    <a:pt x="49" y="22"/>
                    <a:pt x="49" y="22"/>
                    <a:pt x="49" y="22"/>
                  </a:cubicBezTo>
                  <a:cubicBezTo>
                    <a:pt x="49" y="34"/>
                    <a:pt x="49" y="34"/>
                    <a:pt x="49" y="34"/>
                  </a:cubicBezTo>
                  <a:lnTo>
                    <a:pt x="60" y="3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ïṧḷïḓê-Freeform: Shape 63"/>
            <p:cNvSpPr/>
            <p:nvPr/>
          </p:nvSpPr>
          <p:spPr bwMode="auto">
            <a:xfrm rot="20052358">
              <a:off x="9842499" y="3935704"/>
              <a:ext cx="357716" cy="514467"/>
            </a:xfrm>
            <a:custGeom>
              <a:avLst/>
              <a:gdLst/>
              <a:ahLst/>
              <a:cxnLst>
                <a:cxn ang="0">
                  <a:pos x="41" y="29"/>
                </a:cxn>
                <a:cxn ang="0">
                  <a:pos x="23" y="50"/>
                </a:cxn>
                <a:cxn ang="0">
                  <a:pos x="23" y="55"/>
                </a:cxn>
                <a:cxn ang="0">
                  <a:pos x="32" y="55"/>
                </a:cxn>
                <a:cxn ang="0">
                  <a:pos x="34" y="57"/>
                </a:cxn>
                <a:cxn ang="0">
                  <a:pos x="32" y="59"/>
                </a:cxn>
                <a:cxn ang="0">
                  <a:pos x="9" y="59"/>
                </a:cxn>
                <a:cxn ang="0">
                  <a:pos x="7" y="57"/>
                </a:cxn>
                <a:cxn ang="0">
                  <a:pos x="9" y="55"/>
                </a:cxn>
                <a:cxn ang="0">
                  <a:pos x="18" y="55"/>
                </a:cxn>
                <a:cxn ang="0">
                  <a:pos x="18" y="50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2" y="23"/>
                </a:cxn>
                <a:cxn ang="0">
                  <a:pos x="4" y="25"/>
                </a:cxn>
                <a:cxn ang="0">
                  <a:pos x="4" y="29"/>
                </a:cxn>
                <a:cxn ang="0">
                  <a:pos x="20" y="45"/>
                </a:cxn>
                <a:cxn ang="0">
                  <a:pos x="36" y="29"/>
                </a:cxn>
                <a:cxn ang="0">
                  <a:pos x="36" y="25"/>
                </a:cxn>
                <a:cxn ang="0">
                  <a:pos x="39" y="23"/>
                </a:cxn>
                <a:cxn ang="0">
                  <a:pos x="41" y="25"/>
                </a:cxn>
                <a:cxn ang="0">
                  <a:pos x="41" y="29"/>
                </a:cxn>
                <a:cxn ang="0">
                  <a:pos x="32" y="29"/>
                </a:cxn>
                <a:cxn ang="0">
                  <a:pos x="20" y="41"/>
                </a:cxn>
                <a:cxn ang="0">
                  <a:pos x="9" y="29"/>
                </a:cxn>
                <a:cxn ang="0">
                  <a:pos x="9" y="11"/>
                </a:cxn>
                <a:cxn ang="0">
                  <a:pos x="20" y="0"/>
                </a:cxn>
                <a:cxn ang="0">
                  <a:pos x="32" y="11"/>
                </a:cxn>
                <a:cxn ang="0">
                  <a:pos x="32" y="29"/>
                </a:cxn>
              </a:cxnLst>
              <a:rect l="0" t="0" r="r" b="b"/>
              <a:pathLst>
                <a:path w="41" h="59">
                  <a:moveTo>
                    <a:pt x="41" y="29"/>
                  </a:moveTo>
                  <a:cubicBezTo>
                    <a:pt x="41" y="40"/>
                    <a:pt x="33" y="49"/>
                    <a:pt x="23" y="50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5"/>
                    <a:pt x="34" y="56"/>
                    <a:pt x="34" y="57"/>
                  </a:cubicBezTo>
                  <a:cubicBezTo>
                    <a:pt x="34" y="58"/>
                    <a:pt x="33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59"/>
                    <a:pt x="7" y="58"/>
                    <a:pt x="7" y="57"/>
                  </a:cubicBezTo>
                  <a:cubicBezTo>
                    <a:pt x="7" y="56"/>
                    <a:pt x="8" y="55"/>
                    <a:pt x="9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8" y="49"/>
                    <a:pt x="0" y="40"/>
                    <a:pt x="0" y="2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3" y="23"/>
                    <a:pt x="4" y="24"/>
                    <a:pt x="4" y="2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8"/>
                    <a:pt x="12" y="45"/>
                    <a:pt x="20" y="45"/>
                  </a:cubicBezTo>
                  <a:cubicBezTo>
                    <a:pt x="29" y="45"/>
                    <a:pt x="36" y="38"/>
                    <a:pt x="36" y="29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4"/>
                    <a:pt x="37" y="23"/>
                    <a:pt x="39" y="23"/>
                  </a:cubicBezTo>
                  <a:cubicBezTo>
                    <a:pt x="40" y="23"/>
                    <a:pt x="41" y="24"/>
                    <a:pt x="41" y="25"/>
                  </a:cubicBezTo>
                  <a:lnTo>
                    <a:pt x="41" y="29"/>
                  </a:lnTo>
                  <a:close/>
                  <a:moveTo>
                    <a:pt x="32" y="29"/>
                  </a:moveTo>
                  <a:cubicBezTo>
                    <a:pt x="32" y="36"/>
                    <a:pt x="27" y="41"/>
                    <a:pt x="20" y="41"/>
                  </a:cubicBezTo>
                  <a:cubicBezTo>
                    <a:pt x="14" y="41"/>
                    <a:pt x="9" y="36"/>
                    <a:pt x="9" y="2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5"/>
                    <a:pt x="14" y="0"/>
                    <a:pt x="20" y="0"/>
                  </a:cubicBezTo>
                  <a:cubicBezTo>
                    <a:pt x="27" y="0"/>
                    <a:pt x="32" y="5"/>
                    <a:pt x="32" y="11"/>
                  </a:cubicBezTo>
                  <a:lnTo>
                    <a:pt x="32" y="2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53" name="Group 76"/>
          <p:cNvGrpSpPr/>
          <p:nvPr/>
        </p:nvGrpSpPr>
        <p:grpSpPr>
          <a:xfrm>
            <a:off x="5986783" y="1354999"/>
            <a:ext cx="2157899" cy="2597568"/>
            <a:chOff x="8043337" y="1912116"/>
            <a:chExt cx="2877199" cy="3463424"/>
          </a:xfrm>
        </p:grpSpPr>
        <p:grpSp>
          <p:nvGrpSpPr>
            <p:cNvPr id="54" name="Group 77"/>
            <p:cNvGrpSpPr/>
            <p:nvPr/>
          </p:nvGrpSpPr>
          <p:grpSpPr>
            <a:xfrm>
              <a:off x="8043337" y="1912116"/>
              <a:ext cx="2738656" cy="3463424"/>
              <a:chOff x="1009879" y="1491637"/>
              <a:chExt cx="3944818" cy="3463424"/>
            </a:xfrm>
          </p:grpSpPr>
          <p:grpSp>
            <p:nvGrpSpPr>
              <p:cNvPr id="57" name="Group 80"/>
              <p:cNvGrpSpPr/>
              <p:nvPr/>
            </p:nvGrpSpPr>
            <p:grpSpPr>
              <a:xfrm>
                <a:off x="1009879" y="1491637"/>
                <a:ext cx="3944818" cy="815608"/>
                <a:chOff x="1133636" y="1824875"/>
                <a:chExt cx="3944818" cy="815608"/>
              </a:xfrm>
            </p:grpSpPr>
            <p:sp>
              <p:nvSpPr>
                <p:cNvPr id="64" name="ïṧḷïḓê-TextBox 87"/>
                <p:cNvSpPr txBox="1"/>
                <p:nvPr/>
              </p:nvSpPr>
              <p:spPr>
                <a:xfrm>
                  <a:off x="1133636" y="2132652"/>
                  <a:ext cx="3944818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点击此处更换</a:t>
                  </a:r>
                  <a:r>
                    <a:rPr lang="zh-CN" altLang="en-US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文本点击</a:t>
                  </a:r>
                  <a:r>
                    <a:rPr lang="zh-CN" alt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此处更换</a:t>
                  </a:r>
                  <a:r>
                    <a:rPr lang="zh-CN" altLang="en-US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文本</a:t>
                  </a:r>
                  <a:endParaRPr lang="zh-CN" altLang="en-US" sz="1200" dirty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r">
                    <a:lnSpc>
                      <a:spcPct val="120000"/>
                    </a:lnSpc>
                  </a:pPr>
                  <a:endParaRPr lang="zh-CN" altLang="en-US" sz="1200" dirty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5" name="ïṧḷïḓê-Rectangle 8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 dirty="0">
                      <a:solidFill>
                        <a:schemeClr val="accent1"/>
                      </a:solidFill>
                    </a:rPr>
                    <a:t>标题文本预设</a:t>
                  </a:r>
                  <a:endParaRPr lang="zh-CN" altLang="en-US" sz="1600" b="1" dirty="0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58" name="Group 81"/>
              <p:cNvGrpSpPr/>
              <p:nvPr/>
            </p:nvGrpSpPr>
            <p:grpSpPr>
              <a:xfrm>
                <a:off x="1009879" y="2815545"/>
                <a:ext cx="3944818" cy="815608"/>
                <a:chOff x="1133636" y="1824875"/>
                <a:chExt cx="3944818" cy="815608"/>
              </a:xfrm>
            </p:grpSpPr>
            <p:sp>
              <p:nvSpPr>
                <p:cNvPr id="62" name="ïṧḷïḓê-TextBox 85"/>
                <p:cNvSpPr txBox="1"/>
                <p:nvPr/>
              </p:nvSpPr>
              <p:spPr>
                <a:xfrm>
                  <a:off x="1133636" y="2132652"/>
                  <a:ext cx="3944818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点击此处更换</a:t>
                  </a:r>
                  <a:r>
                    <a:rPr lang="zh-CN" altLang="en-US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文本点击</a:t>
                  </a:r>
                  <a:r>
                    <a:rPr lang="zh-CN" alt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此处更换</a:t>
                  </a:r>
                  <a:r>
                    <a:rPr lang="zh-CN" altLang="en-US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文本</a:t>
                  </a:r>
                  <a:endParaRPr lang="zh-CN" altLang="en-US" sz="1200" dirty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r">
                    <a:lnSpc>
                      <a:spcPct val="120000"/>
                    </a:lnSpc>
                  </a:pPr>
                  <a:endParaRPr lang="zh-CN" altLang="en-US" sz="1200" dirty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3" name="ïṧḷïḓê-Rectangle 8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2"/>
                      </a:solidFill>
                    </a:rPr>
                    <a:t>标题文本预设</a:t>
                  </a:r>
                  <a:endParaRPr lang="zh-CN" altLang="en-US" sz="1600" b="1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59" name="Group 82"/>
              <p:cNvGrpSpPr/>
              <p:nvPr/>
            </p:nvGrpSpPr>
            <p:grpSpPr>
              <a:xfrm>
                <a:off x="1009879" y="4139453"/>
                <a:ext cx="3944818" cy="815608"/>
                <a:chOff x="1133636" y="1824875"/>
                <a:chExt cx="3944818" cy="815608"/>
              </a:xfrm>
            </p:grpSpPr>
            <p:sp>
              <p:nvSpPr>
                <p:cNvPr id="60" name="ïṧḷïḓê-TextBox 83"/>
                <p:cNvSpPr txBox="1"/>
                <p:nvPr/>
              </p:nvSpPr>
              <p:spPr>
                <a:xfrm>
                  <a:off x="1133636" y="2132652"/>
                  <a:ext cx="3944818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点击此处更换</a:t>
                  </a:r>
                  <a:r>
                    <a:rPr lang="zh-CN" altLang="en-US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文本点击</a:t>
                  </a:r>
                  <a:r>
                    <a:rPr lang="zh-CN" alt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此处更换</a:t>
                  </a:r>
                  <a:r>
                    <a:rPr lang="zh-CN" altLang="en-US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文本</a:t>
                  </a:r>
                  <a:endParaRPr lang="zh-CN" altLang="en-US" sz="1200" dirty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r">
                    <a:lnSpc>
                      <a:spcPct val="120000"/>
                    </a:lnSpc>
                  </a:pPr>
                  <a:endParaRPr lang="zh-CN" altLang="en-US" sz="1200" dirty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1" name="ïṧḷïḓê-Rectangle 8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5"/>
                      </a:solidFill>
                    </a:rPr>
                    <a:t>标题文本预设</a:t>
                  </a:r>
                  <a:endParaRPr lang="zh-CN" altLang="en-US" sz="1600" b="1">
                    <a:solidFill>
                      <a:schemeClr val="accent5"/>
                    </a:solidFill>
                  </a:endParaRPr>
                </a:p>
              </p:txBody>
            </p:sp>
          </p:grpSp>
        </p:grpSp>
        <p:cxnSp>
          <p:nvCxnSpPr>
            <p:cNvPr id="55" name="ïṧḷïḓê-Straight Connector 78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ïṧḷïḓê-Straight Connector 79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89"/>
          <p:cNvGrpSpPr/>
          <p:nvPr/>
        </p:nvGrpSpPr>
        <p:grpSpPr>
          <a:xfrm>
            <a:off x="934881" y="1354999"/>
            <a:ext cx="2138837" cy="2597568"/>
            <a:chOff x="1307468" y="1697288"/>
            <a:chExt cx="2851783" cy="3463424"/>
          </a:xfrm>
        </p:grpSpPr>
        <p:grpSp>
          <p:nvGrpSpPr>
            <p:cNvPr id="67" name="Group 90"/>
            <p:cNvGrpSpPr/>
            <p:nvPr/>
          </p:nvGrpSpPr>
          <p:grpSpPr>
            <a:xfrm>
              <a:off x="1410010" y="1697288"/>
              <a:ext cx="2749241" cy="3463424"/>
              <a:chOff x="1193500" y="1491637"/>
              <a:chExt cx="3960065" cy="3463424"/>
            </a:xfrm>
          </p:grpSpPr>
          <p:grpSp>
            <p:nvGrpSpPr>
              <p:cNvPr id="71" name="Group 94"/>
              <p:cNvGrpSpPr/>
              <p:nvPr/>
            </p:nvGrpSpPr>
            <p:grpSpPr>
              <a:xfrm>
                <a:off x="1193500" y="1491637"/>
                <a:ext cx="3960065" cy="815608"/>
                <a:chOff x="1317257" y="1824875"/>
                <a:chExt cx="3960065" cy="815608"/>
              </a:xfrm>
            </p:grpSpPr>
            <p:sp>
              <p:nvSpPr>
                <p:cNvPr id="78" name="ïṧḷïḓê-TextBox 101"/>
                <p:cNvSpPr txBox="1"/>
                <p:nvPr/>
              </p:nvSpPr>
              <p:spPr>
                <a:xfrm>
                  <a:off x="1317257" y="2132652"/>
                  <a:ext cx="396006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点击此处更换</a:t>
                  </a:r>
                  <a:r>
                    <a:rPr lang="zh-CN" altLang="en-US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文本点击</a:t>
                  </a:r>
                  <a:r>
                    <a:rPr lang="zh-CN" alt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此处更换</a:t>
                  </a:r>
                  <a:r>
                    <a:rPr lang="zh-CN" altLang="en-US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文本</a:t>
                  </a:r>
                  <a:endParaRPr lang="zh-CN" altLang="en-US" sz="1200" dirty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>
                    <a:lnSpc>
                      <a:spcPct val="120000"/>
                    </a:lnSpc>
                  </a:pPr>
                  <a:endParaRPr lang="zh-CN" altLang="en-US" sz="1200" dirty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9" name="ïṧḷïḓê-Rectangle 102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</a:rPr>
                    <a:t>标题文本预设</a:t>
                  </a:r>
                  <a:endParaRPr lang="zh-CN" altLang="en-US" sz="1600" b="1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72" name="Group 95"/>
              <p:cNvGrpSpPr/>
              <p:nvPr/>
            </p:nvGrpSpPr>
            <p:grpSpPr>
              <a:xfrm>
                <a:off x="1193500" y="2815545"/>
                <a:ext cx="3960065" cy="815608"/>
                <a:chOff x="1317257" y="1824875"/>
                <a:chExt cx="3960065" cy="815608"/>
              </a:xfrm>
            </p:grpSpPr>
            <p:sp>
              <p:nvSpPr>
                <p:cNvPr id="76" name="ïṧḷïḓê-TextBox 99"/>
                <p:cNvSpPr txBox="1"/>
                <p:nvPr/>
              </p:nvSpPr>
              <p:spPr>
                <a:xfrm>
                  <a:off x="1317257" y="2132652"/>
                  <a:ext cx="396006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点击此处更换</a:t>
                  </a:r>
                  <a:r>
                    <a:rPr lang="zh-CN" altLang="en-US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文本点击</a:t>
                  </a:r>
                  <a:r>
                    <a:rPr lang="zh-CN" alt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此处更换</a:t>
                  </a:r>
                  <a:r>
                    <a:rPr lang="zh-CN" altLang="en-US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文本</a:t>
                  </a:r>
                  <a:endParaRPr lang="zh-CN" altLang="en-US" sz="1200" dirty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>
                    <a:lnSpc>
                      <a:spcPct val="120000"/>
                    </a:lnSpc>
                  </a:pPr>
                  <a:endParaRPr lang="zh-CN" altLang="en-US" sz="1200" dirty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7" name="ïṧḷïḓê-Rectangle 10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</a:rPr>
                    <a:t>标题文本预设</a:t>
                  </a:r>
                  <a:endParaRPr lang="zh-CN" altLang="en-US" sz="1600" b="1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73" name="Group 96"/>
              <p:cNvGrpSpPr/>
              <p:nvPr/>
            </p:nvGrpSpPr>
            <p:grpSpPr>
              <a:xfrm>
                <a:off x="1193500" y="4139453"/>
                <a:ext cx="3960065" cy="815608"/>
                <a:chOff x="1317257" y="1824875"/>
                <a:chExt cx="3960065" cy="815608"/>
              </a:xfrm>
            </p:grpSpPr>
            <p:sp>
              <p:nvSpPr>
                <p:cNvPr id="74" name="ïṧḷïḓê-TextBox 97"/>
                <p:cNvSpPr txBox="1"/>
                <p:nvPr/>
              </p:nvSpPr>
              <p:spPr>
                <a:xfrm>
                  <a:off x="1317257" y="2132652"/>
                  <a:ext cx="396006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点击此处更换</a:t>
                  </a:r>
                  <a:r>
                    <a:rPr lang="zh-CN" altLang="en-US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文本点击</a:t>
                  </a:r>
                  <a:r>
                    <a:rPr lang="zh-CN" alt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此处更换</a:t>
                  </a:r>
                  <a:r>
                    <a:rPr lang="zh-CN" altLang="en-US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文本</a:t>
                  </a:r>
                  <a:endParaRPr lang="zh-CN" altLang="en-US" sz="1200" dirty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>
                    <a:lnSpc>
                      <a:spcPct val="120000"/>
                    </a:lnSpc>
                  </a:pPr>
                  <a:endParaRPr lang="zh-CN" altLang="en-US" sz="1200" dirty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5" name="ïṧḷïḓê-Rectangle 9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5"/>
                      </a:solidFill>
                    </a:rPr>
                    <a:t>标题文本预设</a:t>
                  </a:r>
                  <a:endParaRPr lang="zh-CN" altLang="en-US" sz="1600" b="1">
                    <a:solidFill>
                      <a:schemeClr val="accent5"/>
                    </a:solidFill>
                  </a:endParaRPr>
                </a:p>
              </p:txBody>
            </p:sp>
          </p:grpSp>
        </p:grpSp>
        <p:grpSp>
          <p:nvGrpSpPr>
            <p:cNvPr id="68" name="Group 91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69" name="ïṧḷïḓê-Straight Connector 92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ïṧḷïḓê-Straight Connector 93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581150"/>
            <a:ext cx="4196816" cy="191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729966" y="1581149"/>
            <a:ext cx="6414034" cy="1914525"/>
          </a:xfrm>
          <a:custGeom>
            <a:avLst/>
            <a:gdLst>
              <a:gd name="connsiteX0" fmla="*/ 0 w 5305425"/>
              <a:gd name="connsiteY0" fmla="*/ 0 h 1914525"/>
              <a:gd name="connsiteX1" fmla="*/ 5305425 w 5305425"/>
              <a:gd name="connsiteY1" fmla="*/ 0 h 1914525"/>
              <a:gd name="connsiteX2" fmla="*/ 5305425 w 5305425"/>
              <a:gd name="connsiteY2" fmla="*/ 1914525 h 1914525"/>
              <a:gd name="connsiteX3" fmla="*/ 0 w 5305425"/>
              <a:gd name="connsiteY3" fmla="*/ 1914525 h 1914525"/>
              <a:gd name="connsiteX4" fmla="*/ 0 w 5305425"/>
              <a:gd name="connsiteY4" fmla="*/ 0 h 1914525"/>
              <a:gd name="connsiteX0-1" fmla="*/ 1104900 w 5305425"/>
              <a:gd name="connsiteY0-2" fmla="*/ 0 h 1924050"/>
              <a:gd name="connsiteX1-3" fmla="*/ 5305425 w 5305425"/>
              <a:gd name="connsiteY1-4" fmla="*/ 9525 h 1924050"/>
              <a:gd name="connsiteX2-5" fmla="*/ 5305425 w 5305425"/>
              <a:gd name="connsiteY2-6" fmla="*/ 1924050 h 1924050"/>
              <a:gd name="connsiteX3-7" fmla="*/ 0 w 5305425"/>
              <a:gd name="connsiteY3-8" fmla="*/ 1924050 h 1924050"/>
              <a:gd name="connsiteX4-9" fmla="*/ 1104900 w 5305425"/>
              <a:gd name="connsiteY4-10" fmla="*/ 0 h 19240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05425" h="1924050">
                <a:moveTo>
                  <a:pt x="1104900" y="0"/>
                </a:moveTo>
                <a:lnTo>
                  <a:pt x="5305425" y="9525"/>
                </a:lnTo>
                <a:lnTo>
                  <a:pt x="5305425" y="1924050"/>
                </a:lnTo>
                <a:lnTo>
                  <a:pt x="0" y="1924050"/>
                </a:lnTo>
                <a:lnTo>
                  <a:pt x="11049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219" y="1660863"/>
            <a:ext cx="3552825" cy="17550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504222" y="2184468"/>
            <a:ext cx="4820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04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、标题内容预设</a:t>
            </a:r>
            <a:endParaRPr lang="zh-CN" altLang="en-US" sz="40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21328" y="1094824"/>
            <a:ext cx="5759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点击图片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右键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大小位置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填充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图片填充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更换合适图片</a:t>
            </a:r>
            <a:endParaRPr lang="zh-CN" altLang="en-US" dirty="0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419475" y="0"/>
            <a:ext cx="5724525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3419475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38450"/>
            <a:ext cx="3826545" cy="21526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79" y="2831902"/>
            <a:ext cx="3702721" cy="21591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869279" y="371475"/>
            <a:ext cx="7529266" cy="2390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232360" y="587097"/>
            <a:ext cx="10109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目录</a:t>
            </a:r>
            <a:endParaRPr lang="zh-CN" altLang="en-US" sz="6000" b="1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73153" y="685353"/>
            <a:ext cx="3065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01</a:t>
            </a:r>
            <a:r>
              <a:rPr lang="zh-CN" altLang="en-US" sz="2400" dirty="0"/>
              <a:t>、标题内容预设</a:t>
            </a:r>
            <a:endParaRPr lang="zh-CN" altLang="en-US" sz="2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3773153" y="1127596"/>
            <a:ext cx="3065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02</a:t>
            </a:r>
            <a:r>
              <a:rPr lang="zh-CN" altLang="en-US" sz="2400" dirty="0"/>
              <a:t>、标题内容预设</a:t>
            </a:r>
            <a:endParaRPr lang="zh-CN" altLang="en-US" sz="2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3773153" y="1566118"/>
            <a:ext cx="3065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03</a:t>
            </a:r>
            <a:r>
              <a:rPr lang="zh-CN" altLang="en-US" sz="2400" dirty="0"/>
              <a:t>、标题内容预设</a:t>
            </a:r>
            <a:endParaRPr lang="zh-CN" altLang="en-US" sz="2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3773153" y="2007319"/>
            <a:ext cx="3065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04</a:t>
            </a:r>
            <a:r>
              <a:rPr lang="zh-CN" altLang="en-US" sz="2400" dirty="0"/>
              <a:t>、标题内容预设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Tm="0">
        <p15:prstTrans prst="curtains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6794" y="74023"/>
            <a:ext cx="2429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accent1"/>
                </a:solidFill>
              </a:rPr>
              <a:t>标题内容预设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87829" y="474133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513323"/>
            <a:ext cx="1828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4900050" y="1490388"/>
            <a:ext cx="3530209" cy="2432513"/>
            <a:chOff x="4900050" y="1490388"/>
            <a:chExt cx="3530209" cy="2432513"/>
          </a:xfrm>
        </p:grpSpPr>
        <p:sp>
          <p:nvSpPr>
            <p:cNvPr id="49" name="i$liḋe-TextBox 23"/>
            <p:cNvSpPr txBox="1"/>
            <p:nvPr/>
          </p:nvSpPr>
          <p:spPr>
            <a:xfrm>
              <a:off x="5354995" y="1511287"/>
              <a:ext cx="3075264" cy="39626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i$liḋe-Oval 24"/>
            <p:cNvSpPr/>
            <p:nvPr/>
          </p:nvSpPr>
          <p:spPr>
            <a:xfrm>
              <a:off x="4900914" y="1490388"/>
              <a:ext cx="426575" cy="4265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1" name="i$liḋe-TextBox 25"/>
            <p:cNvSpPr txBox="1"/>
            <p:nvPr/>
          </p:nvSpPr>
          <p:spPr>
            <a:xfrm>
              <a:off x="5354995" y="2183328"/>
              <a:ext cx="3075264" cy="39626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i$liḋe-Oval 26"/>
            <p:cNvSpPr/>
            <p:nvPr/>
          </p:nvSpPr>
          <p:spPr>
            <a:xfrm>
              <a:off x="4900914" y="2162428"/>
              <a:ext cx="426575" cy="4265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3" name="i$liḋe-TextBox 27"/>
            <p:cNvSpPr txBox="1"/>
            <p:nvPr/>
          </p:nvSpPr>
          <p:spPr>
            <a:xfrm>
              <a:off x="5354995" y="2845184"/>
              <a:ext cx="3075264" cy="39626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i$liḋe-Oval 28"/>
            <p:cNvSpPr/>
            <p:nvPr/>
          </p:nvSpPr>
          <p:spPr>
            <a:xfrm>
              <a:off x="4900914" y="2824285"/>
              <a:ext cx="426575" cy="4265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5" name="i$liḋe-TextBox 29"/>
            <p:cNvSpPr txBox="1"/>
            <p:nvPr/>
          </p:nvSpPr>
          <p:spPr>
            <a:xfrm>
              <a:off x="5354995" y="3517225"/>
              <a:ext cx="3075264" cy="39626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i$liḋe-Oval 30"/>
            <p:cNvSpPr/>
            <p:nvPr/>
          </p:nvSpPr>
          <p:spPr>
            <a:xfrm>
              <a:off x="4900914" y="3496326"/>
              <a:ext cx="426575" cy="4265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7" name="i$liḋe-TextBox 31"/>
            <p:cNvSpPr txBox="1"/>
            <p:nvPr/>
          </p:nvSpPr>
          <p:spPr>
            <a:xfrm>
              <a:off x="4900914" y="1563163"/>
              <a:ext cx="446276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30%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58" name="i$liḋe-TextBox 32"/>
            <p:cNvSpPr txBox="1"/>
            <p:nvPr/>
          </p:nvSpPr>
          <p:spPr>
            <a:xfrm>
              <a:off x="4900050" y="2237066"/>
              <a:ext cx="446276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70%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59" name="i$liḋe-TextBox 33"/>
            <p:cNvSpPr txBox="1"/>
            <p:nvPr/>
          </p:nvSpPr>
          <p:spPr>
            <a:xfrm>
              <a:off x="4903218" y="2898922"/>
              <a:ext cx="446276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50%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60" name="i$liḋe-TextBox 34"/>
            <p:cNvSpPr txBox="1"/>
            <p:nvPr/>
          </p:nvSpPr>
          <p:spPr>
            <a:xfrm>
              <a:off x="4900050" y="3570964"/>
              <a:ext cx="446276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40%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09035" y="1086585"/>
            <a:ext cx="4267577" cy="3108383"/>
            <a:chOff x="309035" y="1086585"/>
            <a:chExt cx="4267577" cy="3108383"/>
          </a:xfrm>
        </p:grpSpPr>
        <p:cxnSp>
          <p:nvCxnSpPr>
            <p:cNvPr id="62" name="i$liḋe-Straight Connector 35"/>
            <p:cNvCxnSpPr/>
            <p:nvPr/>
          </p:nvCxnSpPr>
          <p:spPr>
            <a:xfrm>
              <a:off x="4576612" y="1086585"/>
              <a:ext cx="0" cy="310838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ïšḻïďê-TextBox 8"/>
            <p:cNvSpPr txBox="1"/>
            <p:nvPr/>
          </p:nvSpPr>
          <p:spPr>
            <a:xfrm>
              <a:off x="309035" y="2886385"/>
              <a:ext cx="4054409" cy="39626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</a:pP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i$liḋe-TextBox 9"/>
            <p:cNvSpPr txBox="1"/>
            <p:nvPr/>
          </p:nvSpPr>
          <p:spPr>
            <a:xfrm>
              <a:off x="1771870" y="2594450"/>
              <a:ext cx="1177245" cy="27699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zh-CN" altLang="en-US">
                  <a:solidFill>
                    <a:schemeClr val="bg1">
                      <a:lumMod val="50000"/>
                    </a:schemeClr>
                  </a:solidFill>
                </a:rPr>
                <a:t>标题文本预设</a:t>
              </a:r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65" name="Group 41"/>
            <p:cNvGrpSpPr/>
            <p:nvPr/>
          </p:nvGrpSpPr>
          <p:grpSpPr>
            <a:xfrm>
              <a:off x="500271" y="1776195"/>
              <a:ext cx="3752041" cy="757063"/>
              <a:chOff x="38765" y="1803577"/>
              <a:chExt cx="8847120" cy="1471937"/>
            </a:xfrm>
          </p:grpSpPr>
          <p:sp>
            <p:nvSpPr>
              <p:cNvPr id="70" name="i$liḋe-Freeform: Shape 37"/>
              <p:cNvSpPr/>
              <p:nvPr/>
            </p:nvSpPr>
            <p:spPr>
              <a:xfrm>
                <a:off x="38765" y="1903085"/>
                <a:ext cx="6489813" cy="1358046"/>
              </a:xfrm>
              <a:custGeom>
                <a:avLst/>
                <a:gdLst>
                  <a:gd name="connsiteX0" fmla="*/ 0 w 1795861"/>
                  <a:gd name="connsiteY0" fmla="*/ 1723829 h 1723829"/>
                  <a:gd name="connsiteX1" fmla="*/ 865569 w 1795861"/>
                  <a:gd name="connsiteY1" fmla="*/ 0 h 1723829"/>
                  <a:gd name="connsiteX2" fmla="*/ 1795861 w 1795861"/>
                  <a:gd name="connsiteY2" fmla="*/ 1723829 h 1723829"/>
                  <a:gd name="connsiteX3" fmla="*/ 0 w 1795861"/>
                  <a:gd name="connsiteY3" fmla="*/ 1723829 h 1723829"/>
                  <a:gd name="connsiteX0-1" fmla="*/ 21574 w 1835151"/>
                  <a:gd name="connsiteY0-2" fmla="*/ 1723829 h 1723829"/>
                  <a:gd name="connsiteX1-3" fmla="*/ 887143 w 1835151"/>
                  <a:gd name="connsiteY1-4" fmla="*/ 0 h 1723829"/>
                  <a:gd name="connsiteX2-5" fmla="*/ 1817435 w 1835151"/>
                  <a:gd name="connsiteY2-6" fmla="*/ 1723829 h 1723829"/>
                  <a:gd name="connsiteX3-7" fmla="*/ 21574 w 1835151"/>
                  <a:gd name="connsiteY3-8" fmla="*/ 1723829 h 1723829"/>
                  <a:gd name="connsiteX0-9" fmla="*/ 21574 w 1835151"/>
                  <a:gd name="connsiteY0-10" fmla="*/ 1723829 h 1723829"/>
                  <a:gd name="connsiteX1-11" fmla="*/ 887143 w 1835151"/>
                  <a:gd name="connsiteY1-12" fmla="*/ 0 h 1723829"/>
                  <a:gd name="connsiteX2-13" fmla="*/ 1817435 w 1835151"/>
                  <a:gd name="connsiteY2-14" fmla="*/ 1723829 h 1723829"/>
                  <a:gd name="connsiteX3-15" fmla="*/ 21574 w 1835151"/>
                  <a:gd name="connsiteY3-16" fmla="*/ 1723829 h 1723829"/>
                  <a:gd name="connsiteX0-17" fmla="*/ 21574 w 1817435"/>
                  <a:gd name="connsiteY0-18" fmla="*/ 1723829 h 1723829"/>
                  <a:gd name="connsiteX1-19" fmla="*/ 887143 w 1817435"/>
                  <a:gd name="connsiteY1-20" fmla="*/ 0 h 1723829"/>
                  <a:gd name="connsiteX2-21" fmla="*/ 1817435 w 1817435"/>
                  <a:gd name="connsiteY2-22" fmla="*/ 1723829 h 1723829"/>
                  <a:gd name="connsiteX3-23" fmla="*/ 21574 w 1817435"/>
                  <a:gd name="connsiteY3-24" fmla="*/ 1723829 h 1723829"/>
                  <a:gd name="connsiteX0-25" fmla="*/ 0 w 1795861"/>
                  <a:gd name="connsiteY0-26" fmla="*/ 1723829 h 1723835"/>
                  <a:gd name="connsiteX1-27" fmla="*/ 865569 w 1795861"/>
                  <a:gd name="connsiteY1-28" fmla="*/ 0 h 1723835"/>
                  <a:gd name="connsiteX2-29" fmla="*/ 1795861 w 1795861"/>
                  <a:gd name="connsiteY2-30" fmla="*/ 1723829 h 1723835"/>
                  <a:gd name="connsiteX3-31" fmla="*/ 0 w 1795861"/>
                  <a:gd name="connsiteY3-32" fmla="*/ 1723829 h 172383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95861" h="1723835">
                    <a:moveTo>
                      <a:pt x="0" y="1723829"/>
                    </a:moveTo>
                    <a:cubicBezTo>
                      <a:pt x="492651" y="1727609"/>
                      <a:pt x="566259" y="0"/>
                      <a:pt x="865569" y="0"/>
                    </a:cubicBezTo>
                    <a:cubicBezTo>
                      <a:pt x="1164879" y="0"/>
                      <a:pt x="1203522" y="1721281"/>
                      <a:pt x="1795861" y="1723829"/>
                    </a:cubicBezTo>
                    <a:lnTo>
                      <a:pt x="0" y="1723829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1" name="i$liḋe-Freeform: Shape 38"/>
              <p:cNvSpPr/>
              <p:nvPr/>
            </p:nvSpPr>
            <p:spPr>
              <a:xfrm>
                <a:off x="1189755" y="1803577"/>
                <a:ext cx="5877136" cy="1465558"/>
              </a:xfrm>
              <a:custGeom>
                <a:avLst/>
                <a:gdLst>
                  <a:gd name="connsiteX0" fmla="*/ 0 w 1795861"/>
                  <a:gd name="connsiteY0" fmla="*/ 1723829 h 1723829"/>
                  <a:gd name="connsiteX1" fmla="*/ 865569 w 1795861"/>
                  <a:gd name="connsiteY1" fmla="*/ 0 h 1723829"/>
                  <a:gd name="connsiteX2" fmla="*/ 1795861 w 1795861"/>
                  <a:gd name="connsiteY2" fmla="*/ 1723829 h 1723829"/>
                  <a:gd name="connsiteX3" fmla="*/ 0 w 1795861"/>
                  <a:gd name="connsiteY3" fmla="*/ 1723829 h 1723829"/>
                  <a:gd name="connsiteX0-1" fmla="*/ 21574 w 1835151"/>
                  <a:gd name="connsiteY0-2" fmla="*/ 1723829 h 1723829"/>
                  <a:gd name="connsiteX1-3" fmla="*/ 887143 w 1835151"/>
                  <a:gd name="connsiteY1-4" fmla="*/ 0 h 1723829"/>
                  <a:gd name="connsiteX2-5" fmla="*/ 1817435 w 1835151"/>
                  <a:gd name="connsiteY2-6" fmla="*/ 1723829 h 1723829"/>
                  <a:gd name="connsiteX3-7" fmla="*/ 21574 w 1835151"/>
                  <a:gd name="connsiteY3-8" fmla="*/ 1723829 h 1723829"/>
                  <a:gd name="connsiteX0-9" fmla="*/ 21574 w 1835151"/>
                  <a:gd name="connsiteY0-10" fmla="*/ 1723829 h 1723829"/>
                  <a:gd name="connsiteX1-11" fmla="*/ 887143 w 1835151"/>
                  <a:gd name="connsiteY1-12" fmla="*/ 0 h 1723829"/>
                  <a:gd name="connsiteX2-13" fmla="*/ 1817435 w 1835151"/>
                  <a:gd name="connsiteY2-14" fmla="*/ 1723829 h 1723829"/>
                  <a:gd name="connsiteX3-15" fmla="*/ 21574 w 1835151"/>
                  <a:gd name="connsiteY3-16" fmla="*/ 1723829 h 1723829"/>
                  <a:gd name="connsiteX0-17" fmla="*/ 21574 w 1817435"/>
                  <a:gd name="connsiteY0-18" fmla="*/ 1723829 h 1723829"/>
                  <a:gd name="connsiteX1-19" fmla="*/ 887143 w 1817435"/>
                  <a:gd name="connsiteY1-20" fmla="*/ 0 h 1723829"/>
                  <a:gd name="connsiteX2-21" fmla="*/ 1817435 w 1817435"/>
                  <a:gd name="connsiteY2-22" fmla="*/ 1723829 h 1723829"/>
                  <a:gd name="connsiteX3-23" fmla="*/ 21574 w 1817435"/>
                  <a:gd name="connsiteY3-24" fmla="*/ 1723829 h 1723829"/>
                  <a:gd name="connsiteX0-25" fmla="*/ 0 w 1795861"/>
                  <a:gd name="connsiteY0-26" fmla="*/ 1723829 h 1723835"/>
                  <a:gd name="connsiteX1-27" fmla="*/ 865569 w 1795861"/>
                  <a:gd name="connsiteY1-28" fmla="*/ 0 h 1723835"/>
                  <a:gd name="connsiteX2-29" fmla="*/ 1795861 w 1795861"/>
                  <a:gd name="connsiteY2-30" fmla="*/ 1723829 h 1723835"/>
                  <a:gd name="connsiteX3-31" fmla="*/ 0 w 1795861"/>
                  <a:gd name="connsiteY3-32" fmla="*/ 1723829 h 172383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95861" h="1723835">
                    <a:moveTo>
                      <a:pt x="0" y="1723829"/>
                    </a:moveTo>
                    <a:cubicBezTo>
                      <a:pt x="492651" y="1727609"/>
                      <a:pt x="566259" y="0"/>
                      <a:pt x="865569" y="0"/>
                    </a:cubicBezTo>
                    <a:cubicBezTo>
                      <a:pt x="1164879" y="0"/>
                      <a:pt x="1203522" y="1721281"/>
                      <a:pt x="1795861" y="1723829"/>
                    </a:cubicBezTo>
                    <a:lnTo>
                      <a:pt x="0" y="1723829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2" name="i$liḋe-Freeform: Shape 39"/>
              <p:cNvSpPr/>
              <p:nvPr/>
            </p:nvSpPr>
            <p:spPr>
              <a:xfrm>
                <a:off x="2233303" y="1819246"/>
                <a:ext cx="5956337" cy="1450560"/>
              </a:xfrm>
              <a:custGeom>
                <a:avLst/>
                <a:gdLst>
                  <a:gd name="connsiteX0" fmla="*/ 0 w 1795861"/>
                  <a:gd name="connsiteY0" fmla="*/ 1723829 h 1723829"/>
                  <a:gd name="connsiteX1" fmla="*/ 865569 w 1795861"/>
                  <a:gd name="connsiteY1" fmla="*/ 0 h 1723829"/>
                  <a:gd name="connsiteX2" fmla="*/ 1795861 w 1795861"/>
                  <a:gd name="connsiteY2" fmla="*/ 1723829 h 1723829"/>
                  <a:gd name="connsiteX3" fmla="*/ 0 w 1795861"/>
                  <a:gd name="connsiteY3" fmla="*/ 1723829 h 1723829"/>
                  <a:gd name="connsiteX0-1" fmla="*/ 21574 w 1835151"/>
                  <a:gd name="connsiteY0-2" fmla="*/ 1723829 h 1723829"/>
                  <a:gd name="connsiteX1-3" fmla="*/ 887143 w 1835151"/>
                  <a:gd name="connsiteY1-4" fmla="*/ 0 h 1723829"/>
                  <a:gd name="connsiteX2-5" fmla="*/ 1817435 w 1835151"/>
                  <a:gd name="connsiteY2-6" fmla="*/ 1723829 h 1723829"/>
                  <a:gd name="connsiteX3-7" fmla="*/ 21574 w 1835151"/>
                  <a:gd name="connsiteY3-8" fmla="*/ 1723829 h 1723829"/>
                  <a:gd name="connsiteX0-9" fmla="*/ 21574 w 1835151"/>
                  <a:gd name="connsiteY0-10" fmla="*/ 1723829 h 1723829"/>
                  <a:gd name="connsiteX1-11" fmla="*/ 887143 w 1835151"/>
                  <a:gd name="connsiteY1-12" fmla="*/ 0 h 1723829"/>
                  <a:gd name="connsiteX2-13" fmla="*/ 1817435 w 1835151"/>
                  <a:gd name="connsiteY2-14" fmla="*/ 1723829 h 1723829"/>
                  <a:gd name="connsiteX3-15" fmla="*/ 21574 w 1835151"/>
                  <a:gd name="connsiteY3-16" fmla="*/ 1723829 h 1723829"/>
                  <a:gd name="connsiteX0-17" fmla="*/ 21574 w 1817435"/>
                  <a:gd name="connsiteY0-18" fmla="*/ 1723829 h 1723829"/>
                  <a:gd name="connsiteX1-19" fmla="*/ 887143 w 1817435"/>
                  <a:gd name="connsiteY1-20" fmla="*/ 0 h 1723829"/>
                  <a:gd name="connsiteX2-21" fmla="*/ 1817435 w 1817435"/>
                  <a:gd name="connsiteY2-22" fmla="*/ 1723829 h 1723829"/>
                  <a:gd name="connsiteX3-23" fmla="*/ 21574 w 1817435"/>
                  <a:gd name="connsiteY3-24" fmla="*/ 1723829 h 1723829"/>
                  <a:gd name="connsiteX0-25" fmla="*/ 0 w 1795861"/>
                  <a:gd name="connsiteY0-26" fmla="*/ 1723829 h 1723835"/>
                  <a:gd name="connsiteX1-27" fmla="*/ 865569 w 1795861"/>
                  <a:gd name="connsiteY1-28" fmla="*/ 0 h 1723835"/>
                  <a:gd name="connsiteX2-29" fmla="*/ 1795861 w 1795861"/>
                  <a:gd name="connsiteY2-30" fmla="*/ 1723829 h 1723835"/>
                  <a:gd name="connsiteX3-31" fmla="*/ 0 w 1795861"/>
                  <a:gd name="connsiteY3-32" fmla="*/ 1723829 h 172383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95861" h="1723835">
                    <a:moveTo>
                      <a:pt x="0" y="1723829"/>
                    </a:moveTo>
                    <a:cubicBezTo>
                      <a:pt x="492651" y="1727609"/>
                      <a:pt x="566259" y="0"/>
                      <a:pt x="865569" y="0"/>
                    </a:cubicBezTo>
                    <a:cubicBezTo>
                      <a:pt x="1164879" y="0"/>
                      <a:pt x="1203522" y="1721281"/>
                      <a:pt x="1795861" y="1723829"/>
                    </a:cubicBezTo>
                    <a:lnTo>
                      <a:pt x="0" y="1723829"/>
                    </a:lnTo>
                    <a:close/>
                  </a:path>
                </a:pathLst>
              </a:custGeom>
              <a:solidFill>
                <a:schemeClr val="accent4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3" name="i$liḋe-Freeform: Shape 40"/>
              <p:cNvSpPr/>
              <p:nvPr/>
            </p:nvSpPr>
            <p:spPr>
              <a:xfrm>
                <a:off x="3111226" y="2047372"/>
                <a:ext cx="5774659" cy="1228142"/>
              </a:xfrm>
              <a:custGeom>
                <a:avLst/>
                <a:gdLst>
                  <a:gd name="connsiteX0" fmla="*/ 0 w 1795861"/>
                  <a:gd name="connsiteY0" fmla="*/ 1723829 h 1723829"/>
                  <a:gd name="connsiteX1" fmla="*/ 865569 w 1795861"/>
                  <a:gd name="connsiteY1" fmla="*/ 0 h 1723829"/>
                  <a:gd name="connsiteX2" fmla="*/ 1795861 w 1795861"/>
                  <a:gd name="connsiteY2" fmla="*/ 1723829 h 1723829"/>
                  <a:gd name="connsiteX3" fmla="*/ 0 w 1795861"/>
                  <a:gd name="connsiteY3" fmla="*/ 1723829 h 1723829"/>
                  <a:gd name="connsiteX0-1" fmla="*/ 21574 w 1835151"/>
                  <a:gd name="connsiteY0-2" fmla="*/ 1723829 h 1723829"/>
                  <a:gd name="connsiteX1-3" fmla="*/ 887143 w 1835151"/>
                  <a:gd name="connsiteY1-4" fmla="*/ 0 h 1723829"/>
                  <a:gd name="connsiteX2-5" fmla="*/ 1817435 w 1835151"/>
                  <a:gd name="connsiteY2-6" fmla="*/ 1723829 h 1723829"/>
                  <a:gd name="connsiteX3-7" fmla="*/ 21574 w 1835151"/>
                  <a:gd name="connsiteY3-8" fmla="*/ 1723829 h 1723829"/>
                  <a:gd name="connsiteX0-9" fmla="*/ 21574 w 1835151"/>
                  <a:gd name="connsiteY0-10" fmla="*/ 1723829 h 1723829"/>
                  <a:gd name="connsiteX1-11" fmla="*/ 887143 w 1835151"/>
                  <a:gd name="connsiteY1-12" fmla="*/ 0 h 1723829"/>
                  <a:gd name="connsiteX2-13" fmla="*/ 1817435 w 1835151"/>
                  <a:gd name="connsiteY2-14" fmla="*/ 1723829 h 1723829"/>
                  <a:gd name="connsiteX3-15" fmla="*/ 21574 w 1835151"/>
                  <a:gd name="connsiteY3-16" fmla="*/ 1723829 h 1723829"/>
                  <a:gd name="connsiteX0-17" fmla="*/ 21574 w 1817435"/>
                  <a:gd name="connsiteY0-18" fmla="*/ 1723829 h 1723829"/>
                  <a:gd name="connsiteX1-19" fmla="*/ 887143 w 1817435"/>
                  <a:gd name="connsiteY1-20" fmla="*/ 0 h 1723829"/>
                  <a:gd name="connsiteX2-21" fmla="*/ 1817435 w 1817435"/>
                  <a:gd name="connsiteY2-22" fmla="*/ 1723829 h 1723829"/>
                  <a:gd name="connsiteX3-23" fmla="*/ 21574 w 1817435"/>
                  <a:gd name="connsiteY3-24" fmla="*/ 1723829 h 1723829"/>
                  <a:gd name="connsiteX0-25" fmla="*/ 0 w 1795861"/>
                  <a:gd name="connsiteY0-26" fmla="*/ 1723829 h 1723835"/>
                  <a:gd name="connsiteX1-27" fmla="*/ 865569 w 1795861"/>
                  <a:gd name="connsiteY1-28" fmla="*/ 0 h 1723835"/>
                  <a:gd name="connsiteX2-29" fmla="*/ 1795861 w 1795861"/>
                  <a:gd name="connsiteY2-30" fmla="*/ 1723829 h 1723835"/>
                  <a:gd name="connsiteX3-31" fmla="*/ 0 w 1795861"/>
                  <a:gd name="connsiteY3-32" fmla="*/ 1723829 h 172383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95861" h="1723835">
                    <a:moveTo>
                      <a:pt x="0" y="1723829"/>
                    </a:moveTo>
                    <a:cubicBezTo>
                      <a:pt x="492651" y="1727609"/>
                      <a:pt x="566259" y="0"/>
                      <a:pt x="865569" y="0"/>
                    </a:cubicBezTo>
                    <a:cubicBezTo>
                      <a:pt x="1164879" y="0"/>
                      <a:pt x="1203522" y="1721281"/>
                      <a:pt x="1795861" y="1723829"/>
                    </a:cubicBezTo>
                    <a:lnTo>
                      <a:pt x="0" y="1723829"/>
                    </a:lnTo>
                    <a:close/>
                  </a:path>
                </a:pathLst>
              </a:custGeom>
              <a:solidFill>
                <a:schemeClr val="accent5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66" name="i$liḋe-TextBox 42"/>
            <p:cNvSpPr txBox="1"/>
            <p:nvPr/>
          </p:nvSpPr>
          <p:spPr>
            <a:xfrm>
              <a:off x="1577109" y="1488848"/>
              <a:ext cx="394579" cy="223090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sz="1335" b="1">
                  <a:solidFill>
                    <a:schemeClr val="bg1">
                      <a:lumMod val="50000"/>
                    </a:schemeClr>
                  </a:solidFill>
                </a:rPr>
                <a:t>30%</a:t>
              </a:r>
              <a:endParaRPr lang="en-US" sz="1335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" name="i$liḋe-TextBox 43"/>
            <p:cNvSpPr txBox="1"/>
            <p:nvPr/>
          </p:nvSpPr>
          <p:spPr>
            <a:xfrm>
              <a:off x="2005188" y="1359511"/>
              <a:ext cx="394579" cy="223090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sz="1335" b="1">
                  <a:solidFill>
                    <a:schemeClr val="bg1">
                      <a:lumMod val="50000"/>
                    </a:schemeClr>
                  </a:solidFill>
                </a:rPr>
                <a:t>70%</a:t>
              </a:r>
              <a:endParaRPr lang="en-US" sz="1335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" name="i$liḋe-TextBox 44"/>
            <p:cNvSpPr txBox="1"/>
            <p:nvPr/>
          </p:nvSpPr>
          <p:spPr>
            <a:xfrm>
              <a:off x="2464494" y="1463851"/>
              <a:ext cx="394579" cy="223090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sz="1335" b="1">
                  <a:solidFill>
                    <a:schemeClr val="bg1">
                      <a:lumMod val="50000"/>
                    </a:schemeClr>
                  </a:solidFill>
                </a:rPr>
                <a:t>50%</a:t>
              </a:r>
              <a:endParaRPr lang="en-US" sz="1335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" name="i$liḋe-TextBox 45"/>
            <p:cNvSpPr txBox="1"/>
            <p:nvPr/>
          </p:nvSpPr>
          <p:spPr>
            <a:xfrm>
              <a:off x="2825097" y="1588039"/>
              <a:ext cx="394579" cy="223090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sz="1335" b="1">
                  <a:solidFill>
                    <a:schemeClr val="bg1">
                      <a:lumMod val="50000"/>
                    </a:schemeClr>
                  </a:solidFill>
                </a:rPr>
                <a:t>40%</a:t>
              </a:r>
              <a:endParaRPr lang="en-US" sz="1335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6794" y="74023"/>
            <a:ext cx="2429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accent1"/>
                </a:solidFill>
              </a:rPr>
              <a:t>标题内容预设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87829" y="474133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513323"/>
            <a:ext cx="1828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5"/>
          <p:cNvGrpSpPr/>
          <p:nvPr/>
        </p:nvGrpSpPr>
        <p:grpSpPr>
          <a:xfrm>
            <a:off x="2738997" y="1613883"/>
            <a:ext cx="3666006" cy="2183166"/>
            <a:chOff x="3982312" y="2452372"/>
            <a:chExt cx="4230554" cy="2519364"/>
          </a:xfrm>
        </p:grpSpPr>
        <p:sp>
          <p:nvSpPr>
            <p:cNvPr id="8" name="îṥļîḑé-Freeform: Shape 12"/>
            <p:cNvSpPr/>
            <p:nvPr/>
          </p:nvSpPr>
          <p:spPr>
            <a:xfrm>
              <a:off x="5737075" y="2893296"/>
              <a:ext cx="717855" cy="1642913"/>
            </a:xfrm>
            <a:custGeom>
              <a:avLst/>
              <a:gdLst>
                <a:gd name="connsiteX0" fmla="*/ 404813 w 809625"/>
                <a:gd name="connsiteY0" fmla="*/ 0 h 1852942"/>
                <a:gd name="connsiteX1" fmla="*/ 438581 w 809625"/>
                <a:gd name="connsiteY1" fmla="*/ 30691 h 1852942"/>
                <a:gd name="connsiteX2" fmla="*/ 809625 w 809625"/>
                <a:gd name="connsiteY2" fmla="*/ 926471 h 1852942"/>
                <a:gd name="connsiteX3" fmla="*/ 438581 w 809625"/>
                <a:gd name="connsiteY3" fmla="*/ 1822252 h 1852942"/>
                <a:gd name="connsiteX4" fmla="*/ 404813 w 809625"/>
                <a:gd name="connsiteY4" fmla="*/ 1852942 h 1852942"/>
                <a:gd name="connsiteX5" fmla="*/ 371045 w 809625"/>
                <a:gd name="connsiteY5" fmla="*/ 1822252 h 1852942"/>
                <a:gd name="connsiteX6" fmla="*/ 0 w 809625"/>
                <a:gd name="connsiteY6" fmla="*/ 926471 h 1852942"/>
                <a:gd name="connsiteX7" fmla="*/ 371045 w 809625"/>
                <a:gd name="connsiteY7" fmla="*/ 30691 h 1852942"/>
                <a:gd name="connsiteX8" fmla="*/ 404813 w 809625"/>
                <a:gd name="connsiteY8" fmla="*/ 0 h 1852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9625" h="1852942">
                  <a:moveTo>
                    <a:pt x="404813" y="0"/>
                  </a:moveTo>
                  <a:lnTo>
                    <a:pt x="438581" y="30691"/>
                  </a:lnTo>
                  <a:cubicBezTo>
                    <a:pt x="667831" y="259941"/>
                    <a:pt x="809625" y="576647"/>
                    <a:pt x="809625" y="926471"/>
                  </a:cubicBezTo>
                  <a:cubicBezTo>
                    <a:pt x="809625" y="1276295"/>
                    <a:pt x="667831" y="1593001"/>
                    <a:pt x="438581" y="1822252"/>
                  </a:cubicBezTo>
                  <a:lnTo>
                    <a:pt x="404813" y="1852942"/>
                  </a:lnTo>
                  <a:lnTo>
                    <a:pt x="371045" y="1822252"/>
                  </a:lnTo>
                  <a:cubicBezTo>
                    <a:pt x="141794" y="1593001"/>
                    <a:pt x="0" y="1276295"/>
                    <a:pt x="0" y="926471"/>
                  </a:cubicBezTo>
                  <a:cubicBezTo>
                    <a:pt x="0" y="576647"/>
                    <a:pt x="141794" y="259941"/>
                    <a:pt x="371045" y="30691"/>
                  </a:cubicBezTo>
                  <a:lnTo>
                    <a:pt x="404813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îṥļîḑé-Circle: Hollow 13"/>
            <p:cNvSpPr/>
            <p:nvPr/>
          </p:nvSpPr>
          <p:spPr>
            <a:xfrm>
              <a:off x="4208463" y="2591519"/>
              <a:ext cx="2246464" cy="2246464"/>
            </a:xfrm>
            <a:prstGeom prst="donut">
              <a:avLst>
                <a:gd name="adj" fmla="val 2698"/>
              </a:avLst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îṥļîḑé-Circle: Hollow 15"/>
            <p:cNvSpPr/>
            <p:nvPr/>
          </p:nvSpPr>
          <p:spPr>
            <a:xfrm>
              <a:off x="5737073" y="2591519"/>
              <a:ext cx="2246464" cy="2246464"/>
            </a:xfrm>
            <a:prstGeom prst="donut">
              <a:avLst>
                <a:gd name="adj" fmla="val 2698"/>
              </a:avLst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îṥļîḑé-Oval 17"/>
            <p:cNvSpPr/>
            <p:nvPr/>
          </p:nvSpPr>
          <p:spPr>
            <a:xfrm>
              <a:off x="3982312" y="3417572"/>
              <a:ext cx="594355" cy="5943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îṥļîḑé-Oval 18"/>
            <p:cNvSpPr/>
            <p:nvPr/>
          </p:nvSpPr>
          <p:spPr>
            <a:xfrm>
              <a:off x="4413249" y="2452372"/>
              <a:ext cx="594355" cy="5943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3" name="îṥļîḑé-Oval 19"/>
            <p:cNvSpPr/>
            <p:nvPr/>
          </p:nvSpPr>
          <p:spPr>
            <a:xfrm>
              <a:off x="4413249" y="4377381"/>
              <a:ext cx="594355" cy="59435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4" name="îṥļîḑé-Oval 22"/>
            <p:cNvSpPr/>
            <p:nvPr/>
          </p:nvSpPr>
          <p:spPr>
            <a:xfrm>
              <a:off x="7158997" y="2452372"/>
              <a:ext cx="594355" cy="59435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5" name="îṥļîḑé-Oval 23"/>
            <p:cNvSpPr/>
            <p:nvPr/>
          </p:nvSpPr>
          <p:spPr>
            <a:xfrm>
              <a:off x="7158997" y="4377381"/>
              <a:ext cx="594355" cy="59435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6" name="îṥļîḑé-Oval 25"/>
            <p:cNvSpPr/>
            <p:nvPr/>
          </p:nvSpPr>
          <p:spPr>
            <a:xfrm>
              <a:off x="7618511" y="3417572"/>
              <a:ext cx="594355" cy="59435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7" name="Group 35"/>
            <p:cNvGrpSpPr/>
            <p:nvPr/>
          </p:nvGrpSpPr>
          <p:grpSpPr>
            <a:xfrm>
              <a:off x="7319649" y="4539623"/>
              <a:ext cx="273051" cy="269875"/>
              <a:chOff x="3959226" y="1355724"/>
              <a:chExt cx="273050" cy="269875"/>
            </a:xfrm>
            <a:solidFill>
              <a:schemeClr val="bg1"/>
            </a:solidFill>
          </p:grpSpPr>
          <p:sp>
            <p:nvSpPr>
              <p:cNvPr id="34" name="îṥļîḑé-Freeform: Shape 36"/>
              <p:cNvSpPr/>
              <p:nvPr/>
            </p:nvSpPr>
            <p:spPr bwMode="auto">
              <a:xfrm>
                <a:off x="3983038" y="1376361"/>
                <a:ext cx="249238" cy="249238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25" y="9"/>
                  </a:cxn>
                  <a:cxn ang="0">
                    <a:pos x="25" y="10"/>
                  </a:cxn>
                  <a:cxn ang="0">
                    <a:pos x="30" y="16"/>
                  </a:cxn>
                  <a:cxn ang="0">
                    <a:pos x="32" y="16"/>
                  </a:cxn>
                  <a:cxn ang="0">
                    <a:pos x="54" y="10"/>
                  </a:cxn>
                  <a:cxn ang="0">
                    <a:pos x="99" y="54"/>
                  </a:cxn>
                  <a:cxn ang="0">
                    <a:pos x="54" y="99"/>
                  </a:cxn>
                  <a:cxn ang="0">
                    <a:pos x="10" y="54"/>
                  </a:cxn>
                  <a:cxn ang="0">
                    <a:pos x="14" y="34"/>
                  </a:cxn>
                  <a:cxn ang="0">
                    <a:pos x="15" y="32"/>
                  </a:cxn>
                  <a:cxn ang="0">
                    <a:pos x="9" y="27"/>
                  </a:cxn>
                  <a:cxn ang="0">
                    <a:pos x="7" y="27"/>
                  </a:cxn>
                  <a:cxn ang="0">
                    <a:pos x="0" y="54"/>
                  </a:cxn>
                  <a:cxn ang="0">
                    <a:pos x="54" y="109"/>
                  </a:cxn>
                  <a:cxn ang="0">
                    <a:pos x="109" y="54"/>
                  </a:cxn>
                  <a:cxn ang="0">
                    <a:pos x="54" y="0"/>
                  </a:cxn>
                </a:cxnLst>
                <a:rect l="0" t="0" r="r" b="b"/>
                <a:pathLst>
                  <a:path w="109" h="109">
                    <a:moveTo>
                      <a:pt x="54" y="0"/>
                    </a:moveTo>
                    <a:cubicBezTo>
                      <a:pt x="44" y="0"/>
                      <a:pt x="33" y="3"/>
                      <a:pt x="25" y="9"/>
                    </a:cubicBezTo>
                    <a:cubicBezTo>
                      <a:pt x="25" y="9"/>
                      <a:pt x="24" y="9"/>
                      <a:pt x="25" y="10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1" y="16"/>
                      <a:pt x="32" y="16"/>
                      <a:pt x="32" y="16"/>
                    </a:cubicBezTo>
                    <a:cubicBezTo>
                      <a:pt x="39" y="12"/>
                      <a:pt x="46" y="10"/>
                      <a:pt x="54" y="10"/>
                    </a:cubicBezTo>
                    <a:cubicBezTo>
                      <a:pt x="79" y="10"/>
                      <a:pt x="99" y="30"/>
                      <a:pt x="99" y="54"/>
                    </a:cubicBezTo>
                    <a:cubicBezTo>
                      <a:pt x="99" y="79"/>
                      <a:pt x="79" y="99"/>
                      <a:pt x="54" y="99"/>
                    </a:cubicBezTo>
                    <a:cubicBezTo>
                      <a:pt x="30" y="99"/>
                      <a:pt x="10" y="79"/>
                      <a:pt x="10" y="54"/>
                    </a:cubicBezTo>
                    <a:cubicBezTo>
                      <a:pt x="10" y="47"/>
                      <a:pt x="11" y="40"/>
                      <a:pt x="14" y="34"/>
                    </a:cubicBezTo>
                    <a:cubicBezTo>
                      <a:pt x="15" y="33"/>
                      <a:pt x="15" y="32"/>
                      <a:pt x="15" y="32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8" y="26"/>
                      <a:pt x="8" y="27"/>
                      <a:pt x="7" y="27"/>
                    </a:cubicBezTo>
                    <a:cubicBezTo>
                      <a:pt x="3" y="35"/>
                      <a:pt x="0" y="45"/>
                      <a:pt x="0" y="54"/>
                    </a:cubicBezTo>
                    <a:cubicBezTo>
                      <a:pt x="0" y="84"/>
                      <a:pt x="24" y="109"/>
                      <a:pt x="54" y="109"/>
                    </a:cubicBezTo>
                    <a:cubicBezTo>
                      <a:pt x="84" y="109"/>
                      <a:pt x="109" y="84"/>
                      <a:pt x="109" y="54"/>
                    </a:cubicBezTo>
                    <a:cubicBezTo>
                      <a:pt x="109" y="24"/>
                      <a:pt x="84" y="0"/>
                      <a:pt x="54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îṥļîḑé-Freeform: Shape 37"/>
              <p:cNvSpPr/>
              <p:nvPr/>
            </p:nvSpPr>
            <p:spPr bwMode="auto">
              <a:xfrm>
                <a:off x="3959226" y="1355724"/>
                <a:ext cx="153988" cy="153988"/>
              </a:xfrm>
              <a:custGeom>
                <a:avLst/>
                <a:gdLst/>
                <a:ahLst/>
                <a:cxnLst>
                  <a:cxn ang="0">
                    <a:pos x="63" y="67"/>
                  </a:cxn>
                  <a:cxn ang="0">
                    <a:pos x="58" y="65"/>
                  </a:cxn>
                  <a:cxn ang="0">
                    <a:pos x="17" y="24"/>
                  </a:cxn>
                  <a:cxn ang="0">
                    <a:pos x="13" y="22"/>
                  </a:cxn>
                  <a:cxn ang="0">
                    <a:pos x="8" y="21"/>
                  </a:cxn>
                  <a:cxn ang="0">
                    <a:pos x="1" y="13"/>
                  </a:cxn>
                  <a:cxn ang="0">
                    <a:pos x="2" y="10"/>
                  </a:cxn>
                  <a:cxn ang="0">
                    <a:pos x="5" y="9"/>
                  </a:cxn>
                  <a:cxn ang="0">
                    <a:pos x="9" y="5"/>
                  </a:cxn>
                  <a:cxn ang="0">
                    <a:pos x="10" y="2"/>
                  </a:cxn>
                  <a:cxn ang="0">
                    <a:pos x="13" y="2"/>
                  </a:cxn>
                  <a:cxn ang="0">
                    <a:pos x="20" y="9"/>
                  </a:cxn>
                  <a:cxn ang="0">
                    <a:pos x="22" y="13"/>
                  </a:cxn>
                  <a:cxn ang="0">
                    <a:pos x="23" y="17"/>
                  </a:cxn>
                  <a:cxn ang="0">
                    <a:pos x="64" y="58"/>
                  </a:cxn>
                  <a:cxn ang="0">
                    <a:pos x="67" y="64"/>
                  </a:cxn>
                  <a:cxn ang="0">
                    <a:pos x="67" y="64"/>
                  </a:cxn>
                  <a:cxn ang="0">
                    <a:pos x="64" y="67"/>
                  </a:cxn>
                  <a:cxn ang="0">
                    <a:pos x="63" y="67"/>
                  </a:cxn>
                </a:cxnLst>
                <a:rect l="0" t="0" r="r" b="b"/>
                <a:pathLst>
                  <a:path w="67" h="67">
                    <a:moveTo>
                      <a:pt x="63" y="67"/>
                    </a:moveTo>
                    <a:cubicBezTo>
                      <a:pt x="62" y="67"/>
                      <a:pt x="59" y="66"/>
                      <a:pt x="58" y="6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2"/>
                      <a:pt x="14" y="22"/>
                      <a:pt x="13" y="22"/>
                    </a:cubicBezTo>
                    <a:cubicBezTo>
                      <a:pt x="12" y="23"/>
                      <a:pt x="10" y="22"/>
                      <a:pt x="8" y="21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1"/>
                      <a:pt x="2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9"/>
                      <a:pt x="8" y="7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2" y="0"/>
                      <a:pt x="13" y="2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2" y="10"/>
                      <a:pt x="22" y="12"/>
                      <a:pt x="22" y="13"/>
                    </a:cubicBezTo>
                    <a:cubicBezTo>
                      <a:pt x="21" y="14"/>
                      <a:pt x="22" y="16"/>
                      <a:pt x="23" y="17"/>
                    </a:cubicBezTo>
                    <a:cubicBezTo>
                      <a:pt x="64" y="58"/>
                      <a:pt x="64" y="58"/>
                      <a:pt x="64" y="58"/>
                    </a:cubicBezTo>
                    <a:cubicBezTo>
                      <a:pt x="66" y="59"/>
                      <a:pt x="67" y="62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7" y="66"/>
                      <a:pt x="66" y="67"/>
                      <a:pt x="64" y="67"/>
                    </a:cubicBezTo>
                    <a:lnTo>
                      <a:pt x="63" y="6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îṥļîḑé-Freeform: Shape 38"/>
              <p:cNvSpPr/>
              <p:nvPr/>
            </p:nvSpPr>
            <p:spPr bwMode="auto">
              <a:xfrm>
                <a:off x="4071938" y="1465261"/>
                <a:ext cx="71438" cy="7143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0" y="6"/>
                  </a:cxn>
                  <a:cxn ang="0">
                    <a:pos x="24" y="15"/>
                  </a:cxn>
                  <a:cxn ang="0">
                    <a:pos x="24" y="16"/>
                  </a:cxn>
                  <a:cxn ang="0">
                    <a:pos x="22" y="23"/>
                  </a:cxn>
                  <a:cxn ang="0">
                    <a:pos x="15" y="26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4" y="21"/>
                  </a:cxn>
                  <a:cxn ang="0">
                    <a:pos x="2" y="19"/>
                  </a:cxn>
                  <a:cxn ang="0">
                    <a:pos x="1" y="20"/>
                  </a:cxn>
                  <a:cxn ang="0">
                    <a:pos x="15" y="31"/>
                  </a:cxn>
                  <a:cxn ang="0">
                    <a:pos x="31" y="15"/>
                  </a:cxn>
                  <a:cxn ang="0">
                    <a:pos x="17" y="0"/>
                  </a:cxn>
                  <a:cxn ang="0">
                    <a:pos x="16" y="1"/>
                  </a:cxn>
                </a:cxnLst>
                <a:rect l="0" t="0" r="r" b="b"/>
                <a:pathLst>
                  <a:path w="31" h="31">
                    <a:moveTo>
                      <a:pt x="16" y="1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22" y="8"/>
                      <a:pt x="24" y="12"/>
                      <a:pt x="24" y="15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5" y="19"/>
                      <a:pt x="24" y="21"/>
                      <a:pt x="22" y="23"/>
                    </a:cubicBezTo>
                    <a:cubicBezTo>
                      <a:pt x="20" y="25"/>
                      <a:pt x="18" y="26"/>
                      <a:pt x="15" y="26"/>
                    </a:cubicBezTo>
                    <a:cubicBezTo>
                      <a:pt x="15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26"/>
                      <a:pt x="6" y="24"/>
                      <a:pt x="4" y="21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0" y="17"/>
                      <a:pt x="0" y="19"/>
                      <a:pt x="1" y="20"/>
                    </a:cubicBezTo>
                    <a:cubicBezTo>
                      <a:pt x="2" y="26"/>
                      <a:pt x="8" y="31"/>
                      <a:pt x="15" y="31"/>
                    </a:cubicBezTo>
                    <a:cubicBezTo>
                      <a:pt x="24" y="31"/>
                      <a:pt x="31" y="24"/>
                      <a:pt x="31" y="15"/>
                    </a:cubicBezTo>
                    <a:cubicBezTo>
                      <a:pt x="31" y="8"/>
                      <a:pt x="25" y="1"/>
                      <a:pt x="17" y="0"/>
                    </a:cubicBezTo>
                    <a:cubicBezTo>
                      <a:pt x="17" y="0"/>
                      <a:pt x="14" y="0"/>
                      <a:pt x="1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îṥļîḑé-Freeform: Shape 39"/>
              <p:cNvSpPr/>
              <p:nvPr/>
            </p:nvSpPr>
            <p:spPr bwMode="auto">
              <a:xfrm>
                <a:off x="4025901" y="1419224"/>
                <a:ext cx="160338" cy="16192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0" y="4"/>
                  </a:cxn>
                  <a:cxn ang="0">
                    <a:pos x="20" y="6"/>
                  </a:cxn>
                  <a:cxn ang="0">
                    <a:pos x="25" y="11"/>
                  </a:cxn>
                  <a:cxn ang="0">
                    <a:pos x="28" y="11"/>
                  </a:cxn>
                  <a:cxn ang="0">
                    <a:pos x="35" y="10"/>
                  </a:cxn>
                  <a:cxn ang="0">
                    <a:pos x="61" y="35"/>
                  </a:cxn>
                  <a:cxn ang="0">
                    <a:pos x="35" y="61"/>
                  </a:cxn>
                  <a:cxn ang="0">
                    <a:pos x="10" y="35"/>
                  </a:cxn>
                  <a:cxn ang="0">
                    <a:pos x="11" y="30"/>
                  </a:cxn>
                  <a:cxn ang="0">
                    <a:pos x="10" y="28"/>
                  </a:cxn>
                  <a:cxn ang="0">
                    <a:pos x="5" y="22"/>
                  </a:cxn>
                  <a:cxn ang="0">
                    <a:pos x="3" y="22"/>
                  </a:cxn>
                  <a:cxn ang="0">
                    <a:pos x="0" y="35"/>
                  </a:cxn>
                  <a:cxn ang="0">
                    <a:pos x="35" y="70"/>
                  </a:cxn>
                  <a:cxn ang="0">
                    <a:pos x="70" y="35"/>
                  </a:cxn>
                  <a:cxn ang="0">
                    <a:pos x="35" y="0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cubicBezTo>
                      <a:pt x="30" y="0"/>
                      <a:pt x="25" y="2"/>
                      <a:pt x="20" y="4"/>
                    </a:cubicBezTo>
                    <a:cubicBezTo>
                      <a:pt x="20" y="4"/>
                      <a:pt x="19" y="4"/>
                      <a:pt x="20" y="6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6" y="12"/>
                      <a:pt x="27" y="12"/>
                      <a:pt x="28" y="11"/>
                    </a:cubicBezTo>
                    <a:cubicBezTo>
                      <a:pt x="30" y="11"/>
                      <a:pt x="33" y="10"/>
                      <a:pt x="35" y="10"/>
                    </a:cubicBezTo>
                    <a:cubicBezTo>
                      <a:pt x="49" y="10"/>
                      <a:pt x="61" y="22"/>
                      <a:pt x="61" y="35"/>
                    </a:cubicBezTo>
                    <a:cubicBezTo>
                      <a:pt x="61" y="49"/>
                      <a:pt x="49" y="61"/>
                      <a:pt x="35" y="61"/>
                    </a:cubicBezTo>
                    <a:cubicBezTo>
                      <a:pt x="21" y="61"/>
                      <a:pt x="10" y="49"/>
                      <a:pt x="10" y="35"/>
                    </a:cubicBezTo>
                    <a:cubicBezTo>
                      <a:pt x="10" y="33"/>
                      <a:pt x="10" y="32"/>
                      <a:pt x="11" y="30"/>
                    </a:cubicBezTo>
                    <a:cubicBezTo>
                      <a:pt x="11" y="29"/>
                      <a:pt x="11" y="29"/>
                      <a:pt x="10" y="28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4" y="21"/>
                      <a:pt x="3" y="22"/>
                      <a:pt x="3" y="22"/>
                    </a:cubicBezTo>
                    <a:cubicBezTo>
                      <a:pt x="1" y="26"/>
                      <a:pt x="0" y="31"/>
                      <a:pt x="0" y="35"/>
                    </a:cubicBezTo>
                    <a:cubicBezTo>
                      <a:pt x="0" y="55"/>
                      <a:pt x="16" y="70"/>
                      <a:pt x="35" y="70"/>
                    </a:cubicBezTo>
                    <a:cubicBezTo>
                      <a:pt x="55" y="70"/>
                      <a:pt x="70" y="55"/>
                      <a:pt x="70" y="35"/>
                    </a:cubicBezTo>
                    <a:cubicBezTo>
                      <a:pt x="70" y="16"/>
                      <a:pt x="55" y="0"/>
                      <a:pt x="35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8" name="îṥļîḑé-Freeform: Shape 40"/>
            <p:cNvSpPr/>
            <p:nvPr/>
          </p:nvSpPr>
          <p:spPr bwMode="auto">
            <a:xfrm>
              <a:off x="4573901" y="2655888"/>
              <a:ext cx="273051" cy="187325"/>
            </a:xfrm>
            <a:custGeom>
              <a:avLst/>
              <a:gdLst/>
              <a:ahLst/>
              <a:cxnLst>
                <a:cxn ang="0">
                  <a:pos x="78" y="45"/>
                </a:cxn>
                <a:cxn ang="0">
                  <a:pos x="110" y="69"/>
                </a:cxn>
                <a:cxn ang="0">
                  <a:pos x="111" y="72"/>
                </a:cxn>
                <a:cxn ang="0">
                  <a:pos x="108" y="73"/>
                </a:cxn>
                <a:cxn ang="0">
                  <a:pos x="73" y="49"/>
                </a:cxn>
                <a:cxn ang="0">
                  <a:pos x="72" y="49"/>
                </a:cxn>
                <a:cxn ang="0">
                  <a:pos x="62" y="57"/>
                </a:cxn>
                <a:cxn ang="0">
                  <a:pos x="59" y="58"/>
                </a:cxn>
                <a:cxn ang="0">
                  <a:pos x="57" y="57"/>
                </a:cxn>
                <a:cxn ang="0">
                  <a:pos x="47" y="49"/>
                </a:cxn>
                <a:cxn ang="0">
                  <a:pos x="46" y="49"/>
                </a:cxn>
                <a:cxn ang="0">
                  <a:pos x="11" y="73"/>
                </a:cxn>
                <a:cxn ang="0">
                  <a:pos x="8" y="72"/>
                </a:cxn>
                <a:cxn ang="0">
                  <a:pos x="8" y="69"/>
                </a:cxn>
                <a:cxn ang="0">
                  <a:pos x="41" y="45"/>
                </a:cxn>
                <a:cxn ang="0">
                  <a:pos x="41" y="44"/>
                </a:cxn>
                <a:cxn ang="0">
                  <a:pos x="8" y="14"/>
                </a:cxn>
                <a:cxn ang="0">
                  <a:pos x="7" y="10"/>
                </a:cxn>
                <a:cxn ang="0">
                  <a:pos x="9" y="8"/>
                </a:cxn>
                <a:cxn ang="0">
                  <a:pos x="11" y="9"/>
                </a:cxn>
                <a:cxn ang="0">
                  <a:pos x="58" y="51"/>
                </a:cxn>
                <a:cxn ang="0">
                  <a:pos x="59" y="51"/>
                </a:cxn>
                <a:cxn ang="0">
                  <a:pos x="61" y="51"/>
                </a:cxn>
                <a:cxn ang="0">
                  <a:pos x="108" y="9"/>
                </a:cxn>
                <a:cxn ang="0">
                  <a:pos x="110" y="8"/>
                </a:cxn>
                <a:cxn ang="0">
                  <a:pos x="112" y="10"/>
                </a:cxn>
                <a:cxn ang="0">
                  <a:pos x="111" y="14"/>
                </a:cxn>
                <a:cxn ang="0">
                  <a:pos x="78" y="44"/>
                </a:cxn>
                <a:cxn ang="0">
                  <a:pos x="78" y="45"/>
                </a:cxn>
                <a:cxn ang="0">
                  <a:pos x="114" y="0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5" y="82"/>
                </a:cxn>
                <a:cxn ang="0">
                  <a:pos x="114" y="82"/>
                </a:cxn>
                <a:cxn ang="0">
                  <a:pos x="119" y="77"/>
                </a:cxn>
                <a:cxn ang="0">
                  <a:pos x="119" y="5"/>
                </a:cxn>
                <a:cxn ang="0">
                  <a:pos x="114" y="0"/>
                </a:cxn>
              </a:cxnLst>
              <a:rect l="0" t="0" r="r" b="b"/>
              <a:pathLst>
                <a:path w="119" h="82">
                  <a:moveTo>
                    <a:pt x="78" y="45"/>
                  </a:moveTo>
                  <a:cubicBezTo>
                    <a:pt x="87" y="51"/>
                    <a:pt x="110" y="69"/>
                    <a:pt x="110" y="69"/>
                  </a:cubicBezTo>
                  <a:cubicBezTo>
                    <a:pt x="111" y="70"/>
                    <a:pt x="111" y="71"/>
                    <a:pt x="111" y="72"/>
                  </a:cubicBezTo>
                  <a:cubicBezTo>
                    <a:pt x="110" y="73"/>
                    <a:pt x="109" y="74"/>
                    <a:pt x="108" y="73"/>
                  </a:cubicBezTo>
                  <a:cubicBezTo>
                    <a:pt x="108" y="73"/>
                    <a:pt x="83" y="55"/>
                    <a:pt x="73" y="49"/>
                  </a:cubicBezTo>
                  <a:cubicBezTo>
                    <a:pt x="73" y="48"/>
                    <a:pt x="72" y="49"/>
                    <a:pt x="72" y="49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1" y="58"/>
                    <a:pt x="60" y="58"/>
                    <a:pt x="59" y="58"/>
                  </a:cubicBezTo>
                  <a:cubicBezTo>
                    <a:pt x="59" y="58"/>
                    <a:pt x="58" y="58"/>
                    <a:pt x="57" y="57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6" y="48"/>
                    <a:pt x="46" y="49"/>
                  </a:cubicBezTo>
                  <a:cubicBezTo>
                    <a:pt x="36" y="55"/>
                    <a:pt x="11" y="73"/>
                    <a:pt x="11" y="73"/>
                  </a:cubicBezTo>
                  <a:cubicBezTo>
                    <a:pt x="10" y="74"/>
                    <a:pt x="8" y="73"/>
                    <a:pt x="8" y="72"/>
                  </a:cubicBezTo>
                  <a:cubicBezTo>
                    <a:pt x="7" y="71"/>
                    <a:pt x="7" y="70"/>
                    <a:pt x="8" y="69"/>
                  </a:cubicBezTo>
                  <a:cubicBezTo>
                    <a:pt x="8" y="69"/>
                    <a:pt x="32" y="51"/>
                    <a:pt x="41" y="45"/>
                  </a:cubicBezTo>
                  <a:cubicBezTo>
                    <a:pt x="42" y="44"/>
                    <a:pt x="41" y="44"/>
                    <a:pt x="41" y="4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3"/>
                    <a:pt x="6" y="11"/>
                    <a:pt x="7" y="10"/>
                  </a:cubicBezTo>
                  <a:cubicBezTo>
                    <a:pt x="7" y="9"/>
                    <a:pt x="8" y="8"/>
                    <a:pt x="9" y="8"/>
                  </a:cubicBezTo>
                  <a:cubicBezTo>
                    <a:pt x="10" y="8"/>
                    <a:pt x="10" y="9"/>
                    <a:pt x="11" y="9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0" y="51"/>
                    <a:pt x="61" y="51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09" y="9"/>
                    <a:pt x="109" y="8"/>
                    <a:pt x="110" y="8"/>
                  </a:cubicBezTo>
                  <a:cubicBezTo>
                    <a:pt x="111" y="8"/>
                    <a:pt x="112" y="9"/>
                    <a:pt x="112" y="10"/>
                  </a:cubicBezTo>
                  <a:cubicBezTo>
                    <a:pt x="113" y="11"/>
                    <a:pt x="112" y="13"/>
                    <a:pt x="111" y="14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8" y="44"/>
                    <a:pt x="77" y="44"/>
                    <a:pt x="78" y="45"/>
                  </a:cubicBezTo>
                  <a:moveTo>
                    <a:pt x="11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0"/>
                    <a:pt x="2" y="82"/>
                    <a:pt x="5" y="82"/>
                  </a:cubicBezTo>
                  <a:cubicBezTo>
                    <a:pt x="114" y="82"/>
                    <a:pt x="114" y="82"/>
                    <a:pt x="114" y="82"/>
                  </a:cubicBezTo>
                  <a:cubicBezTo>
                    <a:pt x="117" y="82"/>
                    <a:pt x="119" y="80"/>
                    <a:pt x="119" y="77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9" y="3"/>
                    <a:pt x="117" y="0"/>
                    <a:pt x="114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9" name="Group 41"/>
            <p:cNvGrpSpPr/>
            <p:nvPr/>
          </p:nvGrpSpPr>
          <p:grpSpPr>
            <a:xfrm>
              <a:off x="4136596" y="3579813"/>
              <a:ext cx="285750" cy="269875"/>
              <a:chOff x="5530851" y="1866899"/>
              <a:chExt cx="285750" cy="269875"/>
            </a:xfrm>
            <a:solidFill>
              <a:schemeClr val="bg1"/>
            </a:solidFill>
          </p:grpSpPr>
          <p:sp>
            <p:nvSpPr>
              <p:cNvPr id="32" name="îṥļîḑé-Oval 42"/>
              <p:cNvSpPr/>
              <p:nvPr/>
            </p:nvSpPr>
            <p:spPr bwMode="auto">
              <a:xfrm>
                <a:off x="5661026" y="1912936"/>
                <a:ext cx="68263" cy="682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îṥļîḑé-Freeform: Shape 43"/>
              <p:cNvSpPr/>
              <p:nvPr/>
            </p:nvSpPr>
            <p:spPr bwMode="auto">
              <a:xfrm>
                <a:off x="5530851" y="1866899"/>
                <a:ext cx="285750" cy="269875"/>
              </a:xfrm>
              <a:custGeom>
                <a:avLst/>
                <a:gdLst/>
                <a:ahLst/>
                <a:cxnLst>
                  <a:cxn ang="0">
                    <a:pos x="100" y="75"/>
                  </a:cxn>
                  <a:cxn ang="0">
                    <a:pos x="97" y="77"/>
                  </a:cxn>
                  <a:cxn ang="0">
                    <a:pos x="96" y="77"/>
                  </a:cxn>
                  <a:cxn ang="0">
                    <a:pos x="90" y="57"/>
                  </a:cxn>
                  <a:cxn ang="0">
                    <a:pos x="84" y="53"/>
                  </a:cxn>
                  <a:cxn ang="0">
                    <a:pos x="82" y="53"/>
                  </a:cxn>
                  <a:cxn ang="0">
                    <a:pos x="60" y="53"/>
                  </a:cxn>
                  <a:cxn ang="0">
                    <a:pos x="55" y="57"/>
                  </a:cxn>
                  <a:cxn ang="0">
                    <a:pos x="48" y="76"/>
                  </a:cxn>
                  <a:cxn ang="0">
                    <a:pos x="47" y="76"/>
                  </a:cxn>
                  <a:cxn ang="0">
                    <a:pos x="46" y="75"/>
                  </a:cxn>
                  <a:cxn ang="0">
                    <a:pos x="46" y="20"/>
                  </a:cxn>
                  <a:cxn ang="0">
                    <a:pos x="73" y="9"/>
                  </a:cxn>
                  <a:cxn ang="0">
                    <a:pos x="100" y="20"/>
                  </a:cxn>
                  <a:cxn ang="0">
                    <a:pos x="111" y="48"/>
                  </a:cxn>
                  <a:cxn ang="0">
                    <a:pos x="100" y="75"/>
                  </a:cxn>
                  <a:cxn ang="0">
                    <a:pos x="78" y="78"/>
                  </a:cxn>
                  <a:cxn ang="0">
                    <a:pos x="73" y="83"/>
                  </a:cxn>
                  <a:cxn ang="0">
                    <a:pos x="71" y="83"/>
                  </a:cxn>
                  <a:cxn ang="0">
                    <a:pos x="66" y="78"/>
                  </a:cxn>
                  <a:cxn ang="0">
                    <a:pos x="66" y="76"/>
                  </a:cxn>
                  <a:cxn ang="0">
                    <a:pos x="68" y="63"/>
                  </a:cxn>
                  <a:cxn ang="0">
                    <a:pos x="68" y="60"/>
                  </a:cxn>
                  <a:cxn ang="0">
                    <a:pos x="69" y="59"/>
                  </a:cxn>
                  <a:cxn ang="0">
                    <a:pos x="75" y="59"/>
                  </a:cxn>
                  <a:cxn ang="0">
                    <a:pos x="76" y="60"/>
                  </a:cxn>
                  <a:cxn ang="0">
                    <a:pos x="76" y="63"/>
                  </a:cxn>
                  <a:cxn ang="0">
                    <a:pos x="79" y="76"/>
                  </a:cxn>
                  <a:cxn ang="0">
                    <a:pos x="78" y="78"/>
                  </a:cxn>
                  <a:cxn ang="0">
                    <a:pos x="106" y="14"/>
                  </a:cxn>
                  <a:cxn ang="0">
                    <a:pos x="73" y="0"/>
                  </a:cxn>
                  <a:cxn ang="0">
                    <a:pos x="39" y="14"/>
                  </a:cxn>
                  <a:cxn ang="0">
                    <a:pos x="25" y="42"/>
                  </a:cxn>
                  <a:cxn ang="0">
                    <a:pos x="32" y="71"/>
                  </a:cxn>
                  <a:cxn ang="0">
                    <a:pos x="31" y="76"/>
                  </a:cxn>
                  <a:cxn ang="0">
                    <a:pos x="6" y="101"/>
                  </a:cxn>
                  <a:cxn ang="0">
                    <a:pos x="4" y="115"/>
                  </a:cxn>
                  <a:cxn ang="0">
                    <a:pos x="5" y="116"/>
                  </a:cxn>
                  <a:cxn ang="0">
                    <a:pos x="10" y="118"/>
                  </a:cxn>
                  <a:cxn ang="0">
                    <a:pos x="19" y="114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7" y="88"/>
                  </a:cxn>
                  <a:cxn ang="0">
                    <a:pos x="49" y="88"/>
                  </a:cxn>
                  <a:cxn ang="0">
                    <a:pos x="54" y="91"/>
                  </a:cxn>
                  <a:cxn ang="0">
                    <a:pos x="57" y="92"/>
                  </a:cxn>
                  <a:cxn ang="0">
                    <a:pos x="61" y="94"/>
                  </a:cxn>
                  <a:cxn ang="0">
                    <a:pos x="73" y="95"/>
                  </a:cxn>
                  <a:cxn ang="0">
                    <a:pos x="88" y="93"/>
                  </a:cxn>
                  <a:cxn ang="0">
                    <a:pos x="90" y="92"/>
                  </a:cxn>
                  <a:cxn ang="0">
                    <a:pos x="100" y="87"/>
                  </a:cxn>
                  <a:cxn ang="0">
                    <a:pos x="106" y="81"/>
                  </a:cxn>
                  <a:cxn ang="0">
                    <a:pos x="106" y="14"/>
                  </a:cxn>
                </a:cxnLst>
                <a:rect l="0" t="0" r="r" b="b"/>
                <a:pathLst>
                  <a:path w="125" h="118">
                    <a:moveTo>
                      <a:pt x="100" y="75"/>
                    </a:moveTo>
                    <a:cubicBezTo>
                      <a:pt x="99" y="75"/>
                      <a:pt x="98" y="76"/>
                      <a:pt x="97" y="77"/>
                    </a:cubicBezTo>
                    <a:cubicBezTo>
                      <a:pt x="97" y="77"/>
                      <a:pt x="97" y="77"/>
                      <a:pt x="96" y="77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89" y="55"/>
                      <a:pt x="86" y="53"/>
                      <a:pt x="84" y="53"/>
                    </a:cubicBezTo>
                    <a:cubicBezTo>
                      <a:pt x="83" y="53"/>
                      <a:pt x="83" y="53"/>
                      <a:pt x="82" y="53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58" y="53"/>
                      <a:pt x="55" y="55"/>
                      <a:pt x="55" y="57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48" y="77"/>
                      <a:pt x="48" y="77"/>
                      <a:pt x="47" y="76"/>
                    </a:cubicBezTo>
                    <a:cubicBezTo>
                      <a:pt x="47" y="76"/>
                      <a:pt x="46" y="75"/>
                      <a:pt x="46" y="75"/>
                    </a:cubicBezTo>
                    <a:cubicBezTo>
                      <a:pt x="31" y="60"/>
                      <a:pt x="31" y="35"/>
                      <a:pt x="46" y="20"/>
                    </a:cubicBezTo>
                    <a:cubicBezTo>
                      <a:pt x="53" y="13"/>
                      <a:pt x="62" y="9"/>
                      <a:pt x="73" y="9"/>
                    </a:cubicBezTo>
                    <a:cubicBezTo>
                      <a:pt x="83" y="9"/>
                      <a:pt x="93" y="13"/>
                      <a:pt x="100" y="20"/>
                    </a:cubicBezTo>
                    <a:cubicBezTo>
                      <a:pt x="107" y="28"/>
                      <a:pt x="111" y="37"/>
                      <a:pt x="111" y="48"/>
                    </a:cubicBezTo>
                    <a:cubicBezTo>
                      <a:pt x="111" y="58"/>
                      <a:pt x="107" y="67"/>
                      <a:pt x="100" y="75"/>
                    </a:cubicBezTo>
                    <a:moveTo>
                      <a:pt x="78" y="78"/>
                    </a:moveTo>
                    <a:cubicBezTo>
                      <a:pt x="73" y="83"/>
                      <a:pt x="73" y="83"/>
                      <a:pt x="73" y="83"/>
                    </a:cubicBezTo>
                    <a:cubicBezTo>
                      <a:pt x="73" y="83"/>
                      <a:pt x="72" y="83"/>
                      <a:pt x="71" y="83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6" y="78"/>
                      <a:pt x="65" y="77"/>
                      <a:pt x="66" y="76"/>
                    </a:cubicBezTo>
                    <a:cubicBezTo>
                      <a:pt x="66" y="76"/>
                      <a:pt x="68" y="66"/>
                      <a:pt x="68" y="63"/>
                    </a:cubicBezTo>
                    <a:cubicBezTo>
                      <a:pt x="68" y="63"/>
                      <a:pt x="68" y="60"/>
                      <a:pt x="68" y="60"/>
                    </a:cubicBezTo>
                    <a:cubicBezTo>
                      <a:pt x="68" y="60"/>
                      <a:pt x="69" y="59"/>
                      <a:pt x="69" y="59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76" y="59"/>
                      <a:pt x="76" y="60"/>
                      <a:pt x="76" y="60"/>
                    </a:cubicBezTo>
                    <a:cubicBezTo>
                      <a:pt x="76" y="60"/>
                      <a:pt x="76" y="63"/>
                      <a:pt x="76" y="63"/>
                    </a:cubicBezTo>
                    <a:cubicBezTo>
                      <a:pt x="77" y="66"/>
                      <a:pt x="79" y="76"/>
                      <a:pt x="79" y="76"/>
                    </a:cubicBezTo>
                    <a:cubicBezTo>
                      <a:pt x="79" y="77"/>
                      <a:pt x="79" y="78"/>
                      <a:pt x="78" y="78"/>
                    </a:cubicBezTo>
                    <a:moveTo>
                      <a:pt x="106" y="14"/>
                    </a:moveTo>
                    <a:cubicBezTo>
                      <a:pt x="97" y="5"/>
                      <a:pt x="85" y="0"/>
                      <a:pt x="73" y="0"/>
                    </a:cubicBezTo>
                    <a:cubicBezTo>
                      <a:pt x="60" y="0"/>
                      <a:pt x="48" y="5"/>
                      <a:pt x="39" y="14"/>
                    </a:cubicBezTo>
                    <a:cubicBezTo>
                      <a:pt x="31" y="21"/>
                      <a:pt x="26" y="31"/>
                      <a:pt x="25" y="42"/>
                    </a:cubicBezTo>
                    <a:cubicBezTo>
                      <a:pt x="24" y="52"/>
                      <a:pt x="26" y="62"/>
                      <a:pt x="32" y="71"/>
                    </a:cubicBezTo>
                    <a:cubicBezTo>
                      <a:pt x="32" y="73"/>
                      <a:pt x="33" y="75"/>
                      <a:pt x="31" y="76"/>
                    </a:cubicBezTo>
                    <a:cubicBezTo>
                      <a:pt x="6" y="101"/>
                      <a:pt x="6" y="101"/>
                      <a:pt x="6" y="101"/>
                    </a:cubicBezTo>
                    <a:cubicBezTo>
                      <a:pt x="2" y="105"/>
                      <a:pt x="0" y="111"/>
                      <a:pt x="4" y="115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6" y="117"/>
                      <a:pt x="8" y="118"/>
                      <a:pt x="10" y="118"/>
                    </a:cubicBezTo>
                    <a:cubicBezTo>
                      <a:pt x="13" y="118"/>
                      <a:pt x="16" y="117"/>
                      <a:pt x="19" y="114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5" y="88"/>
                      <a:pt x="46" y="88"/>
                      <a:pt x="47" y="88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1" y="90"/>
                      <a:pt x="52" y="90"/>
                      <a:pt x="54" y="91"/>
                    </a:cubicBezTo>
                    <a:cubicBezTo>
                      <a:pt x="55" y="92"/>
                      <a:pt x="56" y="92"/>
                      <a:pt x="57" y="92"/>
                    </a:cubicBezTo>
                    <a:cubicBezTo>
                      <a:pt x="58" y="93"/>
                      <a:pt x="59" y="93"/>
                      <a:pt x="61" y="94"/>
                    </a:cubicBezTo>
                    <a:cubicBezTo>
                      <a:pt x="65" y="95"/>
                      <a:pt x="69" y="95"/>
                      <a:pt x="73" y="95"/>
                    </a:cubicBezTo>
                    <a:cubicBezTo>
                      <a:pt x="78" y="95"/>
                      <a:pt x="83" y="94"/>
                      <a:pt x="88" y="93"/>
                    </a:cubicBezTo>
                    <a:cubicBezTo>
                      <a:pt x="89" y="93"/>
                      <a:pt x="89" y="92"/>
                      <a:pt x="90" y="92"/>
                    </a:cubicBezTo>
                    <a:cubicBezTo>
                      <a:pt x="94" y="91"/>
                      <a:pt x="97" y="89"/>
                      <a:pt x="100" y="87"/>
                    </a:cubicBezTo>
                    <a:cubicBezTo>
                      <a:pt x="102" y="85"/>
                      <a:pt x="104" y="83"/>
                      <a:pt x="106" y="81"/>
                    </a:cubicBezTo>
                    <a:cubicBezTo>
                      <a:pt x="125" y="63"/>
                      <a:pt x="125" y="32"/>
                      <a:pt x="106" y="1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0" name="Group 44"/>
            <p:cNvGrpSpPr/>
            <p:nvPr/>
          </p:nvGrpSpPr>
          <p:grpSpPr>
            <a:xfrm>
              <a:off x="7779163" y="3597277"/>
              <a:ext cx="273051" cy="234951"/>
              <a:chOff x="1941513" y="2401886"/>
              <a:chExt cx="273050" cy="234951"/>
            </a:xfrm>
            <a:solidFill>
              <a:schemeClr val="bg1"/>
            </a:solidFill>
          </p:grpSpPr>
          <p:sp>
            <p:nvSpPr>
              <p:cNvPr id="25" name="îṥļîḑé-Oval 45"/>
              <p:cNvSpPr/>
              <p:nvPr/>
            </p:nvSpPr>
            <p:spPr bwMode="auto">
              <a:xfrm>
                <a:off x="1941513" y="2401886"/>
                <a:ext cx="180975" cy="682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îṥļîḑé-Freeform: Shape 46"/>
              <p:cNvSpPr/>
              <p:nvPr/>
            </p:nvSpPr>
            <p:spPr bwMode="auto">
              <a:xfrm>
                <a:off x="1941513" y="2459036"/>
                <a:ext cx="180975" cy="46038"/>
              </a:xfrm>
              <a:custGeom>
                <a:avLst/>
                <a:gdLst/>
                <a:ahLst/>
                <a:cxnLst>
                  <a:cxn ang="0">
                    <a:pos x="40" y="20"/>
                  </a:cxn>
                  <a:cxn ang="0">
                    <a:pos x="79" y="5"/>
                  </a:cxn>
                  <a:cxn ang="0">
                    <a:pos x="78" y="1"/>
                  </a:cxn>
                  <a:cxn ang="0">
                    <a:pos x="77" y="1"/>
                  </a:cxn>
                  <a:cxn ang="0">
                    <a:pos x="69" y="5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</a:cxnLst>
                <a:rect l="0" t="0" r="r" b="b"/>
                <a:pathLst>
                  <a:path w="79" h="20">
                    <a:moveTo>
                      <a:pt x="40" y="20"/>
                    </a:moveTo>
                    <a:cubicBezTo>
                      <a:pt x="61" y="20"/>
                      <a:pt x="79" y="13"/>
                      <a:pt x="79" y="5"/>
                    </a:cubicBezTo>
                    <a:cubicBezTo>
                      <a:pt x="79" y="3"/>
                      <a:pt x="79" y="2"/>
                      <a:pt x="78" y="1"/>
                    </a:cubicBezTo>
                    <a:cubicBezTo>
                      <a:pt x="78" y="1"/>
                      <a:pt x="77" y="0"/>
                      <a:pt x="77" y="1"/>
                    </a:cubicBezTo>
                    <a:cubicBezTo>
                      <a:pt x="74" y="2"/>
                      <a:pt x="72" y="3"/>
                      <a:pt x="69" y="5"/>
                    </a:cubicBezTo>
                    <a:cubicBezTo>
                      <a:pt x="61" y="8"/>
                      <a:pt x="51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2"/>
                      <a:pt x="2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îṥļîḑé-Freeform: Shape 47"/>
              <p:cNvSpPr/>
              <p:nvPr/>
            </p:nvSpPr>
            <p:spPr bwMode="auto">
              <a:xfrm>
                <a:off x="1941513" y="2562224"/>
                <a:ext cx="127000" cy="46038"/>
              </a:xfrm>
              <a:custGeom>
                <a:avLst/>
                <a:gdLst/>
                <a:ahLst/>
                <a:cxnLst>
                  <a:cxn ang="0">
                    <a:pos x="51" y="9"/>
                  </a:cxn>
                  <a:cxn ang="0">
                    <a:pos x="50" y="9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  <a:cxn ang="0">
                    <a:pos x="54" y="19"/>
                  </a:cxn>
                  <a:cxn ang="0">
                    <a:pos x="55" y="18"/>
                  </a:cxn>
                  <a:cxn ang="0">
                    <a:pos x="51" y="9"/>
                  </a:cxn>
                </a:cxnLst>
                <a:rect l="0" t="0" r="r" b="b"/>
                <a:pathLst>
                  <a:path w="55" h="20">
                    <a:moveTo>
                      <a:pt x="51" y="9"/>
                    </a:moveTo>
                    <a:cubicBezTo>
                      <a:pt x="51" y="9"/>
                      <a:pt x="51" y="9"/>
                      <a:pt x="50" y="9"/>
                    </a:cubicBezTo>
                    <a:cubicBezTo>
                      <a:pt x="47" y="9"/>
                      <a:pt x="43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3"/>
                      <a:pt x="3" y="1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  <a:cubicBezTo>
                      <a:pt x="44" y="20"/>
                      <a:pt x="50" y="20"/>
                      <a:pt x="54" y="19"/>
                    </a:cubicBezTo>
                    <a:cubicBezTo>
                      <a:pt x="55" y="19"/>
                      <a:pt x="55" y="19"/>
                      <a:pt x="55" y="18"/>
                    </a:cubicBezTo>
                    <a:cubicBezTo>
                      <a:pt x="53" y="16"/>
                      <a:pt x="51" y="12"/>
                      <a:pt x="51" y="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îṥļîḑé-Freeform: Shape 48"/>
              <p:cNvSpPr/>
              <p:nvPr/>
            </p:nvSpPr>
            <p:spPr bwMode="auto">
              <a:xfrm>
                <a:off x="1941513" y="2527299"/>
                <a:ext cx="117475" cy="46038"/>
              </a:xfrm>
              <a:custGeom>
                <a:avLst/>
                <a:gdLst/>
                <a:ahLst/>
                <a:cxnLst>
                  <a:cxn ang="0">
                    <a:pos x="40" y="20"/>
                  </a:cxn>
                  <a:cxn ang="0">
                    <a:pos x="49" y="19"/>
                  </a:cxn>
                  <a:cxn ang="0">
                    <a:pos x="50" y="19"/>
                  </a:cxn>
                  <a:cxn ang="0">
                    <a:pos x="51" y="10"/>
                  </a:cxn>
                  <a:cxn ang="0">
                    <a:pos x="51" y="9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</a:cxnLst>
                <a:rect l="0" t="0" r="r" b="b"/>
                <a:pathLst>
                  <a:path w="51" h="20">
                    <a:moveTo>
                      <a:pt x="40" y="20"/>
                    </a:moveTo>
                    <a:cubicBezTo>
                      <a:pt x="44" y="20"/>
                      <a:pt x="47" y="20"/>
                      <a:pt x="49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16"/>
                      <a:pt x="50" y="13"/>
                      <a:pt x="51" y="10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47" y="9"/>
                      <a:pt x="44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3"/>
                      <a:pt x="3" y="1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îṥļîḑé-Freeform: Shape 49"/>
              <p:cNvSpPr/>
              <p:nvPr/>
            </p:nvSpPr>
            <p:spPr bwMode="auto">
              <a:xfrm>
                <a:off x="1941513" y="2492374"/>
                <a:ext cx="142875" cy="46038"/>
              </a:xfrm>
              <a:custGeom>
                <a:avLst/>
                <a:gdLst/>
                <a:ahLst/>
                <a:cxnLst>
                  <a:cxn ang="0">
                    <a:pos x="61" y="8"/>
                  </a:cxn>
                  <a:cxn ang="0">
                    <a:pos x="61" y="7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  <a:cxn ang="0">
                    <a:pos x="52" y="19"/>
                  </a:cxn>
                  <a:cxn ang="0">
                    <a:pos x="53" y="18"/>
                  </a:cxn>
                  <a:cxn ang="0">
                    <a:pos x="61" y="8"/>
                  </a:cxn>
                </a:cxnLst>
                <a:rect l="0" t="0" r="r" b="b"/>
                <a:pathLst>
                  <a:path w="62" h="20">
                    <a:moveTo>
                      <a:pt x="61" y="8"/>
                    </a:moveTo>
                    <a:cubicBezTo>
                      <a:pt x="61" y="8"/>
                      <a:pt x="62" y="7"/>
                      <a:pt x="61" y="7"/>
                    </a:cubicBezTo>
                    <a:cubicBezTo>
                      <a:pt x="54" y="9"/>
                      <a:pt x="48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2"/>
                      <a:pt x="3" y="1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  <a:cubicBezTo>
                      <a:pt x="44" y="20"/>
                      <a:pt x="48" y="20"/>
                      <a:pt x="52" y="19"/>
                    </a:cubicBezTo>
                    <a:cubicBezTo>
                      <a:pt x="53" y="19"/>
                      <a:pt x="53" y="18"/>
                      <a:pt x="53" y="18"/>
                    </a:cubicBezTo>
                    <a:cubicBezTo>
                      <a:pt x="55" y="14"/>
                      <a:pt x="58" y="11"/>
                      <a:pt x="61" y="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îṥļîḑé-Freeform: Shape 50"/>
              <p:cNvSpPr/>
              <p:nvPr/>
            </p:nvSpPr>
            <p:spPr bwMode="auto">
              <a:xfrm>
                <a:off x="2125663" y="2528887"/>
                <a:ext cx="36512" cy="76200"/>
              </a:xfrm>
              <a:custGeom>
                <a:avLst/>
                <a:gdLst/>
                <a:ahLst/>
                <a:cxnLst>
                  <a:cxn ang="0">
                    <a:pos x="10" y="14"/>
                  </a:cxn>
                  <a:cxn ang="0">
                    <a:pos x="5" y="10"/>
                  </a:cxn>
                  <a:cxn ang="0">
                    <a:pos x="9" y="8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15" y="8"/>
                  </a:cxn>
                  <a:cxn ang="0">
                    <a:pos x="15" y="6"/>
                  </a:cxn>
                  <a:cxn ang="0">
                    <a:pos x="15" y="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1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7" y="4"/>
                  </a:cxn>
                  <a:cxn ang="0">
                    <a:pos x="6" y="4"/>
                  </a:cxn>
                  <a:cxn ang="0">
                    <a:pos x="1" y="11"/>
                  </a:cxn>
                  <a:cxn ang="0">
                    <a:pos x="7" y="18"/>
                  </a:cxn>
                  <a:cxn ang="0">
                    <a:pos x="11" y="22"/>
                  </a:cxn>
                  <a:cxn ang="0">
                    <a:pos x="7" y="25"/>
                  </a:cxn>
                  <a:cxn ang="0">
                    <a:pos x="3" y="24"/>
                  </a:cxn>
                  <a:cxn ang="0">
                    <a:pos x="2" y="23"/>
                  </a:cxn>
                  <a:cxn ang="0">
                    <a:pos x="1" y="24"/>
                  </a:cxn>
                  <a:cxn ang="0">
                    <a:pos x="0" y="26"/>
                  </a:cxn>
                  <a:cxn ang="0">
                    <a:pos x="1" y="27"/>
                  </a:cxn>
                  <a:cxn ang="0">
                    <a:pos x="6" y="29"/>
                  </a:cxn>
                  <a:cxn ang="0">
                    <a:pos x="6" y="29"/>
                  </a:cxn>
                  <a:cxn ang="0">
                    <a:pos x="6" y="31"/>
                  </a:cxn>
                  <a:cxn ang="0">
                    <a:pos x="8" y="33"/>
                  </a:cxn>
                  <a:cxn ang="0">
                    <a:pos x="9" y="33"/>
                  </a:cxn>
                  <a:cxn ang="0">
                    <a:pos x="10" y="31"/>
                  </a:cxn>
                  <a:cxn ang="0">
                    <a:pos x="10" y="29"/>
                  </a:cxn>
                  <a:cxn ang="0">
                    <a:pos x="10" y="28"/>
                  </a:cxn>
                  <a:cxn ang="0">
                    <a:pos x="16" y="21"/>
                  </a:cxn>
                  <a:cxn ang="0">
                    <a:pos x="10" y="14"/>
                  </a:cxn>
                </a:cxnLst>
                <a:rect l="0" t="0" r="r" b="b"/>
                <a:pathLst>
                  <a:path w="16" h="33">
                    <a:moveTo>
                      <a:pt x="10" y="14"/>
                    </a:moveTo>
                    <a:cubicBezTo>
                      <a:pt x="6" y="13"/>
                      <a:pt x="5" y="12"/>
                      <a:pt x="5" y="10"/>
                    </a:cubicBezTo>
                    <a:cubicBezTo>
                      <a:pt x="5" y="9"/>
                      <a:pt x="6" y="8"/>
                      <a:pt x="9" y="8"/>
                    </a:cubicBezTo>
                    <a:cubicBezTo>
                      <a:pt x="11" y="8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9"/>
                      <a:pt x="14" y="8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5"/>
                      <a:pt x="15" y="5"/>
                    </a:cubicBezTo>
                    <a:cubicBezTo>
                      <a:pt x="13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5"/>
                      <a:pt x="1" y="7"/>
                      <a:pt x="1" y="11"/>
                    </a:cubicBezTo>
                    <a:cubicBezTo>
                      <a:pt x="1" y="15"/>
                      <a:pt x="4" y="16"/>
                      <a:pt x="7" y="18"/>
                    </a:cubicBezTo>
                    <a:cubicBezTo>
                      <a:pt x="10" y="19"/>
                      <a:pt x="11" y="20"/>
                      <a:pt x="11" y="22"/>
                    </a:cubicBezTo>
                    <a:cubicBezTo>
                      <a:pt x="11" y="24"/>
                      <a:pt x="10" y="25"/>
                      <a:pt x="7" y="25"/>
                    </a:cubicBezTo>
                    <a:cubicBezTo>
                      <a:pt x="5" y="25"/>
                      <a:pt x="3" y="24"/>
                      <a:pt x="3" y="24"/>
                    </a:cubicBezTo>
                    <a:cubicBezTo>
                      <a:pt x="3" y="23"/>
                      <a:pt x="2" y="23"/>
                      <a:pt x="2" y="23"/>
                    </a:cubicBezTo>
                    <a:cubicBezTo>
                      <a:pt x="2" y="23"/>
                      <a:pt x="1" y="24"/>
                      <a:pt x="1" y="24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1" y="27"/>
                      <a:pt x="1" y="27"/>
                    </a:cubicBezTo>
                    <a:cubicBezTo>
                      <a:pt x="3" y="28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7" y="33"/>
                      <a:pt x="8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3"/>
                      <a:pt x="10" y="32"/>
                      <a:pt x="10" y="31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4" y="28"/>
                      <a:pt x="16" y="25"/>
                      <a:pt x="16" y="21"/>
                    </a:cubicBezTo>
                    <a:cubicBezTo>
                      <a:pt x="16" y="18"/>
                      <a:pt x="14" y="16"/>
                      <a:pt x="10" y="1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îṥļîḑé-Freeform: Shape 51"/>
              <p:cNvSpPr/>
              <p:nvPr/>
            </p:nvSpPr>
            <p:spPr bwMode="auto">
              <a:xfrm>
                <a:off x="2074863" y="2497137"/>
                <a:ext cx="139700" cy="139700"/>
              </a:xfrm>
              <a:custGeom>
                <a:avLst/>
                <a:gdLst/>
                <a:ahLst/>
                <a:cxnLst>
                  <a:cxn ang="0">
                    <a:pos x="30" y="54"/>
                  </a:cxn>
                  <a:cxn ang="0">
                    <a:pos x="7" y="30"/>
                  </a:cxn>
                  <a:cxn ang="0">
                    <a:pos x="30" y="7"/>
                  </a:cxn>
                  <a:cxn ang="0">
                    <a:pos x="54" y="30"/>
                  </a:cxn>
                  <a:cxn ang="0">
                    <a:pos x="30" y="54"/>
                  </a:cxn>
                  <a:cxn ang="0">
                    <a:pos x="30" y="0"/>
                  </a:cxn>
                  <a:cxn ang="0">
                    <a:pos x="0" y="30"/>
                  </a:cxn>
                  <a:cxn ang="0">
                    <a:pos x="30" y="61"/>
                  </a:cxn>
                  <a:cxn ang="0">
                    <a:pos x="61" y="30"/>
                  </a:cxn>
                  <a:cxn ang="0">
                    <a:pos x="30" y="0"/>
                  </a:cxn>
                </a:cxnLst>
                <a:rect l="0" t="0" r="r" b="b"/>
                <a:pathLst>
                  <a:path w="61" h="61">
                    <a:moveTo>
                      <a:pt x="30" y="54"/>
                    </a:moveTo>
                    <a:cubicBezTo>
                      <a:pt x="17" y="54"/>
                      <a:pt x="7" y="43"/>
                      <a:pt x="7" y="30"/>
                    </a:cubicBezTo>
                    <a:cubicBezTo>
                      <a:pt x="7" y="17"/>
                      <a:pt x="17" y="7"/>
                      <a:pt x="30" y="7"/>
                    </a:cubicBezTo>
                    <a:cubicBezTo>
                      <a:pt x="43" y="7"/>
                      <a:pt x="54" y="17"/>
                      <a:pt x="54" y="30"/>
                    </a:cubicBezTo>
                    <a:cubicBezTo>
                      <a:pt x="54" y="43"/>
                      <a:pt x="43" y="54"/>
                      <a:pt x="30" y="54"/>
                    </a:cubicBezTo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1"/>
                      <a:pt x="30" y="61"/>
                    </a:cubicBezTo>
                    <a:cubicBezTo>
                      <a:pt x="47" y="61"/>
                      <a:pt x="61" y="47"/>
                      <a:pt x="61" y="30"/>
                    </a:cubicBezTo>
                    <a:cubicBezTo>
                      <a:pt x="61" y="13"/>
                      <a:pt x="47" y="0"/>
                      <a:pt x="3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1" name="Group 52"/>
            <p:cNvGrpSpPr/>
            <p:nvPr/>
          </p:nvGrpSpPr>
          <p:grpSpPr>
            <a:xfrm>
              <a:off x="7319649" y="2609849"/>
              <a:ext cx="273051" cy="279400"/>
              <a:chOff x="2308225" y="2935287"/>
              <a:chExt cx="273050" cy="279400"/>
            </a:xfrm>
            <a:solidFill>
              <a:schemeClr val="bg1"/>
            </a:solidFill>
          </p:grpSpPr>
          <p:sp>
            <p:nvSpPr>
              <p:cNvPr id="23" name="îṥļîḑé-Freeform: Shape 53"/>
              <p:cNvSpPr/>
              <p:nvPr/>
            </p:nvSpPr>
            <p:spPr bwMode="auto">
              <a:xfrm>
                <a:off x="2308225" y="2935287"/>
                <a:ext cx="246062" cy="279400"/>
              </a:xfrm>
              <a:custGeom>
                <a:avLst/>
                <a:gdLst/>
                <a:ahLst/>
                <a:cxnLst>
                  <a:cxn ang="0">
                    <a:pos x="66" y="97"/>
                  </a:cxn>
                  <a:cxn ang="0">
                    <a:pos x="95" y="68"/>
                  </a:cxn>
                  <a:cxn ang="0">
                    <a:pos x="103" y="69"/>
                  </a:cxn>
                  <a:cxn ang="0">
                    <a:pos x="105" y="67"/>
                  </a:cxn>
                  <a:cxn ang="0">
                    <a:pos x="107" y="55"/>
                  </a:cxn>
                  <a:cxn ang="0">
                    <a:pos x="107" y="20"/>
                  </a:cxn>
                  <a:cxn ang="0">
                    <a:pos x="104" y="17"/>
                  </a:cxn>
                  <a:cxn ang="0">
                    <a:pos x="85" y="15"/>
                  </a:cxn>
                  <a:cxn ang="0">
                    <a:pos x="53" y="0"/>
                  </a:cxn>
                  <a:cxn ang="0">
                    <a:pos x="26" y="15"/>
                  </a:cxn>
                  <a:cxn ang="0">
                    <a:pos x="3" y="16"/>
                  </a:cxn>
                  <a:cxn ang="0">
                    <a:pos x="1" y="19"/>
                  </a:cxn>
                  <a:cxn ang="0">
                    <a:pos x="0" y="55"/>
                  </a:cxn>
                  <a:cxn ang="0">
                    <a:pos x="53" y="122"/>
                  </a:cxn>
                  <a:cxn ang="0">
                    <a:pos x="70" y="114"/>
                  </a:cxn>
                  <a:cxn ang="0">
                    <a:pos x="70" y="112"/>
                  </a:cxn>
                  <a:cxn ang="0">
                    <a:pos x="66" y="97"/>
                  </a:cxn>
                </a:cxnLst>
                <a:rect l="0" t="0" r="r" b="b"/>
                <a:pathLst>
                  <a:path w="107" h="122">
                    <a:moveTo>
                      <a:pt x="66" y="97"/>
                    </a:moveTo>
                    <a:cubicBezTo>
                      <a:pt x="66" y="81"/>
                      <a:pt x="79" y="68"/>
                      <a:pt x="95" y="68"/>
                    </a:cubicBezTo>
                    <a:cubicBezTo>
                      <a:pt x="98" y="68"/>
                      <a:pt x="101" y="68"/>
                      <a:pt x="103" y="69"/>
                    </a:cubicBezTo>
                    <a:cubicBezTo>
                      <a:pt x="104" y="69"/>
                      <a:pt x="105" y="68"/>
                      <a:pt x="105" y="67"/>
                    </a:cubicBezTo>
                    <a:cubicBezTo>
                      <a:pt x="106" y="63"/>
                      <a:pt x="107" y="59"/>
                      <a:pt x="107" y="55"/>
                    </a:cubicBezTo>
                    <a:cubicBezTo>
                      <a:pt x="107" y="55"/>
                      <a:pt x="107" y="20"/>
                      <a:pt x="107" y="20"/>
                    </a:cubicBezTo>
                    <a:cubicBezTo>
                      <a:pt x="107" y="17"/>
                      <a:pt x="105" y="17"/>
                      <a:pt x="104" y="17"/>
                    </a:cubicBezTo>
                    <a:cubicBezTo>
                      <a:pt x="98" y="17"/>
                      <a:pt x="91" y="17"/>
                      <a:pt x="85" y="15"/>
                    </a:cubicBezTo>
                    <a:cubicBezTo>
                      <a:pt x="71" y="11"/>
                      <a:pt x="58" y="0"/>
                      <a:pt x="53" y="0"/>
                    </a:cubicBezTo>
                    <a:cubicBezTo>
                      <a:pt x="49" y="0"/>
                      <a:pt x="40" y="11"/>
                      <a:pt x="26" y="15"/>
                    </a:cubicBezTo>
                    <a:cubicBezTo>
                      <a:pt x="18" y="17"/>
                      <a:pt x="10" y="17"/>
                      <a:pt x="3" y="16"/>
                    </a:cubicBezTo>
                    <a:cubicBezTo>
                      <a:pt x="2" y="16"/>
                      <a:pt x="1" y="16"/>
                      <a:pt x="1" y="19"/>
                    </a:cubicBezTo>
                    <a:cubicBezTo>
                      <a:pt x="1" y="20"/>
                      <a:pt x="0" y="55"/>
                      <a:pt x="0" y="55"/>
                    </a:cubicBezTo>
                    <a:cubicBezTo>
                      <a:pt x="0" y="90"/>
                      <a:pt x="43" y="122"/>
                      <a:pt x="53" y="122"/>
                    </a:cubicBezTo>
                    <a:cubicBezTo>
                      <a:pt x="57" y="122"/>
                      <a:pt x="62" y="120"/>
                      <a:pt x="70" y="114"/>
                    </a:cubicBezTo>
                    <a:cubicBezTo>
                      <a:pt x="71" y="113"/>
                      <a:pt x="70" y="113"/>
                      <a:pt x="70" y="112"/>
                    </a:cubicBezTo>
                    <a:cubicBezTo>
                      <a:pt x="67" y="108"/>
                      <a:pt x="66" y="102"/>
                      <a:pt x="66" y="9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îṥļîḑé-Freeform: Shape 54"/>
              <p:cNvSpPr/>
              <p:nvPr/>
            </p:nvSpPr>
            <p:spPr bwMode="auto">
              <a:xfrm>
                <a:off x="2471738" y="3121024"/>
                <a:ext cx="109537" cy="73025"/>
              </a:xfrm>
              <a:custGeom>
                <a:avLst/>
                <a:gdLst/>
                <a:ahLst/>
                <a:cxnLst>
                  <a:cxn ang="0">
                    <a:pos x="24" y="31"/>
                  </a:cxn>
                  <a:cxn ang="0">
                    <a:pos x="20" y="31"/>
                  </a:cxn>
                  <a:cxn ang="0">
                    <a:pos x="2" y="17"/>
                  </a:cxn>
                  <a:cxn ang="0">
                    <a:pos x="1" y="14"/>
                  </a:cxn>
                  <a:cxn ang="0">
                    <a:pos x="4" y="11"/>
                  </a:cxn>
                  <a:cxn ang="0">
                    <a:pos x="7" y="10"/>
                  </a:cxn>
                  <a:cxn ang="0">
                    <a:pos x="19" y="19"/>
                  </a:cxn>
                  <a:cxn ang="0">
                    <a:pos x="23" y="18"/>
                  </a:cxn>
                  <a:cxn ang="0">
                    <a:pos x="40" y="1"/>
                  </a:cxn>
                  <a:cxn ang="0">
                    <a:pos x="44" y="1"/>
                  </a:cxn>
                  <a:cxn ang="0">
                    <a:pos x="47" y="3"/>
                  </a:cxn>
                  <a:cxn ang="0">
                    <a:pos x="47" y="7"/>
                  </a:cxn>
                  <a:cxn ang="0">
                    <a:pos x="24" y="31"/>
                  </a:cxn>
                </a:cxnLst>
                <a:rect l="0" t="0" r="r" b="b"/>
                <a:pathLst>
                  <a:path w="48" h="32">
                    <a:moveTo>
                      <a:pt x="24" y="31"/>
                    </a:moveTo>
                    <a:cubicBezTo>
                      <a:pt x="23" y="32"/>
                      <a:pt x="21" y="32"/>
                      <a:pt x="20" y="31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5"/>
                      <a:pt x="1" y="1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6" y="9"/>
                      <a:pt x="7" y="1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20"/>
                      <a:pt x="22" y="20"/>
                      <a:pt x="23" y="1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0"/>
                      <a:pt x="43" y="0"/>
                      <a:pt x="44" y="1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8" y="4"/>
                      <a:pt x="48" y="6"/>
                      <a:pt x="47" y="7"/>
                    </a:cubicBezTo>
                    <a:lnTo>
                      <a:pt x="24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2" name="îṥļîḑé-Freeform: Shape 55"/>
            <p:cNvSpPr/>
            <p:nvPr/>
          </p:nvSpPr>
          <p:spPr bwMode="auto">
            <a:xfrm>
              <a:off x="4574698" y="4541211"/>
              <a:ext cx="271463" cy="266700"/>
            </a:xfrm>
            <a:custGeom>
              <a:avLst/>
              <a:gdLst/>
              <a:ahLst/>
              <a:cxnLst>
                <a:cxn ang="0">
                  <a:pos x="107" y="50"/>
                </a:cxn>
                <a:cxn ang="0">
                  <a:pos x="59" y="6"/>
                </a:cxn>
                <a:cxn ang="0">
                  <a:pos x="12" y="50"/>
                </a:cxn>
                <a:cxn ang="0">
                  <a:pos x="16" y="50"/>
                </a:cxn>
                <a:cxn ang="0">
                  <a:pos x="25" y="26"/>
                </a:cxn>
                <a:cxn ang="0">
                  <a:pos x="59" y="11"/>
                </a:cxn>
                <a:cxn ang="0">
                  <a:pos x="93" y="26"/>
                </a:cxn>
                <a:cxn ang="0">
                  <a:pos x="103" y="50"/>
                </a:cxn>
                <a:cxn ang="0">
                  <a:pos x="107" y="50"/>
                </a:cxn>
                <a:cxn ang="0">
                  <a:pos x="96" y="64"/>
                </a:cxn>
                <a:cxn ang="0">
                  <a:pos x="96" y="56"/>
                </a:cxn>
                <a:cxn ang="0">
                  <a:pos x="72" y="47"/>
                </a:cxn>
                <a:cxn ang="0">
                  <a:pos x="75" y="54"/>
                </a:cxn>
                <a:cxn ang="0">
                  <a:pos x="46" y="38"/>
                </a:cxn>
                <a:cxn ang="0">
                  <a:pos x="45" y="36"/>
                </a:cxn>
                <a:cxn ang="0">
                  <a:pos x="45" y="36"/>
                </a:cxn>
                <a:cxn ang="0">
                  <a:pos x="45" y="36"/>
                </a:cxn>
                <a:cxn ang="0">
                  <a:pos x="42" y="34"/>
                </a:cxn>
                <a:cxn ang="0">
                  <a:pos x="22" y="59"/>
                </a:cxn>
                <a:cxn ang="0">
                  <a:pos x="22" y="64"/>
                </a:cxn>
                <a:cxn ang="0">
                  <a:pos x="25" y="79"/>
                </a:cxn>
                <a:cxn ang="0">
                  <a:pos x="49" y="89"/>
                </a:cxn>
                <a:cxn ang="0">
                  <a:pos x="58" y="84"/>
                </a:cxn>
                <a:cxn ang="0">
                  <a:pos x="68" y="92"/>
                </a:cxn>
                <a:cxn ang="0">
                  <a:pos x="58" y="99"/>
                </a:cxn>
                <a:cxn ang="0">
                  <a:pos x="49" y="94"/>
                </a:cxn>
                <a:cxn ang="0">
                  <a:pos x="30" y="90"/>
                </a:cxn>
                <a:cxn ang="0">
                  <a:pos x="59" y="109"/>
                </a:cxn>
                <a:cxn ang="0">
                  <a:pos x="96" y="64"/>
                </a:cxn>
                <a:cxn ang="0">
                  <a:pos x="119" y="60"/>
                </a:cxn>
                <a:cxn ang="0">
                  <a:pos x="119" y="72"/>
                </a:cxn>
                <a:cxn ang="0">
                  <a:pos x="108" y="82"/>
                </a:cxn>
                <a:cxn ang="0">
                  <a:pos x="100" y="82"/>
                </a:cxn>
                <a:cxn ang="0">
                  <a:pos x="59" y="116"/>
                </a:cxn>
                <a:cxn ang="0">
                  <a:pos x="18" y="82"/>
                </a:cxn>
                <a:cxn ang="0">
                  <a:pos x="10" y="82"/>
                </a:cxn>
                <a:cxn ang="0">
                  <a:pos x="0" y="72"/>
                </a:cxn>
                <a:cxn ang="0">
                  <a:pos x="0" y="60"/>
                </a:cxn>
                <a:cxn ang="0">
                  <a:pos x="5" y="51"/>
                </a:cxn>
                <a:cxn ang="0">
                  <a:pos x="20" y="13"/>
                </a:cxn>
                <a:cxn ang="0">
                  <a:pos x="59" y="0"/>
                </a:cxn>
                <a:cxn ang="0">
                  <a:pos x="99" y="13"/>
                </a:cxn>
                <a:cxn ang="0">
                  <a:pos x="113" y="51"/>
                </a:cxn>
                <a:cxn ang="0">
                  <a:pos x="119" y="60"/>
                </a:cxn>
                <a:cxn ang="0">
                  <a:pos x="75" y="58"/>
                </a:cxn>
                <a:cxn ang="0">
                  <a:pos x="69" y="64"/>
                </a:cxn>
                <a:cxn ang="0">
                  <a:pos x="75" y="70"/>
                </a:cxn>
                <a:cxn ang="0">
                  <a:pos x="81" y="64"/>
                </a:cxn>
                <a:cxn ang="0">
                  <a:pos x="75" y="58"/>
                </a:cxn>
                <a:cxn ang="0">
                  <a:pos x="50" y="64"/>
                </a:cxn>
                <a:cxn ang="0">
                  <a:pos x="44" y="70"/>
                </a:cxn>
                <a:cxn ang="0">
                  <a:pos x="38" y="64"/>
                </a:cxn>
                <a:cxn ang="0">
                  <a:pos x="44" y="58"/>
                </a:cxn>
                <a:cxn ang="0">
                  <a:pos x="50" y="64"/>
                </a:cxn>
              </a:cxnLst>
              <a:rect l="0" t="0" r="r" b="b"/>
              <a:pathLst>
                <a:path w="119" h="116">
                  <a:moveTo>
                    <a:pt x="107" y="50"/>
                  </a:moveTo>
                  <a:cubicBezTo>
                    <a:pt x="106" y="21"/>
                    <a:pt x="90" y="6"/>
                    <a:pt x="59" y="6"/>
                  </a:cubicBezTo>
                  <a:cubicBezTo>
                    <a:pt x="29" y="6"/>
                    <a:pt x="12" y="21"/>
                    <a:pt x="12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40"/>
                    <a:pt x="20" y="32"/>
                    <a:pt x="25" y="26"/>
                  </a:cubicBezTo>
                  <a:cubicBezTo>
                    <a:pt x="33" y="16"/>
                    <a:pt x="44" y="11"/>
                    <a:pt x="59" y="11"/>
                  </a:cubicBezTo>
                  <a:cubicBezTo>
                    <a:pt x="74" y="11"/>
                    <a:pt x="86" y="16"/>
                    <a:pt x="93" y="26"/>
                  </a:cubicBezTo>
                  <a:cubicBezTo>
                    <a:pt x="98" y="32"/>
                    <a:pt x="101" y="40"/>
                    <a:pt x="103" y="50"/>
                  </a:cubicBezTo>
                  <a:lnTo>
                    <a:pt x="107" y="50"/>
                  </a:lnTo>
                  <a:close/>
                  <a:moveTo>
                    <a:pt x="96" y="64"/>
                  </a:moveTo>
                  <a:cubicBezTo>
                    <a:pt x="96" y="61"/>
                    <a:pt x="96" y="59"/>
                    <a:pt x="96" y="56"/>
                  </a:cubicBezTo>
                  <a:cubicBezTo>
                    <a:pt x="91" y="52"/>
                    <a:pt x="83" y="49"/>
                    <a:pt x="72" y="47"/>
                  </a:cubicBezTo>
                  <a:cubicBezTo>
                    <a:pt x="73" y="49"/>
                    <a:pt x="75" y="51"/>
                    <a:pt x="75" y="54"/>
                  </a:cubicBezTo>
                  <a:cubicBezTo>
                    <a:pt x="69" y="49"/>
                    <a:pt x="56" y="50"/>
                    <a:pt x="46" y="38"/>
                  </a:cubicBezTo>
                  <a:cubicBezTo>
                    <a:pt x="46" y="38"/>
                    <a:pt x="45" y="37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3" y="34"/>
                    <a:pt x="42" y="33"/>
                    <a:pt x="42" y="34"/>
                  </a:cubicBezTo>
                  <a:cubicBezTo>
                    <a:pt x="42" y="47"/>
                    <a:pt x="33" y="58"/>
                    <a:pt x="22" y="59"/>
                  </a:cubicBezTo>
                  <a:cubicBezTo>
                    <a:pt x="22" y="61"/>
                    <a:pt x="22" y="62"/>
                    <a:pt x="22" y="64"/>
                  </a:cubicBezTo>
                  <a:cubicBezTo>
                    <a:pt x="22" y="69"/>
                    <a:pt x="23" y="75"/>
                    <a:pt x="25" y="79"/>
                  </a:cubicBezTo>
                  <a:cubicBezTo>
                    <a:pt x="31" y="86"/>
                    <a:pt x="40" y="88"/>
                    <a:pt x="49" y="89"/>
                  </a:cubicBezTo>
                  <a:cubicBezTo>
                    <a:pt x="50" y="86"/>
                    <a:pt x="54" y="84"/>
                    <a:pt x="58" y="84"/>
                  </a:cubicBezTo>
                  <a:cubicBezTo>
                    <a:pt x="64" y="84"/>
                    <a:pt x="68" y="88"/>
                    <a:pt x="68" y="92"/>
                  </a:cubicBezTo>
                  <a:cubicBezTo>
                    <a:pt x="68" y="96"/>
                    <a:pt x="64" y="99"/>
                    <a:pt x="58" y="99"/>
                  </a:cubicBezTo>
                  <a:cubicBezTo>
                    <a:pt x="54" y="99"/>
                    <a:pt x="50" y="97"/>
                    <a:pt x="49" y="94"/>
                  </a:cubicBezTo>
                  <a:cubicBezTo>
                    <a:pt x="43" y="94"/>
                    <a:pt x="36" y="93"/>
                    <a:pt x="30" y="90"/>
                  </a:cubicBezTo>
                  <a:cubicBezTo>
                    <a:pt x="38" y="102"/>
                    <a:pt x="51" y="109"/>
                    <a:pt x="59" y="109"/>
                  </a:cubicBezTo>
                  <a:cubicBezTo>
                    <a:pt x="72" y="109"/>
                    <a:pt x="96" y="93"/>
                    <a:pt x="96" y="64"/>
                  </a:cubicBezTo>
                  <a:moveTo>
                    <a:pt x="119" y="60"/>
                  </a:moveTo>
                  <a:cubicBezTo>
                    <a:pt x="119" y="72"/>
                    <a:pt x="119" y="72"/>
                    <a:pt x="119" y="72"/>
                  </a:cubicBezTo>
                  <a:cubicBezTo>
                    <a:pt x="119" y="78"/>
                    <a:pt x="114" y="82"/>
                    <a:pt x="108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93" y="103"/>
                    <a:pt x="73" y="116"/>
                    <a:pt x="59" y="116"/>
                  </a:cubicBezTo>
                  <a:cubicBezTo>
                    <a:pt x="45" y="116"/>
                    <a:pt x="26" y="103"/>
                    <a:pt x="18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5" y="82"/>
                    <a:pt x="0" y="78"/>
                    <a:pt x="0" y="7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6"/>
                    <a:pt x="2" y="53"/>
                    <a:pt x="5" y="51"/>
                  </a:cubicBezTo>
                  <a:cubicBezTo>
                    <a:pt x="6" y="35"/>
                    <a:pt x="10" y="22"/>
                    <a:pt x="20" y="13"/>
                  </a:cubicBezTo>
                  <a:cubicBezTo>
                    <a:pt x="29" y="4"/>
                    <a:pt x="42" y="0"/>
                    <a:pt x="59" y="0"/>
                  </a:cubicBezTo>
                  <a:cubicBezTo>
                    <a:pt x="76" y="0"/>
                    <a:pt x="89" y="4"/>
                    <a:pt x="99" y="13"/>
                  </a:cubicBezTo>
                  <a:cubicBezTo>
                    <a:pt x="108" y="22"/>
                    <a:pt x="113" y="35"/>
                    <a:pt x="113" y="51"/>
                  </a:cubicBezTo>
                  <a:cubicBezTo>
                    <a:pt x="116" y="53"/>
                    <a:pt x="119" y="56"/>
                    <a:pt x="119" y="60"/>
                  </a:cubicBezTo>
                  <a:moveTo>
                    <a:pt x="75" y="58"/>
                  </a:moveTo>
                  <a:cubicBezTo>
                    <a:pt x="71" y="58"/>
                    <a:pt x="69" y="60"/>
                    <a:pt x="69" y="64"/>
                  </a:cubicBezTo>
                  <a:cubicBezTo>
                    <a:pt x="69" y="67"/>
                    <a:pt x="71" y="70"/>
                    <a:pt x="75" y="70"/>
                  </a:cubicBezTo>
                  <a:cubicBezTo>
                    <a:pt x="78" y="70"/>
                    <a:pt x="81" y="67"/>
                    <a:pt x="81" y="64"/>
                  </a:cubicBezTo>
                  <a:cubicBezTo>
                    <a:pt x="81" y="60"/>
                    <a:pt x="78" y="58"/>
                    <a:pt x="75" y="58"/>
                  </a:cubicBezTo>
                  <a:moveTo>
                    <a:pt x="50" y="64"/>
                  </a:moveTo>
                  <a:cubicBezTo>
                    <a:pt x="50" y="67"/>
                    <a:pt x="47" y="70"/>
                    <a:pt x="44" y="70"/>
                  </a:cubicBezTo>
                  <a:cubicBezTo>
                    <a:pt x="40" y="70"/>
                    <a:pt x="38" y="67"/>
                    <a:pt x="38" y="64"/>
                  </a:cubicBezTo>
                  <a:cubicBezTo>
                    <a:pt x="38" y="60"/>
                    <a:pt x="40" y="58"/>
                    <a:pt x="44" y="58"/>
                  </a:cubicBezTo>
                  <a:cubicBezTo>
                    <a:pt x="47" y="58"/>
                    <a:pt x="50" y="60"/>
                    <a:pt x="50" y="6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8" name="Group 3"/>
          <p:cNvGrpSpPr/>
          <p:nvPr/>
        </p:nvGrpSpPr>
        <p:grpSpPr>
          <a:xfrm>
            <a:off x="369869" y="2413910"/>
            <a:ext cx="2291678" cy="644042"/>
            <a:chOff x="596903" y="3091546"/>
            <a:chExt cx="3055571" cy="858722"/>
          </a:xfrm>
        </p:grpSpPr>
        <p:sp>
          <p:nvSpPr>
            <p:cNvPr id="39" name="îṥļîḑé-TextBox 58"/>
            <p:cNvSpPr txBox="1"/>
            <p:nvPr/>
          </p:nvSpPr>
          <p:spPr bwMode="auto">
            <a:xfrm>
              <a:off x="1736036" y="3091546"/>
              <a:ext cx="1916436" cy="309959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Autofit/>
            </a:bodyPr>
            <a:lstStyle/>
            <a:p>
              <a:pPr algn="r" latinLnBrk="0"/>
              <a:r>
                <a:rPr lang="zh-CN" altLang="en-US" sz="1600" b="1">
                  <a:solidFill>
                    <a:schemeClr val="accent2"/>
                  </a:solidFill>
                  <a:effectLst/>
                </a:rPr>
                <a:t>标题文本预设</a:t>
              </a:r>
              <a:endParaRPr lang="zh-CN" altLang="en-US" sz="1600" b="1">
                <a:solidFill>
                  <a:schemeClr val="accent2"/>
                </a:solidFill>
                <a:effectLst/>
              </a:endParaRPr>
            </a:p>
          </p:txBody>
        </p:sp>
        <p:sp>
          <p:nvSpPr>
            <p:cNvPr id="40" name="îṥļîḑé-TextBox 59"/>
            <p:cNvSpPr txBox="1"/>
            <p:nvPr/>
          </p:nvSpPr>
          <p:spPr bwMode="auto">
            <a:xfrm>
              <a:off x="596903" y="3465005"/>
              <a:ext cx="3055571" cy="48526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1" name="Group 2"/>
          <p:cNvGrpSpPr/>
          <p:nvPr/>
        </p:nvGrpSpPr>
        <p:grpSpPr>
          <a:xfrm>
            <a:off x="756147" y="1549141"/>
            <a:ext cx="2291678" cy="644042"/>
            <a:chOff x="1111940" y="1938521"/>
            <a:chExt cx="3055571" cy="858722"/>
          </a:xfrm>
        </p:grpSpPr>
        <p:sp>
          <p:nvSpPr>
            <p:cNvPr id="42" name="îṥļîḑé-TextBox 60"/>
            <p:cNvSpPr txBox="1"/>
            <p:nvPr/>
          </p:nvSpPr>
          <p:spPr bwMode="auto">
            <a:xfrm>
              <a:off x="2251073" y="1938521"/>
              <a:ext cx="1916436" cy="309959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Autofit/>
            </a:bodyPr>
            <a:lstStyle/>
            <a:p>
              <a:pPr algn="r" latinLnBrk="0"/>
              <a:r>
                <a:rPr lang="zh-CN" altLang="en-US" sz="1600" b="1">
                  <a:solidFill>
                    <a:schemeClr val="accent3"/>
                  </a:solidFill>
                  <a:effectLst/>
                </a:rPr>
                <a:t>标题文本预设</a:t>
              </a:r>
              <a:endParaRPr lang="zh-CN" altLang="en-US" sz="1600" b="1">
                <a:solidFill>
                  <a:schemeClr val="accent3"/>
                </a:solidFill>
                <a:effectLst/>
              </a:endParaRPr>
            </a:p>
          </p:txBody>
        </p:sp>
        <p:sp>
          <p:nvSpPr>
            <p:cNvPr id="43" name="îṥļîḑé-TextBox 61"/>
            <p:cNvSpPr txBox="1"/>
            <p:nvPr/>
          </p:nvSpPr>
          <p:spPr bwMode="auto">
            <a:xfrm>
              <a:off x="1111940" y="2311980"/>
              <a:ext cx="3055571" cy="48526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4" name="Group 4"/>
          <p:cNvGrpSpPr/>
          <p:nvPr/>
        </p:nvGrpSpPr>
        <p:grpSpPr>
          <a:xfrm>
            <a:off x="756147" y="3208640"/>
            <a:ext cx="2291678" cy="644042"/>
            <a:chOff x="1111940" y="4151186"/>
            <a:chExt cx="3055571" cy="858722"/>
          </a:xfrm>
        </p:grpSpPr>
        <p:sp>
          <p:nvSpPr>
            <p:cNvPr id="45" name="îṥļîḑé-TextBox 63"/>
            <p:cNvSpPr txBox="1"/>
            <p:nvPr/>
          </p:nvSpPr>
          <p:spPr bwMode="auto">
            <a:xfrm>
              <a:off x="2251073" y="4151186"/>
              <a:ext cx="1916436" cy="309959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Autofit/>
            </a:bodyPr>
            <a:lstStyle/>
            <a:p>
              <a:pPr algn="r" latinLnBrk="0"/>
              <a:r>
                <a:rPr lang="zh-CN" altLang="en-US" sz="1600" b="1">
                  <a:solidFill>
                    <a:schemeClr val="accent1"/>
                  </a:solidFill>
                  <a:effectLst/>
                </a:rPr>
                <a:t>标题文本预设</a:t>
              </a:r>
              <a:endParaRPr lang="zh-CN" altLang="en-US" sz="1600" b="1">
                <a:solidFill>
                  <a:schemeClr val="accent1"/>
                </a:solidFill>
                <a:effectLst/>
              </a:endParaRPr>
            </a:p>
          </p:txBody>
        </p:sp>
        <p:sp>
          <p:nvSpPr>
            <p:cNvPr id="46" name="îṥļîḑé-TextBox 64"/>
            <p:cNvSpPr txBox="1"/>
            <p:nvPr/>
          </p:nvSpPr>
          <p:spPr bwMode="auto">
            <a:xfrm>
              <a:off x="1111940" y="4524645"/>
              <a:ext cx="3055571" cy="48526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7" name="Group 9"/>
          <p:cNvGrpSpPr/>
          <p:nvPr/>
        </p:nvGrpSpPr>
        <p:grpSpPr>
          <a:xfrm>
            <a:off x="6528798" y="2413910"/>
            <a:ext cx="2236931" cy="644042"/>
            <a:chOff x="8808807" y="3091546"/>
            <a:chExt cx="2982575" cy="858722"/>
          </a:xfrm>
        </p:grpSpPr>
        <p:sp>
          <p:nvSpPr>
            <p:cNvPr id="48" name="îṥļîḑé-TextBox 66"/>
            <p:cNvSpPr txBox="1"/>
            <p:nvPr/>
          </p:nvSpPr>
          <p:spPr bwMode="auto">
            <a:xfrm>
              <a:off x="8808807" y="3091546"/>
              <a:ext cx="1916436" cy="309959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Autofit/>
            </a:bodyPr>
            <a:lstStyle/>
            <a:p>
              <a:pPr algn="l" latinLnBrk="0"/>
              <a:r>
                <a:rPr lang="zh-CN" altLang="en-US" sz="1600" b="1">
                  <a:solidFill>
                    <a:schemeClr val="accent5"/>
                  </a:solidFill>
                  <a:effectLst/>
                </a:rPr>
                <a:t>标题文本预设</a:t>
              </a:r>
              <a:endParaRPr lang="zh-CN" altLang="en-US" sz="1600" b="1">
                <a:solidFill>
                  <a:schemeClr val="accent5"/>
                </a:solidFill>
                <a:effectLst/>
              </a:endParaRPr>
            </a:p>
          </p:txBody>
        </p:sp>
        <p:sp>
          <p:nvSpPr>
            <p:cNvPr id="49" name="îṥļîḑé-TextBox 67"/>
            <p:cNvSpPr txBox="1"/>
            <p:nvPr/>
          </p:nvSpPr>
          <p:spPr bwMode="auto">
            <a:xfrm>
              <a:off x="8808807" y="3465005"/>
              <a:ext cx="2982575" cy="48526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0" name="Group 8"/>
          <p:cNvGrpSpPr/>
          <p:nvPr/>
        </p:nvGrpSpPr>
        <p:grpSpPr>
          <a:xfrm>
            <a:off x="6114887" y="1549141"/>
            <a:ext cx="2236931" cy="644042"/>
            <a:chOff x="8256926" y="1938521"/>
            <a:chExt cx="2982575" cy="858722"/>
          </a:xfrm>
        </p:grpSpPr>
        <p:sp>
          <p:nvSpPr>
            <p:cNvPr id="51" name="îṥļîḑé-TextBox 69"/>
            <p:cNvSpPr txBox="1"/>
            <p:nvPr/>
          </p:nvSpPr>
          <p:spPr bwMode="auto">
            <a:xfrm>
              <a:off x="8256926" y="1938521"/>
              <a:ext cx="1916436" cy="309959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Autofit/>
            </a:bodyPr>
            <a:lstStyle/>
            <a:p>
              <a:pPr algn="l" latinLnBrk="0"/>
              <a:r>
                <a:rPr lang="zh-CN" altLang="en-US" sz="1600" b="1" dirty="0">
                  <a:solidFill>
                    <a:schemeClr val="accent4"/>
                  </a:solidFill>
                  <a:effectLst/>
                </a:rPr>
                <a:t>标题文本预设</a:t>
              </a:r>
              <a:endParaRPr lang="zh-CN" altLang="en-US" sz="1600" b="1" dirty="0">
                <a:solidFill>
                  <a:schemeClr val="accent4"/>
                </a:solidFill>
                <a:effectLst/>
              </a:endParaRPr>
            </a:p>
          </p:txBody>
        </p:sp>
        <p:sp>
          <p:nvSpPr>
            <p:cNvPr id="52" name="îṥļîḑé-TextBox 70"/>
            <p:cNvSpPr txBox="1"/>
            <p:nvPr/>
          </p:nvSpPr>
          <p:spPr bwMode="auto">
            <a:xfrm>
              <a:off x="8256926" y="2311980"/>
              <a:ext cx="2982575" cy="48526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3" name="Group 10"/>
          <p:cNvGrpSpPr/>
          <p:nvPr/>
        </p:nvGrpSpPr>
        <p:grpSpPr>
          <a:xfrm>
            <a:off x="6186001" y="3208640"/>
            <a:ext cx="2236931" cy="644042"/>
            <a:chOff x="8351745" y="4151186"/>
            <a:chExt cx="2982575" cy="858722"/>
          </a:xfrm>
        </p:grpSpPr>
        <p:sp>
          <p:nvSpPr>
            <p:cNvPr id="54" name="îṥļîḑé-TextBox 72"/>
            <p:cNvSpPr txBox="1"/>
            <p:nvPr/>
          </p:nvSpPr>
          <p:spPr bwMode="auto">
            <a:xfrm>
              <a:off x="8351745" y="4151186"/>
              <a:ext cx="1916436" cy="309959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Autofit/>
            </a:bodyPr>
            <a:lstStyle/>
            <a:p>
              <a:pPr algn="l" latinLnBrk="0"/>
              <a:r>
                <a:rPr lang="zh-CN" altLang="en-US" sz="1600" b="1">
                  <a:solidFill>
                    <a:schemeClr val="accent6"/>
                  </a:solidFill>
                  <a:effectLst/>
                </a:rPr>
                <a:t>标题文本预设</a:t>
              </a:r>
              <a:endParaRPr lang="zh-CN" altLang="en-US" sz="1600" b="1">
                <a:solidFill>
                  <a:schemeClr val="accent6"/>
                </a:solidFill>
                <a:effectLst/>
              </a:endParaRPr>
            </a:p>
          </p:txBody>
        </p:sp>
        <p:sp>
          <p:nvSpPr>
            <p:cNvPr id="55" name="ïşḻïďê-TextBox 73"/>
            <p:cNvSpPr txBox="1"/>
            <p:nvPr/>
          </p:nvSpPr>
          <p:spPr bwMode="auto">
            <a:xfrm>
              <a:off x="8351745" y="4524645"/>
              <a:ext cx="2982575" cy="48526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6794" y="74023"/>
            <a:ext cx="2429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accent1"/>
                </a:solidFill>
              </a:rPr>
              <a:t>标题内容预设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87829" y="474133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513323"/>
            <a:ext cx="1828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îṥļîḑé-TextBox 16"/>
          <p:cNvSpPr txBox="1"/>
          <p:nvPr/>
        </p:nvSpPr>
        <p:spPr>
          <a:xfrm>
            <a:off x="713593" y="4041286"/>
            <a:ext cx="7941132" cy="419930"/>
          </a:xfrm>
          <a:prstGeom prst="rect">
            <a:avLst/>
          </a:prstGeom>
        </p:spPr>
        <p:txBody>
          <a:bodyPr vert="horz" wrap="square" lIns="91440" tIns="45720" rIns="91440" bIns="4572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文本点击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此处更换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文本点击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此处更换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文本点击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此处更换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文本点击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此处更换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文本点击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此处更换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1200" dirty="0">
              <a:solidFill>
                <a:sysClr val="windowText" lastClr="000000"/>
              </a:solidFill>
            </a:endParaRPr>
          </a:p>
          <a:p>
            <a:pPr algn="ctr">
              <a:lnSpc>
                <a:spcPct val="120000"/>
              </a:lnSpc>
            </a:pPr>
            <a:endParaRPr lang="zh-CN" altLang="en-US" sz="1200" dirty="0">
              <a:solidFill>
                <a:sysClr val="windowText" lastClr="000000"/>
              </a:solidFill>
            </a:endParaRPr>
          </a:p>
        </p:txBody>
      </p:sp>
      <p:cxnSp>
        <p:nvCxnSpPr>
          <p:cNvPr id="8" name="îṥļîḑé-Straight Connector 17"/>
          <p:cNvCxnSpPr/>
          <p:nvPr/>
        </p:nvCxnSpPr>
        <p:spPr>
          <a:xfrm>
            <a:off x="645938" y="3740995"/>
            <a:ext cx="787945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631771" y="1341508"/>
            <a:ext cx="1958818" cy="1958818"/>
            <a:chOff x="3631771" y="1341508"/>
            <a:chExt cx="1958818" cy="1958818"/>
          </a:xfrm>
        </p:grpSpPr>
        <p:grpSp>
          <p:nvGrpSpPr>
            <p:cNvPr id="10" name="Group 3"/>
            <p:cNvGrpSpPr>
              <a:grpSpLocks noChangeAspect="1"/>
            </p:cNvGrpSpPr>
            <p:nvPr/>
          </p:nvGrpSpPr>
          <p:grpSpPr>
            <a:xfrm>
              <a:off x="3631771" y="1341508"/>
              <a:ext cx="1958818" cy="1958818"/>
              <a:chOff x="1968848" y="2546470"/>
              <a:chExt cx="2846056" cy="2846056"/>
            </a:xfrm>
          </p:grpSpPr>
          <p:sp>
            <p:nvSpPr>
              <p:cNvPr id="36" name="îṥļîḑé-Freeform: Shape 4"/>
              <p:cNvSpPr/>
              <p:nvPr/>
            </p:nvSpPr>
            <p:spPr>
              <a:xfrm>
                <a:off x="1968848" y="2546470"/>
                <a:ext cx="1390905" cy="1390905"/>
              </a:xfrm>
              <a:custGeom>
                <a:avLst/>
                <a:gdLst>
                  <a:gd name="connsiteX0" fmla="*/ 231822 w 1390905"/>
                  <a:gd name="connsiteY0" fmla="*/ 0 h 1390905"/>
                  <a:gd name="connsiteX1" fmla="*/ 1390905 w 1390905"/>
                  <a:gd name="connsiteY1" fmla="*/ 0 h 1390905"/>
                  <a:gd name="connsiteX2" fmla="*/ 1390905 w 1390905"/>
                  <a:gd name="connsiteY2" fmla="*/ 0 h 1390905"/>
                  <a:gd name="connsiteX3" fmla="*/ 1390905 w 1390905"/>
                  <a:gd name="connsiteY3" fmla="*/ 1159083 h 1390905"/>
                  <a:gd name="connsiteX4" fmla="*/ 1159083 w 1390905"/>
                  <a:gd name="connsiteY4" fmla="*/ 1390905 h 1390905"/>
                  <a:gd name="connsiteX5" fmla="*/ 0 w 1390905"/>
                  <a:gd name="connsiteY5" fmla="*/ 1390905 h 1390905"/>
                  <a:gd name="connsiteX6" fmla="*/ 0 w 1390905"/>
                  <a:gd name="connsiteY6" fmla="*/ 1390905 h 1390905"/>
                  <a:gd name="connsiteX7" fmla="*/ 0 w 1390905"/>
                  <a:gd name="connsiteY7" fmla="*/ 231822 h 1390905"/>
                  <a:gd name="connsiteX8" fmla="*/ 231822 w 1390905"/>
                  <a:gd name="connsiteY8" fmla="*/ 0 h 1390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0905" h="1390905">
                    <a:moveTo>
                      <a:pt x="231822" y="0"/>
                    </a:moveTo>
                    <a:lnTo>
                      <a:pt x="1390905" y="0"/>
                    </a:lnTo>
                    <a:lnTo>
                      <a:pt x="1390905" y="0"/>
                    </a:lnTo>
                    <a:lnTo>
                      <a:pt x="1390905" y="1159083"/>
                    </a:lnTo>
                    <a:cubicBezTo>
                      <a:pt x="1390905" y="1287115"/>
                      <a:pt x="1287115" y="1390905"/>
                      <a:pt x="1159083" y="1390905"/>
                    </a:cubicBezTo>
                    <a:lnTo>
                      <a:pt x="0" y="1390905"/>
                    </a:lnTo>
                    <a:lnTo>
                      <a:pt x="0" y="1390905"/>
                    </a:lnTo>
                    <a:lnTo>
                      <a:pt x="0" y="231822"/>
                    </a:lnTo>
                    <a:cubicBezTo>
                      <a:pt x="0" y="103790"/>
                      <a:pt x="103790" y="0"/>
                      <a:pt x="23182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rgbClr r="0" g="0" b="0"/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îṥļîḑé-Freeform: Shape 5"/>
              <p:cNvSpPr/>
              <p:nvPr/>
            </p:nvSpPr>
            <p:spPr>
              <a:xfrm>
                <a:off x="3423999" y="2546470"/>
                <a:ext cx="1390905" cy="1390905"/>
              </a:xfrm>
              <a:custGeom>
                <a:avLst/>
                <a:gdLst>
                  <a:gd name="connsiteX0" fmla="*/ 231822 w 1390905"/>
                  <a:gd name="connsiteY0" fmla="*/ 0 h 1390905"/>
                  <a:gd name="connsiteX1" fmla="*/ 1390905 w 1390905"/>
                  <a:gd name="connsiteY1" fmla="*/ 0 h 1390905"/>
                  <a:gd name="connsiteX2" fmla="*/ 1390905 w 1390905"/>
                  <a:gd name="connsiteY2" fmla="*/ 0 h 1390905"/>
                  <a:gd name="connsiteX3" fmla="*/ 1390905 w 1390905"/>
                  <a:gd name="connsiteY3" fmla="*/ 1159083 h 1390905"/>
                  <a:gd name="connsiteX4" fmla="*/ 1159083 w 1390905"/>
                  <a:gd name="connsiteY4" fmla="*/ 1390905 h 1390905"/>
                  <a:gd name="connsiteX5" fmla="*/ 0 w 1390905"/>
                  <a:gd name="connsiteY5" fmla="*/ 1390905 h 1390905"/>
                  <a:gd name="connsiteX6" fmla="*/ 0 w 1390905"/>
                  <a:gd name="connsiteY6" fmla="*/ 1390905 h 1390905"/>
                  <a:gd name="connsiteX7" fmla="*/ 0 w 1390905"/>
                  <a:gd name="connsiteY7" fmla="*/ 231822 h 1390905"/>
                  <a:gd name="connsiteX8" fmla="*/ 231822 w 1390905"/>
                  <a:gd name="connsiteY8" fmla="*/ 0 h 1390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0905" h="1390905">
                    <a:moveTo>
                      <a:pt x="1390905" y="231822"/>
                    </a:moveTo>
                    <a:lnTo>
                      <a:pt x="1390905" y="1390905"/>
                    </a:lnTo>
                    <a:lnTo>
                      <a:pt x="1390905" y="1390905"/>
                    </a:lnTo>
                    <a:lnTo>
                      <a:pt x="231822" y="1390905"/>
                    </a:lnTo>
                    <a:cubicBezTo>
                      <a:pt x="103790" y="1390905"/>
                      <a:pt x="0" y="1287115"/>
                      <a:pt x="0" y="1159083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1159083" y="0"/>
                    </a:lnTo>
                    <a:cubicBezTo>
                      <a:pt x="1287115" y="0"/>
                      <a:pt x="1390905" y="103790"/>
                      <a:pt x="1390905" y="2318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rgbClr r="0" g="0" b="0"/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îṥļîḑé-Freeform: Shape 6"/>
              <p:cNvSpPr/>
              <p:nvPr/>
            </p:nvSpPr>
            <p:spPr>
              <a:xfrm>
                <a:off x="3423998" y="4001620"/>
                <a:ext cx="1390906" cy="1390906"/>
              </a:xfrm>
              <a:custGeom>
                <a:avLst/>
                <a:gdLst>
                  <a:gd name="connsiteX0" fmla="*/ 231822 w 1390905"/>
                  <a:gd name="connsiteY0" fmla="*/ 0 h 1390905"/>
                  <a:gd name="connsiteX1" fmla="*/ 1390905 w 1390905"/>
                  <a:gd name="connsiteY1" fmla="*/ 0 h 1390905"/>
                  <a:gd name="connsiteX2" fmla="*/ 1390905 w 1390905"/>
                  <a:gd name="connsiteY2" fmla="*/ 0 h 1390905"/>
                  <a:gd name="connsiteX3" fmla="*/ 1390905 w 1390905"/>
                  <a:gd name="connsiteY3" fmla="*/ 1159083 h 1390905"/>
                  <a:gd name="connsiteX4" fmla="*/ 1159083 w 1390905"/>
                  <a:gd name="connsiteY4" fmla="*/ 1390905 h 1390905"/>
                  <a:gd name="connsiteX5" fmla="*/ 0 w 1390905"/>
                  <a:gd name="connsiteY5" fmla="*/ 1390905 h 1390905"/>
                  <a:gd name="connsiteX6" fmla="*/ 0 w 1390905"/>
                  <a:gd name="connsiteY6" fmla="*/ 1390905 h 1390905"/>
                  <a:gd name="connsiteX7" fmla="*/ 0 w 1390905"/>
                  <a:gd name="connsiteY7" fmla="*/ 231822 h 1390905"/>
                  <a:gd name="connsiteX8" fmla="*/ 231822 w 1390905"/>
                  <a:gd name="connsiteY8" fmla="*/ 0 h 1390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0905" h="1390905">
                    <a:moveTo>
                      <a:pt x="1159083" y="1390905"/>
                    </a:moveTo>
                    <a:lnTo>
                      <a:pt x="0" y="1390905"/>
                    </a:lnTo>
                    <a:lnTo>
                      <a:pt x="0" y="1390905"/>
                    </a:lnTo>
                    <a:lnTo>
                      <a:pt x="0" y="231822"/>
                    </a:lnTo>
                    <a:cubicBezTo>
                      <a:pt x="0" y="103790"/>
                      <a:pt x="103790" y="0"/>
                      <a:pt x="231822" y="0"/>
                    </a:cubicBezTo>
                    <a:lnTo>
                      <a:pt x="1390905" y="0"/>
                    </a:lnTo>
                    <a:lnTo>
                      <a:pt x="1390905" y="0"/>
                    </a:lnTo>
                    <a:lnTo>
                      <a:pt x="1390905" y="1159083"/>
                    </a:lnTo>
                    <a:cubicBezTo>
                      <a:pt x="1390905" y="1287115"/>
                      <a:pt x="1287115" y="1390905"/>
                      <a:pt x="1159083" y="139090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rgbClr r="0" g="0" b="0"/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îṥļîḑé-Freeform: Shape 7"/>
              <p:cNvSpPr/>
              <p:nvPr/>
            </p:nvSpPr>
            <p:spPr>
              <a:xfrm rot="21600000">
                <a:off x="1968848" y="4001621"/>
                <a:ext cx="1390905" cy="1390905"/>
              </a:xfrm>
              <a:custGeom>
                <a:avLst/>
                <a:gdLst>
                  <a:gd name="connsiteX0" fmla="*/ 231822 w 1390905"/>
                  <a:gd name="connsiteY0" fmla="*/ 0 h 1390905"/>
                  <a:gd name="connsiteX1" fmla="*/ 1390905 w 1390905"/>
                  <a:gd name="connsiteY1" fmla="*/ 0 h 1390905"/>
                  <a:gd name="connsiteX2" fmla="*/ 1390905 w 1390905"/>
                  <a:gd name="connsiteY2" fmla="*/ 0 h 1390905"/>
                  <a:gd name="connsiteX3" fmla="*/ 1390905 w 1390905"/>
                  <a:gd name="connsiteY3" fmla="*/ 1159083 h 1390905"/>
                  <a:gd name="connsiteX4" fmla="*/ 1159083 w 1390905"/>
                  <a:gd name="connsiteY4" fmla="*/ 1390905 h 1390905"/>
                  <a:gd name="connsiteX5" fmla="*/ 0 w 1390905"/>
                  <a:gd name="connsiteY5" fmla="*/ 1390905 h 1390905"/>
                  <a:gd name="connsiteX6" fmla="*/ 0 w 1390905"/>
                  <a:gd name="connsiteY6" fmla="*/ 1390905 h 1390905"/>
                  <a:gd name="connsiteX7" fmla="*/ 0 w 1390905"/>
                  <a:gd name="connsiteY7" fmla="*/ 231822 h 1390905"/>
                  <a:gd name="connsiteX8" fmla="*/ 231822 w 1390905"/>
                  <a:gd name="connsiteY8" fmla="*/ 0 h 1390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0905" h="1390905">
                    <a:moveTo>
                      <a:pt x="0" y="115908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159083" y="0"/>
                    </a:lnTo>
                    <a:cubicBezTo>
                      <a:pt x="1287115" y="0"/>
                      <a:pt x="1390905" y="103790"/>
                      <a:pt x="1390905" y="231822"/>
                    </a:cubicBezTo>
                    <a:lnTo>
                      <a:pt x="1390905" y="1390905"/>
                    </a:lnTo>
                    <a:lnTo>
                      <a:pt x="1390905" y="1390905"/>
                    </a:lnTo>
                    <a:lnTo>
                      <a:pt x="231822" y="1390905"/>
                    </a:lnTo>
                    <a:cubicBezTo>
                      <a:pt x="103790" y="1390905"/>
                      <a:pt x="0" y="1287115"/>
                      <a:pt x="0" y="11590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rgbClr r="0" g="0" b="0"/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1" name="Group 18"/>
            <p:cNvGrpSpPr/>
            <p:nvPr/>
          </p:nvGrpSpPr>
          <p:grpSpPr>
            <a:xfrm>
              <a:off x="4023000" y="1711399"/>
              <a:ext cx="1273044" cy="1285440"/>
              <a:chOff x="1811979" y="2710649"/>
              <a:chExt cx="1505490" cy="1520148"/>
            </a:xfrm>
          </p:grpSpPr>
          <p:grpSp>
            <p:nvGrpSpPr>
              <p:cNvPr id="12" name="Group 19"/>
              <p:cNvGrpSpPr>
                <a:grpSpLocks noChangeAspect="1"/>
              </p:cNvGrpSpPr>
              <p:nvPr/>
            </p:nvGrpSpPr>
            <p:grpSpPr>
              <a:xfrm>
                <a:off x="1811979" y="2710649"/>
                <a:ext cx="1505490" cy="1520148"/>
                <a:chOff x="2262147" y="2702382"/>
                <a:chExt cx="1677861" cy="1694199"/>
              </a:xfrm>
            </p:grpSpPr>
            <p:grpSp>
              <p:nvGrpSpPr>
                <p:cNvPr id="14" name="Group 21"/>
                <p:cNvGrpSpPr/>
                <p:nvPr/>
              </p:nvGrpSpPr>
              <p:grpSpPr>
                <a:xfrm>
                  <a:off x="2269086" y="2717423"/>
                  <a:ext cx="389342" cy="339426"/>
                  <a:chOff x="7540014" y="4306907"/>
                  <a:chExt cx="389342" cy="339426"/>
                </a:xfrm>
                <a:solidFill>
                  <a:schemeClr val="bg1"/>
                </a:solidFill>
              </p:grpSpPr>
              <p:sp>
                <p:nvSpPr>
                  <p:cNvPr id="25" name="îṥļîḑé-Freeform: Shape 32"/>
                  <p:cNvSpPr/>
                  <p:nvPr/>
                </p:nvSpPr>
                <p:spPr bwMode="auto">
                  <a:xfrm>
                    <a:off x="7799575" y="4409234"/>
                    <a:ext cx="102328" cy="102328"/>
                  </a:xfrm>
                  <a:custGeom>
                    <a:avLst/>
                    <a:gdLst>
                      <a:gd name="T0" fmla="*/ 0 w 41"/>
                      <a:gd name="T1" fmla="*/ 39 h 41"/>
                      <a:gd name="T2" fmla="*/ 3 w 41"/>
                      <a:gd name="T3" fmla="*/ 41 h 41"/>
                      <a:gd name="T4" fmla="*/ 41 w 41"/>
                      <a:gd name="T5" fmla="*/ 3 h 41"/>
                      <a:gd name="T6" fmla="*/ 39 w 41"/>
                      <a:gd name="T7" fmla="*/ 0 h 41"/>
                      <a:gd name="T8" fmla="*/ 0 w 41"/>
                      <a:gd name="T9" fmla="*/ 39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41">
                        <a:moveTo>
                          <a:pt x="0" y="39"/>
                        </a:moveTo>
                        <a:lnTo>
                          <a:pt x="3" y="41"/>
                        </a:lnTo>
                        <a:lnTo>
                          <a:pt x="41" y="3"/>
                        </a:lnTo>
                        <a:lnTo>
                          <a:pt x="39" y="0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26" name="îṥļîḑé-Freeform: Shape 33"/>
                  <p:cNvSpPr/>
                  <p:nvPr/>
                </p:nvSpPr>
                <p:spPr bwMode="auto">
                  <a:xfrm>
                    <a:off x="7777112" y="4381780"/>
                    <a:ext cx="109814" cy="114806"/>
                  </a:xfrm>
                  <a:custGeom>
                    <a:avLst/>
                    <a:gdLst>
                      <a:gd name="T0" fmla="*/ 37 w 44"/>
                      <a:gd name="T1" fmla="*/ 0 h 46"/>
                      <a:gd name="T2" fmla="*/ 0 w 44"/>
                      <a:gd name="T3" fmla="*/ 39 h 46"/>
                      <a:gd name="T4" fmla="*/ 6 w 44"/>
                      <a:gd name="T5" fmla="*/ 46 h 46"/>
                      <a:gd name="T6" fmla="*/ 44 w 44"/>
                      <a:gd name="T7" fmla="*/ 8 h 46"/>
                      <a:gd name="T8" fmla="*/ 37 w 44"/>
                      <a:gd name="T9" fmla="*/ 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4" h="46">
                        <a:moveTo>
                          <a:pt x="37" y="0"/>
                        </a:moveTo>
                        <a:lnTo>
                          <a:pt x="0" y="39"/>
                        </a:lnTo>
                        <a:lnTo>
                          <a:pt x="6" y="46"/>
                        </a:lnTo>
                        <a:lnTo>
                          <a:pt x="44" y="8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27" name="íṡľíḍè-Freeform: Shape 34"/>
                  <p:cNvSpPr/>
                  <p:nvPr/>
                </p:nvSpPr>
                <p:spPr bwMode="auto">
                  <a:xfrm>
                    <a:off x="7757146" y="4366805"/>
                    <a:ext cx="104823" cy="104823"/>
                  </a:xfrm>
                  <a:custGeom>
                    <a:avLst/>
                    <a:gdLst>
                      <a:gd name="T0" fmla="*/ 0 w 42"/>
                      <a:gd name="T1" fmla="*/ 38 h 42"/>
                      <a:gd name="T2" fmla="*/ 4 w 42"/>
                      <a:gd name="T3" fmla="*/ 42 h 42"/>
                      <a:gd name="T4" fmla="*/ 42 w 42"/>
                      <a:gd name="T5" fmla="*/ 4 h 42"/>
                      <a:gd name="T6" fmla="*/ 38 w 42"/>
                      <a:gd name="T7" fmla="*/ 0 h 42"/>
                      <a:gd name="T8" fmla="*/ 0 w 42"/>
                      <a:gd name="T9" fmla="*/ 38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42">
                        <a:moveTo>
                          <a:pt x="0" y="38"/>
                        </a:moveTo>
                        <a:lnTo>
                          <a:pt x="4" y="42"/>
                        </a:lnTo>
                        <a:lnTo>
                          <a:pt x="42" y="4"/>
                        </a:lnTo>
                        <a:lnTo>
                          <a:pt x="38" y="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28" name="íṡľíḍè-Freeform: Shape 35"/>
                  <p:cNvSpPr/>
                  <p:nvPr/>
                </p:nvSpPr>
                <p:spPr bwMode="auto">
                  <a:xfrm>
                    <a:off x="7729693" y="4469133"/>
                    <a:ext cx="69882" cy="69882"/>
                  </a:xfrm>
                  <a:custGeom>
                    <a:avLst/>
                    <a:gdLst>
                      <a:gd name="T0" fmla="*/ 28 w 28"/>
                      <a:gd name="T1" fmla="*/ 20 h 28"/>
                      <a:gd name="T2" fmla="*/ 8 w 28"/>
                      <a:gd name="T3" fmla="*/ 0 h 28"/>
                      <a:gd name="T4" fmla="*/ 0 w 28"/>
                      <a:gd name="T5" fmla="*/ 20 h 28"/>
                      <a:gd name="T6" fmla="*/ 9 w 28"/>
                      <a:gd name="T7" fmla="*/ 28 h 28"/>
                      <a:gd name="T8" fmla="*/ 28 w 28"/>
                      <a:gd name="T9" fmla="*/ 2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" h="28">
                        <a:moveTo>
                          <a:pt x="28" y="20"/>
                        </a:moveTo>
                        <a:lnTo>
                          <a:pt x="8" y="0"/>
                        </a:lnTo>
                        <a:lnTo>
                          <a:pt x="0" y="20"/>
                        </a:lnTo>
                        <a:lnTo>
                          <a:pt x="9" y="28"/>
                        </a:lnTo>
                        <a:lnTo>
                          <a:pt x="28" y="2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29" name="íṡľíḍè-Freeform: Shape 36"/>
                  <p:cNvSpPr/>
                  <p:nvPr/>
                </p:nvSpPr>
                <p:spPr bwMode="auto">
                  <a:xfrm>
                    <a:off x="7712222" y="4526535"/>
                    <a:ext cx="34941" cy="32446"/>
                  </a:xfrm>
                  <a:custGeom>
                    <a:avLst/>
                    <a:gdLst>
                      <a:gd name="T0" fmla="*/ 0 w 14"/>
                      <a:gd name="T1" fmla="*/ 13 h 13"/>
                      <a:gd name="T2" fmla="*/ 14 w 14"/>
                      <a:gd name="T3" fmla="*/ 6 h 13"/>
                      <a:gd name="T4" fmla="*/ 6 w 14"/>
                      <a:gd name="T5" fmla="*/ 0 h 13"/>
                      <a:gd name="T6" fmla="*/ 0 w 14"/>
                      <a:gd name="T7" fmla="*/ 13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" h="13">
                        <a:moveTo>
                          <a:pt x="0" y="13"/>
                        </a:moveTo>
                        <a:lnTo>
                          <a:pt x="14" y="6"/>
                        </a:lnTo>
                        <a:lnTo>
                          <a:pt x="6" y="0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30" name="íṡľíḍè-Freeform: Shape 37"/>
                  <p:cNvSpPr/>
                  <p:nvPr/>
                </p:nvSpPr>
                <p:spPr bwMode="auto">
                  <a:xfrm>
                    <a:off x="7859474" y="4341848"/>
                    <a:ext cx="69882" cy="69882"/>
                  </a:xfrm>
                  <a:custGeom>
                    <a:avLst/>
                    <a:gdLst>
                      <a:gd name="T0" fmla="*/ 7 w 28"/>
                      <a:gd name="T1" fmla="*/ 0 h 28"/>
                      <a:gd name="T2" fmla="*/ 0 w 28"/>
                      <a:gd name="T3" fmla="*/ 8 h 28"/>
                      <a:gd name="T4" fmla="*/ 20 w 28"/>
                      <a:gd name="T5" fmla="*/ 28 h 28"/>
                      <a:gd name="T6" fmla="*/ 28 w 28"/>
                      <a:gd name="T7" fmla="*/ 20 h 28"/>
                      <a:gd name="T8" fmla="*/ 7 w 28"/>
                      <a:gd name="T9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" h="28">
                        <a:moveTo>
                          <a:pt x="7" y="0"/>
                        </a:moveTo>
                        <a:lnTo>
                          <a:pt x="0" y="8"/>
                        </a:lnTo>
                        <a:lnTo>
                          <a:pt x="20" y="28"/>
                        </a:lnTo>
                        <a:lnTo>
                          <a:pt x="28" y="2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31" name="íṡľíḍè-Freeform: Shape 38"/>
                  <p:cNvSpPr/>
                  <p:nvPr/>
                </p:nvSpPr>
                <p:spPr bwMode="auto">
                  <a:xfrm>
                    <a:off x="7540014" y="4306907"/>
                    <a:ext cx="279527" cy="339426"/>
                  </a:xfrm>
                  <a:custGeom>
                    <a:avLst/>
                    <a:gdLst>
                      <a:gd name="T0" fmla="*/ 104 w 112"/>
                      <a:gd name="T1" fmla="*/ 101 h 136"/>
                      <a:gd name="T2" fmla="*/ 83 w 112"/>
                      <a:gd name="T3" fmla="*/ 101 h 136"/>
                      <a:gd name="T4" fmla="*/ 83 w 112"/>
                      <a:gd name="T5" fmla="*/ 129 h 136"/>
                      <a:gd name="T6" fmla="*/ 7 w 112"/>
                      <a:gd name="T7" fmla="*/ 129 h 136"/>
                      <a:gd name="T8" fmla="*/ 7 w 112"/>
                      <a:gd name="T9" fmla="*/ 32 h 136"/>
                      <a:gd name="T10" fmla="*/ 104 w 112"/>
                      <a:gd name="T11" fmla="*/ 32 h 136"/>
                      <a:gd name="T12" fmla="*/ 104 w 112"/>
                      <a:gd name="T13" fmla="*/ 40 h 136"/>
                      <a:gd name="T14" fmla="*/ 112 w 112"/>
                      <a:gd name="T15" fmla="*/ 32 h 136"/>
                      <a:gd name="T16" fmla="*/ 112 w 112"/>
                      <a:gd name="T17" fmla="*/ 6 h 136"/>
                      <a:gd name="T18" fmla="*/ 97 w 112"/>
                      <a:gd name="T19" fmla="*/ 6 h 136"/>
                      <a:gd name="T20" fmla="*/ 97 w 112"/>
                      <a:gd name="T21" fmla="*/ 20 h 136"/>
                      <a:gd name="T22" fmla="*/ 95 w 112"/>
                      <a:gd name="T23" fmla="*/ 20 h 136"/>
                      <a:gd name="T24" fmla="*/ 95 w 112"/>
                      <a:gd name="T25" fmla="*/ 0 h 136"/>
                      <a:gd name="T26" fmla="*/ 89 w 112"/>
                      <a:gd name="T27" fmla="*/ 0 h 136"/>
                      <a:gd name="T28" fmla="*/ 89 w 112"/>
                      <a:gd name="T29" fmla="*/ 20 h 136"/>
                      <a:gd name="T30" fmla="*/ 87 w 112"/>
                      <a:gd name="T31" fmla="*/ 20 h 136"/>
                      <a:gd name="T32" fmla="*/ 87 w 112"/>
                      <a:gd name="T33" fmla="*/ 6 h 136"/>
                      <a:gd name="T34" fmla="*/ 79 w 112"/>
                      <a:gd name="T35" fmla="*/ 6 h 136"/>
                      <a:gd name="T36" fmla="*/ 79 w 112"/>
                      <a:gd name="T37" fmla="*/ 20 h 136"/>
                      <a:gd name="T38" fmla="*/ 76 w 112"/>
                      <a:gd name="T39" fmla="*/ 20 h 136"/>
                      <a:gd name="T40" fmla="*/ 76 w 112"/>
                      <a:gd name="T41" fmla="*/ 0 h 136"/>
                      <a:gd name="T42" fmla="*/ 72 w 112"/>
                      <a:gd name="T43" fmla="*/ 0 h 136"/>
                      <a:gd name="T44" fmla="*/ 72 w 112"/>
                      <a:gd name="T45" fmla="*/ 20 h 136"/>
                      <a:gd name="T46" fmla="*/ 68 w 112"/>
                      <a:gd name="T47" fmla="*/ 20 h 136"/>
                      <a:gd name="T48" fmla="*/ 68 w 112"/>
                      <a:gd name="T49" fmla="*/ 6 h 136"/>
                      <a:gd name="T50" fmla="*/ 60 w 112"/>
                      <a:gd name="T51" fmla="*/ 6 h 136"/>
                      <a:gd name="T52" fmla="*/ 60 w 112"/>
                      <a:gd name="T53" fmla="*/ 20 h 136"/>
                      <a:gd name="T54" fmla="*/ 57 w 112"/>
                      <a:gd name="T55" fmla="*/ 20 h 136"/>
                      <a:gd name="T56" fmla="*/ 57 w 112"/>
                      <a:gd name="T57" fmla="*/ 0 h 136"/>
                      <a:gd name="T58" fmla="*/ 53 w 112"/>
                      <a:gd name="T59" fmla="*/ 0 h 136"/>
                      <a:gd name="T60" fmla="*/ 53 w 112"/>
                      <a:gd name="T61" fmla="*/ 20 h 136"/>
                      <a:gd name="T62" fmla="*/ 51 w 112"/>
                      <a:gd name="T63" fmla="*/ 20 h 136"/>
                      <a:gd name="T64" fmla="*/ 51 w 112"/>
                      <a:gd name="T65" fmla="*/ 6 h 136"/>
                      <a:gd name="T66" fmla="*/ 43 w 112"/>
                      <a:gd name="T67" fmla="*/ 6 h 136"/>
                      <a:gd name="T68" fmla="*/ 43 w 112"/>
                      <a:gd name="T69" fmla="*/ 20 h 136"/>
                      <a:gd name="T70" fmla="*/ 40 w 112"/>
                      <a:gd name="T71" fmla="*/ 20 h 136"/>
                      <a:gd name="T72" fmla="*/ 40 w 112"/>
                      <a:gd name="T73" fmla="*/ 0 h 136"/>
                      <a:gd name="T74" fmla="*/ 35 w 112"/>
                      <a:gd name="T75" fmla="*/ 0 h 136"/>
                      <a:gd name="T76" fmla="*/ 35 w 112"/>
                      <a:gd name="T77" fmla="*/ 20 h 136"/>
                      <a:gd name="T78" fmla="*/ 32 w 112"/>
                      <a:gd name="T79" fmla="*/ 20 h 136"/>
                      <a:gd name="T80" fmla="*/ 32 w 112"/>
                      <a:gd name="T81" fmla="*/ 6 h 136"/>
                      <a:gd name="T82" fmla="*/ 25 w 112"/>
                      <a:gd name="T83" fmla="*/ 6 h 136"/>
                      <a:gd name="T84" fmla="*/ 25 w 112"/>
                      <a:gd name="T85" fmla="*/ 20 h 136"/>
                      <a:gd name="T86" fmla="*/ 23 w 112"/>
                      <a:gd name="T87" fmla="*/ 20 h 136"/>
                      <a:gd name="T88" fmla="*/ 23 w 112"/>
                      <a:gd name="T89" fmla="*/ 0 h 136"/>
                      <a:gd name="T90" fmla="*/ 17 w 112"/>
                      <a:gd name="T91" fmla="*/ 0 h 136"/>
                      <a:gd name="T92" fmla="*/ 17 w 112"/>
                      <a:gd name="T93" fmla="*/ 20 h 136"/>
                      <a:gd name="T94" fmla="*/ 15 w 112"/>
                      <a:gd name="T95" fmla="*/ 20 h 136"/>
                      <a:gd name="T96" fmla="*/ 15 w 112"/>
                      <a:gd name="T97" fmla="*/ 6 h 136"/>
                      <a:gd name="T98" fmla="*/ 0 w 112"/>
                      <a:gd name="T99" fmla="*/ 6 h 136"/>
                      <a:gd name="T100" fmla="*/ 0 w 112"/>
                      <a:gd name="T101" fmla="*/ 24 h 136"/>
                      <a:gd name="T102" fmla="*/ 0 w 112"/>
                      <a:gd name="T103" fmla="*/ 28 h 136"/>
                      <a:gd name="T104" fmla="*/ 0 w 112"/>
                      <a:gd name="T105" fmla="*/ 136 h 136"/>
                      <a:gd name="T106" fmla="*/ 89 w 112"/>
                      <a:gd name="T107" fmla="*/ 136 h 136"/>
                      <a:gd name="T108" fmla="*/ 112 w 112"/>
                      <a:gd name="T109" fmla="*/ 110 h 136"/>
                      <a:gd name="T110" fmla="*/ 112 w 112"/>
                      <a:gd name="T111" fmla="*/ 84 h 136"/>
                      <a:gd name="T112" fmla="*/ 104 w 112"/>
                      <a:gd name="T113" fmla="*/ 92 h 136"/>
                      <a:gd name="T114" fmla="*/ 104 w 112"/>
                      <a:gd name="T115" fmla="*/ 101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12" h="136">
                        <a:moveTo>
                          <a:pt x="104" y="101"/>
                        </a:moveTo>
                        <a:lnTo>
                          <a:pt x="83" y="101"/>
                        </a:lnTo>
                        <a:lnTo>
                          <a:pt x="83" y="129"/>
                        </a:lnTo>
                        <a:lnTo>
                          <a:pt x="7" y="129"/>
                        </a:lnTo>
                        <a:lnTo>
                          <a:pt x="7" y="32"/>
                        </a:lnTo>
                        <a:lnTo>
                          <a:pt x="104" y="32"/>
                        </a:lnTo>
                        <a:lnTo>
                          <a:pt x="104" y="40"/>
                        </a:lnTo>
                        <a:lnTo>
                          <a:pt x="112" y="32"/>
                        </a:lnTo>
                        <a:lnTo>
                          <a:pt x="112" y="6"/>
                        </a:lnTo>
                        <a:lnTo>
                          <a:pt x="97" y="6"/>
                        </a:lnTo>
                        <a:lnTo>
                          <a:pt x="97" y="20"/>
                        </a:lnTo>
                        <a:lnTo>
                          <a:pt x="95" y="20"/>
                        </a:lnTo>
                        <a:lnTo>
                          <a:pt x="95" y="0"/>
                        </a:lnTo>
                        <a:lnTo>
                          <a:pt x="89" y="0"/>
                        </a:lnTo>
                        <a:lnTo>
                          <a:pt x="89" y="20"/>
                        </a:lnTo>
                        <a:lnTo>
                          <a:pt x="87" y="20"/>
                        </a:lnTo>
                        <a:lnTo>
                          <a:pt x="87" y="6"/>
                        </a:lnTo>
                        <a:lnTo>
                          <a:pt x="79" y="6"/>
                        </a:lnTo>
                        <a:lnTo>
                          <a:pt x="79" y="20"/>
                        </a:lnTo>
                        <a:lnTo>
                          <a:pt x="76" y="20"/>
                        </a:lnTo>
                        <a:lnTo>
                          <a:pt x="76" y="0"/>
                        </a:lnTo>
                        <a:lnTo>
                          <a:pt x="72" y="0"/>
                        </a:lnTo>
                        <a:lnTo>
                          <a:pt x="72" y="20"/>
                        </a:lnTo>
                        <a:lnTo>
                          <a:pt x="68" y="20"/>
                        </a:lnTo>
                        <a:lnTo>
                          <a:pt x="68" y="6"/>
                        </a:lnTo>
                        <a:lnTo>
                          <a:pt x="60" y="6"/>
                        </a:lnTo>
                        <a:lnTo>
                          <a:pt x="60" y="20"/>
                        </a:lnTo>
                        <a:lnTo>
                          <a:pt x="57" y="20"/>
                        </a:lnTo>
                        <a:lnTo>
                          <a:pt x="57" y="0"/>
                        </a:lnTo>
                        <a:lnTo>
                          <a:pt x="53" y="0"/>
                        </a:lnTo>
                        <a:lnTo>
                          <a:pt x="53" y="20"/>
                        </a:lnTo>
                        <a:lnTo>
                          <a:pt x="51" y="20"/>
                        </a:lnTo>
                        <a:lnTo>
                          <a:pt x="51" y="6"/>
                        </a:lnTo>
                        <a:lnTo>
                          <a:pt x="43" y="6"/>
                        </a:lnTo>
                        <a:lnTo>
                          <a:pt x="43" y="20"/>
                        </a:lnTo>
                        <a:lnTo>
                          <a:pt x="40" y="20"/>
                        </a:lnTo>
                        <a:lnTo>
                          <a:pt x="40" y="0"/>
                        </a:lnTo>
                        <a:lnTo>
                          <a:pt x="35" y="0"/>
                        </a:lnTo>
                        <a:lnTo>
                          <a:pt x="35" y="20"/>
                        </a:lnTo>
                        <a:lnTo>
                          <a:pt x="32" y="20"/>
                        </a:lnTo>
                        <a:lnTo>
                          <a:pt x="32" y="6"/>
                        </a:lnTo>
                        <a:lnTo>
                          <a:pt x="25" y="6"/>
                        </a:lnTo>
                        <a:lnTo>
                          <a:pt x="25" y="20"/>
                        </a:lnTo>
                        <a:lnTo>
                          <a:pt x="23" y="20"/>
                        </a:lnTo>
                        <a:lnTo>
                          <a:pt x="23" y="0"/>
                        </a:lnTo>
                        <a:lnTo>
                          <a:pt x="17" y="0"/>
                        </a:lnTo>
                        <a:lnTo>
                          <a:pt x="17" y="20"/>
                        </a:lnTo>
                        <a:lnTo>
                          <a:pt x="15" y="20"/>
                        </a:lnTo>
                        <a:lnTo>
                          <a:pt x="15" y="6"/>
                        </a:lnTo>
                        <a:lnTo>
                          <a:pt x="0" y="6"/>
                        </a:lnTo>
                        <a:lnTo>
                          <a:pt x="0" y="24"/>
                        </a:lnTo>
                        <a:lnTo>
                          <a:pt x="0" y="28"/>
                        </a:lnTo>
                        <a:lnTo>
                          <a:pt x="0" y="136"/>
                        </a:lnTo>
                        <a:lnTo>
                          <a:pt x="89" y="136"/>
                        </a:lnTo>
                        <a:lnTo>
                          <a:pt x="112" y="110"/>
                        </a:lnTo>
                        <a:lnTo>
                          <a:pt x="112" y="84"/>
                        </a:lnTo>
                        <a:lnTo>
                          <a:pt x="104" y="92"/>
                        </a:lnTo>
                        <a:lnTo>
                          <a:pt x="104" y="10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32" name="íṡľíḍè-Rectangle 39"/>
                  <p:cNvSpPr/>
                  <p:nvPr/>
                </p:nvSpPr>
                <p:spPr bwMode="auto">
                  <a:xfrm>
                    <a:off x="7589930" y="4421713"/>
                    <a:ext cx="109814" cy="1747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33" name="íṡľíḍè-Rectangle 40"/>
                  <p:cNvSpPr/>
                  <p:nvPr/>
                </p:nvSpPr>
                <p:spPr bwMode="auto">
                  <a:xfrm>
                    <a:off x="7589930" y="4461645"/>
                    <a:ext cx="109814" cy="1747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34" name="íṡľíḍè-Rectangle 41"/>
                  <p:cNvSpPr/>
                  <p:nvPr/>
                </p:nvSpPr>
                <p:spPr bwMode="auto">
                  <a:xfrm>
                    <a:off x="7589930" y="4506569"/>
                    <a:ext cx="109814" cy="1497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35" name="íṡľíḍè-Rectangle 42"/>
                  <p:cNvSpPr/>
                  <p:nvPr/>
                </p:nvSpPr>
                <p:spPr bwMode="auto">
                  <a:xfrm>
                    <a:off x="7589930" y="4548998"/>
                    <a:ext cx="109814" cy="1747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</p:grpSp>
            <p:grpSp>
              <p:nvGrpSpPr>
                <p:cNvPr id="15" name="Group 22"/>
                <p:cNvGrpSpPr/>
                <p:nvPr/>
              </p:nvGrpSpPr>
              <p:grpSpPr>
                <a:xfrm>
                  <a:off x="3560649" y="2702382"/>
                  <a:ext cx="379359" cy="386846"/>
                  <a:chOff x="7160655" y="2178006"/>
                  <a:chExt cx="379359" cy="386846"/>
                </a:xfrm>
                <a:solidFill>
                  <a:schemeClr val="bg1"/>
                </a:solidFill>
              </p:grpSpPr>
              <p:sp>
                <p:nvSpPr>
                  <p:cNvPr id="22" name="íṡľíḍè-Freeform: Shape 29"/>
                  <p:cNvSpPr/>
                  <p:nvPr/>
                </p:nvSpPr>
                <p:spPr bwMode="auto">
                  <a:xfrm>
                    <a:off x="7277956" y="2178006"/>
                    <a:ext cx="262058" cy="262058"/>
                  </a:xfrm>
                  <a:custGeom>
                    <a:avLst/>
                    <a:gdLst>
                      <a:gd name="T0" fmla="*/ 65 w 79"/>
                      <a:gd name="T1" fmla="*/ 14 h 79"/>
                      <a:gd name="T2" fmla="*/ 14 w 79"/>
                      <a:gd name="T3" fmla="*/ 14 h 79"/>
                      <a:gd name="T4" fmla="*/ 11 w 79"/>
                      <a:gd name="T5" fmla="*/ 63 h 79"/>
                      <a:gd name="T6" fmla="*/ 11 w 79"/>
                      <a:gd name="T7" fmla="*/ 63 h 79"/>
                      <a:gd name="T8" fmla="*/ 17 w 79"/>
                      <a:gd name="T9" fmla="*/ 68 h 79"/>
                      <a:gd name="T10" fmla="*/ 64 w 79"/>
                      <a:gd name="T11" fmla="*/ 65 h 79"/>
                      <a:gd name="T12" fmla="*/ 65 w 79"/>
                      <a:gd name="T13" fmla="*/ 14 h 79"/>
                      <a:gd name="T14" fmla="*/ 58 w 79"/>
                      <a:gd name="T15" fmla="*/ 59 h 79"/>
                      <a:gd name="T16" fmla="*/ 20 w 79"/>
                      <a:gd name="T17" fmla="*/ 59 h 79"/>
                      <a:gd name="T18" fmla="*/ 20 w 79"/>
                      <a:gd name="T19" fmla="*/ 21 h 79"/>
                      <a:gd name="T20" fmla="*/ 58 w 79"/>
                      <a:gd name="T21" fmla="*/ 21 h 79"/>
                      <a:gd name="T22" fmla="*/ 58 w 79"/>
                      <a:gd name="T23" fmla="*/ 59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9" h="79">
                        <a:moveTo>
                          <a:pt x="65" y="14"/>
                        </a:moveTo>
                        <a:cubicBezTo>
                          <a:pt x="51" y="0"/>
                          <a:pt x="28" y="0"/>
                          <a:pt x="14" y="14"/>
                        </a:cubicBezTo>
                        <a:cubicBezTo>
                          <a:pt x="0" y="28"/>
                          <a:pt x="0" y="49"/>
                          <a:pt x="11" y="63"/>
                        </a:cubicBezTo>
                        <a:cubicBezTo>
                          <a:pt x="11" y="63"/>
                          <a:pt x="11" y="63"/>
                          <a:pt x="11" y="63"/>
                        </a:cubicBezTo>
                        <a:cubicBezTo>
                          <a:pt x="14" y="66"/>
                          <a:pt x="15" y="67"/>
                          <a:pt x="17" y="68"/>
                        </a:cubicBezTo>
                        <a:cubicBezTo>
                          <a:pt x="31" y="79"/>
                          <a:pt x="51" y="78"/>
                          <a:pt x="64" y="65"/>
                        </a:cubicBezTo>
                        <a:cubicBezTo>
                          <a:pt x="78" y="51"/>
                          <a:pt x="79" y="29"/>
                          <a:pt x="65" y="14"/>
                        </a:cubicBezTo>
                        <a:close/>
                        <a:moveTo>
                          <a:pt x="58" y="59"/>
                        </a:moveTo>
                        <a:cubicBezTo>
                          <a:pt x="47" y="69"/>
                          <a:pt x="30" y="69"/>
                          <a:pt x="20" y="59"/>
                        </a:cubicBezTo>
                        <a:cubicBezTo>
                          <a:pt x="9" y="48"/>
                          <a:pt x="9" y="31"/>
                          <a:pt x="20" y="21"/>
                        </a:cubicBezTo>
                        <a:cubicBezTo>
                          <a:pt x="31" y="10"/>
                          <a:pt x="48" y="10"/>
                          <a:pt x="58" y="21"/>
                        </a:cubicBezTo>
                        <a:cubicBezTo>
                          <a:pt x="69" y="31"/>
                          <a:pt x="69" y="48"/>
                          <a:pt x="58" y="5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23" name="íṡľíḍè-Freeform: Shape 30"/>
                  <p:cNvSpPr/>
                  <p:nvPr/>
                </p:nvSpPr>
                <p:spPr bwMode="auto">
                  <a:xfrm>
                    <a:off x="7160655" y="2400130"/>
                    <a:ext cx="159730" cy="164722"/>
                  </a:xfrm>
                  <a:custGeom>
                    <a:avLst/>
                    <a:gdLst>
                      <a:gd name="T0" fmla="*/ 0 w 64"/>
                      <a:gd name="T1" fmla="*/ 52 h 66"/>
                      <a:gd name="T2" fmla="*/ 12 w 64"/>
                      <a:gd name="T3" fmla="*/ 66 h 66"/>
                      <a:gd name="T4" fmla="*/ 64 w 64"/>
                      <a:gd name="T5" fmla="*/ 8 h 66"/>
                      <a:gd name="T6" fmla="*/ 55 w 64"/>
                      <a:gd name="T7" fmla="*/ 0 h 66"/>
                      <a:gd name="T8" fmla="*/ 0 w 64"/>
                      <a:gd name="T9" fmla="*/ 52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" h="66">
                        <a:moveTo>
                          <a:pt x="0" y="52"/>
                        </a:moveTo>
                        <a:lnTo>
                          <a:pt x="12" y="66"/>
                        </a:lnTo>
                        <a:lnTo>
                          <a:pt x="64" y="8"/>
                        </a:lnTo>
                        <a:lnTo>
                          <a:pt x="55" y="0"/>
                        </a:lnTo>
                        <a:lnTo>
                          <a:pt x="0" y="5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24" name="íṡľíḍè-Freeform: Shape 31"/>
                  <p:cNvSpPr/>
                  <p:nvPr/>
                </p:nvSpPr>
                <p:spPr bwMode="auto">
                  <a:xfrm>
                    <a:off x="7412728" y="2265358"/>
                    <a:ext cx="99831" cy="119797"/>
                  </a:xfrm>
                  <a:custGeom>
                    <a:avLst/>
                    <a:gdLst>
                      <a:gd name="T0" fmla="*/ 16 w 30"/>
                      <a:gd name="T1" fmla="*/ 0 h 36"/>
                      <a:gd name="T2" fmla="*/ 0 w 30"/>
                      <a:gd name="T3" fmla="*/ 34 h 36"/>
                      <a:gd name="T4" fmla="*/ 6 w 30"/>
                      <a:gd name="T5" fmla="*/ 36 h 36"/>
                      <a:gd name="T6" fmla="*/ 16 w 30"/>
                      <a:gd name="T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0" h="36">
                        <a:moveTo>
                          <a:pt x="16" y="0"/>
                        </a:moveTo>
                        <a:cubicBezTo>
                          <a:pt x="20" y="26"/>
                          <a:pt x="0" y="34"/>
                          <a:pt x="0" y="34"/>
                        </a:cubicBezTo>
                        <a:cubicBezTo>
                          <a:pt x="6" y="36"/>
                          <a:pt x="6" y="36"/>
                          <a:pt x="6" y="36"/>
                        </a:cubicBezTo>
                        <a:cubicBezTo>
                          <a:pt x="30" y="21"/>
                          <a:pt x="16" y="0"/>
                          <a:pt x="1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</p:grpSp>
            <p:grpSp>
              <p:nvGrpSpPr>
                <p:cNvPr id="16" name="Group 23"/>
                <p:cNvGrpSpPr>
                  <a:grpSpLocks noChangeAspect="1"/>
                </p:cNvGrpSpPr>
                <p:nvPr/>
              </p:nvGrpSpPr>
              <p:grpSpPr>
                <a:xfrm>
                  <a:off x="2262147" y="4047702"/>
                  <a:ext cx="396281" cy="348879"/>
                  <a:chOff x="6040049" y="4182118"/>
                  <a:chExt cx="521619" cy="459224"/>
                </a:xfrm>
                <a:solidFill>
                  <a:schemeClr val="bg1"/>
                </a:solidFill>
              </p:grpSpPr>
              <p:sp>
                <p:nvSpPr>
                  <p:cNvPr id="17" name="íṡľíḍè-Freeform: Shape 24"/>
                  <p:cNvSpPr/>
                  <p:nvPr/>
                </p:nvSpPr>
                <p:spPr bwMode="auto">
                  <a:xfrm>
                    <a:off x="6087469" y="4202084"/>
                    <a:ext cx="194671" cy="419291"/>
                  </a:xfrm>
                  <a:custGeom>
                    <a:avLst/>
                    <a:gdLst>
                      <a:gd name="T0" fmla="*/ 52 w 59"/>
                      <a:gd name="T1" fmla="*/ 5 h 126"/>
                      <a:gd name="T2" fmla="*/ 9 w 59"/>
                      <a:gd name="T3" fmla="*/ 38 h 126"/>
                      <a:gd name="T4" fmla="*/ 0 w 59"/>
                      <a:gd name="T5" fmla="*/ 39 h 126"/>
                      <a:gd name="T6" fmla="*/ 0 w 59"/>
                      <a:gd name="T7" fmla="*/ 86 h 126"/>
                      <a:gd name="T8" fmla="*/ 9 w 59"/>
                      <a:gd name="T9" fmla="*/ 88 h 126"/>
                      <a:gd name="T10" fmla="*/ 51 w 59"/>
                      <a:gd name="T11" fmla="*/ 119 h 126"/>
                      <a:gd name="T12" fmla="*/ 59 w 59"/>
                      <a:gd name="T13" fmla="*/ 119 h 126"/>
                      <a:gd name="T14" fmla="*/ 59 w 59"/>
                      <a:gd name="T15" fmla="*/ 5 h 126"/>
                      <a:gd name="T16" fmla="*/ 52 w 59"/>
                      <a:gd name="T17" fmla="*/ 5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9" h="126">
                        <a:moveTo>
                          <a:pt x="52" y="5"/>
                        </a:moveTo>
                        <a:cubicBezTo>
                          <a:pt x="9" y="38"/>
                          <a:pt x="9" y="38"/>
                          <a:pt x="9" y="38"/>
                        </a:cubicBezTo>
                        <a:cubicBezTo>
                          <a:pt x="9" y="38"/>
                          <a:pt x="5" y="38"/>
                          <a:pt x="0" y="39"/>
                        </a:cubicBezTo>
                        <a:cubicBezTo>
                          <a:pt x="0" y="86"/>
                          <a:pt x="0" y="86"/>
                          <a:pt x="0" y="86"/>
                        </a:cubicBezTo>
                        <a:cubicBezTo>
                          <a:pt x="5" y="87"/>
                          <a:pt x="9" y="88"/>
                          <a:pt x="9" y="88"/>
                        </a:cubicBezTo>
                        <a:cubicBezTo>
                          <a:pt x="51" y="119"/>
                          <a:pt x="51" y="119"/>
                          <a:pt x="51" y="119"/>
                        </a:cubicBezTo>
                        <a:cubicBezTo>
                          <a:pt x="51" y="119"/>
                          <a:pt x="59" y="126"/>
                          <a:pt x="59" y="119"/>
                        </a:cubicBezTo>
                        <a:cubicBezTo>
                          <a:pt x="59" y="112"/>
                          <a:pt x="59" y="11"/>
                          <a:pt x="59" y="5"/>
                        </a:cubicBezTo>
                        <a:cubicBezTo>
                          <a:pt x="59" y="0"/>
                          <a:pt x="52" y="5"/>
                          <a:pt x="5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8" name="íṡľíḍè-Freeform: Shape 25"/>
                  <p:cNvSpPr/>
                  <p:nvPr/>
                </p:nvSpPr>
                <p:spPr bwMode="auto">
                  <a:xfrm>
                    <a:off x="6040049" y="4339353"/>
                    <a:ext cx="27454" cy="147252"/>
                  </a:xfrm>
                  <a:custGeom>
                    <a:avLst/>
                    <a:gdLst>
                      <a:gd name="T0" fmla="*/ 0 w 8"/>
                      <a:gd name="T1" fmla="*/ 8 h 44"/>
                      <a:gd name="T2" fmla="*/ 0 w 8"/>
                      <a:gd name="T3" fmla="*/ 38 h 44"/>
                      <a:gd name="T4" fmla="*/ 8 w 8"/>
                      <a:gd name="T5" fmla="*/ 44 h 44"/>
                      <a:gd name="T6" fmla="*/ 8 w 8"/>
                      <a:gd name="T7" fmla="*/ 0 h 44"/>
                      <a:gd name="T8" fmla="*/ 0 w 8"/>
                      <a:gd name="T9" fmla="*/ 8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44">
                        <a:moveTo>
                          <a:pt x="0" y="8"/>
                        </a:moveTo>
                        <a:cubicBezTo>
                          <a:pt x="0" y="16"/>
                          <a:pt x="0" y="32"/>
                          <a:pt x="0" y="38"/>
                        </a:cubicBezTo>
                        <a:cubicBezTo>
                          <a:pt x="0" y="40"/>
                          <a:pt x="4" y="42"/>
                          <a:pt x="8" y="44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4" y="2"/>
                          <a:pt x="0" y="4"/>
                          <a:pt x="0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9" name="íṡľíḍè-Freeform: Shape 26"/>
                  <p:cNvSpPr/>
                  <p:nvPr/>
                </p:nvSpPr>
                <p:spPr bwMode="auto">
                  <a:xfrm>
                    <a:off x="6329559" y="4296924"/>
                    <a:ext cx="77370" cy="229612"/>
                  </a:xfrm>
                  <a:custGeom>
                    <a:avLst/>
                    <a:gdLst>
                      <a:gd name="T0" fmla="*/ 10 w 23"/>
                      <a:gd name="T1" fmla="*/ 2 h 69"/>
                      <a:gd name="T2" fmla="*/ 2 w 23"/>
                      <a:gd name="T3" fmla="*/ 2 h 69"/>
                      <a:gd name="T4" fmla="*/ 2 w 23"/>
                      <a:gd name="T5" fmla="*/ 10 h 69"/>
                      <a:gd name="T6" fmla="*/ 12 w 23"/>
                      <a:gd name="T7" fmla="*/ 35 h 69"/>
                      <a:gd name="T8" fmla="*/ 2 w 23"/>
                      <a:gd name="T9" fmla="*/ 60 h 69"/>
                      <a:gd name="T10" fmla="*/ 2 w 23"/>
                      <a:gd name="T11" fmla="*/ 67 h 69"/>
                      <a:gd name="T12" fmla="*/ 6 w 23"/>
                      <a:gd name="T13" fmla="*/ 69 h 69"/>
                      <a:gd name="T14" fmla="*/ 10 w 23"/>
                      <a:gd name="T15" fmla="*/ 67 h 69"/>
                      <a:gd name="T16" fmla="*/ 23 w 23"/>
                      <a:gd name="T17" fmla="*/ 35 h 69"/>
                      <a:gd name="T18" fmla="*/ 10 w 23"/>
                      <a:gd name="T19" fmla="*/ 2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" h="69">
                        <a:moveTo>
                          <a:pt x="10" y="2"/>
                        </a:moveTo>
                        <a:cubicBezTo>
                          <a:pt x="7" y="0"/>
                          <a:pt x="4" y="0"/>
                          <a:pt x="2" y="2"/>
                        </a:cubicBezTo>
                        <a:cubicBezTo>
                          <a:pt x="0" y="4"/>
                          <a:pt x="0" y="8"/>
                          <a:pt x="2" y="10"/>
                        </a:cubicBezTo>
                        <a:cubicBezTo>
                          <a:pt x="9" y="17"/>
                          <a:pt x="12" y="26"/>
                          <a:pt x="12" y="35"/>
                        </a:cubicBezTo>
                        <a:cubicBezTo>
                          <a:pt x="12" y="44"/>
                          <a:pt x="9" y="53"/>
                          <a:pt x="2" y="60"/>
                        </a:cubicBezTo>
                        <a:cubicBezTo>
                          <a:pt x="0" y="62"/>
                          <a:pt x="0" y="65"/>
                          <a:pt x="2" y="67"/>
                        </a:cubicBezTo>
                        <a:cubicBezTo>
                          <a:pt x="3" y="68"/>
                          <a:pt x="4" y="69"/>
                          <a:pt x="6" y="69"/>
                        </a:cubicBezTo>
                        <a:cubicBezTo>
                          <a:pt x="7" y="69"/>
                          <a:pt x="9" y="68"/>
                          <a:pt x="10" y="67"/>
                        </a:cubicBezTo>
                        <a:cubicBezTo>
                          <a:pt x="19" y="58"/>
                          <a:pt x="23" y="47"/>
                          <a:pt x="23" y="35"/>
                        </a:cubicBezTo>
                        <a:cubicBezTo>
                          <a:pt x="23" y="23"/>
                          <a:pt x="19" y="11"/>
                          <a:pt x="1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20" name="íṡľíḍè-Freeform: Shape 27"/>
                  <p:cNvSpPr/>
                  <p:nvPr/>
                </p:nvSpPr>
                <p:spPr bwMode="auto">
                  <a:xfrm>
                    <a:off x="6376980" y="4239521"/>
                    <a:ext cx="102328" cy="341923"/>
                  </a:xfrm>
                  <a:custGeom>
                    <a:avLst/>
                    <a:gdLst>
                      <a:gd name="T0" fmla="*/ 10 w 31"/>
                      <a:gd name="T1" fmla="*/ 2 h 103"/>
                      <a:gd name="T2" fmla="*/ 3 w 31"/>
                      <a:gd name="T3" fmla="*/ 2 h 103"/>
                      <a:gd name="T4" fmla="*/ 3 w 31"/>
                      <a:gd name="T5" fmla="*/ 10 h 103"/>
                      <a:gd name="T6" fmla="*/ 20 w 31"/>
                      <a:gd name="T7" fmla="*/ 52 h 103"/>
                      <a:gd name="T8" fmla="*/ 3 w 31"/>
                      <a:gd name="T9" fmla="*/ 94 h 103"/>
                      <a:gd name="T10" fmla="*/ 3 w 31"/>
                      <a:gd name="T11" fmla="*/ 102 h 103"/>
                      <a:gd name="T12" fmla="*/ 6 w 31"/>
                      <a:gd name="T13" fmla="*/ 103 h 103"/>
                      <a:gd name="T14" fmla="*/ 10 w 31"/>
                      <a:gd name="T15" fmla="*/ 102 h 103"/>
                      <a:gd name="T16" fmla="*/ 31 w 31"/>
                      <a:gd name="T17" fmla="*/ 52 h 103"/>
                      <a:gd name="T18" fmla="*/ 10 w 31"/>
                      <a:gd name="T19" fmla="*/ 2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1" h="103">
                        <a:moveTo>
                          <a:pt x="10" y="2"/>
                        </a:moveTo>
                        <a:cubicBezTo>
                          <a:pt x="8" y="0"/>
                          <a:pt x="5" y="0"/>
                          <a:pt x="3" y="2"/>
                        </a:cubicBezTo>
                        <a:cubicBezTo>
                          <a:pt x="0" y="4"/>
                          <a:pt x="0" y="8"/>
                          <a:pt x="3" y="10"/>
                        </a:cubicBezTo>
                        <a:cubicBezTo>
                          <a:pt x="14" y="21"/>
                          <a:pt x="20" y="37"/>
                          <a:pt x="20" y="52"/>
                        </a:cubicBezTo>
                        <a:cubicBezTo>
                          <a:pt x="20" y="67"/>
                          <a:pt x="14" y="82"/>
                          <a:pt x="3" y="94"/>
                        </a:cubicBezTo>
                        <a:cubicBezTo>
                          <a:pt x="0" y="96"/>
                          <a:pt x="0" y="100"/>
                          <a:pt x="3" y="102"/>
                        </a:cubicBezTo>
                        <a:cubicBezTo>
                          <a:pt x="4" y="103"/>
                          <a:pt x="5" y="103"/>
                          <a:pt x="6" y="103"/>
                        </a:cubicBezTo>
                        <a:cubicBezTo>
                          <a:pt x="8" y="103"/>
                          <a:pt x="9" y="103"/>
                          <a:pt x="10" y="102"/>
                        </a:cubicBezTo>
                        <a:cubicBezTo>
                          <a:pt x="24" y="88"/>
                          <a:pt x="31" y="70"/>
                          <a:pt x="31" y="52"/>
                        </a:cubicBezTo>
                        <a:cubicBezTo>
                          <a:pt x="31" y="34"/>
                          <a:pt x="24" y="16"/>
                          <a:pt x="1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21" name="íṡľíḍè-Freeform: Shape 28"/>
                  <p:cNvSpPr/>
                  <p:nvPr/>
                </p:nvSpPr>
                <p:spPr bwMode="auto">
                  <a:xfrm>
                    <a:off x="6436879" y="4182118"/>
                    <a:ext cx="124789" cy="459224"/>
                  </a:xfrm>
                  <a:custGeom>
                    <a:avLst/>
                    <a:gdLst>
                      <a:gd name="T0" fmla="*/ 10 w 38"/>
                      <a:gd name="T1" fmla="*/ 2 h 138"/>
                      <a:gd name="T2" fmla="*/ 2 w 38"/>
                      <a:gd name="T3" fmla="*/ 2 h 138"/>
                      <a:gd name="T4" fmla="*/ 2 w 38"/>
                      <a:gd name="T5" fmla="*/ 9 h 138"/>
                      <a:gd name="T6" fmla="*/ 27 w 38"/>
                      <a:gd name="T7" fmla="*/ 69 h 138"/>
                      <a:gd name="T8" fmla="*/ 2 w 38"/>
                      <a:gd name="T9" fmla="*/ 128 h 138"/>
                      <a:gd name="T10" fmla="*/ 2 w 38"/>
                      <a:gd name="T11" fmla="*/ 136 h 138"/>
                      <a:gd name="T12" fmla="*/ 6 w 38"/>
                      <a:gd name="T13" fmla="*/ 138 h 138"/>
                      <a:gd name="T14" fmla="*/ 10 w 38"/>
                      <a:gd name="T15" fmla="*/ 136 h 138"/>
                      <a:gd name="T16" fmla="*/ 38 w 38"/>
                      <a:gd name="T17" fmla="*/ 69 h 138"/>
                      <a:gd name="T18" fmla="*/ 10 w 38"/>
                      <a:gd name="T19" fmla="*/ 2 h 1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8" h="138">
                        <a:moveTo>
                          <a:pt x="10" y="2"/>
                        </a:moveTo>
                        <a:cubicBezTo>
                          <a:pt x="8" y="0"/>
                          <a:pt x="5" y="0"/>
                          <a:pt x="2" y="2"/>
                        </a:cubicBezTo>
                        <a:cubicBezTo>
                          <a:pt x="0" y="4"/>
                          <a:pt x="0" y="7"/>
                          <a:pt x="2" y="9"/>
                        </a:cubicBezTo>
                        <a:cubicBezTo>
                          <a:pt x="19" y="26"/>
                          <a:pt x="27" y="47"/>
                          <a:pt x="27" y="69"/>
                        </a:cubicBezTo>
                        <a:cubicBezTo>
                          <a:pt x="27" y="90"/>
                          <a:pt x="19" y="112"/>
                          <a:pt x="2" y="128"/>
                        </a:cubicBezTo>
                        <a:cubicBezTo>
                          <a:pt x="0" y="130"/>
                          <a:pt x="0" y="134"/>
                          <a:pt x="2" y="136"/>
                        </a:cubicBezTo>
                        <a:cubicBezTo>
                          <a:pt x="4" y="137"/>
                          <a:pt x="5" y="138"/>
                          <a:pt x="6" y="138"/>
                        </a:cubicBezTo>
                        <a:cubicBezTo>
                          <a:pt x="8" y="138"/>
                          <a:pt x="9" y="137"/>
                          <a:pt x="10" y="136"/>
                        </a:cubicBezTo>
                        <a:cubicBezTo>
                          <a:pt x="29" y="117"/>
                          <a:pt x="38" y="93"/>
                          <a:pt x="38" y="69"/>
                        </a:cubicBezTo>
                        <a:cubicBezTo>
                          <a:pt x="38" y="45"/>
                          <a:pt x="29" y="20"/>
                          <a:pt x="1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</p:grpSp>
          </p:grpSp>
          <p:sp>
            <p:nvSpPr>
              <p:cNvPr id="13" name="íṡľíḍè-Freeform: Shape 20"/>
              <p:cNvSpPr>
                <a:spLocks noChangeAspect="1"/>
              </p:cNvSpPr>
              <p:nvPr/>
            </p:nvSpPr>
            <p:spPr bwMode="auto">
              <a:xfrm>
                <a:off x="2929663" y="3872246"/>
                <a:ext cx="340169" cy="302811"/>
              </a:xfrm>
              <a:custGeom>
                <a:avLst/>
                <a:gdLst>
                  <a:gd name="T0" fmla="*/ 62 w 401"/>
                  <a:gd name="T1" fmla="*/ 116 h 357"/>
                  <a:gd name="T2" fmla="*/ 117 w 401"/>
                  <a:gd name="T3" fmla="*/ 135 h 357"/>
                  <a:gd name="T4" fmla="*/ 124 w 401"/>
                  <a:gd name="T5" fmla="*/ 133 h 357"/>
                  <a:gd name="T6" fmla="*/ 155 w 401"/>
                  <a:gd name="T7" fmla="*/ 106 h 357"/>
                  <a:gd name="T8" fmla="*/ 156 w 401"/>
                  <a:gd name="T9" fmla="*/ 100 h 357"/>
                  <a:gd name="T10" fmla="*/ 141 w 401"/>
                  <a:gd name="T11" fmla="*/ 81 h 357"/>
                  <a:gd name="T12" fmla="*/ 219 w 401"/>
                  <a:gd name="T13" fmla="*/ 1 h 357"/>
                  <a:gd name="T14" fmla="*/ 160 w 401"/>
                  <a:gd name="T15" fmla="*/ 1 h 357"/>
                  <a:gd name="T16" fmla="*/ 86 w 401"/>
                  <a:gd name="T17" fmla="*/ 39 h 357"/>
                  <a:gd name="T18" fmla="*/ 55 w 401"/>
                  <a:gd name="T19" fmla="*/ 63 h 357"/>
                  <a:gd name="T20" fmla="*/ 43 w 401"/>
                  <a:gd name="T21" fmla="*/ 90 h 357"/>
                  <a:gd name="T22" fmla="*/ 18 w 401"/>
                  <a:gd name="T23" fmla="*/ 98 h 357"/>
                  <a:gd name="T24" fmla="*/ 3 w 401"/>
                  <a:gd name="T25" fmla="*/ 110 h 357"/>
                  <a:gd name="T26" fmla="*/ 2 w 401"/>
                  <a:gd name="T27" fmla="*/ 120 h 357"/>
                  <a:gd name="T28" fmla="*/ 30 w 401"/>
                  <a:gd name="T29" fmla="*/ 150 h 357"/>
                  <a:gd name="T30" fmla="*/ 41 w 401"/>
                  <a:gd name="T31" fmla="*/ 152 h 357"/>
                  <a:gd name="T32" fmla="*/ 55 w 401"/>
                  <a:gd name="T33" fmla="*/ 139 h 357"/>
                  <a:gd name="T34" fmla="*/ 62 w 401"/>
                  <a:gd name="T35" fmla="*/ 116 h 357"/>
                  <a:gd name="T36" fmla="*/ 177 w 401"/>
                  <a:gd name="T37" fmla="*/ 126 h 357"/>
                  <a:gd name="T38" fmla="*/ 169 w 401"/>
                  <a:gd name="T39" fmla="*/ 125 h 357"/>
                  <a:gd name="T40" fmla="*/ 140 w 401"/>
                  <a:gd name="T41" fmla="*/ 150 h 357"/>
                  <a:gd name="T42" fmla="*/ 139 w 401"/>
                  <a:gd name="T43" fmla="*/ 158 h 357"/>
                  <a:gd name="T44" fmla="*/ 305 w 401"/>
                  <a:gd name="T45" fmla="*/ 347 h 357"/>
                  <a:gd name="T46" fmla="*/ 320 w 401"/>
                  <a:gd name="T47" fmla="*/ 348 h 357"/>
                  <a:gd name="T48" fmla="*/ 340 w 401"/>
                  <a:gd name="T49" fmla="*/ 332 h 357"/>
                  <a:gd name="T50" fmla="*/ 341 w 401"/>
                  <a:gd name="T51" fmla="*/ 317 h 357"/>
                  <a:gd name="T52" fmla="*/ 177 w 401"/>
                  <a:gd name="T53" fmla="*/ 126 h 357"/>
                  <a:gd name="T54" fmla="*/ 398 w 401"/>
                  <a:gd name="T55" fmla="*/ 46 h 357"/>
                  <a:gd name="T56" fmla="*/ 389 w 401"/>
                  <a:gd name="T57" fmla="*/ 42 h 357"/>
                  <a:gd name="T58" fmla="*/ 369 w 401"/>
                  <a:gd name="T59" fmla="*/ 72 h 357"/>
                  <a:gd name="T60" fmla="*/ 331 w 401"/>
                  <a:gd name="T61" fmla="*/ 80 h 357"/>
                  <a:gd name="T62" fmla="*/ 320 w 401"/>
                  <a:gd name="T63" fmla="*/ 45 h 357"/>
                  <a:gd name="T64" fmla="*/ 338 w 401"/>
                  <a:gd name="T65" fmla="*/ 13 h 357"/>
                  <a:gd name="T66" fmla="*/ 330 w 401"/>
                  <a:gd name="T67" fmla="*/ 6 h 357"/>
                  <a:gd name="T68" fmla="*/ 274 w 401"/>
                  <a:gd name="T69" fmla="*/ 51 h 357"/>
                  <a:gd name="T70" fmla="*/ 257 w 401"/>
                  <a:gd name="T71" fmla="*/ 121 h 357"/>
                  <a:gd name="T72" fmla="*/ 230 w 401"/>
                  <a:gd name="T73" fmla="*/ 149 h 357"/>
                  <a:gd name="T74" fmla="*/ 257 w 401"/>
                  <a:gd name="T75" fmla="*/ 181 h 357"/>
                  <a:gd name="T76" fmla="*/ 290 w 401"/>
                  <a:gd name="T77" fmla="*/ 149 h 357"/>
                  <a:gd name="T78" fmla="*/ 330 w 401"/>
                  <a:gd name="T79" fmla="*/ 137 h 357"/>
                  <a:gd name="T80" fmla="*/ 391 w 401"/>
                  <a:gd name="T81" fmla="*/ 112 h 357"/>
                  <a:gd name="T82" fmla="*/ 398 w 401"/>
                  <a:gd name="T83" fmla="*/ 46 h 357"/>
                  <a:gd name="T84" fmla="*/ 55 w 401"/>
                  <a:gd name="T85" fmla="*/ 319 h 357"/>
                  <a:gd name="T86" fmla="*/ 55 w 401"/>
                  <a:gd name="T87" fmla="*/ 334 h 357"/>
                  <a:gd name="T88" fmla="*/ 74 w 401"/>
                  <a:gd name="T89" fmla="*/ 353 h 357"/>
                  <a:gd name="T90" fmla="*/ 89 w 401"/>
                  <a:gd name="T91" fmla="*/ 351 h 357"/>
                  <a:gd name="T92" fmla="*/ 187 w 401"/>
                  <a:gd name="T93" fmla="*/ 254 h 357"/>
                  <a:gd name="T94" fmla="*/ 157 w 401"/>
                  <a:gd name="T95" fmla="*/ 220 h 357"/>
                  <a:gd name="T96" fmla="*/ 55 w 401"/>
                  <a:gd name="T97" fmla="*/ 319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01" h="357">
                    <a:moveTo>
                      <a:pt x="62" y="116"/>
                    </a:moveTo>
                    <a:cubicBezTo>
                      <a:pt x="81" y="101"/>
                      <a:pt x="97" y="111"/>
                      <a:pt x="117" y="135"/>
                    </a:cubicBezTo>
                    <a:cubicBezTo>
                      <a:pt x="120" y="138"/>
                      <a:pt x="123" y="135"/>
                      <a:pt x="124" y="133"/>
                    </a:cubicBezTo>
                    <a:cubicBezTo>
                      <a:pt x="126" y="132"/>
                      <a:pt x="154" y="107"/>
                      <a:pt x="155" y="106"/>
                    </a:cubicBezTo>
                    <a:cubicBezTo>
                      <a:pt x="156" y="105"/>
                      <a:pt x="158" y="102"/>
                      <a:pt x="156" y="100"/>
                    </a:cubicBezTo>
                    <a:cubicBezTo>
                      <a:pt x="154" y="98"/>
                      <a:pt x="146" y="88"/>
                      <a:pt x="141" y="81"/>
                    </a:cubicBezTo>
                    <a:cubicBezTo>
                      <a:pt x="105" y="34"/>
                      <a:pt x="240" y="2"/>
                      <a:pt x="219" y="1"/>
                    </a:cubicBezTo>
                    <a:cubicBezTo>
                      <a:pt x="208" y="1"/>
                      <a:pt x="166" y="0"/>
                      <a:pt x="160" y="1"/>
                    </a:cubicBezTo>
                    <a:cubicBezTo>
                      <a:pt x="134" y="4"/>
                      <a:pt x="102" y="28"/>
                      <a:pt x="86" y="39"/>
                    </a:cubicBezTo>
                    <a:cubicBezTo>
                      <a:pt x="64" y="53"/>
                      <a:pt x="57" y="62"/>
                      <a:pt x="55" y="63"/>
                    </a:cubicBezTo>
                    <a:cubicBezTo>
                      <a:pt x="49" y="68"/>
                      <a:pt x="54" y="80"/>
                      <a:pt x="43" y="90"/>
                    </a:cubicBezTo>
                    <a:cubicBezTo>
                      <a:pt x="32" y="100"/>
                      <a:pt x="25" y="92"/>
                      <a:pt x="18" y="98"/>
                    </a:cubicBezTo>
                    <a:cubicBezTo>
                      <a:pt x="15" y="101"/>
                      <a:pt x="5" y="108"/>
                      <a:pt x="3" y="110"/>
                    </a:cubicBezTo>
                    <a:cubicBezTo>
                      <a:pt x="0" y="113"/>
                      <a:pt x="0" y="117"/>
                      <a:pt x="2" y="120"/>
                    </a:cubicBezTo>
                    <a:cubicBezTo>
                      <a:pt x="2" y="120"/>
                      <a:pt x="28" y="148"/>
                      <a:pt x="30" y="150"/>
                    </a:cubicBezTo>
                    <a:cubicBezTo>
                      <a:pt x="32" y="153"/>
                      <a:pt x="38" y="155"/>
                      <a:pt x="41" y="152"/>
                    </a:cubicBezTo>
                    <a:cubicBezTo>
                      <a:pt x="45" y="149"/>
                      <a:pt x="54" y="141"/>
                      <a:pt x="55" y="139"/>
                    </a:cubicBezTo>
                    <a:cubicBezTo>
                      <a:pt x="57" y="138"/>
                      <a:pt x="54" y="122"/>
                      <a:pt x="62" y="116"/>
                    </a:cubicBezTo>
                    <a:close/>
                    <a:moveTo>
                      <a:pt x="177" y="126"/>
                    </a:moveTo>
                    <a:cubicBezTo>
                      <a:pt x="174" y="123"/>
                      <a:pt x="171" y="123"/>
                      <a:pt x="169" y="125"/>
                    </a:cubicBezTo>
                    <a:cubicBezTo>
                      <a:pt x="140" y="150"/>
                      <a:pt x="140" y="150"/>
                      <a:pt x="140" y="150"/>
                    </a:cubicBezTo>
                    <a:cubicBezTo>
                      <a:pt x="138" y="152"/>
                      <a:pt x="137" y="156"/>
                      <a:pt x="139" y="158"/>
                    </a:cubicBezTo>
                    <a:cubicBezTo>
                      <a:pt x="305" y="347"/>
                      <a:pt x="305" y="347"/>
                      <a:pt x="305" y="347"/>
                    </a:cubicBezTo>
                    <a:cubicBezTo>
                      <a:pt x="309" y="352"/>
                      <a:pt x="316" y="352"/>
                      <a:pt x="320" y="348"/>
                    </a:cubicBezTo>
                    <a:cubicBezTo>
                      <a:pt x="340" y="332"/>
                      <a:pt x="340" y="332"/>
                      <a:pt x="340" y="332"/>
                    </a:cubicBezTo>
                    <a:cubicBezTo>
                      <a:pt x="344" y="328"/>
                      <a:pt x="345" y="321"/>
                      <a:pt x="341" y="317"/>
                    </a:cubicBezTo>
                    <a:lnTo>
                      <a:pt x="177" y="126"/>
                    </a:lnTo>
                    <a:close/>
                    <a:moveTo>
                      <a:pt x="398" y="46"/>
                    </a:moveTo>
                    <a:cubicBezTo>
                      <a:pt x="396" y="36"/>
                      <a:pt x="391" y="38"/>
                      <a:pt x="389" y="42"/>
                    </a:cubicBezTo>
                    <a:cubicBezTo>
                      <a:pt x="386" y="46"/>
                      <a:pt x="374" y="64"/>
                      <a:pt x="369" y="72"/>
                    </a:cubicBezTo>
                    <a:cubicBezTo>
                      <a:pt x="364" y="80"/>
                      <a:pt x="353" y="96"/>
                      <a:pt x="331" y="80"/>
                    </a:cubicBezTo>
                    <a:cubicBezTo>
                      <a:pt x="308" y="64"/>
                      <a:pt x="316" y="53"/>
                      <a:pt x="320" y="45"/>
                    </a:cubicBezTo>
                    <a:cubicBezTo>
                      <a:pt x="324" y="38"/>
                      <a:pt x="336" y="16"/>
                      <a:pt x="338" y="13"/>
                    </a:cubicBezTo>
                    <a:cubicBezTo>
                      <a:pt x="340" y="11"/>
                      <a:pt x="338" y="3"/>
                      <a:pt x="330" y="6"/>
                    </a:cubicBezTo>
                    <a:cubicBezTo>
                      <a:pt x="323" y="9"/>
                      <a:pt x="280" y="27"/>
                      <a:pt x="274" y="51"/>
                    </a:cubicBezTo>
                    <a:cubicBezTo>
                      <a:pt x="268" y="76"/>
                      <a:pt x="279" y="99"/>
                      <a:pt x="257" y="121"/>
                    </a:cubicBezTo>
                    <a:cubicBezTo>
                      <a:pt x="230" y="149"/>
                      <a:pt x="230" y="149"/>
                      <a:pt x="230" y="149"/>
                    </a:cubicBezTo>
                    <a:cubicBezTo>
                      <a:pt x="257" y="181"/>
                      <a:pt x="257" y="181"/>
                      <a:pt x="257" y="181"/>
                    </a:cubicBezTo>
                    <a:cubicBezTo>
                      <a:pt x="290" y="149"/>
                      <a:pt x="290" y="149"/>
                      <a:pt x="290" y="149"/>
                    </a:cubicBezTo>
                    <a:cubicBezTo>
                      <a:pt x="298" y="141"/>
                      <a:pt x="315" y="134"/>
                      <a:pt x="330" y="137"/>
                    </a:cubicBezTo>
                    <a:cubicBezTo>
                      <a:pt x="363" y="144"/>
                      <a:pt x="381" y="132"/>
                      <a:pt x="391" y="112"/>
                    </a:cubicBezTo>
                    <a:cubicBezTo>
                      <a:pt x="401" y="94"/>
                      <a:pt x="399" y="56"/>
                      <a:pt x="398" y="46"/>
                    </a:cubicBezTo>
                    <a:close/>
                    <a:moveTo>
                      <a:pt x="55" y="319"/>
                    </a:moveTo>
                    <a:cubicBezTo>
                      <a:pt x="50" y="323"/>
                      <a:pt x="50" y="330"/>
                      <a:pt x="55" y="334"/>
                    </a:cubicBezTo>
                    <a:cubicBezTo>
                      <a:pt x="74" y="353"/>
                      <a:pt x="74" y="353"/>
                      <a:pt x="74" y="353"/>
                    </a:cubicBezTo>
                    <a:cubicBezTo>
                      <a:pt x="78" y="357"/>
                      <a:pt x="84" y="355"/>
                      <a:pt x="89" y="351"/>
                    </a:cubicBezTo>
                    <a:cubicBezTo>
                      <a:pt x="187" y="254"/>
                      <a:pt x="187" y="254"/>
                      <a:pt x="187" y="254"/>
                    </a:cubicBezTo>
                    <a:cubicBezTo>
                      <a:pt x="157" y="220"/>
                      <a:pt x="157" y="220"/>
                      <a:pt x="157" y="220"/>
                    </a:cubicBezTo>
                    <a:lnTo>
                      <a:pt x="55" y="31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485775" y="1288245"/>
            <a:ext cx="2750156" cy="687703"/>
            <a:chOff x="485775" y="1288245"/>
            <a:chExt cx="2750156" cy="687703"/>
          </a:xfrm>
        </p:grpSpPr>
        <p:sp>
          <p:nvSpPr>
            <p:cNvPr id="41" name="îṥļîḑé-Oval 9"/>
            <p:cNvSpPr>
              <a:spLocks noChangeAspect="1"/>
            </p:cNvSpPr>
            <p:nvPr/>
          </p:nvSpPr>
          <p:spPr>
            <a:xfrm>
              <a:off x="3058924" y="1394510"/>
              <a:ext cx="177007" cy="177007"/>
            </a:xfrm>
            <a:prstGeom prst="ellipse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42" name="Group 43"/>
            <p:cNvGrpSpPr/>
            <p:nvPr/>
          </p:nvGrpSpPr>
          <p:grpSpPr>
            <a:xfrm>
              <a:off x="485775" y="1288245"/>
              <a:ext cx="2573149" cy="687703"/>
              <a:chOff x="-64180" y="1176425"/>
              <a:chExt cx="3157410" cy="916937"/>
            </a:xfrm>
          </p:grpSpPr>
          <p:sp>
            <p:nvSpPr>
              <p:cNvPr id="43" name="íṡľíḍè-TextBox 44"/>
              <p:cNvSpPr txBox="1"/>
              <p:nvPr/>
            </p:nvSpPr>
            <p:spPr bwMode="auto">
              <a:xfrm>
                <a:off x="793990" y="1176425"/>
                <a:ext cx="2299240" cy="309959"/>
              </a:xfrm>
              <a:prstGeom prst="rect">
                <a:avLst/>
              </a:prstGeom>
              <a:noFill/>
            </p:spPr>
            <p:txBody>
              <a:bodyPr wrap="none" lIns="0" tIns="0" rIns="432000" bIns="0" anchor="ctr" anchorCtr="0">
                <a:noAutofit/>
              </a:bodyPr>
              <a:lstStyle/>
              <a:p>
                <a:pPr algn="r" latinLnBrk="0"/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44" name="íṡľíḍè-TextBox 45"/>
              <p:cNvSpPr txBox="1"/>
              <p:nvPr/>
            </p:nvSpPr>
            <p:spPr bwMode="auto">
              <a:xfrm>
                <a:off x="-64180" y="1537184"/>
                <a:ext cx="3157410" cy="556178"/>
              </a:xfrm>
              <a:prstGeom prst="rect">
                <a:avLst/>
              </a:prstGeom>
              <a:noFill/>
            </p:spPr>
            <p:txBody>
              <a:bodyPr wrap="square" lIns="0" tIns="0" rIns="432000" bIns="0" anchor="ctr" anchorCtr="0">
                <a:no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</a:t>
                </a:r>
                <a:r>
                  <a:rPr lang="zh-CN" altLang="en-US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文本点击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此处更换</a:t>
                </a:r>
                <a:r>
                  <a:rPr lang="zh-CN" altLang="en-US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endParaRPr lang="zh-CN" altLang="en-US" sz="12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485777" y="2374885"/>
            <a:ext cx="2750154" cy="687703"/>
            <a:chOff x="485777" y="2374885"/>
            <a:chExt cx="2750154" cy="687703"/>
          </a:xfrm>
        </p:grpSpPr>
        <p:sp>
          <p:nvSpPr>
            <p:cNvPr id="46" name="îṥļîḑé-Oval 11"/>
            <p:cNvSpPr>
              <a:spLocks noChangeAspect="1"/>
            </p:cNvSpPr>
            <p:nvPr/>
          </p:nvSpPr>
          <p:spPr>
            <a:xfrm>
              <a:off x="3058924" y="2412985"/>
              <a:ext cx="177007" cy="177007"/>
            </a:xfrm>
            <a:prstGeom prst="ellipse">
              <a:avLst/>
            </a:prstGeom>
            <a:solidFill>
              <a:schemeClr val="accent5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485777" y="2374885"/>
              <a:ext cx="2573149" cy="687703"/>
              <a:chOff x="-64178" y="1176425"/>
              <a:chExt cx="3157410" cy="916937"/>
            </a:xfrm>
          </p:grpSpPr>
          <p:sp>
            <p:nvSpPr>
              <p:cNvPr id="48" name="íṡľíḍè-TextBox 47"/>
              <p:cNvSpPr txBox="1"/>
              <p:nvPr/>
            </p:nvSpPr>
            <p:spPr bwMode="auto">
              <a:xfrm>
                <a:off x="793990" y="1176425"/>
                <a:ext cx="2299240" cy="309959"/>
              </a:xfrm>
              <a:prstGeom prst="rect">
                <a:avLst/>
              </a:prstGeom>
              <a:noFill/>
            </p:spPr>
            <p:txBody>
              <a:bodyPr wrap="none" lIns="0" tIns="0" rIns="432000" bIns="0" anchor="ctr" anchorCtr="0">
                <a:noAutofit/>
              </a:bodyPr>
              <a:lstStyle/>
              <a:p>
                <a:pPr algn="r" latinLnBrk="0"/>
                <a:r>
                  <a:rPr lang="zh-CN" altLang="en-US" sz="1600" b="1">
                    <a:solidFill>
                      <a:schemeClr val="accent5">
                        <a:lumMod val="100000"/>
                      </a:schemeClr>
                    </a:solidFill>
                    <a:effectLst/>
                  </a:rPr>
                  <a:t>标题文本预设</a:t>
                </a:r>
                <a:endParaRPr lang="zh-CN" altLang="en-US" sz="1600" b="1">
                  <a:solidFill>
                    <a:schemeClr val="accent5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49" name="íṡľíḍè-TextBox 48"/>
              <p:cNvSpPr txBox="1"/>
              <p:nvPr/>
            </p:nvSpPr>
            <p:spPr bwMode="auto">
              <a:xfrm>
                <a:off x="-64178" y="1537184"/>
                <a:ext cx="3157410" cy="556178"/>
              </a:xfrm>
              <a:prstGeom prst="rect">
                <a:avLst/>
              </a:prstGeom>
              <a:noFill/>
            </p:spPr>
            <p:txBody>
              <a:bodyPr wrap="square" lIns="0" tIns="0" rIns="432000" bIns="0" anchor="ctr" anchorCtr="0">
                <a:no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</a:t>
                </a:r>
                <a:r>
                  <a:rPr lang="zh-CN" altLang="en-US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文本点击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此处更换</a:t>
                </a:r>
                <a:r>
                  <a:rPr lang="zh-CN" altLang="en-US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endParaRPr lang="zh-CN" altLang="en-US" sz="12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990992" y="1288245"/>
            <a:ext cx="2667233" cy="680578"/>
            <a:chOff x="5990992" y="1288245"/>
            <a:chExt cx="2667233" cy="680578"/>
          </a:xfrm>
        </p:grpSpPr>
        <p:sp>
          <p:nvSpPr>
            <p:cNvPr id="51" name="îṥļîḑé-Oval 13"/>
            <p:cNvSpPr>
              <a:spLocks noChangeAspect="1"/>
            </p:cNvSpPr>
            <p:nvPr/>
          </p:nvSpPr>
          <p:spPr>
            <a:xfrm>
              <a:off x="5990992" y="1394510"/>
              <a:ext cx="177007" cy="177007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52" name="Group 49"/>
            <p:cNvGrpSpPr/>
            <p:nvPr/>
          </p:nvGrpSpPr>
          <p:grpSpPr>
            <a:xfrm>
              <a:off x="6167999" y="1288245"/>
              <a:ext cx="2490226" cy="680578"/>
              <a:chOff x="1415480" y="1600550"/>
              <a:chExt cx="3540164" cy="907437"/>
            </a:xfrm>
          </p:grpSpPr>
          <p:sp>
            <p:nvSpPr>
              <p:cNvPr id="53" name="íṡľíḍè-TextBox 50"/>
              <p:cNvSpPr txBox="1"/>
              <p:nvPr/>
            </p:nvSpPr>
            <p:spPr bwMode="auto">
              <a:xfrm>
                <a:off x="1415480" y="1600550"/>
                <a:ext cx="2913191" cy="309959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Autofit/>
              </a:bodyPr>
              <a:lstStyle/>
              <a:p>
                <a:pPr algn="l" latinLnBrk="0"/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54" name="íṡľíḍè-TextBox 51"/>
              <p:cNvSpPr txBox="1"/>
              <p:nvPr/>
            </p:nvSpPr>
            <p:spPr bwMode="auto">
              <a:xfrm>
                <a:off x="1415480" y="1951809"/>
                <a:ext cx="3540164" cy="556178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</a:t>
                </a:r>
                <a:r>
                  <a:rPr lang="zh-CN" altLang="en-US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文本点击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此处更换</a:t>
                </a:r>
                <a:r>
                  <a:rPr lang="zh-CN" altLang="en-US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endParaRPr lang="zh-CN" altLang="en-US" sz="12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5990992" y="2374885"/>
            <a:ext cx="2667233" cy="680578"/>
            <a:chOff x="5990992" y="2374885"/>
            <a:chExt cx="2667233" cy="680578"/>
          </a:xfrm>
        </p:grpSpPr>
        <p:sp>
          <p:nvSpPr>
            <p:cNvPr id="56" name="îṥļîḑé-Oval 15"/>
            <p:cNvSpPr>
              <a:spLocks noChangeAspect="1"/>
            </p:cNvSpPr>
            <p:nvPr/>
          </p:nvSpPr>
          <p:spPr>
            <a:xfrm>
              <a:off x="5990992" y="2412985"/>
              <a:ext cx="177007" cy="177007"/>
            </a:xfrm>
            <a:prstGeom prst="ellipse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57" name="Group 52"/>
            <p:cNvGrpSpPr/>
            <p:nvPr/>
          </p:nvGrpSpPr>
          <p:grpSpPr>
            <a:xfrm>
              <a:off x="6167999" y="2374885"/>
              <a:ext cx="2490226" cy="680578"/>
              <a:chOff x="1415480" y="1600550"/>
              <a:chExt cx="3540164" cy="907437"/>
            </a:xfrm>
          </p:grpSpPr>
          <p:sp>
            <p:nvSpPr>
              <p:cNvPr id="58" name="íṡľíḍè-TextBox 53"/>
              <p:cNvSpPr txBox="1"/>
              <p:nvPr/>
            </p:nvSpPr>
            <p:spPr bwMode="auto">
              <a:xfrm>
                <a:off x="1415480" y="1600550"/>
                <a:ext cx="2913191" cy="309959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Autofit/>
              </a:bodyPr>
              <a:lstStyle/>
              <a:p>
                <a:pPr algn="l" latinLnBrk="0"/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标题文本预设</a:t>
                </a:r>
                <a:endParaRPr lang="zh-CN" altLang="en-US" sz="1600" b="1">
                  <a:solidFill>
                    <a:schemeClr val="accent4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59" name="íṡľíḍè-TextBox 54"/>
              <p:cNvSpPr txBox="1"/>
              <p:nvPr/>
            </p:nvSpPr>
            <p:spPr bwMode="auto">
              <a:xfrm>
                <a:off x="1415480" y="1951809"/>
                <a:ext cx="3540164" cy="556178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</a:t>
                </a:r>
                <a:r>
                  <a:rPr lang="zh-CN" altLang="en-US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文本点击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此处更换</a:t>
                </a:r>
                <a:r>
                  <a:rPr lang="zh-CN" altLang="en-US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endParaRPr lang="zh-CN" altLang="en-US" sz="12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6794" y="74023"/>
            <a:ext cx="2429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accent1"/>
                </a:solidFill>
              </a:rPr>
              <a:t>标题内容预设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87829" y="474133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513323"/>
            <a:ext cx="1828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d7b7de11-f43d-41f2-ba47-2fe436dc62a7"/>
          <p:cNvGrpSpPr>
            <a:grpSpLocks noChangeAspect="1"/>
          </p:cNvGrpSpPr>
          <p:nvPr/>
        </p:nvGrpSpPr>
        <p:grpSpPr>
          <a:xfrm>
            <a:off x="657226" y="995069"/>
            <a:ext cx="8048624" cy="3534364"/>
            <a:chOff x="876301" y="1326760"/>
            <a:chExt cx="10731499" cy="4712486"/>
          </a:xfrm>
        </p:grpSpPr>
        <p:sp>
          <p:nvSpPr>
            <p:cNvPr id="8" name="ïšḻïďê-TextBox 1"/>
            <p:cNvSpPr txBox="1"/>
            <p:nvPr/>
          </p:nvSpPr>
          <p:spPr>
            <a:xfrm>
              <a:off x="8787796" y="1633583"/>
              <a:ext cx="2183220" cy="408745"/>
            </a:xfrm>
            <a:prstGeom prst="rect">
              <a:avLst/>
            </a:prstGeom>
          </p:spPr>
          <p:txBody>
            <a:bodyPr anchor="ctr">
              <a:noAutofit/>
            </a:bodyPr>
            <a:lstStyle/>
            <a:p>
              <a:pPr marL="0" indent="0">
                <a:buNone/>
              </a:pPr>
              <a:r>
                <a:rPr lang="en-US" altLang="zh-CN" sz="1600" b="1" dirty="0">
                  <a:solidFill>
                    <a:schemeClr val="accent3"/>
                  </a:solidFill>
                </a:rPr>
                <a:t>45% </a:t>
              </a:r>
              <a:r>
                <a:rPr lang="zh-CN" altLang="en-US" sz="1600" b="1" dirty="0">
                  <a:solidFill>
                    <a:schemeClr val="accent3"/>
                  </a:solidFill>
                </a:rPr>
                <a:t>关键词</a:t>
              </a:r>
              <a:endParaRPr lang="zh-CN" altLang="en-US" sz="1600" b="1" dirty="0">
                <a:solidFill>
                  <a:schemeClr val="accent3"/>
                </a:solidFill>
              </a:endParaRPr>
            </a:p>
          </p:txBody>
        </p:sp>
        <p:grpSp>
          <p:nvGrpSpPr>
            <p:cNvPr id="9" name="Group 2"/>
            <p:cNvGrpSpPr/>
            <p:nvPr/>
          </p:nvGrpSpPr>
          <p:grpSpPr>
            <a:xfrm>
              <a:off x="3934461" y="1326760"/>
              <a:ext cx="4323079" cy="4712486"/>
              <a:chOff x="0" y="0"/>
              <a:chExt cx="8646155" cy="9424966"/>
            </a:xfrm>
          </p:grpSpPr>
          <p:sp>
            <p:nvSpPr>
              <p:cNvPr id="37" name="ïšḻïďê-Freeform: Shape 3"/>
              <p:cNvSpPr/>
              <p:nvPr/>
            </p:nvSpPr>
            <p:spPr>
              <a:xfrm>
                <a:off x="991777" y="2576577"/>
                <a:ext cx="1204752" cy="9782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72" y="19598"/>
                    </a:moveTo>
                    <a:cubicBezTo>
                      <a:pt x="16872" y="19598"/>
                      <a:pt x="17025" y="19232"/>
                      <a:pt x="17253" y="18684"/>
                    </a:cubicBezTo>
                    <a:cubicBezTo>
                      <a:pt x="17504" y="18150"/>
                      <a:pt x="17837" y="17437"/>
                      <a:pt x="18171" y="16724"/>
                    </a:cubicBezTo>
                    <a:cubicBezTo>
                      <a:pt x="18492" y="16003"/>
                      <a:pt x="18888" y="15335"/>
                      <a:pt x="19147" y="14807"/>
                    </a:cubicBezTo>
                    <a:cubicBezTo>
                      <a:pt x="19416" y="14286"/>
                      <a:pt x="19595" y="13938"/>
                      <a:pt x="19595" y="13938"/>
                    </a:cubicBezTo>
                    <a:lnTo>
                      <a:pt x="18405" y="12951"/>
                    </a:lnTo>
                    <a:cubicBezTo>
                      <a:pt x="18405" y="12951"/>
                      <a:pt x="18221" y="13309"/>
                      <a:pt x="17944" y="13846"/>
                    </a:cubicBezTo>
                    <a:cubicBezTo>
                      <a:pt x="17677" y="14389"/>
                      <a:pt x="17270" y="15077"/>
                      <a:pt x="16939" y="15820"/>
                    </a:cubicBezTo>
                    <a:cubicBezTo>
                      <a:pt x="16595" y="16554"/>
                      <a:pt x="16252" y="17287"/>
                      <a:pt x="15994" y="17838"/>
                    </a:cubicBezTo>
                    <a:cubicBezTo>
                      <a:pt x="15759" y="18402"/>
                      <a:pt x="15602" y="18779"/>
                      <a:pt x="15602" y="18779"/>
                    </a:cubicBezTo>
                    <a:cubicBezTo>
                      <a:pt x="15602" y="18779"/>
                      <a:pt x="16872" y="19598"/>
                      <a:pt x="16872" y="19598"/>
                    </a:cubicBezTo>
                    <a:close/>
                    <a:moveTo>
                      <a:pt x="14631" y="18153"/>
                    </a:moveTo>
                    <a:cubicBezTo>
                      <a:pt x="14631" y="18153"/>
                      <a:pt x="14792" y="17769"/>
                      <a:pt x="15033" y="17192"/>
                    </a:cubicBezTo>
                    <a:cubicBezTo>
                      <a:pt x="15296" y="16629"/>
                      <a:pt x="15647" y="15879"/>
                      <a:pt x="15998" y="15129"/>
                    </a:cubicBezTo>
                    <a:cubicBezTo>
                      <a:pt x="16337" y="14370"/>
                      <a:pt x="16752" y="13666"/>
                      <a:pt x="17026" y="13111"/>
                    </a:cubicBezTo>
                    <a:cubicBezTo>
                      <a:pt x="17308" y="12563"/>
                      <a:pt x="17497" y="12197"/>
                      <a:pt x="17497" y="12197"/>
                    </a:cubicBezTo>
                    <a:lnTo>
                      <a:pt x="16307" y="11211"/>
                    </a:lnTo>
                    <a:cubicBezTo>
                      <a:pt x="16307" y="11211"/>
                      <a:pt x="16113" y="11586"/>
                      <a:pt x="15822" y="12151"/>
                    </a:cubicBezTo>
                    <a:cubicBezTo>
                      <a:pt x="15541" y="12721"/>
                      <a:pt x="15115" y="13445"/>
                      <a:pt x="14766" y="14225"/>
                    </a:cubicBezTo>
                    <a:cubicBezTo>
                      <a:pt x="14405" y="14996"/>
                      <a:pt x="14044" y="15767"/>
                      <a:pt x="13774" y="16346"/>
                    </a:cubicBezTo>
                    <a:cubicBezTo>
                      <a:pt x="13526" y="16939"/>
                      <a:pt x="13360" y="17335"/>
                      <a:pt x="13360" y="17335"/>
                    </a:cubicBezTo>
                    <a:cubicBezTo>
                      <a:pt x="13360" y="17335"/>
                      <a:pt x="14631" y="18153"/>
                      <a:pt x="14631" y="18153"/>
                    </a:cubicBezTo>
                    <a:close/>
                    <a:moveTo>
                      <a:pt x="12389" y="16709"/>
                    </a:moveTo>
                    <a:cubicBezTo>
                      <a:pt x="12389" y="16709"/>
                      <a:pt x="12558" y="16305"/>
                      <a:pt x="12811" y="15699"/>
                    </a:cubicBezTo>
                    <a:cubicBezTo>
                      <a:pt x="13088" y="15108"/>
                      <a:pt x="13456" y="14321"/>
                      <a:pt x="13824" y="13533"/>
                    </a:cubicBezTo>
                    <a:cubicBezTo>
                      <a:pt x="14181" y="12737"/>
                      <a:pt x="14615" y="11998"/>
                      <a:pt x="14902" y="11415"/>
                    </a:cubicBezTo>
                    <a:cubicBezTo>
                      <a:pt x="15200" y="10840"/>
                      <a:pt x="15398" y="10456"/>
                      <a:pt x="15398" y="10456"/>
                    </a:cubicBezTo>
                    <a:lnTo>
                      <a:pt x="14209" y="9471"/>
                    </a:lnTo>
                    <a:cubicBezTo>
                      <a:pt x="14209" y="9471"/>
                      <a:pt x="14006" y="9864"/>
                      <a:pt x="13700" y="10455"/>
                    </a:cubicBezTo>
                    <a:cubicBezTo>
                      <a:pt x="13404" y="11052"/>
                      <a:pt x="12960" y="11813"/>
                      <a:pt x="12593" y="12630"/>
                    </a:cubicBezTo>
                    <a:cubicBezTo>
                      <a:pt x="12215" y="13438"/>
                      <a:pt x="11837" y="14247"/>
                      <a:pt x="11553" y="14854"/>
                    </a:cubicBezTo>
                    <a:cubicBezTo>
                      <a:pt x="11293" y="15476"/>
                      <a:pt x="11119" y="15890"/>
                      <a:pt x="11119" y="15890"/>
                    </a:cubicBezTo>
                    <a:cubicBezTo>
                      <a:pt x="11119" y="15890"/>
                      <a:pt x="12389" y="16709"/>
                      <a:pt x="12389" y="16709"/>
                    </a:cubicBezTo>
                    <a:close/>
                    <a:moveTo>
                      <a:pt x="10149" y="15265"/>
                    </a:moveTo>
                    <a:cubicBezTo>
                      <a:pt x="10149" y="15265"/>
                      <a:pt x="10326" y="14842"/>
                      <a:pt x="10591" y="14208"/>
                    </a:cubicBezTo>
                    <a:cubicBezTo>
                      <a:pt x="10881" y="13589"/>
                      <a:pt x="11266" y="12764"/>
                      <a:pt x="11652" y="11939"/>
                    </a:cubicBezTo>
                    <a:cubicBezTo>
                      <a:pt x="12027" y="11106"/>
                      <a:pt x="12479" y="10330"/>
                      <a:pt x="12781" y="9721"/>
                    </a:cubicBezTo>
                    <a:cubicBezTo>
                      <a:pt x="13093" y="9118"/>
                      <a:pt x="13301" y="8717"/>
                      <a:pt x="13301" y="8717"/>
                    </a:cubicBezTo>
                    <a:lnTo>
                      <a:pt x="12111" y="7730"/>
                    </a:lnTo>
                    <a:cubicBezTo>
                      <a:pt x="12111" y="7730"/>
                      <a:pt x="11898" y="8142"/>
                      <a:pt x="11578" y="8759"/>
                    </a:cubicBezTo>
                    <a:cubicBezTo>
                      <a:pt x="11268" y="9384"/>
                      <a:pt x="10805" y="10181"/>
                      <a:pt x="10420" y="11035"/>
                    </a:cubicBezTo>
                    <a:cubicBezTo>
                      <a:pt x="10025" y="11881"/>
                      <a:pt x="9629" y="12727"/>
                      <a:pt x="9332" y="13362"/>
                    </a:cubicBezTo>
                    <a:cubicBezTo>
                      <a:pt x="9060" y="14012"/>
                      <a:pt x="8878" y="14446"/>
                      <a:pt x="8878" y="14446"/>
                    </a:cubicBezTo>
                    <a:cubicBezTo>
                      <a:pt x="8878" y="14446"/>
                      <a:pt x="10149" y="15265"/>
                      <a:pt x="10149" y="15265"/>
                    </a:cubicBezTo>
                    <a:close/>
                    <a:moveTo>
                      <a:pt x="7906" y="13820"/>
                    </a:moveTo>
                    <a:cubicBezTo>
                      <a:pt x="7906" y="13820"/>
                      <a:pt x="8092" y="13378"/>
                      <a:pt x="8370" y="12715"/>
                    </a:cubicBezTo>
                    <a:cubicBezTo>
                      <a:pt x="8672" y="12069"/>
                      <a:pt x="9075" y="11205"/>
                      <a:pt x="9478" y="10343"/>
                    </a:cubicBezTo>
                    <a:cubicBezTo>
                      <a:pt x="9871" y="9473"/>
                      <a:pt x="10342" y="8661"/>
                      <a:pt x="10658" y="8024"/>
                    </a:cubicBezTo>
                    <a:cubicBezTo>
                      <a:pt x="10984" y="7395"/>
                      <a:pt x="11202" y="6976"/>
                      <a:pt x="11202" y="6976"/>
                    </a:cubicBezTo>
                    <a:lnTo>
                      <a:pt x="10013" y="5989"/>
                    </a:lnTo>
                    <a:cubicBezTo>
                      <a:pt x="10013" y="5989"/>
                      <a:pt x="9790" y="6420"/>
                      <a:pt x="9456" y="7064"/>
                    </a:cubicBezTo>
                    <a:cubicBezTo>
                      <a:pt x="9131" y="7715"/>
                      <a:pt x="8650" y="8549"/>
                      <a:pt x="8247" y="9440"/>
                    </a:cubicBezTo>
                    <a:cubicBezTo>
                      <a:pt x="7834" y="10323"/>
                      <a:pt x="7421" y="11207"/>
                      <a:pt x="7112" y="11870"/>
                    </a:cubicBezTo>
                    <a:cubicBezTo>
                      <a:pt x="6827" y="12549"/>
                      <a:pt x="6636" y="13002"/>
                      <a:pt x="6636" y="13002"/>
                    </a:cubicBezTo>
                    <a:cubicBezTo>
                      <a:pt x="6636" y="13002"/>
                      <a:pt x="7906" y="13820"/>
                      <a:pt x="7906" y="13820"/>
                    </a:cubicBezTo>
                    <a:close/>
                    <a:moveTo>
                      <a:pt x="5666" y="12376"/>
                    </a:moveTo>
                    <a:cubicBezTo>
                      <a:pt x="5666" y="12376"/>
                      <a:pt x="5860" y="11915"/>
                      <a:pt x="6150" y="11224"/>
                    </a:cubicBezTo>
                    <a:cubicBezTo>
                      <a:pt x="6465" y="10549"/>
                      <a:pt x="6886" y="9649"/>
                      <a:pt x="7306" y="8749"/>
                    </a:cubicBezTo>
                    <a:cubicBezTo>
                      <a:pt x="7717" y="7842"/>
                      <a:pt x="8206" y="6993"/>
                      <a:pt x="8537" y="6329"/>
                    </a:cubicBezTo>
                    <a:cubicBezTo>
                      <a:pt x="8878" y="5674"/>
                      <a:pt x="9105" y="5236"/>
                      <a:pt x="9105" y="5236"/>
                    </a:cubicBezTo>
                    <a:lnTo>
                      <a:pt x="7915" y="4249"/>
                    </a:lnTo>
                    <a:cubicBezTo>
                      <a:pt x="7915" y="4249"/>
                      <a:pt x="7682" y="4697"/>
                      <a:pt x="7334" y="5368"/>
                    </a:cubicBezTo>
                    <a:cubicBezTo>
                      <a:pt x="6994" y="6047"/>
                      <a:pt x="6495" y="6917"/>
                      <a:pt x="6074" y="7845"/>
                    </a:cubicBezTo>
                    <a:cubicBezTo>
                      <a:pt x="5644" y="8766"/>
                      <a:pt x="5214" y="9687"/>
                      <a:pt x="4891" y="10378"/>
                    </a:cubicBezTo>
                    <a:cubicBezTo>
                      <a:pt x="4594" y="11085"/>
                      <a:pt x="4395" y="11557"/>
                      <a:pt x="4395" y="11557"/>
                    </a:cubicBezTo>
                    <a:cubicBezTo>
                      <a:pt x="4395" y="11557"/>
                      <a:pt x="5666" y="12376"/>
                      <a:pt x="5666" y="12376"/>
                    </a:cubicBezTo>
                    <a:close/>
                    <a:moveTo>
                      <a:pt x="3424" y="10931"/>
                    </a:moveTo>
                    <a:cubicBezTo>
                      <a:pt x="3424" y="10931"/>
                      <a:pt x="3626" y="10451"/>
                      <a:pt x="3928" y="9731"/>
                    </a:cubicBezTo>
                    <a:cubicBezTo>
                      <a:pt x="4257" y="9028"/>
                      <a:pt x="4694" y="8091"/>
                      <a:pt x="5132" y="7153"/>
                    </a:cubicBezTo>
                    <a:cubicBezTo>
                      <a:pt x="5561" y="6209"/>
                      <a:pt x="6069" y="5324"/>
                      <a:pt x="6414" y="4633"/>
                    </a:cubicBezTo>
                    <a:cubicBezTo>
                      <a:pt x="6769" y="3950"/>
                      <a:pt x="7006" y="3495"/>
                      <a:pt x="7006" y="3495"/>
                    </a:cubicBezTo>
                    <a:lnTo>
                      <a:pt x="5817" y="2509"/>
                    </a:lnTo>
                    <a:cubicBezTo>
                      <a:pt x="5817" y="2509"/>
                      <a:pt x="5575" y="2974"/>
                      <a:pt x="5211" y="3673"/>
                    </a:cubicBezTo>
                    <a:cubicBezTo>
                      <a:pt x="4858" y="4379"/>
                      <a:pt x="4340" y="5285"/>
                      <a:pt x="3901" y="6250"/>
                    </a:cubicBezTo>
                    <a:cubicBezTo>
                      <a:pt x="3454" y="7208"/>
                      <a:pt x="3006" y="8167"/>
                      <a:pt x="2670" y="8886"/>
                    </a:cubicBezTo>
                    <a:cubicBezTo>
                      <a:pt x="2361" y="9622"/>
                      <a:pt x="2154" y="10112"/>
                      <a:pt x="2154" y="10112"/>
                    </a:cubicBezTo>
                    <a:cubicBezTo>
                      <a:pt x="2154" y="10112"/>
                      <a:pt x="3424" y="10931"/>
                      <a:pt x="3424" y="10931"/>
                    </a:cubicBezTo>
                    <a:close/>
                    <a:moveTo>
                      <a:pt x="18050" y="21600"/>
                    </a:moveTo>
                    <a:lnTo>
                      <a:pt x="0" y="10508"/>
                    </a:lnTo>
                    <a:cubicBezTo>
                      <a:pt x="0" y="10508"/>
                      <a:pt x="174" y="8934"/>
                      <a:pt x="381" y="7333"/>
                    </a:cubicBezTo>
                    <a:cubicBezTo>
                      <a:pt x="636" y="5746"/>
                      <a:pt x="890" y="4158"/>
                      <a:pt x="890" y="4158"/>
                    </a:cubicBezTo>
                    <a:cubicBezTo>
                      <a:pt x="890" y="4158"/>
                      <a:pt x="1137" y="3874"/>
                      <a:pt x="1525" y="3468"/>
                    </a:cubicBezTo>
                    <a:cubicBezTo>
                      <a:pt x="1919" y="3072"/>
                      <a:pt x="2444" y="2543"/>
                      <a:pt x="2969" y="2016"/>
                    </a:cubicBezTo>
                    <a:cubicBezTo>
                      <a:pt x="3995" y="953"/>
                      <a:pt x="5088" y="0"/>
                      <a:pt x="5088" y="0"/>
                    </a:cubicBezTo>
                    <a:lnTo>
                      <a:pt x="21600" y="14271"/>
                    </a:lnTo>
                    <a:cubicBezTo>
                      <a:pt x="21600" y="14271"/>
                      <a:pt x="21537" y="14379"/>
                      <a:pt x="21426" y="14570"/>
                    </a:cubicBezTo>
                    <a:cubicBezTo>
                      <a:pt x="21320" y="14763"/>
                      <a:pt x="21144" y="15021"/>
                      <a:pt x="20979" y="15367"/>
                    </a:cubicBezTo>
                    <a:cubicBezTo>
                      <a:pt x="20642" y="16052"/>
                      <a:pt x="20140" y="16927"/>
                      <a:pt x="19708" y="17853"/>
                    </a:cubicBezTo>
                    <a:cubicBezTo>
                      <a:pt x="19493" y="18316"/>
                      <a:pt x="19277" y="18779"/>
                      <a:pt x="19074" y="19213"/>
                    </a:cubicBezTo>
                    <a:cubicBezTo>
                      <a:pt x="18972" y="19429"/>
                      <a:pt x="18873" y="19638"/>
                      <a:pt x="18779" y="19836"/>
                    </a:cubicBezTo>
                    <a:cubicBezTo>
                      <a:pt x="18695" y="20040"/>
                      <a:pt x="18616" y="20234"/>
                      <a:pt x="18544" y="20413"/>
                    </a:cubicBezTo>
                    <a:cubicBezTo>
                      <a:pt x="18248" y="21125"/>
                      <a:pt x="18050" y="21600"/>
                      <a:pt x="18050" y="21600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ïšḻïďê-Freeform: Shape 4"/>
              <p:cNvSpPr/>
              <p:nvPr/>
            </p:nvSpPr>
            <p:spPr>
              <a:xfrm>
                <a:off x="1247390" y="1380309"/>
                <a:ext cx="1396066" cy="14971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81" y="18174"/>
                    </a:moveTo>
                    <a:cubicBezTo>
                      <a:pt x="16881" y="18174"/>
                      <a:pt x="17174" y="17915"/>
                      <a:pt x="17467" y="17656"/>
                    </a:cubicBezTo>
                    <a:cubicBezTo>
                      <a:pt x="17610" y="17524"/>
                      <a:pt x="17763" y="17401"/>
                      <a:pt x="17880" y="17311"/>
                    </a:cubicBezTo>
                    <a:cubicBezTo>
                      <a:pt x="17996" y="17220"/>
                      <a:pt x="18073" y="17160"/>
                      <a:pt x="18073" y="17160"/>
                    </a:cubicBezTo>
                    <a:lnTo>
                      <a:pt x="16312" y="15295"/>
                    </a:lnTo>
                    <a:cubicBezTo>
                      <a:pt x="16312" y="15295"/>
                      <a:pt x="16230" y="15359"/>
                      <a:pt x="16108" y="15456"/>
                    </a:cubicBezTo>
                    <a:cubicBezTo>
                      <a:pt x="15985" y="15552"/>
                      <a:pt x="15822" y="15681"/>
                      <a:pt x="15670" y="15821"/>
                    </a:cubicBezTo>
                    <a:cubicBezTo>
                      <a:pt x="15360" y="16095"/>
                      <a:pt x="15049" y="16368"/>
                      <a:pt x="15049" y="16368"/>
                    </a:cubicBezTo>
                    <a:cubicBezTo>
                      <a:pt x="15049" y="16368"/>
                      <a:pt x="16881" y="18174"/>
                      <a:pt x="16881" y="18174"/>
                    </a:cubicBezTo>
                    <a:close/>
                    <a:moveTo>
                      <a:pt x="14241" y="15572"/>
                    </a:moveTo>
                    <a:cubicBezTo>
                      <a:pt x="14241" y="15572"/>
                      <a:pt x="14559" y="15292"/>
                      <a:pt x="14878" y="15011"/>
                    </a:cubicBezTo>
                    <a:cubicBezTo>
                      <a:pt x="15034" y="14868"/>
                      <a:pt x="15201" y="14735"/>
                      <a:pt x="15327" y="14637"/>
                    </a:cubicBezTo>
                    <a:cubicBezTo>
                      <a:pt x="15452" y="14538"/>
                      <a:pt x="15535" y="14472"/>
                      <a:pt x="15535" y="14472"/>
                    </a:cubicBezTo>
                    <a:lnTo>
                      <a:pt x="13776" y="12606"/>
                    </a:lnTo>
                    <a:cubicBezTo>
                      <a:pt x="13776" y="12606"/>
                      <a:pt x="13688" y="12676"/>
                      <a:pt x="13556" y="12780"/>
                    </a:cubicBezTo>
                    <a:cubicBezTo>
                      <a:pt x="13423" y="12885"/>
                      <a:pt x="13247" y="13023"/>
                      <a:pt x="13082" y="13175"/>
                    </a:cubicBezTo>
                    <a:cubicBezTo>
                      <a:pt x="12746" y="13471"/>
                      <a:pt x="12410" y="13766"/>
                      <a:pt x="12410" y="13766"/>
                    </a:cubicBezTo>
                    <a:cubicBezTo>
                      <a:pt x="12410" y="13766"/>
                      <a:pt x="14241" y="15572"/>
                      <a:pt x="14241" y="15572"/>
                    </a:cubicBezTo>
                    <a:close/>
                    <a:moveTo>
                      <a:pt x="11603" y="12970"/>
                    </a:moveTo>
                    <a:cubicBezTo>
                      <a:pt x="11603" y="12970"/>
                      <a:pt x="11947" y="12667"/>
                      <a:pt x="12290" y="12364"/>
                    </a:cubicBezTo>
                    <a:cubicBezTo>
                      <a:pt x="12459" y="12209"/>
                      <a:pt x="12640" y="12068"/>
                      <a:pt x="12775" y="11961"/>
                    </a:cubicBezTo>
                    <a:cubicBezTo>
                      <a:pt x="12910" y="11854"/>
                      <a:pt x="13000" y="11782"/>
                      <a:pt x="13000" y="11782"/>
                    </a:cubicBezTo>
                    <a:lnTo>
                      <a:pt x="11242" y="9915"/>
                    </a:lnTo>
                    <a:cubicBezTo>
                      <a:pt x="11242" y="9915"/>
                      <a:pt x="11147" y="9991"/>
                      <a:pt x="11006" y="10103"/>
                    </a:cubicBezTo>
                    <a:cubicBezTo>
                      <a:pt x="10864" y="10216"/>
                      <a:pt x="10674" y="10365"/>
                      <a:pt x="10496" y="10527"/>
                    </a:cubicBezTo>
                    <a:cubicBezTo>
                      <a:pt x="10135" y="10845"/>
                      <a:pt x="9774" y="11162"/>
                      <a:pt x="9774" y="11162"/>
                    </a:cubicBezTo>
                    <a:cubicBezTo>
                      <a:pt x="9774" y="11162"/>
                      <a:pt x="11603" y="12970"/>
                      <a:pt x="11603" y="12970"/>
                    </a:cubicBezTo>
                    <a:close/>
                    <a:moveTo>
                      <a:pt x="8967" y="10365"/>
                    </a:moveTo>
                    <a:cubicBezTo>
                      <a:pt x="8967" y="10365"/>
                      <a:pt x="9336" y="10040"/>
                      <a:pt x="9705" y="9716"/>
                    </a:cubicBezTo>
                    <a:cubicBezTo>
                      <a:pt x="9886" y="9550"/>
                      <a:pt x="10081" y="9399"/>
                      <a:pt x="10225" y="9284"/>
                    </a:cubicBezTo>
                    <a:cubicBezTo>
                      <a:pt x="10370" y="9168"/>
                      <a:pt x="10466" y="9091"/>
                      <a:pt x="10466" y="9091"/>
                    </a:cubicBezTo>
                    <a:lnTo>
                      <a:pt x="8709" y="7223"/>
                    </a:lnTo>
                    <a:cubicBezTo>
                      <a:pt x="8709" y="7223"/>
                      <a:pt x="8608" y="7304"/>
                      <a:pt x="8457" y="7425"/>
                    </a:cubicBezTo>
                    <a:cubicBezTo>
                      <a:pt x="8306" y="7546"/>
                      <a:pt x="8101" y="7705"/>
                      <a:pt x="7911" y="7878"/>
                    </a:cubicBezTo>
                    <a:cubicBezTo>
                      <a:pt x="7525" y="8218"/>
                      <a:pt x="7138" y="8558"/>
                      <a:pt x="7138" y="8558"/>
                    </a:cubicBezTo>
                    <a:cubicBezTo>
                      <a:pt x="7138" y="8558"/>
                      <a:pt x="8967" y="10365"/>
                      <a:pt x="8967" y="10365"/>
                    </a:cubicBezTo>
                    <a:close/>
                    <a:moveTo>
                      <a:pt x="6332" y="7760"/>
                    </a:moveTo>
                    <a:cubicBezTo>
                      <a:pt x="6332" y="7760"/>
                      <a:pt x="6726" y="7413"/>
                      <a:pt x="7120" y="7067"/>
                    </a:cubicBezTo>
                    <a:cubicBezTo>
                      <a:pt x="7314" y="6890"/>
                      <a:pt x="7523" y="6729"/>
                      <a:pt x="7677" y="6605"/>
                    </a:cubicBezTo>
                    <a:cubicBezTo>
                      <a:pt x="7831" y="6481"/>
                      <a:pt x="7934" y="6399"/>
                      <a:pt x="7934" y="6399"/>
                    </a:cubicBezTo>
                    <a:lnTo>
                      <a:pt x="6178" y="4530"/>
                    </a:lnTo>
                    <a:cubicBezTo>
                      <a:pt x="6178" y="4530"/>
                      <a:pt x="6070" y="4616"/>
                      <a:pt x="5910" y="4745"/>
                    </a:cubicBezTo>
                    <a:cubicBezTo>
                      <a:pt x="5750" y="4875"/>
                      <a:pt x="5531" y="5043"/>
                      <a:pt x="5329" y="5227"/>
                    </a:cubicBezTo>
                    <a:cubicBezTo>
                      <a:pt x="4917" y="5590"/>
                      <a:pt x="4506" y="5951"/>
                      <a:pt x="4506" y="5951"/>
                    </a:cubicBezTo>
                    <a:cubicBezTo>
                      <a:pt x="4506" y="5951"/>
                      <a:pt x="6332" y="7760"/>
                      <a:pt x="6332" y="7760"/>
                    </a:cubicBezTo>
                    <a:close/>
                    <a:moveTo>
                      <a:pt x="3699" y="5153"/>
                    </a:moveTo>
                    <a:cubicBezTo>
                      <a:pt x="3699" y="5153"/>
                      <a:pt x="4119" y="4784"/>
                      <a:pt x="4538" y="4415"/>
                    </a:cubicBezTo>
                    <a:cubicBezTo>
                      <a:pt x="4745" y="4227"/>
                      <a:pt x="4968" y="4057"/>
                      <a:pt x="5130" y="3924"/>
                    </a:cubicBezTo>
                    <a:cubicBezTo>
                      <a:pt x="5294" y="3793"/>
                      <a:pt x="5403" y="3705"/>
                      <a:pt x="5403" y="3705"/>
                    </a:cubicBezTo>
                    <a:lnTo>
                      <a:pt x="3649" y="1835"/>
                    </a:lnTo>
                    <a:cubicBezTo>
                      <a:pt x="3649" y="1835"/>
                      <a:pt x="3535" y="1927"/>
                      <a:pt x="3364" y="2064"/>
                    </a:cubicBezTo>
                    <a:cubicBezTo>
                      <a:pt x="3195" y="2202"/>
                      <a:pt x="2963" y="2379"/>
                      <a:pt x="2747" y="2575"/>
                    </a:cubicBezTo>
                    <a:cubicBezTo>
                      <a:pt x="2310" y="2959"/>
                      <a:pt x="1874" y="3343"/>
                      <a:pt x="1874" y="3343"/>
                    </a:cubicBezTo>
                    <a:cubicBezTo>
                      <a:pt x="1874" y="3343"/>
                      <a:pt x="3699" y="5153"/>
                      <a:pt x="3699" y="5153"/>
                    </a:cubicBezTo>
                    <a:close/>
                    <a:moveTo>
                      <a:pt x="19213" y="21600"/>
                    </a:moveTo>
                    <a:lnTo>
                      <a:pt x="0" y="3388"/>
                    </a:lnTo>
                    <a:cubicBezTo>
                      <a:pt x="0" y="3388"/>
                      <a:pt x="984" y="2521"/>
                      <a:pt x="1969" y="1653"/>
                    </a:cubicBezTo>
                    <a:cubicBezTo>
                      <a:pt x="2982" y="815"/>
                      <a:pt x="4017" y="0"/>
                      <a:pt x="4017" y="0"/>
                    </a:cubicBezTo>
                    <a:lnTo>
                      <a:pt x="21600" y="19568"/>
                    </a:lnTo>
                    <a:cubicBezTo>
                      <a:pt x="21600" y="19568"/>
                      <a:pt x="21448" y="19692"/>
                      <a:pt x="21219" y="19877"/>
                    </a:cubicBezTo>
                    <a:cubicBezTo>
                      <a:pt x="20994" y="20066"/>
                      <a:pt x="20674" y="20298"/>
                      <a:pt x="20384" y="20560"/>
                    </a:cubicBezTo>
                    <a:cubicBezTo>
                      <a:pt x="19799" y="21080"/>
                      <a:pt x="19213" y="21600"/>
                      <a:pt x="19213" y="21600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ïšḻïďê-Freeform: Shape 5"/>
              <p:cNvSpPr/>
              <p:nvPr/>
            </p:nvSpPr>
            <p:spPr>
              <a:xfrm>
                <a:off x="0" y="2770843"/>
                <a:ext cx="1959328" cy="1308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25" y="10816"/>
                    </a:moveTo>
                    <a:cubicBezTo>
                      <a:pt x="4425" y="10816"/>
                      <a:pt x="4383" y="11011"/>
                      <a:pt x="4319" y="11305"/>
                    </a:cubicBezTo>
                    <a:cubicBezTo>
                      <a:pt x="4252" y="11597"/>
                      <a:pt x="4174" y="11991"/>
                      <a:pt x="4105" y="12389"/>
                    </a:cubicBezTo>
                    <a:cubicBezTo>
                      <a:pt x="3961" y="13183"/>
                      <a:pt x="3816" y="13976"/>
                      <a:pt x="3816" y="13976"/>
                    </a:cubicBezTo>
                    <a:lnTo>
                      <a:pt x="5687" y="14710"/>
                    </a:lnTo>
                    <a:cubicBezTo>
                      <a:pt x="5687" y="14710"/>
                      <a:pt x="5825" y="13950"/>
                      <a:pt x="5963" y="13191"/>
                    </a:cubicBezTo>
                    <a:cubicBezTo>
                      <a:pt x="6028" y="12809"/>
                      <a:pt x="6104" y="12433"/>
                      <a:pt x="6168" y="12153"/>
                    </a:cubicBezTo>
                    <a:cubicBezTo>
                      <a:pt x="6229" y="11872"/>
                      <a:pt x="6270" y="11685"/>
                      <a:pt x="6270" y="11685"/>
                    </a:cubicBezTo>
                    <a:cubicBezTo>
                      <a:pt x="6270" y="11685"/>
                      <a:pt x="4425" y="10816"/>
                      <a:pt x="4425" y="10816"/>
                    </a:cubicBezTo>
                    <a:close/>
                    <a:moveTo>
                      <a:pt x="7263" y="12155"/>
                    </a:moveTo>
                    <a:cubicBezTo>
                      <a:pt x="7263" y="12155"/>
                      <a:pt x="7223" y="12337"/>
                      <a:pt x="7164" y="12611"/>
                    </a:cubicBezTo>
                    <a:cubicBezTo>
                      <a:pt x="7102" y="12884"/>
                      <a:pt x="7026" y="13251"/>
                      <a:pt x="6963" y="13624"/>
                    </a:cubicBezTo>
                    <a:cubicBezTo>
                      <a:pt x="6828" y="14365"/>
                      <a:pt x="6694" y="15107"/>
                      <a:pt x="6694" y="15107"/>
                    </a:cubicBezTo>
                    <a:lnTo>
                      <a:pt x="8564" y="15845"/>
                    </a:lnTo>
                    <a:cubicBezTo>
                      <a:pt x="8564" y="15845"/>
                      <a:pt x="8692" y="15137"/>
                      <a:pt x="8820" y="14430"/>
                    </a:cubicBezTo>
                    <a:cubicBezTo>
                      <a:pt x="8879" y="14074"/>
                      <a:pt x="8953" y="13725"/>
                      <a:pt x="9012" y="13464"/>
                    </a:cubicBezTo>
                    <a:cubicBezTo>
                      <a:pt x="9069" y="13202"/>
                      <a:pt x="9106" y="13028"/>
                      <a:pt x="9106" y="13028"/>
                    </a:cubicBezTo>
                    <a:cubicBezTo>
                      <a:pt x="9106" y="13028"/>
                      <a:pt x="7263" y="12155"/>
                      <a:pt x="7263" y="12155"/>
                    </a:cubicBezTo>
                    <a:close/>
                    <a:moveTo>
                      <a:pt x="10099" y="13500"/>
                    </a:moveTo>
                    <a:cubicBezTo>
                      <a:pt x="10099" y="13500"/>
                      <a:pt x="10062" y="13670"/>
                      <a:pt x="10007" y="13924"/>
                    </a:cubicBezTo>
                    <a:cubicBezTo>
                      <a:pt x="9950" y="14178"/>
                      <a:pt x="9877" y="14518"/>
                      <a:pt x="9819" y="14865"/>
                    </a:cubicBezTo>
                    <a:cubicBezTo>
                      <a:pt x="9695" y="15555"/>
                      <a:pt x="9570" y="16243"/>
                      <a:pt x="9570" y="16243"/>
                    </a:cubicBezTo>
                    <a:lnTo>
                      <a:pt x="11439" y="16987"/>
                    </a:lnTo>
                    <a:cubicBezTo>
                      <a:pt x="11439" y="16987"/>
                      <a:pt x="11557" y="16331"/>
                      <a:pt x="11675" y="15676"/>
                    </a:cubicBezTo>
                    <a:cubicBezTo>
                      <a:pt x="11729" y="15346"/>
                      <a:pt x="11801" y="15023"/>
                      <a:pt x="11854" y="14782"/>
                    </a:cubicBezTo>
                    <a:cubicBezTo>
                      <a:pt x="11907" y="14539"/>
                      <a:pt x="11942" y="14378"/>
                      <a:pt x="11942" y="14378"/>
                    </a:cubicBezTo>
                    <a:cubicBezTo>
                      <a:pt x="11942" y="14378"/>
                      <a:pt x="10099" y="13500"/>
                      <a:pt x="10099" y="13500"/>
                    </a:cubicBezTo>
                    <a:close/>
                    <a:moveTo>
                      <a:pt x="12934" y="14853"/>
                    </a:moveTo>
                    <a:cubicBezTo>
                      <a:pt x="12934" y="14853"/>
                      <a:pt x="12900" y="15009"/>
                      <a:pt x="12849" y="15244"/>
                    </a:cubicBezTo>
                    <a:cubicBezTo>
                      <a:pt x="12798" y="15480"/>
                      <a:pt x="12726" y="15792"/>
                      <a:pt x="12674" y="16113"/>
                    </a:cubicBezTo>
                    <a:cubicBezTo>
                      <a:pt x="12560" y="16751"/>
                      <a:pt x="12446" y="17388"/>
                      <a:pt x="12446" y="17388"/>
                    </a:cubicBezTo>
                    <a:lnTo>
                      <a:pt x="14313" y="18135"/>
                    </a:lnTo>
                    <a:cubicBezTo>
                      <a:pt x="14313" y="18135"/>
                      <a:pt x="14421" y="17532"/>
                      <a:pt x="14529" y="16928"/>
                    </a:cubicBezTo>
                    <a:cubicBezTo>
                      <a:pt x="14577" y="16624"/>
                      <a:pt x="14647" y="16330"/>
                      <a:pt x="14695" y="16106"/>
                    </a:cubicBezTo>
                    <a:cubicBezTo>
                      <a:pt x="14743" y="15884"/>
                      <a:pt x="14775" y="15735"/>
                      <a:pt x="14775" y="15735"/>
                    </a:cubicBezTo>
                    <a:cubicBezTo>
                      <a:pt x="14775" y="15735"/>
                      <a:pt x="12934" y="14853"/>
                      <a:pt x="12934" y="14853"/>
                    </a:cubicBezTo>
                    <a:close/>
                    <a:moveTo>
                      <a:pt x="15767" y="16211"/>
                    </a:moveTo>
                    <a:cubicBezTo>
                      <a:pt x="15767" y="16211"/>
                      <a:pt x="15736" y="16356"/>
                      <a:pt x="15689" y="16572"/>
                    </a:cubicBezTo>
                    <a:cubicBezTo>
                      <a:pt x="15644" y="16788"/>
                      <a:pt x="15574" y="17073"/>
                      <a:pt x="15528" y="17368"/>
                    </a:cubicBezTo>
                    <a:cubicBezTo>
                      <a:pt x="15424" y="17954"/>
                      <a:pt x="15319" y="18539"/>
                      <a:pt x="15319" y="18539"/>
                    </a:cubicBezTo>
                    <a:lnTo>
                      <a:pt x="17186" y="19291"/>
                    </a:lnTo>
                    <a:cubicBezTo>
                      <a:pt x="17186" y="19291"/>
                      <a:pt x="17284" y="18739"/>
                      <a:pt x="17381" y="18188"/>
                    </a:cubicBezTo>
                    <a:cubicBezTo>
                      <a:pt x="17424" y="17909"/>
                      <a:pt x="17492" y="17642"/>
                      <a:pt x="17534" y="17438"/>
                    </a:cubicBezTo>
                    <a:cubicBezTo>
                      <a:pt x="17578" y="17234"/>
                      <a:pt x="17607" y="17098"/>
                      <a:pt x="17607" y="17098"/>
                    </a:cubicBezTo>
                    <a:cubicBezTo>
                      <a:pt x="17607" y="17098"/>
                      <a:pt x="15767" y="16211"/>
                      <a:pt x="15767" y="16211"/>
                    </a:cubicBezTo>
                    <a:close/>
                    <a:moveTo>
                      <a:pt x="4815" y="9028"/>
                    </a:moveTo>
                    <a:lnTo>
                      <a:pt x="6642" y="9974"/>
                    </a:lnTo>
                    <a:cubicBezTo>
                      <a:pt x="6642" y="9974"/>
                      <a:pt x="6680" y="9785"/>
                      <a:pt x="6748" y="9507"/>
                    </a:cubicBezTo>
                    <a:cubicBezTo>
                      <a:pt x="6818" y="9231"/>
                      <a:pt x="6911" y="8863"/>
                      <a:pt x="7004" y="8495"/>
                    </a:cubicBezTo>
                    <a:cubicBezTo>
                      <a:pt x="7192" y="7758"/>
                      <a:pt x="7380" y="7022"/>
                      <a:pt x="7380" y="7022"/>
                    </a:cubicBezTo>
                    <a:lnTo>
                      <a:pt x="5585" y="5945"/>
                    </a:lnTo>
                    <a:cubicBezTo>
                      <a:pt x="5585" y="5945"/>
                      <a:pt x="5389" y="6714"/>
                      <a:pt x="5192" y="7483"/>
                    </a:cubicBezTo>
                    <a:cubicBezTo>
                      <a:pt x="5095" y="7867"/>
                      <a:pt x="4997" y="8252"/>
                      <a:pt x="4924" y="8540"/>
                    </a:cubicBezTo>
                    <a:cubicBezTo>
                      <a:pt x="4859" y="8833"/>
                      <a:pt x="4815" y="9028"/>
                      <a:pt x="4815" y="9028"/>
                    </a:cubicBezTo>
                    <a:close/>
                    <a:moveTo>
                      <a:pt x="8345" y="7603"/>
                    </a:moveTo>
                    <a:cubicBezTo>
                      <a:pt x="8345" y="7603"/>
                      <a:pt x="8163" y="8322"/>
                      <a:pt x="7980" y="9040"/>
                    </a:cubicBezTo>
                    <a:cubicBezTo>
                      <a:pt x="7889" y="9400"/>
                      <a:pt x="7798" y="9759"/>
                      <a:pt x="7729" y="10029"/>
                    </a:cubicBezTo>
                    <a:cubicBezTo>
                      <a:pt x="7663" y="10299"/>
                      <a:pt x="7626" y="10484"/>
                      <a:pt x="7626" y="10484"/>
                    </a:cubicBezTo>
                    <a:lnTo>
                      <a:pt x="9452" y="11434"/>
                    </a:lnTo>
                    <a:cubicBezTo>
                      <a:pt x="9452" y="11434"/>
                      <a:pt x="9486" y="11257"/>
                      <a:pt x="9551" y="11000"/>
                    </a:cubicBezTo>
                    <a:cubicBezTo>
                      <a:pt x="9617" y="10743"/>
                      <a:pt x="9704" y="10400"/>
                      <a:pt x="9790" y="10057"/>
                    </a:cubicBezTo>
                    <a:cubicBezTo>
                      <a:pt x="9965" y="9371"/>
                      <a:pt x="10139" y="8685"/>
                      <a:pt x="10139" y="8685"/>
                    </a:cubicBezTo>
                    <a:cubicBezTo>
                      <a:pt x="10139" y="8685"/>
                      <a:pt x="8345" y="7603"/>
                      <a:pt x="8345" y="7603"/>
                    </a:cubicBezTo>
                    <a:close/>
                    <a:moveTo>
                      <a:pt x="11104" y="9268"/>
                    </a:moveTo>
                    <a:cubicBezTo>
                      <a:pt x="11104" y="9268"/>
                      <a:pt x="10935" y="9936"/>
                      <a:pt x="10765" y="10605"/>
                    </a:cubicBezTo>
                    <a:cubicBezTo>
                      <a:pt x="10680" y="10939"/>
                      <a:pt x="10596" y="11273"/>
                      <a:pt x="10532" y="11524"/>
                    </a:cubicBezTo>
                    <a:cubicBezTo>
                      <a:pt x="10467" y="11773"/>
                      <a:pt x="10435" y="11946"/>
                      <a:pt x="10435" y="11946"/>
                    </a:cubicBezTo>
                    <a:lnTo>
                      <a:pt x="12261" y="12900"/>
                    </a:lnTo>
                    <a:cubicBezTo>
                      <a:pt x="12260" y="12900"/>
                      <a:pt x="12290" y="12735"/>
                      <a:pt x="12353" y="12499"/>
                    </a:cubicBezTo>
                    <a:cubicBezTo>
                      <a:pt x="12414" y="12261"/>
                      <a:pt x="12494" y="11943"/>
                      <a:pt x="12575" y="11626"/>
                    </a:cubicBezTo>
                    <a:cubicBezTo>
                      <a:pt x="12736" y="10990"/>
                      <a:pt x="12896" y="10355"/>
                      <a:pt x="12896" y="10355"/>
                    </a:cubicBezTo>
                    <a:cubicBezTo>
                      <a:pt x="12896" y="10355"/>
                      <a:pt x="11104" y="9268"/>
                      <a:pt x="11104" y="9268"/>
                    </a:cubicBezTo>
                    <a:close/>
                    <a:moveTo>
                      <a:pt x="13861" y="10941"/>
                    </a:moveTo>
                    <a:cubicBezTo>
                      <a:pt x="13861" y="10941"/>
                      <a:pt x="13705" y="11558"/>
                      <a:pt x="13549" y="12177"/>
                    </a:cubicBezTo>
                    <a:cubicBezTo>
                      <a:pt x="13470" y="12486"/>
                      <a:pt x="13392" y="12794"/>
                      <a:pt x="13333" y="13026"/>
                    </a:cubicBezTo>
                    <a:cubicBezTo>
                      <a:pt x="13271" y="13256"/>
                      <a:pt x="13243" y="13416"/>
                      <a:pt x="13243" y="13416"/>
                    </a:cubicBezTo>
                    <a:lnTo>
                      <a:pt x="15067" y="14374"/>
                    </a:lnTo>
                    <a:cubicBezTo>
                      <a:pt x="15067" y="14374"/>
                      <a:pt x="15095" y="14223"/>
                      <a:pt x="15153" y="14006"/>
                    </a:cubicBezTo>
                    <a:cubicBezTo>
                      <a:pt x="15209" y="13786"/>
                      <a:pt x="15283" y="13494"/>
                      <a:pt x="15358" y="13202"/>
                    </a:cubicBezTo>
                    <a:cubicBezTo>
                      <a:pt x="15504" y="12616"/>
                      <a:pt x="15652" y="12031"/>
                      <a:pt x="15652" y="12031"/>
                    </a:cubicBezTo>
                    <a:cubicBezTo>
                      <a:pt x="15652" y="12031"/>
                      <a:pt x="13861" y="10941"/>
                      <a:pt x="13861" y="10941"/>
                    </a:cubicBezTo>
                    <a:close/>
                    <a:moveTo>
                      <a:pt x="16615" y="12619"/>
                    </a:moveTo>
                    <a:cubicBezTo>
                      <a:pt x="16615" y="12619"/>
                      <a:pt x="16473" y="13187"/>
                      <a:pt x="16331" y="13755"/>
                    </a:cubicBezTo>
                    <a:cubicBezTo>
                      <a:pt x="16259" y="14039"/>
                      <a:pt x="16187" y="14322"/>
                      <a:pt x="16133" y="14534"/>
                    </a:cubicBezTo>
                    <a:cubicBezTo>
                      <a:pt x="16076" y="14745"/>
                      <a:pt x="16049" y="14891"/>
                      <a:pt x="16049" y="14891"/>
                    </a:cubicBezTo>
                    <a:lnTo>
                      <a:pt x="17872" y="15855"/>
                    </a:lnTo>
                    <a:cubicBezTo>
                      <a:pt x="17872" y="15855"/>
                      <a:pt x="17899" y="15717"/>
                      <a:pt x="17952" y="15519"/>
                    </a:cubicBezTo>
                    <a:cubicBezTo>
                      <a:pt x="18003" y="15319"/>
                      <a:pt x="18071" y="15051"/>
                      <a:pt x="18138" y="14785"/>
                    </a:cubicBezTo>
                    <a:cubicBezTo>
                      <a:pt x="18272" y="14249"/>
                      <a:pt x="18405" y="13713"/>
                      <a:pt x="18405" y="13713"/>
                    </a:cubicBezTo>
                    <a:cubicBezTo>
                      <a:pt x="18405" y="13713"/>
                      <a:pt x="16615" y="12619"/>
                      <a:pt x="16615" y="12619"/>
                    </a:cubicBezTo>
                    <a:close/>
                    <a:moveTo>
                      <a:pt x="19874" y="21600"/>
                    </a:moveTo>
                    <a:cubicBezTo>
                      <a:pt x="19874" y="21600"/>
                      <a:pt x="15568" y="20059"/>
                      <a:pt x="11263" y="18518"/>
                    </a:cubicBezTo>
                    <a:cubicBezTo>
                      <a:pt x="6953" y="17007"/>
                      <a:pt x="2643" y="15497"/>
                      <a:pt x="2643" y="15497"/>
                    </a:cubicBezTo>
                    <a:cubicBezTo>
                      <a:pt x="2643" y="15497"/>
                      <a:pt x="2392" y="14603"/>
                      <a:pt x="2087" y="13230"/>
                    </a:cubicBezTo>
                    <a:cubicBezTo>
                      <a:pt x="1930" y="12541"/>
                      <a:pt x="1750" y="11727"/>
                      <a:pt x="1562" y="10838"/>
                    </a:cubicBezTo>
                    <a:cubicBezTo>
                      <a:pt x="1379" y="9952"/>
                      <a:pt x="1215" y="9003"/>
                      <a:pt x="1043" y="8029"/>
                    </a:cubicBezTo>
                    <a:cubicBezTo>
                      <a:pt x="685" y="6077"/>
                      <a:pt x="452" y="4098"/>
                      <a:pt x="256" y="2560"/>
                    </a:cubicBezTo>
                    <a:cubicBezTo>
                      <a:pt x="157" y="1790"/>
                      <a:pt x="111" y="1161"/>
                      <a:pt x="65" y="708"/>
                    </a:cubicBezTo>
                    <a:cubicBezTo>
                      <a:pt x="23" y="258"/>
                      <a:pt x="0" y="0"/>
                      <a:pt x="0" y="0"/>
                    </a:cubicBezTo>
                    <a:cubicBezTo>
                      <a:pt x="0" y="0"/>
                      <a:pt x="5408" y="3535"/>
                      <a:pt x="10815" y="7069"/>
                    </a:cubicBezTo>
                    <a:cubicBezTo>
                      <a:pt x="16208" y="10655"/>
                      <a:pt x="21600" y="14241"/>
                      <a:pt x="21600" y="14241"/>
                    </a:cubicBezTo>
                    <a:cubicBezTo>
                      <a:pt x="21600" y="14241"/>
                      <a:pt x="21446" y="14745"/>
                      <a:pt x="21293" y="15248"/>
                    </a:cubicBezTo>
                    <a:cubicBezTo>
                      <a:pt x="21157" y="15761"/>
                      <a:pt x="21022" y="16276"/>
                      <a:pt x="21022" y="16276"/>
                    </a:cubicBezTo>
                    <a:lnTo>
                      <a:pt x="19425" y="15352"/>
                    </a:lnTo>
                    <a:cubicBezTo>
                      <a:pt x="19425" y="15352"/>
                      <a:pt x="19375" y="15553"/>
                      <a:pt x="19299" y="15855"/>
                    </a:cubicBezTo>
                    <a:cubicBezTo>
                      <a:pt x="19219" y="16154"/>
                      <a:pt x="19120" y="16557"/>
                      <a:pt x="19040" y="16970"/>
                    </a:cubicBezTo>
                    <a:cubicBezTo>
                      <a:pt x="18952" y="17379"/>
                      <a:pt x="18865" y="17788"/>
                      <a:pt x="18799" y="18094"/>
                    </a:cubicBezTo>
                    <a:cubicBezTo>
                      <a:pt x="18732" y="18400"/>
                      <a:pt x="18691" y="18605"/>
                      <a:pt x="18691" y="18605"/>
                    </a:cubicBezTo>
                    <a:lnTo>
                      <a:pt x="20293" y="19327"/>
                    </a:lnTo>
                    <a:cubicBezTo>
                      <a:pt x="20293" y="19327"/>
                      <a:pt x="20187" y="19895"/>
                      <a:pt x="20081" y="20463"/>
                    </a:cubicBezTo>
                    <a:cubicBezTo>
                      <a:pt x="20026" y="20746"/>
                      <a:pt x="19971" y="21029"/>
                      <a:pt x="19930" y="21241"/>
                    </a:cubicBezTo>
                    <a:cubicBezTo>
                      <a:pt x="19892" y="21455"/>
                      <a:pt x="19874" y="21600"/>
                      <a:pt x="19874" y="21600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ïšḻïďê-Freeform: Shape 6"/>
              <p:cNvSpPr/>
              <p:nvPr/>
            </p:nvSpPr>
            <p:spPr>
              <a:xfrm>
                <a:off x="1237166" y="2280066"/>
                <a:ext cx="1184946" cy="878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476" y="18137"/>
                    </a:moveTo>
                    <a:cubicBezTo>
                      <a:pt x="16476" y="18137"/>
                      <a:pt x="16706" y="17760"/>
                      <a:pt x="16937" y="17385"/>
                    </a:cubicBezTo>
                    <a:cubicBezTo>
                      <a:pt x="17051" y="17196"/>
                      <a:pt x="17166" y="17008"/>
                      <a:pt x="17251" y="16866"/>
                    </a:cubicBezTo>
                    <a:cubicBezTo>
                      <a:pt x="17335" y="16722"/>
                      <a:pt x="17400" y="16637"/>
                      <a:pt x="17401" y="16638"/>
                    </a:cubicBezTo>
                    <a:lnTo>
                      <a:pt x="15955" y="14975"/>
                    </a:lnTo>
                    <a:cubicBezTo>
                      <a:pt x="15955" y="14975"/>
                      <a:pt x="15888" y="15064"/>
                      <a:pt x="15800" y="15211"/>
                    </a:cubicBezTo>
                    <a:cubicBezTo>
                      <a:pt x="15711" y="15358"/>
                      <a:pt x="15592" y="15554"/>
                      <a:pt x="15473" y="15750"/>
                    </a:cubicBezTo>
                    <a:cubicBezTo>
                      <a:pt x="15235" y="16140"/>
                      <a:pt x="14996" y="16531"/>
                      <a:pt x="14996" y="16531"/>
                    </a:cubicBezTo>
                    <a:cubicBezTo>
                      <a:pt x="14996" y="16531"/>
                      <a:pt x="16476" y="18137"/>
                      <a:pt x="16476" y="18137"/>
                    </a:cubicBezTo>
                    <a:close/>
                    <a:moveTo>
                      <a:pt x="14200" y="15665"/>
                    </a:moveTo>
                    <a:cubicBezTo>
                      <a:pt x="14200" y="15665"/>
                      <a:pt x="14443" y="15266"/>
                      <a:pt x="14686" y="14868"/>
                    </a:cubicBezTo>
                    <a:cubicBezTo>
                      <a:pt x="14807" y="14669"/>
                      <a:pt x="14928" y="14469"/>
                      <a:pt x="15019" y="14320"/>
                    </a:cubicBezTo>
                    <a:cubicBezTo>
                      <a:pt x="15111" y="14172"/>
                      <a:pt x="15178" y="14079"/>
                      <a:pt x="15178" y="14080"/>
                    </a:cubicBezTo>
                    <a:lnTo>
                      <a:pt x="13735" y="12414"/>
                    </a:lnTo>
                    <a:cubicBezTo>
                      <a:pt x="13735" y="12414"/>
                      <a:pt x="13668" y="12514"/>
                      <a:pt x="13569" y="12662"/>
                    </a:cubicBezTo>
                    <a:cubicBezTo>
                      <a:pt x="13475" y="12817"/>
                      <a:pt x="13350" y="13023"/>
                      <a:pt x="13225" y="13230"/>
                    </a:cubicBezTo>
                    <a:cubicBezTo>
                      <a:pt x="12973" y="13642"/>
                      <a:pt x="12722" y="14055"/>
                      <a:pt x="12722" y="14055"/>
                    </a:cubicBezTo>
                    <a:cubicBezTo>
                      <a:pt x="12722" y="14055"/>
                      <a:pt x="14200" y="15665"/>
                      <a:pt x="14200" y="15665"/>
                    </a:cubicBezTo>
                    <a:close/>
                    <a:moveTo>
                      <a:pt x="11926" y="13188"/>
                    </a:moveTo>
                    <a:cubicBezTo>
                      <a:pt x="11926" y="13188"/>
                      <a:pt x="12182" y="12768"/>
                      <a:pt x="12438" y="12347"/>
                    </a:cubicBezTo>
                    <a:cubicBezTo>
                      <a:pt x="12565" y="12136"/>
                      <a:pt x="12693" y="11927"/>
                      <a:pt x="12788" y="11769"/>
                    </a:cubicBezTo>
                    <a:cubicBezTo>
                      <a:pt x="12889" y="11617"/>
                      <a:pt x="12957" y="11517"/>
                      <a:pt x="12957" y="11517"/>
                    </a:cubicBezTo>
                    <a:lnTo>
                      <a:pt x="11516" y="9848"/>
                    </a:lnTo>
                    <a:cubicBezTo>
                      <a:pt x="11516" y="9848"/>
                      <a:pt x="11446" y="9952"/>
                      <a:pt x="11341" y="10108"/>
                    </a:cubicBezTo>
                    <a:cubicBezTo>
                      <a:pt x="11242" y="10272"/>
                      <a:pt x="11110" y="10489"/>
                      <a:pt x="10978" y="10706"/>
                    </a:cubicBezTo>
                    <a:cubicBezTo>
                      <a:pt x="10714" y="11141"/>
                      <a:pt x="10450" y="11576"/>
                      <a:pt x="10450" y="11576"/>
                    </a:cubicBezTo>
                    <a:cubicBezTo>
                      <a:pt x="10450" y="11576"/>
                      <a:pt x="11926" y="13188"/>
                      <a:pt x="11926" y="13188"/>
                    </a:cubicBezTo>
                    <a:close/>
                    <a:moveTo>
                      <a:pt x="9654" y="10706"/>
                    </a:moveTo>
                    <a:cubicBezTo>
                      <a:pt x="9654" y="10706"/>
                      <a:pt x="9923" y="10263"/>
                      <a:pt x="10192" y="9821"/>
                    </a:cubicBezTo>
                    <a:cubicBezTo>
                      <a:pt x="10327" y="9600"/>
                      <a:pt x="10461" y="9380"/>
                      <a:pt x="10562" y="9214"/>
                    </a:cubicBezTo>
                    <a:cubicBezTo>
                      <a:pt x="10669" y="9055"/>
                      <a:pt x="10740" y="8949"/>
                      <a:pt x="10740" y="8949"/>
                    </a:cubicBezTo>
                    <a:lnTo>
                      <a:pt x="9301" y="7278"/>
                    </a:lnTo>
                    <a:cubicBezTo>
                      <a:pt x="9301" y="7278"/>
                      <a:pt x="9227" y="7388"/>
                      <a:pt x="9117" y="7551"/>
                    </a:cubicBezTo>
                    <a:cubicBezTo>
                      <a:pt x="9013" y="7722"/>
                      <a:pt x="8873" y="7950"/>
                      <a:pt x="8734" y="8178"/>
                    </a:cubicBezTo>
                    <a:cubicBezTo>
                      <a:pt x="8457" y="8634"/>
                      <a:pt x="8179" y="9090"/>
                      <a:pt x="8179" y="9090"/>
                    </a:cubicBezTo>
                    <a:cubicBezTo>
                      <a:pt x="8179" y="9090"/>
                      <a:pt x="9654" y="10706"/>
                      <a:pt x="9654" y="10706"/>
                    </a:cubicBezTo>
                    <a:close/>
                    <a:moveTo>
                      <a:pt x="7386" y="8220"/>
                    </a:moveTo>
                    <a:cubicBezTo>
                      <a:pt x="7386" y="8220"/>
                      <a:pt x="7667" y="7756"/>
                      <a:pt x="7950" y="7291"/>
                    </a:cubicBezTo>
                    <a:cubicBezTo>
                      <a:pt x="8225" y="6820"/>
                      <a:pt x="8527" y="6378"/>
                      <a:pt x="8526" y="6378"/>
                    </a:cubicBezTo>
                    <a:lnTo>
                      <a:pt x="7088" y="4704"/>
                    </a:lnTo>
                    <a:cubicBezTo>
                      <a:pt x="7088" y="4704"/>
                      <a:pt x="6776" y="5158"/>
                      <a:pt x="6493" y="5644"/>
                    </a:cubicBezTo>
                    <a:cubicBezTo>
                      <a:pt x="6203" y="6123"/>
                      <a:pt x="5913" y="6601"/>
                      <a:pt x="5913" y="6601"/>
                    </a:cubicBezTo>
                    <a:cubicBezTo>
                      <a:pt x="5913" y="6601"/>
                      <a:pt x="7386" y="8220"/>
                      <a:pt x="7386" y="8220"/>
                    </a:cubicBezTo>
                    <a:close/>
                    <a:moveTo>
                      <a:pt x="17960" y="15817"/>
                    </a:moveTo>
                    <a:lnTo>
                      <a:pt x="18930" y="14372"/>
                    </a:lnTo>
                    <a:lnTo>
                      <a:pt x="17541" y="12625"/>
                    </a:lnTo>
                    <a:lnTo>
                      <a:pt x="16535" y="14123"/>
                    </a:lnTo>
                    <a:cubicBezTo>
                      <a:pt x="16535" y="14123"/>
                      <a:pt x="17960" y="15817"/>
                      <a:pt x="17960" y="15817"/>
                    </a:cubicBezTo>
                    <a:close/>
                    <a:moveTo>
                      <a:pt x="15767" y="13209"/>
                    </a:moveTo>
                    <a:lnTo>
                      <a:pt x="16793" y="11683"/>
                    </a:lnTo>
                    <a:lnTo>
                      <a:pt x="15407" y="9931"/>
                    </a:lnTo>
                    <a:lnTo>
                      <a:pt x="14344" y="11512"/>
                    </a:lnTo>
                    <a:cubicBezTo>
                      <a:pt x="14344" y="11512"/>
                      <a:pt x="15767" y="13209"/>
                      <a:pt x="15767" y="13209"/>
                    </a:cubicBezTo>
                    <a:close/>
                    <a:moveTo>
                      <a:pt x="13579" y="10597"/>
                    </a:moveTo>
                    <a:lnTo>
                      <a:pt x="14662" y="8989"/>
                    </a:lnTo>
                    <a:lnTo>
                      <a:pt x="13276" y="7234"/>
                    </a:lnTo>
                    <a:cubicBezTo>
                      <a:pt x="13276" y="7234"/>
                      <a:pt x="13201" y="7331"/>
                      <a:pt x="13098" y="7490"/>
                    </a:cubicBezTo>
                    <a:cubicBezTo>
                      <a:pt x="12994" y="7647"/>
                      <a:pt x="12855" y="7855"/>
                      <a:pt x="12715" y="8064"/>
                    </a:cubicBezTo>
                    <a:cubicBezTo>
                      <a:pt x="12436" y="8480"/>
                      <a:pt x="12157" y="8897"/>
                      <a:pt x="12157" y="8897"/>
                    </a:cubicBezTo>
                    <a:cubicBezTo>
                      <a:pt x="12157" y="8897"/>
                      <a:pt x="13579" y="10597"/>
                      <a:pt x="13579" y="10597"/>
                    </a:cubicBezTo>
                    <a:close/>
                    <a:moveTo>
                      <a:pt x="11392" y="7981"/>
                    </a:moveTo>
                    <a:cubicBezTo>
                      <a:pt x="11392" y="7981"/>
                      <a:pt x="11676" y="7557"/>
                      <a:pt x="11960" y="7133"/>
                    </a:cubicBezTo>
                    <a:cubicBezTo>
                      <a:pt x="12102" y="6921"/>
                      <a:pt x="12243" y="6709"/>
                      <a:pt x="12349" y="6549"/>
                    </a:cubicBezTo>
                    <a:cubicBezTo>
                      <a:pt x="12454" y="6388"/>
                      <a:pt x="12531" y="6289"/>
                      <a:pt x="12531" y="6289"/>
                    </a:cubicBezTo>
                    <a:lnTo>
                      <a:pt x="11149" y="4533"/>
                    </a:lnTo>
                    <a:cubicBezTo>
                      <a:pt x="11149" y="4533"/>
                      <a:pt x="11068" y="4633"/>
                      <a:pt x="10960" y="4800"/>
                    </a:cubicBezTo>
                    <a:cubicBezTo>
                      <a:pt x="10850" y="4964"/>
                      <a:pt x="10704" y="5183"/>
                      <a:pt x="10558" y="5403"/>
                    </a:cubicBezTo>
                    <a:cubicBezTo>
                      <a:pt x="10265" y="5840"/>
                      <a:pt x="9971" y="6278"/>
                      <a:pt x="9971" y="6278"/>
                    </a:cubicBezTo>
                    <a:cubicBezTo>
                      <a:pt x="9971" y="6278"/>
                      <a:pt x="11392" y="7981"/>
                      <a:pt x="11392" y="7981"/>
                    </a:cubicBezTo>
                    <a:close/>
                    <a:moveTo>
                      <a:pt x="9208" y="5360"/>
                    </a:moveTo>
                    <a:cubicBezTo>
                      <a:pt x="9208" y="5360"/>
                      <a:pt x="9506" y="4914"/>
                      <a:pt x="9803" y="4469"/>
                    </a:cubicBezTo>
                    <a:cubicBezTo>
                      <a:pt x="9952" y="4247"/>
                      <a:pt x="10101" y="4024"/>
                      <a:pt x="10213" y="3857"/>
                    </a:cubicBezTo>
                    <a:cubicBezTo>
                      <a:pt x="10322" y="3688"/>
                      <a:pt x="10405" y="3587"/>
                      <a:pt x="10405" y="3587"/>
                    </a:cubicBezTo>
                    <a:lnTo>
                      <a:pt x="9024" y="1828"/>
                    </a:lnTo>
                    <a:cubicBezTo>
                      <a:pt x="9024" y="1827"/>
                      <a:pt x="8940" y="1933"/>
                      <a:pt x="8825" y="2105"/>
                    </a:cubicBezTo>
                    <a:cubicBezTo>
                      <a:pt x="8710" y="2278"/>
                      <a:pt x="8557" y="2507"/>
                      <a:pt x="8404" y="2737"/>
                    </a:cubicBezTo>
                    <a:cubicBezTo>
                      <a:pt x="8097" y="3196"/>
                      <a:pt x="7790" y="3654"/>
                      <a:pt x="7790" y="3654"/>
                    </a:cubicBezTo>
                    <a:cubicBezTo>
                      <a:pt x="7790" y="3654"/>
                      <a:pt x="9208" y="5360"/>
                      <a:pt x="9208" y="5360"/>
                    </a:cubicBezTo>
                    <a:close/>
                    <a:moveTo>
                      <a:pt x="18278" y="21600"/>
                    </a:moveTo>
                    <a:cubicBezTo>
                      <a:pt x="18278" y="21600"/>
                      <a:pt x="13698" y="16804"/>
                      <a:pt x="9118" y="12009"/>
                    </a:cubicBezTo>
                    <a:cubicBezTo>
                      <a:pt x="4559" y="7177"/>
                      <a:pt x="0" y="2344"/>
                      <a:pt x="0" y="2344"/>
                    </a:cubicBezTo>
                    <a:cubicBezTo>
                      <a:pt x="0" y="2344"/>
                      <a:pt x="578" y="2148"/>
                      <a:pt x="1446" y="1853"/>
                    </a:cubicBezTo>
                    <a:cubicBezTo>
                      <a:pt x="2309" y="1570"/>
                      <a:pt x="3433" y="1197"/>
                      <a:pt x="4596" y="928"/>
                    </a:cubicBezTo>
                    <a:cubicBezTo>
                      <a:pt x="5748" y="646"/>
                      <a:pt x="6865" y="381"/>
                      <a:pt x="7714" y="226"/>
                    </a:cubicBezTo>
                    <a:cubicBezTo>
                      <a:pt x="8566" y="91"/>
                      <a:pt x="9135" y="0"/>
                      <a:pt x="9135" y="0"/>
                    </a:cubicBezTo>
                    <a:cubicBezTo>
                      <a:pt x="9135" y="0"/>
                      <a:pt x="12244" y="4082"/>
                      <a:pt x="15354" y="8165"/>
                    </a:cubicBezTo>
                    <a:cubicBezTo>
                      <a:pt x="18477" y="12228"/>
                      <a:pt x="21600" y="16292"/>
                      <a:pt x="21600" y="16292"/>
                    </a:cubicBezTo>
                    <a:cubicBezTo>
                      <a:pt x="21600" y="16292"/>
                      <a:pt x="21331" y="16671"/>
                      <a:pt x="21062" y="17050"/>
                    </a:cubicBezTo>
                    <a:cubicBezTo>
                      <a:pt x="20809" y="17449"/>
                      <a:pt x="20556" y="17848"/>
                      <a:pt x="20556" y="17848"/>
                    </a:cubicBezTo>
                    <a:lnTo>
                      <a:pt x="19354" y="16388"/>
                    </a:lnTo>
                    <a:cubicBezTo>
                      <a:pt x="19354" y="16388"/>
                      <a:pt x="18980" y="16938"/>
                      <a:pt x="18607" y="17488"/>
                    </a:cubicBezTo>
                    <a:cubicBezTo>
                      <a:pt x="18415" y="17758"/>
                      <a:pt x="18233" y="18039"/>
                      <a:pt x="18106" y="18260"/>
                    </a:cubicBezTo>
                    <a:cubicBezTo>
                      <a:pt x="17975" y="18477"/>
                      <a:pt x="17887" y="18621"/>
                      <a:pt x="17887" y="18621"/>
                    </a:cubicBezTo>
                    <a:lnTo>
                      <a:pt x="19181" y="20056"/>
                    </a:lnTo>
                    <a:cubicBezTo>
                      <a:pt x="19181" y="20056"/>
                      <a:pt x="18278" y="21600"/>
                      <a:pt x="18278" y="21600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ïšḻïďê-Freeform: Shape 7"/>
              <p:cNvSpPr/>
              <p:nvPr/>
            </p:nvSpPr>
            <p:spPr>
              <a:xfrm>
                <a:off x="449878" y="3946662"/>
                <a:ext cx="1331768" cy="772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78" y="20109"/>
                    </a:moveTo>
                    <a:lnTo>
                      <a:pt x="18040" y="17886"/>
                    </a:lnTo>
                    <a:lnTo>
                      <a:pt x="16353" y="17710"/>
                    </a:lnTo>
                    <a:lnTo>
                      <a:pt x="16289" y="20016"/>
                    </a:lnTo>
                    <a:cubicBezTo>
                      <a:pt x="16289" y="20016"/>
                      <a:pt x="17978" y="20109"/>
                      <a:pt x="17978" y="20109"/>
                    </a:cubicBezTo>
                    <a:close/>
                    <a:moveTo>
                      <a:pt x="15380" y="19963"/>
                    </a:moveTo>
                    <a:cubicBezTo>
                      <a:pt x="15380" y="19963"/>
                      <a:pt x="15391" y="19271"/>
                      <a:pt x="15409" y="18233"/>
                    </a:cubicBezTo>
                    <a:cubicBezTo>
                      <a:pt x="15402" y="17192"/>
                      <a:pt x="15514" y="15821"/>
                      <a:pt x="15563" y="14442"/>
                    </a:cubicBezTo>
                    <a:cubicBezTo>
                      <a:pt x="15603" y="13060"/>
                      <a:pt x="15749" y="11703"/>
                      <a:pt x="15817" y="10674"/>
                    </a:cubicBezTo>
                    <a:cubicBezTo>
                      <a:pt x="15855" y="10162"/>
                      <a:pt x="15887" y="9735"/>
                      <a:pt x="15909" y="9435"/>
                    </a:cubicBezTo>
                    <a:cubicBezTo>
                      <a:pt x="15928" y="9136"/>
                      <a:pt x="15950" y="8967"/>
                      <a:pt x="15949" y="8967"/>
                    </a:cubicBezTo>
                    <a:lnTo>
                      <a:pt x="14284" y="8481"/>
                    </a:lnTo>
                    <a:cubicBezTo>
                      <a:pt x="14284" y="8481"/>
                      <a:pt x="14260" y="8655"/>
                      <a:pt x="14240" y="8965"/>
                    </a:cubicBezTo>
                    <a:cubicBezTo>
                      <a:pt x="14217" y="9275"/>
                      <a:pt x="14184" y="9718"/>
                      <a:pt x="14145" y="10249"/>
                    </a:cubicBezTo>
                    <a:cubicBezTo>
                      <a:pt x="14076" y="11313"/>
                      <a:pt x="13923" y="12719"/>
                      <a:pt x="13881" y="14150"/>
                    </a:cubicBezTo>
                    <a:cubicBezTo>
                      <a:pt x="13848" y="14863"/>
                      <a:pt x="13814" y="15576"/>
                      <a:pt x="13783" y="16244"/>
                    </a:cubicBezTo>
                    <a:cubicBezTo>
                      <a:pt x="13766" y="16578"/>
                      <a:pt x="13750" y="16901"/>
                      <a:pt x="13735" y="17207"/>
                    </a:cubicBezTo>
                    <a:cubicBezTo>
                      <a:pt x="13730" y="17515"/>
                      <a:pt x="13725" y="17806"/>
                      <a:pt x="13721" y="18075"/>
                    </a:cubicBezTo>
                    <a:cubicBezTo>
                      <a:pt x="13703" y="19149"/>
                      <a:pt x="13691" y="19866"/>
                      <a:pt x="13691" y="19866"/>
                    </a:cubicBezTo>
                    <a:cubicBezTo>
                      <a:pt x="13691" y="19866"/>
                      <a:pt x="15380" y="19963"/>
                      <a:pt x="15380" y="19963"/>
                    </a:cubicBezTo>
                    <a:close/>
                    <a:moveTo>
                      <a:pt x="12781" y="19812"/>
                    </a:moveTo>
                    <a:cubicBezTo>
                      <a:pt x="12782" y="19812"/>
                      <a:pt x="12804" y="16891"/>
                      <a:pt x="12975" y="13991"/>
                    </a:cubicBezTo>
                    <a:cubicBezTo>
                      <a:pt x="13018" y="12535"/>
                      <a:pt x="13174" y="11102"/>
                      <a:pt x="13243" y="10018"/>
                    </a:cubicBezTo>
                    <a:cubicBezTo>
                      <a:pt x="13284" y="9477"/>
                      <a:pt x="13318" y="9027"/>
                      <a:pt x="13341" y="8711"/>
                    </a:cubicBezTo>
                    <a:cubicBezTo>
                      <a:pt x="13361" y="8395"/>
                      <a:pt x="13386" y="8218"/>
                      <a:pt x="13386" y="8218"/>
                    </a:cubicBezTo>
                    <a:lnTo>
                      <a:pt x="11721" y="7727"/>
                    </a:lnTo>
                    <a:cubicBezTo>
                      <a:pt x="11721" y="7727"/>
                      <a:pt x="11694" y="7910"/>
                      <a:pt x="11673" y="8237"/>
                    </a:cubicBezTo>
                    <a:cubicBezTo>
                      <a:pt x="11649" y="8563"/>
                      <a:pt x="11614" y="9029"/>
                      <a:pt x="11572" y="9588"/>
                    </a:cubicBezTo>
                    <a:cubicBezTo>
                      <a:pt x="11501" y="10709"/>
                      <a:pt x="11339" y="12190"/>
                      <a:pt x="11294" y="13695"/>
                    </a:cubicBezTo>
                    <a:cubicBezTo>
                      <a:pt x="11238" y="15198"/>
                      <a:pt x="11125" y="16693"/>
                      <a:pt x="11124" y="17826"/>
                    </a:cubicBezTo>
                    <a:cubicBezTo>
                      <a:pt x="11106" y="18956"/>
                      <a:pt x="11093" y="19709"/>
                      <a:pt x="11093" y="19709"/>
                    </a:cubicBezTo>
                    <a:cubicBezTo>
                      <a:pt x="11093" y="19709"/>
                      <a:pt x="12781" y="19812"/>
                      <a:pt x="12781" y="19812"/>
                    </a:cubicBezTo>
                    <a:close/>
                    <a:moveTo>
                      <a:pt x="10182" y="19653"/>
                    </a:moveTo>
                    <a:cubicBezTo>
                      <a:pt x="10182" y="19653"/>
                      <a:pt x="10195" y="18886"/>
                      <a:pt x="10215" y="17736"/>
                    </a:cubicBezTo>
                    <a:cubicBezTo>
                      <a:pt x="10218" y="16584"/>
                      <a:pt x="10330" y="15063"/>
                      <a:pt x="10388" y="13534"/>
                    </a:cubicBezTo>
                    <a:cubicBezTo>
                      <a:pt x="10417" y="12769"/>
                      <a:pt x="10459" y="12008"/>
                      <a:pt x="10523" y="11298"/>
                    </a:cubicBezTo>
                    <a:cubicBezTo>
                      <a:pt x="10577" y="10588"/>
                      <a:pt x="10628" y="9924"/>
                      <a:pt x="10672" y="9355"/>
                    </a:cubicBezTo>
                    <a:cubicBezTo>
                      <a:pt x="10714" y="8786"/>
                      <a:pt x="10750" y="8312"/>
                      <a:pt x="10775" y="7981"/>
                    </a:cubicBezTo>
                    <a:cubicBezTo>
                      <a:pt x="10798" y="7648"/>
                      <a:pt x="10824" y="7462"/>
                      <a:pt x="10825" y="7462"/>
                    </a:cubicBezTo>
                    <a:lnTo>
                      <a:pt x="9160" y="6967"/>
                    </a:lnTo>
                    <a:cubicBezTo>
                      <a:pt x="9160" y="6967"/>
                      <a:pt x="9134" y="7160"/>
                      <a:pt x="9108" y="7502"/>
                    </a:cubicBezTo>
                    <a:cubicBezTo>
                      <a:pt x="9082" y="7844"/>
                      <a:pt x="9045" y="8334"/>
                      <a:pt x="9000" y="8921"/>
                    </a:cubicBezTo>
                    <a:cubicBezTo>
                      <a:pt x="8956" y="9508"/>
                      <a:pt x="8903" y="10192"/>
                      <a:pt x="8847" y="10927"/>
                    </a:cubicBezTo>
                    <a:cubicBezTo>
                      <a:pt x="8819" y="11294"/>
                      <a:pt x="8790" y="11673"/>
                      <a:pt x="8760" y="12058"/>
                    </a:cubicBezTo>
                    <a:cubicBezTo>
                      <a:pt x="8743" y="12446"/>
                      <a:pt x="8725" y="12840"/>
                      <a:pt x="8707" y="13233"/>
                    </a:cubicBezTo>
                    <a:cubicBezTo>
                      <a:pt x="8646" y="14810"/>
                      <a:pt x="8534" y="16381"/>
                      <a:pt x="8527" y="17569"/>
                    </a:cubicBezTo>
                    <a:cubicBezTo>
                      <a:pt x="8507" y="18755"/>
                      <a:pt x="8494" y="19546"/>
                      <a:pt x="8494" y="19546"/>
                    </a:cubicBezTo>
                    <a:cubicBezTo>
                      <a:pt x="8494" y="19546"/>
                      <a:pt x="10182" y="19653"/>
                      <a:pt x="10182" y="19653"/>
                    </a:cubicBezTo>
                    <a:close/>
                    <a:moveTo>
                      <a:pt x="7585" y="19488"/>
                    </a:moveTo>
                    <a:cubicBezTo>
                      <a:pt x="7585" y="19488"/>
                      <a:pt x="7598" y="18684"/>
                      <a:pt x="7618" y="17478"/>
                    </a:cubicBezTo>
                    <a:cubicBezTo>
                      <a:pt x="7627" y="16272"/>
                      <a:pt x="7739" y="14674"/>
                      <a:pt x="7802" y="13071"/>
                    </a:cubicBezTo>
                    <a:cubicBezTo>
                      <a:pt x="7820" y="12671"/>
                      <a:pt x="7838" y="12270"/>
                      <a:pt x="7856" y="11875"/>
                    </a:cubicBezTo>
                    <a:cubicBezTo>
                      <a:pt x="7886" y="11485"/>
                      <a:pt x="7916" y="11098"/>
                      <a:pt x="7945" y="10725"/>
                    </a:cubicBezTo>
                    <a:cubicBezTo>
                      <a:pt x="8002" y="9979"/>
                      <a:pt x="8055" y="9282"/>
                      <a:pt x="8100" y="8685"/>
                    </a:cubicBezTo>
                    <a:cubicBezTo>
                      <a:pt x="8146" y="8088"/>
                      <a:pt x="8183" y="7591"/>
                      <a:pt x="8210" y="7243"/>
                    </a:cubicBezTo>
                    <a:cubicBezTo>
                      <a:pt x="8238" y="6895"/>
                      <a:pt x="8263" y="6699"/>
                      <a:pt x="8263" y="6699"/>
                    </a:cubicBezTo>
                    <a:lnTo>
                      <a:pt x="6598" y="6200"/>
                    </a:lnTo>
                    <a:cubicBezTo>
                      <a:pt x="6598" y="6200"/>
                      <a:pt x="6577" y="6403"/>
                      <a:pt x="6542" y="6759"/>
                    </a:cubicBezTo>
                    <a:cubicBezTo>
                      <a:pt x="6514" y="7119"/>
                      <a:pt x="6475" y="7631"/>
                      <a:pt x="6429" y="8247"/>
                    </a:cubicBezTo>
                    <a:cubicBezTo>
                      <a:pt x="6382" y="8862"/>
                      <a:pt x="6327" y="9580"/>
                      <a:pt x="6268" y="10349"/>
                    </a:cubicBezTo>
                    <a:cubicBezTo>
                      <a:pt x="6239" y="10733"/>
                      <a:pt x="6209" y="11131"/>
                      <a:pt x="6178" y="11535"/>
                    </a:cubicBezTo>
                    <a:cubicBezTo>
                      <a:pt x="6159" y="11941"/>
                      <a:pt x="6139" y="12354"/>
                      <a:pt x="6120" y="12766"/>
                    </a:cubicBezTo>
                    <a:cubicBezTo>
                      <a:pt x="6054" y="14417"/>
                      <a:pt x="5943" y="16064"/>
                      <a:pt x="5931" y="17307"/>
                    </a:cubicBezTo>
                    <a:cubicBezTo>
                      <a:pt x="5910" y="18550"/>
                      <a:pt x="5896" y="19377"/>
                      <a:pt x="5896" y="19377"/>
                    </a:cubicBezTo>
                    <a:cubicBezTo>
                      <a:pt x="5896" y="19377"/>
                      <a:pt x="7585" y="19488"/>
                      <a:pt x="7585" y="19488"/>
                    </a:cubicBezTo>
                    <a:close/>
                    <a:moveTo>
                      <a:pt x="18664" y="8473"/>
                    </a:moveTo>
                    <a:lnTo>
                      <a:pt x="18918" y="6308"/>
                    </a:lnTo>
                    <a:lnTo>
                      <a:pt x="17265" y="5696"/>
                    </a:lnTo>
                    <a:lnTo>
                      <a:pt x="17002" y="7943"/>
                    </a:lnTo>
                    <a:cubicBezTo>
                      <a:pt x="17002" y="7943"/>
                      <a:pt x="18664" y="8473"/>
                      <a:pt x="18664" y="8473"/>
                    </a:cubicBezTo>
                    <a:close/>
                    <a:moveTo>
                      <a:pt x="16106" y="7657"/>
                    </a:moveTo>
                    <a:lnTo>
                      <a:pt x="16375" y="5365"/>
                    </a:lnTo>
                    <a:lnTo>
                      <a:pt x="14723" y="4749"/>
                    </a:lnTo>
                    <a:lnTo>
                      <a:pt x="14445" y="7124"/>
                    </a:lnTo>
                    <a:cubicBezTo>
                      <a:pt x="14445" y="7124"/>
                      <a:pt x="16106" y="7657"/>
                      <a:pt x="16106" y="7657"/>
                    </a:cubicBezTo>
                    <a:close/>
                    <a:moveTo>
                      <a:pt x="13551" y="6835"/>
                    </a:moveTo>
                    <a:lnTo>
                      <a:pt x="13833" y="4416"/>
                    </a:lnTo>
                    <a:lnTo>
                      <a:pt x="12180" y="3795"/>
                    </a:lnTo>
                    <a:lnTo>
                      <a:pt x="11890" y="6297"/>
                    </a:lnTo>
                    <a:cubicBezTo>
                      <a:pt x="11890" y="6297"/>
                      <a:pt x="13551" y="6835"/>
                      <a:pt x="13551" y="6835"/>
                    </a:cubicBezTo>
                    <a:close/>
                    <a:moveTo>
                      <a:pt x="10996" y="6006"/>
                    </a:moveTo>
                    <a:lnTo>
                      <a:pt x="11291" y="3460"/>
                    </a:lnTo>
                    <a:lnTo>
                      <a:pt x="9639" y="2836"/>
                    </a:lnTo>
                    <a:lnTo>
                      <a:pt x="9335" y="5464"/>
                    </a:lnTo>
                    <a:cubicBezTo>
                      <a:pt x="9335" y="5464"/>
                      <a:pt x="10996" y="6006"/>
                      <a:pt x="10996" y="6006"/>
                    </a:cubicBezTo>
                    <a:close/>
                    <a:moveTo>
                      <a:pt x="8441" y="5171"/>
                    </a:moveTo>
                    <a:lnTo>
                      <a:pt x="8751" y="2498"/>
                    </a:lnTo>
                    <a:lnTo>
                      <a:pt x="7100" y="1870"/>
                    </a:lnTo>
                    <a:lnTo>
                      <a:pt x="6781" y="4624"/>
                    </a:lnTo>
                    <a:cubicBezTo>
                      <a:pt x="6781" y="4624"/>
                      <a:pt x="8441" y="5171"/>
                      <a:pt x="8441" y="5171"/>
                    </a:cubicBezTo>
                    <a:close/>
                    <a:moveTo>
                      <a:pt x="16839" y="9300"/>
                    </a:moveTo>
                    <a:lnTo>
                      <a:pt x="16639" y="11573"/>
                    </a:lnTo>
                    <a:lnTo>
                      <a:pt x="18313" y="11970"/>
                    </a:lnTo>
                    <a:lnTo>
                      <a:pt x="18505" y="9779"/>
                    </a:lnTo>
                    <a:cubicBezTo>
                      <a:pt x="18505" y="9779"/>
                      <a:pt x="16839" y="9300"/>
                      <a:pt x="16839" y="9300"/>
                    </a:cubicBezTo>
                    <a:close/>
                    <a:moveTo>
                      <a:pt x="16532" y="13470"/>
                    </a:moveTo>
                    <a:lnTo>
                      <a:pt x="16401" y="15762"/>
                    </a:lnTo>
                    <a:lnTo>
                      <a:pt x="18085" y="16008"/>
                    </a:lnTo>
                    <a:lnTo>
                      <a:pt x="18212" y="13799"/>
                    </a:lnTo>
                    <a:cubicBezTo>
                      <a:pt x="18212" y="13799"/>
                      <a:pt x="16532" y="13470"/>
                      <a:pt x="16532" y="13470"/>
                    </a:cubicBezTo>
                    <a:close/>
                    <a:moveTo>
                      <a:pt x="20627" y="21600"/>
                    </a:moveTo>
                    <a:cubicBezTo>
                      <a:pt x="20627" y="21600"/>
                      <a:pt x="15470" y="21467"/>
                      <a:pt x="10313" y="21334"/>
                    </a:cubicBezTo>
                    <a:cubicBezTo>
                      <a:pt x="5157" y="21148"/>
                      <a:pt x="0" y="20963"/>
                      <a:pt x="0" y="20963"/>
                    </a:cubicBezTo>
                    <a:cubicBezTo>
                      <a:pt x="0" y="20963"/>
                      <a:pt x="345" y="19542"/>
                      <a:pt x="864" y="17411"/>
                    </a:cubicBezTo>
                    <a:cubicBezTo>
                      <a:pt x="1109" y="16359"/>
                      <a:pt x="1452" y="15148"/>
                      <a:pt x="1815" y="13872"/>
                    </a:cubicBezTo>
                    <a:cubicBezTo>
                      <a:pt x="2190" y="12598"/>
                      <a:pt x="2533" y="11250"/>
                      <a:pt x="2977" y="9943"/>
                    </a:cubicBezTo>
                    <a:cubicBezTo>
                      <a:pt x="3399" y="8655"/>
                      <a:pt x="3821" y="7365"/>
                      <a:pt x="4217" y="6157"/>
                    </a:cubicBezTo>
                    <a:cubicBezTo>
                      <a:pt x="4645" y="4996"/>
                      <a:pt x="5045" y="3913"/>
                      <a:pt x="5387" y="2984"/>
                    </a:cubicBezTo>
                    <a:cubicBezTo>
                      <a:pt x="5729" y="2070"/>
                      <a:pt x="6007" y="1319"/>
                      <a:pt x="6232" y="806"/>
                    </a:cubicBezTo>
                    <a:cubicBezTo>
                      <a:pt x="6447" y="293"/>
                      <a:pt x="6569" y="0"/>
                      <a:pt x="6569" y="0"/>
                    </a:cubicBezTo>
                    <a:cubicBezTo>
                      <a:pt x="6569" y="0"/>
                      <a:pt x="10325" y="1534"/>
                      <a:pt x="14081" y="3069"/>
                    </a:cubicBezTo>
                    <a:cubicBezTo>
                      <a:pt x="17840" y="4575"/>
                      <a:pt x="21600" y="6080"/>
                      <a:pt x="21600" y="6080"/>
                    </a:cubicBezTo>
                    <a:cubicBezTo>
                      <a:pt x="21600" y="6080"/>
                      <a:pt x="21580" y="6226"/>
                      <a:pt x="21550" y="6442"/>
                    </a:cubicBezTo>
                    <a:cubicBezTo>
                      <a:pt x="21521" y="6658"/>
                      <a:pt x="21476" y="6946"/>
                      <a:pt x="21452" y="7240"/>
                    </a:cubicBezTo>
                    <a:cubicBezTo>
                      <a:pt x="21393" y="7826"/>
                      <a:pt x="21334" y="8412"/>
                      <a:pt x="21334" y="8412"/>
                    </a:cubicBezTo>
                    <a:lnTo>
                      <a:pt x="19922" y="7934"/>
                    </a:lnTo>
                    <a:cubicBezTo>
                      <a:pt x="19922" y="7934"/>
                      <a:pt x="19845" y="8632"/>
                      <a:pt x="19731" y="9678"/>
                    </a:cubicBezTo>
                    <a:cubicBezTo>
                      <a:pt x="19620" y="10726"/>
                      <a:pt x="19539" y="12144"/>
                      <a:pt x="19414" y="13551"/>
                    </a:cubicBezTo>
                    <a:cubicBezTo>
                      <a:pt x="19328" y="14966"/>
                      <a:pt x="19277" y="16393"/>
                      <a:pt x="19214" y="17457"/>
                    </a:cubicBezTo>
                    <a:cubicBezTo>
                      <a:pt x="19187" y="17991"/>
                      <a:pt x="19194" y="18440"/>
                      <a:pt x="19184" y="18752"/>
                    </a:cubicBezTo>
                    <a:cubicBezTo>
                      <a:pt x="19179" y="19065"/>
                      <a:pt x="19176" y="19244"/>
                      <a:pt x="19176" y="19244"/>
                    </a:cubicBezTo>
                    <a:lnTo>
                      <a:pt x="20665" y="19353"/>
                    </a:lnTo>
                    <a:cubicBezTo>
                      <a:pt x="20665" y="19353"/>
                      <a:pt x="20627" y="21600"/>
                      <a:pt x="20627" y="21600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ïšḻïďê-Freeform: Shape 8"/>
              <p:cNvSpPr/>
              <p:nvPr/>
            </p:nvSpPr>
            <p:spPr>
              <a:xfrm>
                <a:off x="2372087" y="2004004"/>
                <a:ext cx="652343" cy="67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713" y="3634"/>
                    </a:moveTo>
                    <a:cubicBezTo>
                      <a:pt x="12713" y="3634"/>
                      <a:pt x="12558" y="3710"/>
                      <a:pt x="12306" y="3873"/>
                    </a:cubicBezTo>
                    <a:cubicBezTo>
                      <a:pt x="12051" y="4031"/>
                      <a:pt x="11687" y="4256"/>
                      <a:pt x="11249" y="4527"/>
                    </a:cubicBezTo>
                    <a:cubicBezTo>
                      <a:pt x="10381" y="5078"/>
                      <a:pt x="9189" y="5762"/>
                      <a:pt x="8048" y="6519"/>
                    </a:cubicBezTo>
                    <a:cubicBezTo>
                      <a:pt x="6917" y="7292"/>
                      <a:pt x="5785" y="8063"/>
                      <a:pt x="4936" y="8643"/>
                    </a:cubicBezTo>
                    <a:cubicBezTo>
                      <a:pt x="4504" y="8922"/>
                      <a:pt x="4172" y="9191"/>
                      <a:pt x="3932" y="9370"/>
                    </a:cubicBezTo>
                    <a:cubicBezTo>
                      <a:pt x="3694" y="9551"/>
                      <a:pt x="3558" y="9654"/>
                      <a:pt x="3558" y="9654"/>
                    </a:cubicBezTo>
                    <a:lnTo>
                      <a:pt x="5168" y="11669"/>
                    </a:lnTo>
                    <a:cubicBezTo>
                      <a:pt x="5168" y="11669"/>
                      <a:pt x="5301" y="11568"/>
                      <a:pt x="5533" y="11393"/>
                    </a:cubicBezTo>
                    <a:cubicBezTo>
                      <a:pt x="5766" y="11218"/>
                      <a:pt x="6090" y="10956"/>
                      <a:pt x="6510" y="10684"/>
                    </a:cubicBezTo>
                    <a:cubicBezTo>
                      <a:pt x="7337" y="10120"/>
                      <a:pt x="8438" y="9368"/>
                      <a:pt x="9540" y="8616"/>
                    </a:cubicBezTo>
                    <a:cubicBezTo>
                      <a:pt x="10651" y="7880"/>
                      <a:pt x="11813" y="7214"/>
                      <a:pt x="12657" y="6678"/>
                    </a:cubicBezTo>
                    <a:cubicBezTo>
                      <a:pt x="13083" y="6414"/>
                      <a:pt x="13438" y="6193"/>
                      <a:pt x="13686" y="6040"/>
                    </a:cubicBezTo>
                    <a:cubicBezTo>
                      <a:pt x="13931" y="5881"/>
                      <a:pt x="14083" y="5808"/>
                      <a:pt x="14083" y="5808"/>
                    </a:cubicBezTo>
                    <a:cubicBezTo>
                      <a:pt x="14083" y="5808"/>
                      <a:pt x="12713" y="3634"/>
                      <a:pt x="12713" y="3634"/>
                    </a:cubicBezTo>
                    <a:close/>
                    <a:moveTo>
                      <a:pt x="15130" y="7470"/>
                    </a:moveTo>
                    <a:cubicBezTo>
                      <a:pt x="15130" y="7470"/>
                      <a:pt x="14982" y="7542"/>
                      <a:pt x="14742" y="7698"/>
                    </a:cubicBezTo>
                    <a:cubicBezTo>
                      <a:pt x="14499" y="7848"/>
                      <a:pt x="14152" y="8064"/>
                      <a:pt x="13735" y="8322"/>
                    </a:cubicBezTo>
                    <a:cubicBezTo>
                      <a:pt x="12908" y="8848"/>
                      <a:pt x="11770" y="9499"/>
                      <a:pt x="10682" y="10222"/>
                    </a:cubicBezTo>
                    <a:cubicBezTo>
                      <a:pt x="9603" y="10958"/>
                      <a:pt x="8524" y="11693"/>
                      <a:pt x="7715" y="12246"/>
                    </a:cubicBezTo>
                    <a:cubicBezTo>
                      <a:pt x="7302" y="12512"/>
                      <a:pt x="6985" y="12768"/>
                      <a:pt x="6757" y="12940"/>
                    </a:cubicBezTo>
                    <a:cubicBezTo>
                      <a:pt x="6530" y="13112"/>
                      <a:pt x="6400" y="13211"/>
                      <a:pt x="6400" y="13211"/>
                    </a:cubicBezTo>
                    <a:lnTo>
                      <a:pt x="8011" y="15226"/>
                    </a:lnTo>
                    <a:cubicBezTo>
                      <a:pt x="8011" y="15226"/>
                      <a:pt x="8137" y="15130"/>
                      <a:pt x="8357" y="14962"/>
                    </a:cubicBezTo>
                    <a:cubicBezTo>
                      <a:pt x="8579" y="14796"/>
                      <a:pt x="8887" y="14545"/>
                      <a:pt x="9288" y="14287"/>
                    </a:cubicBezTo>
                    <a:cubicBezTo>
                      <a:pt x="10075" y="13751"/>
                      <a:pt x="11125" y="13034"/>
                      <a:pt x="12174" y="12319"/>
                    </a:cubicBezTo>
                    <a:cubicBezTo>
                      <a:pt x="13232" y="11616"/>
                      <a:pt x="14339" y="10985"/>
                      <a:pt x="15143" y="10472"/>
                    </a:cubicBezTo>
                    <a:cubicBezTo>
                      <a:pt x="15548" y="10221"/>
                      <a:pt x="15886" y="10011"/>
                      <a:pt x="16122" y="9864"/>
                    </a:cubicBezTo>
                    <a:cubicBezTo>
                      <a:pt x="16355" y="9712"/>
                      <a:pt x="16499" y="9643"/>
                      <a:pt x="16499" y="9643"/>
                    </a:cubicBezTo>
                    <a:cubicBezTo>
                      <a:pt x="16499" y="9643"/>
                      <a:pt x="15130" y="7470"/>
                      <a:pt x="15130" y="7470"/>
                    </a:cubicBezTo>
                    <a:close/>
                    <a:moveTo>
                      <a:pt x="17547" y="11305"/>
                    </a:moveTo>
                    <a:cubicBezTo>
                      <a:pt x="17547" y="11305"/>
                      <a:pt x="17406" y="11374"/>
                      <a:pt x="17178" y="11522"/>
                    </a:cubicBezTo>
                    <a:cubicBezTo>
                      <a:pt x="16947" y="11666"/>
                      <a:pt x="16617" y="11871"/>
                      <a:pt x="16220" y="12117"/>
                    </a:cubicBezTo>
                    <a:cubicBezTo>
                      <a:pt x="15435" y="12619"/>
                      <a:pt x="14351" y="13236"/>
                      <a:pt x="13315" y="13923"/>
                    </a:cubicBezTo>
                    <a:cubicBezTo>
                      <a:pt x="12290" y="14624"/>
                      <a:pt x="11262" y="15324"/>
                      <a:pt x="10493" y="15849"/>
                    </a:cubicBezTo>
                    <a:cubicBezTo>
                      <a:pt x="10100" y="16101"/>
                      <a:pt x="9799" y="16346"/>
                      <a:pt x="9582" y="16509"/>
                    </a:cubicBezTo>
                    <a:cubicBezTo>
                      <a:pt x="9366" y="16674"/>
                      <a:pt x="9243" y="16768"/>
                      <a:pt x="9243" y="16768"/>
                    </a:cubicBezTo>
                    <a:lnTo>
                      <a:pt x="10854" y="18783"/>
                    </a:lnTo>
                    <a:cubicBezTo>
                      <a:pt x="10854" y="18783"/>
                      <a:pt x="10972" y="18692"/>
                      <a:pt x="11183" y="18532"/>
                    </a:cubicBezTo>
                    <a:cubicBezTo>
                      <a:pt x="11393" y="18374"/>
                      <a:pt x="11685" y="18134"/>
                      <a:pt x="12067" y="17891"/>
                    </a:cubicBezTo>
                    <a:cubicBezTo>
                      <a:pt x="12815" y="17381"/>
                      <a:pt x="13811" y="16700"/>
                      <a:pt x="14808" y="16021"/>
                    </a:cubicBezTo>
                    <a:cubicBezTo>
                      <a:pt x="15813" y="15353"/>
                      <a:pt x="16865" y="14755"/>
                      <a:pt x="17629" y="14267"/>
                    </a:cubicBezTo>
                    <a:cubicBezTo>
                      <a:pt x="18013" y="14028"/>
                      <a:pt x="18334" y="13828"/>
                      <a:pt x="18558" y="13689"/>
                    </a:cubicBezTo>
                    <a:cubicBezTo>
                      <a:pt x="18779" y="13544"/>
                      <a:pt x="18916" y="13479"/>
                      <a:pt x="18916" y="13479"/>
                    </a:cubicBezTo>
                    <a:cubicBezTo>
                      <a:pt x="18916" y="13479"/>
                      <a:pt x="17547" y="11305"/>
                      <a:pt x="17547" y="11305"/>
                    </a:cubicBezTo>
                    <a:close/>
                    <a:moveTo>
                      <a:pt x="5619" y="4655"/>
                    </a:moveTo>
                    <a:cubicBezTo>
                      <a:pt x="5969" y="5136"/>
                      <a:pt x="6568" y="5306"/>
                      <a:pt x="6958" y="5038"/>
                    </a:cubicBezTo>
                    <a:cubicBezTo>
                      <a:pt x="7343" y="4763"/>
                      <a:pt x="7400" y="4174"/>
                      <a:pt x="7062" y="3687"/>
                    </a:cubicBezTo>
                    <a:cubicBezTo>
                      <a:pt x="6724" y="3202"/>
                      <a:pt x="6108" y="3009"/>
                      <a:pt x="5713" y="3290"/>
                    </a:cubicBezTo>
                    <a:cubicBezTo>
                      <a:pt x="5313" y="3565"/>
                      <a:pt x="5271" y="4177"/>
                      <a:pt x="5619" y="4655"/>
                    </a:cubicBezTo>
                    <a:close/>
                    <a:moveTo>
                      <a:pt x="12751" y="0"/>
                    </a:moveTo>
                    <a:lnTo>
                      <a:pt x="21600" y="14673"/>
                    </a:lnTo>
                    <a:lnTo>
                      <a:pt x="20162" y="15457"/>
                    </a:lnTo>
                    <a:lnTo>
                      <a:pt x="19964" y="15142"/>
                    </a:lnTo>
                    <a:cubicBezTo>
                      <a:pt x="19964" y="15142"/>
                      <a:pt x="19831" y="15205"/>
                      <a:pt x="19614" y="15346"/>
                    </a:cubicBezTo>
                    <a:cubicBezTo>
                      <a:pt x="19394" y="15483"/>
                      <a:pt x="19081" y="15678"/>
                      <a:pt x="18706" y="15913"/>
                    </a:cubicBezTo>
                    <a:cubicBezTo>
                      <a:pt x="17961" y="16389"/>
                      <a:pt x="16932" y="16973"/>
                      <a:pt x="15950" y="17625"/>
                    </a:cubicBezTo>
                    <a:cubicBezTo>
                      <a:pt x="14976" y="18290"/>
                      <a:pt x="14002" y="18954"/>
                      <a:pt x="13271" y="19453"/>
                    </a:cubicBezTo>
                    <a:cubicBezTo>
                      <a:pt x="12897" y="19691"/>
                      <a:pt x="12613" y="19924"/>
                      <a:pt x="12407" y="20079"/>
                    </a:cubicBezTo>
                    <a:cubicBezTo>
                      <a:pt x="12203" y="20235"/>
                      <a:pt x="12085" y="20325"/>
                      <a:pt x="12085" y="20325"/>
                    </a:cubicBezTo>
                    <a:lnTo>
                      <a:pt x="12319" y="20617"/>
                    </a:lnTo>
                    <a:lnTo>
                      <a:pt x="11017" y="21600"/>
                    </a:lnTo>
                    <a:lnTo>
                      <a:pt x="0" y="8347"/>
                    </a:lnTo>
                    <a:cubicBezTo>
                      <a:pt x="0" y="8347"/>
                      <a:pt x="254" y="7918"/>
                      <a:pt x="635" y="7275"/>
                    </a:cubicBezTo>
                    <a:cubicBezTo>
                      <a:pt x="1027" y="6639"/>
                      <a:pt x="1516" y="5738"/>
                      <a:pt x="2078" y="4910"/>
                    </a:cubicBezTo>
                    <a:cubicBezTo>
                      <a:pt x="3211" y="3221"/>
                      <a:pt x="4343" y="1533"/>
                      <a:pt x="4343" y="1533"/>
                    </a:cubicBezTo>
                    <a:cubicBezTo>
                      <a:pt x="4343" y="1532"/>
                      <a:pt x="4853" y="1386"/>
                      <a:pt x="5660" y="1242"/>
                    </a:cubicBezTo>
                    <a:cubicBezTo>
                      <a:pt x="6451" y="1088"/>
                      <a:pt x="7506" y="883"/>
                      <a:pt x="8561" y="679"/>
                    </a:cubicBezTo>
                    <a:cubicBezTo>
                      <a:pt x="9604" y="474"/>
                      <a:pt x="10637" y="278"/>
                      <a:pt x="11438" y="183"/>
                    </a:cubicBezTo>
                    <a:cubicBezTo>
                      <a:pt x="12226" y="73"/>
                      <a:pt x="12751" y="0"/>
                      <a:pt x="12751" y="0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ïšḻïďê-Freeform: Shape 9"/>
              <p:cNvSpPr/>
              <p:nvPr/>
            </p:nvSpPr>
            <p:spPr>
              <a:xfrm>
                <a:off x="4089805" y="899757"/>
                <a:ext cx="554002" cy="1228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49" y="19710"/>
                    </a:moveTo>
                    <a:cubicBezTo>
                      <a:pt x="4449" y="19710"/>
                      <a:pt x="5180" y="19702"/>
                      <a:pt x="6276" y="19691"/>
                    </a:cubicBezTo>
                    <a:cubicBezTo>
                      <a:pt x="7371" y="19686"/>
                      <a:pt x="8833" y="19636"/>
                      <a:pt x="10294" y="19675"/>
                    </a:cubicBezTo>
                    <a:cubicBezTo>
                      <a:pt x="11755" y="19691"/>
                      <a:pt x="13217" y="19706"/>
                      <a:pt x="14313" y="19717"/>
                    </a:cubicBezTo>
                    <a:cubicBezTo>
                      <a:pt x="15402" y="19756"/>
                      <a:pt x="16128" y="19783"/>
                      <a:pt x="16128" y="19783"/>
                    </a:cubicBezTo>
                    <a:lnTo>
                      <a:pt x="16339" y="18380"/>
                    </a:lnTo>
                    <a:cubicBezTo>
                      <a:pt x="16339" y="18380"/>
                      <a:pt x="15590" y="18353"/>
                      <a:pt x="14470" y="18313"/>
                    </a:cubicBezTo>
                    <a:cubicBezTo>
                      <a:pt x="13342" y="18301"/>
                      <a:pt x="11837" y="18285"/>
                      <a:pt x="10334" y="18269"/>
                    </a:cubicBezTo>
                    <a:cubicBezTo>
                      <a:pt x="8831" y="18229"/>
                      <a:pt x="7327" y="18280"/>
                      <a:pt x="6199" y="18286"/>
                    </a:cubicBezTo>
                    <a:cubicBezTo>
                      <a:pt x="5071" y="18297"/>
                      <a:pt x="4319" y="18305"/>
                      <a:pt x="4319" y="18305"/>
                    </a:cubicBezTo>
                    <a:cubicBezTo>
                      <a:pt x="4319" y="18305"/>
                      <a:pt x="4449" y="19710"/>
                      <a:pt x="4449" y="19710"/>
                    </a:cubicBezTo>
                    <a:close/>
                    <a:moveTo>
                      <a:pt x="4220" y="17232"/>
                    </a:moveTo>
                    <a:cubicBezTo>
                      <a:pt x="4220" y="17232"/>
                      <a:pt x="4988" y="17224"/>
                      <a:pt x="6140" y="17212"/>
                    </a:cubicBezTo>
                    <a:cubicBezTo>
                      <a:pt x="7292" y="17206"/>
                      <a:pt x="8829" y="17155"/>
                      <a:pt x="10365" y="17196"/>
                    </a:cubicBezTo>
                    <a:cubicBezTo>
                      <a:pt x="11900" y="17212"/>
                      <a:pt x="13436" y="17228"/>
                      <a:pt x="14588" y="17240"/>
                    </a:cubicBezTo>
                    <a:cubicBezTo>
                      <a:pt x="15734" y="17281"/>
                      <a:pt x="16499" y="17308"/>
                      <a:pt x="16499" y="17308"/>
                    </a:cubicBezTo>
                    <a:lnTo>
                      <a:pt x="16708" y="15906"/>
                    </a:lnTo>
                    <a:cubicBezTo>
                      <a:pt x="16708" y="15906"/>
                      <a:pt x="15923" y="15878"/>
                      <a:pt x="14745" y="15836"/>
                    </a:cubicBezTo>
                    <a:cubicBezTo>
                      <a:pt x="13561" y="15823"/>
                      <a:pt x="11983" y="15807"/>
                      <a:pt x="10404" y="15790"/>
                    </a:cubicBezTo>
                    <a:cubicBezTo>
                      <a:pt x="8825" y="15749"/>
                      <a:pt x="7247" y="15800"/>
                      <a:pt x="6064" y="15806"/>
                    </a:cubicBezTo>
                    <a:cubicBezTo>
                      <a:pt x="4880" y="15819"/>
                      <a:pt x="4090" y="15827"/>
                      <a:pt x="4090" y="15827"/>
                    </a:cubicBezTo>
                    <a:cubicBezTo>
                      <a:pt x="4090" y="15827"/>
                      <a:pt x="4220" y="17232"/>
                      <a:pt x="4220" y="17232"/>
                    </a:cubicBezTo>
                    <a:close/>
                    <a:moveTo>
                      <a:pt x="3991" y="14753"/>
                    </a:moveTo>
                    <a:cubicBezTo>
                      <a:pt x="3991" y="14753"/>
                      <a:pt x="4796" y="14744"/>
                      <a:pt x="6005" y="14732"/>
                    </a:cubicBezTo>
                    <a:cubicBezTo>
                      <a:pt x="7213" y="14725"/>
                      <a:pt x="8824" y="14674"/>
                      <a:pt x="10435" y="14715"/>
                    </a:cubicBezTo>
                    <a:cubicBezTo>
                      <a:pt x="12046" y="14732"/>
                      <a:pt x="13656" y="14749"/>
                      <a:pt x="14864" y="14762"/>
                    </a:cubicBezTo>
                    <a:cubicBezTo>
                      <a:pt x="16067" y="14805"/>
                      <a:pt x="16868" y="14833"/>
                      <a:pt x="16868" y="14833"/>
                    </a:cubicBezTo>
                    <a:lnTo>
                      <a:pt x="17080" y="13431"/>
                    </a:lnTo>
                    <a:cubicBezTo>
                      <a:pt x="17080" y="13431"/>
                      <a:pt x="16256" y="13402"/>
                      <a:pt x="15021" y="13359"/>
                    </a:cubicBezTo>
                    <a:cubicBezTo>
                      <a:pt x="13781" y="13345"/>
                      <a:pt x="12128" y="13328"/>
                      <a:pt x="10475" y="13310"/>
                    </a:cubicBezTo>
                    <a:cubicBezTo>
                      <a:pt x="8822" y="13269"/>
                      <a:pt x="7168" y="13320"/>
                      <a:pt x="5928" y="13327"/>
                    </a:cubicBezTo>
                    <a:cubicBezTo>
                      <a:pt x="4688" y="13340"/>
                      <a:pt x="3861" y="13350"/>
                      <a:pt x="3861" y="13350"/>
                    </a:cubicBezTo>
                    <a:cubicBezTo>
                      <a:pt x="3861" y="13350"/>
                      <a:pt x="3991" y="14753"/>
                      <a:pt x="3991" y="14753"/>
                    </a:cubicBezTo>
                    <a:close/>
                    <a:moveTo>
                      <a:pt x="3763" y="12276"/>
                    </a:moveTo>
                    <a:cubicBezTo>
                      <a:pt x="3763" y="12276"/>
                      <a:pt x="4605" y="12267"/>
                      <a:pt x="5869" y="12254"/>
                    </a:cubicBezTo>
                    <a:cubicBezTo>
                      <a:pt x="7132" y="12246"/>
                      <a:pt x="8819" y="12195"/>
                      <a:pt x="10505" y="12236"/>
                    </a:cubicBezTo>
                    <a:cubicBezTo>
                      <a:pt x="12191" y="12255"/>
                      <a:pt x="13876" y="12273"/>
                      <a:pt x="15140" y="12287"/>
                    </a:cubicBezTo>
                    <a:cubicBezTo>
                      <a:pt x="16399" y="12330"/>
                      <a:pt x="17238" y="12360"/>
                      <a:pt x="17238" y="12360"/>
                    </a:cubicBezTo>
                    <a:lnTo>
                      <a:pt x="17448" y="10957"/>
                    </a:lnTo>
                    <a:cubicBezTo>
                      <a:pt x="17448" y="10957"/>
                      <a:pt x="16587" y="10927"/>
                      <a:pt x="15296" y="10882"/>
                    </a:cubicBezTo>
                    <a:cubicBezTo>
                      <a:pt x="14002" y="10868"/>
                      <a:pt x="12273" y="10849"/>
                      <a:pt x="10545" y="10830"/>
                    </a:cubicBezTo>
                    <a:cubicBezTo>
                      <a:pt x="8817" y="10789"/>
                      <a:pt x="7089" y="10841"/>
                      <a:pt x="5792" y="10848"/>
                    </a:cubicBezTo>
                    <a:cubicBezTo>
                      <a:pt x="4497" y="10862"/>
                      <a:pt x="3633" y="10872"/>
                      <a:pt x="3633" y="10872"/>
                    </a:cubicBezTo>
                    <a:cubicBezTo>
                      <a:pt x="3633" y="10872"/>
                      <a:pt x="3763" y="12276"/>
                      <a:pt x="3763" y="12276"/>
                    </a:cubicBezTo>
                    <a:close/>
                    <a:moveTo>
                      <a:pt x="3534" y="9798"/>
                    </a:moveTo>
                    <a:cubicBezTo>
                      <a:pt x="3534" y="9798"/>
                      <a:pt x="4415" y="9788"/>
                      <a:pt x="5734" y="9773"/>
                    </a:cubicBezTo>
                    <a:cubicBezTo>
                      <a:pt x="7054" y="9766"/>
                      <a:pt x="8815" y="9714"/>
                      <a:pt x="10575" y="9755"/>
                    </a:cubicBezTo>
                    <a:cubicBezTo>
                      <a:pt x="12336" y="9775"/>
                      <a:pt x="14096" y="9794"/>
                      <a:pt x="15417" y="9809"/>
                    </a:cubicBezTo>
                    <a:cubicBezTo>
                      <a:pt x="16732" y="9854"/>
                      <a:pt x="17609" y="9885"/>
                      <a:pt x="17609" y="9885"/>
                    </a:cubicBezTo>
                    <a:lnTo>
                      <a:pt x="17819" y="8483"/>
                    </a:lnTo>
                    <a:cubicBezTo>
                      <a:pt x="17819" y="8483"/>
                      <a:pt x="16920" y="8452"/>
                      <a:pt x="15572" y="8405"/>
                    </a:cubicBezTo>
                    <a:cubicBezTo>
                      <a:pt x="14220" y="8391"/>
                      <a:pt x="12418" y="8371"/>
                      <a:pt x="10615" y="8350"/>
                    </a:cubicBezTo>
                    <a:cubicBezTo>
                      <a:pt x="8813" y="8309"/>
                      <a:pt x="7009" y="8361"/>
                      <a:pt x="5658" y="8369"/>
                    </a:cubicBezTo>
                    <a:cubicBezTo>
                      <a:pt x="4305" y="8384"/>
                      <a:pt x="3404" y="8394"/>
                      <a:pt x="3404" y="8394"/>
                    </a:cubicBezTo>
                    <a:cubicBezTo>
                      <a:pt x="3404" y="8394"/>
                      <a:pt x="3534" y="9798"/>
                      <a:pt x="3534" y="9798"/>
                    </a:cubicBezTo>
                    <a:close/>
                    <a:moveTo>
                      <a:pt x="3305" y="7321"/>
                    </a:moveTo>
                    <a:cubicBezTo>
                      <a:pt x="3305" y="7321"/>
                      <a:pt x="4222" y="7311"/>
                      <a:pt x="5599" y="7295"/>
                    </a:cubicBezTo>
                    <a:cubicBezTo>
                      <a:pt x="6975" y="7287"/>
                      <a:pt x="8810" y="7235"/>
                      <a:pt x="10645" y="7276"/>
                    </a:cubicBezTo>
                    <a:cubicBezTo>
                      <a:pt x="12480" y="7297"/>
                      <a:pt x="14315" y="7318"/>
                      <a:pt x="15693" y="7333"/>
                    </a:cubicBezTo>
                    <a:cubicBezTo>
                      <a:pt x="17064" y="7380"/>
                      <a:pt x="17980" y="7411"/>
                      <a:pt x="17980" y="7411"/>
                    </a:cubicBezTo>
                    <a:lnTo>
                      <a:pt x="18189" y="6008"/>
                    </a:lnTo>
                    <a:cubicBezTo>
                      <a:pt x="18189" y="6008"/>
                      <a:pt x="17252" y="5977"/>
                      <a:pt x="15848" y="5928"/>
                    </a:cubicBezTo>
                    <a:cubicBezTo>
                      <a:pt x="14441" y="5913"/>
                      <a:pt x="12563" y="5892"/>
                      <a:pt x="10686" y="5870"/>
                    </a:cubicBezTo>
                    <a:cubicBezTo>
                      <a:pt x="8808" y="5829"/>
                      <a:pt x="6930" y="5881"/>
                      <a:pt x="5522" y="5890"/>
                    </a:cubicBezTo>
                    <a:cubicBezTo>
                      <a:pt x="4114" y="5906"/>
                      <a:pt x="3175" y="5916"/>
                      <a:pt x="3175" y="5916"/>
                    </a:cubicBezTo>
                    <a:cubicBezTo>
                      <a:pt x="3175" y="5916"/>
                      <a:pt x="3305" y="7321"/>
                      <a:pt x="3305" y="7321"/>
                    </a:cubicBezTo>
                    <a:close/>
                    <a:moveTo>
                      <a:pt x="3076" y="4842"/>
                    </a:moveTo>
                    <a:cubicBezTo>
                      <a:pt x="3076" y="4842"/>
                      <a:pt x="4030" y="4831"/>
                      <a:pt x="5464" y="4815"/>
                    </a:cubicBezTo>
                    <a:cubicBezTo>
                      <a:pt x="6895" y="4806"/>
                      <a:pt x="8806" y="4753"/>
                      <a:pt x="10716" y="4796"/>
                    </a:cubicBezTo>
                    <a:cubicBezTo>
                      <a:pt x="12626" y="4817"/>
                      <a:pt x="14535" y="4839"/>
                      <a:pt x="15968" y="4856"/>
                    </a:cubicBezTo>
                    <a:cubicBezTo>
                      <a:pt x="17397" y="4904"/>
                      <a:pt x="18349" y="4936"/>
                      <a:pt x="18349" y="4936"/>
                    </a:cubicBezTo>
                    <a:lnTo>
                      <a:pt x="18560" y="3534"/>
                    </a:lnTo>
                    <a:cubicBezTo>
                      <a:pt x="18560" y="3534"/>
                      <a:pt x="17585" y="3501"/>
                      <a:pt x="16124" y="3452"/>
                    </a:cubicBezTo>
                    <a:cubicBezTo>
                      <a:pt x="14661" y="3435"/>
                      <a:pt x="12708" y="3413"/>
                      <a:pt x="10756" y="3391"/>
                    </a:cubicBezTo>
                    <a:cubicBezTo>
                      <a:pt x="8802" y="3348"/>
                      <a:pt x="6851" y="3401"/>
                      <a:pt x="5386" y="3410"/>
                    </a:cubicBezTo>
                    <a:cubicBezTo>
                      <a:pt x="3923" y="3427"/>
                      <a:pt x="2947" y="3438"/>
                      <a:pt x="2947" y="3438"/>
                    </a:cubicBezTo>
                    <a:cubicBezTo>
                      <a:pt x="2947" y="3438"/>
                      <a:pt x="3076" y="4842"/>
                      <a:pt x="3076" y="4842"/>
                    </a:cubicBezTo>
                    <a:close/>
                    <a:moveTo>
                      <a:pt x="2658" y="21508"/>
                    </a:moveTo>
                    <a:lnTo>
                      <a:pt x="0" y="1768"/>
                    </a:lnTo>
                    <a:cubicBezTo>
                      <a:pt x="0" y="1768"/>
                      <a:pt x="652" y="1645"/>
                      <a:pt x="1630" y="1458"/>
                    </a:cubicBezTo>
                    <a:cubicBezTo>
                      <a:pt x="2622" y="1292"/>
                      <a:pt x="3946" y="1070"/>
                      <a:pt x="5268" y="848"/>
                    </a:cubicBezTo>
                    <a:cubicBezTo>
                      <a:pt x="6614" y="627"/>
                      <a:pt x="7960" y="406"/>
                      <a:pt x="8970" y="239"/>
                    </a:cubicBezTo>
                    <a:cubicBezTo>
                      <a:pt x="9991" y="95"/>
                      <a:pt x="10672" y="0"/>
                      <a:pt x="10672" y="0"/>
                    </a:cubicBezTo>
                    <a:cubicBezTo>
                      <a:pt x="10672" y="0"/>
                      <a:pt x="13442" y="445"/>
                      <a:pt x="16210" y="890"/>
                    </a:cubicBezTo>
                    <a:cubicBezTo>
                      <a:pt x="18944" y="1385"/>
                      <a:pt x="21600" y="1898"/>
                      <a:pt x="21600" y="1898"/>
                    </a:cubicBezTo>
                    <a:lnTo>
                      <a:pt x="17813" y="21600"/>
                    </a:lnTo>
                    <a:cubicBezTo>
                      <a:pt x="17813" y="21600"/>
                      <a:pt x="16870" y="21568"/>
                      <a:pt x="15456" y="21519"/>
                    </a:cubicBezTo>
                    <a:cubicBezTo>
                      <a:pt x="14047" y="21440"/>
                      <a:pt x="12139" y="21468"/>
                      <a:pt x="10244" y="21430"/>
                    </a:cubicBezTo>
                    <a:cubicBezTo>
                      <a:pt x="9770" y="21424"/>
                      <a:pt x="9295" y="21418"/>
                      <a:pt x="8828" y="21412"/>
                    </a:cubicBezTo>
                    <a:cubicBezTo>
                      <a:pt x="8361" y="21418"/>
                      <a:pt x="7902" y="21425"/>
                      <a:pt x="7456" y="21432"/>
                    </a:cubicBezTo>
                    <a:cubicBezTo>
                      <a:pt x="6567" y="21442"/>
                      <a:pt x="5736" y="21451"/>
                      <a:pt x="5025" y="21459"/>
                    </a:cubicBezTo>
                    <a:cubicBezTo>
                      <a:pt x="3598" y="21458"/>
                      <a:pt x="2658" y="21508"/>
                      <a:pt x="2658" y="21508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ïšḻïďê-Freeform: Shape 10"/>
              <p:cNvSpPr/>
              <p:nvPr/>
            </p:nvSpPr>
            <p:spPr>
              <a:xfrm>
                <a:off x="4999786" y="501001"/>
                <a:ext cx="805581" cy="1768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490" y="17790"/>
                    </a:moveTo>
                    <a:cubicBezTo>
                      <a:pt x="3490" y="17790"/>
                      <a:pt x="4157" y="17879"/>
                      <a:pt x="4826" y="17968"/>
                    </a:cubicBezTo>
                    <a:cubicBezTo>
                      <a:pt x="5484" y="18073"/>
                      <a:pt x="6141" y="18178"/>
                      <a:pt x="6141" y="18178"/>
                    </a:cubicBezTo>
                    <a:lnTo>
                      <a:pt x="7617" y="16186"/>
                    </a:lnTo>
                    <a:cubicBezTo>
                      <a:pt x="7617" y="16186"/>
                      <a:pt x="6920" y="16075"/>
                      <a:pt x="6223" y="15964"/>
                    </a:cubicBezTo>
                    <a:cubicBezTo>
                      <a:pt x="5518" y="15863"/>
                      <a:pt x="4806" y="15774"/>
                      <a:pt x="4806" y="15774"/>
                    </a:cubicBezTo>
                    <a:cubicBezTo>
                      <a:pt x="4806" y="15774"/>
                      <a:pt x="3490" y="17790"/>
                      <a:pt x="3490" y="17790"/>
                    </a:cubicBezTo>
                    <a:close/>
                    <a:moveTo>
                      <a:pt x="5387" y="14885"/>
                    </a:moveTo>
                    <a:cubicBezTo>
                      <a:pt x="5387" y="14885"/>
                      <a:pt x="6118" y="14976"/>
                      <a:pt x="6840" y="15080"/>
                    </a:cubicBezTo>
                    <a:cubicBezTo>
                      <a:pt x="7555" y="15193"/>
                      <a:pt x="8269" y="15307"/>
                      <a:pt x="8269" y="15307"/>
                    </a:cubicBezTo>
                    <a:lnTo>
                      <a:pt x="9750" y="13314"/>
                    </a:lnTo>
                    <a:cubicBezTo>
                      <a:pt x="9750" y="13314"/>
                      <a:pt x="8994" y="13195"/>
                      <a:pt x="8239" y="13076"/>
                    </a:cubicBezTo>
                    <a:cubicBezTo>
                      <a:pt x="7477" y="12965"/>
                      <a:pt x="6705" y="12869"/>
                      <a:pt x="6705" y="12869"/>
                    </a:cubicBezTo>
                    <a:cubicBezTo>
                      <a:pt x="6705" y="12869"/>
                      <a:pt x="5387" y="14885"/>
                      <a:pt x="5387" y="14885"/>
                    </a:cubicBezTo>
                    <a:close/>
                    <a:moveTo>
                      <a:pt x="7288" y="11979"/>
                    </a:moveTo>
                    <a:cubicBezTo>
                      <a:pt x="7288" y="11979"/>
                      <a:pt x="8078" y="12078"/>
                      <a:pt x="8856" y="12191"/>
                    </a:cubicBezTo>
                    <a:cubicBezTo>
                      <a:pt x="9630" y="12313"/>
                      <a:pt x="10402" y="12435"/>
                      <a:pt x="10402" y="12435"/>
                    </a:cubicBezTo>
                    <a:lnTo>
                      <a:pt x="11885" y="10443"/>
                    </a:lnTo>
                    <a:cubicBezTo>
                      <a:pt x="11885" y="10443"/>
                      <a:pt x="11073" y="10315"/>
                      <a:pt x="10259" y="10188"/>
                    </a:cubicBezTo>
                    <a:cubicBezTo>
                      <a:pt x="9441" y="10067"/>
                      <a:pt x="8610" y="9964"/>
                      <a:pt x="8610" y="9964"/>
                    </a:cubicBezTo>
                    <a:cubicBezTo>
                      <a:pt x="8610" y="9964"/>
                      <a:pt x="7288" y="11979"/>
                      <a:pt x="7288" y="11979"/>
                    </a:cubicBezTo>
                    <a:close/>
                    <a:moveTo>
                      <a:pt x="9194" y="9075"/>
                    </a:moveTo>
                    <a:cubicBezTo>
                      <a:pt x="9194" y="9075"/>
                      <a:pt x="10042" y="9181"/>
                      <a:pt x="10878" y="9304"/>
                    </a:cubicBezTo>
                    <a:cubicBezTo>
                      <a:pt x="11709" y="9434"/>
                      <a:pt x="12540" y="9565"/>
                      <a:pt x="12540" y="9565"/>
                    </a:cubicBezTo>
                    <a:lnTo>
                      <a:pt x="14025" y="7573"/>
                    </a:lnTo>
                    <a:cubicBezTo>
                      <a:pt x="14025" y="7573"/>
                      <a:pt x="13154" y="7437"/>
                      <a:pt x="12283" y="7301"/>
                    </a:cubicBezTo>
                    <a:cubicBezTo>
                      <a:pt x="11407" y="7171"/>
                      <a:pt x="10518" y="7060"/>
                      <a:pt x="10518" y="7060"/>
                    </a:cubicBezTo>
                    <a:cubicBezTo>
                      <a:pt x="10518" y="7060"/>
                      <a:pt x="9194" y="9075"/>
                      <a:pt x="9194" y="9075"/>
                    </a:cubicBezTo>
                    <a:close/>
                    <a:moveTo>
                      <a:pt x="11103" y="6171"/>
                    </a:moveTo>
                    <a:cubicBezTo>
                      <a:pt x="11103" y="6171"/>
                      <a:pt x="12010" y="6284"/>
                      <a:pt x="12903" y="6417"/>
                    </a:cubicBezTo>
                    <a:cubicBezTo>
                      <a:pt x="13792" y="6555"/>
                      <a:pt x="14680" y="6695"/>
                      <a:pt x="14680" y="6695"/>
                    </a:cubicBezTo>
                    <a:lnTo>
                      <a:pt x="16169" y="4704"/>
                    </a:lnTo>
                    <a:cubicBezTo>
                      <a:pt x="16169" y="4704"/>
                      <a:pt x="15239" y="4559"/>
                      <a:pt x="14310" y="4414"/>
                    </a:cubicBezTo>
                    <a:cubicBezTo>
                      <a:pt x="13849" y="4337"/>
                      <a:pt x="13371" y="4285"/>
                      <a:pt x="13019" y="4235"/>
                    </a:cubicBezTo>
                    <a:cubicBezTo>
                      <a:pt x="12666" y="4189"/>
                      <a:pt x="12430" y="4158"/>
                      <a:pt x="12430" y="4158"/>
                    </a:cubicBezTo>
                    <a:cubicBezTo>
                      <a:pt x="12430" y="4158"/>
                      <a:pt x="11103" y="6171"/>
                      <a:pt x="11103" y="6171"/>
                    </a:cubicBezTo>
                    <a:close/>
                    <a:moveTo>
                      <a:pt x="13016" y="3269"/>
                    </a:moveTo>
                    <a:cubicBezTo>
                      <a:pt x="13016" y="3269"/>
                      <a:pt x="13256" y="3301"/>
                      <a:pt x="13616" y="3348"/>
                    </a:cubicBezTo>
                    <a:cubicBezTo>
                      <a:pt x="13974" y="3399"/>
                      <a:pt x="14462" y="3453"/>
                      <a:pt x="14932" y="3531"/>
                    </a:cubicBezTo>
                    <a:cubicBezTo>
                      <a:pt x="15879" y="3678"/>
                      <a:pt x="16826" y="3825"/>
                      <a:pt x="16826" y="3825"/>
                    </a:cubicBezTo>
                    <a:lnTo>
                      <a:pt x="18316" y="1835"/>
                    </a:lnTo>
                    <a:cubicBezTo>
                      <a:pt x="18316" y="1835"/>
                      <a:pt x="17329" y="1681"/>
                      <a:pt x="16343" y="1528"/>
                    </a:cubicBezTo>
                    <a:cubicBezTo>
                      <a:pt x="15852" y="1447"/>
                      <a:pt x="15346" y="1389"/>
                      <a:pt x="14972" y="1337"/>
                    </a:cubicBezTo>
                    <a:cubicBezTo>
                      <a:pt x="14597" y="1287"/>
                      <a:pt x="14347" y="1254"/>
                      <a:pt x="14347" y="1254"/>
                    </a:cubicBezTo>
                    <a:cubicBezTo>
                      <a:pt x="14347" y="1254"/>
                      <a:pt x="13016" y="3269"/>
                      <a:pt x="13016" y="3269"/>
                    </a:cubicBezTo>
                    <a:close/>
                    <a:moveTo>
                      <a:pt x="0" y="20844"/>
                    </a:moveTo>
                    <a:lnTo>
                      <a:pt x="12640" y="0"/>
                    </a:lnTo>
                    <a:cubicBezTo>
                      <a:pt x="12640" y="0"/>
                      <a:pt x="13205" y="74"/>
                      <a:pt x="14053" y="185"/>
                    </a:cubicBezTo>
                    <a:cubicBezTo>
                      <a:pt x="14898" y="301"/>
                      <a:pt x="16037" y="436"/>
                      <a:pt x="17151" y="608"/>
                    </a:cubicBezTo>
                    <a:cubicBezTo>
                      <a:pt x="19376" y="956"/>
                      <a:pt x="21600" y="1304"/>
                      <a:pt x="21600" y="1304"/>
                    </a:cubicBezTo>
                    <a:lnTo>
                      <a:pt x="5316" y="21600"/>
                    </a:lnTo>
                    <a:cubicBezTo>
                      <a:pt x="5316" y="21600"/>
                      <a:pt x="3997" y="21396"/>
                      <a:pt x="2678" y="21193"/>
                    </a:cubicBezTo>
                    <a:cubicBezTo>
                      <a:pt x="1339" y="21018"/>
                      <a:pt x="0" y="20844"/>
                      <a:pt x="0" y="20844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ïšḻïďê-Freeform: Shape 11"/>
              <p:cNvSpPr/>
              <p:nvPr/>
            </p:nvSpPr>
            <p:spPr>
              <a:xfrm>
                <a:off x="3149150" y="0"/>
                <a:ext cx="924471" cy="2216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622" y="6579"/>
                    </a:moveTo>
                    <a:cubicBezTo>
                      <a:pt x="7622" y="6579"/>
                      <a:pt x="6490" y="6693"/>
                      <a:pt x="5358" y="6807"/>
                    </a:cubicBezTo>
                    <a:cubicBezTo>
                      <a:pt x="4793" y="6865"/>
                      <a:pt x="4228" y="6922"/>
                      <a:pt x="3803" y="6965"/>
                    </a:cubicBezTo>
                    <a:cubicBezTo>
                      <a:pt x="3378" y="7007"/>
                      <a:pt x="3100" y="7042"/>
                      <a:pt x="3100" y="7042"/>
                    </a:cubicBezTo>
                    <a:lnTo>
                      <a:pt x="4179" y="8691"/>
                    </a:lnTo>
                    <a:cubicBezTo>
                      <a:pt x="4179" y="8691"/>
                      <a:pt x="4445" y="8658"/>
                      <a:pt x="4853" y="8618"/>
                    </a:cubicBezTo>
                    <a:cubicBezTo>
                      <a:pt x="5258" y="8577"/>
                      <a:pt x="5799" y="8522"/>
                      <a:pt x="6340" y="8467"/>
                    </a:cubicBezTo>
                    <a:cubicBezTo>
                      <a:pt x="7422" y="8357"/>
                      <a:pt x="8505" y="8248"/>
                      <a:pt x="8505" y="8248"/>
                    </a:cubicBezTo>
                    <a:cubicBezTo>
                      <a:pt x="8505" y="8248"/>
                      <a:pt x="7622" y="6579"/>
                      <a:pt x="7622" y="6579"/>
                    </a:cubicBezTo>
                    <a:close/>
                    <a:moveTo>
                      <a:pt x="8980" y="9147"/>
                    </a:moveTo>
                    <a:cubicBezTo>
                      <a:pt x="8980" y="9147"/>
                      <a:pt x="7923" y="9253"/>
                      <a:pt x="6866" y="9361"/>
                    </a:cubicBezTo>
                    <a:cubicBezTo>
                      <a:pt x="6339" y="9414"/>
                      <a:pt x="5810" y="9468"/>
                      <a:pt x="5415" y="9508"/>
                    </a:cubicBezTo>
                    <a:cubicBezTo>
                      <a:pt x="5018" y="9547"/>
                      <a:pt x="4756" y="9578"/>
                      <a:pt x="4756" y="9578"/>
                    </a:cubicBezTo>
                    <a:lnTo>
                      <a:pt x="5828" y="11228"/>
                    </a:lnTo>
                    <a:lnTo>
                      <a:pt x="9858" y="10815"/>
                    </a:lnTo>
                    <a:cubicBezTo>
                      <a:pt x="9858" y="10815"/>
                      <a:pt x="8980" y="9147"/>
                      <a:pt x="8980" y="9147"/>
                    </a:cubicBezTo>
                    <a:close/>
                    <a:moveTo>
                      <a:pt x="10329" y="11715"/>
                    </a:moveTo>
                    <a:lnTo>
                      <a:pt x="6403" y="12116"/>
                    </a:lnTo>
                    <a:lnTo>
                      <a:pt x="7467" y="13766"/>
                    </a:lnTo>
                    <a:lnTo>
                      <a:pt x="11200" y="13384"/>
                    </a:lnTo>
                    <a:cubicBezTo>
                      <a:pt x="11200" y="13384"/>
                      <a:pt x="10329" y="11715"/>
                      <a:pt x="10329" y="11715"/>
                    </a:cubicBezTo>
                    <a:close/>
                    <a:moveTo>
                      <a:pt x="11668" y="14283"/>
                    </a:moveTo>
                    <a:lnTo>
                      <a:pt x="8040" y="14655"/>
                    </a:lnTo>
                    <a:lnTo>
                      <a:pt x="9097" y="16305"/>
                    </a:lnTo>
                    <a:lnTo>
                      <a:pt x="12532" y="15953"/>
                    </a:lnTo>
                    <a:cubicBezTo>
                      <a:pt x="12532" y="15953"/>
                      <a:pt x="11668" y="14283"/>
                      <a:pt x="11668" y="14283"/>
                    </a:cubicBezTo>
                    <a:close/>
                    <a:moveTo>
                      <a:pt x="12997" y="16853"/>
                    </a:moveTo>
                    <a:lnTo>
                      <a:pt x="9666" y="17195"/>
                    </a:lnTo>
                    <a:lnTo>
                      <a:pt x="10718" y="18847"/>
                    </a:lnTo>
                    <a:lnTo>
                      <a:pt x="13856" y="18523"/>
                    </a:lnTo>
                    <a:cubicBezTo>
                      <a:pt x="13856" y="18523"/>
                      <a:pt x="12997" y="16853"/>
                      <a:pt x="12997" y="16853"/>
                    </a:cubicBezTo>
                    <a:close/>
                    <a:moveTo>
                      <a:pt x="10230" y="6363"/>
                    </a:moveTo>
                    <a:lnTo>
                      <a:pt x="11004" y="8042"/>
                    </a:lnTo>
                    <a:cubicBezTo>
                      <a:pt x="11004" y="8042"/>
                      <a:pt x="12099" y="7955"/>
                      <a:pt x="13194" y="7869"/>
                    </a:cubicBezTo>
                    <a:cubicBezTo>
                      <a:pt x="14297" y="7803"/>
                      <a:pt x="15400" y="7737"/>
                      <a:pt x="15400" y="7737"/>
                    </a:cubicBezTo>
                    <a:lnTo>
                      <a:pt x="14822" y="6045"/>
                    </a:lnTo>
                    <a:cubicBezTo>
                      <a:pt x="14822" y="6045"/>
                      <a:pt x="13668" y="6107"/>
                      <a:pt x="12519" y="6183"/>
                    </a:cubicBezTo>
                    <a:cubicBezTo>
                      <a:pt x="11374" y="6273"/>
                      <a:pt x="10230" y="6363"/>
                      <a:pt x="10230" y="6363"/>
                    </a:cubicBezTo>
                    <a:close/>
                    <a:moveTo>
                      <a:pt x="15710" y="8648"/>
                    </a:moveTo>
                    <a:cubicBezTo>
                      <a:pt x="15710" y="8648"/>
                      <a:pt x="14633" y="8712"/>
                      <a:pt x="13556" y="8777"/>
                    </a:cubicBezTo>
                    <a:cubicBezTo>
                      <a:pt x="12488" y="8862"/>
                      <a:pt x="11419" y="8946"/>
                      <a:pt x="11419" y="8946"/>
                    </a:cubicBezTo>
                    <a:lnTo>
                      <a:pt x="12185" y="10625"/>
                    </a:lnTo>
                    <a:cubicBezTo>
                      <a:pt x="12185" y="10625"/>
                      <a:pt x="13206" y="10544"/>
                      <a:pt x="14225" y="10462"/>
                    </a:cubicBezTo>
                    <a:cubicBezTo>
                      <a:pt x="15253" y="10402"/>
                      <a:pt x="16282" y="10341"/>
                      <a:pt x="16282" y="10341"/>
                    </a:cubicBezTo>
                    <a:cubicBezTo>
                      <a:pt x="16282" y="10341"/>
                      <a:pt x="15710" y="8648"/>
                      <a:pt x="15710" y="8648"/>
                    </a:cubicBezTo>
                    <a:close/>
                    <a:moveTo>
                      <a:pt x="16587" y="11252"/>
                    </a:moveTo>
                    <a:cubicBezTo>
                      <a:pt x="16587" y="11252"/>
                      <a:pt x="15585" y="11311"/>
                      <a:pt x="14583" y="11370"/>
                    </a:cubicBezTo>
                    <a:cubicBezTo>
                      <a:pt x="13590" y="11450"/>
                      <a:pt x="12596" y="11529"/>
                      <a:pt x="12596" y="11529"/>
                    </a:cubicBezTo>
                    <a:lnTo>
                      <a:pt x="13358" y="13209"/>
                    </a:lnTo>
                    <a:cubicBezTo>
                      <a:pt x="13358" y="13209"/>
                      <a:pt x="14302" y="13132"/>
                      <a:pt x="15246" y="13056"/>
                    </a:cubicBezTo>
                    <a:cubicBezTo>
                      <a:pt x="16199" y="13000"/>
                      <a:pt x="17152" y="12945"/>
                      <a:pt x="17152" y="12945"/>
                    </a:cubicBezTo>
                    <a:cubicBezTo>
                      <a:pt x="17152" y="12945"/>
                      <a:pt x="16587" y="11252"/>
                      <a:pt x="16587" y="11252"/>
                    </a:cubicBezTo>
                    <a:close/>
                    <a:moveTo>
                      <a:pt x="17455" y="13856"/>
                    </a:moveTo>
                    <a:cubicBezTo>
                      <a:pt x="17455" y="13856"/>
                      <a:pt x="16528" y="13910"/>
                      <a:pt x="15601" y="13964"/>
                    </a:cubicBezTo>
                    <a:cubicBezTo>
                      <a:pt x="14683" y="14039"/>
                      <a:pt x="13764" y="14113"/>
                      <a:pt x="13764" y="14113"/>
                    </a:cubicBezTo>
                    <a:lnTo>
                      <a:pt x="14519" y="15793"/>
                    </a:lnTo>
                    <a:cubicBezTo>
                      <a:pt x="14519" y="15793"/>
                      <a:pt x="15388" y="15722"/>
                      <a:pt x="16258" y="15652"/>
                    </a:cubicBezTo>
                    <a:cubicBezTo>
                      <a:pt x="17135" y="15601"/>
                      <a:pt x="18013" y="15550"/>
                      <a:pt x="18013" y="15550"/>
                    </a:cubicBezTo>
                    <a:cubicBezTo>
                      <a:pt x="18013" y="15550"/>
                      <a:pt x="17455" y="13856"/>
                      <a:pt x="17455" y="13856"/>
                    </a:cubicBezTo>
                    <a:close/>
                    <a:moveTo>
                      <a:pt x="18312" y="16461"/>
                    </a:moveTo>
                    <a:cubicBezTo>
                      <a:pt x="18312" y="16461"/>
                      <a:pt x="17460" y="16511"/>
                      <a:pt x="16609" y="16561"/>
                    </a:cubicBezTo>
                    <a:cubicBezTo>
                      <a:pt x="15766" y="16629"/>
                      <a:pt x="14922" y="16697"/>
                      <a:pt x="14922" y="16697"/>
                    </a:cubicBezTo>
                    <a:lnTo>
                      <a:pt x="15670" y="18378"/>
                    </a:lnTo>
                    <a:cubicBezTo>
                      <a:pt x="15670" y="18378"/>
                      <a:pt x="16465" y="18313"/>
                      <a:pt x="17259" y="18249"/>
                    </a:cubicBezTo>
                    <a:cubicBezTo>
                      <a:pt x="18062" y="18202"/>
                      <a:pt x="18864" y="18155"/>
                      <a:pt x="18864" y="18155"/>
                    </a:cubicBezTo>
                    <a:cubicBezTo>
                      <a:pt x="18864" y="18155"/>
                      <a:pt x="18312" y="16461"/>
                      <a:pt x="18312" y="16461"/>
                    </a:cubicBezTo>
                    <a:close/>
                    <a:moveTo>
                      <a:pt x="10737" y="21600"/>
                    </a:moveTo>
                    <a:cubicBezTo>
                      <a:pt x="10737" y="21600"/>
                      <a:pt x="8075" y="17848"/>
                      <a:pt x="5412" y="14095"/>
                    </a:cubicBezTo>
                    <a:cubicBezTo>
                      <a:pt x="2706" y="10348"/>
                      <a:pt x="0" y="6601"/>
                      <a:pt x="0" y="6601"/>
                    </a:cubicBezTo>
                    <a:cubicBezTo>
                      <a:pt x="0" y="6601"/>
                      <a:pt x="843" y="6162"/>
                      <a:pt x="2188" y="5497"/>
                    </a:cubicBezTo>
                    <a:cubicBezTo>
                      <a:pt x="2864" y="5173"/>
                      <a:pt x="3679" y="4806"/>
                      <a:pt x="4573" y="4406"/>
                    </a:cubicBezTo>
                    <a:cubicBezTo>
                      <a:pt x="5469" y="4010"/>
                      <a:pt x="6441" y="3569"/>
                      <a:pt x="7462" y="3171"/>
                    </a:cubicBezTo>
                    <a:cubicBezTo>
                      <a:pt x="8477" y="2763"/>
                      <a:pt x="9522" y="2355"/>
                      <a:pt x="10524" y="1972"/>
                    </a:cubicBezTo>
                    <a:cubicBezTo>
                      <a:pt x="11525" y="1586"/>
                      <a:pt x="12495" y="1263"/>
                      <a:pt x="13334" y="967"/>
                    </a:cubicBezTo>
                    <a:cubicBezTo>
                      <a:pt x="15017" y="386"/>
                      <a:pt x="16192" y="0"/>
                      <a:pt x="16192" y="0"/>
                    </a:cubicBezTo>
                    <a:cubicBezTo>
                      <a:pt x="16192" y="0"/>
                      <a:pt x="17584" y="5184"/>
                      <a:pt x="18975" y="10369"/>
                    </a:cubicBezTo>
                    <a:cubicBezTo>
                      <a:pt x="20287" y="15556"/>
                      <a:pt x="21600" y="20744"/>
                      <a:pt x="21600" y="20744"/>
                    </a:cubicBezTo>
                    <a:cubicBezTo>
                      <a:pt x="21600" y="20744"/>
                      <a:pt x="21404" y="20750"/>
                      <a:pt x="21110" y="20759"/>
                    </a:cubicBezTo>
                    <a:cubicBezTo>
                      <a:pt x="20818" y="20776"/>
                      <a:pt x="20429" y="20797"/>
                      <a:pt x="20040" y="20819"/>
                    </a:cubicBezTo>
                    <a:cubicBezTo>
                      <a:pt x="19262" y="20859"/>
                      <a:pt x="18482" y="20900"/>
                      <a:pt x="18482" y="20900"/>
                    </a:cubicBezTo>
                    <a:lnTo>
                      <a:pt x="17926" y="19405"/>
                    </a:lnTo>
                    <a:cubicBezTo>
                      <a:pt x="17926" y="19405"/>
                      <a:pt x="17621" y="19417"/>
                      <a:pt x="17176" y="19459"/>
                    </a:cubicBezTo>
                    <a:cubicBezTo>
                      <a:pt x="16728" y="19496"/>
                      <a:pt x="16131" y="19545"/>
                      <a:pt x="15534" y="19594"/>
                    </a:cubicBezTo>
                    <a:cubicBezTo>
                      <a:pt x="14936" y="19642"/>
                      <a:pt x="14337" y="19685"/>
                      <a:pt x="13898" y="19739"/>
                    </a:cubicBezTo>
                    <a:cubicBezTo>
                      <a:pt x="13456" y="19785"/>
                      <a:pt x="13162" y="19816"/>
                      <a:pt x="13162" y="19816"/>
                    </a:cubicBezTo>
                    <a:lnTo>
                      <a:pt x="13970" y="21256"/>
                    </a:lnTo>
                    <a:cubicBezTo>
                      <a:pt x="13970" y="21256"/>
                      <a:pt x="13156" y="21333"/>
                      <a:pt x="12342" y="21410"/>
                    </a:cubicBezTo>
                    <a:cubicBezTo>
                      <a:pt x="11540" y="21505"/>
                      <a:pt x="10737" y="21600"/>
                      <a:pt x="10737" y="21600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" name="ïšḻïďê-Freeform: Shape 12"/>
              <p:cNvSpPr/>
              <p:nvPr/>
            </p:nvSpPr>
            <p:spPr>
              <a:xfrm>
                <a:off x="4631704" y="879308"/>
                <a:ext cx="507862" cy="1309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73" y="18204"/>
                    </a:moveTo>
                    <a:cubicBezTo>
                      <a:pt x="3073" y="18204"/>
                      <a:pt x="3906" y="18254"/>
                      <a:pt x="4738" y="18303"/>
                    </a:cubicBezTo>
                    <a:cubicBezTo>
                      <a:pt x="5560" y="18371"/>
                      <a:pt x="6384" y="18438"/>
                      <a:pt x="6384" y="18438"/>
                    </a:cubicBezTo>
                    <a:lnTo>
                      <a:pt x="7179" y="16747"/>
                    </a:lnTo>
                    <a:cubicBezTo>
                      <a:pt x="7179" y="16747"/>
                      <a:pt x="6325" y="16678"/>
                      <a:pt x="5471" y="16608"/>
                    </a:cubicBezTo>
                    <a:cubicBezTo>
                      <a:pt x="4611" y="16549"/>
                      <a:pt x="3743" y="16504"/>
                      <a:pt x="3743" y="16504"/>
                    </a:cubicBezTo>
                    <a:cubicBezTo>
                      <a:pt x="3743" y="16504"/>
                      <a:pt x="3073" y="18204"/>
                      <a:pt x="3073" y="18204"/>
                    </a:cubicBezTo>
                    <a:close/>
                    <a:moveTo>
                      <a:pt x="4107" y="15590"/>
                    </a:moveTo>
                    <a:cubicBezTo>
                      <a:pt x="4107" y="15589"/>
                      <a:pt x="4990" y="15635"/>
                      <a:pt x="5867" y="15696"/>
                    </a:cubicBezTo>
                    <a:cubicBezTo>
                      <a:pt x="6739" y="15766"/>
                      <a:pt x="7611" y="15837"/>
                      <a:pt x="7611" y="15837"/>
                    </a:cubicBezTo>
                    <a:lnTo>
                      <a:pt x="8412" y="14146"/>
                    </a:lnTo>
                    <a:cubicBezTo>
                      <a:pt x="8412" y="14146"/>
                      <a:pt x="7509" y="14074"/>
                      <a:pt x="6606" y="14001"/>
                    </a:cubicBezTo>
                    <a:cubicBezTo>
                      <a:pt x="5700" y="13935"/>
                      <a:pt x="4784" y="13890"/>
                      <a:pt x="4784" y="13890"/>
                    </a:cubicBezTo>
                    <a:cubicBezTo>
                      <a:pt x="4784" y="13890"/>
                      <a:pt x="4107" y="15590"/>
                      <a:pt x="4107" y="15590"/>
                    </a:cubicBezTo>
                    <a:close/>
                    <a:moveTo>
                      <a:pt x="5150" y="12975"/>
                    </a:moveTo>
                    <a:cubicBezTo>
                      <a:pt x="5150" y="12975"/>
                      <a:pt x="6083" y="13020"/>
                      <a:pt x="7006" y="13089"/>
                    </a:cubicBezTo>
                    <a:cubicBezTo>
                      <a:pt x="7926" y="13162"/>
                      <a:pt x="8846" y="13235"/>
                      <a:pt x="8846" y="13235"/>
                    </a:cubicBezTo>
                    <a:lnTo>
                      <a:pt x="9655" y="11545"/>
                    </a:lnTo>
                    <a:cubicBezTo>
                      <a:pt x="9655" y="11545"/>
                      <a:pt x="8703" y="11470"/>
                      <a:pt x="7751" y="11394"/>
                    </a:cubicBezTo>
                    <a:cubicBezTo>
                      <a:pt x="7278" y="11351"/>
                      <a:pt x="6794" y="11333"/>
                      <a:pt x="6435" y="11310"/>
                    </a:cubicBezTo>
                    <a:cubicBezTo>
                      <a:pt x="6074" y="11289"/>
                      <a:pt x="5833" y="11276"/>
                      <a:pt x="5833" y="11276"/>
                    </a:cubicBezTo>
                    <a:cubicBezTo>
                      <a:pt x="5833" y="11276"/>
                      <a:pt x="5150" y="12975"/>
                      <a:pt x="5150" y="12975"/>
                    </a:cubicBezTo>
                    <a:close/>
                    <a:moveTo>
                      <a:pt x="6204" y="10360"/>
                    </a:moveTo>
                    <a:cubicBezTo>
                      <a:pt x="6204" y="10360"/>
                      <a:pt x="6449" y="10375"/>
                      <a:pt x="6815" y="10395"/>
                    </a:cubicBezTo>
                    <a:cubicBezTo>
                      <a:pt x="7181" y="10417"/>
                      <a:pt x="7673" y="10439"/>
                      <a:pt x="8156" y="10482"/>
                    </a:cubicBezTo>
                    <a:cubicBezTo>
                      <a:pt x="9123" y="10558"/>
                      <a:pt x="10092" y="10635"/>
                      <a:pt x="10092" y="10635"/>
                    </a:cubicBezTo>
                    <a:lnTo>
                      <a:pt x="10908" y="8945"/>
                    </a:lnTo>
                    <a:cubicBezTo>
                      <a:pt x="10908" y="8945"/>
                      <a:pt x="9908" y="8867"/>
                      <a:pt x="8908" y="8788"/>
                    </a:cubicBezTo>
                    <a:cubicBezTo>
                      <a:pt x="8410" y="8745"/>
                      <a:pt x="7904" y="8719"/>
                      <a:pt x="7525" y="8697"/>
                    </a:cubicBezTo>
                    <a:cubicBezTo>
                      <a:pt x="7146" y="8676"/>
                      <a:pt x="6894" y="8661"/>
                      <a:pt x="6894" y="8661"/>
                    </a:cubicBezTo>
                    <a:cubicBezTo>
                      <a:pt x="6894" y="8661"/>
                      <a:pt x="6204" y="10360"/>
                      <a:pt x="6204" y="10360"/>
                    </a:cubicBezTo>
                    <a:close/>
                    <a:moveTo>
                      <a:pt x="7267" y="7747"/>
                    </a:moveTo>
                    <a:cubicBezTo>
                      <a:pt x="7267" y="7747"/>
                      <a:pt x="7523" y="7762"/>
                      <a:pt x="7908" y="7783"/>
                    </a:cubicBezTo>
                    <a:cubicBezTo>
                      <a:pt x="8293" y="7804"/>
                      <a:pt x="8807" y="7832"/>
                      <a:pt x="9313" y="7876"/>
                    </a:cubicBezTo>
                    <a:cubicBezTo>
                      <a:pt x="10331" y="7956"/>
                      <a:pt x="11347" y="8036"/>
                      <a:pt x="11347" y="8036"/>
                    </a:cubicBezTo>
                    <a:lnTo>
                      <a:pt x="12170" y="6345"/>
                    </a:lnTo>
                    <a:cubicBezTo>
                      <a:pt x="12170" y="6345"/>
                      <a:pt x="11121" y="6264"/>
                      <a:pt x="10074" y="6183"/>
                    </a:cubicBezTo>
                    <a:cubicBezTo>
                      <a:pt x="9550" y="6138"/>
                      <a:pt x="9022" y="6107"/>
                      <a:pt x="8625" y="6086"/>
                    </a:cubicBezTo>
                    <a:cubicBezTo>
                      <a:pt x="8228" y="6063"/>
                      <a:pt x="7965" y="6048"/>
                      <a:pt x="7965" y="6048"/>
                    </a:cubicBezTo>
                    <a:cubicBezTo>
                      <a:pt x="7965" y="6048"/>
                      <a:pt x="7267" y="7747"/>
                      <a:pt x="7267" y="7747"/>
                    </a:cubicBezTo>
                    <a:close/>
                    <a:moveTo>
                      <a:pt x="8267" y="18589"/>
                    </a:moveTo>
                    <a:cubicBezTo>
                      <a:pt x="8267" y="18589"/>
                      <a:pt x="9089" y="18652"/>
                      <a:pt x="9914" y="18716"/>
                    </a:cubicBezTo>
                    <a:cubicBezTo>
                      <a:pt x="10328" y="18743"/>
                      <a:pt x="10731" y="18790"/>
                      <a:pt x="11036" y="18821"/>
                    </a:cubicBezTo>
                    <a:cubicBezTo>
                      <a:pt x="11340" y="18852"/>
                      <a:pt x="11543" y="18872"/>
                      <a:pt x="11543" y="18872"/>
                    </a:cubicBezTo>
                    <a:lnTo>
                      <a:pt x="12533" y="17197"/>
                    </a:lnTo>
                    <a:cubicBezTo>
                      <a:pt x="12533" y="17197"/>
                      <a:pt x="12323" y="17176"/>
                      <a:pt x="12007" y="17143"/>
                    </a:cubicBezTo>
                    <a:cubicBezTo>
                      <a:pt x="11690" y="17114"/>
                      <a:pt x="11273" y="17062"/>
                      <a:pt x="10843" y="17035"/>
                    </a:cubicBezTo>
                    <a:cubicBezTo>
                      <a:pt x="9988" y="16969"/>
                      <a:pt x="9133" y="16902"/>
                      <a:pt x="9133" y="16902"/>
                    </a:cubicBezTo>
                    <a:cubicBezTo>
                      <a:pt x="9133" y="16902"/>
                      <a:pt x="8267" y="18589"/>
                      <a:pt x="8267" y="18589"/>
                    </a:cubicBezTo>
                    <a:close/>
                    <a:moveTo>
                      <a:pt x="9602" y="15993"/>
                    </a:moveTo>
                    <a:cubicBezTo>
                      <a:pt x="9602" y="15993"/>
                      <a:pt x="10474" y="16061"/>
                      <a:pt x="11346" y="16129"/>
                    </a:cubicBezTo>
                    <a:cubicBezTo>
                      <a:pt x="12215" y="16200"/>
                      <a:pt x="13070" y="16295"/>
                      <a:pt x="13070" y="16296"/>
                    </a:cubicBezTo>
                    <a:lnTo>
                      <a:pt x="14070" y="14621"/>
                    </a:lnTo>
                    <a:cubicBezTo>
                      <a:pt x="14070" y="14621"/>
                      <a:pt x="13182" y="14524"/>
                      <a:pt x="12283" y="14448"/>
                    </a:cubicBezTo>
                    <a:cubicBezTo>
                      <a:pt x="11380" y="14378"/>
                      <a:pt x="10477" y="14308"/>
                      <a:pt x="10477" y="14308"/>
                    </a:cubicBezTo>
                    <a:cubicBezTo>
                      <a:pt x="10477" y="14308"/>
                      <a:pt x="9602" y="15993"/>
                      <a:pt x="9602" y="15993"/>
                    </a:cubicBezTo>
                    <a:close/>
                    <a:moveTo>
                      <a:pt x="10949" y="13400"/>
                    </a:moveTo>
                    <a:cubicBezTo>
                      <a:pt x="10949" y="13400"/>
                      <a:pt x="11870" y="13472"/>
                      <a:pt x="12789" y="13543"/>
                    </a:cubicBezTo>
                    <a:cubicBezTo>
                      <a:pt x="13704" y="13622"/>
                      <a:pt x="14609" y="13719"/>
                      <a:pt x="14609" y="13719"/>
                    </a:cubicBezTo>
                    <a:lnTo>
                      <a:pt x="15613" y="12044"/>
                    </a:lnTo>
                    <a:cubicBezTo>
                      <a:pt x="15613" y="12044"/>
                      <a:pt x="14677" y="11946"/>
                      <a:pt x="13732" y="11862"/>
                    </a:cubicBezTo>
                    <a:cubicBezTo>
                      <a:pt x="12781" y="11789"/>
                      <a:pt x="11829" y="11715"/>
                      <a:pt x="11829" y="11715"/>
                    </a:cubicBezTo>
                    <a:cubicBezTo>
                      <a:pt x="11829" y="11715"/>
                      <a:pt x="10949" y="13400"/>
                      <a:pt x="10949" y="13400"/>
                    </a:cubicBezTo>
                    <a:close/>
                    <a:moveTo>
                      <a:pt x="12305" y="10808"/>
                    </a:moveTo>
                    <a:cubicBezTo>
                      <a:pt x="12305" y="10808"/>
                      <a:pt x="13273" y="10882"/>
                      <a:pt x="14240" y="10957"/>
                    </a:cubicBezTo>
                    <a:cubicBezTo>
                      <a:pt x="15197" y="11050"/>
                      <a:pt x="16155" y="11143"/>
                      <a:pt x="16155" y="11143"/>
                    </a:cubicBezTo>
                    <a:lnTo>
                      <a:pt x="17166" y="9469"/>
                    </a:lnTo>
                    <a:cubicBezTo>
                      <a:pt x="17166" y="9469"/>
                      <a:pt x="16180" y="9373"/>
                      <a:pt x="15191" y="9276"/>
                    </a:cubicBezTo>
                    <a:cubicBezTo>
                      <a:pt x="14192" y="9199"/>
                      <a:pt x="13192" y="9122"/>
                      <a:pt x="13192" y="9122"/>
                    </a:cubicBezTo>
                    <a:cubicBezTo>
                      <a:pt x="13192" y="9122"/>
                      <a:pt x="12305" y="10808"/>
                      <a:pt x="12305" y="10808"/>
                    </a:cubicBezTo>
                    <a:close/>
                    <a:moveTo>
                      <a:pt x="13672" y="8215"/>
                    </a:moveTo>
                    <a:cubicBezTo>
                      <a:pt x="13672" y="8215"/>
                      <a:pt x="14688" y="8293"/>
                      <a:pt x="15704" y="8372"/>
                    </a:cubicBezTo>
                    <a:cubicBezTo>
                      <a:pt x="16709" y="8470"/>
                      <a:pt x="17714" y="8568"/>
                      <a:pt x="17714" y="8568"/>
                    </a:cubicBezTo>
                    <a:lnTo>
                      <a:pt x="18731" y="6895"/>
                    </a:lnTo>
                    <a:cubicBezTo>
                      <a:pt x="18731" y="6895"/>
                      <a:pt x="17696" y="6794"/>
                      <a:pt x="16660" y="6692"/>
                    </a:cubicBezTo>
                    <a:cubicBezTo>
                      <a:pt x="15612" y="6612"/>
                      <a:pt x="14564" y="6531"/>
                      <a:pt x="14564" y="6531"/>
                    </a:cubicBezTo>
                    <a:cubicBezTo>
                      <a:pt x="14564" y="6531"/>
                      <a:pt x="13672" y="8215"/>
                      <a:pt x="13672" y="8215"/>
                    </a:cubicBezTo>
                    <a:close/>
                    <a:moveTo>
                      <a:pt x="0" y="20797"/>
                    </a:moveTo>
                    <a:cubicBezTo>
                      <a:pt x="0" y="20797"/>
                      <a:pt x="1812" y="15596"/>
                      <a:pt x="3625" y="10395"/>
                    </a:cubicBezTo>
                    <a:cubicBezTo>
                      <a:pt x="5515" y="5198"/>
                      <a:pt x="7407" y="0"/>
                      <a:pt x="7407" y="0"/>
                    </a:cubicBezTo>
                    <a:cubicBezTo>
                      <a:pt x="7407" y="0"/>
                      <a:pt x="8378" y="381"/>
                      <a:pt x="9836" y="952"/>
                    </a:cubicBezTo>
                    <a:cubicBezTo>
                      <a:pt x="11283" y="1506"/>
                      <a:pt x="13127" y="2331"/>
                      <a:pt x="14904" y="3118"/>
                    </a:cubicBezTo>
                    <a:cubicBezTo>
                      <a:pt x="16684" y="3908"/>
                      <a:pt x="18383" y="4698"/>
                      <a:pt x="19597" y="5331"/>
                    </a:cubicBezTo>
                    <a:cubicBezTo>
                      <a:pt x="20800" y="5947"/>
                      <a:pt x="21600" y="6358"/>
                      <a:pt x="21600" y="6358"/>
                    </a:cubicBezTo>
                    <a:cubicBezTo>
                      <a:pt x="21600" y="6358"/>
                      <a:pt x="19126" y="10167"/>
                      <a:pt x="16651" y="13975"/>
                    </a:cubicBezTo>
                    <a:cubicBezTo>
                      <a:pt x="14219" y="17788"/>
                      <a:pt x="11788" y="21600"/>
                      <a:pt x="11788" y="21600"/>
                    </a:cubicBezTo>
                    <a:cubicBezTo>
                      <a:pt x="11788" y="21600"/>
                      <a:pt x="10909" y="21520"/>
                      <a:pt x="10030" y="21441"/>
                    </a:cubicBezTo>
                    <a:cubicBezTo>
                      <a:pt x="9157" y="21351"/>
                      <a:pt x="8263" y="21296"/>
                      <a:pt x="8263" y="21296"/>
                    </a:cubicBezTo>
                    <a:lnTo>
                      <a:pt x="9042" y="19863"/>
                    </a:lnTo>
                    <a:lnTo>
                      <a:pt x="4002" y="19461"/>
                    </a:lnTo>
                    <a:lnTo>
                      <a:pt x="3370" y="20959"/>
                    </a:lnTo>
                    <a:cubicBezTo>
                      <a:pt x="3370" y="20959"/>
                      <a:pt x="0" y="20797"/>
                      <a:pt x="0" y="20797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ïšḻïďê-Freeform: Shape 13"/>
              <p:cNvSpPr/>
              <p:nvPr/>
            </p:nvSpPr>
            <p:spPr>
              <a:xfrm>
                <a:off x="2402760" y="1308737"/>
                <a:ext cx="1125357" cy="1152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1" extrusionOk="0">
                    <a:moveTo>
                      <a:pt x="11146" y="18403"/>
                    </a:moveTo>
                    <a:cubicBezTo>
                      <a:pt x="11146" y="18403"/>
                      <a:pt x="11473" y="18215"/>
                      <a:pt x="11821" y="18066"/>
                    </a:cubicBezTo>
                    <a:cubicBezTo>
                      <a:pt x="12164" y="17907"/>
                      <a:pt x="12507" y="17748"/>
                      <a:pt x="12507" y="17748"/>
                    </a:cubicBezTo>
                    <a:lnTo>
                      <a:pt x="11613" y="16003"/>
                    </a:lnTo>
                    <a:cubicBezTo>
                      <a:pt x="11613" y="16003"/>
                      <a:pt x="11258" y="16169"/>
                      <a:pt x="10902" y="16335"/>
                    </a:cubicBezTo>
                    <a:cubicBezTo>
                      <a:pt x="10541" y="16491"/>
                      <a:pt x="10201" y="16684"/>
                      <a:pt x="10201" y="16684"/>
                    </a:cubicBezTo>
                    <a:cubicBezTo>
                      <a:pt x="10201" y="16684"/>
                      <a:pt x="11146" y="18403"/>
                      <a:pt x="11146" y="18403"/>
                    </a:cubicBezTo>
                    <a:close/>
                    <a:moveTo>
                      <a:pt x="9692" y="15758"/>
                    </a:moveTo>
                    <a:cubicBezTo>
                      <a:pt x="9692" y="15758"/>
                      <a:pt x="9795" y="15700"/>
                      <a:pt x="9974" y="15600"/>
                    </a:cubicBezTo>
                    <a:cubicBezTo>
                      <a:pt x="10159" y="15509"/>
                      <a:pt x="10423" y="15379"/>
                      <a:pt x="10740" y="15223"/>
                    </a:cubicBezTo>
                    <a:cubicBezTo>
                      <a:pt x="11055" y="15067"/>
                      <a:pt x="11425" y="14885"/>
                      <a:pt x="11820" y="14690"/>
                    </a:cubicBezTo>
                    <a:cubicBezTo>
                      <a:pt x="12018" y="14592"/>
                      <a:pt x="12221" y="14490"/>
                      <a:pt x="12428" y="14387"/>
                    </a:cubicBezTo>
                    <a:cubicBezTo>
                      <a:pt x="12641" y="14295"/>
                      <a:pt x="12857" y="14202"/>
                      <a:pt x="13073" y="14109"/>
                    </a:cubicBezTo>
                    <a:cubicBezTo>
                      <a:pt x="13944" y="13750"/>
                      <a:pt x="14786" y="13327"/>
                      <a:pt x="15456" y="13102"/>
                    </a:cubicBezTo>
                    <a:cubicBezTo>
                      <a:pt x="16117" y="12853"/>
                      <a:pt x="16557" y="12686"/>
                      <a:pt x="16557" y="12686"/>
                    </a:cubicBezTo>
                    <a:lnTo>
                      <a:pt x="15862" y="10858"/>
                    </a:lnTo>
                    <a:cubicBezTo>
                      <a:pt x="15862" y="10858"/>
                      <a:pt x="15406" y="11030"/>
                      <a:pt x="14722" y="11289"/>
                    </a:cubicBezTo>
                    <a:cubicBezTo>
                      <a:pt x="14027" y="11522"/>
                      <a:pt x="13153" y="11958"/>
                      <a:pt x="12253" y="12331"/>
                    </a:cubicBezTo>
                    <a:cubicBezTo>
                      <a:pt x="12029" y="12428"/>
                      <a:pt x="11805" y="12524"/>
                      <a:pt x="11585" y="12619"/>
                    </a:cubicBezTo>
                    <a:cubicBezTo>
                      <a:pt x="11370" y="12725"/>
                      <a:pt x="11159" y="12831"/>
                      <a:pt x="10954" y="12932"/>
                    </a:cubicBezTo>
                    <a:cubicBezTo>
                      <a:pt x="10545" y="13134"/>
                      <a:pt x="10163" y="13323"/>
                      <a:pt x="9835" y="13484"/>
                    </a:cubicBezTo>
                    <a:cubicBezTo>
                      <a:pt x="9507" y="13646"/>
                      <a:pt x="9233" y="13780"/>
                      <a:pt x="9042" y="13874"/>
                    </a:cubicBezTo>
                    <a:cubicBezTo>
                      <a:pt x="8856" y="13978"/>
                      <a:pt x="8750" y="14038"/>
                      <a:pt x="8750" y="14038"/>
                    </a:cubicBezTo>
                    <a:cubicBezTo>
                      <a:pt x="8750" y="14038"/>
                      <a:pt x="9692" y="15758"/>
                      <a:pt x="9692" y="15758"/>
                    </a:cubicBezTo>
                    <a:close/>
                    <a:moveTo>
                      <a:pt x="8243" y="13111"/>
                    </a:moveTo>
                    <a:cubicBezTo>
                      <a:pt x="8243" y="13111"/>
                      <a:pt x="8351" y="13051"/>
                      <a:pt x="8541" y="12945"/>
                    </a:cubicBezTo>
                    <a:cubicBezTo>
                      <a:pt x="8736" y="12849"/>
                      <a:pt x="9014" y="12712"/>
                      <a:pt x="9348" y="12548"/>
                    </a:cubicBezTo>
                    <a:cubicBezTo>
                      <a:pt x="9682" y="12384"/>
                      <a:pt x="10071" y="12191"/>
                      <a:pt x="10488" y="11985"/>
                    </a:cubicBezTo>
                    <a:cubicBezTo>
                      <a:pt x="10697" y="11882"/>
                      <a:pt x="10912" y="11775"/>
                      <a:pt x="11131" y="11666"/>
                    </a:cubicBezTo>
                    <a:cubicBezTo>
                      <a:pt x="11355" y="11570"/>
                      <a:pt x="11583" y="11472"/>
                      <a:pt x="11812" y="11373"/>
                    </a:cubicBezTo>
                    <a:cubicBezTo>
                      <a:pt x="12728" y="10992"/>
                      <a:pt x="13619" y="10550"/>
                      <a:pt x="14327" y="10312"/>
                    </a:cubicBezTo>
                    <a:cubicBezTo>
                      <a:pt x="15023" y="10048"/>
                      <a:pt x="15488" y="9872"/>
                      <a:pt x="15488" y="9872"/>
                    </a:cubicBezTo>
                    <a:lnTo>
                      <a:pt x="14795" y="8043"/>
                    </a:lnTo>
                    <a:cubicBezTo>
                      <a:pt x="14795" y="8043"/>
                      <a:pt x="14315" y="8224"/>
                      <a:pt x="13595" y="8497"/>
                    </a:cubicBezTo>
                    <a:cubicBezTo>
                      <a:pt x="12864" y="8746"/>
                      <a:pt x="11941" y="9198"/>
                      <a:pt x="10994" y="9594"/>
                    </a:cubicBezTo>
                    <a:cubicBezTo>
                      <a:pt x="10040" y="9978"/>
                      <a:pt x="9145" y="10483"/>
                      <a:pt x="8447" y="10808"/>
                    </a:cubicBezTo>
                    <a:cubicBezTo>
                      <a:pt x="8101" y="10978"/>
                      <a:pt x="7813" y="11119"/>
                      <a:pt x="7612" y="11218"/>
                    </a:cubicBezTo>
                    <a:cubicBezTo>
                      <a:pt x="7415" y="11327"/>
                      <a:pt x="7304" y="11389"/>
                      <a:pt x="7304" y="11389"/>
                    </a:cubicBezTo>
                    <a:cubicBezTo>
                      <a:pt x="7304" y="11389"/>
                      <a:pt x="8243" y="13111"/>
                      <a:pt x="8243" y="13111"/>
                    </a:cubicBezTo>
                    <a:close/>
                    <a:moveTo>
                      <a:pt x="6798" y="10461"/>
                    </a:moveTo>
                    <a:cubicBezTo>
                      <a:pt x="6798" y="10461"/>
                      <a:pt x="6912" y="10398"/>
                      <a:pt x="7112" y="10287"/>
                    </a:cubicBezTo>
                    <a:cubicBezTo>
                      <a:pt x="7317" y="10187"/>
                      <a:pt x="7610" y="10042"/>
                      <a:pt x="7961" y="9870"/>
                    </a:cubicBezTo>
                    <a:cubicBezTo>
                      <a:pt x="8671" y="9538"/>
                      <a:pt x="9584" y="9027"/>
                      <a:pt x="10554" y="8635"/>
                    </a:cubicBezTo>
                    <a:cubicBezTo>
                      <a:pt x="11518" y="8231"/>
                      <a:pt x="12458" y="7773"/>
                      <a:pt x="13202" y="7520"/>
                    </a:cubicBezTo>
                    <a:cubicBezTo>
                      <a:pt x="13935" y="7242"/>
                      <a:pt x="14424" y="7057"/>
                      <a:pt x="14424" y="7057"/>
                    </a:cubicBezTo>
                    <a:lnTo>
                      <a:pt x="13734" y="5227"/>
                    </a:lnTo>
                    <a:cubicBezTo>
                      <a:pt x="13734" y="5227"/>
                      <a:pt x="13230" y="5418"/>
                      <a:pt x="12473" y="5705"/>
                    </a:cubicBezTo>
                    <a:cubicBezTo>
                      <a:pt x="11706" y="5968"/>
                      <a:pt x="10733" y="6435"/>
                      <a:pt x="9739" y="6855"/>
                    </a:cubicBezTo>
                    <a:cubicBezTo>
                      <a:pt x="8738" y="7261"/>
                      <a:pt x="7794" y="7784"/>
                      <a:pt x="7062" y="8128"/>
                    </a:cubicBezTo>
                    <a:cubicBezTo>
                      <a:pt x="6699" y="8307"/>
                      <a:pt x="6397" y="8456"/>
                      <a:pt x="6185" y="8560"/>
                    </a:cubicBezTo>
                    <a:cubicBezTo>
                      <a:pt x="5978" y="8673"/>
                      <a:pt x="5861" y="8738"/>
                      <a:pt x="5861" y="8738"/>
                    </a:cubicBezTo>
                    <a:cubicBezTo>
                      <a:pt x="5861" y="8738"/>
                      <a:pt x="6798" y="10461"/>
                      <a:pt x="6798" y="10461"/>
                    </a:cubicBezTo>
                    <a:close/>
                    <a:moveTo>
                      <a:pt x="5357" y="7810"/>
                    </a:moveTo>
                    <a:cubicBezTo>
                      <a:pt x="5357" y="7810"/>
                      <a:pt x="5477" y="7744"/>
                      <a:pt x="5687" y="7629"/>
                    </a:cubicBezTo>
                    <a:cubicBezTo>
                      <a:pt x="5902" y="7524"/>
                      <a:pt x="6210" y="7372"/>
                      <a:pt x="6579" y="7191"/>
                    </a:cubicBezTo>
                    <a:cubicBezTo>
                      <a:pt x="7322" y="6839"/>
                      <a:pt x="8283" y="6309"/>
                      <a:pt x="9301" y="5896"/>
                    </a:cubicBezTo>
                    <a:cubicBezTo>
                      <a:pt x="10311" y="5468"/>
                      <a:pt x="11302" y="4995"/>
                      <a:pt x="12081" y="4727"/>
                    </a:cubicBezTo>
                    <a:cubicBezTo>
                      <a:pt x="12851" y="4435"/>
                      <a:pt x="13364" y="4241"/>
                      <a:pt x="13364" y="4241"/>
                    </a:cubicBezTo>
                    <a:lnTo>
                      <a:pt x="12677" y="2408"/>
                    </a:lnTo>
                    <a:cubicBezTo>
                      <a:pt x="12677" y="2408"/>
                      <a:pt x="12148" y="2609"/>
                      <a:pt x="11355" y="2910"/>
                    </a:cubicBezTo>
                    <a:cubicBezTo>
                      <a:pt x="10551" y="3188"/>
                      <a:pt x="9528" y="3670"/>
                      <a:pt x="8489" y="4114"/>
                    </a:cubicBezTo>
                    <a:cubicBezTo>
                      <a:pt x="7440" y="4543"/>
                      <a:pt x="6447" y="5084"/>
                      <a:pt x="5682" y="5448"/>
                    </a:cubicBezTo>
                    <a:cubicBezTo>
                      <a:pt x="5302" y="5635"/>
                      <a:pt x="4985" y="5792"/>
                      <a:pt x="4763" y="5901"/>
                    </a:cubicBezTo>
                    <a:cubicBezTo>
                      <a:pt x="4542" y="6012"/>
                      <a:pt x="4421" y="6085"/>
                      <a:pt x="4422" y="6085"/>
                    </a:cubicBezTo>
                    <a:cubicBezTo>
                      <a:pt x="4422" y="6085"/>
                      <a:pt x="5357" y="7810"/>
                      <a:pt x="5357" y="7810"/>
                    </a:cubicBezTo>
                    <a:close/>
                    <a:moveTo>
                      <a:pt x="18442" y="15206"/>
                    </a:moveTo>
                    <a:cubicBezTo>
                      <a:pt x="18442" y="15206"/>
                      <a:pt x="18529" y="15169"/>
                      <a:pt x="18666" y="15132"/>
                    </a:cubicBezTo>
                    <a:cubicBezTo>
                      <a:pt x="18802" y="15091"/>
                      <a:pt x="18984" y="15038"/>
                      <a:pt x="19165" y="14984"/>
                    </a:cubicBezTo>
                    <a:cubicBezTo>
                      <a:pt x="19526" y="14876"/>
                      <a:pt x="19888" y="14766"/>
                      <a:pt x="19888" y="14766"/>
                    </a:cubicBezTo>
                    <a:lnTo>
                      <a:pt x="19276" y="12911"/>
                    </a:lnTo>
                    <a:cubicBezTo>
                      <a:pt x="19276" y="12911"/>
                      <a:pt x="18901" y="13024"/>
                      <a:pt x="18525" y="13137"/>
                    </a:cubicBezTo>
                    <a:cubicBezTo>
                      <a:pt x="18337" y="13193"/>
                      <a:pt x="18149" y="13249"/>
                      <a:pt x="18008" y="13292"/>
                    </a:cubicBezTo>
                    <a:cubicBezTo>
                      <a:pt x="17866" y="13331"/>
                      <a:pt x="17775" y="13367"/>
                      <a:pt x="17775" y="13367"/>
                    </a:cubicBezTo>
                    <a:cubicBezTo>
                      <a:pt x="17775" y="13367"/>
                      <a:pt x="18442" y="15206"/>
                      <a:pt x="18442" y="15206"/>
                    </a:cubicBezTo>
                    <a:close/>
                    <a:moveTo>
                      <a:pt x="17416" y="12375"/>
                    </a:moveTo>
                    <a:lnTo>
                      <a:pt x="18947" y="11911"/>
                    </a:lnTo>
                    <a:lnTo>
                      <a:pt x="18338" y="10053"/>
                    </a:lnTo>
                    <a:lnTo>
                      <a:pt x="16752" y="10535"/>
                    </a:lnTo>
                    <a:cubicBezTo>
                      <a:pt x="16752" y="10535"/>
                      <a:pt x="17416" y="12375"/>
                      <a:pt x="17416" y="12375"/>
                    </a:cubicBezTo>
                    <a:close/>
                    <a:moveTo>
                      <a:pt x="16395" y="9544"/>
                    </a:moveTo>
                    <a:lnTo>
                      <a:pt x="18011" y="9053"/>
                    </a:lnTo>
                    <a:lnTo>
                      <a:pt x="17404" y="7194"/>
                    </a:lnTo>
                    <a:lnTo>
                      <a:pt x="15733" y="7703"/>
                    </a:lnTo>
                    <a:cubicBezTo>
                      <a:pt x="15733" y="7703"/>
                      <a:pt x="16395" y="9544"/>
                      <a:pt x="16395" y="9544"/>
                    </a:cubicBezTo>
                    <a:close/>
                    <a:moveTo>
                      <a:pt x="15378" y="6712"/>
                    </a:moveTo>
                    <a:lnTo>
                      <a:pt x="17078" y="6193"/>
                    </a:lnTo>
                    <a:lnTo>
                      <a:pt x="16475" y="4334"/>
                    </a:lnTo>
                    <a:lnTo>
                      <a:pt x="14720" y="4871"/>
                    </a:lnTo>
                    <a:cubicBezTo>
                      <a:pt x="14720" y="4871"/>
                      <a:pt x="15378" y="6712"/>
                      <a:pt x="15378" y="6712"/>
                    </a:cubicBezTo>
                    <a:close/>
                    <a:moveTo>
                      <a:pt x="14366" y="3880"/>
                    </a:moveTo>
                    <a:lnTo>
                      <a:pt x="16150" y="3333"/>
                    </a:lnTo>
                    <a:lnTo>
                      <a:pt x="15550" y="1473"/>
                    </a:lnTo>
                    <a:lnTo>
                      <a:pt x="13711" y="2038"/>
                    </a:lnTo>
                    <a:cubicBezTo>
                      <a:pt x="13711" y="2038"/>
                      <a:pt x="14366" y="3880"/>
                      <a:pt x="14366" y="3880"/>
                    </a:cubicBezTo>
                    <a:close/>
                    <a:moveTo>
                      <a:pt x="16885" y="13689"/>
                    </a:moveTo>
                    <a:lnTo>
                      <a:pt x="15404" y="14212"/>
                    </a:lnTo>
                    <a:lnTo>
                      <a:pt x="16158" y="16018"/>
                    </a:lnTo>
                    <a:lnTo>
                      <a:pt x="17585" y="15516"/>
                    </a:lnTo>
                    <a:cubicBezTo>
                      <a:pt x="17585" y="15516"/>
                      <a:pt x="16885" y="13689"/>
                      <a:pt x="16885" y="13689"/>
                    </a:cubicBezTo>
                    <a:close/>
                    <a:moveTo>
                      <a:pt x="14231" y="14773"/>
                    </a:moveTo>
                    <a:cubicBezTo>
                      <a:pt x="14231" y="14773"/>
                      <a:pt x="13868" y="14921"/>
                      <a:pt x="13505" y="15071"/>
                    </a:cubicBezTo>
                    <a:cubicBezTo>
                      <a:pt x="13323" y="15144"/>
                      <a:pt x="13142" y="15218"/>
                      <a:pt x="13005" y="15273"/>
                    </a:cubicBezTo>
                    <a:cubicBezTo>
                      <a:pt x="12867" y="15326"/>
                      <a:pt x="12781" y="15374"/>
                      <a:pt x="12781" y="15374"/>
                    </a:cubicBezTo>
                    <a:lnTo>
                      <a:pt x="13631" y="17139"/>
                    </a:lnTo>
                    <a:cubicBezTo>
                      <a:pt x="13631" y="17139"/>
                      <a:pt x="13715" y="17095"/>
                      <a:pt x="13846" y="17042"/>
                    </a:cubicBezTo>
                    <a:cubicBezTo>
                      <a:pt x="13977" y="16988"/>
                      <a:pt x="14153" y="16917"/>
                      <a:pt x="14328" y="16847"/>
                    </a:cubicBezTo>
                    <a:cubicBezTo>
                      <a:pt x="14678" y="16704"/>
                      <a:pt x="15028" y="16561"/>
                      <a:pt x="15028" y="16561"/>
                    </a:cubicBezTo>
                    <a:cubicBezTo>
                      <a:pt x="15028" y="16561"/>
                      <a:pt x="14231" y="14773"/>
                      <a:pt x="14231" y="14773"/>
                    </a:cubicBezTo>
                    <a:close/>
                    <a:moveTo>
                      <a:pt x="11850" y="21571"/>
                    </a:moveTo>
                    <a:cubicBezTo>
                      <a:pt x="11850" y="21571"/>
                      <a:pt x="8872" y="16375"/>
                      <a:pt x="5894" y="11178"/>
                    </a:cubicBezTo>
                    <a:cubicBezTo>
                      <a:pt x="2947" y="5964"/>
                      <a:pt x="0" y="750"/>
                      <a:pt x="0" y="750"/>
                    </a:cubicBezTo>
                    <a:cubicBezTo>
                      <a:pt x="0" y="750"/>
                      <a:pt x="262" y="712"/>
                      <a:pt x="720" y="645"/>
                    </a:cubicBezTo>
                    <a:cubicBezTo>
                      <a:pt x="1173" y="573"/>
                      <a:pt x="1824" y="482"/>
                      <a:pt x="2617" y="413"/>
                    </a:cubicBezTo>
                    <a:cubicBezTo>
                      <a:pt x="3395" y="341"/>
                      <a:pt x="4304" y="256"/>
                      <a:pt x="5277" y="164"/>
                    </a:cubicBezTo>
                    <a:cubicBezTo>
                      <a:pt x="6252" y="105"/>
                      <a:pt x="7290" y="69"/>
                      <a:pt x="8308" y="29"/>
                    </a:cubicBezTo>
                    <a:cubicBezTo>
                      <a:pt x="9319" y="-29"/>
                      <a:pt x="10357" y="17"/>
                      <a:pt x="11299" y="21"/>
                    </a:cubicBezTo>
                    <a:cubicBezTo>
                      <a:pt x="12243" y="30"/>
                      <a:pt x="13113" y="49"/>
                      <a:pt x="13868" y="112"/>
                    </a:cubicBezTo>
                    <a:cubicBezTo>
                      <a:pt x="15350" y="216"/>
                      <a:pt x="16338" y="285"/>
                      <a:pt x="16338" y="285"/>
                    </a:cubicBezTo>
                    <a:cubicBezTo>
                      <a:pt x="16338" y="285"/>
                      <a:pt x="17643" y="4556"/>
                      <a:pt x="18949" y="8825"/>
                    </a:cubicBezTo>
                    <a:cubicBezTo>
                      <a:pt x="20274" y="13090"/>
                      <a:pt x="21600" y="17353"/>
                      <a:pt x="21600" y="17353"/>
                    </a:cubicBezTo>
                    <a:lnTo>
                      <a:pt x="20057" y="17863"/>
                    </a:lnTo>
                    <a:lnTo>
                      <a:pt x="19507" y="16293"/>
                    </a:lnTo>
                    <a:cubicBezTo>
                      <a:pt x="19507" y="16293"/>
                      <a:pt x="19039" y="16425"/>
                      <a:pt x="18364" y="16697"/>
                    </a:cubicBezTo>
                    <a:cubicBezTo>
                      <a:pt x="17689" y="16967"/>
                      <a:pt x="16762" y="17261"/>
                      <a:pt x="15883" y="17675"/>
                    </a:cubicBezTo>
                    <a:cubicBezTo>
                      <a:pt x="15437" y="17866"/>
                      <a:pt x="14991" y="18057"/>
                      <a:pt x="14573" y="18236"/>
                    </a:cubicBezTo>
                    <a:cubicBezTo>
                      <a:pt x="14156" y="18417"/>
                      <a:pt x="13783" y="18622"/>
                      <a:pt x="13455" y="18778"/>
                    </a:cubicBezTo>
                    <a:cubicBezTo>
                      <a:pt x="12800" y="19096"/>
                      <a:pt x="12363" y="19308"/>
                      <a:pt x="12363" y="19308"/>
                    </a:cubicBezTo>
                    <a:lnTo>
                      <a:pt x="13179" y="20832"/>
                    </a:lnTo>
                    <a:cubicBezTo>
                      <a:pt x="13179" y="20832"/>
                      <a:pt x="13094" y="20874"/>
                      <a:pt x="12967" y="20939"/>
                    </a:cubicBezTo>
                    <a:cubicBezTo>
                      <a:pt x="12843" y="21009"/>
                      <a:pt x="12678" y="21103"/>
                      <a:pt x="12512" y="21198"/>
                    </a:cubicBezTo>
                    <a:cubicBezTo>
                      <a:pt x="12181" y="21384"/>
                      <a:pt x="11850" y="21571"/>
                      <a:pt x="11850" y="21571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ïšḻïďê-Freeform: Shape 14"/>
              <p:cNvSpPr/>
              <p:nvPr/>
            </p:nvSpPr>
            <p:spPr>
              <a:xfrm>
                <a:off x="5265624" y="1799514"/>
                <a:ext cx="614771" cy="6651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5" extrusionOk="0">
                    <a:moveTo>
                      <a:pt x="18088" y="8425"/>
                    </a:moveTo>
                    <a:cubicBezTo>
                      <a:pt x="18088" y="8425"/>
                      <a:pt x="17462" y="8066"/>
                      <a:pt x="16469" y="7620"/>
                    </a:cubicBezTo>
                    <a:cubicBezTo>
                      <a:pt x="15488" y="7154"/>
                      <a:pt x="14179" y="6534"/>
                      <a:pt x="12870" y="5913"/>
                    </a:cubicBezTo>
                    <a:cubicBezTo>
                      <a:pt x="11529" y="5353"/>
                      <a:pt x="10190" y="4795"/>
                      <a:pt x="9184" y="4374"/>
                    </a:cubicBezTo>
                    <a:cubicBezTo>
                      <a:pt x="8187" y="3937"/>
                      <a:pt x="7498" y="3700"/>
                      <a:pt x="7498" y="3700"/>
                    </a:cubicBezTo>
                    <a:lnTo>
                      <a:pt x="6419" y="6096"/>
                    </a:lnTo>
                    <a:cubicBezTo>
                      <a:pt x="6419" y="6096"/>
                      <a:pt x="7091" y="6326"/>
                      <a:pt x="8061" y="6753"/>
                    </a:cubicBezTo>
                    <a:cubicBezTo>
                      <a:pt x="9040" y="7160"/>
                      <a:pt x="10344" y="7705"/>
                      <a:pt x="11649" y="8249"/>
                    </a:cubicBezTo>
                    <a:cubicBezTo>
                      <a:pt x="12923" y="8854"/>
                      <a:pt x="14197" y="9458"/>
                      <a:pt x="15153" y="9911"/>
                    </a:cubicBezTo>
                    <a:cubicBezTo>
                      <a:pt x="16120" y="10344"/>
                      <a:pt x="16729" y="10696"/>
                      <a:pt x="16729" y="10695"/>
                    </a:cubicBezTo>
                    <a:cubicBezTo>
                      <a:pt x="16729" y="10695"/>
                      <a:pt x="18088" y="8425"/>
                      <a:pt x="18088" y="8425"/>
                    </a:cubicBezTo>
                    <a:close/>
                    <a:moveTo>
                      <a:pt x="15689" y="12432"/>
                    </a:moveTo>
                    <a:cubicBezTo>
                      <a:pt x="15689" y="12432"/>
                      <a:pt x="15093" y="12087"/>
                      <a:pt x="14145" y="11664"/>
                    </a:cubicBezTo>
                    <a:cubicBezTo>
                      <a:pt x="13210" y="11220"/>
                      <a:pt x="11962" y="10628"/>
                      <a:pt x="10714" y="10036"/>
                    </a:cubicBezTo>
                    <a:cubicBezTo>
                      <a:pt x="9437" y="9503"/>
                      <a:pt x="8160" y="8971"/>
                      <a:pt x="7201" y="8571"/>
                    </a:cubicBezTo>
                    <a:cubicBezTo>
                      <a:pt x="6252" y="8152"/>
                      <a:pt x="5595" y="7928"/>
                      <a:pt x="5595" y="7927"/>
                    </a:cubicBezTo>
                    <a:lnTo>
                      <a:pt x="4515" y="10322"/>
                    </a:lnTo>
                    <a:cubicBezTo>
                      <a:pt x="4515" y="10322"/>
                      <a:pt x="5155" y="10540"/>
                      <a:pt x="6078" y="10948"/>
                    </a:cubicBezTo>
                    <a:cubicBezTo>
                      <a:pt x="7009" y="11337"/>
                      <a:pt x="8252" y="11854"/>
                      <a:pt x="9494" y="12372"/>
                    </a:cubicBezTo>
                    <a:cubicBezTo>
                      <a:pt x="10706" y="12948"/>
                      <a:pt x="11919" y="13524"/>
                      <a:pt x="12829" y="13955"/>
                    </a:cubicBezTo>
                    <a:cubicBezTo>
                      <a:pt x="13751" y="14366"/>
                      <a:pt x="14329" y="14702"/>
                      <a:pt x="14329" y="14701"/>
                    </a:cubicBezTo>
                    <a:cubicBezTo>
                      <a:pt x="14329" y="14701"/>
                      <a:pt x="15689" y="12432"/>
                      <a:pt x="15689" y="12432"/>
                    </a:cubicBezTo>
                    <a:close/>
                    <a:moveTo>
                      <a:pt x="13290" y="16438"/>
                    </a:moveTo>
                    <a:cubicBezTo>
                      <a:pt x="13290" y="16438"/>
                      <a:pt x="12724" y="16109"/>
                      <a:pt x="11821" y="15708"/>
                    </a:cubicBezTo>
                    <a:cubicBezTo>
                      <a:pt x="10932" y="15286"/>
                      <a:pt x="9746" y="14722"/>
                      <a:pt x="8559" y="14160"/>
                    </a:cubicBezTo>
                    <a:cubicBezTo>
                      <a:pt x="7344" y="13653"/>
                      <a:pt x="6130" y="13147"/>
                      <a:pt x="5218" y="12767"/>
                    </a:cubicBezTo>
                    <a:cubicBezTo>
                      <a:pt x="4316" y="12368"/>
                      <a:pt x="3691" y="12155"/>
                      <a:pt x="3691" y="12155"/>
                    </a:cubicBezTo>
                    <a:lnTo>
                      <a:pt x="2612" y="14549"/>
                    </a:lnTo>
                    <a:cubicBezTo>
                      <a:pt x="2612" y="14550"/>
                      <a:pt x="3220" y="14755"/>
                      <a:pt x="4095" y="15144"/>
                    </a:cubicBezTo>
                    <a:cubicBezTo>
                      <a:pt x="4979" y="15513"/>
                      <a:pt x="6159" y="16004"/>
                      <a:pt x="7339" y="16495"/>
                    </a:cubicBezTo>
                    <a:cubicBezTo>
                      <a:pt x="8489" y="17042"/>
                      <a:pt x="9642" y="17589"/>
                      <a:pt x="10505" y="17999"/>
                    </a:cubicBezTo>
                    <a:cubicBezTo>
                      <a:pt x="11381" y="18388"/>
                      <a:pt x="11929" y="18708"/>
                      <a:pt x="11929" y="18708"/>
                    </a:cubicBezTo>
                    <a:cubicBezTo>
                      <a:pt x="11929" y="18708"/>
                      <a:pt x="13290" y="16438"/>
                      <a:pt x="13290" y="16438"/>
                    </a:cubicBezTo>
                    <a:close/>
                    <a:moveTo>
                      <a:pt x="13373" y="2903"/>
                    </a:moveTo>
                    <a:cubicBezTo>
                      <a:pt x="13097" y="3446"/>
                      <a:pt x="13253" y="4036"/>
                      <a:pt x="13715" y="4231"/>
                    </a:cubicBezTo>
                    <a:cubicBezTo>
                      <a:pt x="14166" y="4447"/>
                      <a:pt x="14765" y="4189"/>
                      <a:pt x="15052" y="3653"/>
                    </a:cubicBezTo>
                    <a:cubicBezTo>
                      <a:pt x="15338" y="3119"/>
                      <a:pt x="15194" y="2506"/>
                      <a:pt x="14732" y="2284"/>
                    </a:cubicBezTo>
                    <a:cubicBezTo>
                      <a:pt x="14258" y="2083"/>
                      <a:pt x="13647" y="2365"/>
                      <a:pt x="13373" y="2903"/>
                    </a:cubicBezTo>
                    <a:close/>
                    <a:moveTo>
                      <a:pt x="21600" y="6597"/>
                    </a:moveTo>
                    <a:lnTo>
                      <a:pt x="12211" y="21585"/>
                    </a:lnTo>
                    <a:lnTo>
                      <a:pt x="10693" y="20774"/>
                    </a:lnTo>
                    <a:lnTo>
                      <a:pt x="10890" y="20445"/>
                    </a:lnTo>
                    <a:cubicBezTo>
                      <a:pt x="10890" y="20445"/>
                      <a:pt x="10354" y="20131"/>
                      <a:pt x="9498" y="19752"/>
                    </a:cubicBezTo>
                    <a:cubicBezTo>
                      <a:pt x="8654" y="19351"/>
                      <a:pt x="7529" y="18816"/>
                      <a:pt x="6405" y="18282"/>
                    </a:cubicBezTo>
                    <a:cubicBezTo>
                      <a:pt x="5251" y="17802"/>
                      <a:pt x="4099" y="17323"/>
                      <a:pt x="3236" y="16963"/>
                    </a:cubicBezTo>
                    <a:cubicBezTo>
                      <a:pt x="2380" y="16583"/>
                      <a:pt x="1787" y="16382"/>
                      <a:pt x="1787" y="16382"/>
                    </a:cubicBezTo>
                    <a:lnTo>
                      <a:pt x="1631" y="16729"/>
                    </a:lnTo>
                    <a:lnTo>
                      <a:pt x="0" y="16142"/>
                    </a:lnTo>
                    <a:lnTo>
                      <a:pt x="6864" y="28"/>
                    </a:lnTo>
                    <a:cubicBezTo>
                      <a:pt x="6864" y="28"/>
                      <a:pt x="7411" y="21"/>
                      <a:pt x="8231" y="12"/>
                    </a:cubicBezTo>
                    <a:cubicBezTo>
                      <a:pt x="9055" y="-3"/>
                      <a:pt x="10162" y="-15"/>
                      <a:pt x="11249" y="45"/>
                    </a:cubicBezTo>
                    <a:cubicBezTo>
                      <a:pt x="13471" y="135"/>
                      <a:pt x="15693" y="223"/>
                      <a:pt x="15693" y="223"/>
                    </a:cubicBezTo>
                    <a:cubicBezTo>
                      <a:pt x="15693" y="223"/>
                      <a:pt x="17215" y="1800"/>
                      <a:pt x="18737" y="3377"/>
                    </a:cubicBezTo>
                    <a:cubicBezTo>
                      <a:pt x="19497" y="4139"/>
                      <a:pt x="20200" y="4969"/>
                      <a:pt x="20725" y="5582"/>
                    </a:cubicBezTo>
                    <a:cubicBezTo>
                      <a:pt x="21251" y="6190"/>
                      <a:pt x="21600" y="6597"/>
                      <a:pt x="21600" y="6597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ïšḻïďê-Freeform: Shape 15"/>
              <p:cNvSpPr/>
              <p:nvPr/>
            </p:nvSpPr>
            <p:spPr>
              <a:xfrm>
                <a:off x="6482341" y="2658373"/>
                <a:ext cx="1208420" cy="9592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6" y="13754"/>
                    </a:moveTo>
                    <a:cubicBezTo>
                      <a:pt x="1986" y="13754"/>
                      <a:pt x="2166" y="14106"/>
                      <a:pt x="2438" y="14634"/>
                    </a:cubicBezTo>
                    <a:cubicBezTo>
                      <a:pt x="2702" y="15169"/>
                      <a:pt x="3016" y="15909"/>
                      <a:pt x="3355" y="16631"/>
                    </a:cubicBezTo>
                    <a:cubicBezTo>
                      <a:pt x="3707" y="17345"/>
                      <a:pt x="3985" y="18108"/>
                      <a:pt x="4217" y="18664"/>
                    </a:cubicBezTo>
                    <a:cubicBezTo>
                      <a:pt x="4446" y="19223"/>
                      <a:pt x="4599" y="19595"/>
                      <a:pt x="4599" y="19595"/>
                    </a:cubicBezTo>
                    <a:lnTo>
                      <a:pt x="5882" y="18802"/>
                    </a:lnTo>
                    <a:cubicBezTo>
                      <a:pt x="5882" y="18802"/>
                      <a:pt x="5725" y="18419"/>
                      <a:pt x="5490" y="17843"/>
                    </a:cubicBezTo>
                    <a:cubicBezTo>
                      <a:pt x="5251" y="17270"/>
                      <a:pt x="4963" y="16486"/>
                      <a:pt x="4602" y="15750"/>
                    </a:cubicBezTo>
                    <a:cubicBezTo>
                      <a:pt x="4254" y="15005"/>
                      <a:pt x="3929" y="14244"/>
                      <a:pt x="3657" y="13694"/>
                    </a:cubicBezTo>
                    <a:cubicBezTo>
                      <a:pt x="3377" y="13149"/>
                      <a:pt x="3191" y="12786"/>
                      <a:pt x="3191" y="12786"/>
                    </a:cubicBezTo>
                    <a:cubicBezTo>
                      <a:pt x="3191" y="12786"/>
                      <a:pt x="1986" y="13754"/>
                      <a:pt x="1986" y="13754"/>
                    </a:cubicBezTo>
                    <a:close/>
                    <a:moveTo>
                      <a:pt x="4113" y="12048"/>
                    </a:moveTo>
                    <a:cubicBezTo>
                      <a:pt x="4113" y="12048"/>
                      <a:pt x="4303" y="12419"/>
                      <a:pt x="4588" y="12975"/>
                    </a:cubicBezTo>
                    <a:cubicBezTo>
                      <a:pt x="4866" y="13538"/>
                      <a:pt x="5198" y="14315"/>
                      <a:pt x="5554" y="15076"/>
                    </a:cubicBezTo>
                    <a:cubicBezTo>
                      <a:pt x="5922" y="15829"/>
                      <a:pt x="6218" y="16630"/>
                      <a:pt x="6462" y="17216"/>
                    </a:cubicBezTo>
                    <a:cubicBezTo>
                      <a:pt x="6703" y="17804"/>
                      <a:pt x="6863" y="18196"/>
                      <a:pt x="6863" y="18196"/>
                    </a:cubicBezTo>
                    <a:lnTo>
                      <a:pt x="8147" y="17403"/>
                    </a:lnTo>
                    <a:cubicBezTo>
                      <a:pt x="8147" y="17403"/>
                      <a:pt x="7981" y="17000"/>
                      <a:pt x="7734" y="16395"/>
                    </a:cubicBezTo>
                    <a:cubicBezTo>
                      <a:pt x="7484" y="15792"/>
                      <a:pt x="7178" y="14969"/>
                      <a:pt x="6801" y="14194"/>
                    </a:cubicBezTo>
                    <a:cubicBezTo>
                      <a:pt x="6436" y="13412"/>
                      <a:pt x="6093" y="12613"/>
                      <a:pt x="5808" y="12035"/>
                    </a:cubicBezTo>
                    <a:cubicBezTo>
                      <a:pt x="5514" y="11462"/>
                      <a:pt x="5319" y="11080"/>
                      <a:pt x="5319" y="11080"/>
                    </a:cubicBezTo>
                    <a:cubicBezTo>
                      <a:pt x="5319" y="11080"/>
                      <a:pt x="4113" y="12048"/>
                      <a:pt x="4113" y="12048"/>
                    </a:cubicBezTo>
                    <a:close/>
                    <a:moveTo>
                      <a:pt x="6241" y="10340"/>
                    </a:moveTo>
                    <a:cubicBezTo>
                      <a:pt x="6241" y="10340"/>
                      <a:pt x="6440" y="10730"/>
                      <a:pt x="6740" y="11315"/>
                    </a:cubicBezTo>
                    <a:cubicBezTo>
                      <a:pt x="7031" y="11906"/>
                      <a:pt x="7382" y="12721"/>
                      <a:pt x="7754" y="13520"/>
                    </a:cubicBezTo>
                    <a:cubicBezTo>
                      <a:pt x="8140" y="14312"/>
                      <a:pt x="8452" y="15151"/>
                      <a:pt x="8707" y="15767"/>
                    </a:cubicBezTo>
                    <a:cubicBezTo>
                      <a:pt x="8960" y="16384"/>
                      <a:pt x="9128" y="16797"/>
                      <a:pt x="9128" y="16797"/>
                    </a:cubicBezTo>
                    <a:lnTo>
                      <a:pt x="10411" y="16004"/>
                    </a:lnTo>
                    <a:cubicBezTo>
                      <a:pt x="10411" y="16004"/>
                      <a:pt x="10238" y="15581"/>
                      <a:pt x="9979" y="14946"/>
                    </a:cubicBezTo>
                    <a:cubicBezTo>
                      <a:pt x="9717" y="14314"/>
                      <a:pt x="9395" y="13452"/>
                      <a:pt x="9001" y="12639"/>
                    </a:cubicBezTo>
                    <a:cubicBezTo>
                      <a:pt x="8618" y="11818"/>
                      <a:pt x="8257" y="10981"/>
                      <a:pt x="7958" y="10375"/>
                    </a:cubicBezTo>
                    <a:cubicBezTo>
                      <a:pt x="7651" y="9775"/>
                      <a:pt x="7447" y="9374"/>
                      <a:pt x="7447" y="9374"/>
                    </a:cubicBezTo>
                    <a:cubicBezTo>
                      <a:pt x="7447" y="9374"/>
                      <a:pt x="6241" y="10340"/>
                      <a:pt x="6241" y="10340"/>
                    </a:cubicBezTo>
                    <a:close/>
                    <a:moveTo>
                      <a:pt x="8368" y="8636"/>
                    </a:moveTo>
                    <a:cubicBezTo>
                      <a:pt x="8368" y="8636"/>
                      <a:pt x="8577" y="9044"/>
                      <a:pt x="8889" y="9657"/>
                    </a:cubicBezTo>
                    <a:cubicBezTo>
                      <a:pt x="9194" y="10275"/>
                      <a:pt x="9563" y="11128"/>
                      <a:pt x="9953" y="11965"/>
                    </a:cubicBezTo>
                    <a:cubicBezTo>
                      <a:pt x="10355" y="12795"/>
                      <a:pt x="10683" y="13674"/>
                      <a:pt x="10951" y="14319"/>
                    </a:cubicBezTo>
                    <a:cubicBezTo>
                      <a:pt x="11216" y="14966"/>
                      <a:pt x="11391" y="15398"/>
                      <a:pt x="11391" y="15398"/>
                    </a:cubicBezTo>
                    <a:lnTo>
                      <a:pt x="12675" y="14604"/>
                    </a:lnTo>
                    <a:cubicBezTo>
                      <a:pt x="12675" y="14604"/>
                      <a:pt x="12495" y="14162"/>
                      <a:pt x="12224" y="13498"/>
                    </a:cubicBezTo>
                    <a:cubicBezTo>
                      <a:pt x="11949" y="12836"/>
                      <a:pt x="11612" y="11935"/>
                      <a:pt x="11200" y="11084"/>
                    </a:cubicBezTo>
                    <a:cubicBezTo>
                      <a:pt x="10800" y="10225"/>
                      <a:pt x="10421" y="9350"/>
                      <a:pt x="10109" y="8716"/>
                    </a:cubicBezTo>
                    <a:cubicBezTo>
                      <a:pt x="9788" y="8088"/>
                      <a:pt x="9574" y="7669"/>
                      <a:pt x="9574" y="7669"/>
                    </a:cubicBezTo>
                    <a:cubicBezTo>
                      <a:pt x="9574" y="7669"/>
                      <a:pt x="8368" y="8636"/>
                      <a:pt x="8368" y="8636"/>
                    </a:cubicBezTo>
                    <a:close/>
                    <a:moveTo>
                      <a:pt x="10496" y="6929"/>
                    </a:moveTo>
                    <a:cubicBezTo>
                      <a:pt x="10496" y="6929"/>
                      <a:pt x="10714" y="7356"/>
                      <a:pt x="11041" y="7996"/>
                    </a:cubicBezTo>
                    <a:cubicBezTo>
                      <a:pt x="11360" y="8643"/>
                      <a:pt x="11746" y="9534"/>
                      <a:pt x="12153" y="10410"/>
                    </a:cubicBezTo>
                    <a:cubicBezTo>
                      <a:pt x="12572" y="11278"/>
                      <a:pt x="12917" y="12195"/>
                      <a:pt x="13197" y="12870"/>
                    </a:cubicBezTo>
                    <a:cubicBezTo>
                      <a:pt x="13473" y="13547"/>
                      <a:pt x="13657" y="13998"/>
                      <a:pt x="13657" y="13998"/>
                    </a:cubicBezTo>
                    <a:lnTo>
                      <a:pt x="14939" y="13205"/>
                    </a:lnTo>
                    <a:cubicBezTo>
                      <a:pt x="14939" y="13205"/>
                      <a:pt x="14751" y="12743"/>
                      <a:pt x="14468" y="12050"/>
                    </a:cubicBezTo>
                    <a:cubicBezTo>
                      <a:pt x="14182" y="11358"/>
                      <a:pt x="13828" y="10418"/>
                      <a:pt x="13399" y="9529"/>
                    </a:cubicBezTo>
                    <a:cubicBezTo>
                      <a:pt x="12982" y="8632"/>
                      <a:pt x="12586" y="7719"/>
                      <a:pt x="12259" y="7056"/>
                    </a:cubicBezTo>
                    <a:cubicBezTo>
                      <a:pt x="11925" y="6400"/>
                      <a:pt x="11702" y="5963"/>
                      <a:pt x="11702" y="5963"/>
                    </a:cubicBezTo>
                    <a:cubicBezTo>
                      <a:pt x="11702" y="5963"/>
                      <a:pt x="10496" y="6929"/>
                      <a:pt x="10496" y="6929"/>
                    </a:cubicBezTo>
                    <a:close/>
                    <a:moveTo>
                      <a:pt x="12623" y="5224"/>
                    </a:moveTo>
                    <a:cubicBezTo>
                      <a:pt x="12623" y="5224"/>
                      <a:pt x="12850" y="5669"/>
                      <a:pt x="13190" y="6338"/>
                    </a:cubicBezTo>
                    <a:cubicBezTo>
                      <a:pt x="13523" y="7013"/>
                      <a:pt x="13927" y="7941"/>
                      <a:pt x="14351" y="8856"/>
                    </a:cubicBezTo>
                    <a:cubicBezTo>
                      <a:pt x="14788" y="9761"/>
                      <a:pt x="15149" y="10718"/>
                      <a:pt x="15440" y="11422"/>
                    </a:cubicBezTo>
                    <a:cubicBezTo>
                      <a:pt x="15728" y="12129"/>
                      <a:pt x="15920" y="12600"/>
                      <a:pt x="15920" y="12600"/>
                    </a:cubicBezTo>
                    <a:lnTo>
                      <a:pt x="17203" y="11806"/>
                    </a:lnTo>
                    <a:cubicBezTo>
                      <a:pt x="17203" y="11806"/>
                      <a:pt x="17008" y="11324"/>
                      <a:pt x="16713" y="10601"/>
                    </a:cubicBezTo>
                    <a:cubicBezTo>
                      <a:pt x="16415" y="9880"/>
                      <a:pt x="16044" y="8902"/>
                      <a:pt x="15598" y="7974"/>
                    </a:cubicBezTo>
                    <a:cubicBezTo>
                      <a:pt x="15164" y="7038"/>
                      <a:pt x="14750" y="6087"/>
                      <a:pt x="14410" y="5397"/>
                    </a:cubicBezTo>
                    <a:cubicBezTo>
                      <a:pt x="14062" y="4713"/>
                      <a:pt x="13829" y="4257"/>
                      <a:pt x="13829" y="4257"/>
                    </a:cubicBezTo>
                    <a:cubicBezTo>
                      <a:pt x="13829" y="4257"/>
                      <a:pt x="12623" y="5224"/>
                      <a:pt x="12623" y="5224"/>
                    </a:cubicBezTo>
                    <a:close/>
                    <a:moveTo>
                      <a:pt x="14752" y="3517"/>
                    </a:moveTo>
                    <a:cubicBezTo>
                      <a:pt x="14752" y="3517"/>
                      <a:pt x="14987" y="3981"/>
                      <a:pt x="15342" y="4678"/>
                    </a:cubicBezTo>
                    <a:cubicBezTo>
                      <a:pt x="15688" y="5380"/>
                      <a:pt x="16110" y="6347"/>
                      <a:pt x="16551" y="7300"/>
                    </a:cubicBezTo>
                    <a:cubicBezTo>
                      <a:pt x="17005" y="8244"/>
                      <a:pt x="17382" y="9240"/>
                      <a:pt x="17686" y="9974"/>
                    </a:cubicBezTo>
                    <a:cubicBezTo>
                      <a:pt x="17985" y="10709"/>
                      <a:pt x="18185" y="11200"/>
                      <a:pt x="18185" y="11200"/>
                    </a:cubicBezTo>
                    <a:lnTo>
                      <a:pt x="19468" y="10408"/>
                    </a:lnTo>
                    <a:cubicBezTo>
                      <a:pt x="19468" y="10408"/>
                      <a:pt x="19263" y="9905"/>
                      <a:pt x="18957" y="9153"/>
                    </a:cubicBezTo>
                    <a:cubicBezTo>
                      <a:pt x="18648" y="8403"/>
                      <a:pt x="18261" y="7385"/>
                      <a:pt x="17797" y="6419"/>
                    </a:cubicBezTo>
                    <a:cubicBezTo>
                      <a:pt x="17347" y="5445"/>
                      <a:pt x="16915" y="4456"/>
                      <a:pt x="16561" y="3737"/>
                    </a:cubicBezTo>
                    <a:cubicBezTo>
                      <a:pt x="16198" y="3026"/>
                      <a:pt x="15957" y="2551"/>
                      <a:pt x="15957" y="2551"/>
                    </a:cubicBezTo>
                    <a:cubicBezTo>
                      <a:pt x="15957" y="2551"/>
                      <a:pt x="14752" y="3517"/>
                      <a:pt x="14752" y="3517"/>
                    </a:cubicBezTo>
                    <a:close/>
                    <a:moveTo>
                      <a:pt x="0" y="14012"/>
                    </a:moveTo>
                    <a:lnTo>
                      <a:pt x="16755" y="0"/>
                    </a:lnTo>
                    <a:cubicBezTo>
                      <a:pt x="16755" y="0"/>
                      <a:pt x="17772" y="1017"/>
                      <a:pt x="18789" y="2034"/>
                    </a:cubicBezTo>
                    <a:cubicBezTo>
                      <a:pt x="19781" y="3089"/>
                      <a:pt x="20762" y="4204"/>
                      <a:pt x="20762" y="4204"/>
                    </a:cubicBezTo>
                    <a:cubicBezTo>
                      <a:pt x="20762" y="4204"/>
                      <a:pt x="20831" y="4620"/>
                      <a:pt x="20933" y="5244"/>
                    </a:cubicBezTo>
                    <a:cubicBezTo>
                      <a:pt x="21033" y="5868"/>
                      <a:pt x="21128" y="6720"/>
                      <a:pt x="21235" y="7553"/>
                    </a:cubicBezTo>
                    <a:cubicBezTo>
                      <a:pt x="21336" y="8384"/>
                      <a:pt x="21437" y="9214"/>
                      <a:pt x="21513" y="9836"/>
                    </a:cubicBezTo>
                    <a:cubicBezTo>
                      <a:pt x="21566" y="10465"/>
                      <a:pt x="21600" y="10883"/>
                      <a:pt x="21600" y="10883"/>
                    </a:cubicBezTo>
                    <a:lnTo>
                      <a:pt x="3376" y="21600"/>
                    </a:lnTo>
                    <a:cubicBezTo>
                      <a:pt x="3376" y="21600"/>
                      <a:pt x="3333" y="21476"/>
                      <a:pt x="3256" y="21258"/>
                    </a:cubicBezTo>
                    <a:cubicBezTo>
                      <a:pt x="3186" y="21037"/>
                      <a:pt x="3061" y="20736"/>
                      <a:pt x="2910" y="20375"/>
                    </a:cubicBezTo>
                    <a:cubicBezTo>
                      <a:pt x="2762" y="20012"/>
                      <a:pt x="2590" y="19589"/>
                      <a:pt x="2405" y="19135"/>
                    </a:cubicBezTo>
                    <a:cubicBezTo>
                      <a:pt x="2314" y="18908"/>
                      <a:pt x="2220" y="18671"/>
                      <a:pt x="2124" y="18432"/>
                    </a:cubicBezTo>
                    <a:cubicBezTo>
                      <a:pt x="2017" y="18201"/>
                      <a:pt x="1908" y="17967"/>
                      <a:pt x="1799" y="17731"/>
                    </a:cubicBezTo>
                    <a:cubicBezTo>
                      <a:pt x="1364" y="16790"/>
                      <a:pt x="953" y="15832"/>
                      <a:pt x="582" y="15160"/>
                    </a:cubicBezTo>
                    <a:cubicBezTo>
                      <a:pt x="232" y="14470"/>
                      <a:pt x="0" y="14012"/>
                      <a:pt x="0" y="14012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0" name="ïšḻïďê-Freeform: Shape 16"/>
              <p:cNvSpPr/>
              <p:nvPr/>
            </p:nvSpPr>
            <p:spPr>
              <a:xfrm>
                <a:off x="6829974" y="3609253"/>
                <a:ext cx="1787573" cy="646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400" y="14414"/>
                    </a:moveTo>
                    <a:lnTo>
                      <a:pt x="3674" y="17803"/>
                    </a:lnTo>
                    <a:lnTo>
                      <a:pt x="5715" y="16678"/>
                    </a:lnTo>
                    <a:lnTo>
                      <a:pt x="5425" y="13083"/>
                    </a:lnTo>
                    <a:cubicBezTo>
                      <a:pt x="5425" y="13083"/>
                      <a:pt x="3400" y="14414"/>
                      <a:pt x="3400" y="14414"/>
                    </a:cubicBezTo>
                    <a:close/>
                    <a:moveTo>
                      <a:pt x="6318" y="12496"/>
                    </a:moveTo>
                    <a:lnTo>
                      <a:pt x="6616" y="16181"/>
                    </a:lnTo>
                    <a:lnTo>
                      <a:pt x="8657" y="15060"/>
                    </a:lnTo>
                    <a:cubicBezTo>
                      <a:pt x="8657" y="15060"/>
                      <a:pt x="8643" y="14814"/>
                      <a:pt x="8610" y="14450"/>
                    </a:cubicBezTo>
                    <a:cubicBezTo>
                      <a:pt x="8580" y="14085"/>
                      <a:pt x="8541" y="13600"/>
                      <a:pt x="8501" y="13113"/>
                    </a:cubicBezTo>
                    <a:cubicBezTo>
                      <a:pt x="8422" y="12141"/>
                      <a:pt x="8343" y="11167"/>
                      <a:pt x="8343" y="11167"/>
                    </a:cubicBezTo>
                    <a:cubicBezTo>
                      <a:pt x="8343" y="11167"/>
                      <a:pt x="6318" y="12496"/>
                      <a:pt x="6318" y="12496"/>
                    </a:cubicBezTo>
                    <a:close/>
                    <a:moveTo>
                      <a:pt x="9237" y="10583"/>
                    </a:moveTo>
                    <a:cubicBezTo>
                      <a:pt x="9237" y="10583"/>
                      <a:pt x="9317" y="11579"/>
                      <a:pt x="9399" y="12574"/>
                    </a:cubicBezTo>
                    <a:cubicBezTo>
                      <a:pt x="9439" y="13071"/>
                      <a:pt x="9480" y="13568"/>
                      <a:pt x="9510" y="13941"/>
                    </a:cubicBezTo>
                    <a:cubicBezTo>
                      <a:pt x="9542" y="14313"/>
                      <a:pt x="9557" y="14564"/>
                      <a:pt x="9557" y="14564"/>
                    </a:cubicBezTo>
                    <a:lnTo>
                      <a:pt x="11598" y="13446"/>
                    </a:lnTo>
                    <a:cubicBezTo>
                      <a:pt x="11598" y="13446"/>
                      <a:pt x="11584" y="13181"/>
                      <a:pt x="11549" y="12790"/>
                    </a:cubicBezTo>
                    <a:cubicBezTo>
                      <a:pt x="11517" y="12397"/>
                      <a:pt x="11474" y="11875"/>
                      <a:pt x="11432" y="11352"/>
                    </a:cubicBezTo>
                    <a:cubicBezTo>
                      <a:pt x="11347" y="10306"/>
                      <a:pt x="11262" y="9259"/>
                      <a:pt x="11262" y="9259"/>
                    </a:cubicBezTo>
                    <a:cubicBezTo>
                      <a:pt x="11262" y="9259"/>
                      <a:pt x="9237" y="10583"/>
                      <a:pt x="9237" y="10583"/>
                    </a:cubicBezTo>
                    <a:close/>
                    <a:moveTo>
                      <a:pt x="12155" y="8674"/>
                    </a:moveTo>
                    <a:cubicBezTo>
                      <a:pt x="12155" y="8674"/>
                      <a:pt x="12243" y="9744"/>
                      <a:pt x="12329" y="10814"/>
                    </a:cubicBezTo>
                    <a:cubicBezTo>
                      <a:pt x="12373" y="11348"/>
                      <a:pt x="12416" y="11882"/>
                      <a:pt x="12449" y="12283"/>
                    </a:cubicBezTo>
                    <a:cubicBezTo>
                      <a:pt x="12484" y="12683"/>
                      <a:pt x="12499" y="12953"/>
                      <a:pt x="12499" y="12953"/>
                    </a:cubicBezTo>
                    <a:lnTo>
                      <a:pt x="14541" y="11838"/>
                    </a:lnTo>
                    <a:cubicBezTo>
                      <a:pt x="14541" y="11838"/>
                      <a:pt x="14525" y="11553"/>
                      <a:pt x="14489" y="11134"/>
                    </a:cubicBezTo>
                    <a:cubicBezTo>
                      <a:pt x="14455" y="10714"/>
                      <a:pt x="14409" y="10155"/>
                      <a:pt x="14364" y="9595"/>
                    </a:cubicBezTo>
                    <a:cubicBezTo>
                      <a:pt x="14272" y="8474"/>
                      <a:pt x="14181" y="7353"/>
                      <a:pt x="14181" y="7353"/>
                    </a:cubicBezTo>
                    <a:cubicBezTo>
                      <a:pt x="14181" y="7353"/>
                      <a:pt x="12155" y="8674"/>
                      <a:pt x="12155" y="8674"/>
                    </a:cubicBezTo>
                    <a:close/>
                    <a:moveTo>
                      <a:pt x="15075" y="6772"/>
                    </a:moveTo>
                    <a:cubicBezTo>
                      <a:pt x="15075" y="6772"/>
                      <a:pt x="15168" y="7914"/>
                      <a:pt x="15261" y="9058"/>
                    </a:cubicBezTo>
                    <a:cubicBezTo>
                      <a:pt x="15308" y="9629"/>
                      <a:pt x="15354" y="10199"/>
                      <a:pt x="15389" y="10628"/>
                    </a:cubicBezTo>
                    <a:cubicBezTo>
                      <a:pt x="15426" y="11055"/>
                      <a:pt x="15441" y="11346"/>
                      <a:pt x="15441" y="11346"/>
                    </a:cubicBezTo>
                    <a:lnTo>
                      <a:pt x="17483" y="10234"/>
                    </a:lnTo>
                    <a:cubicBezTo>
                      <a:pt x="17483" y="10234"/>
                      <a:pt x="17467" y="9931"/>
                      <a:pt x="17429" y="9484"/>
                    </a:cubicBezTo>
                    <a:cubicBezTo>
                      <a:pt x="17392" y="9037"/>
                      <a:pt x="17344" y="8440"/>
                      <a:pt x="17295" y="7842"/>
                    </a:cubicBezTo>
                    <a:cubicBezTo>
                      <a:pt x="17197" y="6649"/>
                      <a:pt x="17100" y="5456"/>
                      <a:pt x="17100" y="5456"/>
                    </a:cubicBezTo>
                    <a:cubicBezTo>
                      <a:pt x="17100" y="5456"/>
                      <a:pt x="15075" y="6772"/>
                      <a:pt x="15075" y="6772"/>
                    </a:cubicBezTo>
                    <a:close/>
                    <a:moveTo>
                      <a:pt x="17994" y="4875"/>
                    </a:moveTo>
                    <a:cubicBezTo>
                      <a:pt x="17994" y="4875"/>
                      <a:pt x="18094" y="6092"/>
                      <a:pt x="18193" y="7307"/>
                    </a:cubicBezTo>
                    <a:cubicBezTo>
                      <a:pt x="18242" y="7916"/>
                      <a:pt x="18291" y="8524"/>
                      <a:pt x="18328" y="8981"/>
                    </a:cubicBezTo>
                    <a:cubicBezTo>
                      <a:pt x="18368" y="9435"/>
                      <a:pt x="18384" y="9744"/>
                      <a:pt x="18384" y="9744"/>
                    </a:cubicBezTo>
                    <a:lnTo>
                      <a:pt x="20426" y="8635"/>
                    </a:lnTo>
                    <a:cubicBezTo>
                      <a:pt x="20426" y="8635"/>
                      <a:pt x="20409" y="8314"/>
                      <a:pt x="20369" y="7838"/>
                    </a:cubicBezTo>
                    <a:cubicBezTo>
                      <a:pt x="20330" y="7364"/>
                      <a:pt x="20279" y="6730"/>
                      <a:pt x="20228" y="6096"/>
                    </a:cubicBezTo>
                    <a:cubicBezTo>
                      <a:pt x="20124" y="4829"/>
                      <a:pt x="20021" y="3560"/>
                      <a:pt x="20021" y="3560"/>
                    </a:cubicBezTo>
                    <a:cubicBezTo>
                      <a:pt x="20021" y="3560"/>
                      <a:pt x="17994" y="4875"/>
                      <a:pt x="17994" y="4875"/>
                    </a:cubicBezTo>
                    <a:close/>
                    <a:moveTo>
                      <a:pt x="0" y="14812"/>
                    </a:moveTo>
                    <a:lnTo>
                      <a:pt x="20720" y="0"/>
                    </a:lnTo>
                    <a:cubicBezTo>
                      <a:pt x="20720" y="0"/>
                      <a:pt x="20793" y="704"/>
                      <a:pt x="20878" y="1780"/>
                    </a:cubicBezTo>
                    <a:cubicBezTo>
                      <a:pt x="20966" y="2852"/>
                      <a:pt x="21083" y="4281"/>
                      <a:pt x="21200" y="5712"/>
                    </a:cubicBezTo>
                    <a:cubicBezTo>
                      <a:pt x="21257" y="6427"/>
                      <a:pt x="21314" y="7143"/>
                      <a:pt x="21368" y="7814"/>
                    </a:cubicBezTo>
                    <a:cubicBezTo>
                      <a:pt x="21411" y="8490"/>
                      <a:pt x="21451" y="9121"/>
                      <a:pt x="21486" y="9662"/>
                    </a:cubicBezTo>
                    <a:cubicBezTo>
                      <a:pt x="21554" y="10744"/>
                      <a:pt x="21600" y="11466"/>
                      <a:pt x="21600" y="11466"/>
                    </a:cubicBezTo>
                    <a:lnTo>
                      <a:pt x="535" y="21600"/>
                    </a:lnTo>
                    <a:cubicBezTo>
                      <a:pt x="535" y="21600"/>
                      <a:pt x="509" y="21172"/>
                      <a:pt x="468" y="20530"/>
                    </a:cubicBezTo>
                    <a:cubicBezTo>
                      <a:pt x="446" y="20209"/>
                      <a:pt x="427" y="19832"/>
                      <a:pt x="397" y="19433"/>
                    </a:cubicBezTo>
                    <a:cubicBezTo>
                      <a:pt x="364" y="19037"/>
                      <a:pt x="327" y="18615"/>
                      <a:pt x="290" y="18191"/>
                    </a:cubicBezTo>
                    <a:cubicBezTo>
                      <a:pt x="220" y="17345"/>
                      <a:pt x="151" y="16499"/>
                      <a:pt x="98" y="15863"/>
                    </a:cubicBezTo>
                    <a:cubicBezTo>
                      <a:pt x="53" y="15223"/>
                      <a:pt x="0" y="14812"/>
                      <a:pt x="0" y="14812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1" name="ïšḻïďê-Freeform: Shape 17"/>
              <p:cNvSpPr/>
              <p:nvPr/>
            </p:nvSpPr>
            <p:spPr>
              <a:xfrm>
                <a:off x="6124483" y="1687044"/>
                <a:ext cx="2034699" cy="1527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54" y="3973"/>
                    </a:moveTo>
                    <a:cubicBezTo>
                      <a:pt x="13454" y="3973"/>
                      <a:pt x="13366" y="3842"/>
                      <a:pt x="13235" y="3646"/>
                    </a:cubicBezTo>
                    <a:cubicBezTo>
                      <a:pt x="13097" y="3457"/>
                      <a:pt x="12913" y="3204"/>
                      <a:pt x="12728" y="2952"/>
                    </a:cubicBezTo>
                    <a:cubicBezTo>
                      <a:pt x="12360" y="2449"/>
                      <a:pt x="11991" y="1945"/>
                      <a:pt x="11991" y="1945"/>
                    </a:cubicBezTo>
                    <a:lnTo>
                      <a:pt x="10681" y="3708"/>
                    </a:lnTo>
                    <a:cubicBezTo>
                      <a:pt x="10681" y="3708"/>
                      <a:pt x="11034" y="4190"/>
                      <a:pt x="11388" y="4672"/>
                    </a:cubicBezTo>
                    <a:cubicBezTo>
                      <a:pt x="11564" y="4913"/>
                      <a:pt x="11741" y="5154"/>
                      <a:pt x="11873" y="5335"/>
                    </a:cubicBezTo>
                    <a:cubicBezTo>
                      <a:pt x="11999" y="5524"/>
                      <a:pt x="12083" y="5650"/>
                      <a:pt x="12083" y="5650"/>
                    </a:cubicBezTo>
                    <a:cubicBezTo>
                      <a:pt x="12083" y="5650"/>
                      <a:pt x="13454" y="3973"/>
                      <a:pt x="13454" y="3973"/>
                    </a:cubicBezTo>
                    <a:close/>
                    <a:moveTo>
                      <a:pt x="11343" y="6552"/>
                    </a:moveTo>
                    <a:cubicBezTo>
                      <a:pt x="11343" y="6552"/>
                      <a:pt x="11261" y="6429"/>
                      <a:pt x="11138" y="6245"/>
                    </a:cubicBezTo>
                    <a:cubicBezTo>
                      <a:pt x="11009" y="6068"/>
                      <a:pt x="10837" y="5832"/>
                      <a:pt x="10665" y="5597"/>
                    </a:cubicBezTo>
                    <a:cubicBezTo>
                      <a:pt x="10320" y="5127"/>
                      <a:pt x="9975" y="4656"/>
                      <a:pt x="9975" y="4656"/>
                    </a:cubicBezTo>
                    <a:lnTo>
                      <a:pt x="8662" y="6416"/>
                    </a:lnTo>
                    <a:cubicBezTo>
                      <a:pt x="8662" y="6416"/>
                      <a:pt x="8992" y="6865"/>
                      <a:pt x="9322" y="7314"/>
                    </a:cubicBezTo>
                    <a:cubicBezTo>
                      <a:pt x="9486" y="7539"/>
                      <a:pt x="9650" y="7764"/>
                      <a:pt x="9774" y="7933"/>
                    </a:cubicBezTo>
                    <a:cubicBezTo>
                      <a:pt x="9891" y="8108"/>
                      <a:pt x="9969" y="8226"/>
                      <a:pt x="9969" y="8226"/>
                    </a:cubicBezTo>
                    <a:cubicBezTo>
                      <a:pt x="9969" y="8226"/>
                      <a:pt x="11343" y="6552"/>
                      <a:pt x="11343" y="6552"/>
                    </a:cubicBezTo>
                    <a:close/>
                    <a:moveTo>
                      <a:pt x="9229" y="9127"/>
                    </a:moveTo>
                    <a:cubicBezTo>
                      <a:pt x="9229" y="9127"/>
                      <a:pt x="9152" y="9012"/>
                      <a:pt x="9038" y="8841"/>
                    </a:cubicBezTo>
                    <a:cubicBezTo>
                      <a:pt x="8918" y="8676"/>
                      <a:pt x="8757" y="8457"/>
                      <a:pt x="8597" y="8237"/>
                    </a:cubicBezTo>
                    <a:cubicBezTo>
                      <a:pt x="8276" y="7800"/>
                      <a:pt x="7955" y="7363"/>
                      <a:pt x="7955" y="7363"/>
                    </a:cubicBezTo>
                    <a:lnTo>
                      <a:pt x="6641" y="9119"/>
                    </a:lnTo>
                    <a:cubicBezTo>
                      <a:pt x="6641" y="9119"/>
                      <a:pt x="6947" y="9535"/>
                      <a:pt x="7252" y="9951"/>
                    </a:cubicBezTo>
                    <a:cubicBezTo>
                      <a:pt x="7404" y="10160"/>
                      <a:pt x="7561" y="10364"/>
                      <a:pt x="7671" y="10525"/>
                    </a:cubicBezTo>
                    <a:cubicBezTo>
                      <a:pt x="7780" y="10689"/>
                      <a:pt x="7852" y="10797"/>
                      <a:pt x="7852" y="10797"/>
                    </a:cubicBezTo>
                    <a:cubicBezTo>
                      <a:pt x="7852" y="10797"/>
                      <a:pt x="9229" y="9127"/>
                      <a:pt x="9229" y="9127"/>
                    </a:cubicBezTo>
                    <a:close/>
                    <a:moveTo>
                      <a:pt x="7111" y="11696"/>
                    </a:moveTo>
                    <a:cubicBezTo>
                      <a:pt x="7111" y="11696"/>
                      <a:pt x="7040" y="11591"/>
                      <a:pt x="6935" y="11432"/>
                    </a:cubicBezTo>
                    <a:cubicBezTo>
                      <a:pt x="6828" y="11274"/>
                      <a:pt x="6675" y="11077"/>
                      <a:pt x="6527" y="10874"/>
                    </a:cubicBezTo>
                    <a:cubicBezTo>
                      <a:pt x="6230" y="10469"/>
                      <a:pt x="5933" y="10065"/>
                      <a:pt x="5933" y="10065"/>
                    </a:cubicBezTo>
                    <a:lnTo>
                      <a:pt x="4617" y="11819"/>
                    </a:lnTo>
                    <a:cubicBezTo>
                      <a:pt x="4617" y="11819"/>
                      <a:pt x="4898" y="12202"/>
                      <a:pt x="5180" y="12585"/>
                    </a:cubicBezTo>
                    <a:cubicBezTo>
                      <a:pt x="5320" y="12777"/>
                      <a:pt x="5466" y="12963"/>
                      <a:pt x="5566" y="13114"/>
                    </a:cubicBezTo>
                    <a:cubicBezTo>
                      <a:pt x="5666" y="13264"/>
                      <a:pt x="5733" y="13364"/>
                      <a:pt x="5733" y="13364"/>
                    </a:cubicBezTo>
                    <a:cubicBezTo>
                      <a:pt x="5733" y="13364"/>
                      <a:pt x="7111" y="11696"/>
                      <a:pt x="7111" y="11696"/>
                    </a:cubicBezTo>
                    <a:close/>
                    <a:moveTo>
                      <a:pt x="4990" y="14262"/>
                    </a:moveTo>
                    <a:cubicBezTo>
                      <a:pt x="4990" y="14262"/>
                      <a:pt x="4735" y="13869"/>
                      <a:pt x="4454" y="13505"/>
                    </a:cubicBezTo>
                    <a:cubicBezTo>
                      <a:pt x="4180" y="13134"/>
                      <a:pt x="3907" y="12763"/>
                      <a:pt x="3907" y="12763"/>
                    </a:cubicBezTo>
                    <a:lnTo>
                      <a:pt x="2589" y="14514"/>
                    </a:lnTo>
                    <a:cubicBezTo>
                      <a:pt x="2589" y="14514"/>
                      <a:pt x="2847" y="14864"/>
                      <a:pt x="3105" y="15213"/>
                    </a:cubicBezTo>
                    <a:cubicBezTo>
                      <a:pt x="3370" y="15554"/>
                      <a:pt x="3610" y="15927"/>
                      <a:pt x="3610" y="15927"/>
                    </a:cubicBezTo>
                    <a:cubicBezTo>
                      <a:pt x="3610" y="15927"/>
                      <a:pt x="4990" y="14262"/>
                      <a:pt x="4990" y="14262"/>
                    </a:cubicBezTo>
                    <a:close/>
                    <a:moveTo>
                      <a:pt x="14256" y="5176"/>
                    </a:moveTo>
                    <a:lnTo>
                      <a:pt x="12850" y="6802"/>
                    </a:lnTo>
                    <a:cubicBezTo>
                      <a:pt x="12850" y="6802"/>
                      <a:pt x="13194" y="7297"/>
                      <a:pt x="13504" y="7830"/>
                    </a:cubicBezTo>
                    <a:cubicBezTo>
                      <a:pt x="13821" y="8355"/>
                      <a:pt x="14139" y="8881"/>
                      <a:pt x="14139" y="8881"/>
                    </a:cubicBezTo>
                    <a:lnTo>
                      <a:pt x="15602" y="7347"/>
                    </a:lnTo>
                    <a:cubicBezTo>
                      <a:pt x="15602" y="7347"/>
                      <a:pt x="15270" y="6798"/>
                      <a:pt x="14939" y="6249"/>
                    </a:cubicBezTo>
                    <a:cubicBezTo>
                      <a:pt x="14774" y="5975"/>
                      <a:pt x="14609" y="5700"/>
                      <a:pt x="14474" y="5506"/>
                    </a:cubicBezTo>
                    <a:cubicBezTo>
                      <a:pt x="14343" y="5308"/>
                      <a:pt x="14256" y="5176"/>
                      <a:pt x="14256" y="5176"/>
                    </a:cubicBezTo>
                    <a:close/>
                    <a:moveTo>
                      <a:pt x="13351" y="9706"/>
                    </a:moveTo>
                    <a:cubicBezTo>
                      <a:pt x="13351" y="9706"/>
                      <a:pt x="13041" y="9193"/>
                      <a:pt x="12731" y="8680"/>
                    </a:cubicBezTo>
                    <a:cubicBezTo>
                      <a:pt x="12428" y="8160"/>
                      <a:pt x="12092" y="7677"/>
                      <a:pt x="12092" y="7677"/>
                    </a:cubicBezTo>
                    <a:lnTo>
                      <a:pt x="10685" y="9299"/>
                    </a:lnTo>
                    <a:cubicBezTo>
                      <a:pt x="10685" y="9299"/>
                      <a:pt x="11005" y="9761"/>
                      <a:pt x="11294" y="10258"/>
                    </a:cubicBezTo>
                    <a:cubicBezTo>
                      <a:pt x="11590" y="10747"/>
                      <a:pt x="11886" y="11236"/>
                      <a:pt x="11886" y="11236"/>
                    </a:cubicBezTo>
                    <a:cubicBezTo>
                      <a:pt x="11886" y="11236"/>
                      <a:pt x="13351" y="9706"/>
                      <a:pt x="13351" y="9706"/>
                    </a:cubicBezTo>
                    <a:close/>
                    <a:moveTo>
                      <a:pt x="11098" y="12060"/>
                    </a:moveTo>
                    <a:cubicBezTo>
                      <a:pt x="11098" y="12060"/>
                      <a:pt x="10809" y="11583"/>
                      <a:pt x="10520" y="11107"/>
                    </a:cubicBezTo>
                    <a:cubicBezTo>
                      <a:pt x="10238" y="10622"/>
                      <a:pt x="9927" y="10172"/>
                      <a:pt x="9927" y="10172"/>
                    </a:cubicBezTo>
                    <a:lnTo>
                      <a:pt x="8517" y="11792"/>
                    </a:lnTo>
                    <a:cubicBezTo>
                      <a:pt x="8517" y="11792"/>
                      <a:pt x="8814" y="12220"/>
                      <a:pt x="9081" y="12681"/>
                    </a:cubicBezTo>
                    <a:cubicBezTo>
                      <a:pt x="9356" y="13134"/>
                      <a:pt x="9631" y="13587"/>
                      <a:pt x="9631" y="13587"/>
                    </a:cubicBezTo>
                    <a:cubicBezTo>
                      <a:pt x="9631" y="13587"/>
                      <a:pt x="11098" y="12060"/>
                      <a:pt x="11098" y="12060"/>
                    </a:cubicBezTo>
                    <a:close/>
                    <a:moveTo>
                      <a:pt x="8841" y="14409"/>
                    </a:moveTo>
                    <a:cubicBezTo>
                      <a:pt x="8841" y="14409"/>
                      <a:pt x="8574" y="13969"/>
                      <a:pt x="8306" y="13528"/>
                    </a:cubicBezTo>
                    <a:cubicBezTo>
                      <a:pt x="8046" y="13079"/>
                      <a:pt x="7757" y="12663"/>
                      <a:pt x="7757" y="12663"/>
                    </a:cubicBezTo>
                    <a:lnTo>
                      <a:pt x="6346" y="14280"/>
                    </a:lnTo>
                    <a:cubicBezTo>
                      <a:pt x="6345" y="14280"/>
                      <a:pt x="6619" y="14675"/>
                      <a:pt x="6865" y="15100"/>
                    </a:cubicBezTo>
                    <a:cubicBezTo>
                      <a:pt x="7119" y="15517"/>
                      <a:pt x="7373" y="15934"/>
                      <a:pt x="7373" y="15934"/>
                    </a:cubicBezTo>
                    <a:cubicBezTo>
                      <a:pt x="7373" y="15934"/>
                      <a:pt x="8841" y="14409"/>
                      <a:pt x="8841" y="14409"/>
                    </a:cubicBezTo>
                    <a:close/>
                    <a:moveTo>
                      <a:pt x="6581" y="16753"/>
                    </a:moveTo>
                    <a:cubicBezTo>
                      <a:pt x="6581" y="16753"/>
                      <a:pt x="6335" y="16349"/>
                      <a:pt x="6089" y="15944"/>
                    </a:cubicBezTo>
                    <a:cubicBezTo>
                      <a:pt x="5850" y="15532"/>
                      <a:pt x="5585" y="15149"/>
                      <a:pt x="5585" y="15149"/>
                    </a:cubicBezTo>
                    <a:lnTo>
                      <a:pt x="4172" y="16763"/>
                    </a:lnTo>
                    <a:cubicBezTo>
                      <a:pt x="4172" y="16763"/>
                      <a:pt x="4233" y="16854"/>
                      <a:pt x="4326" y="16991"/>
                    </a:cubicBezTo>
                    <a:cubicBezTo>
                      <a:pt x="4419" y="17128"/>
                      <a:pt x="4529" y="17324"/>
                      <a:pt x="4646" y="17513"/>
                    </a:cubicBezTo>
                    <a:cubicBezTo>
                      <a:pt x="4879" y="17894"/>
                      <a:pt x="5112" y="18275"/>
                      <a:pt x="5112" y="18275"/>
                    </a:cubicBezTo>
                    <a:cubicBezTo>
                      <a:pt x="5112" y="18275"/>
                      <a:pt x="6581" y="16753"/>
                      <a:pt x="6581" y="16753"/>
                    </a:cubicBezTo>
                    <a:close/>
                    <a:moveTo>
                      <a:pt x="0" y="16512"/>
                    </a:moveTo>
                    <a:cubicBezTo>
                      <a:pt x="0" y="16512"/>
                      <a:pt x="2934" y="12393"/>
                      <a:pt x="5868" y="8274"/>
                    </a:cubicBezTo>
                    <a:cubicBezTo>
                      <a:pt x="8787" y="4137"/>
                      <a:pt x="11706" y="0"/>
                      <a:pt x="11706" y="0"/>
                    </a:cubicBezTo>
                    <a:cubicBezTo>
                      <a:pt x="11706" y="0"/>
                      <a:pt x="11859" y="31"/>
                      <a:pt x="12127" y="86"/>
                    </a:cubicBezTo>
                    <a:cubicBezTo>
                      <a:pt x="12394" y="146"/>
                      <a:pt x="12788" y="217"/>
                      <a:pt x="13240" y="346"/>
                    </a:cubicBezTo>
                    <a:cubicBezTo>
                      <a:pt x="14147" y="596"/>
                      <a:pt x="15405" y="932"/>
                      <a:pt x="16631" y="1411"/>
                    </a:cubicBezTo>
                    <a:cubicBezTo>
                      <a:pt x="17246" y="1646"/>
                      <a:pt x="17885" y="1874"/>
                      <a:pt x="18458" y="2136"/>
                    </a:cubicBezTo>
                    <a:cubicBezTo>
                      <a:pt x="19035" y="2394"/>
                      <a:pt x="19579" y="2647"/>
                      <a:pt x="20048" y="2871"/>
                    </a:cubicBezTo>
                    <a:cubicBezTo>
                      <a:pt x="20520" y="3093"/>
                      <a:pt x="20910" y="3292"/>
                      <a:pt x="21176" y="3442"/>
                    </a:cubicBezTo>
                    <a:cubicBezTo>
                      <a:pt x="21446" y="3589"/>
                      <a:pt x="21600" y="3673"/>
                      <a:pt x="21600" y="3673"/>
                    </a:cubicBezTo>
                    <a:cubicBezTo>
                      <a:pt x="21600" y="3673"/>
                      <a:pt x="17033" y="8174"/>
                      <a:pt x="12465" y="12675"/>
                    </a:cubicBezTo>
                    <a:cubicBezTo>
                      <a:pt x="7876" y="17138"/>
                      <a:pt x="3287" y="21600"/>
                      <a:pt x="3287" y="21600"/>
                    </a:cubicBezTo>
                    <a:cubicBezTo>
                      <a:pt x="3287" y="21600"/>
                      <a:pt x="3236" y="21503"/>
                      <a:pt x="3159" y="21357"/>
                    </a:cubicBezTo>
                    <a:cubicBezTo>
                      <a:pt x="3079" y="21214"/>
                      <a:pt x="2984" y="21012"/>
                      <a:pt x="2872" y="20827"/>
                    </a:cubicBezTo>
                    <a:cubicBezTo>
                      <a:pt x="2651" y="20454"/>
                      <a:pt x="2429" y="20081"/>
                      <a:pt x="2429" y="20081"/>
                    </a:cubicBezTo>
                    <a:lnTo>
                      <a:pt x="3711" y="18702"/>
                    </a:lnTo>
                    <a:cubicBezTo>
                      <a:pt x="3711" y="18702"/>
                      <a:pt x="3371" y="18117"/>
                      <a:pt x="2990" y="17579"/>
                    </a:cubicBezTo>
                    <a:cubicBezTo>
                      <a:pt x="2805" y="17304"/>
                      <a:pt x="2621" y="17028"/>
                      <a:pt x="2483" y="16821"/>
                    </a:cubicBezTo>
                    <a:cubicBezTo>
                      <a:pt x="2342" y="16618"/>
                      <a:pt x="2241" y="16490"/>
                      <a:pt x="2241" y="16490"/>
                    </a:cubicBezTo>
                    <a:lnTo>
                      <a:pt x="1068" y="17960"/>
                    </a:lnTo>
                    <a:cubicBezTo>
                      <a:pt x="1068" y="17960"/>
                      <a:pt x="805" y="17593"/>
                      <a:pt x="542" y="17226"/>
                    </a:cubicBezTo>
                    <a:cubicBezTo>
                      <a:pt x="412" y="17039"/>
                      <a:pt x="281" y="16856"/>
                      <a:pt x="173" y="16730"/>
                    </a:cubicBezTo>
                    <a:cubicBezTo>
                      <a:pt x="69" y="16599"/>
                      <a:pt x="0" y="16512"/>
                      <a:pt x="0" y="16512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2" name="ïšḻïďê-Freeform: Shape 18"/>
              <p:cNvSpPr/>
              <p:nvPr/>
            </p:nvSpPr>
            <p:spPr>
              <a:xfrm>
                <a:off x="6707280" y="3220722"/>
                <a:ext cx="1179125" cy="7426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40" y="13463"/>
                    </a:moveTo>
                    <a:lnTo>
                      <a:pt x="3638" y="15621"/>
                    </a:lnTo>
                    <a:lnTo>
                      <a:pt x="5437" y="14604"/>
                    </a:lnTo>
                    <a:lnTo>
                      <a:pt x="4918" y="12364"/>
                    </a:lnTo>
                    <a:cubicBezTo>
                      <a:pt x="4918" y="12364"/>
                      <a:pt x="3140" y="13463"/>
                      <a:pt x="3140" y="13463"/>
                    </a:cubicBezTo>
                    <a:close/>
                    <a:moveTo>
                      <a:pt x="5876" y="11775"/>
                    </a:moveTo>
                    <a:lnTo>
                      <a:pt x="6405" y="14058"/>
                    </a:lnTo>
                    <a:lnTo>
                      <a:pt x="8205" y="13045"/>
                    </a:lnTo>
                    <a:lnTo>
                      <a:pt x="7656" y="10681"/>
                    </a:lnTo>
                    <a:cubicBezTo>
                      <a:pt x="7656" y="10681"/>
                      <a:pt x="5876" y="11775"/>
                      <a:pt x="5876" y="11775"/>
                    </a:cubicBezTo>
                    <a:close/>
                    <a:moveTo>
                      <a:pt x="8615" y="10093"/>
                    </a:moveTo>
                    <a:lnTo>
                      <a:pt x="9175" y="12500"/>
                    </a:lnTo>
                    <a:lnTo>
                      <a:pt x="10976" y="11492"/>
                    </a:lnTo>
                    <a:lnTo>
                      <a:pt x="10395" y="9003"/>
                    </a:lnTo>
                    <a:cubicBezTo>
                      <a:pt x="10395" y="9003"/>
                      <a:pt x="8615" y="10093"/>
                      <a:pt x="8615" y="10093"/>
                    </a:cubicBezTo>
                    <a:close/>
                    <a:moveTo>
                      <a:pt x="11355" y="8417"/>
                    </a:moveTo>
                    <a:lnTo>
                      <a:pt x="11946" y="10949"/>
                    </a:lnTo>
                    <a:lnTo>
                      <a:pt x="13748" y="9946"/>
                    </a:lnTo>
                    <a:lnTo>
                      <a:pt x="13137" y="7331"/>
                    </a:lnTo>
                    <a:cubicBezTo>
                      <a:pt x="13137" y="7331"/>
                      <a:pt x="11355" y="8417"/>
                      <a:pt x="11355" y="8417"/>
                    </a:cubicBezTo>
                    <a:close/>
                    <a:moveTo>
                      <a:pt x="14097" y="6747"/>
                    </a:moveTo>
                    <a:lnTo>
                      <a:pt x="14718" y="9406"/>
                    </a:lnTo>
                    <a:lnTo>
                      <a:pt x="16521" y="8407"/>
                    </a:lnTo>
                    <a:lnTo>
                      <a:pt x="15880" y="5667"/>
                    </a:lnTo>
                    <a:cubicBezTo>
                      <a:pt x="15880" y="5667"/>
                      <a:pt x="14097" y="6747"/>
                      <a:pt x="14097" y="6747"/>
                    </a:cubicBezTo>
                    <a:close/>
                    <a:moveTo>
                      <a:pt x="3890" y="16869"/>
                    </a:moveTo>
                    <a:lnTo>
                      <a:pt x="4320" y="19060"/>
                    </a:lnTo>
                    <a:lnTo>
                      <a:pt x="6145" y="18174"/>
                    </a:lnTo>
                    <a:lnTo>
                      <a:pt x="5698" y="15900"/>
                    </a:lnTo>
                    <a:cubicBezTo>
                      <a:pt x="5698" y="15900"/>
                      <a:pt x="3890" y="16869"/>
                      <a:pt x="3890" y="16869"/>
                    </a:cubicBezTo>
                    <a:close/>
                    <a:moveTo>
                      <a:pt x="6672" y="15379"/>
                    </a:moveTo>
                    <a:lnTo>
                      <a:pt x="7129" y="17698"/>
                    </a:lnTo>
                    <a:lnTo>
                      <a:pt x="8955" y="16817"/>
                    </a:lnTo>
                    <a:lnTo>
                      <a:pt x="8482" y="14415"/>
                    </a:lnTo>
                    <a:cubicBezTo>
                      <a:pt x="8482" y="14415"/>
                      <a:pt x="6672" y="15379"/>
                      <a:pt x="6672" y="15379"/>
                    </a:cubicBezTo>
                    <a:close/>
                    <a:moveTo>
                      <a:pt x="9456" y="13898"/>
                    </a:moveTo>
                    <a:lnTo>
                      <a:pt x="9939" y="16343"/>
                    </a:lnTo>
                    <a:lnTo>
                      <a:pt x="11767" y="15465"/>
                    </a:lnTo>
                    <a:lnTo>
                      <a:pt x="11266" y="12936"/>
                    </a:lnTo>
                    <a:cubicBezTo>
                      <a:pt x="11266" y="12936"/>
                      <a:pt x="9456" y="13898"/>
                      <a:pt x="9456" y="13898"/>
                    </a:cubicBezTo>
                    <a:close/>
                    <a:moveTo>
                      <a:pt x="12241" y="12420"/>
                    </a:moveTo>
                    <a:lnTo>
                      <a:pt x="12752" y="14994"/>
                    </a:lnTo>
                    <a:lnTo>
                      <a:pt x="14580" y="14121"/>
                    </a:lnTo>
                    <a:lnTo>
                      <a:pt x="14053" y="11464"/>
                    </a:lnTo>
                    <a:cubicBezTo>
                      <a:pt x="14053" y="11464"/>
                      <a:pt x="12241" y="12420"/>
                      <a:pt x="12241" y="12420"/>
                    </a:cubicBezTo>
                    <a:close/>
                    <a:moveTo>
                      <a:pt x="15028" y="10950"/>
                    </a:moveTo>
                    <a:lnTo>
                      <a:pt x="15565" y="13653"/>
                    </a:lnTo>
                    <a:lnTo>
                      <a:pt x="17395" y="12784"/>
                    </a:lnTo>
                    <a:lnTo>
                      <a:pt x="16841" y="9998"/>
                    </a:lnTo>
                    <a:cubicBezTo>
                      <a:pt x="16841" y="9998"/>
                      <a:pt x="15028" y="10950"/>
                      <a:pt x="15028" y="10950"/>
                    </a:cubicBezTo>
                    <a:close/>
                    <a:moveTo>
                      <a:pt x="0" y="13918"/>
                    </a:moveTo>
                    <a:cubicBezTo>
                      <a:pt x="0" y="13918"/>
                      <a:pt x="5396" y="10412"/>
                      <a:pt x="10790" y="6906"/>
                    </a:cubicBezTo>
                    <a:cubicBezTo>
                      <a:pt x="16195" y="3453"/>
                      <a:pt x="21600" y="0"/>
                      <a:pt x="21600" y="0"/>
                    </a:cubicBezTo>
                    <a:cubicBezTo>
                      <a:pt x="21600" y="0"/>
                      <a:pt x="21434" y="917"/>
                      <a:pt x="21185" y="2293"/>
                    </a:cubicBezTo>
                    <a:cubicBezTo>
                      <a:pt x="20922" y="3662"/>
                      <a:pt x="20609" y="5430"/>
                      <a:pt x="20206" y="7191"/>
                    </a:cubicBezTo>
                    <a:cubicBezTo>
                      <a:pt x="19808" y="8953"/>
                      <a:pt x="19397" y="10663"/>
                      <a:pt x="19086" y="11920"/>
                    </a:cubicBezTo>
                    <a:cubicBezTo>
                      <a:pt x="18935" y="12547"/>
                      <a:pt x="18783" y="13075"/>
                      <a:pt x="18683" y="13440"/>
                    </a:cubicBezTo>
                    <a:cubicBezTo>
                      <a:pt x="18581" y="13805"/>
                      <a:pt x="18523" y="14013"/>
                      <a:pt x="18523" y="14013"/>
                    </a:cubicBezTo>
                    <a:cubicBezTo>
                      <a:pt x="18523" y="14013"/>
                      <a:pt x="14328" y="15895"/>
                      <a:pt x="10133" y="17777"/>
                    </a:cubicBezTo>
                    <a:cubicBezTo>
                      <a:pt x="5944" y="19689"/>
                      <a:pt x="1754" y="21600"/>
                      <a:pt x="1754" y="21600"/>
                    </a:cubicBezTo>
                    <a:cubicBezTo>
                      <a:pt x="1754" y="21600"/>
                      <a:pt x="1658" y="21002"/>
                      <a:pt x="1521" y="20423"/>
                    </a:cubicBezTo>
                    <a:cubicBezTo>
                      <a:pt x="1396" y="19839"/>
                      <a:pt x="1271" y="19256"/>
                      <a:pt x="1271" y="19256"/>
                    </a:cubicBezTo>
                    <a:lnTo>
                      <a:pt x="2815" y="18457"/>
                    </a:lnTo>
                    <a:cubicBezTo>
                      <a:pt x="2815" y="18457"/>
                      <a:pt x="2655" y="17617"/>
                      <a:pt x="2493" y="16777"/>
                    </a:cubicBezTo>
                    <a:cubicBezTo>
                      <a:pt x="2303" y="15952"/>
                      <a:pt x="2114" y="15128"/>
                      <a:pt x="2114" y="15128"/>
                    </a:cubicBezTo>
                    <a:lnTo>
                      <a:pt x="538" y="16069"/>
                    </a:lnTo>
                    <a:cubicBezTo>
                      <a:pt x="538" y="16069"/>
                      <a:pt x="406" y="15530"/>
                      <a:pt x="272" y="14991"/>
                    </a:cubicBezTo>
                    <a:cubicBezTo>
                      <a:pt x="207" y="14722"/>
                      <a:pt x="141" y="14451"/>
                      <a:pt x="92" y="14249"/>
                    </a:cubicBezTo>
                    <a:cubicBezTo>
                      <a:pt x="43" y="14047"/>
                      <a:pt x="0" y="13918"/>
                      <a:pt x="0" y="13918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3" name="ïšḻïďê-Freeform: Shape 19"/>
              <p:cNvSpPr/>
              <p:nvPr/>
            </p:nvSpPr>
            <p:spPr>
              <a:xfrm>
                <a:off x="5613257" y="1380309"/>
                <a:ext cx="1102921" cy="14185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520" y="14822"/>
                    </a:moveTo>
                    <a:cubicBezTo>
                      <a:pt x="2520" y="14822"/>
                      <a:pt x="2605" y="14858"/>
                      <a:pt x="2723" y="14924"/>
                    </a:cubicBezTo>
                    <a:cubicBezTo>
                      <a:pt x="2843" y="14988"/>
                      <a:pt x="3003" y="15073"/>
                      <a:pt x="3163" y="15159"/>
                    </a:cubicBezTo>
                    <a:cubicBezTo>
                      <a:pt x="3484" y="15328"/>
                      <a:pt x="3804" y="15498"/>
                      <a:pt x="3804" y="15498"/>
                    </a:cubicBezTo>
                    <a:lnTo>
                      <a:pt x="4932" y="14176"/>
                    </a:lnTo>
                    <a:cubicBezTo>
                      <a:pt x="4932" y="14176"/>
                      <a:pt x="4599" y="14000"/>
                      <a:pt x="4266" y="13824"/>
                    </a:cubicBezTo>
                    <a:cubicBezTo>
                      <a:pt x="4100" y="13736"/>
                      <a:pt x="3934" y="13648"/>
                      <a:pt x="3810" y="13581"/>
                    </a:cubicBezTo>
                    <a:cubicBezTo>
                      <a:pt x="3686" y="13513"/>
                      <a:pt x="3599" y="13475"/>
                      <a:pt x="3599" y="13475"/>
                    </a:cubicBezTo>
                    <a:cubicBezTo>
                      <a:pt x="3599" y="13475"/>
                      <a:pt x="2520" y="14822"/>
                      <a:pt x="2520" y="14822"/>
                    </a:cubicBezTo>
                    <a:close/>
                    <a:moveTo>
                      <a:pt x="4180" y="12749"/>
                    </a:moveTo>
                    <a:cubicBezTo>
                      <a:pt x="4180" y="12749"/>
                      <a:pt x="4286" y="12796"/>
                      <a:pt x="4461" y="12888"/>
                    </a:cubicBezTo>
                    <a:cubicBezTo>
                      <a:pt x="4637" y="12978"/>
                      <a:pt x="4890" y="13106"/>
                      <a:pt x="5194" y="13260"/>
                    </a:cubicBezTo>
                    <a:cubicBezTo>
                      <a:pt x="5799" y="13569"/>
                      <a:pt x="6624" y="13959"/>
                      <a:pt x="7395" y="14415"/>
                    </a:cubicBezTo>
                    <a:cubicBezTo>
                      <a:pt x="8179" y="14853"/>
                      <a:pt x="8972" y="15283"/>
                      <a:pt x="9525" y="15648"/>
                    </a:cubicBezTo>
                    <a:cubicBezTo>
                      <a:pt x="10094" y="15998"/>
                      <a:pt x="10472" y="16232"/>
                      <a:pt x="10472" y="16232"/>
                    </a:cubicBezTo>
                    <a:lnTo>
                      <a:pt x="11775" y="15011"/>
                    </a:lnTo>
                    <a:cubicBezTo>
                      <a:pt x="11775" y="15011"/>
                      <a:pt x="11383" y="14769"/>
                      <a:pt x="10795" y="14407"/>
                    </a:cubicBezTo>
                    <a:cubicBezTo>
                      <a:pt x="10222" y="14029"/>
                      <a:pt x="9404" y="13582"/>
                      <a:pt x="8590" y="13129"/>
                    </a:cubicBezTo>
                    <a:cubicBezTo>
                      <a:pt x="7791" y="12658"/>
                      <a:pt x="6940" y="12252"/>
                      <a:pt x="6311" y="11933"/>
                    </a:cubicBezTo>
                    <a:cubicBezTo>
                      <a:pt x="5996" y="11773"/>
                      <a:pt x="5735" y="11640"/>
                      <a:pt x="5551" y="11548"/>
                    </a:cubicBezTo>
                    <a:cubicBezTo>
                      <a:pt x="5369" y="11453"/>
                      <a:pt x="5262" y="11403"/>
                      <a:pt x="5262" y="11403"/>
                    </a:cubicBezTo>
                    <a:cubicBezTo>
                      <a:pt x="5262" y="11403"/>
                      <a:pt x="4180" y="12749"/>
                      <a:pt x="4180" y="12749"/>
                    </a:cubicBezTo>
                    <a:close/>
                    <a:moveTo>
                      <a:pt x="5845" y="10679"/>
                    </a:moveTo>
                    <a:cubicBezTo>
                      <a:pt x="5845" y="10679"/>
                      <a:pt x="6272" y="10895"/>
                      <a:pt x="6914" y="11218"/>
                    </a:cubicBezTo>
                    <a:cubicBezTo>
                      <a:pt x="7554" y="11542"/>
                      <a:pt x="8420" y="11959"/>
                      <a:pt x="9235" y="12437"/>
                    </a:cubicBezTo>
                    <a:cubicBezTo>
                      <a:pt x="10064" y="12897"/>
                      <a:pt x="10896" y="13354"/>
                      <a:pt x="11481" y="13738"/>
                    </a:cubicBezTo>
                    <a:cubicBezTo>
                      <a:pt x="12080" y="14107"/>
                      <a:pt x="12479" y="14353"/>
                      <a:pt x="12479" y="14353"/>
                    </a:cubicBezTo>
                    <a:lnTo>
                      <a:pt x="13786" y="13134"/>
                    </a:lnTo>
                    <a:cubicBezTo>
                      <a:pt x="13786" y="13134"/>
                      <a:pt x="13373" y="12879"/>
                      <a:pt x="12754" y="12498"/>
                    </a:cubicBezTo>
                    <a:cubicBezTo>
                      <a:pt x="12441" y="12311"/>
                      <a:pt x="12093" y="12074"/>
                      <a:pt x="11690" y="11853"/>
                    </a:cubicBezTo>
                    <a:cubicBezTo>
                      <a:pt x="11288" y="11629"/>
                      <a:pt x="10860" y="11391"/>
                      <a:pt x="10433" y="11152"/>
                    </a:cubicBezTo>
                    <a:cubicBezTo>
                      <a:pt x="9591" y="10659"/>
                      <a:pt x="8696" y="10226"/>
                      <a:pt x="8033" y="9892"/>
                    </a:cubicBezTo>
                    <a:cubicBezTo>
                      <a:pt x="7371" y="9557"/>
                      <a:pt x="6929" y="9334"/>
                      <a:pt x="6929" y="9334"/>
                    </a:cubicBezTo>
                    <a:cubicBezTo>
                      <a:pt x="6929" y="9334"/>
                      <a:pt x="5845" y="10679"/>
                      <a:pt x="5845" y="10679"/>
                    </a:cubicBezTo>
                    <a:close/>
                    <a:moveTo>
                      <a:pt x="7514" y="8610"/>
                    </a:moveTo>
                    <a:cubicBezTo>
                      <a:pt x="7514" y="8610"/>
                      <a:pt x="7964" y="8837"/>
                      <a:pt x="8639" y="9178"/>
                    </a:cubicBezTo>
                    <a:cubicBezTo>
                      <a:pt x="9313" y="9517"/>
                      <a:pt x="10221" y="9959"/>
                      <a:pt x="11078" y="10461"/>
                    </a:cubicBezTo>
                    <a:cubicBezTo>
                      <a:pt x="11513" y="10704"/>
                      <a:pt x="11949" y="10946"/>
                      <a:pt x="12358" y="11174"/>
                    </a:cubicBezTo>
                    <a:cubicBezTo>
                      <a:pt x="12767" y="11401"/>
                      <a:pt x="13121" y="11640"/>
                      <a:pt x="13440" y="11831"/>
                    </a:cubicBezTo>
                    <a:cubicBezTo>
                      <a:pt x="14070" y="12219"/>
                      <a:pt x="14490" y="12478"/>
                      <a:pt x="14490" y="12478"/>
                    </a:cubicBezTo>
                    <a:lnTo>
                      <a:pt x="15798" y="11260"/>
                    </a:lnTo>
                    <a:cubicBezTo>
                      <a:pt x="15798" y="11260"/>
                      <a:pt x="15365" y="10993"/>
                      <a:pt x="14715" y="10592"/>
                    </a:cubicBezTo>
                    <a:cubicBezTo>
                      <a:pt x="14388" y="10395"/>
                      <a:pt x="14018" y="10150"/>
                      <a:pt x="13599" y="9914"/>
                    </a:cubicBezTo>
                    <a:cubicBezTo>
                      <a:pt x="13177" y="9679"/>
                      <a:pt x="12728" y="9428"/>
                      <a:pt x="12279" y="9178"/>
                    </a:cubicBezTo>
                    <a:cubicBezTo>
                      <a:pt x="11394" y="8661"/>
                      <a:pt x="10458" y="8202"/>
                      <a:pt x="9760" y="7853"/>
                    </a:cubicBezTo>
                    <a:cubicBezTo>
                      <a:pt x="9065" y="7501"/>
                      <a:pt x="8601" y="7267"/>
                      <a:pt x="8601" y="7267"/>
                    </a:cubicBezTo>
                    <a:cubicBezTo>
                      <a:pt x="8601" y="7267"/>
                      <a:pt x="7514" y="8610"/>
                      <a:pt x="7514" y="8610"/>
                    </a:cubicBezTo>
                    <a:close/>
                    <a:moveTo>
                      <a:pt x="9186" y="6544"/>
                    </a:moveTo>
                    <a:cubicBezTo>
                      <a:pt x="9186" y="6544"/>
                      <a:pt x="9658" y="6783"/>
                      <a:pt x="10365" y="7139"/>
                    </a:cubicBezTo>
                    <a:cubicBezTo>
                      <a:pt x="11075" y="7494"/>
                      <a:pt x="12026" y="7962"/>
                      <a:pt x="12926" y="8488"/>
                    </a:cubicBezTo>
                    <a:cubicBezTo>
                      <a:pt x="13382" y="8742"/>
                      <a:pt x="13840" y="8997"/>
                      <a:pt x="14267" y="9236"/>
                    </a:cubicBezTo>
                    <a:cubicBezTo>
                      <a:pt x="14694" y="9477"/>
                      <a:pt x="15069" y="9725"/>
                      <a:pt x="15403" y="9926"/>
                    </a:cubicBezTo>
                    <a:cubicBezTo>
                      <a:pt x="16064" y="10333"/>
                      <a:pt x="16504" y="10605"/>
                      <a:pt x="16504" y="10605"/>
                    </a:cubicBezTo>
                    <a:lnTo>
                      <a:pt x="17816" y="9387"/>
                    </a:lnTo>
                    <a:cubicBezTo>
                      <a:pt x="17816" y="9387"/>
                      <a:pt x="17362" y="9108"/>
                      <a:pt x="16680" y="8688"/>
                    </a:cubicBezTo>
                    <a:cubicBezTo>
                      <a:pt x="16338" y="8481"/>
                      <a:pt x="15949" y="8227"/>
                      <a:pt x="15512" y="7977"/>
                    </a:cubicBezTo>
                    <a:cubicBezTo>
                      <a:pt x="15070" y="7731"/>
                      <a:pt x="14600" y="7468"/>
                      <a:pt x="14129" y="7205"/>
                    </a:cubicBezTo>
                    <a:cubicBezTo>
                      <a:pt x="13654" y="6947"/>
                      <a:pt x="13195" y="6670"/>
                      <a:pt x="12738" y="6443"/>
                    </a:cubicBezTo>
                    <a:cubicBezTo>
                      <a:pt x="12281" y="6213"/>
                      <a:pt x="11856" y="5999"/>
                      <a:pt x="11491" y="5816"/>
                    </a:cubicBezTo>
                    <a:cubicBezTo>
                      <a:pt x="10761" y="5448"/>
                      <a:pt x="10274" y="5203"/>
                      <a:pt x="10274" y="5203"/>
                    </a:cubicBezTo>
                    <a:cubicBezTo>
                      <a:pt x="10274" y="5203"/>
                      <a:pt x="9186" y="6544"/>
                      <a:pt x="9186" y="6544"/>
                    </a:cubicBezTo>
                    <a:close/>
                    <a:moveTo>
                      <a:pt x="9145" y="18557"/>
                    </a:moveTo>
                    <a:lnTo>
                      <a:pt x="10289" y="19372"/>
                    </a:lnTo>
                    <a:lnTo>
                      <a:pt x="11660" y="18196"/>
                    </a:lnTo>
                    <a:lnTo>
                      <a:pt x="10470" y="17353"/>
                    </a:lnTo>
                    <a:cubicBezTo>
                      <a:pt x="10470" y="17353"/>
                      <a:pt x="9145" y="18557"/>
                      <a:pt x="9145" y="18557"/>
                    </a:cubicBezTo>
                    <a:close/>
                    <a:moveTo>
                      <a:pt x="11186" y="16704"/>
                    </a:moveTo>
                    <a:lnTo>
                      <a:pt x="12399" y="17563"/>
                    </a:lnTo>
                    <a:lnTo>
                      <a:pt x="13772" y="16390"/>
                    </a:lnTo>
                    <a:lnTo>
                      <a:pt x="12515" y="15500"/>
                    </a:lnTo>
                    <a:cubicBezTo>
                      <a:pt x="12515" y="15500"/>
                      <a:pt x="11186" y="16704"/>
                      <a:pt x="11186" y="16704"/>
                    </a:cubicBezTo>
                    <a:close/>
                    <a:moveTo>
                      <a:pt x="13231" y="14853"/>
                    </a:moveTo>
                    <a:lnTo>
                      <a:pt x="14512" y="15758"/>
                    </a:lnTo>
                    <a:lnTo>
                      <a:pt x="15888" y="14585"/>
                    </a:lnTo>
                    <a:lnTo>
                      <a:pt x="14562" y="13651"/>
                    </a:lnTo>
                    <a:cubicBezTo>
                      <a:pt x="14562" y="13651"/>
                      <a:pt x="13231" y="14853"/>
                      <a:pt x="13231" y="14853"/>
                    </a:cubicBezTo>
                    <a:close/>
                    <a:moveTo>
                      <a:pt x="15280" y="13004"/>
                    </a:moveTo>
                    <a:lnTo>
                      <a:pt x="16630" y="13953"/>
                    </a:lnTo>
                    <a:lnTo>
                      <a:pt x="18007" y="12783"/>
                    </a:lnTo>
                    <a:lnTo>
                      <a:pt x="16615" y="11803"/>
                    </a:lnTo>
                    <a:cubicBezTo>
                      <a:pt x="16615" y="11803"/>
                      <a:pt x="15280" y="13004"/>
                      <a:pt x="15280" y="13004"/>
                    </a:cubicBezTo>
                    <a:close/>
                    <a:moveTo>
                      <a:pt x="17333" y="11157"/>
                    </a:moveTo>
                    <a:lnTo>
                      <a:pt x="18749" y="12153"/>
                    </a:lnTo>
                    <a:lnTo>
                      <a:pt x="20129" y="10984"/>
                    </a:lnTo>
                    <a:lnTo>
                      <a:pt x="18669" y="9958"/>
                    </a:lnTo>
                    <a:cubicBezTo>
                      <a:pt x="18669" y="9958"/>
                      <a:pt x="17333" y="11157"/>
                      <a:pt x="17333" y="11157"/>
                    </a:cubicBezTo>
                    <a:close/>
                    <a:moveTo>
                      <a:pt x="9729" y="16864"/>
                    </a:moveTo>
                    <a:lnTo>
                      <a:pt x="8488" y="16065"/>
                    </a:lnTo>
                    <a:lnTo>
                      <a:pt x="7233" y="17316"/>
                    </a:lnTo>
                    <a:lnTo>
                      <a:pt x="8428" y="18087"/>
                    </a:lnTo>
                    <a:cubicBezTo>
                      <a:pt x="8428" y="18087"/>
                      <a:pt x="9729" y="16864"/>
                      <a:pt x="9729" y="16864"/>
                    </a:cubicBezTo>
                    <a:close/>
                    <a:moveTo>
                      <a:pt x="7387" y="15477"/>
                    </a:moveTo>
                    <a:lnTo>
                      <a:pt x="6099" y="14724"/>
                    </a:lnTo>
                    <a:lnTo>
                      <a:pt x="4930" y="16024"/>
                    </a:lnTo>
                    <a:lnTo>
                      <a:pt x="6171" y="16752"/>
                    </a:lnTo>
                    <a:cubicBezTo>
                      <a:pt x="6171" y="16752"/>
                      <a:pt x="7387" y="15477"/>
                      <a:pt x="7387" y="15477"/>
                    </a:cubicBezTo>
                    <a:close/>
                    <a:moveTo>
                      <a:pt x="0" y="16596"/>
                    </a:moveTo>
                    <a:cubicBezTo>
                      <a:pt x="0" y="16596"/>
                      <a:pt x="3200" y="12440"/>
                      <a:pt x="6401" y="8284"/>
                    </a:cubicBezTo>
                    <a:cubicBezTo>
                      <a:pt x="9633" y="4142"/>
                      <a:pt x="12865" y="0"/>
                      <a:pt x="12865" y="0"/>
                    </a:cubicBezTo>
                    <a:cubicBezTo>
                      <a:pt x="12865" y="0"/>
                      <a:pt x="13034" y="164"/>
                      <a:pt x="13329" y="450"/>
                    </a:cubicBezTo>
                    <a:cubicBezTo>
                      <a:pt x="13629" y="727"/>
                      <a:pt x="14024" y="1161"/>
                      <a:pt x="14498" y="1667"/>
                    </a:cubicBezTo>
                    <a:cubicBezTo>
                      <a:pt x="14968" y="2178"/>
                      <a:pt x="15522" y="2754"/>
                      <a:pt x="16077" y="3395"/>
                    </a:cubicBezTo>
                    <a:cubicBezTo>
                      <a:pt x="16611" y="4040"/>
                      <a:pt x="17179" y="4728"/>
                      <a:pt x="17749" y="5417"/>
                    </a:cubicBezTo>
                    <a:cubicBezTo>
                      <a:pt x="18821" y="6824"/>
                      <a:pt x="19838" y="8197"/>
                      <a:pt x="20499" y="9279"/>
                    </a:cubicBezTo>
                    <a:cubicBezTo>
                      <a:pt x="20835" y="9808"/>
                      <a:pt x="21116" y="10249"/>
                      <a:pt x="21312" y="10557"/>
                    </a:cubicBezTo>
                    <a:cubicBezTo>
                      <a:pt x="21410" y="10709"/>
                      <a:pt x="21481" y="10832"/>
                      <a:pt x="21528" y="10918"/>
                    </a:cubicBezTo>
                    <a:cubicBezTo>
                      <a:pt x="21575" y="11003"/>
                      <a:pt x="21600" y="11048"/>
                      <a:pt x="21600" y="11048"/>
                    </a:cubicBezTo>
                    <a:cubicBezTo>
                      <a:pt x="21600" y="11048"/>
                      <a:pt x="18399" y="13681"/>
                      <a:pt x="15197" y="16313"/>
                    </a:cubicBezTo>
                    <a:cubicBezTo>
                      <a:pt x="12010" y="18956"/>
                      <a:pt x="8824" y="21600"/>
                      <a:pt x="8824" y="21600"/>
                    </a:cubicBezTo>
                    <a:lnTo>
                      <a:pt x="7559" y="20750"/>
                    </a:lnTo>
                    <a:lnTo>
                      <a:pt x="8703" y="19734"/>
                    </a:lnTo>
                    <a:cubicBezTo>
                      <a:pt x="8703" y="19734"/>
                      <a:pt x="8610" y="19669"/>
                      <a:pt x="8447" y="19557"/>
                    </a:cubicBezTo>
                    <a:cubicBezTo>
                      <a:pt x="8282" y="19445"/>
                      <a:pt x="8057" y="19277"/>
                      <a:pt x="7758" y="19102"/>
                    </a:cubicBezTo>
                    <a:cubicBezTo>
                      <a:pt x="7465" y="18921"/>
                      <a:pt x="7124" y="18710"/>
                      <a:pt x="6758" y="18484"/>
                    </a:cubicBezTo>
                    <a:cubicBezTo>
                      <a:pt x="6394" y="18256"/>
                      <a:pt x="6011" y="18007"/>
                      <a:pt x="5598" y="17790"/>
                    </a:cubicBezTo>
                    <a:cubicBezTo>
                      <a:pt x="4782" y="17344"/>
                      <a:pt x="3996" y="16864"/>
                      <a:pt x="3354" y="16566"/>
                    </a:cubicBezTo>
                    <a:cubicBezTo>
                      <a:pt x="2728" y="16248"/>
                      <a:pt x="2311" y="16036"/>
                      <a:pt x="2311" y="16036"/>
                    </a:cubicBezTo>
                    <a:lnTo>
                      <a:pt x="1343" y="17215"/>
                    </a:lnTo>
                    <a:cubicBezTo>
                      <a:pt x="1343" y="17215"/>
                      <a:pt x="1261" y="17173"/>
                      <a:pt x="1139" y="17111"/>
                    </a:cubicBezTo>
                    <a:cubicBezTo>
                      <a:pt x="1018" y="17046"/>
                      <a:pt x="850" y="16969"/>
                      <a:pt x="678" y="16897"/>
                    </a:cubicBezTo>
                    <a:cubicBezTo>
                      <a:pt x="339" y="16746"/>
                      <a:pt x="0" y="16596"/>
                      <a:pt x="0" y="16596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4" name="i$liḋe-Freeform: Shape 20"/>
              <p:cNvSpPr/>
              <p:nvPr/>
            </p:nvSpPr>
            <p:spPr>
              <a:xfrm>
                <a:off x="6891321" y="4253397"/>
                <a:ext cx="646262" cy="465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42" y="18887"/>
                    </a:moveTo>
                    <a:cubicBezTo>
                      <a:pt x="15442" y="18887"/>
                      <a:pt x="15424" y="17913"/>
                      <a:pt x="15398" y="16450"/>
                    </a:cubicBezTo>
                    <a:cubicBezTo>
                      <a:pt x="15378" y="15720"/>
                      <a:pt x="15390" y="14863"/>
                      <a:pt x="15343" y="13952"/>
                    </a:cubicBezTo>
                    <a:cubicBezTo>
                      <a:pt x="15292" y="13043"/>
                      <a:pt x="15237" y="12072"/>
                      <a:pt x="15182" y="11102"/>
                    </a:cubicBezTo>
                    <a:cubicBezTo>
                      <a:pt x="15061" y="9162"/>
                      <a:pt x="15013" y="7212"/>
                      <a:pt x="14839" y="5770"/>
                    </a:cubicBezTo>
                    <a:cubicBezTo>
                      <a:pt x="14706" y="4325"/>
                      <a:pt x="14617" y="3360"/>
                      <a:pt x="14617" y="3360"/>
                    </a:cubicBezTo>
                    <a:lnTo>
                      <a:pt x="11968" y="3836"/>
                    </a:lnTo>
                    <a:cubicBezTo>
                      <a:pt x="11968" y="3836"/>
                      <a:pt x="12054" y="4776"/>
                      <a:pt x="12184" y="6183"/>
                    </a:cubicBezTo>
                    <a:cubicBezTo>
                      <a:pt x="12354" y="7584"/>
                      <a:pt x="12399" y="9486"/>
                      <a:pt x="12517" y="11374"/>
                    </a:cubicBezTo>
                    <a:cubicBezTo>
                      <a:pt x="12571" y="12319"/>
                      <a:pt x="12624" y="13265"/>
                      <a:pt x="12675" y="14151"/>
                    </a:cubicBezTo>
                    <a:cubicBezTo>
                      <a:pt x="12720" y="15037"/>
                      <a:pt x="12709" y="15871"/>
                      <a:pt x="12729" y="16583"/>
                    </a:cubicBezTo>
                    <a:cubicBezTo>
                      <a:pt x="12754" y="18007"/>
                      <a:pt x="12769" y="18957"/>
                      <a:pt x="12769" y="18957"/>
                    </a:cubicBezTo>
                    <a:cubicBezTo>
                      <a:pt x="12769" y="18957"/>
                      <a:pt x="15442" y="18887"/>
                      <a:pt x="15442" y="18887"/>
                    </a:cubicBezTo>
                    <a:close/>
                    <a:moveTo>
                      <a:pt x="10727" y="19011"/>
                    </a:moveTo>
                    <a:cubicBezTo>
                      <a:pt x="10727" y="19011"/>
                      <a:pt x="10711" y="18080"/>
                      <a:pt x="10686" y="16685"/>
                    </a:cubicBezTo>
                    <a:cubicBezTo>
                      <a:pt x="10667" y="15987"/>
                      <a:pt x="10678" y="15171"/>
                      <a:pt x="10633" y="14302"/>
                    </a:cubicBezTo>
                    <a:cubicBezTo>
                      <a:pt x="10584" y="13433"/>
                      <a:pt x="10531" y="12508"/>
                      <a:pt x="10478" y="11582"/>
                    </a:cubicBezTo>
                    <a:cubicBezTo>
                      <a:pt x="10362" y="9733"/>
                      <a:pt x="10320" y="7871"/>
                      <a:pt x="10154" y="6498"/>
                    </a:cubicBezTo>
                    <a:cubicBezTo>
                      <a:pt x="10025" y="5119"/>
                      <a:pt x="9940" y="4200"/>
                      <a:pt x="9940" y="4200"/>
                    </a:cubicBezTo>
                    <a:lnTo>
                      <a:pt x="7291" y="4675"/>
                    </a:lnTo>
                    <a:cubicBezTo>
                      <a:pt x="7291" y="4675"/>
                      <a:pt x="7373" y="5569"/>
                      <a:pt x="7499" y="6911"/>
                    </a:cubicBezTo>
                    <a:cubicBezTo>
                      <a:pt x="7663" y="8245"/>
                      <a:pt x="7700" y="10055"/>
                      <a:pt x="7814" y="11855"/>
                    </a:cubicBezTo>
                    <a:cubicBezTo>
                      <a:pt x="7865" y="12755"/>
                      <a:pt x="7918" y="13655"/>
                      <a:pt x="7966" y="14499"/>
                    </a:cubicBezTo>
                    <a:cubicBezTo>
                      <a:pt x="8011" y="15344"/>
                      <a:pt x="7997" y="16141"/>
                      <a:pt x="8015" y="16817"/>
                    </a:cubicBezTo>
                    <a:cubicBezTo>
                      <a:pt x="8040" y="18176"/>
                      <a:pt x="8056" y="19081"/>
                      <a:pt x="8056" y="19081"/>
                    </a:cubicBezTo>
                    <a:cubicBezTo>
                      <a:pt x="8056" y="19081"/>
                      <a:pt x="10727" y="19011"/>
                      <a:pt x="10727" y="19011"/>
                    </a:cubicBezTo>
                    <a:close/>
                    <a:moveTo>
                      <a:pt x="6012" y="19134"/>
                    </a:moveTo>
                    <a:cubicBezTo>
                      <a:pt x="6012" y="19134"/>
                      <a:pt x="5996" y="18248"/>
                      <a:pt x="5972" y="16920"/>
                    </a:cubicBezTo>
                    <a:cubicBezTo>
                      <a:pt x="5955" y="16256"/>
                      <a:pt x="5970" y="15479"/>
                      <a:pt x="5925" y="14650"/>
                    </a:cubicBezTo>
                    <a:cubicBezTo>
                      <a:pt x="5877" y="13824"/>
                      <a:pt x="5826" y="12944"/>
                      <a:pt x="5776" y="12062"/>
                    </a:cubicBezTo>
                    <a:cubicBezTo>
                      <a:pt x="5664" y="10303"/>
                      <a:pt x="5628" y="8531"/>
                      <a:pt x="5467" y="7225"/>
                    </a:cubicBezTo>
                    <a:cubicBezTo>
                      <a:pt x="5345" y="5914"/>
                      <a:pt x="5263" y="5039"/>
                      <a:pt x="5263" y="5039"/>
                    </a:cubicBezTo>
                    <a:lnTo>
                      <a:pt x="2613" y="5515"/>
                    </a:lnTo>
                    <a:cubicBezTo>
                      <a:pt x="2613" y="5515"/>
                      <a:pt x="2693" y="6363"/>
                      <a:pt x="2811" y="7637"/>
                    </a:cubicBezTo>
                    <a:cubicBezTo>
                      <a:pt x="2970" y="8904"/>
                      <a:pt x="3002" y="10626"/>
                      <a:pt x="3110" y="12336"/>
                    </a:cubicBezTo>
                    <a:cubicBezTo>
                      <a:pt x="3161" y="13190"/>
                      <a:pt x="3210" y="14047"/>
                      <a:pt x="3258" y="14848"/>
                    </a:cubicBezTo>
                    <a:cubicBezTo>
                      <a:pt x="3299" y="15651"/>
                      <a:pt x="3285" y="16407"/>
                      <a:pt x="3303" y="17053"/>
                    </a:cubicBezTo>
                    <a:cubicBezTo>
                      <a:pt x="3325" y="18343"/>
                      <a:pt x="3340" y="19205"/>
                      <a:pt x="3340" y="19205"/>
                    </a:cubicBezTo>
                    <a:cubicBezTo>
                      <a:pt x="3340" y="19205"/>
                      <a:pt x="6012" y="19134"/>
                      <a:pt x="6012" y="19134"/>
                    </a:cubicBezTo>
                    <a:close/>
                    <a:moveTo>
                      <a:pt x="18126" y="9520"/>
                    </a:moveTo>
                    <a:cubicBezTo>
                      <a:pt x="17513" y="9593"/>
                      <a:pt x="17045" y="10195"/>
                      <a:pt x="17083" y="10866"/>
                    </a:cubicBezTo>
                    <a:cubicBezTo>
                      <a:pt x="17119" y="11536"/>
                      <a:pt x="17647" y="12037"/>
                      <a:pt x="18260" y="11982"/>
                    </a:cubicBezTo>
                    <a:cubicBezTo>
                      <a:pt x="18874" y="11928"/>
                      <a:pt x="19341" y="11325"/>
                      <a:pt x="19303" y="10637"/>
                    </a:cubicBezTo>
                    <a:cubicBezTo>
                      <a:pt x="19266" y="9949"/>
                      <a:pt x="18737" y="9450"/>
                      <a:pt x="18126" y="9520"/>
                    </a:cubicBezTo>
                    <a:close/>
                    <a:moveTo>
                      <a:pt x="18799" y="21600"/>
                    </a:moveTo>
                    <a:lnTo>
                      <a:pt x="963" y="21600"/>
                    </a:lnTo>
                    <a:lnTo>
                      <a:pt x="910" y="19268"/>
                    </a:lnTo>
                    <a:lnTo>
                      <a:pt x="1297" y="19259"/>
                    </a:lnTo>
                    <a:cubicBezTo>
                      <a:pt x="1297" y="19259"/>
                      <a:pt x="1283" y="18417"/>
                      <a:pt x="1262" y="17154"/>
                    </a:cubicBezTo>
                    <a:cubicBezTo>
                      <a:pt x="1243" y="16525"/>
                      <a:pt x="1257" y="15785"/>
                      <a:pt x="1216" y="15000"/>
                    </a:cubicBezTo>
                    <a:cubicBezTo>
                      <a:pt x="1171" y="14217"/>
                      <a:pt x="1121" y="13381"/>
                      <a:pt x="1072" y="12543"/>
                    </a:cubicBezTo>
                    <a:cubicBezTo>
                      <a:pt x="965" y="10873"/>
                      <a:pt x="937" y="9190"/>
                      <a:pt x="781" y="7953"/>
                    </a:cubicBezTo>
                    <a:cubicBezTo>
                      <a:pt x="664" y="6708"/>
                      <a:pt x="586" y="5878"/>
                      <a:pt x="586" y="5878"/>
                    </a:cubicBezTo>
                    <a:lnTo>
                      <a:pt x="203" y="5948"/>
                    </a:lnTo>
                    <a:lnTo>
                      <a:pt x="0" y="3648"/>
                    </a:lnTo>
                    <a:lnTo>
                      <a:pt x="17641" y="0"/>
                    </a:lnTo>
                    <a:cubicBezTo>
                      <a:pt x="17641" y="0"/>
                      <a:pt x="18663" y="2521"/>
                      <a:pt x="19685" y="5042"/>
                    </a:cubicBezTo>
                    <a:cubicBezTo>
                      <a:pt x="20224" y="6316"/>
                      <a:pt x="20667" y="7625"/>
                      <a:pt x="21018" y="8612"/>
                    </a:cubicBezTo>
                    <a:cubicBezTo>
                      <a:pt x="21366" y="9603"/>
                      <a:pt x="21600" y="10265"/>
                      <a:pt x="21600" y="10265"/>
                    </a:cubicBezTo>
                    <a:cubicBezTo>
                      <a:pt x="21600" y="10265"/>
                      <a:pt x="21443" y="10988"/>
                      <a:pt x="21207" y="12073"/>
                    </a:cubicBezTo>
                    <a:cubicBezTo>
                      <a:pt x="21090" y="12612"/>
                      <a:pt x="20952" y="13240"/>
                      <a:pt x="20807" y="13911"/>
                    </a:cubicBezTo>
                    <a:cubicBezTo>
                      <a:pt x="20634" y="14581"/>
                      <a:pt x="20449" y="15293"/>
                      <a:pt x="20266" y="16007"/>
                    </a:cubicBezTo>
                    <a:cubicBezTo>
                      <a:pt x="19532" y="18804"/>
                      <a:pt x="18799" y="21600"/>
                      <a:pt x="18799" y="21600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5" name="i$liḋe-Freeform: Shape 21"/>
              <p:cNvSpPr/>
              <p:nvPr/>
            </p:nvSpPr>
            <p:spPr>
              <a:xfrm>
                <a:off x="6441443" y="5868870"/>
                <a:ext cx="1204727" cy="9783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27" y="2002"/>
                    </a:moveTo>
                    <a:cubicBezTo>
                      <a:pt x="4727" y="2002"/>
                      <a:pt x="4575" y="2368"/>
                      <a:pt x="4347" y="2917"/>
                    </a:cubicBezTo>
                    <a:cubicBezTo>
                      <a:pt x="4096" y="3451"/>
                      <a:pt x="3762" y="4163"/>
                      <a:pt x="3429" y="4876"/>
                    </a:cubicBezTo>
                    <a:cubicBezTo>
                      <a:pt x="3108" y="5598"/>
                      <a:pt x="2712" y="6265"/>
                      <a:pt x="2452" y="6793"/>
                    </a:cubicBezTo>
                    <a:cubicBezTo>
                      <a:pt x="2183" y="7314"/>
                      <a:pt x="2005" y="7662"/>
                      <a:pt x="2005" y="7662"/>
                    </a:cubicBezTo>
                    <a:lnTo>
                      <a:pt x="3195" y="8649"/>
                    </a:lnTo>
                    <a:cubicBezTo>
                      <a:pt x="3195" y="8649"/>
                      <a:pt x="3379" y="8291"/>
                      <a:pt x="3656" y="7754"/>
                    </a:cubicBezTo>
                    <a:cubicBezTo>
                      <a:pt x="3923" y="7211"/>
                      <a:pt x="4329" y="6523"/>
                      <a:pt x="4661" y="5780"/>
                    </a:cubicBezTo>
                    <a:cubicBezTo>
                      <a:pt x="5005" y="5046"/>
                      <a:pt x="5348" y="4313"/>
                      <a:pt x="5606" y="3762"/>
                    </a:cubicBezTo>
                    <a:cubicBezTo>
                      <a:pt x="5841" y="3198"/>
                      <a:pt x="5998" y="2821"/>
                      <a:pt x="5998" y="2821"/>
                    </a:cubicBezTo>
                    <a:cubicBezTo>
                      <a:pt x="5998" y="2821"/>
                      <a:pt x="4727" y="2002"/>
                      <a:pt x="4727" y="2002"/>
                    </a:cubicBezTo>
                    <a:close/>
                    <a:moveTo>
                      <a:pt x="6969" y="3447"/>
                    </a:moveTo>
                    <a:cubicBezTo>
                      <a:pt x="6969" y="3447"/>
                      <a:pt x="6808" y="3831"/>
                      <a:pt x="6567" y="4408"/>
                    </a:cubicBezTo>
                    <a:cubicBezTo>
                      <a:pt x="6303" y="4971"/>
                      <a:pt x="5954" y="5721"/>
                      <a:pt x="5602" y="6471"/>
                    </a:cubicBezTo>
                    <a:cubicBezTo>
                      <a:pt x="5263" y="7230"/>
                      <a:pt x="4848" y="7934"/>
                      <a:pt x="4575" y="8489"/>
                    </a:cubicBezTo>
                    <a:cubicBezTo>
                      <a:pt x="4292" y="9037"/>
                      <a:pt x="4103" y="9403"/>
                      <a:pt x="4103" y="9403"/>
                    </a:cubicBezTo>
                    <a:lnTo>
                      <a:pt x="5293" y="10389"/>
                    </a:lnTo>
                    <a:cubicBezTo>
                      <a:pt x="5293" y="10389"/>
                      <a:pt x="5487" y="10014"/>
                      <a:pt x="5778" y="9450"/>
                    </a:cubicBezTo>
                    <a:cubicBezTo>
                      <a:pt x="6060" y="8879"/>
                      <a:pt x="6485" y="8155"/>
                      <a:pt x="6834" y="7375"/>
                    </a:cubicBezTo>
                    <a:cubicBezTo>
                      <a:pt x="7195" y="6604"/>
                      <a:pt x="7555" y="5833"/>
                      <a:pt x="7826" y="5254"/>
                    </a:cubicBezTo>
                    <a:cubicBezTo>
                      <a:pt x="8074" y="4661"/>
                      <a:pt x="8239" y="4266"/>
                      <a:pt x="8239" y="4266"/>
                    </a:cubicBezTo>
                    <a:cubicBezTo>
                      <a:pt x="8239" y="4266"/>
                      <a:pt x="6969" y="3447"/>
                      <a:pt x="6969" y="3447"/>
                    </a:cubicBezTo>
                    <a:close/>
                    <a:moveTo>
                      <a:pt x="9211" y="4891"/>
                    </a:moveTo>
                    <a:cubicBezTo>
                      <a:pt x="9211" y="4891"/>
                      <a:pt x="9042" y="5296"/>
                      <a:pt x="8789" y="5901"/>
                    </a:cubicBezTo>
                    <a:cubicBezTo>
                      <a:pt x="8513" y="6492"/>
                      <a:pt x="8144" y="7279"/>
                      <a:pt x="7775" y="8067"/>
                    </a:cubicBezTo>
                    <a:cubicBezTo>
                      <a:pt x="7419" y="8862"/>
                      <a:pt x="6985" y="9602"/>
                      <a:pt x="6697" y="10184"/>
                    </a:cubicBezTo>
                    <a:cubicBezTo>
                      <a:pt x="6400" y="10760"/>
                      <a:pt x="6202" y="11144"/>
                      <a:pt x="6202" y="11144"/>
                    </a:cubicBezTo>
                    <a:lnTo>
                      <a:pt x="7391" y="12129"/>
                    </a:lnTo>
                    <a:cubicBezTo>
                      <a:pt x="7391" y="12129"/>
                      <a:pt x="7595" y="11736"/>
                      <a:pt x="7900" y="11145"/>
                    </a:cubicBezTo>
                    <a:cubicBezTo>
                      <a:pt x="8196" y="10547"/>
                      <a:pt x="8640" y="9787"/>
                      <a:pt x="9007" y="8970"/>
                    </a:cubicBezTo>
                    <a:cubicBezTo>
                      <a:pt x="9385" y="8162"/>
                      <a:pt x="9763" y="7352"/>
                      <a:pt x="10047" y="6746"/>
                    </a:cubicBezTo>
                    <a:cubicBezTo>
                      <a:pt x="10308" y="6124"/>
                      <a:pt x="10481" y="5710"/>
                      <a:pt x="10481" y="5710"/>
                    </a:cubicBezTo>
                    <a:cubicBezTo>
                      <a:pt x="10481" y="5710"/>
                      <a:pt x="9211" y="4891"/>
                      <a:pt x="9211" y="4891"/>
                    </a:cubicBezTo>
                    <a:close/>
                    <a:moveTo>
                      <a:pt x="11452" y="6335"/>
                    </a:moveTo>
                    <a:cubicBezTo>
                      <a:pt x="11452" y="6335"/>
                      <a:pt x="11275" y="6758"/>
                      <a:pt x="11008" y="7392"/>
                    </a:cubicBezTo>
                    <a:cubicBezTo>
                      <a:pt x="10719" y="8011"/>
                      <a:pt x="10334" y="8836"/>
                      <a:pt x="9948" y="9661"/>
                    </a:cubicBezTo>
                    <a:cubicBezTo>
                      <a:pt x="9573" y="10494"/>
                      <a:pt x="9121" y="11270"/>
                      <a:pt x="8818" y="11879"/>
                    </a:cubicBezTo>
                    <a:cubicBezTo>
                      <a:pt x="8507" y="12482"/>
                      <a:pt x="8300" y="12883"/>
                      <a:pt x="8300" y="12883"/>
                    </a:cubicBezTo>
                    <a:lnTo>
                      <a:pt x="9489" y="13870"/>
                    </a:lnTo>
                    <a:cubicBezTo>
                      <a:pt x="9489" y="13870"/>
                      <a:pt x="9702" y="13458"/>
                      <a:pt x="10022" y="12841"/>
                    </a:cubicBezTo>
                    <a:cubicBezTo>
                      <a:pt x="10332" y="12216"/>
                      <a:pt x="10795" y="11419"/>
                      <a:pt x="11180" y="10565"/>
                    </a:cubicBezTo>
                    <a:cubicBezTo>
                      <a:pt x="11575" y="9719"/>
                      <a:pt x="11971" y="8872"/>
                      <a:pt x="12268" y="8238"/>
                    </a:cubicBezTo>
                    <a:cubicBezTo>
                      <a:pt x="12541" y="7588"/>
                      <a:pt x="12723" y="7154"/>
                      <a:pt x="12723" y="7154"/>
                    </a:cubicBezTo>
                    <a:cubicBezTo>
                      <a:pt x="12723" y="7154"/>
                      <a:pt x="11452" y="6335"/>
                      <a:pt x="11452" y="6335"/>
                    </a:cubicBezTo>
                    <a:close/>
                    <a:moveTo>
                      <a:pt x="13694" y="7780"/>
                    </a:moveTo>
                    <a:cubicBezTo>
                      <a:pt x="13694" y="7780"/>
                      <a:pt x="13509" y="8222"/>
                      <a:pt x="13230" y="8884"/>
                    </a:cubicBezTo>
                    <a:cubicBezTo>
                      <a:pt x="12928" y="9532"/>
                      <a:pt x="12525" y="10394"/>
                      <a:pt x="12122" y="11257"/>
                    </a:cubicBezTo>
                    <a:cubicBezTo>
                      <a:pt x="11729" y="12127"/>
                      <a:pt x="11259" y="12939"/>
                      <a:pt x="10942" y="13576"/>
                    </a:cubicBezTo>
                    <a:cubicBezTo>
                      <a:pt x="10616" y="14205"/>
                      <a:pt x="10398" y="14624"/>
                      <a:pt x="10398" y="14624"/>
                    </a:cubicBezTo>
                    <a:lnTo>
                      <a:pt x="11587" y="15610"/>
                    </a:lnTo>
                    <a:cubicBezTo>
                      <a:pt x="11587" y="15610"/>
                      <a:pt x="11810" y="15180"/>
                      <a:pt x="12144" y="14537"/>
                    </a:cubicBezTo>
                    <a:cubicBezTo>
                      <a:pt x="12469" y="13885"/>
                      <a:pt x="12950" y="13050"/>
                      <a:pt x="13353" y="12160"/>
                    </a:cubicBezTo>
                    <a:cubicBezTo>
                      <a:pt x="13766" y="11276"/>
                      <a:pt x="14179" y="10393"/>
                      <a:pt x="14488" y="9730"/>
                    </a:cubicBezTo>
                    <a:cubicBezTo>
                      <a:pt x="14773" y="9052"/>
                      <a:pt x="14964" y="8598"/>
                      <a:pt x="14964" y="8598"/>
                    </a:cubicBezTo>
                    <a:cubicBezTo>
                      <a:pt x="14964" y="8598"/>
                      <a:pt x="13694" y="7780"/>
                      <a:pt x="13694" y="7780"/>
                    </a:cubicBezTo>
                    <a:close/>
                    <a:moveTo>
                      <a:pt x="15934" y="9224"/>
                    </a:moveTo>
                    <a:cubicBezTo>
                      <a:pt x="15934" y="9224"/>
                      <a:pt x="15741" y="9685"/>
                      <a:pt x="15451" y="10376"/>
                    </a:cubicBezTo>
                    <a:cubicBezTo>
                      <a:pt x="15135" y="11051"/>
                      <a:pt x="14714" y="11951"/>
                      <a:pt x="14294" y="12850"/>
                    </a:cubicBezTo>
                    <a:cubicBezTo>
                      <a:pt x="13883" y="13758"/>
                      <a:pt x="13394" y="14607"/>
                      <a:pt x="13063" y="15271"/>
                    </a:cubicBezTo>
                    <a:cubicBezTo>
                      <a:pt x="12723" y="15926"/>
                      <a:pt x="12495" y="16363"/>
                      <a:pt x="12495" y="16363"/>
                    </a:cubicBezTo>
                    <a:lnTo>
                      <a:pt x="13685" y="17350"/>
                    </a:lnTo>
                    <a:cubicBezTo>
                      <a:pt x="13685" y="17350"/>
                      <a:pt x="13918" y="16903"/>
                      <a:pt x="14266" y="16232"/>
                    </a:cubicBezTo>
                    <a:cubicBezTo>
                      <a:pt x="14605" y="15553"/>
                      <a:pt x="15105" y="14683"/>
                      <a:pt x="15526" y="13755"/>
                    </a:cubicBezTo>
                    <a:cubicBezTo>
                      <a:pt x="15956" y="12833"/>
                      <a:pt x="16386" y="11913"/>
                      <a:pt x="16710" y="11222"/>
                    </a:cubicBezTo>
                    <a:cubicBezTo>
                      <a:pt x="17007" y="10515"/>
                      <a:pt x="17205" y="10043"/>
                      <a:pt x="17205" y="10043"/>
                    </a:cubicBezTo>
                    <a:cubicBezTo>
                      <a:pt x="17205" y="10043"/>
                      <a:pt x="15934" y="9224"/>
                      <a:pt x="15934" y="9224"/>
                    </a:cubicBezTo>
                    <a:close/>
                    <a:moveTo>
                      <a:pt x="18177" y="10669"/>
                    </a:moveTo>
                    <a:cubicBezTo>
                      <a:pt x="18177" y="10669"/>
                      <a:pt x="17975" y="11149"/>
                      <a:pt x="17672" y="11868"/>
                    </a:cubicBezTo>
                    <a:cubicBezTo>
                      <a:pt x="17343" y="12572"/>
                      <a:pt x="16905" y="13509"/>
                      <a:pt x="16468" y="14446"/>
                    </a:cubicBezTo>
                    <a:cubicBezTo>
                      <a:pt x="16039" y="15391"/>
                      <a:pt x="15531" y="16276"/>
                      <a:pt x="15187" y="16966"/>
                    </a:cubicBezTo>
                    <a:cubicBezTo>
                      <a:pt x="14831" y="17649"/>
                      <a:pt x="14594" y="18105"/>
                      <a:pt x="14594" y="18105"/>
                    </a:cubicBezTo>
                    <a:lnTo>
                      <a:pt x="15783" y="19090"/>
                    </a:lnTo>
                    <a:cubicBezTo>
                      <a:pt x="15783" y="19090"/>
                      <a:pt x="16026" y="18625"/>
                      <a:pt x="16389" y="17927"/>
                    </a:cubicBezTo>
                    <a:cubicBezTo>
                      <a:pt x="16742" y="17221"/>
                      <a:pt x="17260" y="16315"/>
                      <a:pt x="17699" y="15349"/>
                    </a:cubicBezTo>
                    <a:cubicBezTo>
                      <a:pt x="18147" y="14391"/>
                      <a:pt x="18594" y="13433"/>
                      <a:pt x="18930" y="12714"/>
                    </a:cubicBezTo>
                    <a:cubicBezTo>
                      <a:pt x="19240" y="11978"/>
                      <a:pt x="19446" y="11487"/>
                      <a:pt x="19446" y="11487"/>
                    </a:cubicBezTo>
                    <a:cubicBezTo>
                      <a:pt x="19446" y="11487"/>
                      <a:pt x="18177" y="10669"/>
                      <a:pt x="18177" y="10669"/>
                    </a:cubicBezTo>
                    <a:close/>
                    <a:moveTo>
                      <a:pt x="3549" y="0"/>
                    </a:moveTo>
                    <a:lnTo>
                      <a:pt x="21600" y="11091"/>
                    </a:lnTo>
                    <a:cubicBezTo>
                      <a:pt x="21600" y="11091"/>
                      <a:pt x="21427" y="12666"/>
                      <a:pt x="21219" y="14267"/>
                    </a:cubicBezTo>
                    <a:cubicBezTo>
                      <a:pt x="20964" y="15854"/>
                      <a:pt x="20710" y="17442"/>
                      <a:pt x="20710" y="17442"/>
                    </a:cubicBezTo>
                    <a:cubicBezTo>
                      <a:pt x="20710" y="17442"/>
                      <a:pt x="20464" y="17726"/>
                      <a:pt x="20075" y="18132"/>
                    </a:cubicBezTo>
                    <a:cubicBezTo>
                      <a:pt x="19682" y="18528"/>
                      <a:pt x="19156" y="19057"/>
                      <a:pt x="18631" y="19584"/>
                    </a:cubicBezTo>
                    <a:cubicBezTo>
                      <a:pt x="17605" y="20646"/>
                      <a:pt x="16512" y="21600"/>
                      <a:pt x="16512" y="21600"/>
                    </a:cubicBezTo>
                    <a:lnTo>
                      <a:pt x="0" y="7330"/>
                    </a:lnTo>
                    <a:cubicBezTo>
                      <a:pt x="0" y="7330"/>
                      <a:pt x="63" y="7221"/>
                      <a:pt x="174" y="7030"/>
                    </a:cubicBezTo>
                    <a:cubicBezTo>
                      <a:pt x="279" y="6836"/>
                      <a:pt x="455" y="6579"/>
                      <a:pt x="621" y="6234"/>
                    </a:cubicBezTo>
                    <a:cubicBezTo>
                      <a:pt x="958" y="5547"/>
                      <a:pt x="1460" y="4673"/>
                      <a:pt x="1891" y="3747"/>
                    </a:cubicBezTo>
                    <a:cubicBezTo>
                      <a:pt x="2108" y="3284"/>
                      <a:pt x="2323" y="2822"/>
                      <a:pt x="2525" y="2388"/>
                    </a:cubicBezTo>
                    <a:cubicBezTo>
                      <a:pt x="2628" y="2171"/>
                      <a:pt x="2727" y="1962"/>
                      <a:pt x="2821" y="1764"/>
                    </a:cubicBezTo>
                    <a:cubicBezTo>
                      <a:pt x="2904" y="1560"/>
                      <a:pt x="2983" y="1366"/>
                      <a:pt x="3056" y="1187"/>
                    </a:cubicBezTo>
                    <a:cubicBezTo>
                      <a:pt x="3352" y="475"/>
                      <a:pt x="3549" y="0"/>
                      <a:pt x="35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6" name="i$liḋe-Freeform: Shape 22"/>
              <p:cNvSpPr/>
              <p:nvPr/>
            </p:nvSpPr>
            <p:spPr>
              <a:xfrm>
                <a:off x="5991564" y="6553913"/>
                <a:ext cx="1396077" cy="14971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20" y="3427"/>
                    </a:moveTo>
                    <a:cubicBezTo>
                      <a:pt x="4720" y="3427"/>
                      <a:pt x="4426" y="3685"/>
                      <a:pt x="4133" y="3944"/>
                    </a:cubicBezTo>
                    <a:cubicBezTo>
                      <a:pt x="3990" y="4076"/>
                      <a:pt x="3837" y="4199"/>
                      <a:pt x="3720" y="4289"/>
                    </a:cubicBezTo>
                    <a:cubicBezTo>
                      <a:pt x="3604" y="4380"/>
                      <a:pt x="3527" y="4441"/>
                      <a:pt x="3527" y="4441"/>
                    </a:cubicBezTo>
                    <a:lnTo>
                      <a:pt x="5288" y="6305"/>
                    </a:lnTo>
                    <a:cubicBezTo>
                      <a:pt x="5288" y="6305"/>
                      <a:pt x="5370" y="6241"/>
                      <a:pt x="5492" y="6144"/>
                    </a:cubicBezTo>
                    <a:cubicBezTo>
                      <a:pt x="5616" y="6048"/>
                      <a:pt x="5777" y="5919"/>
                      <a:pt x="5930" y="5779"/>
                    </a:cubicBezTo>
                    <a:cubicBezTo>
                      <a:pt x="6240" y="5505"/>
                      <a:pt x="6551" y="5232"/>
                      <a:pt x="6551" y="5232"/>
                    </a:cubicBezTo>
                    <a:cubicBezTo>
                      <a:pt x="6551" y="5232"/>
                      <a:pt x="4720" y="3427"/>
                      <a:pt x="4720" y="3427"/>
                    </a:cubicBezTo>
                    <a:close/>
                    <a:moveTo>
                      <a:pt x="7359" y="6028"/>
                    </a:moveTo>
                    <a:cubicBezTo>
                      <a:pt x="7359" y="6028"/>
                      <a:pt x="7041" y="6308"/>
                      <a:pt x="6722" y="6589"/>
                    </a:cubicBezTo>
                    <a:cubicBezTo>
                      <a:pt x="6566" y="6733"/>
                      <a:pt x="6400" y="6865"/>
                      <a:pt x="6273" y="6963"/>
                    </a:cubicBezTo>
                    <a:cubicBezTo>
                      <a:pt x="6148" y="7062"/>
                      <a:pt x="6065" y="7128"/>
                      <a:pt x="6065" y="7128"/>
                    </a:cubicBezTo>
                    <a:lnTo>
                      <a:pt x="7824" y="8994"/>
                    </a:lnTo>
                    <a:cubicBezTo>
                      <a:pt x="7824" y="8994"/>
                      <a:pt x="7913" y="8925"/>
                      <a:pt x="8044" y="8819"/>
                    </a:cubicBezTo>
                    <a:cubicBezTo>
                      <a:pt x="8176" y="8716"/>
                      <a:pt x="8353" y="8576"/>
                      <a:pt x="8518" y="8426"/>
                    </a:cubicBezTo>
                    <a:cubicBezTo>
                      <a:pt x="8854" y="8130"/>
                      <a:pt x="9190" y="7833"/>
                      <a:pt x="9190" y="7833"/>
                    </a:cubicBezTo>
                    <a:cubicBezTo>
                      <a:pt x="9190" y="7833"/>
                      <a:pt x="7359" y="6028"/>
                      <a:pt x="7359" y="6028"/>
                    </a:cubicBezTo>
                    <a:close/>
                    <a:moveTo>
                      <a:pt x="9997" y="8631"/>
                    </a:moveTo>
                    <a:cubicBezTo>
                      <a:pt x="9997" y="8631"/>
                      <a:pt x="9654" y="8933"/>
                      <a:pt x="9310" y="9235"/>
                    </a:cubicBezTo>
                    <a:cubicBezTo>
                      <a:pt x="9142" y="9390"/>
                      <a:pt x="8960" y="9532"/>
                      <a:pt x="8825" y="9639"/>
                    </a:cubicBezTo>
                    <a:cubicBezTo>
                      <a:pt x="8690" y="9747"/>
                      <a:pt x="8601" y="9818"/>
                      <a:pt x="8601" y="9818"/>
                    </a:cubicBezTo>
                    <a:lnTo>
                      <a:pt x="10358" y="11684"/>
                    </a:lnTo>
                    <a:cubicBezTo>
                      <a:pt x="10358" y="11684"/>
                      <a:pt x="10453" y="11610"/>
                      <a:pt x="10594" y="11497"/>
                    </a:cubicBezTo>
                    <a:cubicBezTo>
                      <a:pt x="10736" y="11384"/>
                      <a:pt x="10927" y="11235"/>
                      <a:pt x="11104" y="11073"/>
                    </a:cubicBezTo>
                    <a:cubicBezTo>
                      <a:pt x="11465" y="10755"/>
                      <a:pt x="11826" y="10438"/>
                      <a:pt x="11826" y="10438"/>
                    </a:cubicBezTo>
                    <a:cubicBezTo>
                      <a:pt x="11826" y="10438"/>
                      <a:pt x="9997" y="8631"/>
                      <a:pt x="9997" y="8631"/>
                    </a:cubicBezTo>
                    <a:close/>
                    <a:moveTo>
                      <a:pt x="12633" y="11234"/>
                    </a:moveTo>
                    <a:cubicBezTo>
                      <a:pt x="12633" y="11234"/>
                      <a:pt x="12264" y="11560"/>
                      <a:pt x="11896" y="11884"/>
                    </a:cubicBezTo>
                    <a:cubicBezTo>
                      <a:pt x="11714" y="12050"/>
                      <a:pt x="11520" y="12202"/>
                      <a:pt x="11375" y="12316"/>
                    </a:cubicBezTo>
                    <a:cubicBezTo>
                      <a:pt x="11231" y="12432"/>
                      <a:pt x="11135" y="12509"/>
                      <a:pt x="11135" y="12509"/>
                    </a:cubicBezTo>
                    <a:lnTo>
                      <a:pt x="12891" y="14376"/>
                    </a:lnTo>
                    <a:cubicBezTo>
                      <a:pt x="12891" y="14376"/>
                      <a:pt x="12992" y="14296"/>
                      <a:pt x="13143" y="14175"/>
                    </a:cubicBezTo>
                    <a:cubicBezTo>
                      <a:pt x="13294" y="14054"/>
                      <a:pt x="13499" y="13896"/>
                      <a:pt x="13689" y="13723"/>
                    </a:cubicBezTo>
                    <a:cubicBezTo>
                      <a:pt x="14075" y="13382"/>
                      <a:pt x="14462" y="13042"/>
                      <a:pt x="14462" y="13042"/>
                    </a:cubicBezTo>
                    <a:cubicBezTo>
                      <a:pt x="14462" y="13042"/>
                      <a:pt x="12633" y="11234"/>
                      <a:pt x="12633" y="11234"/>
                    </a:cubicBezTo>
                    <a:close/>
                    <a:moveTo>
                      <a:pt x="15268" y="13841"/>
                    </a:moveTo>
                    <a:cubicBezTo>
                      <a:pt x="15268" y="13841"/>
                      <a:pt x="14874" y="14187"/>
                      <a:pt x="14479" y="14533"/>
                    </a:cubicBezTo>
                    <a:cubicBezTo>
                      <a:pt x="14286" y="14710"/>
                      <a:pt x="14077" y="14871"/>
                      <a:pt x="13923" y="14995"/>
                    </a:cubicBezTo>
                    <a:cubicBezTo>
                      <a:pt x="13769" y="15119"/>
                      <a:pt x="13667" y="15201"/>
                      <a:pt x="13667" y="15201"/>
                    </a:cubicBezTo>
                    <a:lnTo>
                      <a:pt x="15422" y="17070"/>
                    </a:lnTo>
                    <a:cubicBezTo>
                      <a:pt x="15422" y="17070"/>
                      <a:pt x="15530" y="16984"/>
                      <a:pt x="15691" y="16856"/>
                    </a:cubicBezTo>
                    <a:cubicBezTo>
                      <a:pt x="15850" y="16726"/>
                      <a:pt x="16068" y="16557"/>
                      <a:pt x="16271" y="16373"/>
                    </a:cubicBezTo>
                    <a:cubicBezTo>
                      <a:pt x="16682" y="16010"/>
                      <a:pt x="17094" y="15649"/>
                      <a:pt x="17094" y="15649"/>
                    </a:cubicBezTo>
                    <a:cubicBezTo>
                      <a:pt x="17094" y="15649"/>
                      <a:pt x="15268" y="13841"/>
                      <a:pt x="15268" y="13841"/>
                    </a:cubicBezTo>
                    <a:close/>
                    <a:moveTo>
                      <a:pt x="17900" y="16447"/>
                    </a:moveTo>
                    <a:cubicBezTo>
                      <a:pt x="17900" y="16447"/>
                      <a:pt x="17481" y="16815"/>
                      <a:pt x="17061" y="17185"/>
                    </a:cubicBezTo>
                    <a:cubicBezTo>
                      <a:pt x="16856" y="17372"/>
                      <a:pt x="16632" y="17543"/>
                      <a:pt x="16469" y="17676"/>
                    </a:cubicBezTo>
                    <a:cubicBezTo>
                      <a:pt x="16306" y="17807"/>
                      <a:pt x="16196" y="17895"/>
                      <a:pt x="16196" y="17895"/>
                    </a:cubicBezTo>
                    <a:lnTo>
                      <a:pt x="17951" y="19765"/>
                    </a:lnTo>
                    <a:cubicBezTo>
                      <a:pt x="17951" y="19765"/>
                      <a:pt x="18065" y="19674"/>
                      <a:pt x="18235" y="19536"/>
                    </a:cubicBezTo>
                    <a:cubicBezTo>
                      <a:pt x="18405" y="19398"/>
                      <a:pt x="18637" y="19220"/>
                      <a:pt x="18852" y="19025"/>
                    </a:cubicBezTo>
                    <a:cubicBezTo>
                      <a:pt x="19290" y="18641"/>
                      <a:pt x="19727" y="18257"/>
                      <a:pt x="19727" y="18257"/>
                    </a:cubicBezTo>
                    <a:cubicBezTo>
                      <a:pt x="19727" y="18257"/>
                      <a:pt x="17900" y="16447"/>
                      <a:pt x="17900" y="16447"/>
                    </a:cubicBezTo>
                    <a:close/>
                    <a:moveTo>
                      <a:pt x="2387" y="0"/>
                    </a:moveTo>
                    <a:lnTo>
                      <a:pt x="21600" y="18212"/>
                    </a:lnTo>
                    <a:cubicBezTo>
                      <a:pt x="21600" y="18212"/>
                      <a:pt x="20615" y="19080"/>
                      <a:pt x="19631" y="19947"/>
                    </a:cubicBezTo>
                    <a:cubicBezTo>
                      <a:pt x="18618" y="20785"/>
                      <a:pt x="17583" y="21600"/>
                      <a:pt x="17583" y="21600"/>
                    </a:cubicBezTo>
                    <a:lnTo>
                      <a:pt x="0" y="2032"/>
                    </a:lnTo>
                    <a:cubicBezTo>
                      <a:pt x="0" y="2032"/>
                      <a:pt x="152" y="1908"/>
                      <a:pt x="381" y="1723"/>
                    </a:cubicBezTo>
                    <a:cubicBezTo>
                      <a:pt x="607" y="1534"/>
                      <a:pt x="926" y="1302"/>
                      <a:pt x="1217" y="1039"/>
                    </a:cubicBezTo>
                    <a:cubicBezTo>
                      <a:pt x="1801" y="520"/>
                      <a:pt x="2387" y="0"/>
                      <a:pt x="23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7" name="i$liḋe-Freeform: Shape 23"/>
              <p:cNvSpPr/>
              <p:nvPr/>
            </p:nvSpPr>
            <p:spPr>
              <a:xfrm>
                <a:off x="6686832" y="5347420"/>
                <a:ext cx="1959323" cy="13082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74" y="10783"/>
                    </a:moveTo>
                    <a:cubicBezTo>
                      <a:pt x="17174" y="10783"/>
                      <a:pt x="17217" y="10589"/>
                      <a:pt x="17281" y="10295"/>
                    </a:cubicBezTo>
                    <a:cubicBezTo>
                      <a:pt x="17348" y="10003"/>
                      <a:pt x="17426" y="9609"/>
                      <a:pt x="17495" y="9210"/>
                    </a:cubicBezTo>
                    <a:cubicBezTo>
                      <a:pt x="17639" y="8417"/>
                      <a:pt x="17784" y="7623"/>
                      <a:pt x="17784" y="7623"/>
                    </a:cubicBezTo>
                    <a:lnTo>
                      <a:pt x="15913" y="6890"/>
                    </a:lnTo>
                    <a:cubicBezTo>
                      <a:pt x="15913" y="6890"/>
                      <a:pt x="15775" y="7650"/>
                      <a:pt x="15637" y="8409"/>
                    </a:cubicBezTo>
                    <a:cubicBezTo>
                      <a:pt x="15572" y="8791"/>
                      <a:pt x="15495" y="9167"/>
                      <a:pt x="15431" y="9446"/>
                    </a:cubicBezTo>
                    <a:cubicBezTo>
                      <a:pt x="15371" y="9727"/>
                      <a:pt x="15330" y="9914"/>
                      <a:pt x="15330" y="9914"/>
                    </a:cubicBezTo>
                    <a:cubicBezTo>
                      <a:pt x="15330" y="9914"/>
                      <a:pt x="17174" y="10783"/>
                      <a:pt x="17174" y="10783"/>
                    </a:cubicBezTo>
                    <a:close/>
                    <a:moveTo>
                      <a:pt x="14337" y="9445"/>
                    </a:moveTo>
                    <a:cubicBezTo>
                      <a:pt x="14337" y="9445"/>
                      <a:pt x="14377" y="9262"/>
                      <a:pt x="14436" y="8988"/>
                    </a:cubicBezTo>
                    <a:cubicBezTo>
                      <a:pt x="14498" y="8716"/>
                      <a:pt x="14574" y="8349"/>
                      <a:pt x="14637" y="7976"/>
                    </a:cubicBezTo>
                    <a:cubicBezTo>
                      <a:pt x="14772" y="7235"/>
                      <a:pt x="14906" y="6493"/>
                      <a:pt x="14906" y="6493"/>
                    </a:cubicBezTo>
                    <a:lnTo>
                      <a:pt x="13036" y="5755"/>
                    </a:lnTo>
                    <a:cubicBezTo>
                      <a:pt x="13036" y="5755"/>
                      <a:pt x="12908" y="6463"/>
                      <a:pt x="12780" y="7170"/>
                    </a:cubicBezTo>
                    <a:cubicBezTo>
                      <a:pt x="12721" y="7527"/>
                      <a:pt x="12647" y="7875"/>
                      <a:pt x="12588" y="8136"/>
                    </a:cubicBezTo>
                    <a:cubicBezTo>
                      <a:pt x="12531" y="8397"/>
                      <a:pt x="12494" y="8572"/>
                      <a:pt x="12494" y="8572"/>
                    </a:cubicBezTo>
                    <a:cubicBezTo>
                      <a:pt x="12494" y="8572"/>
                      <a:pt x="14337" y="9445"/>
                      <a:pt x="14337" y="9445"/>
                    </a:cubicBezTo>
                    <a:close/>
                    <a:moveTo>
                      <a:pt x="11501" y="8100"/>
                    </a:moveTo>
                    <a:cubicBezTo>
                      <a:pt x="11501" y="8100"/>
                      <a:pt x="11537" y="7930"/>
                      <a:pt x="11593" y="7675"/>
                    </a:cubicBezTo>
                    <a:cubicBezTo>
                      <a:pt x="11650" y="7421"/>
                      <a:pt x="11723" y="7082"/>
                      <a:pt x="11781" y="6735"/>
                    </a:cubicBezTo>
                    <a:cubicBezTo>
                      <a:pt x="11905" y="6045"/>
                      <a:pt x="12030" y="5356"/>
                      <a:pt x="12030" y="5356"/>
                    </a:cubicBezTo>
                    <a:lnTo>
                      <a:pt x="10161" y="4613"/>
                    </a:lnTo>
                    <a:cubicBezTo>
                      <a:pt x="10161" y="4613"/>
                      <a:pt x="10043" y="5269"/>
                      <a:pt x="9925" y="5924"/>
                    </a:cubicBezTo>
                    <a:cubicBezTo>
                      <a:pt x="9871" y="6254"/>
                      <a:pt x="9799" y="6577"/>
                      <a:pt x="9746" y="6818"/>
                    </a:cubicBezTo>
                    <a:cubicBezTo>
                      <a:pt x="9693" y="7060"/>
                      <a:pt x="9659" y="7221"/>
                      <a:pt x="9659" y="7221"/>
                    </a:cubicBezTo>
                    <a:cubicBezTo>
                      <a:pt x="9659" y="7221"/>
                      <a:pt x="11501" y="8100"/>
                      <a:pt x="11501" y="8100"/>
                    </a:cubicBezTo>
                    <a:close/>
                    <a:moveTo>
                      <a:pt x="8666" y="6747"/>
                    </a:moveTo>
                    <a:cubicBezTo>
                      <a:pt x="8666" y="6747"/>
                      <a:pt x="8700" y="6590"/>
                      <a:pt x="8751" y="6355"/>
                    </a:cubicBezTo>
                    <a:cubicBezTo>
                      <a:pt x="8802" y="6119"/>
                      <a:pt x="8873" y="5807"/>
                      <a:pt x="8926" y="5487"/>
                    </a:cubicBezTo>
                    <a:cubicBezTo>
                      <a:pt x="9040" y="4849"/>
                      <a:pt x="9154" y="4212"/>
                      <a:pt x="9154" y="4212"/>
                    </a:cubicBezTo>
                    <a:lnTo>
                      <a:pt x="7287" y="3464"/>
                    </a:lnTo>
                    <a:cubicBezTo>
                      <a:pt x="7287" y="3464"/>
                      <a:pt x="7179" y="4068"/>
                      <a:pt x="7071" y="4671"/>
                    </a:cubicBezTo>
                    <a:cubicBezTo>
                      <a:pt x="7023" y="4976"/>
                      <a:pt x="6953" y="5270"/>
                      <a:pt x="6905" y="5493"/>
                    </a:cubicBezTo>
                    <a:cubicBezTo>
                      <a:pt x="6857" y="5717"/>
                      <a:pt x="6825" y="5865"/>
                      <a:pt x="6825" y="5865"/>
                    </a:cubicBezTo>
                    <a:cubicBezTo>
                      <a:pt x="6825" y="5865"/>
                      <a:pt x="8666" y="6747"/>
                      <a:pt x="8666" y="6747"/>
                    </a:cubicBezTo>
                    <a:close/>
                    <a:moveTo>
                      <a:pt x="5833" y="5389"/>
                    </a:moveTo>
                    <a:cubicBezTo>
                      <a:pt x="5833" y="5389"/>
                      <a:pt x="5864" y="5244"/>
                      <a:pt x="5911" y="5028"/>
                    </a:cubicBezTo>
                    <a:cubicBezTo>
                      <a:pt x="5957" y="4811"/>
                      <a:pt x="6026" y="4527"/>
                      <a:pt x="6072" y="4231"/>
                    </a:cubicBezTo>
                    <a:cubicBezTo>
                      <a:pt x="6177" y="3646"/>
                      <a:pt x="6280" y="3061"/>
                      <a:pt x="6280" y="3061"/>
                    </a:cubicBezTo>
                    <a:lnTo>
                      <a:pt x="4413" y="2309"/>
                    </a:lnTo>
                    <a:cubicBezTo>
                      <a:pt x="4413" y="2309"/>
                      <a:pt x="4316" y="2861"/>
                      <a:pt x="4219" y="3412"/>
                    </a:cubicBezTo>
                    <a:cubicBezTo>
                      <a:pt x="4175" y="3690"/>
                      <a:pt x="4108" y="3958"/>
                      <a:pt x="4066" y="4162"/>
                    </a:cubicBezTo>
                    <a:cubicBezTo>
                      <a:pt x="4022" y="4366"/>
                      <a:pt x="3992" y="4501"/>
                      <a:pt x="3992" y="4501"/>
                    </a:cubicBezTo>
                    <a:cubicBezTo>
                      <a:pt x="3992" y="4501"/>
                      <a:pt x="5833" y="5389"/>
                      <a:pt x="5833" y="5389"/>
                    </a:cubicBezTo>
                    <a:close/>
                    <a:moveTo>
                      <a:pt x="16785" y="12572"/>
                    </a:moveTo>
                    <a:lnTo>
                      <a:pt x="14958" y="11626"/>
                    </a:lnTo>
                    <a:cubicBezTo>
                      <a:pt x="14958" y="11626"/>
                      <a:pt x="14919" y="11815"/>
                      <a:pt x="14853" y="12093"/>
                    </a:cubicBezTo>
                    <a:cubicBezTo>
                      <a:pt x="14782" y="12369"/>
                      <a:pt x="14689" y="12737"/>
                      <a:pt x="14596" y="13105"/>
                    </a:cubicBezTo>
                    <a:cubicBezTo>
                      <a:pt x="14408" y="13842"/>
                      <a:pt x="14220" y="14578"/>
                      <a:pt x="14220" y="14578"/>
                    </a:cubicBezTo>
                    <a:lnTo>
                      <a:pt x="16015" y="15655"/>
                    </a:lnTo>
                    <a:cubicBezTo>
                      <a:pt x="16015" y="15655"/>
                      <a:pt x="16211" y="14886"/>
                      <a:pt x="16408" y="14117"/>
                    </a:cubicBezTo>
                    <a:cubicBezTo>
                      <a:pt x="16505" y="13733"/>
                      <a:pt x="16603" y="13348"/>
                      <a:pt x="16676" y="13059"/>
                    </a:cubicBezTo>
                    <a:cubicBezTo>
                      <a:pt x="16742" y="12767"/>
                      <a:pt x="16785" y="12572"/>
                      <a:pt x="16785" y="12572"/>
                    </a:cubicBezTo>
                    <a:close/>
                    <a:moveTo>
                      <a:pt x="13255" y="13997"/>
                    </a:moveTo>
                    <a:cubicBezTo>
                      <a:pt x="13255" y="13997"/>
                      <a:pt x="13437" y="13278"/>
                      <a:pt x="13620" y="12559"/>
                    </a:cubicBezTo>
                    <a:cubicBezTo>
                      <a:pt x="13711" y="12200"/>
                      <a:pt x="13802" y="11841"/>
                      <a:pt x="13871" y="11571"/>
                    </a:cubicBezTo>
                    <a:cubicBezTo>
                      <a:pt x="13937" y="11301"/>
                      <a:pt x="13974" y="11116"/>
                      <a:pt x="13973" y="11116"/>
                    </a:cubicBezTo>
                    <a:lnTo>
                      <a:pt x="12148" y="10166"/>
                    </a:lnTo>
                    <a:cubicBezTo>
                      <a:pt x="12148" y="10166"/>
                      <a:pt x="12114" y="10343"/>
                      <a:pt x="12049" y="10600"/>
                    </a:cubicBezTo>
                    <a:cubicBezTo>
                      <a:pt x="11984" y="10857"/>
                      <a:pt x="11897" y="11200"/>
                      <a:pt x="11810" y="11543"/>
                    </a:cubicBezTo>
                    <a:cubicBezTo>
                      <a:pt x="11635" y="12229"/>
                      <a:pt x="11461" y="12915"/>
                      <a:pt x="11461" y="12915"/>
                    </a:cubicBezTo>
                    <a:cubicBezTo>
                      <a:pt x="11461" y="12915"/>
                      <a:pt x="13255" y="13997"/>
                      <a:pt x="13255" y="13997"/>
                    </a:cubicBezTo>
                    <a:close/>
                    <a:moveTo>
                      <a:pt x="10496" y="12332"/>
                    </a:moveTo>
                    <a:cubicBezTo>
                      <a:pt x="10496" y="12332"/>
                      <a:pt x="10665" y="11663"/>
                      <a:pt x="10835" y="10995"/>
                    </a:cubicBezTo>
                    <a:cubicBezTo>
                      <a:pt x="10919" y="10660"/>
                      <a:pt x="11005" y="10327"/>
                      <a:pt x="11068" y="10076"/>
                    </a:cubicBezTo>
                    <a:cubicBezTo>
                      <a:pt x="11133" y="9826"/>
                      <a:pt x="11165" y="9654"/>
                      <a:pt x="11165" y="9654"/>
                    </a:cubicBezTo>
                    <a:lnTo>
                      <a:pt x="9339" y="8700"/>
                    </a:lnTo>
                    <a:cubicBezTo>
                      <a:pt x="9339" y="8700"/>
                      <a:pt x="9310" y="8864"/>
                      <a:pt x="9247" y="9100"/>
                    </a:cubicBezTo>
                    <a:cubicBezTo>
                      <a:pt x="9186" y="9339"/>
                      <a:pt x="9106" y="9656"/>
                      <a:pt x="9025" y="9974"/>
                    </a:cubicBezTo>
                    <a:cubicBezTo>
                      <a:pt x="8864" y="10609"/>
                      <a:pt x="8704" y="11245"/>
                      <a:pt x="8704" y="11245"/>
                    </a:cubicBezTo>
                    <a:cubicBezTo>
                      <a:pt x="8704" y="11245"/>
                      <a:pt x="10496" y="12332"/>
                      <a:pt x="10496" y="12332"/>
                    </a:cubicBezTo>
                    <a:close/>
                    <a:moveTo>
                      <a:pt x="7739" y="10659"/>
                    </a:moveTo>
                    <a:cubicBezTo>
                      <a:pt x="7739" y="10659"/>
                      <a:pt x="7895" y="10041"/>
                      <a:pt x="8051" y="9423"/>
                    </a:cubicBezTo>
                    <a:cubicBezTo>
                      <a:pt x="8130" y="9114"/>
                      <a:pt x="8208" y="8806"/>
                      <a:pt x="8267" y="8574"/>
                    </a:cubicBezTo>
                    <a:cubicBezTo>
                      <a:pt x="8328" y="8344"/>
                      <a:pt x="8358" y="8184"/>
                      <a:pt x="8357" y="8184"/>
                    </a:cubicBezTo>
                    <a:lnTo>
                      <a:pt x="6533" y="7226"/>
                    </a:lnTo>
                    <a:cubicBezTo>
                      <a:pt x="6533" y="7226"/>
                      <a:pt x="6505" y="7377"/>
                      <a:pt x="6446" y="7594"/>
                    </a:cubicBezTo>
                    <a:cubicBezTo>
                      <a:pt x="6391" y="7813"/>
                      <a:pt x="6317" y="8106"/>
                      <a:pt x="6243" y="8398"/>
                    </a:cubicBezTo>
                    <a:cubicBezTo>
                      <a:pt x="6096" y="8983"/>
                      <a:pt x="5948" y="9569"/>
                      <a:pt x="5948" y="9569"/>
                    </a:cubicBezTo>
                    <a:cubicBezTo>
                      <a:pt x="5948" y="9569"/>
                      <a:pt x="7739" y="10659"/>
                      <a:pt x="7739" y="10659"/>
                    </a:cubicBezTo>
                    <a:close/>
                    <a:moveTo>
                      <a:pt x="4985" y="8981"/>
                    </a:moveTo>
                    <a:cubicBezTo>
                      <a:pt x="4985" y="8981"/>
                      <a:pt x="5127" y="8413"/>
                      <a:pt x="5269" y="7845"/>
                    </a:cubicBezTo>
                    <a:cubicBezTo>
                      <a:pt x="5341" y="7561"/>
                      <a:pt x="5413" y="7278"/>
                      <a:pt x="5467" y="7066"/>
                    </a:cubicBezTo>
                    <a:cubicBezTo>
                      <a:pt x="5524" y="6855"/>
                      <a:pt x="5551" y="6709"/>
                      <a:pt x="5551" y="6709"/>
                    </a:cubicBezTo>
                    <a:lnTo>
                      <a:pt x="3728" y="5745"/>
                    </a:lnTo>
                    <a:cubicBezTo>
                      <a:pt x="3728" y="5745"/>
                      <a:pt x="3702" y="5882"/>
                      <a:pt x="3648" y="6081"/>
                    </a:cubicBezTo>
                    <a:cubicBezTo>
                      <a:pt x="3597" y="6281"/>
                      <a:pt x="3529" y="6549"/>
                      <a:pt x="3462" y="6815"/>
                    </a:cubicBezTo>
                    <a:cubicBezTo>
                      <a:pt x="3328" y="7351"/>
                      <a:pt x="3195" y="7886"/>
                      <a:pt x="3195" y="7886"/>
                    </a:cubicBezTo>
                    <a:cubicBezTo>
                      <a:pt x="3195" y="7886"/>
                      <a:pt x="4985" y="8981"/>
                      <a:pt x="4985" y="8981"/>
                    </a:cubicBezTo>
                    <a:close/>
                    <a:moveTo>
                      <a:pt x="1726" y="0"/>
                    </a:moveTo>
                    <a:cubicBezTo>
                      <a:pt x="1726" y="0"/>
                      <a:pt x="6031" y="1541"/>
                      <a:pt x="10336" y="3082"/>
                    </a:cubicBezTo>
                    <a:cubicBezTo>
                      <a:pt x="14647" y="4592"/>
                      <a:pt x="18957" y="6103"/>
                      <a:pt x="18957" y="6103"/>
                    </a:cubicBezTo>
                    <a:cubicBezTo>
                      <a:pt x="18957" y="6103"/>
                      <a:pt x="19208" y="6997"/>
                      <a:pt x="19513" y="8370"/>
                    </a:cubicBezTo>
                    <a:cubicBezTo>
                      <a:pt x="19669" y="9059"/>
                      <a:pt x="19850" y="9873"/>
                      <a:pt x="20039" y="10761"/>
                    </a:cubicBezTo>
                    <a:cubicBezTo>
                      <a:pt x="20221" y="11648"/>
                      <a:pt x="20385" y="12597"/>
                      <a:pt x="20557" y="13570"/>
                    </a:cubicBezTo>
                    <a:cubicBezTo>
                      <a:pt x="20915" y="15523"/>
                      <a:pt x="21148" y="17502"/>
                      <a:pt x="21344" y="19040"/>
                    </a:cubicBezTo>
                    <a:cubicBezTo>
                      <a:pt x="21444" y="19810"/>
                      <a:pt x="21489" y="20439"/>
                      <a:pt x="21536" y="20891"/>
                    </a:cubicBezTo>
                    <a:cubicBezTo>
                      <a:pt x="21577" y="21342"/>
                      <a:pt x="21600" y="21600"/>
                      <a:pt x="21600" y="21600"/>
                    </a:cubicBezTo>
                    <a:cubicBezTo>
                      <a:pt x="21600" y="21600"/>
                      <a:pt x="16192" y="18065"/>
                      <a:pt x="10784" y="14531"/>
                    </a:cubicBezTo>
                    <a:cubicBezTo>
                      <a:pt x="5392" y="10945"/>
                      <a:pt x="0" y="7358"/>
                      <a:pt x="0" y="7358"/>
                    </a:cubicBezTo>
                    <a:cubicBezTo>
                      <a:pt x="0" y="7358"/>
                      <a:pt x="153" y="6855"/>
                      <a:pt x="306" y="6352"/>
                    </a:cubicBezTo>
                    <a:cubicBezTo>
                      <a:pt x="443" y="5838"/>
                      <a:pt x="578" y="5324"/>
                      <a:pt x="578" y="5324"/>
                    </a:cubicBezTo>
                    <a:lnTo>
                      <a:pt x="2175" y="6247"/>
                    </a:lnTo>
                    <a:cubicBezTo>
                      <a:pt x="2175" y="6247"/>
                      <a:pt x="2225" y="6047"/>
                      <a:pt x="2301" y="5745"/>
                    </a:cubicBezTo>
                    <a:cubicBezTo>
                      <a:pt x="2381" y="5445"/>
                      <a:pt x="2480" y="5043"/>
                      <a:pt x="2560" y="4629"/>
                    </a:cubicBezTo>
                    <a:cubicBezTo>
                      <a:pt x="2648" y="4220"/>
                      <a:pt x="2735" y="3812"/>
                      <a:pt x="2801" y="3505"/>
                    </a:cubicBezTo>
                    <a:cubicBezTo>
                      <a:pt x="2868" y="3199"/>
                      <a:pt x="2909" y="2994"/>
                      <a:pt x="2909" y="2994"/>
                    </a:cubicBezTo>
                    <a:lnTo>
                      <a:pt x="1307" y="2273"/>
                    </a:lnTo>
                    <a:cubicBezTo>
                      <a:pt x="1307" y="2273"/>
                      <a:pt x="1413" y="1704"/>
                      <a:pt x="1519" y="1137"/>
                    </a:cubicBezTo>
                    <a:cubicBezTo>
                      <a:pt x="1574" y="854"/>
                      <a:pt x="1629" y="571"/>
                      <a:pt x="1670" y="358"/>
                    </a:cubicBezTo>
                    <a:cubicBezTo>
                      <a:pt x="1708" y="145"/>
                      <a:pt x="1726" y="0"/>
                      <a:pt x="17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8" name="i$liḋe-Freeform: Shape 24"/>
              <p:cNvSpPr/>
              <p:nvPr/>
            </p:nvSpPr>
            <p:spPr>
              <a:xfrm>
                <a:off x="6216505" y="6277851"/>
                <a:ext cx="1184926" cy="878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124" y="3463"/>
                    </a:moveTo>
                    <a:cubicBezTo>
                      <a:pt x="5124" y="3463"/>
                      <a:pt x="4893" y="3839"/>
                      <a:pt x="4664" y="4215"/>
                    </a:cubicBezTo>
                    <a:cubicBezTo>
                      <a:pt x="4549" y="4404"/>
                      <a:pt x="4434" y="4593"/>
                      <a:pt x="4348" y="4734"/>
                    </a:cubicBezTo>
                    <a:cubicBezTo>
                      <a:pt x="4265" y="4878"/>
                      <a:pt x="4199" y="4962"/>
                      <a:pt x="4199" y="4962"/>
                    </a:cubicBezTo>
                    <a:lnTo>
                      <a:pt x="5644" y="6625"/>
                    </a:lnTo>
                    <a:cubicBezTo>
                      <a:pt x="5644" y="6625"/>
                      <a:pt x="5712" y="6536"/>
                      <a:pt x="5800" y="6388"/>
                    </a:cubicBezTo>
                    <a:cubicBezTo>
                      <a:pt x="5889" y="6242"/>
                      <a:pt x="6008" y="6046"/>
                      <a:pt x="6127" y="5850"/>
                    </a:cubicBezTo>
                    <a:cubicBezTo>
                      <a:pt x="6365" y="5460"/>
                      <a:pt x="6604" y="5069"/>
                      <a:pt x="6604" y="5069"/>
                    </a:cubicBezTo>
                    <a:cubicBezTo>
                      <a:pt x="6604" y="5069"/>
                      <a:pt x="5124" y="3463"/>
                      <a:pt x="5124" y="3463"/>
                    </a:cubicBezTo>
                    <a:close/>
                    <a:moveTo>
                      <a:pt x="7400" y="5935"/>
                    </a:moveTo>
                    <a:cubicBezTo>
                      <a:pt x="7400" y="5935"/>
                      <a:pt x="7157" y="6333"/>
                      <a:pt x="6914" y="6732"/>
                    </a:cubicBezTo>
                    <a:cubicBezTo>
                      <a:pt x="6792" y="6931"/>
                      <a:pt x="6672" y="7131"/>
                      <a:pt x="6581" y="7280"/>
                    </a:cubicBezTo>
                    <a:cubicBezTo>
                      <a:pt x="6490" y="7429"/>
                      <a:pt x="6422" y="7520"/>
                      <a:pt x="6422" y="7520"/>
                    </a:cubicBezTo>
                    <a:lnTo>
                      <a:pt x="7865" y="9186"/>
                    </a:lnTo>
                    <a:cubicBezTo>
                      <a:pt x="7865" y="9186"/>
                      <a:pt x="7931" y="9087"/>
                      <a:pt x="8031" y="8938"/>
                    </a:cubicBezTo>
                    <a:cubicBezTo>
                      <a:pt x="8125" y="8783"/>
                      <a:pt x="8250" y="8577"/>
                      <a:pt x="8375" y="8370"/>
                    </a:cubicBezTo>
                    <a:cubicBezTo>
                      <a:pt x="8627" y="7957"/>
                      <a:pt x="8878" y="7545"/>
                      <a:pt x="8878" y="7545"/>
                    </a:cubicBezTo>
                    <a:cubicBezTo>
                      <a:pt x="8878" y="7545"/>
                      <a:pt x="7400" y="5935"/>
                      <a:pt x="7400" y="5935"/>
                    </a:cubicBezTo>
                    <a:close/>
                    <a:moveTo>
                      <a:pt x="9673" y="8413"/>
                    </a:moveTo>
                    <a:cubicBezTo>
                      <a:pt x="9673" y="8413"/>
                      <a:pt x="9418" y="8832"/>
                      <a:pt x="9163" y="9253"/>
                    </a:cubicBezTo>
                    <a:cubicBezTo>
                      <a:pt x="9035" y="9464"/>
                      <a:pt x="8907" y="9673"/>
                      <a:pt x="8812" y="9832"/>
                    </a:cubicBezTo>
                    <a:cubicBezTo>
                      <a:pt x="8710" y="9983"/>
                      <a:pt x="8642" y="10084"/>
                      <a:pt x="8642" y="10084"/>
                    </a:cubicBezTo>
                    <a:lnTo>
                      <a:pt x="10084" y="11752"/>
                    </a:lnTo>
                    <a:cubicBezTo>
                      <a:pt x="10084" y="11752"/>
                      <a:pt x="10154" y="11648"/>
                      <a:pt x="10259" y="11493"/>
                    </a:cubicBezTo>
                    <a:cubicBezTo>
                      <a:pt x="10358" y="11329"/>
                      <a:pt x="10490" y="11112"/>
                      <a:pt x="10622" y="10894"/>
                    </a:cubicBezTo>
                    <a:cubicBezTo>
                      <a:pt x="10886" y="10459"/>
                      <a:pt x="11150" y="10024"/>
                      <a:pt x="11150" y="10024"/>
                    </a:cubicBezTo>
                    <a:cubicBezTo>
                      <a:pt x="11150" y="10024"/>
                      <a:pt x="9673" y="8413"/>
                      <a:pt x="9673" y="8413"/>
                    </a:cubicBezTo>
                    <a:close/>
                    <a:moveTo>
                      <a:pt x="11946" y="10894"/>
                    </a:moveTo>
                    <a:cubicBezTo>
                      <a:pt x="11946" y="10894"/>
                      <a:pt x="11677" y="11337"/>
                      <a:pt x="11408" y="11779"/>
                    </a:cubicBezTo>
                    <a:cubicBezTo>
                      <a:pt x="11273" y="12000"/>
                      <a:pt x="11139" y="12221"/>
                      <a:pt x="11038" y="12386"/>
                    </a:cubicBezTo>
                    <a:cubicBezTo>
                      <a:pt x="10931" y="12546"/>
                      <a:pt x="10859" y="12651"/>
                      <a:pt x="10859" y="12651"/>
                    </a:cubicBezTo>
                    <a:lnTo>
                      <a:pt x="12299" y="14323"/>
                    </a:lnTo>
                    <a:cubicBezTo>
                      <a:pt x="12299" y="14323"/>
                      <a:pt x="12373" y="14212"/>
                      <a:pt x="12483" y="14049"/>
                    </a:cubicBezTo>
                    <a:cubicBezTo>
                      <a:pt x="12588" y="13877"/>
                      <a:pt x="12726" y="13650"/>
                      <a:pt x="12865" y="13423"/>
                    </a:cubicBezTo>
                    <a:cubicBezTo>
                      <a:pt x="13144" y="12967"/>
                      <a:pt x="13420" y="12509"/>
                      <a:pt x="13420" y="12509"/>
                    </a:cubicBezTo>
                    <a:cubicBezTo>
                      <a:pt x="13420" y="12509"/>
                      <a:pt x="11946" y="10894"/>
                      <a:pt x="11946" y="10894"/>
                    </a:cubicBezTo>
                    <a:close/>
                    <a:moveTo>
                      <a:pt x="14215" y="13379"/>
                    </a:moveTo>
                    <a:cubicBezTo>
                      <a:pt x="14215" y="13379"/>
                      <a:pt x="13932" y="13845"/>
                      <a:pt x="13651" y="14309"/>
                    </a:cubicBezTo>
                    <a:cubicBezTo>
                      <a:pt x="13376" y="14780"/>
                      <a:pt x="13074" y="15222"/>
                      <a:pt x="13074" y="15222"/>
                    </a:cubicBezTo>
                    <a:lnTo>
                      <a:pt x="14513" y="16897"/>
                    </a:lnTo>
                    <a:cubicBezTo>
                      <a:pt x="14513" y="16897"/>
                      <a:pt x="14824" y="16442"/>
                      <a:pt x="15107" y="15956"/>
                    </a:cubicBezTo>
                    <a:cubicBezTo>
                      <a:pt x="15397" y="15478"/>
                      <a:pt x="15688" y="14999"/>
                      <a:pt x="15688" y="14999"/>
                    </a:cubicBezTo>
                    <a:cubicBezTo>
                      <a:pt x="15688" y="14999"/>
                      <a:pt x="14215" y="13379"/>
                      <a:pt x="14215" y="13379"/>
                    </a:cubicBezTo>
                    <a:close/>
                    <a:moveTo>
                      <a:pt x="3640" y="5783"/>
                    </a:moveTo>
                    <a:lnTo>
                      <a:pt x="2670" y="7228"/>
                    </a:lnTo>
                    <a:lnTo>
                      <a:pt x="4060" y="8976"/>
                    </a:lnTo>
                    <a:lnTo>
                      <a:pt x="5065" y="7478"/>
                    </a:lnTo>
                    <a:cubicBezTo>
                      <a:pt x="5065" y="7478"/>
                      <a:pt x="3640" y="5783"/>
                      <a:pt x="3640" y="5783"/>
                    </a:cubicBezTo>
                    <a:close/>
                    <a:moveTo>
                      <a:pt x="5832" y="8391"/>
                    </a:moveTo>
                    <a:lnTo>
                      <a:pt x="4806" y="9918"/>
                    </a:lnTo>
                    <a:lnTo>
                      <a:pt x="6193" y="11669"/>
                    </a:lnTo>
                    <a:lnTo>
                      <a:pt x="7256" y="10089"/>
                    </a:lnTo>
                    <a:cubicBezTo>
                      <a:pt x="7256" y="10089"/>
                      <a:pt x="5832" y="8391"/>
                      <a:pt x="5832" y="8391"/>
                    </a:cubicBezTo>
                    <a:close/>
                    <a:moveTo>
                      <a:pt x="8021" y="11003"/>
                    </a:moveTo>
                    <a:lnTo>
                      <a:pt x="6938" y="12612"/>
                    </a:lnTo>
                    <a:lnTo>
                      <a:pt x="8324" y="14366"/>
                    </a:lnTo>
                    <a:cubicBezTo>
                      <a:pt x="8324" y="14366"/>
                      <a:pt x="8399" y="14269"/>
                      <a:pt x="8502" y="14109"/>
                    </a:cubicBezTo>
                    <a:cubicBezTo>
                      <a:pt x="8606" y="13953"/>
                      <a:pt x="8745" y="13745"/>
                      <a:pt x="8885" y="13536"/>
                    </a:cubicBezTo>
                    <a:cubicBezTo>
                      <a:pt x="9164" y="13120"/>
                      <a:pt x="9443" y="12703"/>
                      <a:pt x="9443" y="12703"/>
                    </a:cubicBezTo>
                    <a:cubicBezTo>
                      <a:pt x="9443" y="12703"/>
                      <a:pt x="8021" y="11003"/>
                      <a:pt x="8021" y="11003"/>
                    </a:cubicBezTo>
                    <a:close/>
                    <a:moveTo>
                      <a:pt x="10208" y="13618"/>
                    </a:moveTo>
                    <a:cubicBezTo>
                      <a:pt x="10208" y="13618"/>
                      <a:pt x="9924" y="14043"/>
                      <a:pt x="9640" y="14467"/>
                    </a:cubicBezTo>
                    <a:cubicBezTo>
                      <a:pt x="9499" y="14680"/>
                      <a:pt x="9357" y="14891"/>
                      <a:pt x="9251" y="15051"/>
                    </a:cubicBezTo>
                    <a:cubicBezTo>
                      <a:pt x="9147" y="15213"/>
                      <a:pt x="9069" y="15311"/>
                      <a:pt x="9069" y="15311"/>
                    </a:cubicBezTo>
                    <a:lnTo>
                      <a:pt x="10451" y="17068"/>
                    </a:lnTo>
                    <a:cubicBezTo>
                      <a:pt x="10451" y="17068"/>
                      <a:pt x="10532" y="16968"/>
                      <a:pt x="10640" y="16800"/>
                    </a:cubicBezTo>
                    <a:cubicBezTo>
                      <a:pt x="10750" y="16636"/>
                      <a:pt x="10896" y="16417"/>
                      <a:pt x="11043" y="16197"/>
                    </a:cubicBezTo>
                    <a:cubicBezTo>
                      <a:pt x="11336" y="15760"/>
                      <a:pt x="11629" y="15323"/>
                      <a:pt x="11629" y="15323"/>
                    </a:cubicBezTo>
                    <a:cubicBezTo>
                      <a:pt x="11629" y="15323"/>
                      <a:pt x="10208" y="13618"/>
                      <a:pt x="10208" y="13618"/>
                    </a:cubicBezTo>
                    <a:close/>
                    <a:moveTo>
                      <a:pt x="12392" y="16241"/>
                    </a:moveTo>
                    <a:cubicBezTo>
                      <a:pt x="12392" y="16241"/>
                      <a:pt x="12094" y="16686"/>
                      <a:pt x="11796" y="17131"/>
                    </a:cubicBezTo>
                    <a:cubicBezTo>
                      <a:pt x="11648" y="17353"/>
                      <a:pt x="11499" y="17576"/>
                      <a:pt x="11387" y="17743"/>
                    </a:cubicBezTo>
                    <a:cubicBezTo>
                      <a:pt x="11278" y="17913"/>
                      <a:pt x="11195" y="18013"/>
                      <a:pt x="11195" y="18013"/>
                    </a:cubicBezTo>
                    <a:lnTo>
                      <a:pt x="12576" y="19773"/>
                    </a:lnTo>
                    <a:cubicBezTo>
                      <a:pt x="12576" y="19773"/>
                      <a:pt x="12660" y="19667"/>
                      <a:pt x="12775" y="19495"/>
                    </a:cubicBezTo>
                    <a:cubicBezTo>
                      <a:pt x="12890" y="19322"/>
                      <a:pt x="13043" y="19094"/>
                      <a:pt x="13196" y="18863"/>
                    </a:cubicBezTo>
                    <a:cubicBezTo>
                      <a:pt x="13503" y="18405"/>
                      <a:pt x="13810" y="17945"/>
                      <a:pt x="13810" y="17945"/>
                    </a:cubicBezTo>
                    <a:cubicBezTo>
                      <a:pt x="13810" y="17945"/>
                      <a:pt x="12392" y="16241"/>
                      <a:pt x="12392" y="16241"/>
                    </a:cubicBezTo>
                    <a:close/>
                    <a:moveTo>
                      <a:pt x="3323" y="0"/>
                    </a:moveTo>
                    <a:cubicBezTo>
                      <a:pt x="3323" y="0"/>
                      <a:pt x="7902" y="4796"/>
                      <a:pt x="12481" y="9591"/>
                    </a:cubicBezTo>
                    <a:cubicBezTo>
                      <a:pt x="17041" y="14424"/>
                      <a:pt x="21600" y="19256"/>
                      <a:pt x="21600" y="19256"/>
                    </a:cubicBezTo>
                    <a:cubicBezTo>
                      <a:pt x="21600" y="19256"/>
                      <a:pt x="21022" y="19453"/>
                      <a:pt x="20155" y="19746"/>
                    </a:cubicBezTo>
                    <a:cubicBezTo>
                      <a:pt x="19291" y="20031"/>
                      <a:pt x="18167" y="20403"/>
                      <a:pt x="17005" y="20672"/>
                    </a:cubicBezTo>
                    <a:cubicBezTo>
                      <a:pt x="15852" y="20954"/>
                      <a:pt x="14735" y="21220"/>
                      <a:pt x="13886" y="21375"/>
                    </a:cubicBezTo>
                    <a:cubicBezTo>
                      <a:pt x="13034" y="21511"/>
                      <a:pt x="12465" y="21600"/>
                      <a:pt x="12465" y="21600"/>
                    </a:cubicBezTo>
                    <a:cubicBezTo>
                      <a:pt x="12465" y="21600"/>
                      <a:pt x="9356" y="17518"/>
                      <a:pt x="6245" y="13436"/>
                    </a:cubicBezTo>
                    <a:cubicBezTo>
                      <a:pt x="3123" y="9372"/>
                      <a:pt x="0" y="5307"/>
                      <a:pt x="0" y="5307"/>
                    </a:cubicBezTo>
                    <a:cubicBezTo>
                      <a:pt x="0" y="5307"/>
                      <a:pt x="269" y="4929"/>
                      <a:pt x="538" y="4549"/>
                    </a:cubicBezTo>
                    <a:cubicBezTo>
                      <a:pt x="791" y="4151"/>
                      <a:pt x="1044" y="3752"/>
                      <a:pt x="1044" y="3752"/>
                    </a:cubicBezTo>
                    <a:lnTo>
                      <a:pt x="2246" y="5212"/>
                    </a:lnTo>
                    <a:cubicBezTo>
                      <a:pt x="2246" y="5212"/>
                      <a:pt x="2620" y="4662"/>
                      <a:pt x="2993" y="4112"/>
                    </a:cubicBezTo>
                    <a:cubicBezTo>
                      <a:pt x="3185" y="3842"/>
                      <a:pt x="3367" y="3560"/>
                      <a:pt x="3494" y="3340"/>
                    </a:cubicBezTo>
                    <a:cubicBezTo>
                      <a:pt x="3625" y="3124"/>
                      <a:pt x="3713" y="2979"/>
                      <a:pt x="3713" y="2979"/>
                    </a:cubicBezTo>
                    <a:lnTo>
                      <a:pt x="2419" y="1544"/>
                    </a:lnTo>
                    <a:cubicBezTo>
                      <a:pt x="2419" y="1544"/>
                      <a:pt x="3323" y="0"/>
                      <a:pt x="33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9" name="i$liḋe-Freeform: Shape 25"/>
              <p:cNvSpPr/>
              <p:nvPr/>
            </p:nvSpPr>
            <p:spPr>
              <a:xfrm>
                <a:off x="6860647" y="4713500"/>
                <a:ext cx="1331765" cy="772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22" y="1491"/>
                    </a:moveTo>
                    <a:lnTo>
                      <a:pt x="3559" y="3714"/>
                    </a:lnTo>
                    <a:lnTo>
                      <a:pt x="5247" y="3891"/>
                    </a:lnTo>
                    <a:lnTo>
                      <a:pt x="5311" y="1585"/>
                    </a:lnTo>
                    <a:cubicBezTo>
                      <a:pt x="5311" y="1585"/>
                      <a:pt x="3622" y="1491"/>
                      <a:pt x="3622" y="1491"/>
                    </a:cubicBezTo>
                    <a:close/>
                    <a:moveTo>
                      <a:pt x="6220" y="1637"/>
                    </a:moveTo>
                    <a:cubicBezTo>
                      <a:pt x="6220" y="1637"/>
                      <a:pt x="6209" y="2329"/>
                      <a:pt x="6191" y="3367"/>
                    </a:cubicBezTo>
                    <a:cubicBezTo>
                      <a:pt x="6198" y="4409"/>
                      <a:pt x="6086" y="5779"/>
                      <a:pt x="6037" y="7158"/>
                    </a:cubicBezTo>
                    <a:cubicBezTo>
                      <a:pt x="5997" y="8540"/>
                      <a:pt x="5851" y="9898"/>
                      <a:pt x="5784" y="10927"/>
                    </a:cubicBezTo>
                    <a:cubicBezTo>
                      <a:pt x="5746" y="11438"/>
                      <a:pt x="5713" y="11866"/>
                      <a:pt x="5691" y="12165"/>
                    </a:cubicBezTo>
                    <a:cubicBezTo>
                      <a:pt x="5672" y="12465"/>
                      <a:pt x="5650" y="12634"/>
                      <a:pt x="5650" y="12634"/>
                    </a:cubicBezTo>
                    <a:lnTo>
                      <a:pt x="7316" y="13119"/>
                    </a:lnTo>
                    <a:cubicBezTo>
                      <a:pt x="7316" y="13119"/>
                      <a:pt x="7340" y="12946"/>
                      <a:pt x="7359" y="12635"/>
                    </a:cubicBezTo>
                    <a:cubicBezTo>
                      <a:pt x="7383" y="12325"/>
                      <a:pt x="7416" y="11883"/>
                      <a:pt x="7455" y="11352"/>
                    </a:cubicBezTo>
                    <a:cubicBezTo>
                      <a:pt x="7524" y="10287"/>
                      <a:pt x="7677" y="8882"/>
                      <a:pt x="7719" y="7450"/>
                    </a:cubicBezTo>
                    <a:cubicBezTo>
                      <a:pt x="7752" y="6738"/>
                      <a:pt x="7786" y="6025"/>
                      <a:pt x="7817" y="5356"/>
                    </a:cubicBezTo>
                    <a:cubicBezTo>
                      <a:pt x="7834" y="5022"/>
                      <a:pt x="7850" y="4699"/>
                      <a:pt x="7865" y="4393"/>
                    </a:cubicBezTo>
                    <a:cubicBezTo>
                      <a:pt x="7869" y="4086"/>
                      <a:pt x="7875" y="3795"/>
                      <a:pt x="7879" y="3525"/>
                    </a:cubicBezTo>
                    <a:cubicBezTo>
                      <a:pt x="7897" y="2451"/>
                      <a:pt x="7909" y="1735"/>
                      <a:pt x="7909" y="1735"/>
                    </a:cubicBezTo>
                    <a:cubicBezTo>
                      <a:pt x="7909" y="1735"/>
                      <a:pt x="6220" y="1637"/>
                      <a:pt x="6220" y="1637"/>
                    </a:cubicBezTo>
                    <a:close/>
                    <a:moveTo>
                      <a:pt x="8819" y="1789"/>
                    </a:moveTo>
                    <a:cubicBezTo>
                      <a:pt x="8818" y="1789"/>
                      <a:pt x="8796" y="4710"/>
                      <a:pt x="8625" y="7609"/>
                    </a:cubicBezTo>
                    <a:cubicBezTo>
                      <a:pt x="8582" y="9066"/>
                      <a:pt x="8426" y="10498"/>
                      <a:pt x="8357" y="11582"/>
                    </a:cubicBezTo>
                    <a:cubicBezTo>
                      <a:pt x="8316" y="12123"/>
                      <a:pt x="8282" y="12574"/>
                      <a:pt x="8258" y="12889"/>
                    </a:cubicBezTo>
                    <a:cubicBezTo>
                      <a:pt x="8238" y="13206"/>
                      <a:pt x="8214" y="13383"/>
                      <a:pt x="8214" y="13383"/>
                    </a:cubicBezTo>
                    <a:lnTo>
                      <a:pt x="9879" y="13873"/>
                    </a:lnTo>
                    <a:cubicBezTo>
                      <a:pt x="9879" y="13873"/>
                      <a:pt x="9906" y="13690"/>
                      <a:pt x="9927" y="13363"/>
                    </a:cubicBezTo>
                    <a:cubicBezTo>
                      <a:pt x="9951" y="13037"/>
                      <a:pt x="9986" y="12571"/>
                      <a:pt x="10028" y="12012"/>
                    </a:cubicBezTo>
                    <a:cubicBezTo>
                      <a:pt x="10099" y="10892"/>
                      <a:pt x="10261" y="9411"/>
                      <a:pt x="10306" y="7905"/>
                    </a:cubicBezTo>
                    <a:cubicBezTo>
                      <a:pt x="10362" y="6402"/>
                      <a:pt x="10475" y="4908"/>
                      <a:pt x="10476" y="3775"/>
                    </a:cubicBezTo>
                    <a:cubicBezTo>
                      <a:pt x="10495" y="2645"/>
                      <a:pt x="10508" y="1891"/>
                      <a:pt x="10508" y="1891"/>
                    </a:cubicBezTo>
                    <a:cubicBezTo>
                      <a:pt x="10508" y="1891"/>
                      <a:pt x="8819" y="1789"/>
                      <a:pt x="8819" y="1789"/>
                    </a:cubicBezTo>
                    <a:close/>
                    <a:moveTo>
                      <a:pt x="11417" y="1948"/>
                    </a:moveTo>
                    <a:cubicBezTo>
                      <a:pt x="11417" y="1948"/>
                      <a:pt x="11405" y="2714"/>
                      <a:pt x="11385" y="3865"/>
                    </a:cubicBezTo>
                    <a:cubicBezTo>
                      <a:pt x="11382" y="5016"/>
                      <a:pt x="11270" y="6537"/>
                      <a:pt x="11212" y="8066"/>
                    </a:cubicBezTo>
                    <a:cubicBezTo>
                      <a:pt x="11183" y="8831"/>
                      <a:pt x="11141" y="9592"/>
                      <a:pt x="11077" y="10302"/>
                    </a:cubicBezTo>
                    <a:cubicBezTo>
                      <a:pt x="11023" y="11012"/>
                      <a:pt x="10971" y="11677"/>
                      <a:pt x="10928" y="12245"/>
                    </a:cubicBezTo>
                    <a:cubicBezTo>
                      <a:pt x="10886" y="12814"/>
                      <a:pt x="10850" y="13288"/>
                      <a:pt x="10824" y="13620"/>
                    </a:cubicBezTo>
                    <a:cubicBezTo>
                      <a:pt x="10803" y="13952"/>
                      <a:pt x="10775" y="14138"/>
                      <a:pt x="10775" y="14138"/>
                    </a:cubicBezTo>
                    <a:lnTo>
                      <a:pt x="12441" y="14633"/>
                    </a:lnTo>
                    <a:cubicBezTo>
                      <a:pt x="12441" y="14633"/>
                      <a:pt x="12467" y="14441"/>
                      <a:pt x="12492" y="14099"/>
                    </a:cubicBezTo>
                    <a:cubicBezTo>
                      <a:pt x="12518" y="13756"/>
                      <a:pt x="12555" y="13267"/>
                      <a:pt x="12599" y="12680"/>
                    </a:cubicBezTo>
                    <a:cubicBezTo>
                      <a:pt x="12645" y="12093"/>
                      <a:pt x="12697" y="11408"/>
                      <a:pt x="12753" y="10674"/>
                    </a:cubicBezTo>
                    <a:cubicBezTo>
                      <a:pt x="12781" y="10306"/>
                      <a:pt x="12810" y="9928"/>
                      <a:pt x="12840" y="9542"/>
                    </a:cubicBezTo>
                    <a:cubicBezTo>
                      <a:pt x="12857" y="9155"/>
                      <a:pt x="12875" y="8760"/>
                      <a:pt x="12893" y="8367"/>
                    </a:cubicBezTo>
                    <a:cubicBezTo>
                      <a:pt x="12955" y="6790"/>
                      <a:pt x="13066" y="5219"/>
                      <a:pt x="13073" y="4032"/>
                    </a:cubicBezTo>
                    <a:cubicBezTo>
                      <a:pt x="13093" y="2845"/>
                      <a:pt x="13106" y="2054"/>
                      <a:pt x="13106" y="2054"/>
                    </a:cubicBezTo>
                    <a:cubicBezTo>
                      <a:pt x="13106" y="2054"/>
                      <a:pt x="11417" y="1948"/>
                      <a:pt x="11417" y="1948"/>
                    </a:cubicBezTo>
                    <a:close/>
                    <a:moveTo>
                      <a:pt x="14016" y="2113"/>
                    </a:moveTo>
                    <a:cubicBezTo>
                      <a:pt x="14016" y="2113"/>
                      <a:pt x="14002" y="2916"/>
                      <a:pt x="13982" y="4122"/>
                    </a:cubicBezTo>
                    <a:cubicBezTo>
                      <a:pt x="13973" y="5329"/>
                      <a:pt x="13861" y="6927"/>
                      <a:pt x="13798" y="8530"/>
                    </a:cubicBezTo>
                    <a:cubicBezTo>
                      <a:pt x="13780" y="8930"/>
                      <a:pt x="13762" y="9331"/>
                      <a:pt x="13744" y="9725"/>
                    </a:cubicBezTo>
                    <a:cubicBezTo>
                      <a:pt x="13714" y="10116"/>
                      <a:pt x="13684" y="10502"/>
                      <a:pt x="13655" y="10875"/>
                    </a:cubicBezTo>
                    <a:cubicBezTo>
                      <a:pt x="13598" y="11621"/>
                      <a:pt x="13545" y="12318"/>
                      <a:pt x="13500" y="12915"/>
                    </a:cubicBezTo>
                    <a:cubicBezTo>
                      <a:pt x="13455" y="13512"/>
                      <a:pt x="13417" y="14009"/>
                      <a:pt x="13391" y="14357"/>
                    </a:cubicBezTo>
                    <a:cubicBezTo>
                      <a:pt x="13362" y="14706"/>
                      <a:pt x="13336" y="14901"/>
                      <a:pt x="13336" y="14901"/>
                    </a:cubicBezTo>
                    <a:lnTo>
                      <a:pt x="15002" y="15401"/>
                    </a:lnTo>
                    <a:cubicBezTo>
                      <a:pt x="15002" y="15401"/>
                      <a:pt x="15022" y="15197"/>
                      <a:pt x="15059" y="14841"/>
                    </a:cubicBezTo>
                    <a:cubicBezTo>
                      <a:pt x="15086" y="14482"/>
                      <a:pt x="15124" y="13969"/>
                      <a:pt x="15171" y="13354"/>
                    </a:cubicBezTo>
                    <a:cubicBezTo>
                      <a:pt x="15218" y="12738"/>
                      <a:pt x="15273" y="12020"/>
                      <a:pt x="15332" y="11251"/>
                    </a:cubicBezTo>
                    <a:cubicBezTo>
                      <a:pt x="15361" y="10867"/>
                      <a:pt x="15391" y="10469"/>
                      <a:pt x="15422" y="10066"/>
                    </a:cubicBezTo>
                    <a:cubicBezTo>
                      <a:pt x="15441" y="9660"/>
                      <a:pt x="15461" y="9247"/>
                      <a:pt x="15480" y="8834"/>
                    </a:cubicBezTo>
                    <a:cubicBezTo>
                      <a:pt x="15546" y="7183"/>
                      <a:pt x="15657" y="5536"/>
                      <a:pt x="15670" y="4293"/>
                    </a:cubicBezTo>
                    <a:cubicBezTo>
                      <a:pt x="15691" y="3051"/>
                      <a:pt x="15704" y="2224"/>
                      <a:pt x="15704" y="2224"/>
                    </a:cubicBezTo>
                    <a:cubicBezTo>
                      <a:pt x="15704" y="2224"/>
                      <a:pt x="14016" y="2113"/>
                      <a:pt x="14016" y="2113"/>
                    </a:cubicBezTo>
                    <a:close/>
                    <a:moveTo>
                      <a:pt x="2936" y="13128"/>
                    </a:moveTo>
                    <a:lnTo>
                      <a:pt x="2682" y="15293"/>
                    </a:lnTo>
                    <a:lnTo>
                      <a:pt x="4335" y="15904"/>
                    </a:lnTo>
                    <a:lnTo>
                      <a:pt x="4598" y="13657"/>
                    </a:lnTo>
                    <a:cubicBezTo>
                      <a:pt x="4598" y="13657"/>
                      <a:pt x="2936" y="13128"/>
                      <a:pt x="2936" y="13128"/>
                    </a:cubicBezTo>
                    <a:close/>
                    <a:moveTo>
                      <a:pt x="5494" y="13943"/>
                    </a:moveTo>
                    <a:lnTo>
                      <a:pt x="5225" y="16236"/>
                    </a:lnTo>
                    <a:lnTo>
                      <a:pt x="6877" y="16851"/>
                    </a:lnTo>
                    <a:lnTo>
                      <a:pt x="7155" y="14477"/>
                    </a:lnTo>
                    <a:cubicBezTo>
                      <a:pt x="7155" y="14477"/>
                      <a:pt x="5494" y="13943"/>
                      <a:pt x="5494" y="13943"/>
                    </a:cubicBezTo>
                    <a:close/>
                    <a:moveTo>
                      <a:pt x="8049" y="14766"/>
                    </a:moveTo>
                    <a:lnTo>
                      <a:pt x="7766" y="17184"/>
                    </a:lnTo>
                    <a:lnTo>
                      <a:pt x="9420" y="17806"/>
                    </a:lnTo>
                    <a:lnTo>
                      <a:pt x="9710" y="15303"/>
                    </a:lnTo>
                    <a:cubicBezTo>
                      <a:pt x="9710" y="15303"/>
                      <a:pt x="8049" y="14766"/>
                      <a:pt x="8049" y="14766"/>
                    </a:cubicBezTo>
                    <a:close/>
                    <a:moveTo>
                      <a:pt x="10604" y="15594"/>
                    </a:moveTo>
                    <a:lnTo>
                      <a:pt x="10309" y="18140"/>
                    </a:lnTo>
                    <a:lnTo>
                      <a:pt x="11961" y="18765"/>
                    </a:lnTo>
                    <a:lnTo>
                      <a:pt x="12265" y="16137"/>
                    </a:lnTo>
                    <a:cubicBezTo>
                      <a:pt x="12265" y="16137"/>
                      <a:pt x="10604" y="15594"/>
                      <a:pt x="10604" y="15594"/>
                    </a:cubicBezTo>
                    <a:close/>
                    <a:moveTo>
                      <a:pt x="13159" y="16429"/>
                    </a:moveTo>
                    <a:lnTo>
                      <a:pt x="12849" y="19103"/>
                    </a:lnTo>
                    <a:lnTo>
                      <a:pt x="14501" y="19730"/>
                    </a:lnTo>
                    <a:lnTo>
                      <a:pt x="14819" y="16976"/>
                    </a:lnTo>
                    <a:cubicBezTo>
                      <a:pt x="14819" y="16976"/>
                      <a:pt x="13159" y="16429"/>
                      <a:pt x="13159" y="16429"/>
                    </a:cubicBezTo>
                    <a:close/>
                    <a:moveTo>
                      <a:pt x="4761" y="12300"/>
                    </a:moveTo>
                    <a:lnTo>
                      <a:pt x="4961" y="10027"/>
                    </a:lnTo>
                    <a:lnTo>
                      <a:pt x="3287" y="9631"/>
                    </a:lnTo>
                    <a:lnTo>
                      <a:pt x="3095" y="11821"/>
                    </a:lnTo>
                    <a:cubicBezTo>
                      <a:pt x="3095" y="11821"/>
                      <a:pt x="4761" y="12300"/>
                      <a:pt x="4761" y="12300"/>
                    </a:cubicBezTo>
                    <a:close/>
                    <a:moveTo>
                      <a:pt x="5068" y="8131"/>
                    </a:moveTo>
                    <a:lnTo>
                      <a:pt x="5199" y="5839"/>
                    </a:lnTo>
                    <a:lnTo>
                      <a:pt x="3515" y="5593"/>
                    </a:lnTo>
                    <a:lnTo>
                      <a:pt x="3388" y="7802"/>
                    </a:lnTo>
                    <a:cubicBezTo>
                      <a:pt x="3388" y="7802"/>
                      <a:pt x="5068" y="8131"/>
                      <a:pt x="5068" y="8131"/>
                    </a:cubicBezTo>
                    <a:close/>
                    <a:moveTo>
                      <a:pt x="974" y="0"/>
                    </a:moveTo>
                    <a:cubicBezTo>
                      <a:pt x="974" y="0"/>
                      <a:pt x="6130" y="134"/>
                      <a:pt x="11286" y="267"/>
                    </a:cubicBezTo>
                    <a:cubicBezTo>
                      <a:pt x="16444" y="452"/>
                      <a:pt x="21600" y="637"/>
                      <a:pt x="21600" y="637"/>
                    </a:cubicBezTo>
                    <a:cubicBezTo>
                      <a:pt x="21600" y="637"/>
                      <a:pt x="21254" y="2059"/>
                      <a:pt x="20736" y="4189"/>
                    </a:cubicBezTo>
                    <a:cubicBezTo>
                      <a:pt x="20491" y="5242"/>
                      <a:pt x="20148" y="6452"/>
                      <a:pt x="19784" y="7728"/>
                    </a:cubicBezTo>
                    <a:cubicBezTo>
                      <a:pt x="19410" y="9002"/>
                      <a:pt x="19067" y="10350"/>
                      <a:pt x="18624" y="11657"/>
                    </a:cubicBezTo>
                    <a:cubicBezTo>
                      <a:pt x="18201" y="12946"/>
                      <a:pt x="17780" y="14235"/>
                      <a:pt x="17383" y="15444"/>
                    </a:cubicBezTo>
                    <a:cubicBezTo>
                      <a:pt x="16955" y="16604"/>
                      <a:pt x="16556" y="17687"/>
                      <a:pt x="16213" y="18616"/>
                    </a:cubicBezTo>
                    <a:cubicBezTo>
                      <a:pt x="15871" y="19530"/>
                      <a:pt x="15593" y="20281"/>
                      <a:pt x="15368" y="20794"/>
                    </a:cubicBezTo>
                    <a:cubicBezTo>
                      <a:pt x="15154" y="21307"/>
                      <a:pt x="15031" y="21600"/>
                      <a:pt x="15031" y="21600"/>
                    </a:cubicBezTo>
                    <a:cubicBezTo>
                      <a:pt x="15031" y="21600"/>
                      <a:pt x="11275" y="20066"/>
                      <a:pt x="7519" y="18531"/>
                    </a:cubicBezTo>
                    <a:cubicBezTo>
                      <a:pt x="3760" y="17025"/>
                      <a:pt x="0" y="15520"/>
                      <a:pt x="0" y="15520"/>
                    </a:cubicBezTo>
                    <a:cubicBezTo>
                      <a:pt x="0" y="15520"/>
                      <a:pt x="20" y="15375"/>
                      <a:pt x="50" y="15158"/>
                    </a:cubicBezTo>
                    <a:cubicBezTo>
                      <a:pt x="79" y="14942"/>
                      <a:pt x="124" y="14655"/>
                      <a:pt x="148" y="14360"/>
                    </a:cubicBezTo>
                    <a:cubicBezTo>
                      <a:pt x="207" y="13774"/>
                      <a:pt x="266" y="13189"/>
                      <a:pt x="266" y="13189"/>
                    </a:cubicBezTo>
                    <a:lnTo>
                      <a:pt x="1678" y="13666"/>
                    </a:lnTo>
                    <a:cubicBezTo>
                      <a:pt x="1678" y="13666"/>
                      <a:pt x="1754" y="12969"/>
                      <a:pt x="1869" y="11922"/>
                    </a:cubicBezTo>
                    <a:cubicBezTo>
                      <a:pt x="1980" y="10874"/>
                      <a:pt x="2061" y="9456"/>
                      <a:pt x="2186" y="8050"/>
                    </a:cubicBezTo>
                    <a:cubicBezTo>
                      <a:pt x="2272" y="6634"/>
                      <a:pt x="2323" y="5208"/>
                      <a:pt x="2387" y="4144"/>
                    </a:cubicBezTo>
                    <a:cubicBezTo>
                      <a:pt x="2413" y="3610"/>
                      <a:pt x="2406" y="3161"/>
                      <a:pt x="2416" y="2849"/>
                    </a:cubicBezTo>
                    <a:cubicBezTo>
                      <a:pt x="2421" y="2536"/>
                      <a:pt x="2424" y="2356"/>
                      <a:pt x="2424" y="2356"/>
                    </a:cubicBezTo>
                    <a:lnTo>
                      <a:pt x="935" y="2247"/>
                    </a:lnTo>
                    <a:cubicBezTo>
                      <a:pt x="935" y="2247"/>
                      <a:pt x="974" y="0"/>
                      <a:pt x="9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0" name="i$liḋe-Freeform: Shape 26"/>
              <p:cNvSpPr/>
              <p:nvPr/>
            </p:nvSpPr>
            <p:spPr>
              <a:xfrm>
                <a:off x="5613257" y="6748178"/>
                <a:ext cx="652323" cy="6799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886" y="17965"/>
                    </a:moveTo>
                    <a:cubicBezTo>
                      <a:pt x="8886" y="17965"/>
                      <a:pt x="9041" y="17891"/>
                      <a:pt x="9294" y="17728"/>
                    </a:cubicBezTo>
                    <a:cubicBezTo>
                      <a:pt x="9548" y="17569"/>
                      <a:pt x="9912" y="17345"/>
                      <a:pt x="10351" y="17074"/>
                    </a:cubicBezTo>
                    <a:cubicBezTo>
                      <a:pt x="11218" y="16522"/>
                      <a:pt x="12410" y="15838"/>
                      <a:pt x="13551" y="15080"/>
                    </a:cubicBezTo>
                    <a:cubicBezTo>
                      <a:pt x="14684" y="14308"/>
                      <a:pt x="15814" y="13536"/>
                      <a:pt x="16663" y="12958"/>
                    </a:cubicBezTo>
                    <a:cubicBezTo>
                      <a:pt x="17095" y="12678"/>
                      <a:pt x="17428" y="12411"/>
                      <a:pt x="17667" y="12231"/>
                    </a:cubicBezTo>
                    <a:cubicBezTo>
                      <a:pt x="17905" y="12050"/>
                      <a:pt x="18042" y="11946"/>
                      <a:pt x="18042" y="11946"/>
                    </a:cubicBezTo>
                    <a:lnTo>
                      <a:pt x="16432" y="9931"/>
                    </a:lnTo>
                    <a:cubicBezTo>
                      <a:pt x="16432" y="9931"/>
                      <a:pt x="16299" y="10032"/>
                      <a:pt x="16068" y="10207"/>
                    </a:cubicBezTo>
                    <a:cubicBezTo>
                      <a:pt x="15834" y="10383"/>
                      <a:pt x="15510" y="10645"/>
                      <a:pt x="15089" y="10916"/>
                    </a:cubicBezTo>
                    <a:cubicBezTo>
                      <a:pt x="14263" y="11481"/>
                      <a:pt x="13161" y="12232"/>
                      <a:pt x="12061" y="12985"/>
                    </a:cubicBezTo>
                    <a:cubicBezTo>
                      <a:pt x="10947" y="13721"/>
                      <a:pt x="9787" y="14386"/>
                      <a:pt x="8941" y="14923"/>
                    </a:cubicBezTo>
                    <a:cubicBezTo>
                      <a:pt x="8517" y="15187"/>
                      <a:pt x="8161" y="15407"/>
                      <a:pt x="7912" y="15561"/>
                    </a:cubicBezTo>
                    <a:cubicBezTo>
                      <a:pt x="7668" y="15720"/>
                      <a:pt x="7516" y="15793"/>
                      <a:pt x="7516" y="15793"/>
                    </a:cubicBezTo>
                    <a:cubicBezTo>
                      <a:pt x="7516" y="15793"/>
                      <a:pt x="8886" y="17965"/>
                      <a:pt x="8886" y="17965"/>
                    </a:cubicBezTo>
                    <a:close/>
                    <a:moveTo>
                      <a:pt x="6469" y="14131"/>
                    </a:moveTo>
                    <a:cubicBezTo>
                      <a:pt x="6469" y="14131"/>
                      <a:pt x="6618" y="14059"/>
                      <a:pt x="6858" y="13902"/>
                    </a:cubicBezTo>
                    <a:cubicBezTo>
                      <a:pt x="7100" y="13753"/>
                      <a:pt x="7447" y="13536"/>
                      <a:pt x="7863" y="13278"/>
                    </a:cubicBezTo>
                    <a:cubicBezTo>
                      <a:pt x="8692" y="12753"/>
                      <a:pt x="9828" y="12101"/>
                      <a:pt x="10918" y="11378"/>
                    </a:cubicBezTo>
                    <a:cubicBezTo>
                      <a:pt x="11996" y="10643"/>
                      <a:pt x="13076" y="9907"/>
                      <a:pt x="13885" y="9355"/>
                    </a:cubicBezTo>
                    <a:cubicBezTo>
                      <a:pt x="14298" y="9089"/>
                      <a:pt x="14615" y="8831"/>
                      <a:pt x="14843" y="8661"/>
                    </a:cubicBezTo>
                    <a:cubicBezTo>
                      <a:pt x="15070" y="8490"/>
                      <a:pt x="15199" y="8390"/>
                      <a:pt x="15199" y="8390"/>
                    </a:cubicBezTo>
                    <a:lnTo>
                      <a:pt x="13588" y="6375"/>
                    </a:lnTo>
                    <a:cubicBezTo>
                      <a:pt x="13588" y="6375"/>
                      <a:pt x="13462" y="6470"/>
                      <a:pt x="13241" y="6638"/>
                    </a:cubicBezTo>
                    <a:cubicBezTo>
                      <a:pt x="13020" y="6804"/>
                      <a:pt x="12713" y="7055"/>
                      <a:pt x="12310" y="7313"/>
                    </a:cubicBezTo>
                    <a:cubicBezTo>
                      <a:pt x="11524" y="7850"/>
                      <a:pt x="10475" y="8567"/>
                      <a:pt x="9425" y="9282"/>
                    </a:cubicBezTo>
                    <a:cubicBezTo>
                      <a:pt x="8367" y="9985"/>
                      <a:pt x="7260" y="10615"/>
                      <a:pt x="6456" y="11128"/>
                    </a:cubicBezTo>
                    <a:cubicBezTo>
                      <a:pt x="6051" y="11381"/>
                      <a:pt x="5714" y="11589"/>
                      <a:pt x="5477" y="11737"/>
                    </a:cubicBezTo>
                    <a:cubicBezTo>
                      <a:pt x="5244" y="11888"/>
                      <a:pt x="5100" y="11958"/>
                      <a:pt x="5100" y="11958"/>
                    </a:cubicBezTo>
                    <a:cubicBezTo>
                      <a:pt x="5100" y="11958"/>
                      <a:pt x="6469" y="14131"/>
                      <a:pt x="6469" y="14131"/>
                    </a:cubicBezTo>
                    <a:close/>
                    <a:moveTo>
                      <a:pt x="4051" y="10296"/>
                    </a:moveTo>
                    <a:cubicBezTo>
                      <a:pt x="4051" y="10296"/>
                      <a:pt x="4193" y="10226"/>
                      <a:pt x="4421" y="10079"/>
                    </a:cubicBezTo>
                    <a:cubicBezTo>
                      <a:pt x="4652" y="9935"/>
                      <a:pt x="4983" y="9730"/>
                      <a:pt x="5379" y="9485"/>
                    </a:cubicBezTo>
                    <a:cubicBezTo>
                      <a:pt x="6163" y="8981"/>
                      <a:pt x="7248" y="8365"/>
                      <a:pt x="8283" y="7677"/>
                    </a:cubicBezTo>
                    <a:cubicBezTo>
                      <a:pt x="9310" y="6977"/>
                      <a:pt x="10337" y="6278"/>
                      <a:pt x="11107" y="5752"/>
                    </a:cubicBezTo>
                    <a:cubicBezTo>
                      <a:pt x="11499" y="5500"/>
                      <a:pt x="11801" y="5255"/>
                      <a:pt x="12018" y="5092"/>
                    </a:cubicBezTo>
                    <a:cubicBezTo>
                      <a:pt x="12233" y="4927"/>
                      <a:pt x="12356" y="4834"/>
                      <a:pt x="12356" y="4834"/>
                    </a:cubicBezTo>
                    <a:lnTo>
                      <a:pt x="10746" y="2818"/>
                    </a:lnTo>
                    <a:cubicBezTo>
                      <a:pt x="10746" y="2818"/>
                      <a:pt x="10626" y="2910"/>
                      <a:pt x="10417" y="3069"/>
                    </a:cubicBezTo>
                    <a:cubicBezTo>
                      <a:pt x="10207" y="3228"/>
                      <a:pt x="9914" y="3468"/>
                      <a:pt x="9533" y="3710"/>
                    </a:cubicBezTo>
                    <a:cubicBezTo>
                      <a:pt x="8785" y="4220"/>
                      <a:pt x="7788" y="4900"/>
                      <a:pt x="6791" y="5580"/>
                    </a:cubicBezTo>
                    <a:cubicBezTo>
                      <a:pt x="5786" y="6247"/>
                      <a:pt x="4734" y="6846"/>
                      <a:pt x="3971" y="7334"/>
                    </a:cubicBezTo>
                    <a:cubicBezTo>
                      <a:pt x="3585" y="7573"/>
                      <a:pt x="3266" y="7771"/>
                      <a:pt x="3042" y="7912"/>
                    </a:cubicBezTo>
                    <a:cubicBezTo>
                      <a:pt x="2820" y="8057"/>
                      <a:pt x="2683" y="8121"/>
                      <a:pt x="2683" y="8121"/>
                    </a:cubicBezTo>
                    <a:cubicBezTo>
                      <a:pt x="2683" y="8121"/>
                      <a:pt x="4051" y="10296"/>
                      <a:pt x="4051" y="10296"/>
                    </a:cubicBezTo>
                    <a:close/>
                    <a:moveTo>
                      <a:pt x="15979" y="16944"/>
                    </a:moveTo>
                    <a:cubicBezTo>
                      <a:pt x="15631" y="16464"/>
                      <a:pt x="15033" y="16294"/>
                      <a:pt x="14641" y="16563"/>
                    </a:cubicBezTo>
                    <a:cubicBezTo>
                      <a:pt x="14257" y="16838"/>
                      <a:pt x="14200" y="17427"/>
                      <a:pt x="14538" y="17913"/>
                    </a:cubicBezTo>
                    <a:cubicBezTo>
                      <a:pt x="14876" y="18397"/>
                      <a:pt x="15491" y="18592"/>
                      <a:pt x="15886" y="18310"/>
                    </a:cubicBezTo>
                    <a:cubicBezTo>
                      <a:pt x="16286" y="18034"/>
                      <a:pt x="16329" y="17423"/>
                      <a:pt x="15979" y="16944"/>
                    </a:cubicBezTo>
                    <a:close/>
                    <a:moveTo>
                      <a:pt x="8848" y="21600"/>
                    </a:moveTo>
                    <a:lnTo>
                      <a:pt x="0" y="6928"/>
                    </a:lnTo>
                    <a:lnTo>
                      <a:pt x="1436" y="6145"/>
                    </a:lnTo>
                    <a:lnTo>
                      <a:pt x="1635" y="6459"/>
                    </a:lnTo>
                    <a:cubicBezTo>
                      <a:pt x="1635" y="6459"/>
                      <a:pt x="1770" y="6396"/>
                      <a:pt x="1986" y="6255"/>
                    </a:cubicBezTo>
                    <a:cubicBezTo>
                      <a:pt x="2204" y="6118"/>
                      <a:pt x="2517" y="5922"/>
                      <a:pt x="2894" y="5689"/>
                    </a:cubicBezTo>
                    <a:cubicBezTo>
                      <a:pt x="3638" y="5212"/>
                      <a:pt x="4666" y="4628"/>
                      <a:pt x="5650" y="3976"/>
                    </a:cubicBezTo>
                    <a:cubicBezTo>
                      <a:pt x="6624" y="3312"/>
                      <a:pt x="7597" y="2646"/>
                      <a:pt x="8327" y="2149"/>
                    </a:cubicBezTo>
                    <a:cubicBezTo>
                      <a:pt x="8701" y="1910"/>
                      <a:pt x="8986" y="1678"/>
                      <a:pt x="9192" y="1523"/>
                    </a:cubicBezTo>
                    <a:cubicBezTo>
                      <a:pt x="9397" y="1365"/>
                      <a:pt x="9514" y="1276"/>
                      <a:pt x="9514" y="1276"/>
                    </a:cubicBezTo>
                    <a:lnTo>
                      <a:pt x="9281" y="985"/>
                    </a:lnTo>
                    <a:lnTo>
                      <a:pt x="10582" y="0"/>
                    </a:lnTo>
                    <a:lnTo>
                      <a:pt x="21600" y="13254"/>
                    </a:lnTo>
                    <a:cubicBezTo>
                      <a:pt x="21600" y="13254"/>
                      <a:pt x="21346" y="13682"/>
                      <a:pt x="20964" y="14325"/>
                    </a:cubicBezTo>
                    <a:cubicBezTo>
                      <a:pt x="20573" y="14961"/>
                      <a:pt x="20085" y="15862"/>
                      <a:pt x="19521" y="16690"/>
                    </a:cubicBezTo>
                    <a:cubicBezTo>
                      <a:pt x="18389" y="18378"/>
                      <a:pt x="17256" y="20067"/>
                      <a:pt x="17256" y="20067"/>
                    </a:cubicBezTo>
                    <a:cubicBezTo>
                      <a:pt x="17256" y="20069"/>
                      <a:pt x="16746" y="20213"/>
                      <a:pt x="15940" y="20359"/>
                    </a:cubicBezTo>
                    <a:cubicBezTo>
                      <a:pt x="15148" y="20512"/>
                      <a:pt x="14093" y="20716"/>
                      <a:pt x="13039" y="20920"/>
                    </a:cubicBezTo>
                    <a:cubicBezTo>
                      <a:pt x="11996" y="21126"/>
                      <a:pt x="10963" y="21322"/>
                      <a:pt x="10161" y="21418"/>
                    </a:cubicBezTo>
                    <a:cubicBezTo>
                      <a:pt x="9374" y="21527"/>
                      <a:pt x="8848" y="21600"/>
                      <a:pt x="8848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1" name="i$liḋe-Freeform: Shape 27"/>
              <p:cNvSpPr/>
              <p:nvPr/>
            </p:nvSpPr>
            <p:spPr>
              <a:xfrm>
                <a:off x="3997784" y="7300301"/>
                <a:ext cx="553982" cy="1228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51" y="1890"/>
                    </a:moveTo>
                    <a:cubicBezTo>
                      <a:pt x="17151" y="1890"/>
                      <a:pt x="16420" y="1897"/>
                      <a:pt x="15325" y="1909"/>
                    </a:cubicBezTo>
                    <a:cubicBezTo>
                      <a:pt x="14228" y="1913"/>
                      <a:pt x="12766" y="1963"/>
                      <a:pt x="11305" y="1924"/>
                    </a:cubicBezTo>
                    <a:cubicBezTo>
                      <a:pt x="9844" y="1909"/>
                      <a:pt x="8382" y="1894"/>
                      <a:pt x="7287" y="1883"/>
                    </a:cubicBezTo>
                    <a:cubicBezTo>
                      <a:pt x="6198" y="1843"/>
                      <a:pt x="5471" y="1817"/>
                      <a:pt x="5471" y="1817"/>
                    </a:cubicBezTo>
                    <a:lnTo>
                      <a:pt x="5261" y="3219"/>
                    </a:lnTo>
                    <a:cubicBezTo>
                      <a:pt x="5261" y="3219"/>
                      <a:pt x="6009" y="3246"/>
                      <a:pt x="7130" y="3287"/>
                    </a:cubicBezTo>
                    <a:cubicBezTo>
                      <a:pt x="8258" y="3298"/>
                      <a:pt x="9762" y="3315"/>
                      <a:pt x="11264" y="3330"/>
                    </a:cubicBezTo>
                    <a:cubicBezTo>
                      <a:pt x="12769" y="3370"/>
                      <a:pt x="14273" y="3320"/>
                      <a:pt x="15400" y="3313"/>
                    </a:cubicBezTo>
                    <a:cubicBezTo>
                      <a:pt x="16528" y="3303"/>
                      <a:pt x="17281" y="3295"/>
                      <a:pt x="17281" y="3295"/>
                    </a:cubicBezTo>
                    <a:cubicBezTo>
                      <a:pt x="17281" y="3295"/>
                      <a:pt x="17151" y="1890"/>
                      <a:pt x="17151" y="1890"/>
                    </a:cubicBezTo>
                    <a:close/>
                    <a:moveTo>
                      <a:pt x="17380" y="4368"/>
                    </a:moveTo>
                    <a:cubicBezTo>
                      <a:pt x="17380" y="4368"/>
                      <a:pt x="16612" y="4376"/>
                      <a:pt x="15459" y="4387"/>
                    </a:cubicBezTo>
                    <a:cubicBezTo>
                      <a:pt x="14308" y="4394"/>
                      <a:pt x="12771" y="4444"/>
                      <a:pt x="11236" y="4404"/>
                    </a:cubicBezTo>
                    <a:cubicBezTo>
                      <a:pt x="9699" y="4387"/>
                      <a:pt x="8163" y="4371"/>
                      <a:pt x="7011" y="4359"/>
                    </a:cubicBezTo>
                    <a:cubicBezTo>
                      <a:pt x="5865" y="4318"/>
                      <a:pt x="5101" y="4291"/>
                      <a:pt x="5101" y="4291"/>
                    </a:cubicBezTo>
                    <a:lnTo>
                      <a:pt x="4891" y="5694"/>
                    </a:lnTo>
                    <a:cubicBezTo>
                      <a:pt x="4891" y="5694"/>
                      <a:pt x="5676" y="5722"/>
                      <a:pt x="6854" y="5764"/>
                    </a:cubicBezTo>
                    <a:cubicBezTo>
                      <a:pt x="8039" y="5776"/>
                      <a:pt x="9617" y="5793"/>
                      <a:pt x="11195" y="5810"/>
                    </a:cubicBezTo>
                    <a:cubicBezTo>
                      <a:pt x="12774" y="5850"/>
                      <a:pt x="14352" y="5800"/>
                      <a:pt x="15536" y="5793"/>
                    </a:cubicBezTo>
                    <a:cubicBezTo>
                      <a:pt x="16720" y="5781"/>
                      <a:pt x="17510" y="5773"/>
                      <a:pt x="17510" y="5773"/>
                    </a:cubicBezTo>
                    <a:cubicBezTo>
                      <a:pt x="17510" y="5773"/>
                      <a:pt x="17380" y="4368"/>
                      <a:pt x="17380" y="4368"/>
                    </a:cubicBezTo>
                    <a:close/>
                    <a:moveTo>
                      <a:pt x="17608" y="6847"/>
                    </a:moveTo>
                    <a:cubicBezTo>
                      <a:pt x="17608" y="6847"/>
                      <a:pt x="16803" y="6855"/>
                      <a:pt x="15594" y="6867"/>
                    </a:cubicBezTo>
                    <a:cubicBezTo>
                      <a:pt x="14386" y="6875"/>
                      <a:pt x="12775" y="6925"/>
                      <a:pt x="11165" y="6885"/>
                    </a:cubicBezTo>
                    <a:cubicBezTo>
                      <a:pt x="9553" y="6867"/>
                      <a:pt x="7943" y="6850"/>
                      <a:pt x="6735" y="6837"/>
                    </a:cubicBezTo>
                    <a:cubicBezTo>
                      <a:pt x="5533" y="6795"/>
                      <a:pt x="4731" y="6766"/>
                      <a:pt x="4731" y="6766"/>
                    </a:cubicBezTo>
                    <a:lnTo>
                      <a:pt x="4521" y="8168"/>
                    </a:lnTo>
                    <a:cubicBezTo>
                      <a:pt x="4521" y="8168"/>
                      <a:pt x="5344" y="8197"/>
                      <a:pt x="6578" y="8240"/>
                    </a:cubicBezTo>
                    <a:cubicBezTo>
                      <a:pt x="7818" y="8254"/>
                      <a:pt x="9472" y="8271"/>
                      <a:pt x="11125" y="8290"/>
                    </a:cubicBezTo>
                    <a:cubicBezTo>
                      <a:pt x="12778" y="8330"/>
                      <a:pt x="14432" y="8280"/>
                      <a:pt x="15672" y="8273"/>
                    </a:cubicBezTo>
                    <a:cubicBezTo>
                      <a:pt x="16911" y="8259"/>
                      <a:pt x="17738" y="8251"/>
                      <a:pt x="17738" y="8251"/>
                    </a:cubicBezTo>
                    <a:cubicBezTo>
                      <a:pt x="17738" y="8251"/>
                      <a:pt x="17608" y="6847"/>
                      <a:pt x="17608" y="6847"/>
                    </a:cubicBezTo>
                    <a:close/>
                    <a:moveTo>
                      <a:pt x="17837" y="9323"/>
                    </a:moveTo>
                    <a:cubicBezTo>
                      <a:pt x="17837" y="9323"/>
                      <a:pt x="16995" y="9332"/>
                      <a:pt x="15731" y="9346"/>
                    </a:cubicBezTo>
                    <a:cubicBezTo>
                      <a:pt x="14466" y="9353"/>
                      <a:pt x="12780" y="9404"/>
                      <a:pt x="11095" y="9364"/>
                    </a:cubicBezTo>
                    <a:cubicBezTo>
                      <a:pt x="9408" y="9345"/>
                      <a:pt x="7723" y="9327"/>
                      <a:pt x="6459" y="9313"/>
                    </a:cubicBezTo>
                    <a:cubicBezTo>
                      <a:pt x="5200" y="9268"/>
                      <a:pt x="4360" y="9240"/>
                      <a:pt x="4360" y="9240"/>
                    </a:cubicBezTo>
                    <a:lnTo>
                      <a:pt x="4150" y="10643"/>
                    </a:lnTo>
                    <a:cubicBezTo>
                      <a:pt x="4150" y="10643"/>
                      <a:pt x="5011" y="10673"/>
                      <a:pt x="6303" y="10717"/>
                    </a:cubicBezTo>
                    <a:cubicBezTo>
                      <a:pt x="7599" y="10732"/>
                      <a:pt x="9326" y="10750"/>
                      <a:pt x="11054" y="10769"/>
                    </a:cubicBezTo>
                    <a:cubicBezTo>
                      <a:pt x="12783" y="10811"/>
                      <a:pt x="14511" y="10760"/>
                      <a:pt x="15807" y="10751"/>
                    </a:cubicBezTo>
                    <a:cubicBezTo>
                      <a:pt x="17103" y="10738"/>
                      <a:pt x="17967" y="10728"/>
                      <a:pt x="17967" y="10728"/>
                    </a:cubicBezTo>
                    <a:cubicBezTo>
                      <a:pt x="17967" y="10728"/>
                      <a:pt x="17837" y="9323"/>
                      <a:pt x="17837" y="9323"/>
                    </a:cubicBezTo>
                    <a:close/>
                    <a:moveTo>
                      <a:pt x="18067" y="11803"/>
                    </a:moveTo>
                    <a:cubicBezTo>
                      <a:pt x="18067" y="11803"/>
                      <a:pt x="17186" y="11812"/>
                      <a:pt x="15866" y="11826"/>
                    </a:cubicBezTo>
                    <a:cubicBezTo>
                      <a:pt x="14546" y="11834"/>
                      <a:pt x="12784" y="11885"/>
                      <a:pt x="11024" y="11844"/>
                    </a:cubicBezTo>
                    <a:cubicBezTo>
                      <a:pt x="9264" y="11825"/>
                      <a:pt x="7503" y="11806"/>
                      <a:pt x="6183" y="11791"/>
                    </a:cubicBezTo>
                    <a:cubicBezTo>
                      <a:pt x="4868" y="11746"/>
                      <a:pt x="3991" y="11714"/>
                      <a:pt x="3991" y="11714"/>
                    </a:cubicBezTo>
                    <a:lnTo>
                      <a:pt x="3781" y="13116"/>
                    </a:lnTo>
                    <a:cubicBezTo>
                      <a:pt x="3781" y="13116"/>
                      <a:pt x="4679" y="13148"/>
                      <a:pt x="6027" y="13194"/>
                    </a:cubicBezTo>
                    <a:cubicBezTo>
                      <a:pt x="7378" y="13208"/>
                      <a:pt x="9182" y="13229"/>
                      <a:pt x="10985" y="13249"/>
                    </a:cubicBezTo>
                    <a:cubicBezTo>
                      <a:pt x="12788" y="13291"/>
                      <a:pt x="14590" y="13238"/>
                      <a:pt x="15943" y="13231"/>
                    </a:cubicBezTo>
                    <a:cubicBezTo>
                      <a:pt x="17294" y="13216"/>
                      <a:pt x="18196" y="13205"/>
                      <a:pt x="18196" y="13205"/>
                    </a:cubicBezTo>
                    <a:cubicBezTo>
                      <a:pt x="18196" y="13205"/>
                      <a:pt x="18067" y="11803"/>
                      <a:pt x="18067" y="11803"/>
                    </a:cubicBezTo>
                    <a:close/>
                    <a:moveTo>
                      <a:pt x="18295" y="14279"/>
                    </a:moveTo>
                    <a:cubicBezTo>
                      <a:pt x="18295" y="14279"/>
                      <a:pt x="17377" y="14289"/>
                      <a:pt x="16000" y="14304"/>
                    </a:cubicBezTo>
                    <a:cubicBezTo>
                      <a:pt x="14624" y="14312"/>
                      <a:pt x="12789" y="14365"/>
                      <a:pt x="10954" y="14323"/>
                    </a:cubicBezTo>
                    <a:cubicBezTo>
                      <a:pt x="9119" y="14302"/>
                      <a:pt x="7283" y="14281"/>
                      <a:pt x="5906" y="14267"/>
                    </a:cubicBezTo>
                    <a:cubicBezTo>
                      <a:pt x="4535" y="14219"/>
                      <a:pt x="3621" y="14188"/>
                      <a:pt x="3621" y="14188"/>
                    </a:cubicBezTo>
                    <a:lnTo>
                      <a:pt x="3410" y="15591"/>
                    </a:lnTo>
                    <a:cubicBezTo>
                      <a:pt x="3410" y="15591"/>
                      <a:pt x="4347" y="15623"/>
                      <a:pt x="5751" y="15671"/>
                    </a:cubicBezTo>
                    <a:cubicBezTo>
                      <a:pt x="7159" y="15686"/>
                      <a:pt x="9037" y="15708"/>
                      <a:pt x="10914" y="15728"/>
                    </a:cubicBezTo>
                    <a:cubicBezTo>
                      <a:pt x="12792" y="15771"/>
                      <a:pt x="14670" y="15718"/>
                      <a:pt x="16078" y="15710"/>
                    </a:cubicBezTo>
                    <a:cubicBezTo>
                      <a:pt x="17487" y="15695"/>
                      <a:pt x="18425" y="15683"/>
                      <a:pt x="18425" y="15683"/>
                    </a:cubicBezTo>
                    <a:cubicBezTo>
                      <a:pt x="18425" y="15683"/>
                      <a:pt x="18295" y="14279"/>
                      <a:pt x="18295" y="14279"/>
                    </a:cubicBezTo>
                    <a:close/>
                    <a:moveTo>
                      <a:pt x="18524" y="16757"/>
                    </a:moveTo>
                    <a:cubicBezTo>
                      <a:pt x="18524" y="16757"/>
                      <a:pt x="17569" y="16768"/>
                      <a:pt x="16136" y="16784"/>
                    </a:cubicBezTo>
                    <a:cubicBezTo>
                      <a:pt x="14704" y="16793"/>
                      <a:pt x="12794" y="16846"/>
                      <a:pt x="10883" y="16804"/>
                    </a:cubicBezTo>
                    <a:cubicBezTo>
                      <a:pt x="8974" y="16782"/>
                      <a:pt x="7064" y="16760"/>
                      <a:pt x="5631" y="16745"/>
                    </a:cubicBezTo>
                    <a:cubicBezTo>
                      <a:pt x="4202" y="16696"/>
                      <a:pt x="3250" y="16664"/>
                      <a:pt x="3250" y="16664"/>
                    </a:cubicBezTo>
                    <a:lnTo>
                      <a:pt x="3041" y="18066"/>
                    </a:lnTo>
                    <a:cubicBezTo>
                      <a:pt x="3041" y="18066"/>
                      <a:pt x="4014" y="18098"/>
                      <a:pt x="5475" y="18148"/>
                    </a:cubicBezTo>
                    <a:cubicBezTo>
                      <a:pt x="6939" y="18164"/>
                      <a:pt x="8892" y="18186"/>
                      <a:pt x="10844" y="18208"/>
                    </a:cubicBezTo>
                    <a:cubicBezTo>
                      <a:pt x="12797" y="18251"/>
                      <a:pt x="14748" y="18198"/>
                      <a:pt x="16214" y="18189"/>
                    </a:cubicBezTo>
                    <a:cubicBezTo>
                      <a:pt x="17678" y="18172"/>
                      <a:pt x="18653" y="18161"/>
                      <a:pt x="18653" y="18161"/>
                    </a:cubicBezTo>
                    <a:cubicBezTo>
                      <a:pt x="18653" y="18161"/>
                      <a:pt x="18524" y="16757"/>
                      <a:pt x="18524" y="16757"/>
                    </a:cubicBezTo>
                    <a:close/>
                    <a:moveTo>
                      <a:pt x="18941" y="91"/>
                    </a:moveTo>
                    <a:lnTo>
                      <a:pt x="21600" y="19831"/>
                    </a:lnTo>
                    <a:cubicBezTo>
                      <a:pt x="21600" y="19831"/>
                      <a:pt x="20949" y="19955"/>
                      <a:pt x="19970" y="20141"/>
                    </a:cubicBezTo>
                    <a:cubicBezTo>
                      <a:pt x="18978" y="20307"/>
                      <a:pt x="17655" y="20529"/>
                      <a:pt x="16332" y="20752"/>
                    </a:cubicBezTo>
                    <a:cubicBezTo>
                      <a:pt x="14986" y="20973"/>
                      <a:pt x="13640" y="21194"/>
                      <a:pt x="12630" y="21360"/>
                    </a:cubicBezTo>
                    <a:cubicBezTo>
                      <a:pt x="11608" y="21504"/>
                      <a:pt x="10927" y="21600"/>
                      <a:pt x="10927" y="21600"/>
                    </a:cubicBezTo>
                    <a:cubicBezTo>
                      <a:pt x="10927" y="21600"/>
                      <a:pt x="8158" y="21154"/>
                      <a:pt x="5389" y="20709"/>
                    </a:cubicBezTo>
                    <a:cubicBezTo>
                      <a:pt x="2656" y="20214"/>
                      <a:pt x="0" y="19702"/>
                      <a:pt x="0" y="19702"/>
                    </a:cubicBezTo>
                    <a:lnTo>
                      <a:pt x="3785" y="0"/>
                    </a:lnTo>
                    <a:cubicBezTo>
                      <a:pt x="3785" y="0"/>
                      <a:pt x="4729" y="32"/>
                      <a:pt x="6144" y="81"/>
                    </a:cubicBezTo>
                    <a:cubicBezTo>
                      <a:pt x="7553" y="159"/>
                      <a:pt x="9461" y="131"/>
                      <a:pt x="11356" y="169"/>
                    </a:cubicBezTo>
                    <a:cubicBezTo>
                      <a:pt x="11831" y="176"/>
                      <a:pt x="12305" y="182"/>
                      <a:pt x="12772" y="188"/>
                    </a:cubicBezTo>
                    <a:cubicBezTo>
                      <a:pt x="13239" y="181"/>
                      <a:pt x="13699" y="175"/>
                      <a:pt x="14143" y="167"/>
                    </a:cubicBezTo>
                    <a:cubicBezTo>
                      <a:pt x="15033" y="158"/>
                      <a:pt x="15863" y="149"/>
                      <a:pt x="16576" y="141"/>
                    </a:cubicBezTo>
                    <a:cubicBezTo>
                      <a:pt x="18002" y="141"/>
                      <a:pt x="18941" y="91"/>
                      <a:pt x="18941" y="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2" name="i$liḋe-Freeform: Shape 28"/>
              <p:cNvSpPr/>
              <p:nvPr/>
            </p:nvSpPr>
            <p:spPr>
              <a:xfrm>
                <a:off x="2832190" y="7157159"/>
                <a:ext cx="805601" cy="1768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11" y="3809"/>
                    </a:moveTo>
                    <a:cubicBezTo>
                      <a:pt x="18111" y="3809"/>
                      <a:pt x="17443" y="3720"/>
                      <a:pt x="16774" y="3631"/>
                    </a:cubicBezTo>
                    <a:cubicBezTo>
                      <a:pt x="16117" y="3526"/>
                      <a:pt x="15459" y="3421"/>
                      <a:pt x="15459" y="3421"/>
                    </a:cubicBezTo>
                    <a:lnTo>
                      <a:pt x="13983" y="5415"/>
                    </a:lnTo>
                    <a:cubicBezTo>
                      <a:pt x="13983" y="5415"/>
                      <a:pt x="14680" y="5525"/>
                      <a:pt x="15378" y="5636"/>
                    </a:cubicBezTo>
                    <a:cubicBezTo>
                      <a:pt x="16082" y="5736"/>
                      <a:pt x="16794" y="5826"/>
                      <a:pt x="16794" y="5826"/>
                    </a:cubicBezTo>
                    <a:cubicBezTo>
                      <a:pt x="16794" y="5826"/>
                      <a:pt x="18111" y="3809"/>
                      <a:pt x="18111" y="3809"/>
                    </a:cubicBezTo>
                    <a:close/>
                    <a:moveTo>
                      <a:pt x="16213" y="6715"/>
                    </a:moveTo>
                    <a:cubicBezTo>
                      <a:pt x="16213" y="6716"/>
                      <a:pt x="15482" y="6624"/>
                      <a:pt x="14761" y="6520"/>
                    </a:cubicBezTo>
                    <a:cubicBezTo>
                      <a:pt x="14045" y="6407"/>
                      <a:pt x="13331" y="6294"/>
                      <a:pt x="13331" y="6294"/>
                    </a:cubicBezTo>
                    <a:lnTo>
                      <a:pt x="11850" y="8285"/>
                    </a:lnTo>
                    <a:cubicBezTo>
                      <a:pt x="11850" y="8285"/>
                      <a:pt x="12606" y="8405"/>
                      <a:pt x="13362" y="8524"/>
                    </a:cubicBezTo>
                    <a:cubicBezTo>
                      <a:pt x="14123" y="8635"/>
                      <a:pt x="14895" y="8731"/>
                      <a:pt x="14895" y="8731"/>
                    </a:cubicBezTo>
                    <a:cubicBezTo>
                      <a:pt x="14895" y="8731"/>
                      <a:pt x="16213" y="6715"/>
                      <a:pt x="16213" y="6715"/>
                    </a:cubicBezTo>
                    <a:close/>
                    <a:moveTo>
                      <a:pt x="14312" y="9620"/>
                    </a:moveTo>
                    <a:cubicBezTo>
                      <a:pt x="14312" y="9620"/>
                      <a:pt x="13522" y="9522"/>
                      <a:pt x="12744" y="9408"/>
                    </a:cubicBezTo>
                    <a:cubicBezTo>
                      <a:pt x="11970" y="9287"/>
                      <a:pt x="11197" y="9164"/>
                      <a:pt x="11197" y="9164"/>
                    </a:cubicBezTo>
                    <a:lnTo>
                      <a:pt x="9715" y="11156"/>
                    </a:lnTo>
                    <a:cubicBezTo>
                      <a:pt x="9715" y="11156"/>
                      <a:pt x="10528" y="11284"/>
                      <a:pt x="11341" y="11412"/>
                    </a:cubicBezTo>
                    <a:cubicBezTo>
                      <a:pt x="12160" y="11532"/>
                      <a:pt x="12990" y="11636"/>
                      <a:pt x="12990" y="11636"/>
                    </a:cubicBezTo>
                    <a:cubicBezTo>
                      <a:pt x="12990" y="11636"/>
                      <a:pt x="14312" y="9620"/>
                      <a:pt x="14312" y="9620"/>
                    </a:cubicBezTo>
                    <a:close/>
                    <a:moveTo>
                      <a:pt x="12406" y="12525"/>
                    </a:moveTo>
                    <a:cubicBezTo>
                      <a:pt x="12406" y="12525"/>
                      <a:pt x="11558" y="12419"/>
                      <a:pt x="10722" y="12296"/>
                    </a:cubicBezTo>
                    <a:cubicBezTo>
                      <a:pt x="9891" y="12165"/>
                      <a:pt x="9060" y="12035"/>
                      <a:pt x="9060" y="12035"/>
                    </a:cubicBezTo>
                    <a:lnTo>
                      <a:pt x="7575" y="14026"/>
                    </a:lnTo>
                    <a:cubicBezTo>
                      <a:pt x="7575" y="14026"/>
                      <a:pt x="8446" y="14163"/>
                      <a:pt x="9318" y="14299"/>
                    </a:cubicBezTo>
                    <a:cubicBezTo>
                      <a:pt x="10193" y="14429"/>
                      <a:pt x="11083" y="14540"/>
                      <a:pt x="11083" y="14540"/>
                    </a:cubicBezTo>
                    <a:cubicBezTo>
                      <a:pt x="11083" y="14540"/>
                      <a:pt x="12406" y="12525"/>
                      <a:pt x="12406" y="12525"/>
                    </a:cubicBezTo>
                    <a:close/>
                    <a:moveTo>
                      <a:pt x="10497" y="15428"/>
                    </a:moveTo>
                    <a:cubicBezTo>
                      <a:pt x="10497" y="15428"/>
                      <a:pt x="9590" y="15316"/>
                      <a:pt x="8697" y="15183"/>
                    </a:cubicBezTo>
                    <a:cubicBezTo>
                      <a:pt x="7809" y="15044"/>
                      <a:pt x="6920" y="14905"/>
                      <a:pt x="6920" y="14905"/>
                    </a:cubicBezTo>
                    <a:lnTo>
                      <a:pt x="5432" y="16896"/>
                    </a:lnTo>
                    <a:cubicBezTo>
                      <a:pt x="5432" y="16896"/>
                      <a:pt x="6361" y="17041"/>
                      <a:pt x="7290" y="17185"/>
                    </a:cubicBezTo>
                    <a:cubicBezTo>
                      <a:pt x="7751" y="17262"/>
                      <a:pt x="8230" y="17315"/>
                      <a:pt x="8581" y="17364"/>
                    </a:cubicBezTo>
                    <a:cubicBezTo>
                      <a:pt x="8935" y="17411"/>
                      <a:pt x="9170" y="17442"/>
                      <a:pt x="9170" y="17442"/>
                    </a:cubicBezTo>
                    <a:cubicBezTo>
                      <a:pt x="9170" y="17442"/>
                      <a:pt x="10497" y="15428"/>
                      <a:pt x="10497" y="15428"/>
                    </a:cubicBezTo>
                    <a:close/>
                    <a:moveTo>
                      <a:pt x="8584" y="18331"/>
                    </a:moveTo>
                    <a:cubicBezTo>
                      <a:pt x="8584" y="18331"/>
                      <a:pt x="8344" y="18299"/>
                      <a:pt x="7984" y="18252"/>
                    </a:cubicBezTo>
                    <a:cubicBezTo>
                      <a:pt x="7626" y="18201"/>
                      <a:pt x="7138" y="18147"/>
                      <a:pt x="6668" y="18069"/>
                    </a:cubicBezTo>
                    <a:cubicBezTo>
                      <a:pt x="5721" y="17922"/>
                      <a:pt x="4774" y="17775"/>
                      <a:pt x="4774" y="17775"/>
                    </a:cubicBezTo>
                    <a:lnTo>
                      <a:pt x="3284" y="19765"/>
                    </a:lnTo>
                    <a:cubicBezTo>
                      <a:pt x="3284" y="19765"/>
                      <a:pt x="4271" y="19919"/>
                      <a:pt x="5257" y="20072"/>
                    </a:cubicBezTo>
                    <a:cubicBezTo>
                      <a:pt x="5748" y="20153"/>
                      <a:pt x="6254" y="20210"/>
                      <a:pt x="6628" y="20263"/>
                    </a:cubicBezTo>
                    <a:cubicBezTo>
                      <a:pt x="7004" y="20313"/>
                      <a:pt x="7254" y="20346"/>
                      <a:pt x="7254" y="20346"/>
                    </a:cubicBezTo>
                    <a:cubicBezTo>
                      <a:pt x="7254" y="20346"/>
                      <a:pt x="8584" y="18331"/>
                      <a:pt x="8584" y="18331"/>
                    </a:cubicBezTo>
                    <a:close/>
                    <a:moveTo>
                      <a:pt x="21600" y="756"/>
                    </a:moveTo>
                    <a:lnTo>
                      <a:pt x="8961" y="21600"/>
                    </a:lnTo>
                    <a:cubicBezTo>
                      <a:pt x="8961" y="21600"/>
                      <a:pt x="8396" y="21526"/>
                      <a:pt x="7547" y="21414"/>
                    </a:cubicBezTo>
                    <a:cubicBezTo>
                      <a:pt x="6703" y="21298"/>
                      <a:pt x="5563" y="21164"/>
                      <a:pt x="4450" y="20992"/>
                    </a:cubicBezTo>
                    <a:cubicBezTo>
                      <a:pt x="2225" y="20644"/>
                      <a:pt x="0" y="20296"/>
                      <a:pt x="0" y="20296"/>
                    </a:cubicBezTo>
                    <a:lnTo>
                      <a:pt x="16284" y="0"/>
                    </a:lnTo>
                    <a:cubicBezTo>
                      <a:pt x="16284" y="0"/>
                      <a:pt x="17603" y="203"/>
                      <a:pt x="18922" y="407"/>
                    </a:cubicBezTo>
                    <a:cubicBezTo>
                      <a:pt x="20260" y="582"/>
                      <a:pt x="21600" y="756"/>
                      <a:pt x="21600" y="7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3" name="i$liḋe-Freeform: Shape 29"/>
              <p:cNvSpPr/>
              <p:nvPr/>
            </p:nvSpPr>
            <p:spPr>
              <a:xfrm>
                <a:off x="4570357" y="7208282"/>
                <a:ext cx="924471" cy="22166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978" y="15020"/>
                    </a:moveTo>
                    <a:cubicBezTo>
                      <a:pt x="13978" y="15020"/>
                      <a:pt x="15110" y="14906"/>
                      <a:pt x="16241" y="14793"/>
                    </a:cubicBezTo>
                    <a:cubicBezTo>
                      <a:pt x="16807" y="14735"/>
                      <a:pt x="17372" y="14678"/>
                      <a:pt x="17796" y="14635"/>
                    </a:cubicBezTo>
                    <a:cubicBezTo>
                      <a:pt x="18221" y="14593"/>
                      <a:pt x="18499" y="14558"/>
                      <a:pt x="18499" y="14558"/>
                    </a:cubicBezTo>
                    <a:lnTo>
                      <a:pt x="17421" y="12909"/>
                    </a:lnTo>
                    <a:cubicBezTo>
                      <a:pt x="17421" y="12909"/>
                      <a:pt x="17154" y="12943"/>
                      <a:pt x="16748" y="12982"/>
                    </a:cubicBezTo>
                    <a:cubicBezTo>
                      <a:pt x="16342" y="13023"/>
                      <a:pt x="15801" y="13078"/>
                      <a:pt x="15260" y="13134"/>
                    </a:cubicBezTo>
                    <a:cubicBezTo>
                      <a:pt x="14177" y="13243"/>
                      <a:pt x="13094" y="13352"/>
                      <a:pt x="13094" y="13352"/>
                    </a:cubicBezTo>
                    <a:cubicBezTo>
                      <a:pt x="13094" y="13352"/>
                      <a:pt x="13978" y="15020"/>
                      <a:pt x="13978" y="15020"/>
                    </a:cubicBezTo>
                    <a:close/>
                    <a:moveTo>
                      <a:pt x="12620" y="12453"/>
                    </a:moveTo>
                    <a:cubicBezTo>
                      <a:pt x="12620" y="12453"/>
                      <a:pt x="13677" y="12347"/>
                      <a:pt x="14733" y="12239"/>
                    </a:cubicBezTo>
                    <a:cubicBezTo>
                      <a:pt x="15261" y="12186"/>
                      <a:pt x="15789" y="12132"/>
                      <a:pt x="16185" y="12092"/>
                    </a:cubicBezTo>
                    <a:cubicBezTo>
                      <a:pt x="16582" y="12053"/>
                      <a:pt x="16843" y="12021"/>
                      <a:pt x="16843" y="12021"/>
                    </a:cubicBezTo>
                    <a:lnTo>
                      <a:pt x="15772" y="10372"/>
                    </a:lnTo>
                    <a:lnTo>
                      <a:pt x="11742" y="10785"/>
                    </a:lnTo>
                    <a:cubicBezTo>
                      <a:pt x="11742" y="10785"/>
                      <a:pt x="12620" y="12453"/>
                      <a:pt x="12620" y="12453"/>
                    </a:cubicBezTo>
                    <a:close/>
                    <a:moveTo>
                      <a:pt x="11271" y="9885"/>
                    </a:moveTo>
                    <a:lnTo>
                      <a:pt x="15197" y="9484"/>
                    </a:lnTo>
                    <a:lnTo>
                      <a:pt x="14133" y="7834"/>
                    </a:lnTo>
                    <a:lnTo>
                      <a:pt x="10400" y="8216"/>
                    </a:lnTo>
                    <a:cubicBezTo>
                      <a:pt x="10400" y="8216"/>
                      <a:pt x="11271" y="9885"/>
                      <a:pt x="11271" y="9885"/>
                    </a:cubicBezTo>
                    <a:close/>
                    <a:moveTo>
                      <a:pt x="9932" y="7317"/>
                    </a:moveTo>
                    <a:lnTo>
                      <a:pt x="13561" y="6946"/>
                    </a:lnTo>
                    <a:lnTo>
                      <a:pt x="12502" y="5295"/>
                    </a:lnTo>
                    <a:lnTo>
                      <a:pt x="9067" y="5647"/>
                    </a:lnTo>
                    <a:cubicBezTo>
                      <a:pt x="9067" y="5647"/>
                      <a:pt x="9932" y="7317"/>
                      <a:pt x="9932" y="7317"/>
                    </a:cubicBezTo>
                    <a:close/>
                    <a:moveTo>
                      <a:pt x="8603" y="4747"/>
                    </a:moveTo>
                    <a:lnTo>
                      <a:pt x="11933" y="4405"/>
                    </a:lnTo>
                    <a:lnTo>
                      <a:pt x="10881" y="2753"/>
                    </a:lnTo>
                    <a:lnTo>
                      <a:pt x="7744" y="3077"/>
                    </a:lnTo>
                    <a:cubicBezTo>
                      <a:pt x="7744" y="3077"/>
                      <a:pt x="8603" y="4747"/>
                      <a:pt x="8603" y="4747"/>
                    </a:cubicBezTo>
                    <a:close/>
                    <a:moveTo>
                      <a:pt x="11369" y="15237"/>
                    </a:moveTo>
                    <a:lnTo>
                      <a:pt x="10596" y="13558"/>
                    </a:lnTo>
                    <a:cubicBezTo>
                      <a:pt x="10596" y="13558"/>
                      <a:pt x="9501" y="13644"/>
                      <a:pt x="8406" y="13731"/>
                    </a:cubicBezTo>
                    <a:cubicBezTo>
                      <a:pt x="7302" y="13797"/>
                      <a:pt x="6199" y="13863"/>
                      <a:pt x="6199" y="13863"/>
                    </a:cubicBezTo>
                    <a:lnTo>
                      <a:pt x="6778" y="15555"/>
                    </a:lnTo>
                    <a:cubicBezTo>
                      <a:pt x="6778" y="15555"/>
                      <a:pt x="7932" y="15493"/>
                      <a:pt x="9081" y="15417"/>
                    </a:cubicBezTo>
                    <a:cubicBezTo>
                      <a:pt x="10225" y="15327"/>
                      <a:pt x="11369" y="15237"/>
                      <a:pt x="11369" y="15237"/>
                    </a:cubicBezTo>
                    <a:close/>
                    <a:moveTo>
                      <a:pt x="5890" y="12951"/>
                    </a:moveTo>
                    <a:cubicBezTo>
                      <a:pt x="5890" y="12951"/>
                      <a:pt x="6967" y="12887"/>
                      <a:pt x="8044" y="12823"/>
                    </a:cubicBezTo>
                    <a:cubicBezTo>
                      <a:pt x="9112" y="12738"/>
                      <a:pt x="10181" y="12654"/>
                      <a:pt x="10181" y="12654"/>
                    </a:cubicBezTo>
                    <a:lnTo>
                      <a:pt x="9414" y="10975"/>
                    </a:lnTo>
                    <a:cubicBezTo>
                      <a:pt x="9414" y="10975"/>
                      <a:pt x="8394" y="11057"/>
                      <a:pt x="7374" y="11138"/>
                    </a:cubicBezTo>
                    <a:cubicBezTo>
                      <a:pt x="6346" y="11198"/>
                      <a:pt x="5319" y="11259"/>
                      <a:pt x="5319" y="11259"/>
                    </a:cubicBezTo>
                    <a:cubicBezTo>
                      <a:pt x="5319" y="11259"/>
                      <a:pt x="5890" y="12951"/>
                      <a:pt x="5890" y="12951"/>
                    </a:cubicBezTo>
                    <a:close/>
                    <a:moveTo>
                      <a:pt x="5012" y="10348"/>
                    </a:moveTo>
                    <a:cubicBezTo>
                      <a:pt x="5012" y="10348"/>
                      <a:pt x="6014" y="10289"/>
                      <a:pt x="7016" y="10230"/>
                    </a:cubicBezTo>
                    <a:cubicBezTo>
                      <a:pt x="8009" y="10151"/>
                      <a:pt x="9003" y="10071"/>
                      <a:pt x="9003" y="10071"/>
                    </a:cubicBezTo>
                    <a:lnTo>
                      <a:pt x="8242" y="8392"/>
                    </a:lnTo>
                    <a:cubicBezTo>
                      <a:pt x="8242" y="8392"/>
                      <a:pt x="7298" y="8468"/>
                      <a:pt x="6353" y="8544"/>
                    </a:cubicBezTo>
                    <a:cubicBezTo>
                      <a:pt x="5400" y="8599"/>
                      <a:pt x="4448" y="8655"/>
                      <a:pt x="4448" y="8655"/>
                    </a:cubicBezTo>
                    <a:cubicBezTo>
                      <a:pt x="4448" y="8655"/>
                      <a:pt x="5012" y="10348"/>
                      <a:pt x="5012" y="10348"/>
                    </a:cubicBezTo>
                    <a:close/>
                    <a:moveTo>
                      <a:pt x="4145" y="7744"/>
                    </a:moveTo>
                    <a:cubicBezTo>
                      <a:pt x="4145" y="7744"/>
                      <a:pt x="5072" y="7690"/>
                      <a:pt x="5999" y="7636"/>
                    </a:cubicBezTo>
                    <a:cubicBezTo>
                      <a:pt x="6917" y="7561"/>
                      <a:pt x="7835" y="7487"/>
                      <a:pt x="7835" y="7487"/>
                    </a:cubicBezTo>
                    <a:lnTo>
                      <a:pt x="7081" y="5807"/>
                    </a:lnTo>
                    <a:cubicBezTo>
                      <a:pt x="7081" y="5807"/>
                      <a:pt x="6212" y="5878"/>
                      <a:pt x="5342" y="5948"/>
                    </a:cubicBezTo>
                    <a:cubicBezTo>
                      <a:pt x="4464" y="5999"/>
                      <a:pt x="3586" y="6050"/>
                      <a:pt x="3586" y="6050"/>
                    </a:cubicBezTo>
                    <a:cubicBezTo>
                      <a:pt x="3586" y="6050"/>
                      <a:pt x="4145" y="7744"/>
                      <a:pt x="4145" y="7744"/>
                    </a:cubicBezTo>
                    <a:close/>
                    <a:moveTo>
                      <a:pt x="3288" y="5138"/>
                    </a:moveTo>
                    <a:cubicBezTo>
                      <a:pt x="3288" y="5138"/>
                      <a:pt x="4140" y="5089"/>
                      <a:pt x="4991" y="5039"/>
                    </a:cubicBezTo>
                    <a:cubicBezTo>
                      <a:pt x="5834" y="4971"/>
                      <a:pt x="6677" y="4903"/>
                      <a:pt x="6677" y="4903"/>
                    </a:cubicBezTo>
                    <a:lnTo>
                      <a:pt x="5930" y="3222"/>
                    </a:lnTo>
                    <a:cubicBezTo>
                      <a:pt x="5930" y="3222"/>
                      <a:pt x="5135" y="3287"/>
                      <a:pt x="4341" y="3351"/>
                    </a:cubicBezTo>
                    <a:cubicBezTo>
                      <a:pt x="3538" y="3398"/>
                      <a:pt x="2736" y="3445"/>
                      <a:pt x="2736" y="3445"/>
                    </a:cubicBezTo>
                    <a:cubicBezTo>
                      <a:pt x="2736" y="3445"/>
                      <a:pt x="3288" y="5138"/>
                      <a:pt x="3288" y="5138"/>
                    </a:cubicBezTo>
                    <a:close/>
                    <a:moveTo>
                      <a:pt x="10863" y="0"/>
                    </a:moveTo>
                    <a:cubicBezTo>
                      <a:pt x="10863" y="0"/>
                      <a:pt x="13525" y="3752"/>
                      <a:pt x="16188" y="7505"/>
                    </a:cubicBezTo>
                    <a:cubicBezTo>
                      <a:pt x="18894" y="11252"/>
                      <a:pt x="21600" y="14999"/>
                      <a:pt x="21600" y="14999"/>
                    </a:cubicBezTo>
                    <a:cubicBezTo>
                      <a:pt x="21600" y="14999"/>
                      <a:pt x="20757" y="15438"/>
                      <a:pt x="19413" y="16102"/>
                    </a:cubicBezTo>
                    <a:cubicBezTo>
                      <a:pt x="18735" y="16427"/>
                      <a:pt x="17921" y="16793"/>
                      <a:pt x="17027" y="17194"/>
                    </a:cubicBezTo>
                    <a:cubicBezTo>
                      <a:pt x="16131" y="17590"/>
                      <a:pt x="15158" y="18031"/>
                      <a:pt x="14138" y="18429"/>
                    </a:cubicBezTo>
                    <a:cubicBezTo>
                      <a:pt x="13122" y="18837"/>
                      <a:pt x="12078" y="19245"/>
                      <a:pt x="11076" y="19627"/>
                    </a:cubicBezTo>
                    <a:cubicBezTo>
                      <a:pt x="10075" y="20013"/>
                      <a:pt x="9105" y="20337"/>
                      <a:pt x="8266" y="20633"/>
                    </a:cubicBezTo>
                    <a:cubicBezTo>
                      <a:pt x="6583" y="21214"/>
                      <a:pt x="5408" y="21600"/>
                      <a:pt x="5408" y="21600"/>
                    </a:cubicBezTo>
                    <a:cubicBezTo>
                      <a:pt x="5408" y="21600"/>
                      <a:pt x="4016" y="16415"/>
                      <a:pt x="2625" y="11232"/>
                    </a:cubicBezTo>
                    <a:cubicBezTo>
                      <a:pt x="1312" y="6044"/>
                      <a:pt x="0" y="856"/>
                      <a:pt x="0" y="856"/>
                    </a:cubicBezTo>
                    <a:cubicBezTo>
                      <a:pt x="0" y="856"/>
                      <a:pt x="196" y="850"/>
                      <a:pt x="490" y="841"/>
                    </a:cubicBezTo>
                    <a:cubicBezTo>
                      <a:pt x="781" y="825"/>
                      <a:pt x="1171" y="803"/>
                      <a:pt x="1560" y="781"/>
                    </a:cubicBezTo>
                    <a:cubicBezTo>
                      <a:pt x="2338" y="741"/>
                      <a:pt x="3117" y="701"/>
                      <a:pt x="3117" y="701"/>
                    </a:cubicBezTo>
                    <a:lnTo>
                      <a:pt x="3674" y="2196"/>
                    </a:lnTo>
                    <a:cubicBezTo>
                      <a:pt x="3674" y="2196"/>
                      <a:pt x="3978" y="2183"/>
                      <a:pt x="4424" y="2141"/>
                    </a:cubicBezTo>
                    <a:cubicBezTo>
                      <a:pt x="4871" y="2104"/>
                      <a:pt x="5469" y="2055"/>
                      <a:pt x="6066" y="2006"/>
                    </a:cubicBezTo>
                    <a:cubicBezTo>
                      <a:pt x="6664" y="1958"/>
                      <a:pt x="7263" y="1915"/>
                      <a:pt x="7702" y="1861"/>
                    </a:cubicBezTo>
                    <a:cubicBezTo>
                      <a:pt x="8143" y="1815"/>
                      <a:pt x="8439" y="1784"/>
                      <a:pt x="8439" y="1784"/>
                    </a:cubicBezTo>
                    <a:lnTo>
                      <a:pt x="7629" y="344"/>
                    </a:lnTo>
                    <a:cubicBezTo>
                      <a:pt x="7629" y="344"/>
                      <a:pt x="8443" y="267"/>
                      <a:pt x="9258" y="190"/>
                    </a:cubicBezTo>
                    <a:cubicBezTo>
                      <a:pt x="10060" y="95"/>
                      <a:pt x="10863" y="0"/>
                      <a:pt x="10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4" name="i$liḋe-Freeform: Shape 30"/>
              <p:cNvSpPr/>
              <p:nvPr/>
            </p:nvSpPr>
            <p:spPr>
              <a:xfrm>
                <a:off x="3496783" y="7249179"/>
                <a:ext cx="507892" cy="1309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26" y="3396"/>
                    </a:moveTo>
                    <a:cubicBezTo>
                      <a:pt x="18526" y="3396"/>
                      <a:pt x="17694" y="3347"/>
                      <a:pt x="16862" y="3297"/>
                    </a:cubicBezTo>
                    <a:cubicBezTo>
                      <a:pt x="16039" y="3229"/>
                      <a:pt x="15215" y="3162"/>
                      <a:pt x="15215" y="3162"/>
                    </a:cubicBezTo>
                    <a:lnTo>
                      <a:pt x="14420" y="4853"/>
                    </a:lnTo>
                    <a:cubicBezTo>
                      <a:pt x="14420" y="4853"/>
                      <a:pt x="15275" y="4922"/>
                      <a:pt x="16129" y="4992"/>
                    </a:cubicBezTo>
                    <a:cubicBezTo>
                      <a:pt x="16990" y="5051"/>
                      <a:pt x="17856" y="5096"/>
                      <a:pt x="17856" y="5096"/>
                    </a:cubicBezTo>
                    <a:cubicBezTo>
                      <a:pt x="17856" y="5096"/>
                      <a:pt x="18526" y="3396"/>
                      <a:pt x="18526" y="3396"/>
                    </a:cubicBezTo>
                    <a:close/>
                    <a:moveTo>
                      <a:pt x="17492" y="6011"/>
                    </a:moveTo>
                    <a:cubicBezTo>
                      <a:pt x="17492" y="6011"/>
                      <a:pt x="16608" y="5966"/>
                      <a:pt x="15733" y="5904"/>
                    </a:cubicBezTo>
                    <a:cubicBezTo>
                      <a:pt x="14861" y="5834"/>
                      <a:pt x="13989" y="5763"/>
                      <a:pt x="13989" y="5763"/>
                    </a:cubicBezTo>
                    <a:lnTo>
                      <a:pt x="13189" y="7454"/>
                    </a:lnTo>
                    <a:cubicBezTo>
                      <a:pt x="13189" y="7454"/>
                      <a:pt x="14091" y="7526"/>
                      <a:pt x="14993" y="7599"/>
                    </a:cubicBezTo>
                    <a:cubicBezTo>
                      <a:pt x="15900" y="7665"/>
                      <a:pt x="16815" y="7711"/>
                      <a:pt x="16815" y="7711"/>
                    </a:cubicBezTo>
                    <a:cubicBezTo>
                      <a:pt x="16815" y="7711"/>
                      <a:pt x="17492" y="6011"/>
                      <a:pt x="17492" y="6011"/>
                    </a:cubicBezTo>
                    <a:close/>
                    <a:moveTo>
                      <a:pt x="16450" y="8625"/>
                    </a:moveTo>
                    <a:cubicBezTo>
                      <a:pt x="16450" y="8625"/>
                      <a:pt x="15516" y="8580"/>
                      <a:pt x="14595" y="8511"/>
                    </a:cubicBezTo>
                    <a:cubicBezTo>
                      <a:pt x="13674" y="8438"/>
                      <a:pt x="12754" y="8365"/>
                      <a:pt x="12754" y="8365"/>
                    </a:cubicBezTo>
                    <a:lnTo>
                      <a:pt x="11945" y="10055"/>
                    </a:lnTo>
                    <a:cubicBezTo>
                      <a:pt x="11945" y="10055"/>
                      <a:pt x="12897" y="10131"/>
                      <a:pt x="13849" y="10206"/>
                    </a:cubicBezTo>
                    <a:cubicBezTo>
                      <a:pt x="14322" y="10248"/>
                      <a:pt x="14807" y="10267"/>
                      <a:pt x="15166" y="10290"/>
                    </a:cubicBezTo>
                    <a:cubicBezTo>
                      <a:pt x="15526" y="10311"/>
                      <a:pt x="15766" y="10324"/>
                      <a:pt x="15766" y="10324"/>
                    </a:cubicBezTo>
                    <a:cubicBezTo>
                      <a:pt x="15766" y="10324"/>
                      <a:pt x="16450" y="8625"/>
                      <a:pt x="16450" y="8625"/>
                    </a:cubicBezTo>
                    <a:close/>
                    <a:moveTo>
                      <a:pt x="15396" y="11240"/>
                    </a:moveTo>
                    <a:cubicBezTo>
                      <a:pt x="15396" y="11240"/>
                      <a:pt x="15151" y="11227"/>
                      <a:pt x="14785" y="11205"/>
                    </a:cubicBezTo>
                    <a:cubicBezTo>
                      <a:pt x="14418" y="11182"/>
                      <a:pt x="13927" y="11161"/>
                      <a:pt x="13446" y="11118"/>
                    </a:cubicBezTo>
                    <a:cubicBezTo>
                      <a:pt x="12476" y="11042"/>
                      <a:pt x="11509" y="10965"/>
                      <a:pt x="11509" y="10965"/>
                    </a:cubicBezTo>
                    <a:lnTo>
                      <a:pt x="10693" y="12655"/>
                    </a:lnTo>
                    <a:cubicBezTo>
                      <a:pt x="10693" y="12655"/>
                      <a:pt x="11692" y="12734"/>
                      <a:pt x="12693" y="12811"/>
                    </a:cubicBezTo>
                    <a:cubicBezTo>
                      <a:pt x="13191" y="12855"/>
                      <a:pt x="13697" y="12881"/>
                      <a:pt x="14075" y="12903"/>
                    </a:cubicBezTo>
                    <a:cubicBezTo>
                      <a:pt x="14454" y="12924"/>
                      <a:pt x="14706" y="12938"/>
                      <a:pt x="14706" y="12938"/>
                    </a:cubicBezTo>
                    <a:cubicBezTo>
                      <a:pt x="14706" y="12938"/>
                      <a:pt x="15396" y="11240"/>
                      <a:pt x="15396" y="11240"/>
                    </a:cubicBezTo>
                    <a:close/>
                    <a:moveTo>
                      <a:pt x="14333" y="13853"/>
                    </a:moveTo>
                    <a:cubicBezTo>
                      <a:pt x="14333" y="13853"/>
                      <a:pt x="14077" y="13839"/>
                      <a:pt x="13691" y="13816"/>
                    </a:cubicBezTo>
                    <a:cubicBezTo>
                      <a:pt x="13307" y="13795"/>
                      <a:pt x="12794" y="13768"/>
                      <a:pt x="12286" y="13723"/>
                    </a:cubicBezTo>
                    <a:cubicBezTo>
                      <a:pt x="11270" y="13643"/>
                      <a:pt x="10253" y="13564"/>
                      <a:pt x="10253" y="13564"/>
                    </a:cubicBezTo>
                    <a:lnTo>
                      <a:pt x="9431" y="15255"/>
                    </a:lnTo>
                    <a:cubicBezTo>
                      <a:pt x="9431" y="15255"/>
                      <a:pt x="10479" y="15336"/>
                      <a:pt x="11527" y="15417"/>
                    </a:cubicBezTo>
                    <a:cubicBezTo>
                      <a:pt x="12049" y="15462"/>
                      <a:pt x="12578" y="15493"/>
                      <a:pt x="12975" y="15514"/>
                    </a:cubicBezTo>
                    <a:cubicBezTo>
                      <a:pt x="13372" y="15536"/>
                      <a:pt x="13636" y="15551"/>
                      <a:pt x="13636" y="15551"/>
                    </a:cubicBezTo>
                    <a:cubicBezTo>
                      <a:pt x="13636" y="15551"/>
                      <a:pt x="14333" y="13853"/>
                      <a:pt x="14333" y="13853"/>
                    </a:cubicBezTo>
                    <a:close/>
                    <a:moveTo>
                      <a:pt x="13334" y="3011"/>
                    </a:moveTo>
                    <a:cubicBezTo>
                      <a:pt x="13334" y="3011"/>
                      <a:pt x="12510" y="2948"/>
                      <a:pt x="11687" y="2883"/>
                    </a:cubicBezTo>
                    <a:cubicBezTo>
                      <a:pt x="11272" y="2857"/>
                      <a:pt x="10870" y="2810"/>
                      <a:pt x="10564" y="2779"/>
                    </a:cubicBezTo>
                    <a:cubicBezTo>
                      <a:pt x="10260" y="2749"/>
                      <a:pt x="10057" y="2728"/>
                      <a:pt x="10057" y="2728"/>
                    </a:cubicBezTo>
                    <a:lnTo>
                      <a:pt x="9066" y="4403"/>
                    </a:lnTo>
                    <a:cubicBezTo>
                      <a:pt x="9066" y="4403"/>
                      <a:pt x="9277" y="4425"/>
                      <a:pt x="9593" y="4457"/>
                    </a:cubicBezTo>
                    <a:cubicBezTo>
                      <a:pt x="9910" y="4487"/>
                      <a:pt x="10327" y="4538"/>
                      <a:pt x="10757" y="4566"/>
                    </a:cubicBezTo>
                    <a:cubicBezTo>
                      <a:pt x="11612" y="4632"/>
                      <a:pt x="12466" y="4698"/>
                      <a:pt x="12466" y="4698"/>
                    </a:cubicBezTo>
                    <a:cubicBezTo>
                      <a:pt x="12466" y="4698"/>
                      <a:pt x="13334" y="3011"/>
                      <a:pt x="13334" y="3011"/>
                    </a:cubicBezTo>
                    <a:close/>
                    <a:moveTo>
                      <a:pt x="11998" y="5607"/>
                    </a:moveTo>
                    <a:cubicBezTo>
                      <a:pt x="11998" y="5607"/>
                      <a:pt x="11127" y="5539"/>
                      <a:pt x="10255" y="5471"/>
                    </a:cubicBezTo>
                    <a:cubicBezTo>
                      <a:pt x="9385" y="5400"/>
                      <a:pt x="8530" y="5305"/>
                      <a:pt x="8530" y="5305"/>
                    </a:cubicBezTo>
                    <a:lnTo>
                      <a:pt x="7531" y="6979"/>
                    </a:lnTo>
                    <a:cubicBezTo>
                      <a:pt x="7531" y="6979"/>
                      <a:pt x="8419" y="7076"/>
                      <a:pt x="9318" y="7152"/>
                    </a:cubicBezTo>
                    <a:cubicBezTo>
                      <a:pt x="10220" y="7222"/>
                      <a:pt x="11124" y="7292"/>
                      <a:pt x="11124" y="7292"/>
                    </a:cubicBezTo>
                    <a:cubicBezTo>
                      <a:pt x="11124" y="7292"/>
                      <a:pt x="11998" y="5607"/>
                      <a:pt x="11998" y="5607"/>
                    </a:cubicBezTo>
                    <a:close/>
                    <a:moveTo>
                      <a:pt x="10650" y="8200"/>
                    </a:moveTo>
                    <a:cubicBezTo>
                      <a:pt x="10650" y="8200"/>
                      <a:pt x="9732" y="8128"/>
                      <a:pt x="8811" y="8057"/>
                    </a:cubicBezTo>
                    <a:cubicBezTo>
                      <a:pt x="7897" y="7978"/>
                      <a:pt x="6993" y="7881"/>
                      <a:pt x="6993" y="7880"/>
                    </a:cubicBezTo>
                    <a:lnTo>
                      <a:pt x="5987" y="9556"/>
                    </a:lnTo>
                    <a:cubicBezTo>
                      <a:pt x="5987" y="9556"/>
                      <a:pt x="6924" y="9654"/>
                      <a:pt x="7868" y="9739"/>
                    </a:cubicBezTo>
                    <a:cubicBezTo>
                      <a:pt x="8820" y="9811"/>
                      <a:pt x="9769" y="9885"/>
                      <a:pt x="9769" y="9885"/>
                    </a:cubicBezTo>
                    <a:cubicBezTo>
                      <a:pt x="9769" y="9885"/>
                      <a:pt x="10650" y="8200"/>
                      <a:pt x="10650" y="8200"/>
                    </a:cubicBezTo>
                    <a:close/>
                    <a:moveTo>
                      <a:pt x="9295" y="10792"/>
                    </a:moveTo>
                    <a:cubicBezTo>
                      <a:pt x="9295" y="10792"/>
                      <a:pt x="8327" y="10717"/>
                      <a:pt x="7360" y="10642"/>
                    </a:cubicBezTo>
                    <a:cubicBezTo>
                      <a:pt x="6403" y="10550"/>
                      <a:pt x="5445" y="10457"/>
                      <a:pt x="5445" y="10457"/>
                    </a:cubicBezTo>
                    <a:lnTo>
                      <a:pt x="4433" y="12131"/>
                    </a:lnTo>
                    <a:cubicBezTo>
                      <a:pt x="4433" y="12131"/>
                      <a:pt x="5421" y="12227"/>
                      <a:pt x="6410" y="12324"/>
                    </a:cubicBezTo>
                    <a:cubicBezTo>
                      <a:pt x="7409" y="12400"/>
                      <a:pt x="8408" y="12478"/>
                      <a:pt x="8408" y="12478"/>
                    </a:cubicBezTo>
                    <a:cubicBezTo>
                      <a:pt x="8408" y="12478"/>
                      <a:pt x="9295" y="10792"/>
                      <a:pt x="9295" y="10792"/>
                    </a:cubicBezTo>
                    <a:close/>
                    <a:moveTo>
                      <a:pt x="7928" y="13386"/>
                    </a:moveTo>
                    <a:cubicBezTo>
                      <a:pt x="7928" y="13386"/>
                      <a:pt x="6913" y="13306"/>
                      <a:pt x="5897" y="13228"/>
                    </a:cubicBezTo>
                    <a:cubicBezTo>
                      <a:pt x="4891" y="13130"/>
                      <a:pt x="3887" y="13032"/>
                      <a:pt x="3887" y="13032"/>
                    </a:cubicBezTo>
                    <a:lnTo>
                      <a:pt x="2869" y="14704"/>
                    </a:lnTo>
                    <a:cubicBezTo>
                      <a:pt x="2869" y="14704"/>
                      <a:pt x="3905" y="14806"/>
                      <a:pt x="4941" y="14907"/>
                    </a:cubicBezTo>
                    <a:cubicBezTo>
                      <a:pt x="5987" y="14988"/>
                      <a:pt x="7035" y="15069"/>
                      <a:pt x="7035" y="15069"/>
                    </a:cubicBezTo>
                    <a:cubicBezTo>
                      <a:pt x="7035" y="15069"/>
                      <a:pt x="7928" y="13386"/>
                      <a:pt x="7928" y="13386"/>
                    </a:cubicBezTo>
                    <a:close/>
                    <a:moveTo>
                      <a:pt x="21600" y="803"/>
                    </a:moveTo>
                    <a:cubicBezTo>
                      <a:pt x="21600" y="803"/>
                      <a:pt x="19788" y="6004"/>
                      <a:pt x="17977" y="11205"/>
                    </a:cubicBezTo>
                    <a:cubicBezTo>
                      <a:pt x="16085" y="16403"/>
                      <a:pt x="14194" y="21600"/>
                      <a:pt x="14194" y="21600"/>
                    </a:cubicBezTo>
                    <a:cubicBezTo>
                      <a:pt x="14194" y="21600"/>
                      <a:pt x="13222" y="21218"/>
                      <a:pt x="11764" y="20647"/>
                    </a:cubicBezTo>
                    <a:cubicBezTo>
                      <a:pt x="10318" y="20094"/>
                      <a:pt x="8474" y="19269"/>
                      <a:pt x="6697" y="18482"/>
                    </a:cubicBezTo>
                    <a:cubicBezTo>
                      <a:pt x="4916" y="17693"/>
                      <a:pt x="3218" y="16901"/>
                      <a:pt x="2004" y="16269"/>
                    </a:cubicBezTo>
                    <a:cubicBezTo>
                      <a:pt x="802" y="15653"/>
                      <a:pt x="0" y="15242"/>
                      <a:pt x="0" y="15242"/>
                    </a:cubicBezTo>
                    <a:cubicBezTo>
                      <a:pt x="0" y="15242"/>
                      <a:pt x="2475" y="11433"/>
                      <a:pt x="4949" y="7625"/>
                    </a:cubicBezTo>
                    <a:cubicBezTo>
                      <a:pt x="7381" y="3813"/>
                      <a:pt x="9811" y="0"/>
                      <a:pt x="9811" y="0"/>
                    </a:cubicBezTo>
                    <a:cubicBezTo>
                      <a:pt x="9811" y="0"/>
                      <a:pt x="10691" y="80"/>
                      <a:pt x="11570" y="159"/>
                    </a:cubicBezTo>
                    <a:cubicBezTo>
                      <a:pt x="12443" y="250"/>
                      <a:pt x="13337" y="304"/>
                      <a:pt x="13336" y="304"/>
                    </a:cubicBezTo>
                    <a:lnTo>
                      <a:pt x="12558" y="1737"/>
                    </a:lnTo>
                    <a:lnTo>
                      <a:pt x="17596" y="2139"/>
                    </a:lnTo>
                    <a:lnTo>
                      <a:pt x="18231" y="642"/>
                    </a:lnTo>
                    <a:cubicBezTo>
                      <a:pt x="18231" y="642"/>
                      <a:pt x="21600" y="803"/>
                      <a:pt x="21600" y="8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5" name="i$liḋe-Freeform: Shape 31"/>
              <p:cNvSpPr/>
              <p:nvPr/>
            </p:nvSpPr>
            <p:spPr>
              <a:xfrm>
                <a:off x="5112256" y="6962893"/>
                <a:ext cx="1125307" cy="1152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1" extrusionOk="0">
                    <a:moveTo>
                      <a:pt x="10455" y="3168"/>
                    </a:moveTo>
                    <a:cubicBezTo>
                      <a:pt x="10455" y="3168"/>
                      <a:pt x="10127" y="3355"/>
                      <a:pt x="9779" y="3505"/>
                    </a:cubicBezTo>
                    <a:cubicBezTo>
                      <a:pt x="9436" y="3664"/>
                      <a:pt x="9093" y="3823"/>
                      <a:pt x="9093" y="3823"/>
                    </a:cubicBezTo>
                    <a:lnTo>
                      <a:pt x="9987" y="5567"/>
                    </a:lnTo>
                    <a:cubicBezTo>
                      <a:pt x="9987" y="5567"/>
                      <a:pt x="10342" y="5402"/>
                      <a:pt x="10698" y="5236"/>
                    </a:cubicBezTo>
                    <a:cubicBezTo>
                      <a:pt x="11059" y="5080"/>
                      <a:pt x="11400" y="4886"/>
                      <a:pt x="11400" y="4886"/>
                    </a:cubicBezTo>
                    <a:cubicBezTo>
                      <a:pt x="11400" y="4886"/>
                      <a:pt x="10455" y="3168"/>
                      <a:pt x="10455" y="3168"/>
                    </a:cubicBezTo>
                    <a:close/>
                    <a:moveTo>
                      <a:pt x="11908" y="5813"/>
                    </a:moveTo>
                    <a:cubicBezTo>
                      <a:pt x="11908" y="5813"/>
                      <a:pt x="11806" y="5870"/>
                      <a:pt x="11626" y="5970"/>
                    </a:cubicBezTo>
                    <a:cubicBezTo>
                      <a:pt x="11442" y="6061"/>
                      <a:pt x="11177" y="6192"/>
                      <a:pt x="10861" y="6348"/>
                    </a:cubicBezTo>
                    <a:cubicBezTo>
                      <a:pt x="10545" y="6503"/>
                      <a:pt x="10175" y="6685"/>
                      <a:pt x="9780" y="6881"/>
                    </a:cubicBezTo>
                    <a:cubicBezTo>
                      <a:pt x="9582" y="6979"/>
                      <a:pt x="9379" y="7080"/>
                      <a:pt x="9172" y="7184"/>
                    </a:cubicBezTo>
                    <a:cubicBezTo>
                      <a:pt x="8959" y="7275"/>
                      <a:pt x="8742" y="7369"/>
                      <a:pt x="8527" y="7462"/>
                    </a:cubicBezTo>
                    <a:cubicBezTo>
                      <a:pt x="7656" y="7821"/>
                      <a:pt x="6814" y="8244"/>
                      <a:pt x="6143" y="8469"/>
                    </a:cubicBezTo>
                    <a:cubicBezTo>
                      <a:pt x="5483" y="8718"/>
                      <a:pt x="5043" y="8884"/>
                      <a:pt x="5043" y="8884"/>
                    </a:cubicBezTo>
                    <a:lnTo>
                      <a:pt x="5738" y="10713"/>
                    </a:lnTo>
                    <a:cubicBezTo>
                      <a:pt x="5738" y="10713"/>
                      <a:pt x="6194" y="10540"/>
                      <a:pt x="6878" y="10282"/>
                    </a:cubicBezTo>
                    <a:cubicBezTo>
                      <a:pt x="7573" y="10049"/>
                      <a:pt x="8447" y="9613"/>
                      <a:pt x="9347" y="9239"/>
                    </a:cubicBezTo>
                    <a:cubicBezTo>
                      <a:pt x="9571" y="9143"/>
                      <a:pt x="9795" y="9047"/>
                      <a:pt x="10015" y="8952"/>
                    </a:cubicBezTo>
                    <a:cubicBezTo>
                      <a:pt x="10230" y="8845"/>
                      <a:pt x="10442" y="8741"/>
                      <a:pt x="10646" y="8639"/>
                    </a:cubicBezTo>
                    <a:cubicBezTo>
                      <a:pt x="11056" y="8436"/>
                      <a:pt x="11438" y="8248"/>
                      <a:pt x="11766" y="8086"/>
                    </a:cubicBezTo>
                    <a:cubicBezTo>
                      <a:pt x="12093" y="7925"/>
                      <a:pt x="12367" y="7791"/>
                      <a:pt x="12558" y="7696"/>
                    </a:cubicBezTo>
                    <a:cubicBezTo>
                      <a:pt x="12744" y="7593"/>
                      <a:pt x="12850" y="7533"/>
                      <a:pt x="12850" y="7533"/>
                    </a:cubicBezTo>
                    <a:cubicBezTo>
                      <a:pt x="12850" y="7533"/>
                      <a:pt x="11908" y="5813"/>
                      <a:pt x="11908" y="5813"/>
                    </a:cubicBezTo>
                    <a:close/>
                    <a:moveTo>
                      <a:pt x="13358" y="8459"/>
                    </a:moveTo>
                    <a:cubicBezTo>
                      <a:pt x="13358" y="8459"/>
                      <a:pt x="13249" y="8520"/>
                      <a:pt x="13059" y="8626"/>
                    </a:cubicBezTo>
                    <a:cubicBezTo>
                      <a:pt x="12865" y="8722"/>
                      <a:pt x="12587" y="8858"/>
                      <a:pt x="12252" y="9022"/>
                    </a:cubicBezTo>
                    <a:cubicBezTo>
                      <a:pt x="11918" y="9188"/>
                      <a:pt x="11529" y="9379"/>
                      <a:pt x="11112" y="9585"/>
                    </a:cubicBezTo>
                    <a:cubicBezTo>
                      <a:pt x="10904" y="9689"/>
                      <a:pt x="10688" y="9796"/>
                      <a:pt x="10469" y="9905"/>
                    </a:cubicBezTo>
                    <a:cubicBezTo>
                      <a:pt x="10245" y="10002"/>
                      <a:pt x="10017" y="10099"/>
                      <a:pt x="9789" y="10198"/>
                    </a:cubicBezTo>
                    <a:cubicBezTo>
                      <a:pt x="8872" y="10579"/>
                      <a:pt x="7981" y="11020"/>
                      <a:pt x="7273" y="11260"/>
                    </a:cubicBezTo>
                    <a:cubicBezTo>
                      <a:pt x="6577" y="11523"/>
                      <a:pt x="6112" y="11699"/>
                      <a:pt x="6112" y="11699"/>
                    </a:cubicBezTo>
                    <a:lnTo>
                      <a:pt x="6805" y="13529"/>
                    </a:lnTo>
                    <a:cubicBezTo>
                      <a:pt x="6805" y="13529"/>
                      <a:pt x="7285" y="13347"/>
                      <a:pt x="8005" y="13074"/>
                    </a:cubicBezTo>
                    <a:cubicBezTo>
                      <a:pt x="8737" y="12825"/>
                      <a:pt x="9660" y="12373"/>
                      <a:pt x="10606" y="11977"/>
                    </a:cubicBezTo>
                    <a:cubicBezTo>
                      <a:pt x="11561" y="11593"/>
                      <a:pt x="12456" y="11088"/>
                      <a:pt x="13153" y="10762"/>
                    </a:cubicBezTo>
                    <a:cubicBezTo>
                      <a:pt x="13499" y="10593"/>
                      <a:pt x="13787" y="10452"/>
                      <a:pt x="13989" y="10353"/>
                    </a:cubicBezTo>
                    <a:cubicBezTo>
                      <a:pt x="14185" y="10244"/>
                      <a:pt x="14297" y="10181"/>
                      <a:pt x="14297" y="10181"/>
                    </a:cubicBezTo>
                    <a:cubicBezTo>
                      <a:pt x="14297" y="10181"/>
                      <a:pt x="13358" y="8459"/>
                      <a:pt x="13358" y="8459"/>
                    </a:cubicBezTo>
                    <a:close/>
                    <a:moveTo>
                      <a:pt x="14803" y="11110"/>
                    </a:moveTo>
                    <a:cubicBezTo>
                      <a:pt x="14803" y="11110"/>
                      <a:pt x="14689" y="11173"/>
                      <a:pt x="14489" y="11284"/>
                    </a:cubicBezTo>
                    <a:cubicBezTo>
                      <a:pt x="14283" y="11384"/>
                      <a:pt x="13991" y="11528"/>
                      <a:pt x="13639" y="11701"/>
                    </a:cubicBezTo>
                    <a:cubicBezTo>
                      <a:pt x="12929" y="12033"/>
                      <a:pt x="12017" y="12544"/>
                      <a:pt x="11046" y="12936"/>
                    </a:cubicBezTo>
                    <a:cubicBezTo>
                      <a:pt x="10083" y="13340"/>
                      <a:pt x="9142" y="13797"/>
                      <a:pt x="8398" y="14051"/>
                    </a:cubicBezTo>
                    <a:cubicBezTo>
                      <a:pt x="7665" y="14328"/>
                      <a:pt x="7176" y="14513"/>
                      <a:pt x="7176" y="14513"/>
                    </a:cubicBezTo>
                    <a:lnTo>
                      <a:pt x="7866" y="16344"/>
                    </a:lnTo>
                    <a:cubicBezTo>
                      <a:pt x="7866" y="16344"/>
                      <a:pt x="8370" y="16153"/>
                      <a:pt x="9127" y="15866"/>
                    </a:cubicBezTo>
                    <a:cubicBezTo>
                      <a:pt x="9894" y="15603"/>
                      <a:pt x="10868" y="15135"/>
                      <a:pt x="11861" y="14716"/>
                    </a:cubicBezTo>
                    <a:cubicBezTo>
                      <a:pt x="12863" y="14310"/>
                      <a:pt x="13806" y="13786"/>
                      <a:pt x="14539" y="13443"/>
                    </a:cubicBezTo>
                    <a:cubicBezTo>
                      <a:pt x="14901" y="13264"/>
                      <a:pt x="15203" y="13115"/>
                      <a:pt x="15415" y="13011"/>
                    </a:cubicBezTo>
                    <a:cubicBezTo>
                      <a:pt x="15622" y="12897"/>
                      <a:pt x="15739" y="12833"/>
                      <a:pt x="15739" y="12833"/>
                    </a:cubicBezTo>
                    <a:cubicBezTo>
                      <a:pt x="15739" y="12833"/>
                      <a:pt x="14803" y="11110"/>
                      <a:pt x="14803" y="11110"/>
                    </a:cubicBezTo>
                    <a:close/>
                    <a:moveTo>
                      <a:pt x="16244" y="13761"/>
                    </a:moveTo>
                    <a:cubicBezTo>
                      <a:pt x="16244" y="13761"/>
                      <a:pt x="16124" y="13827"/>
                      <a:pt x="15913" y="13941"/>
                    </a:cubicBezTo>
                    <a:cubicBezTo>
                      <a:pt x="15698" y="14047"/>
                      <a:pt x="15390" y="14198"/>
                      <a:pt x="15022" y="14380"/>
                    </a:cubicBezTo>
                    <a:cubicBezTo>
                      <a:pt x="14279" y="14731"/>
                      <a:pt x="13317" y="15261"/>
                      <a:pt x="12299" y="15674"/>
                    </a:cubicBezTo>
                    <a:cubicBezTo>
                      <a:pt x="11289" y="16103"/>
                      <a:pt x="10299" y="16575"/>
                      <a:pt x="9519" y="16844"/>
                    </a:cubicBezTo>
                    <a:cubicBezTo>
                      <a:pt x="8749" y="17136"/>
                      <a:pt x="8236" y="17329"/>
                      <a:pt x="8236" y="17329"/>
                    </a:cubicBezTo>
                    <a:lnTo>
                      <a:pt x="8923" y="19162"/>
                    </a:lnTo>
                    <a:cubicBezTo>
                      <a:pt x="8923" y="19162"/>
                      <a:pt x="9452" y="18962"/>
                      <a:pt x="10246" y="18661"/>
                    </a:cubicBezTo>
                    <a:cubicBezTo>
                      <a:pt x="11049" y="18383"/>
                      <a:pt x="12072" y="17900"/>
                      <a:pt x="13112" y="17456"/>
                    </a:cubicBezTo>
                    <a:cubicBezTo>
                      <a:pt x="14160" y="17029"/>
                      <a:pt x="15153" y="16487"/>
                      <a:pt x="15918" y="16122"/>
                    </a:cubicBezTo>
                    <a:cubicBezTo>
                      <a:pt x="16299" y="15935"/>
                      <a:pt x="16615" y="15779"/>
                      <a:pt x="16837" y="15670"/>
                    </a:cubicBezTo>
                    <a:cubicBezTo>
                      <a:pt x="17058" y="15560"/>
                      <a:pt x="17179" y="15486"/>
                      <a:pt x="17179" y="15486"/>
                    </a:cubicBezTo>
                    <a:cubicBezTo>
                      <a:pt x="17179" y="15486"/>
                      <a:pt x="16244" y="13761"/>
                      <a:pt x="16244" y="13761"/>
                    </a:cubicBezTo>
                    <a:close/>
                    <a:moveTo>
                      <a:pt x="3158" y="6366"/>
                    </a:moveTo>
                    <a:cubicBezTo>
                      <a:pt x="3158" y="6366"/>
                      <a:pt x="3071" y="6402"/>
                      <a:pt x="2934" y="6440"/>
                    </a:cubicBezTo>
                    <a:cubicBezTo>
                      <a:pt x="2798" y="6479"/>
                      <a:pt x="2617" y="6533"/>
                      <a:pt x="2435" y="6587"/>
                    </a:cubicBezTo>
                    <a:cubicBezTo>
                      <a:pt x="2074" y="6695"/>
                      <a:pt x="1712" y="6804"/>
                      <a:pt x="1712" y="6804"/>
                    </a:cubicBezTo>
                    <a:lnTo>
                      <a:pt x="2324" y="8660"/>
                    </a:lnTo>
                    <a:cubicBezTo>
                      <a:pt x="2324" y="8660"/>
                      <a:pt x="2700" y="8547"/>
                      <a:pt x="3075" y="8433"/>
                    </a:cubicBezTo>
                    <a:cubicBezTo>
                      <a:pt x="3263" y="8378"/>
                      <a:pt x="3451" y="8322"/>
                      <a:pt x="3592" y="8279"/>
                    </a:cubicBezTo>
                    <a:cubicBezTo>
                      <a:pt x="3734" y="8241"/>
                      <a:pt x="3825" y="8204"/>
                      <a:pt x="3825" y="8204"/>
                    </a:cubicBezTo>
                    <a:cubicBezTo>
                      <a:pt x="3825" y="8204"/>
                      <a:pt x="3158" y="6366"/>
                      <a:pt x="3158" y="6366"/>
                    </a:cubicBezTo>
                    <a:close/>
                    <a:moveTo>
                      <a:pt x="4184" y="9195"/>
                    </a:moveTo>
                    <a:lnTo>
                      <a:pt x="2653" y="9660"/>
                    </a:lnTo>
                    <a:lnTo>
                      <a:pt x="3262" y="11517"/>
                    </a:lnTo>
                    <a:lnTo>
                      <a:pt x="4849" y="11036"/>
                    </a:lnTo>
                    <a:cubicBezTo>
                      <a:pt x="4849" y="11036"/>
                      <a:pt x="4184" y="9195"/>
                      <a:pt x="4184" y="9195"/>
                    </a:cubicBezTo>
                    <a:close/>
                    <a:moveTo>
                      <a:pt x="5205" y="12027"/>
                    </a:moveTo>
                    <a:lnTo>
                      <a:pt x="3589" y="12517"/>
                    </a:lnTo>
                    <a:lnTo>
                      <a:pt x="4196" y="14377"/>
                    </a:lnTo>
                    <a:lnTo>
                      <a:pt x="5867" y="13868"/>
                    </a:lnTo>
                    <a:cubicBezTo>
                      <a:pt x="5867" y="13868"/>
                      <a:pt x="5205" y="12027"/>
                      <a:pt x="5205" y="12027"/>
                    </a:cubicBezTo>
                    <a:close/>
                    <a:moveTo>
                      <a:pt x="6221" y="14859"/>
                    </a:moveTo>
                    <a:lnTo>
                      <a:pt x="4522" y="15378"/>
                    </a:lnTo>
                    <a:lnTo>
                      <a:pt x="5125" y="17236"/>
                    </a:lnTo>
                    <a:lnTo>
                      <a:pt x="6880" y="16700"/>
                    </a:lnTo>
                    <a:cubicBezTo>
                      <a:pt x="6880" y="16700"/>
                      <a:pt x="6221" y="14859"/>
                      <a:pt x="6221" y="14859"/>
                    </a:cubicBezTo>
                    <a:close/>
                    <a:moveTo>
                      <a:pt x="7234" y="17691"/>
                    </a:moveTo>
                    <a:lnTo>
                      <a:pt x="5449" y="18238"/>
                    </a:lnTo>
                    <a:lnTo>
                      <a:pt x="6050" y="20098"/>
                    </a:lnTo>
                    <a:lnTo>
                      <a:pt x="7889" y="19532"/>
                    </a:lnTo>
                    <a:cubicBezTo>
                      <a:pt x="7889" y="19532"/>
                      <a:pt x="7234" y="17691"/>
                      <a:pt x="7234" y="17691"/>
                    </a:cubicBezTo>
                    <a:close/>
                    <a:moveTo>
                      <a:pt x="4715" y="7882"/>
                    </a:moveTo>
                    <a:lnTo>
                      <a:pt x="6196" y="7358"/>
                    </a:lnTo>
                    <a:lnTo>
                      <a:pt x="5442" y="5553"/>
                    </a:lnTo>
                    <a:lnTo>
                      <a:pt x="4015" y="6055"/>
                    </a:lnTo>
                    <a:cubicBezTo>
                      <a:pt x="4015" y="6055"/>
                      <a:pt x="4715" y="7882"/>
                      <a:pt x="4715" y="7882"/>
                    </a:cubicBezTo>
                    <a:close/>
                    <a:moveTo>
                      <a:pt x="7369" y="6798"/>
                    </a:moveTo>
                    <a:cubicBezTo>
                      <a:pt x="7369" y="6798"/>
                      <a:pt x="7732" y="6649"/>
                      <a:pt x="8095" y="6500"/>
                    </a:cubicBezTo>
                    <a:cubicBezTo>
                      <a:pt x="8277" y="6426"/>
                      <a:pt x="8459" y="6352"/>
                      <a:pt x="8595" y="6297"/>
                    </a:cubicBezTo>
                    <a:cubicBezTo>
                      <a:pt x="8733" y="6245"/>
                      <a:pt x="8819" y="6197"/>
                      <a:pt x="8819" y="6197"/>
                    </a:cubicBezTo>
                    <a:lnTo>
                      <a:pt x="7969" y="4431"/>
                    </a:lnTo>
                    <a:cubicBezTo>
                      <a:pt x="7969" y="4431"/>
                      <a:pt x="7886" y="4477"/>
                      <a:pt x="7754" y="4529"/>
                    </a:cubicBezTo>
                    <a:cubicBezTo>
                      <a:pt x="7623" y="4583"/>
                      <a:pt x="7447" y="4653"/>
                      <a:pt x="7271" y="4724"/>
                    </a:cubicBezTo>
                    <a:cubicBezTo>
                      <a:pt x="6922" y="4867"/>
                      <a:pt x="6572" y="5009"/>
                      <a:pt x="6572" y="5009"/>
                    </a:cubicBezTo>
                    <a:cubicBezTo>
                      <a:pt x="6572" y="5009"/>
                      <a:pt x="7369" y="6798"/>
                      <a:pt x="7369" y="6798"/>
                    </a:cubicBezTo>
                    <a:close/>
                    <a:moveTo>
                      <a:pt x="9751" y="0"/>
                    </a:moveTo>
                    <a:cubicBezTo>
                      <a:pt x="9751" y="0"/>
                      <a:pt x="12729" y="5196"/>
                      <a:pt x="15707" y="10392"/>
                    </a:cubicBezTo>
                    <a:cubicBezTo>
                      <a:pt x="18653" y="15607"/>
                      <a:pt x="21600" y="20820"/>
                      <a:pt x="21600" y="20820"/>
                    </a:cubicBezTo>
                    <a:cubicBezTo>
                      <a:pt x="21600" y="20820"/>
                      <a:pt x="21339" y="20859"/>
                      <a:pt x="20881" y="20926"/>
                    </a:cubicBezTo>
                    <a:cubicBezTo>
                      <a:pt x="20427" y="20997"/>
                      <a:pt x="19776" y="21089"/>
                      <a:pt x="18983" y="21157"/>
                    </a:cubicBezTo>
                    <a:cubicBezTo>
                      <a:pt x="18205" y="21230"/>
                      <a:pt x="17297" y="21315"/>
                      <a:pt x="16324" y="21406"/>
                    </a:cubicBezTo>
                    <a:cubicBezTo>
                      <a:pt x="15348" y="21465"/>
                      <a:pt x="14310" y="21502"/>
                      <a:pt x="13293" y="21542"/>
                    </a:cubicBezTo>
                    <a:cubicBezTo>
                      <a:pt x="12281" y="21600"/>
                      <a:pt x="11243" y="21554"/>
                      <a:pt x="10302" y="21550"/>
                    </a:cubicBezTo>
                    <a:cubicBezTo>
                      <a:pt x="9357" y="21541"/>
                      <a:pt x="8487" y="21522"/>
                      <a:pt x="7732" y="21459"/>
                    </a:cubicBezTo>
                    <a:cubicBezTo>
                      <a:pt x="6250" y="21354"/>
                      <a:pt x="5262" y="21285"/>
                      <a:pt x="5262" y="21285"/>
                    </a:cubicBezTo>
                    <a:cubicBezTo>
                      <a:pt x="5262" y="21285"/>
                      <a:pt x="3957" y="17015"/>
                      <a:pt x="2651" y="12745"/>
                    </a:cubicBezTo>
                    <a:cubicBezTo>
                      <a:pt x="1325" y="8482"/>
                      <a:pt x="0" y="4218"/>
                      <a:pt x="0" y="4218"/>
                    </a:cubicBezTo>
                    <a:lnTo>
                      <a:pt x="1543" y="3708"/>
                    </a:lnTo>
                    <a:lnTo>
                      <a:pt x="2093" y="5278"/>
                    </a:lnTo>
                    <a:cubicBezTo>
                      <a:pt x="2093" y="5278"/>
                      <a:pt x="2560" y="5146"/>
                      <a:pt x="3235" y="4874"/>
                    </a:cubicBezTo>
                    <a:cubicBezTo>
                      <a:pt x="3910" y="4604"/>
                      <a:pt x="4839" y="4310"/>
                      <a:pt x="5717" y="3896"/>
                    </a:cubicBezTo>
                    <a:cubicBezTo>
                      <a:pt x="6163" y="3705"/>
                      <a:pt x="6609" y="3514"/>
                      <a:pt x="7028" y="3336"/>
                    </a:cubicBezTo>
                    <a:cubicBezTo>
                      <a:pt x="7444" y="3154"/>
                      <a:pt x="7817" y="2949"/>
                      <a:pt x="8146" y="2794"/>
                    </a:cubicBezTo>
                    <a:cubicBezTo>
                      <a:pt x="8800" y="2475"/>
                      <a:pt x="9237" y="2262"/>
                      <a:pt x="9237" y="2262"/>
                    </a:cubicBezTo>
                    <a:lnTo>
                      <a:pt x="8421" y="740"/>
                    </a:lnTo>
                    <a:cubicBezTo>
                      <a:pt x="8421" y="740"/>
                      <a:pt x="8506" y="696"/>
                      <a:pt x="8633" y="633"/>
                    </a:cubicBezTo>
                    <a:cubicBezTo>
                      <a:pt x="8757" y="562"/>
                      <a:pt x="8923" y="467"/>
                      <a:pt x="9087" y="374"/>
                    </a:cubicBezTo>
                    <a:cubicBezTo>
                      <a:pt x="9419" y="186"/>
                      <a:pt x="9751" y="0"/>
                      <a:pt x="97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6" name="i$liḋe-Freeform: Shape 32"/>
              <p:cNvSpPr/>
              <p:nvPr/>
            </p:nvSpPr>
            <p:spPr>
              <a:xfrm>
                <a:off x="2750393" y="6962893"/>
                <a:ext cx="614750" cy="66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5" extrusionOk="0">
                    <a:moveTo>
                      <a:pt x="3511" y="13159"/>
                    </a:moveTo>
                    <a:cubicBezTo>
                      <a:pt x="3511" y="13159"/>
                      <a:pt x="4137" y="13520"/>
                      <a:pt x="5131" y="13965"/>
                    </a:cubicBezTo>
                    <a:cubicBezTo>
                      <a:pt x="6112" y="14431"/>
                      <a:pt x="7421" y="15052"/>
                      <a:pt x="8729" y="15673"/>
                    </a:cubicBezTo>
                    <a:cubicBezTo>
                      <a:pt x="10070" y="16232"/>
                      <a:pt x="11410" y="16789"/>
                      <a:pt x="12415" y="17210"/>
                    </a:cubicBezTo>
                    <a:cubicBezTo>
                      <a:pt x="13413" y="17647"/>
                      <a:pt x="14102" y="17884"/>
                      <a:pt x="14102" y="17884"/>
                    </a:cubicBezTo>
                    <a:lnTo>
                      <a:pt x="15180" y="15489"/>
                    </a:lnTo>
                    <a:cubicBezTo>
                      <a:pt x="15180" y="15489"/>
                      <a:pt x="14509" y="15260"/>
                      <a:pt x="13539" y="14832"/>
                    </a:cubicBezTo>
                    <a:cubicBezTo>
                      <a:pt x="12560" y="14425"/>
                      <a:pt x="11256" y="13881"/>
                      <a:pt x="9951" y="13337"/>
                    </a:cubicBezTo>
                    <a:cubicBezTo>
                      <a:pt x="8676" y="12731"/>
                      <a:pt x="7403" y="12128"/>
                      <a:pt x="6447" y="11675"/>
                    </a:cubicBezTo>
                    <a:cubicBezTo>
                      <a:pt x="5480" y="11241"/>
                      <a:pt x="4871" y="10890"/>
                      <a:pt x="4871" y="10890"/>
                    </a:cubicBezTo>
                    <a:cubicBezTo>
                      <a:pt x="4871" y="10890"/>
                      <a:pt x="3511" y="13159"/>
                      <a:pt x="3511" y="13159"/>
                    </a:cubicBezTo>
                    <a:close/>
                    <a:moveTo>
                      <a:pt x="5910" y="9153"/>
                    </a:moveTo>
                    <a:cubicBezTo>
                      <a:pt x="5912" y="9153"/>
                      <a:pt x="6507" y="9497"/>
                      <a:pt x="7454" y="9921"/>
                    </a:cubicBezTo>
                    <a:cubicBezTo>
                      <a:pt x="8390" y="10365"/>
                      <a:pt x="9638" y="10957"/>
                      <a:pt x="10885" y="11549"/>
                    </a:cubicBezTo>
                    <a:cubicBezTo>
                      <a:pt x="12163" y="12082"/>
                      <a:pt x="13440" y="12615"/>
                      <a:pt x="14398" y="13014"/>
                    </a:cubicBezTo>
                    <a:cubicBezTo>
                      <a:pt x="15348" y="13432"/>
                      <a:pt x="16005" y="13657"/>
                      <a:pt x="16005" y="13657"/>
                    </a:cubicBezTo>
                    <a:lnTo>
                      <a:pt x="17084" y="11263"/>
                    </a:lnTo>
                    <a:cubicBezTo>
                      <a:pt x="17084" y="11263"/>
                      <a:pt x="16445" y="11044"/>
                      <a:pt x="15522" y="10638"/>
                    </a:cubicBezTo>
                    <a:cubicBezTo>
                      <a:pt x="14591" y="10248"/>
                      <a:pt x="13349" y="9730"/>
                      <a:pt x="12106" y="9213"/>
                    </a:cubicBezTo>
                    <a:cubicBezTo>
                      <a:pt x="10894" y="8638"/>
                      <a:pt x="9681" y="8061"/>
                      <a:pt x="8771" y="7629"/>
                    </a:cubicBezTo>
                    <a:cubicBezTo>
                      <a:pt x="7849" y="7221"/>
                      <a:pt x="7271" y="6884"/>
                      <a:pt x="7271" y="6884"/>
                    </a:cubicBezTo>
                    <a:cubicBezTo>
                      <a:pt x="7271" y="6884"/>
                      <a:pt x="5910" y="9153"/>
                      <a:pt x="5910" y="9153"/>
                    </a:cubicBezTo>
                    <a:close/>
                    <a:moveTo>
                      <a:pt x="8311" y="5146"/>
                    </a:moveTo>
                    <a:cubicBezTo>
                      <a:pt x="8311" y="5146"/>
                      <a:pt x="8876" y="5477"/>
                      <a:pt x="9778" y="5877"/>
                    </a:cubicBezTo>
                    <a:cubicBezTo>
                      <a:pt x="10668" y="6300"/>
                      <a:pt x="11854" y="6863"/>
                      <a:pt x="13041" y="7425"/>
                    </a:cubicBezTo>
                    <a:cubicBezTo>
                      <a:pt x="14256" y="7932"/>
                      <a:pt x="15471" y="8439"/>
                      <a:pt x="16382" y="8818"/>
                    </a:cubicBezTo>
                    <a:cubicBezTo>
                      <a:pt x="17284" y="9218"/>
                      <a:pt x="17910" y="9431"/>
                      <a:pt x="17910" y="9431"/>
                    </a:cubicBezTo>
                    <a:lnTo>
                      <a:pt x="18989" y="7035"/>
                    </a:lnTo>
                    <a:cubicBezTo>
                      <a:pt x="18989" y="7035"/>
                      <a:pt x="18381" y="6829"/>
                      <a:pt x="17505" y="6441"/>
                    </a:cubicBezTo>
                    <a:cubicBezTo>
                      <a:pt x="16620" y="6073"/>
                      <a:pt x="15441" y="5582"/>
                      <a:pt x="14262" y="5091"/>
                    </a:cubicBezTo>
                    <a:cubicBezTo>
                      <a:pt x="13110" y="4542"/>
                      <a:pt x="11958" y="3997"/>
                      <a:pt x="11095" y="3585"/>
                    </a:cubicBezTo>
                    <a:cubicBezTo>
                      <a:pt x="10218" y="3198"/>
                      <a:pt x="9670" y="2877"/>
                      <a:pt x="9670" y="2877"/>
                    </a:cubicBezTo>
                    <a:cubicBezTo>
                      <a:pt x="9670" y="2877"/>
                      <a:pt x="8311" y="5146"/>
                      <a:pt x="8311" y="5146"/>
                    </a:cubicBezTo>
                    <a:close/>
                    <a:moveTo>
                      <a:pt x="8227" y="18682"/>
                    </a:moveTo>
                    <a:cubicBezTo>
                      <a:pt x="8503" y="18140"/>
                      <a:pt x="8347" y="17550"/>
                      <a:pt x="7885" y="17354"/>
                    </a:cubicBezTo>
                    <a:cubicBezTo>
                      <a:pt x="7434" y="17137"/>
                      <a:pt x="6835" y="17395"/>
                      <a:pt x="6548" y="17932"/>
                    </a:cubicBezTo>
                    <a:cubicBezTo>
                      <a:pt x="6262" y="18467"/>
                      <a:pt x="6405" y="19080"/>
                      <a:pt x="6869" y="19302"/>
                    </a:cubicBezTo>
                    <a:cubicBezTo>
                      <a:pt x="7342" y="19502"/>
                      <a:pt x="7953" y="19219"/>
                      <a:pt x="8227" y="18682"/>
                    </a:cubicBezTo>
                    <a:close/>
                    <a:moveTo>
                      <a:pt x="0" y="14988"/>
                    </a:moveTo>
                    <a:lnTo>
                      <a:pt x="9390" y="0"/>
                    </a:lnTo>
                    <a:lnTo>
                      <a:pt x="10908" y="810"/>
                    </a:lnTo>
                    <a:lnTo>
                      <a:pt x="10710" y="1141"/>
                    </a:lnTo>
                    <a:cubicBezTo>
                      <a:pt x="10710" y="1141"/>
                      <a:pt x="11246" y="1454"/>
                      <a:pt x="12103" y="1832"/>
                    </a:cubicBezTo>
                    <a:cubicBezTo>
                      <a:pt x="12946" y="2233"/>
                      <a:pt x="14071" y="2768"/>
                      <a:pt x="15197" y="3303"/>
                    </a:cubicBezTo>
                    <a:cubicBezTo>
                      <a:pt x="16348" y="3782"/>
                      <a:pt x="17501" y="4262"/>
                      <a:pt x="18366" y="4623"/>
                    </a:cubicBezTo>
                    <a:cubicBezTo>
                      <a:pt x="19220" y="5002"/>
                      <a:pt x="19814" y="5204"/>
                      <a:pt x="19814" y="5204"/>
                    </a:cubicBezTo>
                    <a:lnTo>
                      <a:pt x="19970" y="4856"/>
                    </a:lnTo>
                    <a:lnTo>
                      <a:pt x="21600" y="5441"/>
                    </a:lnTo>
                    <a:lnTo>
                      <a:pt x="14736" y="21558"/>
                    </a:lnTo>
                    <a:cubicBezTo>
                      <a:pt x="14736" y="21558"/>
                      <a:pt x="14189" y="21563"/>
                      <a:pt x="13369" y="21573"/>
                    </a:cubicBezTo>
                    <a:cubicBezTo>
                      <a:pt x="12544" y="21588"/>
                      <a:pt x="11439" y="21600"/>
                      <a:pt x="10351" y="21540"/>
                    </a:cubicBezTo>
                    <a:cubicBezTo>
                      <a:pt x="8129" y="21450"/>
                      <a:pt x="5907" y="21363"/>
                      <a:pt x="5907" y="21363"/>
                    </a:cubicBezTo>
                    <a:cubicBezTo>
                      <a:pt x="5907" y="21363"/>
                      <a:pt x="4385" y="19785"/>
                      <a:pt x="2863" y="18207"/>
                    </a:cubicBezTo>
                    <a:cubicBezTo>
                      <a:pt x="2104" y="17447"/>
                      <a:pt x="1400" y="16616"/>
                      <a:pt x="873" y="16003"/>
                    </a:cubicBezTo>
                    <a:cubicBezTo>
                      <a:pt x="349" y="15395"/>
                      <a:pt x="0" y="14988"/>
                      <a:pt x="0" y="149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7" name="i$liḋe-Freeform: Shape 33"/>
              <p:cNvSpPr/>
              <p:nvPr/>
            </p:nvSpPr>
            <p:spPr>
              <a:xfrm>
                <a:off x="940655" y="5807523"/>
                <a:ext cx="1208461" cy="9592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15" y="7846"/>
                    </a:moveTo>
                    <a:cubicBezTo>
                      <a:pt x="19615" y="7846"/>
                      <a:pt x="19433" y="7494"/>
                      <a:pt x="19162" y="6966"/>
                    </a:cubicBezTo>
                    <a:cubicBezTo>
                      <a:pt x="18898" y="6431"/>
                      <a:pt x="18583" y="5691"/>
                      <a:pt x="18245" y="4968"/>
                    </a:cubicBezTo>
                    <a:cubicBezTo>
                      <a:pt x="17893" y="4255"/>
                      <a:pt x="17614" y="3492"/>
                      <a:pt x="17382" y="2935"/>
                    </a:cubicBezTo>
                    <a:cubicBezTo>
                      <a:pt x="17153" y="2377"/>
                      <a:pt x="17001" y="2004"/>
                      <a:pt x="17001" y="2004"/>
                    </a:cubicBezTo>
                    <a:lnTo>
                      <a:pt x="15717" y="2798"/>
                    </a:lnTo>
                    <a:cubicBezTo>
                      <a:pt x="15717" y="2798"/>
                      <a:pt x="15874" y="3182"/>
                      <a:pt x="16110" y="3757"/>
                    </a:cubicBezTo>
                    <a:cubicBezTo>
                      <a:pt x="16348" y="4330"/>
                      <a:pt x="16637" y="5115"/>
                      <a:pt x="16997" y="5851"/>
                    </a:cubicBezTo>
                    <a:cubicBezTo>
                      <a:pt x="17346" y="6594"/>
                      <a:pt x="17671" y="7356"/>
                      <a:pt x="17943" y="7906"/>
                    </a:cubicBezTo>
                    <a:cubicBezTo>
                      <a:pt x="18222" y="8451"/>
                      <a:pt x="18408" y="8814"/>
                      <a:pt x="18408" y="8814"/>
                    </a:cubicBezTo>
                    <a:cubicBezTo>
                      <a:pt x="18408" y="8814"/>
                      <a:pt x="19615" y="7846"/>
                      <a:pt x="19615" y="7846"/>
                    </a:cubicBezTo>
                    <a:close/>
                    <a:moveTo>
                      <a:pt x="17487" y="9552"/>
                    </a:moveTo>
                    <a:cubicBezTo>
                      <a:pt x="17487" y="9552"/>
                      <a:pt x="17297" y="9181"/>
                      <a:pt x="17012" y="8625"/>
                    </a:cubicBezTo>
                    <a:cubicBezTo>
                      <a:pt x="16734" y="8063"/>
                      <a:pt x="16401" y="7285"/>
                      <a:pt x="16045" y="6525"/>
                    </a:cubicBezTo>
                    <a:cubicBezTo>
                      <a:pt x="15677" y="5771"/>
                      <a:pt x="15381" y="4970"/>
                      <a:pt x="15138" y="4383"/>
                    </a:cubicBezTo>
                    <a:cubicBezTo>
                      <a:pt x="14897" y="3796"/>
                      <a:pt x="14737" y="3403"/>
                      <a:pt x="14737" y="3403"/>
                    </a:cubicBezTo>
                    <a:lnTo>
                      <a:pt x="13453" y="4197"/>
                    </a:lnTo>
                    <a:cubicBezTo>
                      <a:pt x="13453" y="4197"/>
                      <a:pt x="13618" y="4600"/>
                      <a:pt x="13865" y="5205"/>
                    </a:cubicBezTo>
                    <a:cubicBezTo>
                      <a:pt x="14116" y="5808"/>
                      <a:pt x="14421" y="6631"/>
                      <a:pt x="14798" y="7406"/>
                    </a:cubicBezTo>
                    <a:cubicBezTo>
                      <a:pt x="15164" y="8188"/>
                      <a:pt x="15507" y="8987"/>
                      <a:pt x="15792" y="9566"/>
                    </a:cubicBezTo>
                    <a:cubicBezTo>
                      <a:pt x="16085" y="10138"/>
                      <a:pt x="16281" y="10519"/>
                      <a:pt x="16281" y="10519"/>
                    </a:cubicBezTo>
                    <a:cubicBezTo>
                      <a:pt x="16281" y="10519"/>
                      <a:pt x="17487" y="9552"/>
                      <a:pt x="17487" y="9552"/>
                    </a:cubicBezTo>
                    <a:close/>
                    <a:moveTo>
                      <a:pt x="15359" y="11259"/>
                    </a:moveTo>
                    <a:cubicBezTo>
                      <a:pt x="15359" y="11259"/>
                      <a:pt x="15159" y="10869"/>
                      <a:pt x="14860" y="10285"/>
                    </a:cubicBezTo>
                    <a:cubicBezTo>
                      <a:pt x="14569" y="9694"/>
                      <a:pt x="14218" y="8879"/>
                      <a:pt x="13845" y="8079"/>
                    </a:cubicBezTo>
                    <a:cubicBezTo>
                      <a:pt x="13460" y="7288"/>
                      <a:pt x="13148" y="6449"/>
                      <a:pt x="12892" y="5833"/>
                    </a:cubicBezTo>
                    <a:cubicBezTo>
                      <a:pt x="12640" y="5215"/>
                      <a:pt x="12472" y="4803"/>
                      <a:pt x="12472" y="4803"/>
                    </a:cubicBezTo>
                    <a:lnTo>
                      <a:pt x="11189" y="5596"/>
                    </a:lnTo>
                    <a:cubicBezTo>
                      <a:pt x="11189" y="5596"/>
                      <a:pt x="11362" y="6019"/>
                      <a:pt x="11621" y="6654"/>
                    </a:cubicBezTo>
                    <a:cubicBezTo>
                      <a:pt x="11883" y="7286"/>
                      <a:pt x="12205" y="8148"/>
                      <a:pt x="12599" y="8961"/>
                    </a:cubicBezTo>
                    <a:cubicBezTo>
                      <a:pt x="12982" y="9781"/>
                      <a:pt x="13342" y="10618"/>
                      <a:pt x="13642" y="11224"/>
                    </a:cubicBezTo>
                    <a:cubicBezTo>
                      <a:pt x="13948" y="11825"/>
                      <a:pt x="14153" y="12226"/>
                      <a:pt x="14153" y="12226"/>
                    </a:cubicBezTo>
                    <a:cubicBezTo>
                      <a:pt x="14153" y="12226"/>
                      <a:pt x="15359" y="11259"/>
                      <a:pt x="15359" y="11259"/>
                    </a:cubicBezTo>
                    <a:close/>
                    <a:moveTo>
                      <a:pt x="13232" y="12964"/>
                    </a:moveTo>
                    <a:cubicBezTo>
                      <a:pt x="13232" y="12964"/>
                      <a:pt x="13023" y="12556"/>
                      <a:pt x="12710" y="11943"/>
                    </a:cubicBezTo>
                    <a:cubicBezTo>
                      <a:pt x="12405" y="11325"/>
                      <a:pt x="12036" y="10472"/>
                      <a:pt x="11647" y="9634"/>
                    </a:cubicBezTo>
                    <a:cubicBezTo>
                      <a:pt x="11245" y="8805"/>
                      <a:pt x="10916" y="7926"/>
                      <a:pt x="10649" y="7281"/>
                    </a:cubicBezTo>
                    <a:cubicBezTo>
                      <a:pt x="10385" y="6634"/>
                      <a:pt x="10208" y="6202"/>
                      <a:pt x="10208" y="6202"/>
                    </a:cubicBezTo>
                    <a:lnTo>
                      <a:pt x="8925" y="6996"/>
                    </a:lnTo>
                    <a:cubicBezTo>
                      <a:pt x="8925" y="6996"/>
                      <a:pt x="9105" y="7438"/>
                      <a:pt x="9376" y="8102"/>
                    </a:cubicBezTo>
                    <a:cubicBezTo>
                      <a:pt x="9650" y="8763"/>
                      <a:pt x="9988" y="9665"/>
                      <a:pt x="10400" y="10516"/>
                    </a:cubicBezTo>
                    <a:cubicBezTo>
                      <a:pt x="10800" y="11375"/>
                      <a:pt x="11178" y="12250"/>
                      <a:pt x="11491" y="12884"/>
                    </a:cubicBezTo>
                    <a:cubicBezTo>
                      <a:pt x="11812" y="13513"/>
                      <a:pt x="12026" y="13931"/>
                      <a:pt x="12026" y="13931"/>
                    </a:cubicBezTo>
                    <a:cubicBezTo>
                      <a:pt x="12026" y="13931"/>
                      <a:pt x="13232" y="12964"/>
                      <a:pt x="13232" y="12964"/>
                    </a:cubicBezTo>
                    <a:close/>
                    <a:moveTo>
                      <a:pt x="11103" y="14671"/>
                    </a:moveTo>
                    <a:cubicBezTo>
                      <a:pt x="11103" y="14671"/>
                      <a:pt x="10885" y="14244"/>
                      <a:pt x="10559" y="13603"/>
                    </a:cubicBezTo>
                    <a:cubicBezTo>
                      <a:pt x="10240" y="12957"/>
                      <a:pt x="9854" y="12065"/>
                      <a:pt x="9447" y="11189"/>
                    </a:cubicBezTo>
                    <a:cubicBezTo>
                      <a:pt x="9028" y="10322"/>
                      <a:pt x="8683" y="9404"/>
                      <a:pt x="8403" y="8730"/>
                    </a:cubicBezTo>
                    <a:cubicBezTo>
                      <a:pt x="8128" y="8053"/>
                      <a:pt x="7943" y="7602"/>
                      <a:pt x="7943" y="7602"/>
                    </a:cubicBezTo>
                    <a:lnTo>
                      <a:pt x="6661" y="8395"/>
                    </a:lnTo>
                    <a:cubicBezTo>
                      <a:pt x="6661" y="8395"/>
                      <a:pt x="6849" y="8856"/>
                      <a:pt x="7132" y="9550"/>
                    </a:cubicBezTo>
                    <a:cubicBezTo>
                      <a:pt x="7418" y="10241"/>
                      <a:pt x="7772" y="11182"/>
                      <a:pt x="8201" y="12071"/>
                    </a:cubicBezTo>
                    <a:cubicBezTo>
                      <a:pt x="8617" y="12968"/>
                      <a:pt x="9014" y="13881"/>
                      <a:pt x="9340" y="14543"/>
                    </a:cubicBezTo>
                    <a:cubicBezTo>
                      <a:pt x="9675" y="15200"/>
                      <a:pt x="9898" y="15637"/>
                      <a:pt x="9898" y="15637"/>
                    </a:cubicBezTo>
                    <a:cubicBezTo>
                      <a:pt x="9898" y="15637"/>
                      <a:pt x="11103" y="14671"/>
                      <a:pt x="11103" y="14671"/>
                    </a:cubicBezTo>
                    <a:close/>
                    <a:moveTo>
                      <a:pt x="8977" y="16376"/>
                    </a:moveTo>
                    <a:cubicBezTo>
                      <a:pt x="8977" y="16376"/>
                      <a:pt x="8750" y="15931"/>
                      <a:pt x="8409" y="15262"/>
                    </a:cubicBezTo>
                    <a:cubicBezTo>
                      <a:pt x="8077" y="14587"/>
                      <a:pt x="7672" y="13658"/>
                      <a:pt x="7249" y="12744"/>
                    </a:cubicBezTo>
                    <a:cubicBezTo>
                      <a:pt x="6812" y="11839"/>
                      <a:pt x="6451" y="10882"/>
                      <a:pt x="6160" y="10178"/>
                    </a:cubicBezTo>
                    <a:cubicBezTo>
                      <a:pt x="5872" y="9471"/>
                      <a:pt x="5680" y="9000"/>
                      <a:pt x="5680" y="9000"/>
                    </a:cubicBezTo>
                    <a:lnTo>
                      <a:pt x="4397" y="9793"/>
                    </a:lnTo>
                    <a:cubicBezTo>
                      <a:pt x="4397" y="9793"/>
                      <a:pt x="4593" y="10276"/>
                      <a:pt x="4887" y="10998"/>
                    </a:cubicBezTo>
                    <a:cubicBezTo>
                      <a:pt x="5185" y="11719"/>
                      <a:pt x="5556" y="12698"/>
                      <a:pt x="6002" y="13625"/>
                    </a:cubicBezTo>
                    <a:cubicBezTo>
                      <a:pt x="6435" y="14562"/>
                      <a:pt x="6850" y="15512"/>
                      <a:pt x="7190" y="16203"/>
                    </a:cubicBezTo>
                    <a:cubicBezTo>
                      <a:pt x="7538" y="16887"/>
                      <a:pt x="7771" y="17343"/>
                      <a:pt x="7771" y="17343"/>
                    </a:cubicBezTo>
                    <a:cubicBezTo>
                      <a:pt x="7771" y="17343"/>
                      <a:pt x="8977" y="16376"/>
                      <a:pt x="8977" y="16376"/>
                    </a:cubicBezTo>
                    <a:close/>
                    <a:moveTo>
                      <a:pt x="6849" y="18082"/>
                    </a:moveTo>
                    <a:cubicBezTo>
                      <a:pt x="6849" y="18082"/>
                      <a:pt x="6612" y="17618"/>
                      <a:pt x="6257" y="16922"/>
                    </a:cubicBezTo>
                    <a:cubicBezTo>
                      <a:pt x="5912" y="16220"/>
                      <a:pt x="5489" y="15253"/>
                      <a:pt x="5049" y="14300"/>
                    </a:cubicBezTo>
                    <a:cubicBezTo>
                      <a:pt x="4595" y="13356"/>
                      <a:pt x="4217" y="12360"/>
                      <a:pt x="3914" y="11627"/>
                    </a:cubicBezTo>
                    <a:cubicBezTo>
                      <a:pt x="3615" y="10891"/>
                      <a:pt x="3415" y="10399"/>
                      <a:pt x="3415" y="10399"/>
                    </a:cubicBezTo>
                    <a:lnTo>
                      <a:pt x="2132" y="11192"/>
                    </a:lnTo>
                    <a:cubicBezTo>
                      <a:pt x="2132" y="11192"/>
                      <a:pt x="2336" y="11695"/>
                      <a:pt x="2643" y="12447"/>
                    </a:cubicBezTo>
                    <a:cubicBezTo>
                      <a:pt x="2953" y="13197"/>
                      <a:pt x="3340" y="14215"/>
                      <a:pt x="3803" y="15181"/>
                    </a:cubicBezTo>
                    <a:cubicBezTo>
                      <a:pt x="4253" y="16155"/>
                      <a:pt x="4685" y="17143"/>
                      <a:pt x="5039" y="17863"/>
                    </a:cubicBezTo>
                    <a:cubicBezTo>
                      <a:pt x="5401" y="18574"/>
                      <a:pt x="5643" y="19049"/>
                      <a:pt x="5643" y="19049"/>
                    </a:cubicBezTo>
                    <a:cubicBezTo>
                      <a:pt x="5643" y="19049"/>
                      <a:pt x="6849" y="18082"/>
                      <a:pt x="6849" y="18082"/>
                    </a:cubicBezTo>
                    <a:close/>
                    <a:moveTo>
                      <a:pt x="21600" y="7588"/>
                    </a:moveTo>
                    <a:lnTo>
                      <a:pt x="4844" y="21600"/>
                    </a:lnTo>
                    <a:cubicBezTo>
                      <a:pt x="4844" y="21600"/>
                      <a:pt x="3828" y="20583"/>
                      <a:pt x="2811" y="19566"/>
                    </a:cubicBezTo>
                    <a:cubicBezTo>
                      <a:pt x="1819" y="18511"/>
                      <a:pt x="838" y="17396"/>
                      <a:pt x="838" y="17396"/>
                    </a:cubicBezTo>
                    <a:cubicBezTo>
                      <a:pt x="838" y="17396"/>
                      <a:pt x="770" y="16980"/>
                      <a:pt x="667" y="16355"/>
                    </a:cubicBezTo>
                    <a:cubicBezTo>
                      <a:pt x="566" y="15731"/>
                      <a:pt x="472" y="14880"/>
                      <a:pt x="364" y="14047"/>
                    </a:cubicBezTo>
                    <a:cubicBezTo>
                      <a:pt x="264" y="13216"/>
                      <a:pt x="163" y="12386"/>
                      <a:pt x="88" y="11764"/>
                    </a:cubicBezTo>
                    <a:cubicBezTo>
                      <a:pt x="35" y="11135"/>
                      <a:pt x="0" y="10717"/>
                      <a:pt x="0" y="10717"/>
                    </a:cubicBezTo>
                    <a:lnTo>
                      <a:pt x="18223" y="0"/>
                    </a:lnTo>
                    <a:cubicBezTo>
                      <a:pt x="18223" y="0"/>
                      <a:pt x="18267" y="124"/>
                      <a:pt x="18344" y="341"/>
                    </a:cubicBezTo>
                    <a:cubicBezTo>
                      <a:pt x="18414" y="563"/>
                      <a:pt x="18539" y="864"/>
                      <a:pt x="18690" y="1225"/>
                    </a:cubicBezTo>
                    <a:cubicBezTo>
                      <a:pt x="18837" y="1588"/>
                      <a:pt x="19010" y="2011"/>
                      <a:pt x="19194" y="2465"/>
                    </a:cubicBezTo>
                    <a:cubicBezTo>
                      <a:pt x="19286" y="2693"/>
                      <a:pt x="19380" y="2929"/>
                      <a:pt x="19475" y="3168"/>
                    </a:cubicBezTo>
                    <a:cubicBezTo>
                      <a:pt x="19582" y="3399"/>
                      <a:pt x="19691" y="3633"/>
                      <a:pt x="19800" y="3869"/>
                    </a:cubicBezTo>
                    <a:cubicBezTo>
                      <a:pt x="20235" y="4810"/>
                      <a:pt x="20646" y="5768"/>
                      <a:pt x="21018" y="6440"/>
                    </a:cubicBezTo>
                    <a:cubicBezTo>
                      <a:pt x="21367" y="7129"/>
                      <a:pt x="21600" y="7588"/>
                      <a:pt x="21600" y="75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8" name="i$liḋe-Freeform: Shape 34"/>
              <p:cNvSpPr/>
              <p:nvPr/>
            </p:nvSpPr>
            <p:spPr>
              <a:xfrm>
                <a:off x="20449" y="5173603"/>
                <a:ext cx="1787567" cy="646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00" y="7186"/>
                    </a:moveTo>
                    <a:lnTo>
                      <a:pt x="17925" y="3796"/>
                    </a:lnTo>
                    <a:lnTo>
                      <a:pt x="15885" y="4923"/>
                    </a:lnTo>
                    <a:lnTo>
                      <a:pt x="16175" y="8518"/>
                    </a:lnTo>
                    <a:cubicBezTo>
                      <a:pt x="16175" y="8518"/>
                      <a:pt x="18200" y="7186"/>
                      <a:pt x="18200" y="7186"/>
                    </a:cubicBezTo>
                    <a:close/>
                    <a:moveTo>
                      <a:pt x="15282" y="9104"/>
                    </a:moveTo>
                    <a:lnTo>
                      <a:pt x="14984" y="5419"/>
                    </a:lnTo>
                    <a:lnTo>
                      <a:pt x="12943" y="6540"/>
                    </a:lnTo>
                    <a:cubicBezTo>
                      <a:pt x="12943" y="6540"/>
                      <a:pt x="12958" y="6786"/>
                      <a:pt x="12990" y="7150"/>
                    </a:cubicBezTo>
                    <a:cubicBezTo>
                      <a:pt x="13020" y="7515"/>
                      <a:pt x="13059" y="8001"/>
                      <a:pt x="13099" y="8487"/>
                    </a:cubicBezTo>
                    <a:cubicBezTo>
                      <a:pt x="13178" y="9460"/>
                      <a:pt x="13257" y="10432"/>
                      <a:pt x="13257" y="10432"/>
                    </a:cubicBezTo>
                    <a:cubicBezTo>
                      <a:pt x="13257" y="10432"/>
                      <a:pt x="15282" y="9104"/>
                      <a:pt x="15282" y="9104"/>
                    </a:cubicBezTo>
                    <a:close/>
                    <a:moveTo>
                      <a:pt x="12363" y="11017"/>
                    </a:moveTo>
                    <a:cubicBezTo>
                      <a:pt x="12363" y="11017"/>
                      <a:pt x="12283" y="10022"/>
                      <a:pt x="12202" y="9027"/>
                    </a:cubicBezTo>
                    <a:cubicBezTo>
                      <a:pt x="12161" y="8529"/>
                      <a:pt x="12120" y="8032"/>
                      <a:pt x="12090" y="7659"/>
                    </a:cubicBezTo>
                    <a:cubicBezTo>
                      <a:pt x="12057" y="7288"/>
                      <a:pt x="12043" y="7036"/>
                      <a:pt x="12043" y="7036"/>
                    </a:cubicBezTo>
                    <a:lnTo>
                      <a:pt x="10002" y="8154"/>
                    </a:lnTo>
                    <a:cubicBezTo>
                      <a:pt x="10002" y="8154"/>
                      <a:pt x="10016" y="8419"/>
                      <a:pt x="10051" y="8810"/>
                    </a:cubicBezTo>
                    <a:cubicBezTo>
                      <a:pt x="10083" y="9203"/>
                      <a:pt x="10125" y="9725"/>
                      <a:pt x="10168" y="10249"/>
                    </a:cubicBezTo>
                    <a:cubicBezTo>
                      <a:pt x="10253" y="11295"/>
                      <a:pt x="10338" y="12341"/>
                      <a:pt x="10338" y="12341"/>
                    </a:cubicBezTo>
                    <a:cubicBezTo>
                      <a:pt x="10338" y="12341"/>
                      <a:pt x="12363" y="11017"/>
                      <a:pt x="12363" y="11017"/>
                    </a:cubicBezTo>
                    <a:close/>
                    <a:moveTo>
                      <a:pt x="9444" y="12925"/>
                    </a:moveTo>
                    <a:cubicBezTo>
                      <a:pt x="9444" y="12925"/>
                      <a:pt x="9358" y="11856"/>
                      <a:pt x="9270" y="10787"/>
                    </a:cubicBezTo>
                    <a:cubicBezTo>
                      <a:pt x="9227" y="10253"/>
                      <a:pt x="9183" y="9719"/>
                      <a:pt x="9151" y="9317"/>
                    </a:cubicBezTo>
                    <a:cubicBezTo>
                      <a:pt x="9116" y="8918"/>
                      <a:pt x="9101" y="8647"/>
                      <a:pt x="9101" y="8647"/>
                    </a:cubicBezTo>
                    <a:lnTo>
                      <a:pt x="7059" y="9763"/>
                    </a:lnTo>
                    <a:cubicBezTo>
                      <a:pt x="7059" y="9763"/>
                      <a:pt x="7075" y="10047"/>
                      <a:pt x="7111" y="10466"/>
                    </a:cubicBezTo>
                    <a:cubicBezTo>
                      <a:pt x="7145" y="10886"/>
                      <a:pt x="7191" y="11446"/>
                      <a:pt x="7236" y="12006"/>
                    </a:cubicBezTo>
                    <a:cubicBezTo>
                      <a:pt x="7328" y="13127"/>
                      <a:pt x="7419" y="14246"/>
                      <a:pt x="7419" y="14246"/>
                    </a:cubicBezTo>
                    <a:cubicBezTo>
                      <a:pt x="7419" y="14246"/>
                      <a:pt x="9444" y="12925"/>
                      <a:pt x="9444" y="12925"/>
                    </a:cubicBezTo>
                    <a:close/>
                    <a:moveTo>
                      <a:pt x="6525" y="14828"/>
                    </a:moveTo>
                    <a:cubicBezTo>
                      <a:pt x="6525" y="14828"/>
                      <a:pt x="6432" y="13686"/>
                      <a:pt x="6339" y="12543"/>
                    </a:cubicBezTo>
                    <a:cubicBezTo>
                      <a:pt x="6292" y="11971"/>
                      <a:pt x="6246" y="11401"/>
                      <a:pt x="6211" y="10972"/>
                    </a:cubicBezTo>
                    <a:cubicBezTo>
                      <a:pt x="6174" y="10546"/>
                      <a:pt x="6159" y="10254"/>
                      <a:pt x="6159" y="10254"/>
                    </a:cubicBezTo>
                    <a:lnTo>
                      <a:pt x="4117" y="11367"/>
                    </a:lnTo>
                    <a:cubicBezTo>
                      <a:pt x="4117" y="11367"/>
                      <a:pt x="4133" y="11669"/>
                      <a:pt x="4171" y="12116"/>
                    </a:cubicBezTo>
                    <a:cubicBezTo>
                      <a:pt x="4208" y="12564"/>
                      <a:pt x="4256" y="13161"/>
                      <a:pt x="4305" y="13758"/>
                    </a:cubicBezTo>
                    <a:cubicBezTo>
                      <a:pt x="4402" y="14951"/>
                      <a:pt x="4500" y="16144"/>
                      <a:pt x="4500" y="16144"/>
                    </a:cubicBezTo>
                    <a:cubicBezTo>
                      <a:pt x="4500" y="16144"/>
                      <a:pt x="6525" y="14828"/>
                      <a:pt x="6525" y="14828"/>
                    </a:cubicBezTo>
                    <a:close/>
                    <a:moveTo>
                      <a:pt x="3606" y="16726"/>
                    </a:moveTo>
                    <a:cubicBezTo>
                      <a:pt x="3606" y="16726"/>
                      <a:pt x="3507" y="15509"/>
                      <a:pt x="3407" y="14293"/>
                    </a:cubicBezTo>
                    <a:cubicBezTo>
                      <a:pt x="3358" y="13684"/>
                      <a:pt x="3308" y="13077"/>
                      <a:pt x="3271" y="12619"/>
                    </a:cubicBezTo>
                    <a:cubicBezTo>
                      <a:pt x="3232" y="12165"/>
                      <a:pt x="3216" y="11856"/>
                      <a:pt x="3216" y="11856"/>
                    </a:cubicBezTo>
                    <a:lnTo>
                      <a:pt x="1174" y="12965"/>
                    </a:lnTo>
                    <a:cubicBezTo>
                      <a:pt x="1174" y="12965"/>
                      <a:pt x="1191" y="13287"/>
                      <a:pt x="1231" y="13762"/>
                    </a:cubicBezTo>
                    <a:cubicBezTo>
                      <a:pt x="1270" y="14237"/>
                      <a:pt x="1321" y="14871"/>
                      <a:pt x="1372" y="15505"/>
                    </a:cubicBezTo>
                    <a:cubicBezTo>
                      <a:pt x="1476" y="16772"/>
                      <a:pt x="1579" y="18040"/>
                      <a:pt x="1579" y="18040"/>
                    </a:cubicBezTo>
                    <a:cubicBezTo>
                      <a:pt x="1579" y="18040"/>
                      <a:pt x="3606" y="16726"/>
                      <a:pt x="3606" y="16726"/>
                    </a:cubicBezTo>
                    <a:close/>
                    <a:moveTo>
                      <a:pt x="21600" y="6788"/>
                    </a:moveTo>
                    <a:lnTo>
                      <a:pt x="880" y="21600"/>
                    </a:lnTo>
                    <a:cubicBezTo>
                      <a:pt x="880" y="21600"/>
                      <a:pt x="806" y="20896"/>
                      <a:pt x="722" y="19821"/>
                    </a:cubicBezTo>
                    <a:cubicBezTo>
                      <a:pt x="634" y="18748"/>
                      <a:pt x="517" y="17319"/>
                      <a:pt x="400" y="15889"/>
                    </a:cubicBezTo>
                    <a:cubicBezTo>
                      <a:pt x="343" y="15174"/>
                      <a:pt x="286" y="14457"/>
                      <a:pt x="232" y="13786"/>
                    </a:cubicBezTo>
                    <a:cubicBezTo>
                      <a:pt x="189" y="13110"/>
                      <a:pt x="149" y="12479"/>
                      <a:pt x="114" y="11938"/>
                    </a:cubicBezTo>
                    <a:cubicBezTo>
                      <a:pt x="46" y="10856"/>
                      <a:pt x="0" y="10133"/>
                      <a:pt x="0" y="10133"/>
                    </a:cubicBezTo>
                    <a:lnTo>
                      <a:pt x="21064" y="0"/>
                    </a:lnTo>
                    <a:cubicBezTo>
                      <a:pt x="21064" y="0"/>
                      <a:pt x="21092" y="428"/>
                      <a:pt x="21132" y="1070"/>
                    </a:cubicBezTo>
                    <a:cubicBezTo>
                      <a:pt x="21154" y="1391"/>
                      <a:pt x="21173" y="1769"/>
                      <a:pt x="21203" y="2167"/>
                    </a:cubicBezTo>
                    <a:cubicBezTo>
                      <a:pt x="21237" y="2564"/>
                      <a:pt x="21273" y="2986"/>
                      <a:pt x="21310" y="3409"/>
                    </a:cubicBezTo>
                    <a:cubicBezTo>
                      <a:pt x="21380" y="4256"/>
                      <a:pt x="21449" y="5101"/>
                      <a:pt x="21502" y="5737"/>
                    </a:cubicBezTo>
                    <a:cubicBezTo>
                      <a:pt x="21548" y="6377"/>
                      <a:pt x="21600" y="6788"/>
                      <a:pt x="21600" y="67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9" name="i$liḋe-Freeform: Shape 35"/>
              <p:cNvSpPr/>
              <p:nvPr/>
            </p:nvSpPr>
            <p:spPr>
              <a:xfrm>
                <a:off x="480552" y="6216503"/>
                <a:ext cx="2034724" cy="1527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45" y="17626"/>
                    </a:moveTo>
                    <a:cubicBezTo>
                      <a:pt x="8145" y="17626"/>
                      <a:pt x="8233" y="17757"/>
                      <a:pt x="8365" y="17954"/>
                    </a:cubicBezTo>
                    <a:cubicBezTo>
                      <a:pt x="8504" y="18143"/>
                      <a:pt x="8687" y="18395"/>
                      <a:pt x="8871" y="18648"/>
                    </a:cubicBezTo>
                    <a:cubicBezTo>
                      <a:pt x="9240" y="19151"/>
                      <a:pt x="9609" y="19654"/>
                      <a:pt x="9609" y="19654"/>
                    </a:cubicBezTo>
                    <a:lnTo>
                      <a:pt x="10919" y="17891"/>
                    </a:lnTo>
                    <a:cubicBezTo>
                      <a:pt x="10919" y="17891"/>
                      <a:pt x="10566" y="17409"/>
                      <a:pt x="10213" y="16927"/>
                    </a:cubicBezTo>
                    <a:cubicBezTo>
                      <a:pt x="10036" y="16687"/>
                      <a:pt x="9860" y="16446"/>
                      <a:pt x="9727" y="16264"/>
                    </a:cubicBezTo>
                    <a:cubicBezTo>
                      <a:pt x="9601" y="16075"/>
                      <a:pt x="9517" y="15950"/>
                      <a:pt x="9517" y="15950"/>
                    </a:cubicBezTo>
                    <a:cubicBezTo>
                      <a:pt x="9517" y="15950"/>
                      <a:pt x="8145" y="17626"/>
                      <a:pt x="8145" y="17626"/>
                    </a:cubicBezTo>
                    <a:close/>
                    <a:moveTo>
                      <a:pt x="10257" y="15048"/>
                    </a:moveTo>
                    <a:cubicBezTo>
                      <a:pt x="10257" y="15048"/>
                      <a:pt x="10339" y="15171"/>
                      <a:pt x="10462" y="15355"/>
                    </a:cubicBezTo>
                    <a:cubicBezTo>
                      <a:pt x="10591" y="15531"/>
                      <a:pt x="10763" y="15767"/>
                      <a:pt x="10935" y="16003"/>
                    </a:cubicBezTo>
                    <a:cubicBezTo>
                      <a:pt x="11280" y="16473"/>
                      <a:pt x="11625" y="16943"/>
                      <a:pt x="11625" y="16943"/>
                    </a:cubicBezTo>
                    <a:lnTo>
                      <a:pt x="12938" y="15183"/>
                    </a:lnTo>
                    <a:cubicBezTo>
                      <a:pt x="12938" y="15183"/>
                      <a:pt x="12608" y="14735"/>
                      <a:pt x="12279" y="14286"/>
                    </a:cubicBezTo>
                    <a:cubicBezTo>
                      <a:pt x="12114" y="14061"/>
                      <a:pt x="11950" y="13836"/>
                      <a:pt x="11826" y="13667"/>
                    </a:cubicBezTo>
                    <a:cubicBezTo>
                      <a:pt x="11709" y="13491"/>
                      <a:pt x="11631" y="13374"/>
                      <a:pt x="11631" y="13374"/>
                    </a:cubicBezTo>
                    <a:cubicBezTo>
                      <a:pt x="11631" y="13374"/>
                      <a:pt x="10257" y="15048"/>
                      <a:pt x="10257" y="15048"/>
                    </a:cubicBezTo>
                    <a:close/>
                    <a:moveTo>
                      <a:pt x="12372" y="12473"/>
                    </a:moveTo>
                    <a:cubicBezTo>
                      <a:pt x="12372" y="12473"/>
                      <a:pt x="12448" y="12588"/>
                      <a:pt x="12562" y="12759"/>
                    </a:cubicBezTo>
                    <a:cubicBezTo>
                      <a:pt x="12682" y="12923"/>
                      <a:pt x="12842" y="13143"/>
                      <a:pt x="13003" y="13362"/>
                    </a:cubicBezTo>
                    <a:cubicBezTo>
                      <a:pt x="13324" y="13799"/>
                      <a:pt x="13645" y="14237"/>
                      <a:pt x="13645" y="14237"/>
                    </a:cubicBezTo>
                    <a:lnTo>
                      <a:pt x="14959" y="12481"/>
                    </a:lnTo>
                    <a:cubicBezTo>
                      <a:pt x="14959" y="12481"/>
                      <a:pt x="14653" y="12064"/>
                      <a:pt x="14348" y="11648"/>
                    </a:cubicBezTo>
                    <a:cubicBezTo>
                      <a:pt x="14195" y="11440"/>
                      <a:pt x="14039" y="11235"/>
                      <a:pt x="13929" y="11075"/>
                    </a:cubicBezTo>
                    <a:cubicBezTo>
                      <a:pt x="13820" y="10911"/>
                      <a:pt x="13747" y="10803"/>
                      <a:pt x="13747" y="10803"/>
                    </a:cubicBezTo>
                    <a:cubicBezTo>
                      <a:pt x="13747" y="10803"/>
                      <a:pt x="12372" y="12473"/>
                      <a:pt x="12372" y="12473"/>
                    </a:cubicBezTo>
                    <a:close/>
                    <a:moveTo>
                      <a:pt x="14489" y="9903"/>
                    </a:moveTo>
                    <a:cubicBezTo>
                      <a:pt x="14489" y="9903"/>
                      <a:pt x="14560" y="10009"/>
                      <a:pt x="14665" y="10168"/>
                    </a:cubicBezTo>
                    <a:cubicBezTo>
                      <a:pt x="14772" y="10325"/>
                      <a:pt x="14925" y="10522"/>
                      <a:pt x="15073" y="10726"/>
                    </a:cubicBezTo>
                    <a:cubicBezTo>
                      <a:pt x="15370" y="11131"/>
                      <a:pt x="15667" y="11534"/>
                      <a:pt x="15667" y="11534"/>
                    </a:cubicBezTo>
                    <a:lnTo>
                      <a:pt x="16983" y="9781"/>
                    </a:lnTo>
                    <a:cubicBezTo>
                      <a:pt x="16983" y="9781"/>
                      <a:pt x="16702" y="9398"/>
                      <a:pt x="16420" y="9015"/>
                    </a:cubicBezTo>
                    <a:cubicBezTo>
                      <a:pt x="16280" y="8823"/>
                      <a:pt x="16134" y="8638"/>
                      <a:pt x="16034" y="8486"/>
                    </a:cubicBezTo>
                    <a:cubicBezTo>
                      <a:pt x="15934" y="8336"/>
                      <a:pt x="15867" y="8236"/>
                      <a:pt x="15867" y="8236"/>
                    </a:cubicBezTo>
                    <a:cubicBezTo>
                      <a:pt x="15867" y="8236"/>
                      <a:pt x="14489" y="9903"/>
                      <a:pt x="14489" y="9903"/>
                    </a:cubicBezTo>
                    <a:close/>
                    <a:moveTo>
                      <a:pt x="16610" y="7338"/>
                    </a:moveTo>
                    <a:cubicBezTo>
                      <a:pt x="16610" y="7338"/>
                      <a:pt x="16865" y="7731"/>
                      <a:pt x="17146" y="8094"/>
                    </a:cubicBezTo>
                    <a:cubicBezTo>
                      <a:pt x="17420" y="8466"/>
                      <a:pt x="17693" y="8837"/>
                      <a:pt x="17693" y="8837"/>
                    </a:cubicBezTo>
                    <a:lnTo>
                      <a:pt x="19011" y="7086"/>
                    </a:lnTo>
                    <a:cubicBezTo>
                      <a:pt x="19011" y="7086"/>
                      <a:pt x="18753" y="6736"/>
                      <a:pt x="18495" y="6386"/>
                    </a:cubicBezTo>
                    <a:cubicBezTo>
                      <a:pt x="18230" y="6046"/>
                      <a:pt x="17990" y="5673"/>
                      <a:pt x="17989" y="5673"/>
                    </a:cubicBezTo>
                    <a:cubicBezTo>
                      <a:pt x="17989" y="5673"/>
                      <a:pt x="16610" y="7338"/>
                      <a:pt x="16610" y="7338"/>
                    </a:cubicBezTo>
                    <a:close/>
                    <a:moveTo>
                      <a:pt x="7344" y="16423"/>
                    </a:moveTo>
                    <a:lnTo>
                      <a:pt x="8750" y="14798"/>
                    </a:lnTo>
                    <a:cubicBezTo>
                      <a:pt x="8750" y="14798"/>
                      <a:pt x="8406" y="14302"/>
                      <a:pt x="8096" y="13769"/>
                    </a:cubicBezTo>
                    <a:cubicBezTo>
                      <a:pt x="7778" y="13245"/>
                      <a:pt x="7461" y="12719"/>
                      <a:pt x="7461" y="12719"/>
                    </a:cubicBezTo>
                    <a:lnTo>
                      <a:pt x="5998" y="14253"/>
                    </a:lnTo>
                    <a:cubicBezTo>
                      <a:pt x="5998" y="14253"/>
                      <a:pt x="6329" y="14802"/>
                      <a:pt x="6661" y="15350"/>
                    </a:cubicBezTo>
                    <a:cubicBezTo>
                      <a:pt x="6826" y="15625"/>
                      <a:pt x="6991" y="15900"/>
                      <a:pt x="7126" y="16094"/>
                    </a:cubicBezTo>
                    <a:cubicBezTo>
                      <a:pt x="7257" y="16292"/>
                      <a:pt x="7344" y="16423"/>
                      <a:pt x="7344" y="16423"/>
                    </a:cubicBezTo>
                    <a:close/>
                    <a:moveTo>
                      <a:pt x="8249" y="11894"/>
                    </a:moveTo>
                    <a:cubicBezTo>
                      <a:pt x="8249" y="11894"/>
                      <a:pt x="8559" y="12406"/>
                      <a:pt x="8869" y="12919"/>
                    </a:cubicBezTo>
                    <a:cubicBezTo>
                      <a:pt x="9172" y="13439"/>
                      <a:pt x="9508" y="13923"/>
                      <a:pt x="9508" y="13923"/>
                    </a:cubicBezTo>
                    <a:lnTo>
                      <a:pt x="10915" y="12301"/>
                    </a:lnTo>
                    <a:cubicBezTo>
                      <a:pt x="10915" y="12301"/>
                      <a:pt x="10595" y="11839"/>
                      <a:pt x="10306" y="11342"/>
                    </a:cubicBezTo>
                    <a:cubicBezTo>
                      <a:pt x="10010" y="10853"/>
                      <a:pt x="9714" y="10363"/>
                      <a:pt x="9714" y="10363"/>
                    </a:cubicBezTo>
                    <a:cubicBezTo>
                      <a:pt x="9714" y="10363"/>
                      <a:pt x="8249" y="11894"/>
                      <a:pt x="8249" y="11894"/>
                    </a:cubicBezTo>
                    <a:close/>
                    <a:moveTo>
                      <a:pt x="10503" y="9540"/>
                    </a:moveTo>
                    <a:cubicBezTo>
                      <a:pt x="10503" y="9540"/>
                      <a:pt x="10791" y="10016"/>
                      <a:pt x="11080" y="10493"/>
                    </a:cubicBezTo>
                    <a:cubicBezTo>
                      <a:pt x="11361" y="10978"/>
                      <a:pt x="11673" y="11428"/>
                      <a:pt x="11673" y="11428"/>
                    </a:cubicBezTo>
                    <a:lnTo>
                      <a:pt x="13083" y="9808"/>
                    </a:lnTo>
                    <a:cubicBezTo>
                      <a:pt x="13083" y="9808"/>
                      <a:pt x="12787" y="9380"/>
                      <a:pt x="12519" y="8919"/>
                    </a:cubicBezTo>
                    <a:cubicBezTo>
                      <a:pt x="12244" y="8466"/>
                      <a:pt x="11969" y="8013"/>
                      <a:pt x="11969" y="8013"/>
                    </a:cubicBezTo>
                    <a:cubicBezTo>
                      <a:pt x="11969" y="8013"/>
                      <a:pt x="10503" y="9540"/>
                      <a:pt x="10503" y="9540"/>
                    </a:cubicBezTo>
                    <a:close/>
                    <a:moveTo>
                      <a:pt x="12759" y="7191"/>
                    </a:moveTo>
                    <a:cubicBezTo>
                      <a:pt x="12759" y="7191"/>
                      <a:pt x="13027" y="7632"/>
                      <a:pt x="13294" y="8071"/>
                    </a:cubicBezTo>
                    <a:cubicBezTo>
                      <a:pt x="13554" y="8520"/>
                      <a:pt x="13843" y="8937"/>
                      <a:pt x="13843" y="8937"/>
                    </a:cubicBezTo>
                    <a:lnTo>
                      <a:pt x="15254" y="7321"/>
                    </a:lnTo>
                    <a:cubicBezTo>
                      <a:pt x="15254" y="7321"/>
                      <a:pt x="14981" y="6925"/>
                      <a:pt x="14735" y="6500"/>
                    </a:cubicBezTo>
                    <a:cubicBezTo>
                      <a:pt x="14481" y="6083"/>
                      <a:pt x="14227" y="5666"/>
                      <a:pt x="14227" y="5666"/>
                    </a:cubicBezTo>
                    <a:cubicBezTo>
                      <a:pt x="14227" y="5666"/>
                      <a:pt x="12759" y="7191"/>
                      <a:pt x="12759" y="7191"/>
                    </a:cubicBezTo>
                    <a:close/>
                    <a:moveTo>
                      <a:pt x="15018" y="4847"/>
                    </a:moveTo>
                    <a:cubicBezTo>
                      <a:pt x="15018" y="4847"/>
                      <a:pt x="15265" y="5251"/>
                      <a:pt x="15511" y="5655"/>
                    </a:cubicBezTo>
                    <a:cubicBezTo>
                      <a:pt x="15750" y="6068"/>
                      <a:pt x="16015" y="6451"/>
                      <a:pt x="16015" y="6451"/>
                    </a:cubicBezTo>
                    <a:lnTo>
                      <a:pt x="17428" y="4837"/>
                    </a:lnTo>
                    <a:cubicBezTo>
                      <a:pt x="17428" y="4837"/>
                      <a:pt x="17366" y="4746"/>
                      <a:pt x="17274" y="4609"/>
                    </a:cubicBezTo>
                    <a:cubicBezTo>
                      <a:pt x="17181" y="4472"/>
                      <a:pt x="17071" y="4276"/>
                      <a:pt x="16953" y="4087"/>
                    </a:cubicBezTo>
                    <a:cubicBezTo>
                      <a:pt x="16721" y="3706"/>
                      <a:pt x="16488" y="3325"/>
                      <a:pt x="16488" y="3325"/>
                    </a:cubicBezTo>
                    <a:cubicBezTo>
                      <a:pt x="16488" y="3325"/>
                      <a:pt x="15018" y="4847"/>
                      <a:pt x="15018" y="4847"/>
                    </a:cubicBezTo>
                    <a:close/>
                    <a:moveTo>
                      <a:pt x="21600" y="5088"/>
                    </a:moveTo>
                    <a:cubicBezTo>
                      <a:pt x="21600" y="5088"/>
                      <a:pt x="18666" y="9207"/>
                      <a:pt x="15732" y="13325"/>
                    </a:cubicBezTo>
                    <a:cubicBezTo>
                      <a:pt x="12813" y="17463"/>
                      <a:pt x="9894" y="21600"/>
                      <a:pt x="9894" y="21600"/>
                    </a:cubicBezTo>
                    <a:cubicBezTo>
                      <a:pt x="9894" y="21600"/>
                      <a:pt x="9741" y="21568"/>
                      <a:pt x="9473" y="21512"/>
                    </a:cubicBezTo>
                    <a:cubicBezTo>
                      <a:pt x="9206" y="21454"/>
                      <a:pt x="8812" y="21382"/>
                      <a:pt x="8360" y="21254"/>
                    </a:cubicBezTo>
                    <a:cubicBezTo>
                      <a:pt x="7453" y="21003"/>
                      <a:pt x="6195" y="20667"/>
                      <a:pt x="4969" y="20189"/>
                    </a:cubicBezTo>
                    <a:cubicBezTo>
                      <a:pt x="4355" y="19954"/>
                      <a:pt x="3715" y="19725"/>
                      <a:pt x="3142" y="19463"/>
                    </a:cubicBezTo>
                    <a:cubicBezTo>
                      <a:pt x="2565" y="19205"/>
                      <a:pt x="2021" y="18952"/>
                      <a:pt x="1552" y="18728"/>
                    </a:cubicBezTo>
                    <a:cubicBezTo>
                      <a:pt x="1080" y="18506"/>
                      <a:pt x="690" y="18307"/>
                      <a:pt x="424" y="18158"/>
                    </a:cubicBezTo>
                    <a:cubicBezTo>
                      <a:pt x="154" y="18011"/>
                      <a:pt x="0" y="17926"/>
                      <a:pt x="0" y="17926"/>
                    </a:cubicBezTo>
                    <a:cubicBezTo>
                      <a:pt x="0" y="17926"/>
                      <a:pt x="4568" y="13426"/>
                      <a:pt x="9135" y="8925"/>
                    </a:cubicBezTo>
                    <a:cubicBezTo>
                      <a:pt x="13724" y="4462"/>
                      <a:pt x="18313" y="0"/>
                      <a:pt x="18313" y="0"/>
                    </a:cubicBezTo>
                    <a:cubicBezTo>
                      <a:pt x="18313" y="0"/>
                      <a:pt x="18364" y="97"/>
                      <a:pt x="18441" y="243"/>
                    </a:cubicBezTo>
                    <a:cubicBezTo>
                      <a:pt x="18521" y="386"/>
                      <a:pt x="18616" y="588"/>
                      <a:pt x="18728" y="773"/>
                    </a:cubicBezTo>
                    <a:cubicBezTo>
                      <a:pt x="18949" y="1146"/>
                      <a:pt x="19171" y="1519"/>
                      <a:pt x="19171" y="1519"/>
                    </a:cubicBezTo>
                    <a:lnTo>
                      <a:pt x="17889" y="2898"/>
                    </a:lnTo>
                    <a:cubicBezTo>
                      <a:pt x="17889" y="2898"/>
                      <a:pt x="18229" y="3483"/>
                      <a:pt x="18610" y="4021"/>
                    </a:cubicBezTo>
                    <a:cubicBezTo>
                      <a:pt x="18794" y="4297"/>
                      <a:pt x="18979" y="4572"/>
                      <a:pt x="19117" y="4779"/>
                    </a:cubicBezTo>
                    <a:cubicBezTo>
                      <a:pt x="19258" y="4982"/>
                      <a:pt x="19359" y="5109"/>
                      <a:pt x="19359" y="5109"/>
                    </a:cubicBezTo>
                    <a:lnTo>
                      <a:pt x="20532" y="3640"/>
                    </a:lnTo>
                    <a:cubicBezTo>
                      <a:pt x="20532" y="3640"/>
                      <a:pt x="20795" y="4007"/>
                      <a:pt x="21058" y="4374"/>
                    </a:cubicBezTo>
                    <a:cubicBezTo>
                      <a:pt x="21188" y="4561"/>
                      <a:pt x="21320" y="4744"/>
                      <a:pt x="21427" y="4870"/>
                    </a:cubicBezTo>
                    <a:cubicBezTo>
                      <a:pt x="21531" y="5001"/>
                      <a:pt x="21600" y="5088"/>
                      <a:pt x="21600" y="50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0" name="i$liḋe-Freeform: Shape 36"/>
              <p:cNvSpPr/>
              <p:nvPr/>
            </p:nvSpPr>
            <p:spPr>
              <a:xfrm>
                <a:off x="746389" y="5470114"/>
                <a:ext cx="1179080" cy="7426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61" y="8137"/>
                    </a:moveTo>
                    <a:lnTo>
                      <a:pt x="17963" y="5979"/>
                    </a:lnTo>
                    <a:lnTo>
                      <a:pt x="16164" y="6997"/>
                    </a:lnTo>
                    <a:lnTo>
                      <a:pt x="16682" y="9235"/>
                    </a:lnTo>
                    <a:cubicBezTo>
                      <a:pt x="16682" y="9235"/>
                      <a:pt x="18461" y="8137"/>
                      <a:pt x="18461" y="8137"/>
                    </a:cubicBezTo>
                    <a:close/>
                    <a:moveTo>
                      <a:pt x="15724" y="9825"/>
                    </a:moveTo>
                    <a:lnTo>
                      <a:pt x="15195" y="7542"/>
                    </a:lnTo>
                    <a:lnTo>
                      <a:pt x="13395" y="8555"/>
                    </a:lnTo>
                    <a:lnTo>
                      <a:pt x="13944" y="10919"/>
                    </a:lnTo>
                    <a:cubicBezTo>
                      <a:pt x="13944" y="10919"/>
                      <a:pt x="15724" y="9825"/>
                      <a:pt x="15724" y="9825"/>
                    </a:cubicBezTo>
                    <a:close/>
                    <a:moveTo>
                      <a:pt x="12986" y="11507"/>
                    </a:moveTo>
                    <a:lnTo>
                      <a:pt x="12425" y="9100"/>
                    </a:lnTo>
                    <a:lnTo>
                      <a:pt x="10624" y="10108"/>
                    </a:lnTo>
                    <a:lnTo>
                      <a:pt x="11205" y="12597"/>
                    </a:lnTo>
                    <a:cubicBezTo>
                      <a:pt x="11205" y="12597"/>
                      <a:pt x="12986" y="11507"/>
                      <a:pt x="12986" y="11507"/>
                    </a:cubicBezTo>
                    <a:close/>
                    <a:moveTo>
                      <a:pt x="10245" y="13183"/>
                    </a:moveTo>
                    <a:lnTo>
                      <a:pt x="9655" y="10650"/>
                    </a:lnTo>
                    <a:lnTo>
                      <a:pt x="7853" y="11653"/>
                    </a:lnTo>
                    <a:lnTo>
                      <a:pt x="8463" y="14269"/>
                    </a:lnTo>
                    <a:cubicBezTo>
                      <a:pt x="8463" y="14269"/>
                      <a:pt x="10245" y="13183"/>
                      <a:pt x="10245" y="13183"/>
                    </a:cubicBezTo>
                    <a:close/>
                    <a:moveTo>
                      <a:pt x="7503" y="14852"/>
                    </a:moveTo>
                    <a:lnTo>
                      <a:pt x="6882" y="12193"/>
                    </a:lnTo>
                    <a:lnTo>
                      <a:pt x="5078" y="13193"/>
                    </a:lnTo>
                    <a:lnTo>
                      <a:pt x="5720" y="15933"/>
                    </a:lnTo>
                    <a:cubicBezTo>
                      <a:pt x="5720" y="15933"/>
                      <a:pt x="7503" y="14852"/>
                      <a:pt x="7503" y="14852"/>
                    </a:cubicBezTo>
                    <a:close/>
                    <a:moveTo>
                      <a:pt x="17710" y="4731"/>
                    </a:moveTo>
                    <a:lnTo>
                      <a:pt x="17281" y="2539"/>
                    </a:lnTo>
                    <a:lnTo>
                      <a:pt x="15455" y="3426"/>
                    </a:lnTo>
                    <a:lnTo>
                      <a:pt x="15902" y="5700"/>
                    </a:lnTo>
                    <a:cubicBezTo>
                      <a:pt x="15902" y="5700"/>
                      <a:pt x="17710" y="4731"/>
                      <a:pt x="17710" y="4731"/>
                    </a:cubicBezTo>
                    <a:close/>
                    <a:moveTo>
                      <a:pt x="14927" y="6221"/>
                    </a:moveTo>
                    <a:lnTo>
                      <a:pt x="14472" y="3902"/>
                    </a:lnTo>
                    <a:lnTo>
                      <a:pt x="12645" y="4783"/>
                    </a:lnTo>
                    <a:lnTo>
                      <a:pt x="13118" y="7185"/>
                    </a:lnTo>
                    <a:cubicBezTo>
                      <a:pt x="13118" y="7185"/>
                      <a:pt x="14927" y="6221"/>
                      <a:pt x="14927" y="6221"/>
                    </a:cubicBezTo>
                    <a:close/>
                    <a:moveTo>
                      <a:pt x="12144" y="7703"/>
                    </a:moveTo>
                    <a:lnTo>
                      <a:pt x="11661" y="5257"/>
                    </a:lnTo>
                    <a:lnTo>
                      <a:pt x="9833" y="6135"/>
                    </a:lnTo>
                    <a:lnTo>
                      <a:pt x="10334" y="8664"/>
                    </a:lnTo>
                    <a:cubicBezTo>
                      <a:pt x="10334" y="8664"/>
                      <a:pt x="12144" y="7703"/>
                      <a:pt x="12144" y="7703"/>
                    </a:cubicBezTo>
                    <a:close/>
                    <a:moveTo>
                      <a:pt x="9359" y="9180"/>
                    </a:moveTo>
                    <a:lnTo>
                      <a:pt x="8848" y="6606"/>
                    </a:lnTo>
                    <a:lnTo>
                      <a:pt x="7020" y="7479"/>
                    </a:lnTo>
                    <a:lnTo>
                      <a:pt x="7547" y="10136"/>
                    </a:lnTo>
                    <a:cubicBezTo>
                      <a:pt x="7547" y="10136"/>
                      <a:pt x="9359" y="9180"/>
                      <a:pt x="9359" y="9180"/>
                    </a:cubicBezTo>
                    <a:close/>
                    <a:moveTo>
                      <a:pt x="6572" y="10649"/>
                    </a:moveTo>
                    <a:lnTo>
                      <a:pt x="6035" y="7947"/>
                    </a:lnTo>
                    <a:lnTo>
                      <a:pt x="4206" y="8816"/>
                    </a:lnTo>
                    <a:lnTo>
                      <a:pt x="4760" y="11601"/>
                    </a:lnTo>
                    <a:cubicBezTo>
                      <a:pt x="4760" y="11601"/>
                      <a:pt x="6572" y="10649"/>
                      <a:pt x="6572" y="10649"/>
                    </a:cubicBezTo>
                    <a:close/>
                    <a:moveTo>
                      <a:pt x="21600" y="7682"/>
                    </a:moveTo>
                    <a:cubicBezTo>
                      <a:pt x="21600" y="7682"/>
                      <a:pt x="16205" y="11188"/>
                      <a:pt x="10809" y="14694"/>
                    </a:cubicBezTo>
                    <a:cubicBezTo>
                      <a:pt x="5405" y="18147"/>
                      <a:pt x="0" y="21600"/>
                      <a:pt x="0" y="21600"/>
                    </a:cubicBezTo>
                    <a:cubicBezTo>
                      <a:pt x="0" y="21600"/>
                      <a:pt x="166" y="20683"/>
                      <a:pt x="415" y="19307"/>
                    </a:cubicBezTo>
                    <a:cubicBezTo>
                      <a:pt x="678" y="17938"/>
                      <a:pt x="990" y="16170"/>
                      <a:pt x="1393" y="14409"/>
                    </a:cubicBezTo>
                    <a:cubicBezTo>
                      <a:pt x="1792" y="12647"/>
                      <a:pt x="2202" y="10936"/>
                      <a:pt x="2515" y="9680"/>
                    </a:cubicBezTo>
                    <a:cubicBezTo>
                      <a:pt x="2665" y="9053"/>
                      <a:pt x="2817" y="8524"/>
                      <a:pt x="2917" y="8159"/>
                    </a:cubicBezTo>
                    <a:cubicBezTo>
                      <a:pt x="3019" y="7795"/>
                      <a:pt x="3077" y="7587"/>
                      <a:pt x="3077" y="7587"/>
                    </a:cubicBezTo>
                    <a:cubicBezTo>
                      <a:pt x="3077" y="7587"/>
                      <a:pt x="7272" y="5704"/>
                      <a:pt x="11467" y="3823"/>
                    </a:cubicBezTo>
                    <a:cubicBezTo>
                      <a:pt x="15656" y="1912"/>
                      <a:pt x="19846" y="0"/>
                      <a:pt x="19846" y="0"/>
                    </a:cubicBezTo>
                    <a:cubicBezTo>
                      <a:pt x="19846" y="0"/>
                      <a:pt x="19942" y="598"/>
                      <a:pt x="20079" y="1177"/>
                    </a:cubicBezTo>
                    <a:cubicBezTo>
                      <a:pt x="20205" y="1761"/>
                      <a:pt x="20330" y="2344"/>
                      <a:pt x="20330" y="2344"/>
                    </a:cubicBezTo>
                    <a:lnTo>
                      <a:pt x="18785" y="3143"/>
                    </a:lnTo>
                    <a:cubicBezTo>
                      <a:pt x="18785" y="3143"/>
                      <a:pt x="18946" y="3983"/>
                      <a:pt x="19107" y="4823"/>
                    </a:cubicBezTo>
                    <a:cubicBezTo>
                      <a:pt x="19297" y="5648"/>
                      <a:pt x="19487" y="6473"/>
                      <a:pt x="19487" y="6473"/>
                    </a:cubicBezTo>
                    <a:lnTo>
                      <a:pt x="21062" y="5531"/>
                    </a:lnTo>
                    <a:cubicBezTo>
                      <a:pt x="21062" y="5531"/>
                      <a:pt x="21195" y="6070"/>
                      <a:pt x="21328" y="6608"/>
                    </a:cubicBezTo>
                    <a:cubicBezTo>
                      <a:pt x="21394" y="6879"/>
                      <a:pt x="21460" y="7149"/>
                      <a:pt x="21509" y="7351"/>
                    </a:cubicBezTo>
                    <a:cubicBezTo>
                      <a:pt x="21557" y="7554"/>
                      <a:pt x="21600" y="7682"/>
                      <a:pt x="21600" y="76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1" name="i$liḋe-Freeform: Shape 37"/>
              <p:cNvSpPr/>
              <p:nvPr/>
            </p:nvSpPr>
            <p:spPr>
              <a:xfrm>
                <a:off x="1922208" y="6635708"/>
                <a:ext cx="1102981" cy="1418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80" y="6778"/>
                    </a:moveTo>
                    <a:cubicBezTo>
                      <a:pt x="19080" y="6778"/>
                      <a:pt x="18995" y="6743"/>
                      <a:pt x="18876" y="6676"/>
                    </a:cubicBezTo>
                    <a:cubicBezTo>
                      <a:pt x="18757" y="6612"/>
                      <a:pt x="18597" y="6527"/>
                      <a:pt x="18436" y="6441"/>
                    </a:cubicBezTo>
                    <a:cubicBezTo>
                      <a:pt x="18116" y="6271"/>
                      <a:pt x="17795" y="6102"/>
                      <a:pt x="17795" y="6102"/>
                    </a:cubicBezTo>
                    <a:lnTo>
                      <a:pt x="16667" y="7424"/>
                    </a:lnTo>
                    <a:cubicBezTo>
                      <a:pt x="16667" y="7424"/>
                      <a:pt x="17000" y="7600"/>
                      <a:pt x="17333" y="7775"/>
                    </a:cubicBezTo>
                    <a:cubicBezTo>
                      <a:pt x="17500" y="7864"/>
                      <a:pt x="17665" y="7952"/>
                      <a:pt x="17790" y="8018"/>
                    </a:cubicBezTo>
                    <a:cubicBezTo>
                      <a:pt x="17914" y="8087"/>
                      <a:pt x="18001" y="8125"/>
                      <a:pt x="18001" y="8125"/>
                    </a:cubicBezTo>
                    <a:cubicBezTo>
                      <a:pt x="18001" y="8125"/>
                      <a:pt x="19080" y="6778"/>
                      <a:pt x="19080" y="6778"/>
                    </a:cubicBezTo>
                    <a:close/>
                    <a:moveTo>
                      <a:pt x="17420" y="8850"/>
                    </a:moveTo>
                    <a:cubicBezTo>
                      <a:pt x="17420" y="8850"/>
                      <a:pt x="17314" y="8804"/>
                      <a:pt x="17139" y="8712"/>
                    </a:cubicBezTo>
                    <a:cubicBezTo>
                      <a:pt x="16962" y="8622"/>
                      <a:pt x="16710" y="8494"/>
                      <a:pt x="16406" y="8340"/>
                    </a:cubicBezTo>
                    <a:cubicBezTo>
                      <a:pt x="15801" y="8030"/>
                      <a:pt x="14975" y="7640"/>
                      <a:pt x="14205" y="7185"/>
                    </a:cubicBezTo>
                    <a:cubicBezTo>
                      <a:pt x="13420" y="6746"/>
                      <a:pt x="12628" y="6317"/>
                      <a:pt x="12075" y="5951"/>
                    </a:cubicBezTo>
                    <a:cubicBezTo>
                      <a:pt x="11507" y="5602"/>
                      <a:pt x="11128" y="5368"/>
                      <a:pt x="11128" y="5368"/>
                    </a:cubicBezTo>
                    <a:lnTo>
                      <a:pt x="9824" y="6589"/>
                    </a:lnTo>
                    <a:cubicBezTo>
                      <a:pt x="9824" y="6589"/>
                      <a:pt x="10216" y="6831"/>
                      <a:pt x="10804" y="7193"/>
                    </a:cubicBezTo>
                    <a:cubicBezTo>
                      <a:pt x="11378" y="7570"/>
                      <a:pt x="12196" y="8018"/>
                      <a:pt x="13009" y="8471"/>
                    </a:cubicBezTo>
                    <a:cubicBezTo>
                      <a:pt x="13808" y="8941"/>
                      <a:pt x="14661" y="9348"/>
                      <a:pt x="15289" y="9667"/>
                    </a:cubicBezTo>
                    <a:cubicBezTo>
                      <a:pt x="15603" y="9827"/>
                      <a:pt x="15865" y="9959"/>
                      <a:pt x="16048" y="10052"/>
                    </a:cubicBezTo>
                    <a:cubicBezTo>
                      <a:pt x="16231" y="10146"/>
                      <a:pt x="16338" y="10196"/>
                      <a:pt x="16338" y="10196"/>
                    </a:cubicBezTo>
                    <a:cubicBezTo>
                      <a:pt x="16338" y="10196"/>
                      <a:pt x="17420" y="8850"/>
                      <a:pt x="17420" y="8850"/>
                    </a:cubicBezTo>
                    <a:close/>
                    <a:moveTo>
                      <a:pt x="15755" y="10920"/>
                    </a:moveTo>
                    <a:cubicBezTo>
                      <a:pt x="15755" y="10920"/>
                      <a:pt x="15328" y="10704"/>
                      <a:pt x="14686" y="10382"/>
                    </a:cubicBezTo>
                    <a:cubicBezTo>
                      <a:pt x="14046" y="10057"/>
                      <a:pt x="13179" y="9641"/>
                      <a:pt x="12365" y="9163"/>
                    </a:cubicBezTo>
                    <a:cubicBezTo>
                      <a:pt x="11536" y="8703"/>
                      <a:pt x="10704" y="8245"/>
                      <a:pt x="10119" y="7862"/>
                    </a:cubicBezTo>
                    <a:cubicBezTo>
                      <a:pt x="9520" y="7493"/>
                      <a:pt x="9121" y="7246"/>
                      <a:pt x="9121" y="7246"/>
                    </a:cubicBezTo>
                    <a:lnTo>
                      <a:pt x="7815" y="8466"/>
                    </a:lnTo>
                    <a:cubicBezTo>
                      <a:pt x="7815" y="8466"/>
                      <a:pt x="8228" y="8720"/>
                      <a:pt x="8847" y="9102"/>
                    </a:cubicBezTo>
                    <a:cubicBezTo>
                      <a:pt x="9159" y="9288"/>
                      <a:pt x="9507" y="9526"/>
                      <a:pt x="9911" y="9747"/>
                    </a:cubicBezTo>
                    <a:cubicBezTo>
                      <a:pt x="10311" y="9970"/>
                      <a:pt x="10740" y="10209"/>
                      <a:pt x="11168" y="10447"/>
                    </a:cubicBezTo>
                    <a:cubicBezTo>
                      <a:pt x="12009" y="10941"/>
                      <a:pt x="12903" y="11374"/>
                      <a:pt x="13566" y="11708"/>
                    </a:cubicBezTo>
                    <a:cubicBezTo>
                      <a:pt x="14229" y="12043"/>
                      <a:pt x="14670" y="12266"/>
                      <a:pt x="14670" y="12266"/>
                    </a:cubicBezTo>
                    <a:cubicBezTo>
                      <a:pt x="14670" y="12266"/>
                      <a:pt x="15755" y="10920"/>
                      <a:pt x="15755" y="10920"/>
                    </a:cubicBezTo>
                    <a:close/>
                    <a:moveTo>
                      <a:pt x="14085" y="12990"/>
                    </a:moveTo>
                    <a:cubicBezTo>
                      <a:pt x="14085" y="12990"/>
                      <a:pt x="13635" y="12763"/>
                      <a:pt x="12962" y="12422"/>
                    </a:cubicBezTo>
                    <a:cubicBezTo>
                      <a:pt x="12287" y="12083"/>
                      <a:pt x="11379" y="11640"/>
                      <a:pt x="10522" y="11139"/>
                    </a:cubicBezTo>
                    <a:cubicBezTo>
                      <a:pt x="10086" y="10896"/>
                      <a:pt x="9651" y="10653"/>
                      <a:pt x="9242" y="10426"/>
                    </a:cubicBezTo>
                    <a:cubicBezTo>
                      <a:pt x="8833" y="10199"/>
                      <a:pt x="8478" y="9959"/>
                      <a:pt x="8160" y="9769"/>
                    </a:cubicBezTo>
                    <a:cubicBezTo>
                      <a:pt x="7530" y="9380"/>
                      <a:pt x="7111" y="9121"/>
                      <a:pt x="7111" y="9121"/>
                    </a:cubicBezTo>
                    <a:lnTo>
                      <a:pt x="5802" y="10340"/>
                    </a:lnTo>
                    <a:cubicBezTo>
                      <a:pt x="5802" y="10340"/>
                      <a:pt x="6235" y="10607"/>
                      <a:pt x="6885" y="11007"/>
                    </a:cubicBezTo>
                    <a:cubicBezTo>
                      <a:pt x="7213" y="11204"/>
                      <a:pt x="7581" y="11450"/>
                      <a:pt x="8001" y="11686"/>
                    </a:cubicBezTo>
                    <a:cubicBezTo>
                      <a:pt x="8423" y="11921"/>
                      <a:pt x="8872" y="12172"/>
                      <a:pt x="9322" y="12422"/>
                    </a:cubicBezTo>
                    <a:cubicBezTo>
                      <a:pt x="10207" y="12939"/>
                      <a:pt x="11142" y="13398"/>
                      <a:pt x="11839" y="13748"/>
                    </a:cubicBezTo>
                    <a:cubicBezTo>
                      <a:pt x="12535" y="14099"/>
                      <a:pt x="12999" y="14333"/>
                      <a:pt x="12999" y="14333"/>
                    </a:cubicBezTo>
                    <a:cubicBezTo>
                      <a:pt x="12999" y="14333"/>
                      <a:pt x="14085" y="12990"/>
                      <a:pt x="14085" y="12990"/>
                    </a:cubicBezTo>
                    <a:close/>
                    <a:moveTo>
                      <a:pt x="12414" y="15055"/>
                    </a:moveTo>
                    <a:cubicBezTo>
                      <a:pt x="12414" y="15055"/>
                      <a:pt x="11942" y="14818"/>
                      <a:pt x="11234" y="14460"/>
                    </a:cubicBezTo>
                    <a:cubicBezTo>
                      <a:pt x="10525" y="14106"/>
                      <a:pt x="9575" y="13637"/>
                      <a:pt x="8674" y="13112"/>
                    </a:cubicBezTo>
                    <a:cubicBezTo>
                      <a:pt x="8218" y="12857"/>
                      <a:pt x="7761" y="12603"/>
                      <a:pt x="7332" y="12365"/>
                    </a:cubicBezTo>
                    <a:cubicBezTo>
                      <a:pt x="6906" y="12122"/>
                      <a:pt x="6531" y="11874"/>
                      <a:pt x="6198" y="11673"/>
                    </a:cubicBezTo>
                    <a:cubicBezTo>
                      <a:pt x="5537" y="11266"/>
                      <a:pt x="5096" y="10995"/>
                      <a:pt x="5096" y="10995"/>
                    </a:cubicBezTo>
                    <a:lnTo>
                      <a:pt x="3785" y="12212"/>
                    </a:lnTo>
                    <a:cubicBezTo>
                      <a:pt x="3785" y="12212"/>
                      <a:pt x="4238" y="12492"/>
                      <a:pt x="4920" y="12911"/>
                    </a:cubicBezTo>
                    <a:cubicBezTo>
                      <a:pt x="5263" y="13119"/>
                      <a:pt x="5651" y="13373"/>
                      <a:pt x="6088" y="13623"/>
                    </a:cubicBezTo>
                    <a:cubicBezTo>
                      <a:pt x="6530" y="13869"/>
                      <a:pt x="7001" y="14132"/>
                      <a:pt x="7471" y="14395"/>
                    </a:cubicBezTo>
                    <a:cubicBezTo>
                      <a:pt x="7946" y="14652"/>
                      <a:pt x="8405" y="14930"/>
                      <a:pt x="8862" y="15157"/>
                    </a:cubicBezTo>
                    <a:cubicBezTo>
                      <a:pt x="9319" y="15387"/>
                      <a:pt x="9744" y="15601"/>
                      <a:pt x="10109" y="15784"/>
                    </a:cubicBezTo>
                    <a:cubicBezTo>
                      <a:pt x="10839" y="16151"/>
                      <a:pt x="11325" y="16397"/>
                      <a:pt x="11325" y="16397"/>
                    </a:cubicBezTo>
                    <a:cubicBezTo>
                      <a:pt x="11325" y="16397"/>
                      <a:pt x="12414" y="15055"/>
                      <a:pt x="12414" y="15055"/>
                    </a:cubicBezTo>
                    <a:close/>
                    <a:moveTo>
                      <a:pt x="12456" y="3042"/>
                    </a:moveTo>
                    <a:lnTo>
                      <a:pt x="11310" y="2228"/>
                    </a:lnTo>
                    <a:lnTo>
                      <a:pt x="9940" y="3403"/>
                    </a:lnTo>
                    <a:lnTo>
                      <a:pt x="11129" y="4247"/>
                    </a:lnTo>
                    <a:cubicBezTo>
                      <a:pt x="11129" y="4247"/>
                      <a:pt x="12456" y="3042"/>
                      <a:pt x="12456" y="3042"/>
                    </a:cubicBezTo>
                    <a:close/>
                    <a:moveTo>
                      <a:pt x="10414" y="4896"/>
                    </a:moveTo>
                    <a:lnTo>
                      <a:pt x="9201" y="4036"/>
                    </a:lnTo>
                    <a:lnTo>
                      <a:pt x="7828" y="5210"/>
                    </a:lnTo>
                    <a:lnTo>
                      <a:pt x="9085" y="6100"/>
                    </a:lnTo>
                    <a:cubicBezTo>
                      <a:pt x="9085" y="6100"/>
                      <a:pt x="10414" y="4896"/>
                      <a:pt x="10414" y="4896"/>
                    </a:cubicBezTo>
                    <a:close/>
                    <a:moveTo>
                      <a:pt x="8369" y="6747"/>
                    </a:moveTo>
                    <a:lnTo>
                      <a:pt x="7088" y="5842"/>
                    </a:lnTo>
                    <a:lnTo>
                      <a:pt x="5712" y="7015"/>
                    </a:lnTo>
                    <a:lnTo>
                      <a:pt x="7038" y="7949"/>
                    </a:lnTo>
                    <a:cubicBezTo>
                      <a:pt x="7038" y="7949"/>
                      <a:pt x="8369" y="6747"/>
                      <a:pt x="8369" y="6747"/>
                    </a:cubicBezTo>
                    <a:close/>
                    <a:moveTo>
                      <a:pt x="6320" y="8596"/>
                    </a:moveTo>
                    <a:lnTo>
                      <a:pt x="4971" y="7646"/>
                    </a:lnTo>
                    <a:lnTo>
                      <a:pt x="3593" y="8816"/>
                    </a:lnTo>
                    <a:lnTo>
                      <a:pt x="4986" y="9796"/>
                    </a:lnTo>
                    <a:cubicBezTo>
                      <a:pt x="4986" y="9796"/>
                      <a:pt x="6320" y="8596"/>
                      <a:pt x="6320" y="8596"/>
                    </a:cubicBezTo>
                    <a:close/>
                    <a:moveTo>
                      <a:pt x="4268" y="10443"/>
                    </a:moveTo>
                    <a:lnTo>
                      <a:pt x="2851" y="9447"/>
                    </a:lnTo>
                    <a:lnTo>
                      <a:pt x="1471" y="10617"/>
                    </a:lnTo>
                    <a:lnTo>
                      <a:pt x="2932" y="11642"/>
                    </a:lnTo>
                    <a:cubicBezTo>
                      <a:pt x="2932" y="11642"/>
                      <a:pt x="4268" y="10443"/>
                      <a:pt x="4268" y="10443"/>
                    </a:cubicBezTo>
                    <a:close/>
                    <a:moveTo>
                      <a:pt x="11871" y="4735"/>
                    </a:moveTo>
                    <a:lnTo>
                      <a:pt x="13112" y="5534"/>
                    </a:lnTo>
                    <a:lnTo>
                      <a:pt x="14366" y="4283"/>
                    </a:lnTo>
                    <a:lnTo>
                      <a:pt x="13171" y="3512"/>
                    </a:lnTo>
                    <a:cubicBezTo>
                      <a:pt x="13171" y="3512"/>
                      <a:pt x="11871" y="4735"/>
                      <a:pt x="11871" y="4735"/>
                    </a:cubicBezTo>
                    <a:close/>
                    <a:moveTo>
                      <a:pt x="14214" y="6122"/>
                    </a:moveTo>
                    <a:lnTo>
                      <a:pt x="15501" y="6875"/>
                    </a:lnTo>
                    <a:lnTo>
                      <a:pt x="16669" y="5576"/>
                    </a:lnTo>
                    <a:lnTo>
                      <a:pt x="15430" y="4848"/>
                    </a:lnTo>
                    <a:cubicBezTo>
                      <a:pt x="15430" y="4848"/>
                      <a:pt x="14214" y="6122"/>
                      <a:pt x="14214" y="6122"/>
                    </a:cubicBezTo>
                    <a:close/>
                    <a:moveTo>
                      <a:pt x="21600" y="5004"/>
                    </a:moveTo>
                    <a:cubicBezTo>
                      <a:pt x="21600" y="5004"/>
                      <a:pt x="18400" y="9160"/>
                      <a:pt x="15199" y="13316"/>
                    </a:cubicBezTo>
                    <a:cubicBezTo>
                      <a:pt x="11967" y="17458"/>
                      <a:pt x="8735" y="21600"/>
                      <a:pt x="8735" y="21600"/>
                    </a:cubicBezTo>
                    <a:cubicBezTo>
                      <a:pt x="8735" y="21600"/>
                      <a:pt x="8566" y="21436"/>
                      <a:pt x="8271" y="21150"/>
                    </a:cubicBezTo>
                    <a:cubicBezTo>
                      <a:pt x="7971" y="20873"/>
                      <a:pt x="7576" y="20438"/>
                      <a:pt x="7102" y="19933"/>
                    </a:cubicBezTo>
                    <a:cubicBezTo>
                      <a:pt x="6632" y="19422"/>
                      <a:pt x="6078" y="18846"/>
                      <a:pt x="5523" y="18206"/>
                    </a:cubicBezTo>
                    <a:cubicBezTo>
                      <a:pt x="4990" y="17559"/>
                      <a:pt x="4421" y="16871"/>
                      <a:pt x="3852" y="16182"/>
                    </a:cubicBezTo>
                    <a:cubicBezTo>
                      <a:pt x="2779" y="14776"/>
                      <a:pt x="1763" y="13402"/>
                      <a:pt x="1101" y="12321"/>
                    </a:cubicBezTo>
                    <a:cubicBezTo>
                      <a:pt x="765" y="11792"/>
                      <a:pt x="485" y="11351"/>
                      <a:pt x="289" y="11042"/>
                    </a:cubicBezTo>
                    <a:cubicBezTo>
                      <a:pt x="190" y="10891"/>
                      <a:pt x="120" y="10767"/>
                      <a:pt x="73" y="10682"/>
                    </a:cubicBezTo>
                    <a:cubicBezTo>
                      <a:pt x="25" y="10597"/>
                      <a:pt x="0" y="10552"/>
                      <a:pt x="0" y="10552"/>
                    </a:cubicBezTo>
                    <a:cubicBezTo>
                      <a:pt x="0" y="10552"/>
                      <a:pt x="3202" y="7919"/>
                      <a:pt x="6403" y="5286"/>
                    </a:cubicBezTo>
                    <a:cubicBezTo>
                      <a:pt x="9590" y="2643"/>
                      <a:pt x="12776" y="0"/>
                      <a:pt x="12776" y="0"/>
                    </a:cubicBezTo>
                    <a:lnTo>
                      <a:pt x="14040" y="849"/>
                    </a:lnTo>
                    <a:lnTo>
                      <a:pt x="12897" y="1866"/>
                    </a:lnTo>
                    <a:cubicBezTo>
                      <a:pt x="12897" y="1866"/>
                      <a:pt x="12990" y="1930"/>
                      <a:pt x="13153" y="2042"/>
                    </a:cubicBezTo>
                    <a:cubicBezTo>
                      <a:pt x="13318" y="2155"/>
                      <a:pt x="13543" y="2323"/>
                      <a:pt x="13842" y="2497"/>
                    </a:cubicBezTo>
                    <a:cubicBezTo>
                      <a:pt x="14135" y="2678"/>
                      <a:pt x="14476" y="2889"/>
                      <a:pt x="14842" y="3115"/>
                    </a:cubicBezTo>
                    <a:cubicBezTo>
                      <a:pt x="15206" y="3344"/>
                      <a:pt x="15589" y="3592"/>
                      <a:pt x="16002" y="3810"/>
                    </a:cubicBezTo>
                    <a:cubicBezTo>
                      <a:pt x="16817" y="4256"/>
                      <a:pt x="17603" y="4736"/>
                      <a:pt x="18245" y="5033"/>
                    </a:cubicBezTo>
                    <a:cubicBezTo>
                      <a:pt x="18871" y="5351"/>
                      <a:pt x="19289" y="5564"/>
                      <a:pt x="19289" y="5564"/>
                    </a:cubicBezTo>
                    <a:lnTo>
                      <a:pt x="20256" y="4385"/>
                    </a:lnTo>
                    <a:cubicBezTo>
                      <a:pt x="20256" y="4385"/>
                      <a:pt x="20338" y="4426"/>
                      <a:pt x="20461" y="4488"/>
                    </a:cubicBezTo>
                    <a:cubicBezTo>
                      <a:pt x="20581" y="4553"/>
                      <a:pt x="20749" y="4630"/>
                      <a:pt x="20921" y="4703"/>
                    </a:cubicBezTo>
                    <a:cubicBezTo>
                      <a:pt x="21261" y="4853"/>
                      <a:pt x="21600" y="5004"/>
                      <a:pt x="21600" y="50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2" name="i$liḋe-Freeform: Shape 38"/>
              <p:cNvSpPr/>
              <p:nvPr/>
            </p:nvSpPr>
            <p:spPr>
              <a:xfrm>
                <a:off x="1104247" y="4713500"/>
                <a:ext cx="646242" cy="465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57" y="2714"/>
                    </a:moveTo>
                    <a:cubicBezTo>
                      <a:pt x="6157" y="2714"/>
                      <a:pt x="6175" y="3689"/>
                      <a:pt x="6201" y="5151"/>
                    </a:cubicBezTo>
                    <a:cubicBezTo>
                      <a:pt x="6221" y="5881"/>
                      <a:pt x="6210" y="6737"/>
                      <a:pt x="6256" y="7648"/>
                    </a:cubicBezTo>
                    <a:cubicBezTo>
                      <a:pt x="6308" y="8558"/>
                      <a:pt x="6363" y="9529"/>
                      <a:pt x="6418" y="10499"/>
                    </a:cubicBezTo>
                    <a:cubicBezTo>
                      <a:pt x="6538" y="12439"/>
                      <a:pt x="6587" y="14388"/>
                      <a:pt x="6759" y="15830"/>
                    </a:cubicBezTo>
                    <a:cubicBezTo>
                      <a:pt x="6894" y="17275"/>
                      <a:pt x="6983" y="18240"/>
                      <a:pt x="6983" y="18240"/>
                    </a:cubicBezTo>
                    <a:lnTo>
                      <a:pt x="9632" y="17764"/>
                    </a:lnTo>
                    <a:cubicBezTo>
                      <a:pt x="9632" y="17764"/>
                      <a:pt x="9545" y="16825"/>
                      <a:pt x="9414" y="15418"/>
                    </a:cubicBezTo>
                    <a:cubicBezTo>
                      <a:pt x="9246" y="14017"/>
                      <a:pt x="9201" y="12114"/>
                      <a:pt x="9082" y="10227"/>
                    </a:cubicBezTo>
                    <a:cubicBezTo>
                      <a:pt x="9029" y="9281"/>
                      <a:pt x="8975" y="8336"/>
                      <a:pt x="8924" y="7450"/>
                    </a:cubicBezTo>
                    <a:cubicBezTo>
                      <a:pt x="8879" y="6564"/>
                      <a:pt x="8891" y="5729"/>
                      <a:pt x="8871" y="5018"/>
                    </a:cubicBezTo>
                    <a:cubicBezTo>
                      <a:pt x="8846" y="3592"/>
                      <a:pt x="8828" y="2644"/>
                      <a:pt x="8828" y="2644"/>
                    </a:cubicBezTo>
                    <a:cubicBezTo>
                      <a:pt x="8828" y="2644"/>
                      <a:pt x="6157" y="2714"/>
                      <a:pt x="6157" y="2714"/>
                    </a:cubicBezTo>
                    <a:close/>
                    <a:moveTo>
                      <a:pt x="10873" y="2590"/>
                    </a:moveTo>
                    <a:cubicBezTo>
                      <a:pt x="10873" y="2590"/>
                      <a:pt x="10889" y="3521"/>
                      <a:pt x="10914" y="4915"/>
                    </a:cubicBezTo>
                    <a:cubicBezTo>
                      <a:pt x="10933" y="5614"/>
                      <a:pt x="10920" y="6430"/>
                      <a:pt x="10966" y="7299"/>
                    </a:cubicBezTo>
                    <a:cubicBezTo>
                      <a:pt x="11015" y="8167"/>
                      <a:pt x="11068" y="9092"/>
                      <a:pt x="11121" y="10018"/>
                    </a:cubicBezTo>
                    <a:cubicBezTo>
                      <a:pt x="11237" y="11868"/>
                      <a:pt x="11279" y="13730"/>
                      <a:pt x="11446" y="15102"/>
                    </a:cubicBezTo>
                    <a:cubicBezTo>
                      <a:pt x="11574" y="16481"/>
                      <a:pt x="11660" y="17400"/>
                      <a:pt x="11660" y="17400"/>
                    </a:cubicBezTo>
                    <a:lnTo>
                      <a:pt x="14309" y="16924"/>
                    </a:lnTo>
                    <a:cubicBezTo>
                      <a:pt x="14309" y="16924"/>
                      <a:pt x="14226" y="16031"/>
                      <a:pt x="14101" y="14690"/>
                    </a:cubicBezTo>
                    <a:cubicBezTo>
                      <a:pt x="13938" y="13355"/>
                      <a:pt x="13898" y="11545"/>
                      <a:pt x="13785" y="9745"/>
                    </a:cubicBezTo>
                    <a:cubicBezTo>
                      <a:pt x="13734" y="8846"/>
                      <a:pt x="13682" y="7946"/>
                      <a:pt x="13633" y="7102"/>
                    </a:cubicBezTo>
                    <a:cubicBezTo>
                      <a:pt x="13589" y="6256"/>
                      <a:pt x="13602" y="5461"/>
                      <a:pt x="13584" y="4784"/>
                    </a:cubicBezTo>
                    <a:cubicBezTo>
                      <a:pt x="13560" y="3426"/>
                      <a:pt x="13544" y="2520"/>
                      <a:pt x="13544" y="2520"/>
                    </a:cubicBezTo>
                    <a:cubicBezTo>
                      <a:pt x="13544" y="2520"/>
                      <a:pt x="10873" y="2590"/>
                      <a:pt x="10873" y="2590"/>
                    </a:cubicBezTo>
                    <a:close/>
                    <a:moveTo>
                      <a:pt x="15587" y="2467"/>
                    </a:moveTo>
                    <a:cubicBezTo>
                      <a:pt x="15587" y="2467"/>
                      <a:pt x="15603" y="3353"/>
                      <a:pt x="15627" y="4681"/>
                    </a:cubicBezTo>
                    <a:cubicBezTo>
                      <a:pt x="15645" y="5344"/>
                      <a:pt x="15631" y="6123"/>
                      <a:pt x="15675" y="6950"/>
                    </a:cubicBezTo>
                    <a:cubicBezTo>
                      <a:pt x="15722" y="7776"/>
                      <a:pt x="15774" y="8657"/>
                      <a:pt x="15824" y="9538"/>
                    </a:cubicBezTo>
                    <a:cubicBezTo>
                      <a:pt x="15935" y="11297"/>
                      <a:pt x="15972" y="13070"/>
                      <a:pt x="16133" y="14375"/>
                    </a:cubicBezTo>
                    <a:cubicBezTo>
                      <a:pt x="16255" y="15686"/>
                      <a:pt x="16336" y="16562"/>
                      <a:pt x="16336" y="16562"/>
                    </a:cubicBezTo>
                    <a:lnTo>
                      <a:pt x="18986" y="16085"/>
                    </a:lnTo>
                    <a:cubicBezTo>
                      <a:pt x="18986" y="16085"/>
                      <a:pt x="18907" y="15238"/>
                      <a:pt x="18788" y="13963"/>
                    </a:cubicBezTo>
                    <a:cubicBezTo>
                      <a:pt x="18630" y="12696"/>
                      <a:pt x="18597" y="10974"/>
                      <a:pt x="18489" y="9265"/>
                    </a:cubicBezTo>
                    <a:cubicBezTo>
                      <a:pt x="18439" y="8409"/>
                      <a:pt x="18389" y="7554"/>
                      <a:pt x="18343" y="6753"/>
                    </a:cubicBezTo>
                    <a:cubicBezTo>
                      <a:pt x="18300" y="5950"/>
                      <a:pt x="18314" y="5194"/>
                      <a:pt x="18297" y="4548"/>
                    </a:cubicBezTo>
                    <a:cubicBezTo>
                      <a:pt x="18274" y="3257"/>
                      <a:pt x="18258" y="2395"/>
                      <a:pt x="18258" y="2395"/>
                    </a:cubicBezTo>
                    <a:cubicBezTo>
                      <a:pt x="18258" y="2395"/>
                      <a:pt x="15587" y="2467"/>
                      <a:pt x="15587" y="2467"/>
                    </a:cubicBezTo>
                    <a:close/>
                    <a:moveTo>
                      <a:pt x="3474" y="12081"/>
                    </a:moveTo>
                    <a:cubicBezTo>
                      <a:pt x="4087" y="12008"/>
                      <a:pt x="4554" y="11405"/>
                      <a:pt x="4517" y="10736"/>
                    </a:cubicBezTo>
                    <a:cubicBezTo>
                      <a:pt x="4480" y="10065"/>
                      <a:pt x="3953" y="9564"/>
                      <a:pt x="3338" y="9619"/>
                    </a:cubicBezTo>
                    <a:cubicBezTo>
                      <a:pt x="2725" y="9672"/>
                      <a:pt x="2258" y="10275"/>
                      <a:pt x="2296" y="10963"/>
                    </a:cubicBezTo>
                    <a:cubicBezTo>
                      <a:pt x="2334" y="11651"/>
                      <a:pt x="2862" y="12151"/>
                      <a:pt x="3474" y="12081"/>
                    </a:cubicBezTo>
                    <a:close/>
                    <a:moveTo>
                      <a:pt x="2801" y="0"/>
                    </a:moveTo>
                    <a:lnTo>
                      <a:pt x="20637" y="0"/>
                    </a:lnTo>
                    <a:lnTo>
                      <a:pt x="20690" y="2333"/>
                    </a:lnTo>
                    <a:lnTo>
                      <a:pt x="20302" y="2342"/>
                    </a:lnTo>
                    <a:cubicBezTo>
                      <a:pt x="20302" y="2342"/>
                      <a:pt x="20317" y="3184"/>
                      <a:pt x="20340" y="4447"/>
                    </a:cubicBezTo>
                    <a:cubicBezTo>
                      <a:pt x="20357" y="5076"/>
                      <a:pt x="20341" y="5816"/>
                      <a:pt x="20384" y="6601"/>
                    </a:cubicBezTo>
                    <a:cubicBezTo>
                      <a:pt x="20430" y="7385"/>
                      <a:pt x="20478" y="8220"/>
                      <a:pt x="20527" y="9057"/>
                    </a:cubicBezTo>
                    <a:cubicBezTo>
                      <a:pt x="20634" y="10727"/>
                      <a:pt x="20664" y="12411"/>
                      <a:pt x="20820" y="13648"/>
                    </a:cubicBezTo>
                    <a:cubicBezTo>
                      <a:pt x="20936" y="14892"/>
                      <a:pt x="21013" y="15722"/>
                      <a:pt x="21013" y="15722"/>
                    </a:cubicBezTo>
                    <a:lnTo>
                      <a:pt x="21398" y="15651"/>
                    </a:lnTo>
                    <a:lnTo>
                      <a:pt x="21600" y="17953"/>
                    </a:lnTo>
                    <a:lnTo>
                      <a:pt x="3958" y="21600"/>
                    </a:lnTo>
                    <a:cubicBezTo>
                      <a:pt x="3958" y="21600"/>
                      <a:pt x="2936" y="19080"/>
                      <a:pt x="1914" y="16559"/>
                    </a:cubicBezTo>
                    <a:cubicBezTo>
                      <a:pt x="1375" y="15284"/>
                      <a:pt x="932" y="13976"/>
                      <a:pt x="582" y="12989"/>
                    </a:cubicBezTo>
                    <a:cubicBezTo>
                      <a:pt x="233" y="11997"/>
                      <a:pt x="0" y="11336"/>
                      <a:pt x="0" y="11336"/>
                    </a:cubicBezTo>
                    <a:cubicBezTo>
                      <a:pt x="0" y="11336"/>
                      <a:pt x="157" y="10613"/>
                      <a:pt x="392" y="9527"/>
                    </a:cubicBezTo>
                    <a:cubicBezTo>
                      <a:pt x="509" y="8989"/>
                      <a:pt x="646" y="8361"/>
                      <a:pt x="792" y="7689"/>
                    </a:cubicBezTo>
                    <a:cubicBezTo>
                      <a:pt x="966" y="7020"/>
                      <a:pt x="1150" y="6308"/>
                      <a:pt x="1334" y="5594"/>
                    </a:cubicBezTo>
                    <a:cubicBezTo>
                      <a:pt x="2067" y="2797"/>
                      <a:pt x="2801" y="0"/>
                      <a:pt x="28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3" name="i$liḋe-Freeform: Shape 39"/>
              <p:cNvSpPr/>
              <p:nvPr/>
            </p:nvSpPr>
            <p:spPr>
              <a:xfrm>
                <a:off x="5511012" y="3026455"/>
                <a:ext cx="254815" cy="296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226" y="11337"/>
                    </a:moveTo>
                    <a:lnTo>
                      <a:pt x="8665" y="14322"/>
                    </a:lnTo>
                    <a:lnTo>
                      <a:pt x="3475" y="15245"/>
                    </a:lnTo>
                    <a:lnTo>
                      <a:pt x="2773" y="21600"/>
                    </a:lnTo>
                    <a:lnTo>
                      <a:pt x="9021" y="21600"/>
                    </a:lnTo>
                    <a:lnTo>
                      <a:pt x="17321" y="20915"/>
                    </a:lnTo>
                    <a:lnTo>
                      <a:pt x="21600" y="16539"/>
                    </a:lnTo>
                    <a:lnTo>
                      <a:pt x="17046" y="15017"/>
                    </a:lnTo>
                    <a:lnTo>
                      <a:pt x="14555" y="12561"/>
                    </a:lnTo>
                    <a:lnTo>
                      <a:pt x="10800" y="7355"/>
                    </a:lnTo>
                    <a:lnTo>
                      <a:pt x="9021" y="0"/>
                    </a:lnTo>
                    <a:lnTo>
                      <a:pt x="1970" y="1223"/>
                    </a:lnTo>
                    <a:lnTo>
                      <a:pt x="0" y="3822"/>
                    </a:lnTo>
                    <a:lnTo>
                      <a:pt x="0" y="6741"/>
                    </a:lnTo>
                    <a:lnTo>
                      <a:pt x="3390" y="8729"/>
                    </a:lnTo>
                    <a:cubicBezTo>
                      <a:pt x="3390" y="8729"/>
                      <a:pt x="8226" y="11337"/>
                      <a:pt x="8226" y="11337"/>
                    </a:cubicBezTo>
                    <a:close/>
                  </a:path>
                </a:pathLst>
              </a:custGeom>
              <a:solidFill>
                <a:srgbClr val="E6E7E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4" name="i$liḋe-Freeform: Shape 40"/>
              <p:cNvSpPr/>
              <p:nvPr/>
            </p:nvSpPr>
            <p:spPr>
              <a:xfrm>
                <a:off x="5378093" y="3138925"/>
                <a:ext cx="167537" cy="149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28" y="10953"/>
                    </a:moveTo>
                    <a:lnTo>
                      <a:pt x="21600" y="3050"/>
                    </a:lnTo>
                    <a:lnTo>
                      <a:pt x="15327" y="0"/>
                    </a:lnTo>
                    <a:lnTo>
                      <a:pt x="6533" y="2284"/>
                    </a:lnTo>
                    <a:lnTo>
                      <a:pt x="0" y="14000"/>
                    </a:lnTo>
                    <a:lnTo>
                      <a:pt x="0" y="21600"/>
                    </a:lnTo>
                    <a:lnTo>
                      <a:pt x="7600" y="21600"/>
                    </a:lnTo>
                    <a:cubicBezTo>
                      <a:pt x="7600" y="21600"/>
                      <a:pt x="21028" y="10953"/>
                      <a:pt x="21028" y="10953"/>
                    </a:cubicBezTo>
                    <a:close/>
                  </a:path>
                </a:pathLst>
              </a:custGeom>
              <a:solidFill>
                <a:srgbClr val="E6E7E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75" name="Group 41"/>
              <p:cNvGrpSpPr/>
              <p:nvPr/>
            </p:nvGrpSpPr>
            <p:grpSpPr>
              <a:xfrm>
                <a:off x="1273630" y="1641712"/>
                <a:ext cx="6157710" cy="6157722"/>
                <a:chOff x="0" y="0"/>
                <a:chExt cx="6157708" cy="6157720"/>
              </a:xfrm>
            </p:grpSpPr>
            <p:sp>
              <p:nvSpPr>
                <p:cNvPr id="76" name="i$liḋe-Oval 42"/>
                <p:cNvSpPr/>
                <p:nvPr/>
              </p:nvSpPr>
              <p:spPr>
                <a:xfrm>
                  <a:off x="0" y="0"/>
                  <a:ext cx="6157708" cy="615772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7" name="i$liḋe-Freeform: Shape 43"/>
                <p:cNvSpPr/>
                <p:nvPr/>
              </p:nvSpPr>
              <p:spPr>
                <a:xfrm>
                  <a:off x="107431" y="513788"/>
                  <a:ext cx="5919074" cy="53062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878" y="0"/>
                      </a:moveTo>
                      <a:lnTo>
                        <a:pt x="5241" y="531"/>
                      </a:lnTo>
                      <a:lnTo>
                        <a:pt x="5825" y="531"/>
                      </a:lnTo>
                      <a:lnTo>
                        <a:pt x="5878" y="722"/>
                      </a:lnTo>
                      <a:lnTo>
                        <a:pt x="5727" y="881"/>
                      </a:lnTo>
                      <a:lnTo>
                        <a:pt x="6373" y="902"/>
                      </a:lnTo>
                      <a:lnTo>
                        <a:pt x="6471" y="1161"/>
                      </a:lnTo>
                      <a:lnTo>
                        <a:pt x="5743" y="1132"/>
                      </a:lnTo>
                      <a:lnTo>
                        <a:pt x="5708" y="932"/>
                      </a:lnTo>
                      <a:lnTo>
                        <a:pt x="5251" y="821"/>
                      </a:lnTo>
                      <a:lnTo>
                        <a:pt x="5008" y="671"/>
                      </a:lnTo>
                      <a:lnTo>
                        <a:pt x="4480" y="676"/>
                      </a:lnTo>
                      <a:cubicBezTo>
                        <a:pt x="2900" y="1948"/>
                        <a:pt x="1644" y="3688"/>
                        <a:pt x="868" y="5710"/>
                      </a:cubicBezTo>
                      <a:lnTo>
                        <a:pt x="868" y="6391"/>
                      </a:lnTo>
                      <a:lnTo>
                        <a:pt x="1318" y="6632"/>
                      </a:lnTo>
                      <a:lnTo>
                        <a:pt x="1318" y="7585"/>
                      </a:lnTo>
                      <a:lnTo>
                        <a:pt x="1748" y="8404"/>
                      </a:lnTo>
                      <a:lnTo>
                        <a:pt x="2097" y="8465"/>
                      </a:lnTo>
                      <a:lnTo>
                        <a:pt x="2143" y="8183"/>
                      </a:lnTo>
                      <a:lnTo>
                        <a:pt x="1730" y="7472"/>
                      </a:lnTo>
                      <a:lnTo>
                        <a:pt x="1649" y="6781"/>
                      </a:lnTo>
                      <a:lnTo>
                        <a:pt x="1892" y="6781"/>
                      </a:lnTo>
                      <a:lnTo>
                        <a:pt x="1994" y="7493"/>
                      </a:lnTo>
                      <a:lnTo>
                        <a:pt x="2592" y="8465"/>
                      </a:lnTo>
                      <a:lnTo>
                        <a:pt x="2437" y="8779"/>
                      </a:lnTo>
                      <a:lnTo>
                        <a:pt x="2817" y="9426"/>
                      </a:lnTo>
                      <a:lnTo>
                        <a:pt x="3759" y="9686"/>
                      </a:lnTo>
                      <a:lnTo>
                        <a:pt x="3759" y="9516"/>
                      </a:lnTo>
                      <a:lnTo>
                        <a:pt x="4137" y="9577"/>
                      </a:lnTo>
                      <a:lnTo>
                        <a:pt x="4101" y="9877"/>
                      </a:lnTo>
                      <a:lnTo>
                        <a:pt x="4397" y="9937"/>
                      </a:lnTo>
                      <a:lnTo>
                        <a:pt x="4855" y="10076"/>
                      </a:lnTo>
                      <a:lnTo>
                        <a:pt x="5501" y="10899"/>
                      </a:lnTo>
                      <a:lnTo>
                        <a:pt x="6328" y="10969"/>
                      </a:lnTo>
                      <a:lnTo>
                        <a:pt x="6408" y="11721"/>
                      </a:lnTo>
                      <a:lnTo>
                        <a:pt x="5843" y="12161"/>
                      </a:lnTo>
                      <a:lnTo>
                        <a:pt x="5816" y="12831"/>
                      </a:lnTo>
                      <a:lnTo>
                        <a:pt x="5736" y="13242"/>
                      </a:lnTo>
                      <a:lnTo>
                        <a:pt x="6552" y="14384"/>
                      </a:lnTo>
                      <a:lnTo>
                        <a:pt x="6615" y="14775"/>
                      </a:lnTo>
                      <a:cubicBezTo>
                        <a:pt x="6615" y="14775"/>
                        <a:pt x="6911" y="14865"/>
                        <a:pt x="6947" y="14865"/>
                      </a:cubicBezTo>
                      <a:cubicBezTo>
                        <a:pt x="6983" y="14865"/>
                        <a:pt x="7612" y="15396"/>
                        <a:pt x="7612" y="15396"/>
                      </a:cubicBezTo>
                      <a:lnTo>
                        <a:pt x="7612" y="17460"/>
                      </a:lnTo>
                      <a:lnTo>
                        <a:pt x="7837" y="17530"/>
                      </a:lnTo>
                      <a:lnTo>
                        <a:pt x="7684" y="18482"/>
                      </a:lnTo>
                      <a:lnTo>
                        <a:pt x="8062" y="19042"/>
                      </a:lnTo>
                      <a:lnTo>
                        <a:pt x="7991" y="19987"/>
                      </a:lnTo>
                      <a:lnTo>
                        <a:pt x="8489" y="20964"/>
                      </a:lnTo>
                      <a:lnTo>
                        <a:pt x="9130" y="21586"/>
                      </a:lnTo>
                      <a:lnTo>
                        <a:pt x="9773" y="21600"/>
                      </a:lnTo>
                      <a:lnTo>
                        <a:pt x="9836" y="21369"/>
                      </a:lnTo>
                      <a:lnTo>
                        <a:pt x="9363" y="20926"/>
                      </a:lnTo>
                      <a:lnTo>
                        <a:pt x="9390" y="20706"/>
                      </a:lnTo>
                      <a:lnTo>
                        <a:pt x="9475" y="20434"/>
                      </a:lnTo>
                      <a:lnTo>
                        <a:pt x="9494" y="20160"/>
                      </a:lnTo>
                      <a:lnTo>
                        <a:pt x="9173" y="20150"/>
                      </a:lnTo>
                      <a:lnTo>
                        <a:pt x="9012" y="19923"/>
                      </a:lnTo>
                      <a:lnTo>
                        <a:pt x="9278" y="19638"/>
                      </a:lnTo>
                      <a:lnTo>
                        <a:pt x="9313" y="19422"/>
                      </a:lnTo>
                      <a:lnTo>
                        <a:pt x="9017" y="19328"/>
                      </a:lnTo>
                      <a:lnTo>
                        <a:pt x="9034" y="19128"/>
                      </a:lnTo>
                      <a:lnTo>
                        <a:pt x="9457" y="19056"/>
                      </a:lnTo>
                      <a:lnTo>
                        <a:pt x="10100" y="18713"/>
                      </a:lnTo>
                      <a:lnTo>
                        <a:pt x="10315" y="18271"/>
                      </a:lnTo>
                      <a:lnTo>
                        <a:pt x="10837" y="17527"/>
                      </a:lnTo>
                      <a:lnTo>
                        <a:pt x="10989" y="17309"/>
                      </a:lnTo>
                      <a:lnTo>
                        <a:pt x="10837" y="16560"/>
                      </a:lnTo>
                      <a:lnTo>
                        <a:pt x="10835" y="16558"/>
                      </a:lnTo>
                      <a:lnTo>
                        <a:pt x="10837" y="16556"/>
                      </a:lnTo>
                      <a:lnTo>
                        <a:pt x="11042" y="16158"/>
                      </a:lnTo>
                      <a:lnTo>
                        <a:pt x="11662" y="16177"/>
                      </a:lnTo>
                      <a:lnTo>
                        <a:pt x="12080" y="15810"/>
                      </a:lnTo>
                      <a:lnTo>
                        <a:pt x="12213" y="14359"/>
                      </a:lnTo>
                      <a:lnTo>
                        <a:pt x="12677" y="13704"/>
                      </a:lnTo>
                      <a:lnTo>
                        <a:pt x="12757" y="13282"/>
                      </a:lnTo>
                      <a:lnTo>
                        <a:pt x="12336" y="13131"/>
                      </a:lnTo>
                      <a:lnTo>
                        <a:pt x="12057" y="12622"/>
                      </a:lnTo>
                      <a:lnTo>
                        <a:pt x="11105" y="12612"/>
                      </a:lnTo>
                      <a:lnTo>
                        <a:pt x="10837" y="12498"/>
                      </a:lnTo>
                      <a:lnTo>
                        <a:pt x="10351" y="12291"/>
                      </a:lnTo>
                      <a:lnTo>
                        <a:pt x="10315" y="11690"/>
                      </a:lnTo>
                      <a:lnTo>
                        <a:pt x="10063" y="11200"/>
                      </a:lnTo>
                      <a:lnTo>
                        <a:pt x="9382" y="11189"/>
                      </a:lnTo>
                      <a:lnTo>
                        <a:pt x="8987" y="10497"/>
                      </a:lnTo>
                      <a:lnTo>
                        <a:pt x="8636" y="10307"/>
                      </a:lnTo>
                      <a:lnTo>
                        <a:pt x="8618" y="10518"/>
                      </a:lnTo>
                      <a:lnTo>
                        <a:pt x="7981" y="10559"/>
                      </a:lnTo>
                      <a:lnTo>
                        <a:pt x="7747" y="10197"/>
                      </a:lnTo>
                      <a:lnTo>
                        <a:pt x="7082" y="10047"/>
                      </a:lnTo>
                      <a:lnTo>
                        <a:pt x="6535" y="10754"/>
                      </a:lnTo>
                      <a:lnTo>
                        <a:pt x="5673" y="10590"/>
                      </a:lnTo>
                      <a:lnTo>
                        <a:pt x="5609" y="9506"/>
                      </a:lnTo>
                      <a:lnTo>
                        <a:pt x="4981" y="9387"/>
                      </a:lnTo>
                      <a:lnTo>
                        <a:pt x="5232" y="8855"/>
                      </a:lnTo>
                      <a:lnTo>
                        <a:pt x="5160" y="8549"/>
                      </a:lnTo>
                      <a:lnTo>
                        <a:pt x="4334" y="9166"/>
                      </a:lnTo>
                      <a:lnTo>
                        <a:pt x="3814" y="9095"/>
                      </a:lnTo>
                      <a:lnTo>
                        <a:pt x="3628" y="8642"/>
                      </a:lnTo>
                      <a:lnTo>
                        <a:pt x="3742" y="8175"/>
                      </a:lnTo>
                      <a:lnTo>
                        <a:pt x="4028" y="7585"/>
                      </a:lnTo>
                      <a:lnTo>
                        <a:pt x="4688" y="7212"/>
                      </a:lnTo>
                      <a:lnTo>
                        <a:pt x="5963" y="7212"/>
                      </a:lnTo>
                      <a:lnTo>
                        <a:pt x="5959" y="7645"/>
                      </a:lnTo>
                      <a:lnTo>
                        <a:pt x="6418" y="7883"/>
                      </a:lnTo>
                      <a:lnTo>
                        <a:pt x="6382" y="7141"/>
                      </a:lnTo>
                      <a:lnTo>
                        <a:pt x="6711" y="6771"/>
                      </a:lnTo>
                      <a:lnTo>
                        <a:pt x="7378" y="6283"/>
                      </a:lnTo>
                      <a:lnTo>
                        <a:pt x="7423" y="5939"/>
                      </a:lnTo>
                      <a:lnTo>
                        <a:pt x="8088" y="5169"/>
                      </a:lnTo>
                      <a:lnTo>
                        <a:pt x="8795" y="4733"/>
                      </a:lnTo>
                      <a:lnTo>
                        <a:pt x="8732" y="4675"/>
                      </a:lnTo>
                      <a:lnTo>
                        <a:pt x="9211" y="4172"/>
                      </a:lnTo>
                      <a:lnTo>
                        <a:pt x="9385" y="4225"/>
                      </a:lnTo>
                      <a:lnTo>
                        <a:pt x="9466" y="4337"/>
                      </a:lnTo>
                      <a:lnTo>
                        <a:pt x="9648" y="4112"/>
                      </a:lnTo>
                      <a:lnTo>
                        <a:pt x="9692" y="4091"/>
                      </a:lnTo>
                      <a:lnTo>
                        <a:pt x="9494" y="4058"/>
                      </a:lnTo>
                      <a:lnTo>
                        <a:pt x="9292" y="3984"/>
                      </a:lnTo>
                      <a:lnTo>
                        <a:pt x="9292" y="3766"/>
                      </a:lnTo>
                      <a:lnTo>
                        <a:pt x="9399" y="3669"/>
                      </a:lnTo>
                      <a:lnTo>
                        <a:pt x="9634" y="3669"/>
                      </a:lnTo>
                      <a:lnTo>
                        <a:pt x="9742" y="3721"/>
                      </a:lnTo>
                      <a:lnTo>
                        <a:pt x="9837" y="3932"/>
                      </a:lnTo>
                      <a:lnTo>
                        <a:pt x="9951" y="3912"/>
                      </a:lnTo>
                      <a:lnTo>
                        <a:pt x="9951" y="3894"/>
                      </a:lnTo>
                      <a:lnTo>
                        <a:pt x="9985" y="3906"/>
                      </a:lnTo>
                      <a:lnTo>
                        <a:pt x="10315" y="3849"/>
                      </a:lnTo>
                      <a:lnTo>
                        <a:pt x="10362" y="3669"/>
                      </a:lnTo>
                      <a:lnTo>
                        <a:pt x="10550" y="3721"/>
                      </a:lnTo>
                      <a:lnTo>
                        <a:pt x="10550" y="3916"/>
                      </a:lnTo>
                      <a:lnTo>
                        <a:pt x="10376" y="4051"/>
                      </a:lnTo>
                      <a:lnTo>
                        <a:pt x="10401" y="4267"/>
                      </a:lnTo>
                      <a:lnTo>
                        <a:pt x="10837" y="4416"/>
                      </a:lnTo>
                      <a:lnTo>
                        <a:pt x="11002" y="4472"/>
                      </a:lnTo>
                      <a:cubicBezTo>
                        <a:pt x="11002" y="4472"/>
                        <a:pt x="11003" y="4476"/>
                        <a:pt x="11003" y="4481"/>
                      </a:cubicBezTo>
                      <a:lnTo>
                        <a:pt x="11141" y="4468"/>
                      </a:lnTo>
                      <a:lnTo>
                        <a:pt x="11150" y="4178"/>
                      </a:lnTo>
                      <a:lnTo>
                        <a:pt x="10837" y="4018"/>
                      </a:lnTo>
                      <a:lnTo>
                        <a:pt x="10674" y="3936"/>
                      </a:lnTo>
                      <a:lnTo>
                        <a:pt x="10647" y="3797"/>
                      </a:lnTo>
                      <a:lnTo>
                        <a:pt x="10837" y="3725"/>
                      </a:lnTo>
                      <a:lnTo>
                        <a:pt x="11042" y="3646"/>
                      </a:lnTo>
                      <a:lnTo>
                        <a:pt x="11060" y="3225"/>
                      </a:lnTo>
                      <a:lnTo>
                        <a:pt x="10837" y="3073"/>
                      </a:lnTo>
                      <a:lnTo>
                        <a:pt x="10647" y="2945"/>
                      </a:lnTo>
                      <a:lnTo>
                        <a:pt x="10621" y="2234"/>
                      </a:lnTo>
                      <a:lnTo>
                        <a:pt x="10055" y="2544"/>
                      </a:lnTo>
                      <a:lnTo>
                        <a:pt x="9848" y="2544"/>
                      </a:lnTo>
                      <a:lnTo>
                        <a:pt x="9901" y="2003"/>
                      </a:lnTo>
                      <a:lnTo>
                        <a:pt x="9132" y="1800"/>
                      </a:lnTo>
                      <a:lnTo>
                        <a:pt x="8814" y="2068"/>
                      </a:lnTo>
                      <a:lnTo>
                        <a:pt x="8814" y="2887"/>
                      </a:lnTo>
                      <a:lnTo>
                        <a:pt x="8241" y="3090"/>
                      </a:lnTo>
                      <a:lnTo>
                        <a:pt x="8011" y="3623"/>
                      </a:lnTo>
                      <a:lnTo>
                        <a:pt x="7762" y="3669"/>
                      </a:lnTo>
                      <a:lnTo>
                        <a:pt x="7762" y="2986"/>
                      </a:lnTo>
                      <a:lnTo>
                        <a:pt x="7224" y="2903"/>
                      </a:lnTo>
                      <a:lnTo>
                        <a:pt x="6955" y="2707"/>
                      </a:lnTo>
                      <a:lnTo>
                        <a:pt x="6846" y="2264"/>
                      </a:lnTo>
                      <a:lnTo>
                        <a:pt x="7809" y="1634"/>
                      </a:lnTo>
                      <a:lnTo>
                        <a:pt x="8281" y="1475"/>
                      </a:lnTo>
                      <a:lnTo>
                        <a:pt x="8328" y="1829"/>
                      </a:lnTo>
                      <a:lnTo>
                        <a:pt x="8592" y="1813"/>
                      </a:lnTo>
                      <a:lnTo>
                        <a:pt x="8612" y="1634"/>
                      </a:lnTo>
                      <a:lnTo>
                        <a:pt x="8886" y="1591"/>
                      </a:lnTo>
                      <a:lnTo>
                        <a:pt x="8891" y="1529"/>
                      </a:lnTo>
                      <a:lnTo>
                        <a:pt x="8773" y="1475"/>
                      </a:lnTo>
                      <a:lnTo>
                        <a:pt x="8746" y="1287"/>
                      </a:lnTo>
                      <a:lnTo>
                        <a:pt x="9084" y="1256"/>
                      </a:lnTo>
                      <a:lnTo>
                        <a:pt x="9287" y="1019"/>
                      </a:lnTo>
                      <a:lnTo>
                        <a:pt x="9298" y="1002"/>
                      </a:lnTo>
                      <a:lnTo>
                        <a:pt x="9301" y="1002"/>
                      </a:lnTo>
                      <a:lnTo>
                        <a:pt x="9363" y="932"/>
                      </a:lnTo>
                      <a:lnTo>
                        <a:pt x="10073" y="831"/>
                      </a:lnTo>
                      <a:lnTo>
                        <a:pt x="10386" y="1129"/>
                      </a:lnTo>
                      <a:lnTo>
                        <a:pt x="9565" y="1617"/>
                      </a:lnTo>
                      <a:lnTo>
                        <a:pt x="10611" y="1893"/>
                      </a:lnTo>
                      <a:lnTo>
                        <a:pt x="10746" y="1502"/>
                      </a:lnTo>
                      <a:lnTo>
                        <a:pt x="10837" y="1502"/>
                      </a:lnTo>
                      <a:lnTo>
                        <a:pt x="11204" y="1502"/>
                      </a:lnTo>
                      <a:lnTo>
                        <a:pt x="11367" y="1161"/>
                      </a:lnTo>
                      <a:lnTo>
                        <a:pt x="11042" y="1071"/>
                      </a:lnTo>
                      <a:lnTo>
                        <a:pt x="11042" y="641"/>
                      </a:lnTo>
                      <a:lnTo>
                        <a:pt x="10837" y="539"/>
                      </a:lnTo>
                      <a:lnTo>
                        <a:pt x="10028" y="139"/>
                      </a:lnTo>
                      <a:lnTo>
                        <a:pt x="9327" y="229"/>
                      </a:lnTo>
                      <a:lnTo>
                        <a:pt x="8932" y="460"/>
                      </a:lnTo>
                      <a:lnTo>
                        <a:pt x="8959" y="1022"/>
                      </a:lnTo>
                      <a:lnTo>
                        <a:pt x="8546" y="952"/>
                      </a:lnTo>
                      <a:lnTo>
                        <a:pt x="8482" y="641"/>
                      </a:lnTo>
                      <a:lnTo>
                        <a:pt x="8878" y="241"/>
                      </a:lnTo>
                      <a:lnTo>
                        <a:pt x="8160" y="200"/>
                      </a:lnTo>
                      <a:lnTo>
                        <a:pt x="7953" y="270"/>
                      </a:lnTo>
                      <a:lnTo>
                        <a:pt x="7863" y="541"/>
                      </a:lnTo>
                      <a:lnTo>
                        <a:pt x="8133" y="591"/>
                      </a:lnTo>
                      <a:lnTo>
                        <a:pt x="8079" y="891"/>
                      </a:lnTo>
                      <a:lnTo>
                        <a:pt x="7621" y="922"/>
                      </a:lnTo>
                      <a:lnTo>
                        <a:pt x="7549" y="1122"/>
                      </a:lnTo>
                      <a:lnTo>
                        <a:pt x="6885" y="1142"/>
                      </a:lnTo>
                      <a:cubicBezTo>
                        <a:pt x="6885" y="1142"/>
                        <a:pt x="6867" y="722"/>
                        <a:pt x="6840" y="722"/>
                      </a:cubicBezTo>
                      <a:cubicBezTo>
                        <a:pt x="6813" y="722"/>
                        <a:pt x="7361" y="711"/>
                        <a:pt x="7361" y="711"/>
                      </a:cubicBezTo>
                      <a:lnTo>
                        <a:pt x="7756" y="280"/>
                      </a:lnTo>
                      <a:lnTo>
                        <a:pt x="7540" y="160"/>
                      </a:lnTo>
                      <a:lnTo>
                        <a:pt x="7254" y="470"/>
                      </a:lnTo>
                      <a:lnTo>
                        <a:pt x="6777" y="441"/>
                      </a:lnTo>
                      <a:lnTo>
                        <a:pt x="6489" y="0"/>
                      </a:lnTo>
                      <a:lnTo>
                        <a:pt x="5878" y="0"/>
                      </a:lnTo>
                      <a:close/>
                      <a:moveTo>
                        <a:pt x="868" y="5710"/>
                      </a:moveTo>
                      <a:lnTo>
                        <a:pt x="868" y="5704"/>
                      </a:lnTo>
                      <a:cubicBezTo>
                        <a:pt x="850" y="5751"/>
                        <a:pt x="834" y="5800"/>
                        <a:pt x="816" y="5848"/>
                      </a:cubicBezTo>
                      <a:cubicBezTo>
                        <a:pt x="834" y="5802"/>
                        <a:pt x="851" y="5755"/>
                        <a:pt x="868" y="5710"/>
                      </a:cubicBezTo>
                      <a:close/>
                      <a:moveTo>
                        <a:pt x="17957" y="1411"/>
                      </a:moveTo>
                      <a:lnTo>
                        <a:pt x="17841" y="1640"/>
                      </a:lnTo>
                      <a:cubicBezTo>
                        <a:pt x="17841" y="1640"/>
                        <a:pt x="17342" y="1858"/>
                        <a:pt x="17342" y="1858"/>
                      </a:cubicBezTo>
                      <a:lnTo>
                        <a:pt x="17133" y="2113"/>
                      </a:lnTo>
                      <a:lnTo>
                        <a:pt x="17181" y="2409"/>
                      </a:lnTo>
                      <a:lnTo>
                        <a:pt x="17438" y="2449"/>
                      </a:lnTo>
                      <a:lnTo>
                        <a:pt x="17593" y="2882"/>
                      </a:lnTo>
                      <a:lnTo>
                        <a:pt x="18036" y="2682"/>
                      </a:lnTo>
                      <a:lnTo>
                        <a:pt x="18109" y="3260"/>
                      </a:lnTo>
                      <a:lnTo>
                        <a:pt x="17976" y="3260"/>
                      </a:lnTo>
                      <a:lnTo>
                        <a:pt x="17611" y="3200"/>
                      </a:lnTo>
                      <a:lnTo>
                        <a:pt x="17207" y="3276"/>
                      </a:lnTo>
                      <a:lnTo>
                        <a:pt x="16817" y="3891"/>
                      </a:lnTo>
                      <a:lnTo>
                        <a:pt x="16258" y="3989"/>
                      </a:lnTo>
                      <a:lnTo>
                        <a:pt x="16177" y="4523"/>
                      </a:lnTo>
                      <a:lnTo>
                        <a:pt x="16413" y="4585"/>
                      </a:lnTo>
                      <a:lnTo>
                        <a:pt x="16345" y="4928"/>
                      </a:lnTo>
                      <a:lnTo>
                        <a:pt x="15790" y="4803"/>
                      </a:lnTo>
                      <a:lnTo>
                        <a:pt x="15281" y="4928"/>
                      </a:lnTo>
                      <a:lnTo>
                        <a:pt x="15173" y="5244"/>
                      </a:lnTo>
                      <a:lnTo>
                        <a:pt x="15261" y="5907"/>
                      </a:lnTo>
                      <a:lnTo>
                        <a:pt x="15560" y="6063"/>
                      </a:lnTo>
                      <a:lnTo>
                        <a:pt x="16061" y="6059"/>
                      </a:lnTo>
                      <a:lnTo>
                        <a:pt x="16399" y="6025"/>
                      </a:lnTo>
                      <a:lnTo>
                        <a:pt x="16503" y="5725"/>
                      </a:lnTo>
                      <a:lnTo>
                        <a:pt x="17032" y="4958"/>
                      </a:lnTo>
                      <a:lnTo>
                        <a:pt x="17380" y="5037"/>
                      </a:lnTo>
                      <a:lnTo>
                        <a:pt x="17722" y="4692"/>
                      </a:lnTo>
                      <a:lnTo>
                        <a:pt x="17786" y="4962"/>
                      </a:lnTo>
                      <a:lnTo>
                        <a:pt x="18631" y="5597"/>
                      </a:lnTo>
                      <a:lnTo>
                        <a:pt x="18528" y="5752"/>
                      </a:lnTo>
                      <a:lnTo>
                        <a:pt x="18147" y="5729"/>
                      </a:lnTo>
                      <a:lnTo>
                        <a:pt x="18294" y="5960"/>
                      </a:lnTo>
                      <a:lnTo>
                        <a:pt x="18528" y="6018"/>
                      </a:lnTo>
                      <a:lnTo>
                        <a:pt x="18801" y="5890"/>
                      </a:lnTo>
                      <a:lnTo>
                        <a:pt x="18797" y="5521"/>
                      </a:lnTo>
                      <a:lnTo>
                        <a:pt x="18918" y="5453"/>
                      </a:lnTo>
                      <a:lnTo>
                        <a:pt x="18821" y="5338"/>
                      </a:lnTo>
                      <a:lnTo>
                        <a:pt x="18258" y="4988"/>
                      </a:lnTo>
                      <a:lnTo>
                        <a:pt x="18109" y="4523"/>
                      </a:lnTo>
                      <a:lnTo>
                        <a:pt x="18578" y="4523"/>
                      </a:lnTo>
                      <a:lnTo>
                        <a:pt x="18726" y="4688"/>
                      </a:lnTo>
                      <a:lnTo>
                        <a:pt x="19130" y="5075"/>
                      </a:lnTo>
                      <a:lnTo>
                        <a:pt x="19147" y="5544"/>
                      </a:lnTo>
                      <a:lnTo>
                        <a:pt x="19564" y="6039"/>
                      </a:lnTo>
                      <a:lnTo>
                        <a:pt x="19720" y="5359"/>
                      </a:lnTo>
                      <a:lnTo>
                        <a:pt x="20009" y="5183"/>
                      </a:lnTo>
                      <a:lnTo>
                        <a:pt x="20063" y="5739"/>
                      </a:lnTo>
                      <a:lnTo>
                        <a:pt x="20346" y="6086"/>
                      </a:lnTo>
                      <a:lnTo>
                        <a:pt x="20884" y="6076"/>
                      </a:lnTo>
                      <a:cubicBezTo>
                        <a:pt x="20253" y="4268"/>
                        <a:pt x="19240" y="2672"/>
                        <a:pt x="17957" y="1411"/>
                      </a:cubicBezTo>
                      <a:close/>
                      <a:moveTo>
                        <a:pt x="10045" y="4377"/>
                      </a:moveTo>
                      <a:cubicBezTo>
                        <a:pt x="10045" y="4377"/>
                        <a:pt x="9923" y="4379"/>
                        <a:pt x="9923" y="4379"/>
                      </a:cubicBezTo>
                      <a:lnTo>
                        <a:pt x="9859" y="4564"/>
                      </a:lnTo>
                      <a:lnTo>
                        <a:pt x="9549" y="4564"/>
                      </a:lnTo>
                      <a:lnTo>
                        <a:pt x="9549" y="4743"/>
                      </a:lnTo>
                      <a:lnTo>
                        <a:pt x="9623" y="4743"/>
                      </a:lnTo>
                      <a:cubicBezTo>
                        <a:pt x="9623" y="4743"/>
                        <a:pt x="9626" y="4780"/>
                        <a:pt x="9633" y="4830"/>
                      </a:cubicBezTo>
                      <a:lnTo>
                        <a:pt x="9823" y="4812"/>
                      </a:lnTo>
                      <a:lnTo>
                        <a:pt x="9941" y="4730"/>
                      </a:lnTo>
                      <a:lnTo>
                        <a:pt x="9972" y="4564"/>
                      </a:lnTo>
                      <a:lnTo>
                        <a:pt x="10126" y="4548"/>
                      </a:lnTo>
                      <a:lnTo>
                        <a:pt x="10187" y="4409"/>
                      </a:lnTo>
                      <a:lnTo>
                        <a:pt x="10045" y="4377"/>
                      </a:lnTo>
                      <a:close/>
                      <a:moveTo>
                        <a:pt x="9226" y="4572"/>
                      </a:moveTo>
                      <a:cubicBezTo>
                        <a:pt x="9226" y="4572"/>
                        <a:pt x="9125" y="4712"/>
                        <a:pt x="9125" y="4712"/>
                      </a:cubicBezTo>
                      <a:lnTo>
                        <a:pt x="9113" y="4886"/>
                      </a:lnTo>
                      <a:lnTo>
                        <a:pt x="9337" y="4865"/>
                      </a:lnTo>
                      <a:lnTo>
                        <a:pt x="9360" y="4689"/>
                      </a:lnTo>
                      <a:lnTo>
                        <a:pt x="9226" y="4572"/>
                      </a:lnTo>
                      <a:close/>
                      <a:moveTo>
                        <a:pt x="17863" y="5981"/>
                      </a:moveTo>
                      <a:lnTo>
                        <a:pt x="16651" y="6087"/>
                      </a:lnTo>
                      <a:lnTo>
                        <a:pt x="16274" y="6314"/>
                      </a:lnTo>
                      <a:lnTo>
                        <a:pt x="15794" y="6314"/>
                      </a:lnTo>
                      <a:lnTo>
                        <a:pt x="15558" y="6287"/>
                      </a:lnTo>
                      <a:lnTo>
                        <a:pt x="14973" y="6649"/>
                      </a:lnTo>
                      <a:lnTo>
                        <a:pt x="14973" y="7330"/>
                      </a:lnTo>
                      <a:lnTo>
                        <a:pt x="13778" y="8291"/>
                      </a:lnTo>
                      <a:lnTo>
                        <a:pt x="13877" y="8703"/>
                      </a:lnTo>
                      <a:lnTo>
                        <a:pt x="14119" y="8703"/>
                      </a:lnTo>
                      <a:lnTo>
                        <a:pt x="14056" y="9092"/>
                      </a:lnTo>
                      <a:lnTo>
                        <a:pt x="13886" y="9163"/>
                      </a:lnTo>
                      <a:lnTo>
                        <a:pt x="13877" y="10185"/>
                      </a:lnTo>
                      <a:lnTo>
                        <a:pt x="14909" y="11497"/>
                      </a:lnTo>
                      <a:lnTo>
                        <a:pt x="15358" y="11497"/>
                      </a:lnTo>
                      <a:lnTo>
                        <a:pt x="15386" y="11417"/>
                      </a:lnTo>
                      <a:lnTo>
                        <a:pt x="16194" y="11417"/>
                      </a:lnTo>
                      <a:lnTo>
                        <a:pt x="16427" y="11176"/>
                      </a:lnTo>
                      <a:lnTo>
                        <a:pt x="16885" y="11176"/>
                      </a:lnTo>
                      <a:lnTo>
                        <a:pt x="17136" y="11456"/>
                      </a:lnTo>
                      <a:lnTo>
                        <a:pt x="17819" y="11536"/>
                      </a:lnTo>
                      <a:lnTo>
                        <a:pt x="17730" y="12548"/>
                      </a:lnTo>
                      <a:lnTo>
                        <a:pt x="18488" y="14041"/>
                      </a:lnTo>
                      <a:lnTo>
                        <a:pt x="18088" y="14892"/>
                      </a:lnTo>
                      <a:lnTo>
                        <a:pt x="18116" y="15293"/>
                      </a:lnTo>
                      <a:lnTo>
                        <a:pt x="18430" y="15644"/>
                      </a:lnTo>
                      <a:lnTo>
                        <a:pt x="18430" y="16607"/>
                      </a:lnTo>
                      <a:lnTo>
                        <a:pt x="18843" y="17226"/>
                      </a:lnTo>
                      <a:lnTo>
                        <a:pt x="18843" y="18029"/>
                      </a:lnTo>
                      <a:lnTo>
                        <a:pt x="19182" y="18029"/>
                      </a:lnTo>
                      <a:cubicBezTo>
                        <a:pt x="20693" y="15958"/>
                        <a:pt x="21600" y="13318"/>
                        <a:pt x="21600" y="10441"/>
                      </a:cubicBezTo>
                      <a:cubicBezTo>
                        <a:pt x="21600" y="9264"/>
                        <a:pt x="21447" y="8128"/>
                        <a:pt x="21165" y="7053"/>
                      </a:cubicBezTo>
                      <a:lnTo>
                        <a:pt x="21124" y="7095"/>
                      </a:lnTo>
                      <a:cubicBezTo>
                        <a:pt x="21124" y="7095"/>
                        <a:pt x="20262" y="7095"/>
                        <a:pt x="20262" y="7095"/>
                      </a:cubicBezTo>
                      <a:lnTo>
                        <a:pt x="19736" y="6658"/>
                      </a:lnTo>
                      <a:lnTo>
                        <a:pt x="19185" y="6718"/>
                      </a:lnTo>
                      <a:lnTo>
                        <a:pt x="19185" y="7095"/>
                      </a:lnTo>
                      <a:lnTo>
                        <a:pt x="19009" y="7095"/>
                      </a:lnTo>
                      <a:lnTo>
                        <a:pt x="18820" y="6944"/>
                      </a:lnTo>
                      <a:lnTo>
                        <a:pt x="17863" y="6674"/>
                      </a:lnTo>
                      <a:lnTo>
                        <a:pt x="17863" y="5981"/>
                      </a:lnTo>
                      <a:close/>
                      <a:moveTo>
                        <a:pt x="57" y="9260"/>
                      </a:moveTo>
                      <a:cubicBezTo>
                        <a:pt x="23" y="9647"/>
                        <a:pt x="0" y="10037"/>
                        <a:pt x="0" y="10434"/>
                      </a:cubicBezTo>
                      <a:cubicBezTo>
                        <a:pt x="0" y="15421"/>
                        <a:pt x="2723" y="19699"/>
                        <a:pt x="6601" y="21524"/>
                      </a:cubicBezTo>
                      <a:cubicBezTo>
                        <a:pt x="2729" y="19689"/>
                        <a:pt x="5" y="15404"/>
                        <a:pt x="5" y="10423"/>
                      </a:cubicBezTo>
                      <a:cubicBezTo>
                        <a:pt x="5" y="10031"/>
                        <a:pt x="24" y="9643"/>
                        <a:pt x="57" y="9260"/>
                      </a:cubicBezTo>
                      <a:close/>
                    </a:path>
                  </a:pathLst>
                </a:custGeom>
                <a:solidFill>
                  <a:srgbClr val="E6E7E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10" name="i$liḋe-Rectangle 44"/>
            <p:cNvSpPr/>
            <p:nvPr/>
          </p:nvSpPr>
          <p:spPr>
            <a:xfrm>
              <a:off x="8787796" y="4440858"/>
              <a:ext cx="1670485" cy="351571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 anchor="ctr">
              <a:noAutofit/>
            </a:bodyPr>
            <a:lstStyle/>
            <a:p>
              <a:r>
                <a:rPr lang="en-US" altLang="zh-CN" sz="1600" b="1">
                  <a:solidFill>
                    <a:schemeClr val="accent2"/>
                  </a:solidFill>
                </a:rPr>
                <a:t>50% </a:t>
              </a:r>
              <a:r>
                <a:rPr lang="zh-CN" altLang="en-US" sz="1600" b="1">
                  <a:solidFill>
                    <a:schemeClr val="accent2"/>
                  </a:solidFill>
                </a:rPr>
                <a:t>关键词</a:t>
              </a:r>
              <a:endParaRPr lang="zh-CN" altLang="en-US" sz="1600" b="1">
                <a:solidFill>
                  <a:schemeClr val="accent2"/>
                </a:solidFill>
              </a:endParaRPr>
            </a:p>
          </p:txBody>
        </p:sp>
        <p:sp>
          <p:nvSpPr>
            <p:cNvPr id="11" name="i$liḋe-Rectangle 45"/>
            <p:cNvSpPr/>
            <p:nvPr/>
          </p:nvSpPr>
          <p:spPr>
            <a:xfrm>
              <a:off x="1872046" y="1649640"/>
              <a:ext cx="1670485" cy="320601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 anchor="ctr">
              <a:noAutofit/>
            </a:bodyPr>
            <a:lstStyle/>
            <a:p>
              <a:r>
                <a:rPr lang="en-US" altLang="zh-CN" sz="1600" b="1" dirty="0">
                  <a:solidFill>
                    <a:schemeClr val="accent2"/>
                  </a:solidFill>
                </a:rPr>
                <a:t>23% </a:t>
              </a:r>
              <a:r>
                <a:rPr lang="zh-CN" altLang="en-US" sz="1600" b="1" dirty="0">
                  <a:solidFill>
                    <a:schemeClr val="accent2"/>
                  </a:solidFill>
                </a:rPr>
                <a:t>关键词</a:t>
              </a:r>
              <a:endParaRPr lang="zh-CN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12" name="i$liḋe-Rectangle 46"/>
            <p:cNvSpPr/>
            <p:nvPr/>
          </p:nvSpPr>
          <p:spPr>
            <a:xfrm>
              <a:off x="1872046" y="4456344"/>
              <a:ext cx="1670485" cy="320601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 anchor="ctr">
              <a:noAutofit/>
            </a:bodyPr>
            <a:lstStyle/>
            <a:p>
              <a:r>
                <a:rPr lang="en-US" altLang="zh-CN" sz="1600" b="1">
                  <a:solidFill>
                    <a:schemeClr val="accent3"/>
                  </a:solidFill>
                </a:rPr>
                <a:t>45% </a:t>
              </a:r>
              <a:r>
                <a:rPr lang="zh-CN" altLang="en-US" sz="1600" b="1">
                  <a:solidFill>
                    <a:schemeClr val="accent3"/>
                  </a:solidFill>
                </a:rPr>
                <a:t>关键词</a:t>
              </a:r>
              <a:endParaRPr lang="zh-CN" altLang="en-US" sz="1600" b="1">
                <a:solidFill>
                  <a:schemeClr val="accent3"/>
                </a:solidFill>
              </a:endParaRPr>
            </a:p>
          </p:txBody>
        </p:sp>
        <p:grpSp>
          <p:nvGrpSpPr>
            <p:cNvPr id="13" name="Group 47"/>
            <p:cNvGrpSpPr/>
            <p:nvPr/>
          </p:nvGrpSpPr>
          <p:grpSpPr>
            <a:xfrm>
              <a:off x="1676232" y="2091559"/>
              <a:ext cx="2562986" cy="704815"/>
              <a:chOff x="1676232" y="2091559"/>
              <a:chExt cx="2562986" cy="704815"/>
            </a:xfrm>
          </p:grpSpPr>
          <p:grpSp>
            <p:nvGrpSpPr>
              <p:cNvPr id="33" name="Group 48"/>
              <p:cNvGrpSpPr/>
              <p:nvPr/>
            </p:nvGrpSpPr>
            <p:grpSpPr>
              <a:xfrm flipH="1">
                <a:off x="1775801" y="2161373"/>
                <a:ext cx="2463417" cy="635001"/>
                <a:chOff x="0" y="0"/>
                <a:chExt cx="4926834" cy="1270000"/>
              </a:xfrm>
            </p:grpSpPr>
            <p:sp>
              <p:nvSpPr>
                <p:cNvPr id="35" name="i$liḋe-Straight Connector 50"/>
                <p:cNvSpPr/>
                <p:nvPr/>
              </p:nvSpPr>
              <p:spPr>
                <a:xfrm flipV="1">
                  <a:off x="0" y="0"/>
                  <a:ext cx="1270000" cy="1270000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6" name="i$liḋe-Straight Connector 51"/>
                <p:cNvSpPr/>
                <p:nvPr/>
              </p:nvSpPr>
              <p:spPr>
                <a:xfrm>
                  <a:off x="1253173" y="0"/>
                  <a:ext cx="3673661" cy="0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34" name="i$liḋe-Oval 49"/>
              <p:cNvSpPr/>
              <p:nvPr/>
            </p:nvSpPr>
            <p:spPr>
              <a:xfrm>
                <a:off x="1676232" y="2091559"/>
                <a:ext cx="125894" cy="125894"/>
              </a:xfrm>
              <a:prstGeom prst="ellipse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4" name="Group 52"/>
            <p:cNvGrpSpPr/>
            <p:nvPr/>
          </p:nvGrpSpPr>
          <p:grpSpPr>
            <a:xfrm>
              <a:off x="1676232" y="4334402"/>
              <a:ext cx="2562986" cy="691716"/>
              <a:chOff x="1676232" y="4334402"/>
              <a:chExt cx="2562986" cy="691716"/>
            </a:xfrm>
          </p:grpSpPr>
          <p:grpSp>
            <p:nvGrpSpPr>
              <p:cNvPr id="29" name="Group 53"/>
              <p:cNvGrpSpPr/>
              <p:nvPr/>
            </p:nvGrpSpPr>
            <p:grpSpPr>
              <a:xfrm rot="10800000">
                <a:off x="1775801" y="4334402"/>
                <a:ext cx="2463417" cy="635001"/>
                <a:chOff x="0" y="0"/>
                <a:chExt cx="4926834" cy="1270000"/>
              </a:xfrm>
            </p:grpSpPr>
            <p:sp>
              <p:nvSpPr>
                <p:cNvPr id="31" name="i$liḋe-Straight Connector 55"/>
                <p:cNvSpPr/>
                <p:nvPr/>
              </p:nvSpPr>
              <p:spPr>
                <a:xfrm flipV="1">
                  <a:off x="0" y="0"/>
                  <a:ext cx="1270000" cy="1270000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2" name="i$liḋe-Straight Connector 56"/>
                <p:cNvSpPr/>
                <p:nvPr/>
              </p:nvSpPr>
              <p:spPr>
                <a:xfrm>
                  <a:off x="1253173" y="0"/>
                  <a:ext cx="3673661" cy="0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30" name="i$liḋe-Oval 54"/>
              <p:cNvSpPr/>
              <p:nvPr/>
            </p:nvSpPr>
            <p:spPr>
              <a:xfrm>
                <a:off x="1676232" y="4900224"/>
                <a:ext cx="125894" cy="125894"/>
              </a:xfrm>
              <a:prstGeom prst="ellipse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5" name="Group 57"/>
            <p:cNvGrpSpPr/>
            <p:nvPr/>
          </p:nvGrpSpPr>
          <p:grpSpPr>
            <a:xfrm>
              <a:off x="8125238" y="4334402"/>
              <a:ext cx="2499973" cy="691716"/>
              <a:chOff x="8125238" y="4334402"/>
              <a:chExt cx="2499973" cy="691716"/>
            </a:xfrm>
          </p:grpSpPr>
          <p:grpSp>
            <p:nvGrpSpPr>
              <p:cNvPr id="25" name="Group 58"/>
              <p:cNvGrpSpPr/>
              <p:nvPr/>
            </p:nvGrpSpPr>
            <p:grpSpPr>
              <a:xfrm rot="10800000" flipH="1">
                <a:off x="8125238" y="4334402"/>
                <a:ext cx="2463417" cy="635001"/>
                <a:chOff x="0" y="0"/>
                <a:chExt cx="4926834" cy="1270000"/>
              </a:xfrm>
            </p:grpSpPr>
            <p:sp>
              <p:nvSpPr>
                <p:cNvPr id="27" name="i$liḋe-Straight Connector 60"/>
                <p:cNvSpPr/>
                <p:nvPr/>
              </p:nvSpPr>
              <p:spPr>
                <a:xfrm flipV="1">
                  <a:off x="0" y="0"/>
                  <a:ext cx="1270000" cy="1270000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8" name="i$liḋe-Straight Connector 61"/>
                <p:cNvSpPr/>
                <p:nvPr/>
              </p:nvSpPr>
              <p:spPr>
                <a:xfrm>
                  <a:off x="1253173" y="0"/>
                  <a:ext cx="3673661" cy="0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26" name="i$liḋe-Oval 59"/>
              <p:cNvSpPr/>
              <p:nvPr/>
            </p:nvSpPr>
            <p:spPr>
              <a:xfrm>
                <a:off x="10499317" y="4900224"/>
                <a:ext cx="125894" cy="125894"/>
              </a:xfrm>
              <a:prstGeom prst="ellipse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6" name="Group 62"/>
            <p:cNvGrpSpPr/>
            <p:nvPr/>
          </p:nvGrpSpPr>
          <p:grpSpPr>
            <a:xfrm>
              <a:off x="8125238" y="2091559"/>
              <a:ext cx="2499973" cy="704815"/>
              <a:chOff x="8125238" y="2091559"/>
              <a:chExt cx="2499973" cy="704815"/>
            </a:xfrm>
          </p:grpSpPr>
          <p:grpSp>
            <p:nvGrpSpPr>
              <p:cNvPr id="21" name="Group 63"/>
              <p:cNvGrpSpPr/>
              <p:nvPr/>
            </p:nvGrpSpPr>
            <p:grpSpPr>
              <a:xfrm>
                <a:off x="8125238" y="2161373"/>
                <a:ext cx="2463417" cy="635001"/>
                <a:chOff x="0" y="0"/>
                <a:chExt cx="4926834" cy="1270000"/>
              </a:xfrm>
            </p:grpSpPr>
            <p:sp>
              <p:nvSpPr>
                <p:cNvPr id="23" name="i$liḋe-Straight Connector 65"/>
                <p:cNvSpPr/>
                <p:nvPr/>
              </p:nvSpPr>
              <p:spPr>
                <a:xfrm flipV="1">
                  <a:off x="0" y="0"/>
                  <a:ext cx="1270000" cy="1270000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" name="i$liḋe-Straight Connector 66"/>
                <p:cNvSpPr/>
                <p:nvPr/>
              </p:nvSpPr>
              <p:spPr>
                <a:xfrm>
                  <a:off x="1253173" y="0"/>
                  <a:ext cx="3673661" cy="0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22" name="i$liḋe-Oval 64"/>
              <p:cNvSpPr/>
              <p:nvPr/>
            </p:nvSpPr>
            <p:spPr>
              <a:xfrm>
                <a:off x="10499317" y="2091559"/>
                <a:ext cx="125894" cy="125894"/>
              </a:xfrm>
              <a:prstGeom prst="ellipse">
                <a:avLst/>
              </a:prstGeom>
              <a:solidFill>
                <a:schemeClr val="accent4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7" name="i$liḋe-TextBox 67"/>
            <p:cNvSpPr txBox="1"/>
            <p:nvPr/>
          </p:nvSpPr>
          <p:spPr>
            <a:xfrm>
              <a:off x="876301" y="2298321"/>
              <a:ext cx="2666232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i$liḋe-TextBox 69"/>
            <p:cNvSpPr txBox="1"/>
            <p:nvPr/>
          </p:nvSpPr>
          <p:spPr>
            <a:xfrm>
              <a:off x="876301" y="5096574"/>
              <a:ext cx="2666232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i$liḋe-TextBox 70"/>
            <p:cNvSpPr txBox="1"/>
            <p:nvPr/>
          </p:nvSpPr>
          <p:spPr>
            <a:xfrm>
              <a:off x="8787796" y="2298321"/>
              <a:ext cx="2820004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i$liḋe-TextBox 71"/>
            <p:cNvSpPr txBox="1"/>
            <p:nvPr/>
          </p:nvSpPr>
          <p:spPr>
            <a:xfrm>
              <a:off x="8787796" y="5096574"/>
              <a:ext cx="2820004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4218316"/>
            <a:ext cx="9144000" cy="925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0" y="1"/>
            <a:ext cx="9144000" cy="4454432"/>
            <a:chOff x="0" y="1"/>
            <a:chExt cx="9144000" cy="4454432"/>
          </a:xfrm>
        </p:grpSpPr>
        <p:sp>
          <p:nvSpPr>
            <p:cNvPr id="4" name="矩形 3"/>
            <p:cNvSpPr/>
            <p:nvPr/>
          </p:nvSpPr>
          <p:spPr>
            <a:xfrm>
              <a:off x="0" y="1"/>
              <a:ext cx="9144000" cy="42183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/>
            </a:p>
          </p:txBody>
        </p:sp>
        <p:sp>
          <p:nvSpPr>
            <p:cNvPr id="6" name="等腰三角形 5"/>
            <p:cNvSpPr/>
            <p:nvPr/>
          </p:nvSpPr>
          <p:spPr>
            <a:xfrm rot="10800000">
              <a:off x="777240" y="4218316"/>
              <a:ext cx="424542" cy="236117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209006" y="94213"/>
            <a:ext cx="8752114" cy="4029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33" y="170576"/>
            <a:ext cx="8561614" cy="305406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11" name="文本框 10"/>
          <p:cNvSpPr txBox="1"/>
          <p:nvPr/>
        </p:nvSpPr>
        <p:spPr>
          <a:xfrm>
            <a:off x="2967990" y="3144558"/>
            <a:ext cx="3806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谢谢聆听</a:t>
            </a:r>
            <a:endParaRPr lang="zh-CN" altLang="en-US" sz="6000" b="1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46020" y="4276413"/>
            <a:ext cx="4328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加入我们吧！有你我们才完整</a:t>
            </a:r>
            <a:endParaRPr lang="zh-CN" altLang="en-US" sz="24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155180" y="4777890"/>
            <a:ext cx="22783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文学社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    20XX.9.9</a:t>
            </a:r>
            <a:endParaRPr lang="zh-CN" altLang="en-US" sz="16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 flipV="1">
            <a:off x="5318760" y="4947167"/>
            <a:ext cx="183642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3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581150"/>
            <a:ext cx="4196816" cy="191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729966" y="1581149"/>
            <a:ext cx="6414034" cy="1914525"/>
          </a:xfrm>
          <a:custGeom>
            <a:avLst/>
            <a:gdLst>
              <a:gd name="connsiteX0" fmla="*/ 0 w 5305425"/>
              <a:gd name="connsiteY0" fmla="*/ 0 h 1914525"/>
              <a:gd name="connsiteX1" fmla="*/ 5305425 w 5305425"/>
              <a:gd name="connsiteY1" fmla="*/ 0 h 1914525"/>
              <a:gd name="connsiteX2" fmla="*/ 5305425 w 5305425"/>
              <a:gd name="connsiteY2" fmla="*/ 1914525 h 1914525"/>
              <a:gd name="connsiteX3" fmla="*/ 0 w 5305425"/>
              <a:gd name="connsiteY3" fmla="*/ 1914525 h 1914525"/>
              <a:gd name="connsiteX4" fmla="*/ 0 w 5305425"/>
              <a:gd name="connsiteY4" fmla="*/ 0 h 1914525"/>
              <a:gd name="connsiteX0-1" fmla="*/ 1104900 w 5305425"/>
              <a:gd name="connsiteY0-2" fmla="*/ 0 h 1924050"/>
              <a:gd name="connsiteX1-3" fmla="*/ 5305425 w 5305425"/>
              <a:gd name="connsiteY1-4" fmla="*/ 9525 h 1924050"/>
              <a:gd name="connsiteX2-5" fmla="*/ 5305425 w 5305425"/>
              <a:gd name="connsiteY2-6" fmla="*/ 1924050 h 1924050"/>
              <a:gd name="connsiteX3-7" fmla="*/ 0 w 5305425"/>
              <a:gd name="connsiteY3-8" fmla="*/ 1924050 h 1924050"/>
              <a:gd name="connsiteX4-9" fmla="*/ 1104900 w 5305425"/>
              <a:gd name="connsiteY4-10" fmla="*/ 0 h 19240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05425" h="1924050">
                <a:moveTo>
                  <a:pt x="1104900" y="0"/>
                </a:moveTo>
                <a:lnTo>
                  <a:pt x="5305425" y="9525"/>
                </a:lnTo>
                <a:lnTo>
                  <a:pt x="5305425" y="1924050"/>
                </a:lnTo>
                <a:lnTo>
                  <a:pt x="0" y="1924050"/>
                </a:lnTo>
                <a:lnTo>
                  <a:pt x="11049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219" y="1660863"/>
            <a:ext cx="3552825" cy="17550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504222" y="2184468"/>
            <a:ext cx="4820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、标题内容预设</a:t>
            </a:r>
            <a:endParaRPr lang="zh-CN" altLang="en-US" sz="40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21328" y="1094824"/>
            <a:ext cx="5759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点击图片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右键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大小位置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填充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图片填充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更换合适图片</a:t>
            </a:r>
            <a:endParaRPr lang="zh-CN" altLang="en-US" dirty="0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6794" y="74023"/>
            <a:ext cx="2429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accent1"/>
                </a:solidFill>
              </a:rPr>
              <a:t>标题内容预设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87829" y="474133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513323"/>
            <a:ext cx="1828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1"/>
          <p:cNvSpPr/>
          <p:nvPr/>
        </p:nvSpPr>
        <p:spPr bwMode="auto">
          <a:xfrm>
            <a:off x="4572000" y="1394019"/>
            <a:ext cx="4572001" cy="20445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1">
            <a:blip r:embed="rId1"/>
            <a:srcRect/>
            <a:stretch>
              <a:fillRect/>
            </a:stretch>
          </a:blip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190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6772" y="1394019"/>
            <a:ext cx="4578773" cy="2044588"/>
            <a:chOff x="-6772" y="1394019"/>
            <a:chExt cx="4578773" cy="2044588"/>
          </a:xfrm>
        </p:grpSpPr>
        <p:sp>
          <p:nvSpPr>
            <p:cNvPr id="10" name="AutoShape 1"/>
            <p:cNvSpPr/>
            <p:nvPr/>
          </p:nvSpPr>
          <p:spPr bwMode="auto">
            <a:xfrm>
              <a:off x="-6772" y="1394019"/>
              <a:ext cx="4578773" cy="20445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190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charset="0"/>
                <a:sym typeface="Arial" panose="020B0604020202020204" pitchFamily="34" charset="0"/>
              </a:endParaRPr>
            </a:p>
          </p:txBody>
        </p:sp>
        <p:sp>
          <p:nvSpPr>
            <p:cNvPr id="11" name="ïṧḷïḓê-Rectangle 63"/>
            <p:cNvSpPr/>
            <p:nvPr/>
          </p:nvSpPr>
          <p:spPr>
            <a:xfrm>
              <a:off x="401784" y="1537177"/>
              <a:ext cx="1940415" cy="184666"/>
            </a:xfrm>
            <a:prstGeom prst="rect">
              <a:avLst/>
            </a:prstGeom>
          </p:spPr>
          <p:txBody>
            <a:bodyPr wrap="none" lIns="144000" tIns="0" rIns="144000" bIns="0">
              <a:no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</a:rPr>
                <a:t>标题文本预设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ïṧḷïḓê-Rectangle 64"/>
            <p:cNvSpPr/>
            <p:nvPr/>
          </p:nvSpPr>
          <p:spPr>
            <a:xfrm>
              <a:off x="401784" y="1788518"/>
              <a:ext cx="3084366" cy="402008"/>
            </a:xfrm>
            <a:prstGeom prst="rect">
              <a:avLst/>
            </a:prstGeom>
          </p:spPr>
          <p:txBody>
            <a:bodyPr wrap="square" lIns="144000" tIns="0" rIns="144000" bIns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ïṧḷïḓê-Rectangle 65"/>
            <p:cNvSpPr/>
            <p:nvPr/>
          </p:nvSpPr>
          <p:spPr>
            <a:xfrm>
              <a:off x="401784" y="2598802"/>
              <a:ext cx="1940415" cy="184666"/>
            </a:xfrm>
            <a:prstGeom prst="rect">
              <a:avLst/>
            </a:prstGeom>
          </p:spPr>
          <p:txBody>
            <a:bodyPr wrap="none" lIns="144000" tIns="0" rIns="144000" bIns="0">
              <a:no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</a:rPr>
                <a:t>标题文本预设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ïṧḷïḓê-Rectangle 66"/>
            <p:cNvSpPr/>
            <p:nvPr/>
          </p:nvSpPr>
          <p:spPr>
            <a:xfrm>
              <a:off x="401784" y="2850142"/>
              <a:ext cx="3084366" cy="402008"/>
            </a:xfrm>
            <a:prstGeom prst="rect">
              <a:avLst/>
            </a:prstGeom>
          </p:spPr>
          <p:txBody>
            <a:bodyPr wrap="square" lIns="144000" tIns="0" rIns="144000" bIns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28"/>
          <p:cNvSpPr txBox="1">
            <a:spLocks noChangeArrowheads="1"/>
          </p:cNvSpPr>
          <p:nvPr/>
        </p:nvSpPr>
        <p:spPr bwMode="auto">
          <a:xfrm>
            <a:off x="1191016" y="3581765"/>
            <a:ext cx="72159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点击此处更换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文本点击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此处更换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文本点击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此处更换文本点击此处更换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文本点击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此处更换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文本点击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此处更换文本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</a:endParaRPr>
          </a:p>
          <a:p>
            <a:pPr algn="ctr" fontAlgn="ctr"/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6794" y="74023"/>
            <a:ext cx="2429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accent1"/>
                </a:solidFill>
              </a:rPr>
              <a:t>标题内容预设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87829" y="474133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513323"/>
            <a:ext cx="1828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013732"/>
            <a:ext cx="4991215" cy="29105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145" y="1013732"/>
            <a:ext cx="2783205" cy="16766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145" y="2777261"/>
            <a:ext cx="2364105" cy="1167868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875155" y="1013730"/>
            <a:ext cx="1059295" cy="2931398"/>
            <a:chOff x="7837055" y="1204230"/>
            <a:chExt cx="1059295" cy="2931398"/>
          </a:xfrm>
        </p:grpSpPr>
        <p:sp>
          <p:nvSpPr>
            <p:cNvPr id="11" name="任意多边形: 形状 10"/>
            <p:cNvSpPr/>
            <p:nvPr/>
          </p:nvSpPr>
          <p:spPr>
            <a:xfrm>
              <a:off x="7837055" y="1204230"/>
              <a:ext cx="1059295" cy="2931398"/>
            </a:xfrm>
            <a:custGeom>
              <a:avLst/>
              <a:gdLst>
                <a:gd name="connsiteX0" fmla="*/ 0 w 1059295"/>
                <a:gd name="connsiteY0" fmla="*/ 1763530 h 2931398"/>
                <a:gd name="connsiteX1" fmla="*/ 1059295 w 1059295"/>
                <a:gd name="connsiteY1" fmla="*/ 1763530 h 2931398"/>
                <a:gd name="connsiteX2" fmla="*/ 1059295 w 1059295"/>
                <a:gd name="connsiteY2" fmla="*/ 2931398 h 2931398"/>
                <a:gd name="connsiteX3" fmla="*/ 0 w 1059295"/>
                <a:gd name="connsiteY3" fmla="*/ 2931398 h 2931398"/>
                <a:gd name="connsiteX4" fmla="*/ 354445 w 1059295"/>
                <a:gd name="connsiteY4" fmla="*/ 0 h 2931398"/>
                <a:gd name="connsiteX5" fmla="*/ 1059295 w 1059295"/>
                <a:gd name="connsiteY5" fmla="*/ 0 h 2931398"/>
                <a:gd name="connsiteX6" fmla="*/ 1059295 w 1059295"/>
                <a:gd name="connsiteY6" fmla="*/ 1763529 h 2931398"/>
                <a:gd name="connsiteX7" fmla="*/ 354445 w 1059295"/>
                <a:gd name="connsiteY7" fmla="*/ 1763529 h 293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9295" h="2931398">
                  <a:moveTo>
                    <a:pt x="0" y="1763530"/>
                  </a:moveTo>
                  <a:lnTo>
                    <a:pt x="1059295" y="1763530"/>
                  </a:lnTo>
                  <a:lnTo>
                    <a:pt x="1059295" y="2931398"/>
                  </a:lnTo>
                  <a:lnTo>
                    <a:pt x="0" y="2931398"/>
                  </a:lnTo>
                  <a:close/>
                  <a:moveTo>
                    <a:pt x="354445" y="0"/>
                  </a:moveTo>
                  <a:lnTo>
                    <a:pt x="1059295" y="0"/>
                  </a:lnTo>
                  <a:lnTo>
                    <a:pt x="1059295" y="1763529"/>
                  </a:lnTo>
                  <a:lnTo>
                    <a:pt x="354445" y="1763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256155" y="2276475"/>
              <a:ext cx="5715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</a:rPr>
                <a:t>关键词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文本框 28"/>
          <p:cNvSpPr txBox="1">
            <a:spLocks noChangeArrowheads="1"/>
          </p:cNvSpPr>
          <p:nvPr/>
        </p:nvSpPr>
        <p:spPr bwMode="auto">
          <a:xfrm>
            <a:off x="1078330" y="4050050"/>
            <a:ext cx="72159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点击此处更换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文本点击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此处更换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文本点击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此处更换文本点击此处更换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文本点击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此处更换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文本点击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此处更换文本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</a:endParaRPr>
          </a:p>
          <a:p>
            <a:pPr algn="ctr" fontAlgn="ctr"/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6794" y="74023"/>
            <a:ext cx="2429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accent1"/>
                </a:solidFill>
              </a:rPr>
              <a:t>标题内容预设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87829" y="474133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513323"/>
            <a:ext cx="1828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2244487"/>
            <a:ext cx="3465792" cy="2295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42" y="1784112"/>
            <a:ext cx="4133850" cy="27559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87829" y="1784112"/>
            <a:ext cx="3465792" cy="460375"/>
            <a:chOff x="755837" y="1990724"/>
            <a:chExt cx="3465792" cy="460375"/>
          </a:xfrm>
        </p:grpSpPr>
        <p:sp>
          <p:nvSpPr>
            <p:cNvPr id="10" name="矩形 9"/>
            <p:cNvSpPr/>
            <p:nvPr/>
          </p:nvSpPr>
          <p:spPr>
            <a:xfrm>
              <a:off x="755837" y="1990724"/>
              <a:ext cx="3465792" cy="4603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663139" y="2036245"/>
              <a:ext cx="1765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标题内容预设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97510" y="874243"/>
            <a:ext cx="7935557" cy="1438555"/>
            <a:chOff x="874713" y="3261688"/>
            <a:chExt cx="10580742" cy="1918073"/>
          </a:xfrm>
        </p:grpSpPr>
        <p:sp>
          <p:nvSpPr>
            <p:cNvPr id="13" name="矩形 12"/>
            <p:cNvSpPr/>
            <p:nvPr/>
          </p:nvSpPr>
          <p:spPr>
            <a:xfrm>
              <a:off x="874713" y="3677812"/>
              <a:ext cx="10580742" cy="150194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4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4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4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4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74713" y="3261688"/>
              <a:ext cx="2241975" cy="52877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accent1"/>
                  </a:solidFill>
                </a:rPr>
                <a:t>标题文字添加</a:t>
              </a:r>
              <a:endParaRPr lang="zh-CN" altLang="en-US" b="1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6794" y="74023"/>
            <a:ext cx="2429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accent1"/>
                </a:solidFill>
              </a:rPr>
              <a:t>标题内容预设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87829" y="474133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513323"/>
            <a:ext cx="1828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占位符 31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6" r="16016"/>
          <a:stretch>
            <a:fillRect/>
          </a:stretch>
        </p:blipFill>
        <p:spPr>
          <a:xfrm>
            <a:off x="990335" y="1097542"/>
            <a:ext cx="1933840" cy="1928630"/>
          </a:xfrm>
          <a:custGeom>
            <a:avLst/>
            <a:gdLst>
              <a:gd name="connsiteX0" fmla="*/ 966920 w 1933840"/>
              <a:gd name="connsiteY0" fmla="*/ 0 h 1928630"/>
              <a:gd name="connsiteX1" fmla="*/ 1933840 w 1933840"/>
              <a:gd name="connsiteY1" fmla="*/ 964315 h 1928630"/>
              <a:gd name="connsiteX2" fmla="*/ 966920 w 1933840"/>
              <a:gd name="connsiteY2" fmla="*/ 1928630 h 1928630"/>
              <a:gd name="connsiteX3" fmla="*/ 0 w 1933840"/>
              <a:gd name="connsiteY3" fmla="*/ 964315 h 1928630"/>
              <a:gd name="connsiteX4" fmla="*/ 966920 w 1933840"/>
              <a:gd name="connsiteY4" fmla="*/ 0 h 192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3840" h="1928630">
                <a:moveTo>
                  <a:pt x="966920" y="0"/>
                </a:moveTo>
                <a:cubicBezTo>
                  <a:pt x="1500935" y="0"/>
                  <a:pt x="1933840" y="431739"/>
                  <a:pt x="1933840" y="964315"/>
                </a:cubicBezTo>
                <a:cubicBezTo>
                  <a:pt x="1933840" y="1496891"/>
                  <a:pt x="1500935" y="1928630"/>
                  <a:pt x="966920" y="1928630"/>
                </a:cubicBezTo>
                <a:cubicBezTo>
                  <a:pt x="432905" y="1928630"/>
                  <a:pt x="0" y="1496891"/>
                  <a:pt x="0" y="964315"/>
                </a:cubicBezTo>
                <a:cubicBezTo>
                  <a:pt x="0" y="431739"/>
                  <a:pt x="432905" y="0"/>
                  <a:pt x="966920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pic>
      <p:pic>
        <p:nvPicPr>
          <p:cNvPr id="8" name="图片占位符 3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r="16618"/>
          <a:stretch>
            <a:fillRect/>
          </a:stretch>
        </p:blipFill>
        <p:spPr>
          <a:xfrm>
            <a:off x="3738164" y="1097542"/>
            <a:ext cx="1933840" cy="1928630"/>
          </a:xfrm>
          <a:custGeom>
            <a:avLst/>
            <a:gdLst>
              <a:gd name="connsiteX0" fmla="*/ 966920 w 1933840"/>
              <a:gd name="connsiteY0" fmla="*/ 0 h 1928630"/>
              <a:gd name="connsiteX1" fmla="*/ 1933840 w 1933840"/>
              <a:gd name="connsiteY1" fmla="*/ 964315 h 1928630"/>
              <a:gd name="connsiteX2" fmla="*/ 966920 w 1933840"/>
              <a:gd name="connsiteY2" fmla="*/ 1928630 h 1928630"/>
              <a:gd name="connsiteX3" fmla="*/ 0 w 1933840"/>
              <a:gd name="connsiteY3" fmla="*/ 964315 h 1928630"/>
              <a:gd name="connsiteX4" fmla="*/ 966920 w 1933840"/>
              <a:gd name="connsiteY4" fmla="*/ 0 h 192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3840" h="1928630">
                <a:moveTo>
                  <a:pt x="966920" y="0"/>
                </a:moveTo>
                <a:cubicBezTo>
                  <a:pt x="1500935" y="0"/>
                  <a:pt x="1933840" y="431739"/>
                  <a:pt x="1933840" y="964315"/>
                </a:cubicBezTo>
                <a:cubicBezTo>
                  <a:pt x="1933840" y="1496891"/>
                  <a:pt x="1500935" y="1928630"/>
                  <a:pt x="966920" y="1928630"/>
                </a:cubicBezTo>
                <a:cubicBezTo>
                  <a:pt x="432905" y="1928630"/>
                  <a:pt x="0" y="1496891"/>
                  <a:pt x="0" y="964315"/>
                </a:cubicBezTo>
                <a:cubicBezTo>
                  <a:pt x="0" y="431739"/>
                  <a:pt x="432905" y="0"/>
                  <a:pt x="966920" y="0"/>
                </a:cubicBezTo>
                <a:close/>
              </a:path>
            </a:pathLst>
          </a:custGeom>
        </p:spPr>
      </p:pic>
      <p:pic>
        <p:nvPicPr>
          <p:cNvPr id="9" name="图片占位符 3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r="12407"/>
          <a:stretch>
            <a:fillRect/>
          </a:stretch>
        </p:blipFill>
        <p:spPr>
          <a:xfrm>
            <a:off x="6485992" y="1097542"/>
            <a:ext cx="1933840" cy="1928630"/>
          </a:xfrm>
          <a:custGeom>
            <a:avLst/>
            <a:gdLst>
              <a:gd name="connsiteX0" fmla="*/ 966920 w 1933840"/>
              <a:gd name="connsiteY0" fmla="*/ 0 h 1928630"/>
              <a:gd name="connsiteX1" fmla="*/ 1933840 w 1933840"/>
              <a:gd name="connsiteY1" fmla="*/ 964315 h 1928630"/>
              <a:gd name="connsiteX2" fmla="*/ 966920 w 1933840"/>
              <a:gd name="connsiteY2" fmla="*/ 1928630 h 1928630"/>
              <a:gd name="connsiteX3" fmla="*/ 0 w 1933840"/>
              <a:gd name="connsiteY3" fmla="*/ 964315 h 1928630"/>
              <a:gd name="connsiteX4" fmla="*/ 966920 w 1933840"/>
              <a:gd name="connsiteY4" fmla="*/ 0 h 192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3840" h="1928630">
                <a:moveTo>
                  <a:pt x="966920" y="0"/>
                </a:moveTo>
                <a:cubicBezTo>
                  <a:pt x="1500935" y="0"/>
                  <a:pt x="1933840" y="431739"/>
                  <a:pt x="1933840" y="964315"/>
                </a:cubicBezTo>
                <a:cubicBezTo>
                  <a:pt x="1933840" y="1496891"/>
                  <a:pt x="1500935" y="1928630"/>
                  <a:pt x="966920" y="1928630"/>
                </a:cubicBezTo>
                <a:cubicBezTo>
                  <a:pt x="432905" y="1928630"/>
                  <a:pt x="0" y="1496891"/>
                  <a:pt x="0" y="964315"/>
                </a:cubicBezTo>
                <a:cubicBezTo>
                  <a:pt x="0" y="431739"/>
                  <a:pt x="432905" y="0"/>
                  <a:pt x="966920" y="0"/>
                </a:cubicBezTo>
                <a:close/>
              </a:path>
            </a:pathLst>
          </a:custGeom>
        </p:spPr>
      </p:pic>
      <p:grpSp>
        <p:nvGrpSpPr>
          <p:cNvPr id="10" name="组合 9"/>
          <p:cNvGrpSpPr/>
          <p:nvPr/>
        </p:nvGrpSpPr>
        <p:grpSpPr>
          <a:xfrm>
            <a:off x="732737" y="3254315"/>
            <a:ext cx="2449035" cy="783308"/>
            <a:chOff x="2570965" y="1996460"/>
            <a:chExt cx="2449035" cy="783308"/>
          </a:xfrm>
        </p:grpSpPr>
        <p:sp>
          <p:nvSpPr>
            <p:cNvPr id="11" name="TextBox 11"/>
            <p:cNvSpPr txBox="1"/>
            <p:nvPr/>
          </p:nvSpPr>
          <p:spPr>
            <a:xfrm>
              <a:off x="2570966" y="2336570"/>
              <a:ext cx="2449034" cy="4431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</a:pP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0965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dirty="0">
                  <a:solidFill>
                    <a:schemeClr val="accent4"/>
                  </a:solidFill>
                </a:rPr>
                <a:t>标题文字添加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480566" y="3254315"/>
            <a:ext cx="2449035" cy="783308"/>
            <a:chOff x="2570965" y="1996460"/>
            <a:chExt cx="2449035" cy="783308"/>
          </a:xfrm>
        </p:grpSpPr>
        <p:sp>
          <p:nvSpPr>
            <p:cNvPr id="14" name="TextBox 11"/>
            <p:cNvSpPr txBox="1"/>
            <p:nvPr/>
          </p:nvSpPr>
          <p:spPr>
            <a:xfrm>
              <a:off x="2570966" y="2336570"/>
              <a:ext cx="2449034" cy="4431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</a:pP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11"/>
            <p:cNvSpPr txBox="1"/>
            <p:nvPr/>
          </p:nvSpPr>
          <p:spPr>
            <a:xfrm>
              <a:off x="2570965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dirty="0">
                  <a:solidFill>
                    <a:schemeClr val="accent1"/>
                  </a:solidFill>
                </a:rPr>
                <a:t>标题文字添加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228394" y="3254315"/>
            <a:ext cx="2449035" cy="783308"/>
            <a:chOff x="2570965" y="1996460"/>
            <a:chExt cx="2449035" cy="783308"/>
          </a:xfrm>
        </p:grpSpPr>
        <p:sp>
          <p:nvSpPr>
            <p:cNvPr id="17" name="TextBox 11"/>
            <p:cNvSpPr txBox="1"/>
            <p:nvPr/>
          </p:nvSpPr>
          <p:spPr>
            <a:xfrm>
              <a:off x="2570966" y="2336570"/>
              <a:ext cx="2449034" cy="4431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</a:pP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1"/>
            <p:cNvSpPr txBox="1"/>
            <p:nvPr/>
          </p:nvSpPr>
          <p:spPr>
            <a:xfrm>
              <a:off x="2570965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dirty="0">
                  <a:solidFill>
                    <a:schemeClr val="accent2"/>
                  </a:solidFill>
                </a:rPr>
                <a:t>标题文字添加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581150"/>
            <a:ext cx="4196816" cy="191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729966" y="1581149"/>
            <a:ext cx="6414034" cy="1914525"/>
          </a:xfrm>
          <a:custGeom>
            <a:avLst/>
            <a:gdLst>
              <a:gd name="connsiteX0" fmla="*/ 0 w 5305425"/>
              <a:gd name="connsiteY0" fmla="*/ 0 h 1914525"/>
              <a:gd name="connsiteX1" fmla="*/ 5305425 w 5305425"/>
              <a:gd name="connsiteY1" fmla="*/ 0 h 1914525"/>
              <a:gd name="connsiteX2" fmla="*/ 5305425 w 5305425"/>
              <a:gd name="connsiteY2" fmla="*/ 1914525 h 1914525"/>
              <a:gd name="connsiteX3" fmla="*/ 0 w 5305425"/>
              <a:gd name="connsiteY3" fmla="*/ 1914525 h 1914525"/>
              <a:gd name="connsiteX4" fmla="*/ 0 w 5305425"/>
              <a:gd name="connsiteY4" fmla="*/ 0 h 1914525"/>
              <a:gd name="connsiteX0-1" fmla="*/ 1104900 w 5305425"/>
              <a:gd name="connsiteY0-2" fmla="*/ 0 h 1924050"/>
              <a:gd name="connsiteX1-3" fmla="*/ 5305425 w 5305425"/>
              <a:gd name="connsiteY1-4" fmla="*/ 9525 h 1924050"/>
              <a:gd name="connsiteX2-5" fmla="*/ 5305425 w 5305425"/>
              <a:gd name="connsiteY2-6" fmla="*/ 1924050 h 1924050"/>
              <a:gd name="connsiteX3-7" fmla="*/ 0 w 5305425"/>
              <a:gd name="connsiteY3-8" fmla="*/ 1924050 h 1924050"/>
              <a:gd name="connsiteX4-9" fmla="*/ 1104900 w 5305425"/>
              <a:gd name="connsiteY4-10" fmla="*/ 0 h 19240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05425" h="1924050">
                <a:moveTo>
                  <a:pt x="1104900" y="0"/>
                </a:moveTo>
                <a:lnTo>
                  <a:pt x="5305425" y="9525"/>
                </a:lnTo>
                <a:lnTo>
                  <a:pt x="5305425" y="1924050"/>
                </a:lnTo>
                <a:lnTo>
                  <a:pt x="0" y="1924050"/>
                </a:lnTo>
                <a:lnTo>
                  <a:pt x="11049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219" y="1660863"/>
            <a:ext cx="3552825" cy="17550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504222" y="2184468"/>
            <a:ext cx="4820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02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、标题内容预设</a:t>
            </a:r>
            <a:endParaRPr lang="zh-CN" altLang="en-US" sz="40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21328" y="1094824"/>
            <a:ext cx="5759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点击图片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右键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大小位置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填充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图片填充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更换合适图片</a:t>
            </a:r>
            <a:endParaRPr lang="zh-CN" altLang="en-US" dirty="0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6794" y="74023"/>
            <a:ext cx="2429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accent1"/>
                </a:solidFill>
              </a:rPr>
              <a:t>标题内容预设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87829" y="474133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513323"/>
            <a:ext cx="1828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207327" y="1344519"/>
            <a:ext cx="2174529" cy="1113928"/>
            <a:chOff x="6836681" y="1845012"/>
            <a:chExt cx="2899372" cy="1485237"/>
          </a:xfrm>
        </p:grpSpPr>
        <p:sp>
          <p:nvSpPr>
            <p:cNvPr id="8" name="îṣļîḑé-Rectangle 30"/>
            <p:cNvSpPr/>
            <p:nvPr/>
          </p:nvSpPr>
          <p:spPr bwMode="auto">
            <a:xfrm>
              <a:off x="6836681" y="2772850"/>
              <a:ext cx="2899372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îṣļîḑé-TextBox 31"/>
            <p:cNvSpPr txBox="1"/>
            <p:nvPr/>
          </p:nvSpPr>
          <p:spPr bwMode="auto">
            <a:xfrm>
              <a:off x="6836681" y="2355744"/>
              <a:ext cx="2067631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>
              <a:no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b="1" dirty="0">
                  <a:solidFill>
                    <a:schemeClr val="accent2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10" name="îṣļîḑé-Freeform 14"/>
            <p:cNvSpPr/>
            <p:nvPr/>
          </p:nvSpPr>
          <p:spPr bwMode="auto">
            <a:xfrm>
              <a:off x="6928754" y="1845012"/>
              <a:ext cx="461080" cy="439731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655408" y="1354733"/>
            <a:ext cx="2167556" cy="1123525"/>
            <a:chOff x="9470988" y="1858631"/>
            <a:chExt cx="2890075" cy="1498033"/>
          </a:xfrm>
        </p:grpSpPr>
        <p:sp>
          <p:nvSpPr>
            <p:cNvPr id="12" name="îṣļîḑé-Rectangle 30"/>
            <p:cNvSpPr/>
            <p:nvPr/>
          </p:nvSpPr>
          <p:spPr bwMode="auto">
            <a:xfrm>
              <a:off x="9470988" y="2799265"/>
              <a:ext cx="2890075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îṣļîḑé-TextBox 31"/>
            <p:cNvSpPr txBox="1"/>
            <p:nvPr/>
          </p:nvSpPr>
          <p:spPr bwMode="auto">
            <a:xfrm>
              <a:off x="9470988" y="2423971"/>
              <a:ext cx="1953604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b="1">
                  <a:solidFill>
                    <a:schemeClr val="accent3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3"/>
                </a:solidFill>
              </a:endParaRPr>
            </a:p>
          </p:txBody>
        </p:sp>
        <p:sp>
          <p:nvSpPr>
            <p:cNvPr id="14" name="îṣļîḑé-Freeform 14"/>
            <p:cNvSpPr/>
            <p:nvPr/>
          </p:nvSpPr>
          <p:spPr bwMode="auto">
            <a:xfrm>
              <a:off x="9573339" y="1858631"/>
              <a:ext cx="461080" cy="460328"/>
            </a:xfrm>
            <a:custGeom>
              <a:avLst/>
              <a:gdLst>
                <a:gd name="connsiteX0" fmla="*/ 139649 w 606580"/>
                <a:gd name="connsiteY0" fmla="*/ 323260 h 605592"/>
                <a:gd name="connsiteX1" fmla="*/ 274852 w 606580"/>
                <a:gd name="connsiteY1" fmla="*/ 323260 h 605592"/>
                <a:gd name="connsiteX2" fmla="*/ 274852 w 606580"/>
                <a:gd name="connsiteY2" fmla="*/ 349440 h 605592"/>
                <a:gd name="connsiteX3" fmla="*/ 139649 w 606580"/>
                <a:gd name="connsiteY3" fmla="*/ 349440 h 605592"/>
                <a:gd name="connsiteX4" fmla="*/ 66294 w 606580"/>
                <a:gd name="connsiteY4" fmla="*/ 26233 h 605592"/>
                <a:gd name="connsiteX5" fmla="*/ 66294 w 606580"/>
                <a:gd name="connsiteY5" fmla="*/ 375703 h 605592"/>
                <a:gd name="connsiteX6" fmla="*/ 540286 w 606580"/>
                <a:gd name="connsiteY6" fmla="*/ 375703 h 605592"/>
                <a:gd name="connsiteX7" fmla="*/ 540286 w 606580"/>
                <a:gd name="connsiteY7" fmla="*/ 26233 h 605592"/>
                <a:gd name="connsiteX8" fmla="*/ 39925 w 606580"/>
                <a:gd name="connsiteY8" fmla="*/ 0 h 605592"/>
                <a:gd name="connsiteX9" fmla="*/ 566655 w 606580"/>
                <a:gd name="connsiteY9" fmla="*/ 0 h 605592"/>
                <a:gd name="connsiteX10" fmla="*/ 566655 w 606580"/>
                <a:gd name="connsiteY10" fmla="*/ 375703 h 605592"/>
                <a:gd name="connsiteX11" fmla="*/ 606580 w 606580"/>
                <a:gd name="connsiteY11" fmla="*/ 375703 h 605592"/>
                <a:gd name="connsiteX12" fmla="*/ 606580 w 606580"/>
                <a:gd name="connsiteY12" fmla="*/ 401936 h 605592"/>
                <a:gd name="connsiteX13" fmla="*/ 373716 w 606580"/>
                <a:gd name="connsiteY13" fmla="*/ 401936 h 605592"/>
                <a:gd name="connsiteX14" fmla="*/ 413269 w 606580"/>
                <a:gd name="connsiteY14" fmla="*/ 600587 h 605592"/>
                <a:gd name="connsiteX15" fmla="*/ 387364 w 606580"/>
                <a:gd name="connsiteY15" fmla="*/ 605592 h 605592"/>
                <a:gd name="connsiteX16" fmla="*/ 346790 w 606580"/>
                <a:gd name="connsiteY16" fmla="*/ 401936 h 605592"/>
                <a:gd name="connsiteX17" fmla="*/ 316521 w 606580"/>
                <a:gd name="connsiteY17" fmla="*/ 401936 h 605592"/>
                <a:gd name="connsiteX18" fmla="*/ 316521 w 606580"/>
                <a:gd name="connsiteY18" fmla="*/ 551828 h 605592"/>
                <a:gd name="connsiteX19" fmla="*/ 290059 w 606580"/>
                <a:gd name="connsiteY19" fmla="*/ 551828 h 605592"/>
                <a:gd name="connsiteX20" fmla="*/ 290059 w 606580"/>
                <a:gd name="connsiteY20" fmla="*/ 401936 h 605592"/>
                <a:gd name="connsiteX21" fmla="*/ 247163 w 606580"/>
                <a:gd name="connsiteY21" fmla="*/ 401936 h 605592"/>
                <a:gd name="connsiteX22" fmla="*/ 206588 w 606580"/>
                <a:gd name="connsiteY22" fmla="*/ 605592 h 605592"/>
                <a:gd name="connsiteX23" fmla="*/ 180591 w 606580"/>
                <a:gd name="connsiteY23" fmla="*/ 600494 h 605592"/>
                <a:gd name="connsiteX24" fmla="*/ 220237 w 606580"/>
                <a:gd name="connsiteY24" fmla="*/ 401936 h 605592"/>
                <a:gd name="connsiteX25" fmla="*/ 0 w 606580"/>
                <a:gd name="connsiteY25" fmla="*/ 401936 h 605592"/>
                <a:gd name="connsiteX26" fmla="*/ 0 w 606580"/>
                <a:gd name="connsiteY26" fmla="*/ 375703 h 605592"/>
                <a:gd name="connsiteX27" fmla="*/ 39925 w 606580"/>
                <a:gd name="connsiteY27" fmla="*/ 375703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6580" h="605592">
                  <a:moveTo>
                    <a:pt x="139649" y="323260"/>
                  </a:moveTo>
                  <a:lnTo>
                    <a:pt x="274852" y="323260"/>
                  </a:lnTo>
                  <a:lnTo>
                    <a:pt x="274852" y="349440"/>
                  </a:lnTo>
                  <a:lnTo>
                    <a:pt x="139649" y="349440"/>
                  </a:lnTo>
                  <a:close/>
                  <a:moveTo>
                    <a:pt x="66294" y="26233"/>
                  </a:moveTo>
                  <a:lnTo>
                    <a:pt x="66294" y="375703"/>
                  </a:lnTo>
                  <a:lnTo>
                    <a:pt x="540286" y="375703"/>
                  </a:lnTo>
                  <a:lnTo>
                    <a:pt x="540286" y="26233"/>
                  </a:lnTo>
                  <a:close/>
                  <a:moveTo>
                    <a:pt x="39925" y="0"/>
                  </a:moveTo>
                  <a:lnTo>
                    <a:pt x="566655" y="0"/>
                  </a:lnTo>
                  <a:lnTo>
                    <a:pt x="566655" y="375703"/>
                  </a:lnTo>
                  <a:lnTo>
                    <a:pt x="606580" y="375703"/>
                  </a:lnTo>
                  <a:lnTo>
                    <a:pt x="606580" y="401936"/>
                  </a:lnTo>
                  <a:lnTo>
                    <a:pt x="373716" y="401936"/>
                  </a:lnTo>
                  <a:lnTo>
                    <a:pt x="413269" y="600587"/>
                  </a:lnTo>
                  <a:lnTo>
                    <a:pt x="387364" y="605592"/>
                  </a:lnTo>
                  <a:lnTo>
                    <a:pt x="346790" y="401936"/>
                  </a:lnTo>
                  <a:lnTo>
                    <a:pt x="316521" y="401936"/>
                  </a:lnTo>
                  <a:lnTo>
                    <a:pt x="316521" y="551828"/>
                  </a:lnTo>
                  <a:lnTo>
                    <a:pt x="290059" y="551828"/>
                  </a:lnTo>
                  <a:lnTo>
                    <a:pt x="290059" y="401936"/>
                  </a:lnTo>
                  <a:lnTo>
                    <a:pt x="247163" y="401936"/>
                  </a:lnTo>
                  <a:lnTo>
                    <a:pt x="206588" y="605592"/>
                  </a:lnTo>
                  <a:lnTo>
                    <a:pt x="180591" y="600494"/>
                  </a:lnTo>
                  <a:lnTo>
                    <a:pt x="220237" y="401936"/>
                  </a:lnTo>
                  <a:lnTo>
                    <a:pt x="0" y="401936"/>
                  </a:lnTo>
                  <a:lnTo>
                    <a:pt x="0" y="375703"/>
                  </a:lnTo>
                  <a:lnTo>
                    <a:pt x="39925" y="37570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207326" y="3411855"/>
            <a:ext cx="2174530" cy="1061349"/>
            <a:chOff x="6836681" y="4601460"/>
            <a:chExt cx="2899374" cy="1415132"/>
          </a:xfrm>
        </p:grpSpPr>
        <p:sp>
          <p:nvSpPr>
            <p:cNvPr id="16" name="îṣļîḑé-Rectangle 30"/>
            <p:cNvSpPr/>
            <p:nvPr/>
          </p:nvSpPr>
          <p:spPr bwMode="auto">
            <a:xfrm>
              <a:off x="6836681" y="5459193"/>
              <a:ext cx="289937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îṣļîḑé-TextBox 31"/>
            <p:cNvSpPr txBox="1"/>
            <p:nvPr/>
          </p:nvSpPr>
          <p:spPr bwMode="auto">
            <a:xfrm>
              <a:off x="6836681" y="5108054"/>
              <a:ext cx="2067631" cy="35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b="1">
                  <a:solidFill>
                    <a:schemeClr val="accent3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3"/>
                </a:solidFill>
              </a:endParaRPr>
            </a:p>
          </p:txBody>
        </p:sp>
        <p:sp>
          <p:nvSpPr>
            <p:cNvPr id="18" name="îṣļîḑé-Freeform 14"/>
            <p:cNvSpPr/>
            <p:nvPr/>
          </p:nvSpPr>
          <p:spPr bwMode="auto">
            <a:xfrm>
              <a:off x="6928755" y="4601460"/>
              <a:ext cx="461080" cy="460374"/>
            </a:xfrm>
            <a:custGeom>
              <a:avLst/>
              <a:gdLst>
                <a:gd name="connsiteX0" fmla="*/ 424725 w 607004"/>
                <a:gd name="connsiteY0" fmla="*/ 67461 h 606075"/>
                <a:gd name="connsiteX1" fmla="*/ 522693 w 607004"/>
                <a:gd name="connsiteY1" fmla="*/ 67461 h 606075"/>
                <a:gd name="connsiteX2" fmla="*/ 539544 w 607004"/>
                <a:gd name="connsiteY2" fmla="*/ 84287 h 606075"/>
                <a:gd name="connsiteX3" fmla="*/ 539544 w 607004"/>
                <a:gd name="connsiteY3" fmla="*/ 182109 h 606075"/>
                <a:gd name="connsiteX4" fmla="*/ 522693 w 607004"/>
                <a:gd name="connsiteY4" fmla="*/ 198935 h 606075"/>
                <a:gd name="connsiteX5" fmla="*/ 505843 w 607004"/>
                <a:gd name="connsiteY5" fmla="*/ 182109 h 606075"/>
                <a:gd name="connsiteX6" fmla="*/ 505843 w 607004"/>
                <a:gd name="connsiteY6" fmla="*/ 124830 h 606075"/>
                <a:gd name="connsiteX7" fmla="*/ 332046 w 607004"/>
                <a:gd name="connsiteY7" fmla="*/ 298457 h 606075"/>
                <a:gd name="connsiteX8" fmla="*/ 308204 w 607004"/>
                <a:gd name="connsiteY8" fmla="*/ 298457 h 606075"/>
                <a:gd name="connsiteX9" fmla="*/ 233450 w 607004"/>
                <a:gd name="connsiteY9" fmla="*/ 223905 h 606075"/>
                <a:gd name="connsiteX10" fmla="*/ 96134 w 607004"/>
                <a:gd name="connsiteY10" fmla="*/ 361017 h 606075"/>
                <a:gd name="connsiteX11" fmla="*/ 72381 w 607004"/>
                <a:gd name="connsiteY11" fmla="*/ 361106 h 606075"/>
                <a:gd name="connsiteX12" fmla="*/ 72381 w 607004"/>
                <a:gd name="connsiteY12" fmla="*/ 337210 h 606075"/>
                <a:gd name="connsiteX13" fmla="*/ 221529 w 607004"/>
                <a:gd name="connsiteY13" fmla="*/ 188105 h 606075"/>
                <a:gd name="connsiteX14" fmla="*/ 245461 w 607004"/>
                <a:gd name="connsiteY14" fmla="*/ 188105 h 606075"/>
                <a:gd name="connsiteX15" fmla="*/ 320125 w 607004"/>
                <a:gd name="connsiteY15" fmla="*/ 262658 h 606075"/>
                <a:gd name="connsiteX16" fmla="*/ 481911 w 607004"/>
                <a:gd name="connsiteY16" fmla="*/ 101113 h 606075"/>
                <a:gd name="connsiteX17" fmla="*/ 424725 w 607004"/>
                <a:gd name="connsiteY17" fmla="*/ 101113 h 606075"/>
                <a:gd name="connsiteX18" fmla="*/ 407875 w 607004"/>
                <a:gd name="connsiteY18" fmla="*/ 84287 h 606075"/>
                <a:gd name="connsiteX19" fmla="*/ 424725 w 607004"/>
                <a:gd name="connsiteY19" fmla="*/ 67461 h 606075"/>
                <a:gd name="connsiteX20" fmla="*/ 33697 w 607004"/>
                <a:gd name="connsiteY20" fmla="*/ 33647 h 606075"/>
                <a:gd name="connsiteX21" fmla="*/ 33697 w 607004"/>
                <a:gd name="connsiteY21" fmla="*/ 399644 h 606075"/>
                <a:gd name="connsiteX22" fmla="*/ 573307 w 607004"/>
                <a:gd name="connsiteY22" fmla="*/ 399644 h 606075"/>
                <a:gd name="connsiteX23" fmla="*/ 573307 w 607004"/>
                <a:gd name="connsiteY23" fmla="*/ 33647 h 606075"/>
                <a:gd name="connsiteX24" fmla="*/ 16849 w 607004"/>
                <a:gd name="connsiteY24" fmla="*/ 0 h 606075"/>
                <a:gd name="connsiteX25" fmla="*/ 590155 w 607004"/>
                <a:gd name="connsiteY25" fmla="*/ 0 h 606075"/>
                <a:gd name="connsiteX26" fmla="*/ 607004 w 607004"/>
                <a:gd name="connsiteY26" fmla="*/ 16823 h 606075"/>
                <a:gd name="connsiteX27" fmla="*/ 607004 w 607004"/>
                <a:gd name="connsiteY27" fmla="*/ 416468 h 606075"/>
                <a:gd name="connsiteX28" fmla="*/ 590155 w 607004"/>
                <a:gd name="connsiteY28" fmla="*/ 433291 h 606075"/>
                <a:gd name="connsiteX29" fmla="*/ 320396 w 607004"/>
                <a:gd name="connsiteY29" fmla="*/ 433291 h 606075"/>
                <a:gd name="connsiteX30" fmla="*/ 320396 w 607004"/>
                <a:gd name="connsiteY30" fmla="*/ 503448 h 606075"/>
                <a:gd name="connsiteX31" fmla="*/ 456441 w 607004"/>
                <a:gd name="connsiteY31" fmla="*/ 577990 h 606075"/>
                <a:gd name="connsiteX32" fmla="*/ 455276 w 607004"/>
                <a:gd name="connsiteY32" fmla="*/ 601704 h 606075"/>
                <a:gd name="connsiteX33" fmla="*/ 431526 w 607004"/>
                <a:gd name="connsiteY33" fmla="*/ 600540 h 606075"/>
                <a:gd name="connsiteX34" fmla="*/ 320396 w 607004"/>
                <a:gd name="connsiteY34" fmla="*/ 537184 h 606075"/>
                <a:gd name="connsiteX35" fmla="*/ 320396 w 607004"/>
                <a:gd name="connsiteY35" fmla="*/ 589175 h 606075"/>
                <a:gd name="connsiteX36" fmla="*/ 303547 w 607004"/>
                <a:gd name="connsiteY36" fmla="*/ 605999 h 606075"/>
                <a:gd name="connsiteX37" fmla="*/ 286698 w 607004"/>
                <a:gd name="connsiteY37" fmla="*/ 589175 h 606075"/>
                <a:gd name="connsiteX38" fmla="*/ 286698 w 607004"/>
                <a:gd name="connsiteY38" fmla="*/ 537184 h 606075"/>
                <a:gd name="connsiteX39" fmla="*/ 175568 w 607004"/>
                <a:gd name="connsiteY39" fmla="*/ 600540 h 606075"/>
                <a:gd name="connsiteX40" fmla="*/ 151729 w 607004"/>
                <a:gd name="connsiteY40" fmla="*/ 601704 h 606075"/>
                <a:gd name="connsiteX41" fmla="*/ 150564 w 607004"/>
                <a:gd name="connsiteY41" fmla="*/ 577990 h 606075"/>
                <a:gd name="connsiteX42" fmla="*/ 286698 w 607004"/>
                <a:gd name="connsiteY42" fmla="*/ 503448 h 606075"/>
                <a:gd name="connsiteX43" fmla="*/ 286698 w 607004"/>
                <a:gd name="connsiteY43" fmla="*/ 433291 h 606075"/>
                <a:gd name="connsiteX44" fmla="*/ 16849 w 607004"/>
                <a:gd name="connsiteY44" fmla="*/ 433291 h 606075"/>
                <a:gd name="connsiteX45" fmla="*/ 0 w 607004"/>
                <a:gd name="connsiteY45" fmla="*/ 416468 h 606075"/>
                <a:gd name="connsiteX46" fmla="*/ 0 w 607004"/>
                <a:gd name="connsiteY46" fmla="*/ 16823 h 606075"/>
                <a:gd name="connsiteX47" fmla="*/ 16849 w 607004"/>
                <a:gd name="connsiteY47" fmla="*/ 0 h 60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7004" h="606075">
                  <a:moveTo>
                    <a:pt x="424725" y="67461"/>
                  </a:moveTo>
                  <a:lnTo>
                    <a:pt x="522693" y="67461"/>
                  </a:lnTo>
                  <a:cubicBezTo>
                    <a:pt x="532015" y="67461"/>
                    <a:pt x="539544" y="74979"/>
                    <a:pt x="539544" y="84287"/>
                  </a:cubicBezTo>
                  <a:lnTo>
                    <a:pt x="539544" y="182109"/>
                  </a:lnTo>
                  <a:cubicBezTo>
                    <a:pt x="539544" y="191417"/>
                    <a:pt x="532015" y="198935"/>
                    <a:pt x="522693" y="198935"/>
                  </a:cubicBezTo>
                  <a:cubicBezTo>
                    <a:pt x="513372" y="198935"/>
                    <a:pt x="505843" y="191417"/>
                    <a:pt x="505843" y="182109"/>
                  </a:cubicBezTo>
                  <a:lnTo>
                    <a:pt x="505843" y="124830"/>
                  </a:lnTo>
                  <a:lnTo>
                    <a:pt x="332046" y="298457"/>
                  </a:lnTo>
                  <a:cubicBezTo>
                    <a:pt x="325772" y="304811"/>
                    <a:pt x="314478" y="304811"/>
                    <a:pt x="308204" y="298457"/>
                  </a:cubicBezTo>
                  <a:lnTo>
                    <a:pt x="233450" y="223905"/>
                  </a:lnTo>
                  <a:lnTo>
                    <a:pt x="96134" y="361017"/>
                  </a:lnTo>
                  <a:cubicBezTo>
                    <a:pt x="92907" y="364328"/>
                    <a:pt x="80717" y="369340"/>
                    <a:pt x="72381" y="361106"/>
                  </a:cubicBezTo>
                  <a:cubicBezTo>
                    <a:pt x="65838" y="354394"/>
                    <a:pt x="65838" y="343833"/>
                    <a:pt x="72381" y="337210"/>
                  </a:cubicBezTo>
                  <a:lnTo>
                    <a:pt x="221529" y="188105"/>
                  </a:lnTo>
                  <a:cubicBezTo>
                    <a:pt x="227893" y="181751"/>
                    <a:pt x="239097" y="181751"/>
                    <a:pt x="245461" y="188105"/>
                  </a:cubicBezTo>
                  <a:lnTo>
                    <a:pt x="320125" y="262658"/>
                  </a:lnTo>
                  <a:lnTo>
                    <a:pt x="481911" y="101113"/>
                  </a:lnTo>
                  <a:lnTo>
                    <a:pt x="424725" y="101113"/>
                  </a:lnTo>
                  <a:cubicBezTo>
                    <a:pt x="415404" y="101113"/>
                    <a:pt x="407875" y="93595"/>
                    <a:pt x="407875" y="84287"/>
                  </a:cubicBezTo>
                  <a:cubicBezTo>
                    <a:pt x="407875" y="74979"/>
                    <a:pt x="415404" y="67461"/>
                    <a:pt x="424725" y="67461"/>
                  </a:cubicBezTo>
                  <a:close/>
                  <a:moveTo>
                    <a:pt x="33697" y="33647"/>
                  </a:moveTo>
                  <a:lnTo>
                    <a:pt x="33697" y="399644"/>
                  </a:lnTo>
                  <a:lnTo>
                    <a:pt x="573307" y="399644"/>
                  </a:lnTo>
                  <a:lnTo>
                    <a:pt x="573307" y="33647"/>
                  </a:lnTo>
                  <a:close/>
                  <a:moveTo>
                    <a:pt x="16849" y="0"/>
                  </a:moveTo>
                  <a:lnTo>
                    <a:pt x="590155" y="0"/>
                  </a:lnTo>
                  <a:cubicBezTo>
                    <a:pt x="599476" y="0"/>
                    <a:pt x="607004" y="7517"/>
                    <a:pt x="607004" y="16823"/>
                  </a:cubicBezTo>
                  <a:lnTo>
                    <a:pt x="607004" y="416468"/>
                  </a:lnTo>
                  <a:cubicBezTo>
                    <a:pt x="607004" y="425774"/>
                    <a:pt x="599476" y="433291"/>
                    <a:pt x="590155" y="433291"/>
                  </a:cubicBezTo>
                  <a:lnTo>
                    <a:pt x="320396" y="433291"/>
                  </a:lnTo>
                  <a:lnTo>
                    <a:pt x="320396" y="503448"/>
                  </a:lnTo>
                  <a:cubicBezTo>
                    <a:pt x="369598" y="508191"/>
                    <a:pt x="416290" y="533694"/>
                    <a:pt x="456441" y="577990"/>
                  </a:cubicBezTo>
                  <a:cubicBezTo>
                    <a:pt x="462714" y="584791"/>
                    <a:pt x="462176" y="595529"/>
                    <a:pt x="455276" y="601704"/>
                  </a:cubicBezTo>
                  <a:cubicBezTo>
                    <a:pt x="448375" y="607968"/>
                    <a:pt x="437710" y="607431"/>
                    <a:pt x="431526" y="600540"/>
                  </a:cubicBezTo>
                  <a:cubicBezTo>
                    <a:pt x="398008" y="563672"/>
                    <a:pt x="359919" y="541927"/>
                    <a:pt x="320396" y="537184"/>
                  </a:cubicBezTo>
                  <a:lnTo>
                    <a:pt x="320396" y="589175"/>
                  </a:lnTo>
                  <a:cubicBezTo>
                    <a:pt x="320396" y="598482"/>
                    <a:pt x="312868" y="605999"/>
                    <a:pt x="303547" y="605999"/>
                  </a:cubicBezTo>
                  <a:cubicBezTo>
                    <a:pt x="294226" y="605999"/>
                    <a:pt x="286698" y="598482"/>
                    <a:pt x="286698" y="589175"/>
                  </a:cubicBezTo>
                  <a:lnTo>
                    <a:pt x="286698" y="537184"/>
                  </a:lnTo>
                  <a:cubicBezTo>
                    <a:pt x="247086" y="542106"/>
                    <a:pt x="208997" y="563672"/>
                    <a:pt x="175568" y="600540"/>
                  </a:cubicBezTo>
                  <a:cubicBezTo>
                    <a:pt x="172162" y="604209"/>
                    <a:pt x="159436" y="608415"/>
                    <a:pt x="151729" y="601704"/>
                  </a:cubicBezTo>
                  <a:cubicBezTo>
                    <a:pt x="144828" y="595619"/>
                    <a:pt x="144380" y="584880"/>
                    <a:pt x="150564" y="577990"/>
                  </a:cubicBezTo>
                  <a:cubicBezTo>
                    <a:pt x="190714" y="533605"/>
                    <a:pt x="237407" y="508191"/>
                    <a:pt x="286698" y="503448"/>
                  </a:cubicBezTo>
                  <a:lnTo>
                    <a:pt x="286698" y="433291"/>
                  </a:lnTo>
                  <a:lnTo>
                    <a:pt x="16849" y="433291"/>
                  </a:lnTo>
                  <a:cubicBezTo>
                    <a:pt x="7528" y="433291"/>
                    <a:pt x="0" y="425774"/>
                    <a:pt x="0" y="416468"/>
                  </a:cubicBezTo>
                  <a:lnTo>
                    <a:pt x="0" y="16823"/>
                  </a:lnTo>
                  <a:cubicBezTo>
                    <a:pt x="0" y="7517"/>
                    <a:pt x="7528" y="0"/>
                    <a:pt x="16849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655410" y="3396606"/>
            <a:ext cx="2167555" cy="1080998"/>
            <a:chOff x="9470988" y="4581128"/>
            <a:chExt cx="2890073" cy="1441330"/>
          </a:xfrm>
        </p:grpSpPr>
        <p:sp>
          <p:nvSpPr>
            <p:cNvPr id="20" name="îṣļîḑé-Rectangle 30"/>
            <p:cNvSpPr/>
            <p:nvPr/>
          </p:nvSpPr>
          <p:spPr bwMode="auto">
            <a:xfrm>
              <a:off x="9470988" y="5465060"/>
              <a:ext cx="2890073" cy="557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îṣļîḑé-TextBox 31"/>
            <p:cNvSpPr txBox="1"/>
            <p:nvPr/>
          </p:nvSpPr>
          <p:spPr bwMode="auto">
            <a:xfrm>
              <a:off x="9470988" y="5113920"/>
              <a:ext cx="1953604" cy="35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b="1">
                  <a:solidFill>
                    <a:schemeClr val="accent2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22" name="îṣļîḑé-Freeform 14"/>
            <p:cNvSpPr/>
            <p:nvPr/>
          </p:nvSpPr>
          <p:spPr bwMode="auto">
            <a:xfrm>
              <a:off x="9573339" y="4581128"/>
              <a:ext cx="461080" cy="460366"/>
            </a:xfrm>
            <a:custGeom>
              <a:avLst/>
              <a:gdLst>
                <a:gd name="connsiteX0" fmla="*/ 12438 w 608556"/>
                <a:gd name="connsiteY0" fmla="*/ 316909 h 607614"/>
                <a:gd name="connsiteX1" fmla="*/ 596024 w 608556"/>
                <a:gd name="connsiteY1" fmla="*/ 316909 h 607614"/>
                <a:gd name="connsiteX2" fmla="*/ 608556 w 608556"/>
                <a:gd name="connsiteY2" fmla="*/ 329424 h 607614"/>
                <a:gd name="connsiteX3" fmla="*/ 596024 w 608556"/>
                <a:gd name="connsiteY3" fmla="*/ 341846 h 607614"/>
                <a:gd name="connsiteX4" fmla="*/ 316764 w 608556"/>
                <a:gd name="connsiteY4" fmla="*/ 341846 h 607614"/>
                <a:gd name="connsiteX5" fmla="*/ 316764 w 608556"/>
                <a:gd name="connsiteY5" fmla="*/ 500244 h 607614"/>
                <a:gd name="connsiteX6" fmla="*/ 414495 w 608556"/>
                <a:gd name="connsiteY6" fmla="*/ 585795 h 607614"/>
                <a:gd name="connsiteX7" fmla="*/ 415618 w 608556"/>
                <a:gd name="connsiteY7" fmla="*/ 603353 h 607614"/>
                <a:gd name="connsiteX8" fmla="*/ 406265 w 608556"/>
                <a:gd name="connsiteY8" fmla="*/ 607556 h 607614"/>
                <a:gd name="connsiteX9" fmla="*/ 398035 w 608556"/>
                <a:gd name="connsiteY9" fmla="*/ 604474 h 607614"/>
                <a:gd name="connsiteX10" fmla="*/ 316764 w 608556"/>
                <a:gd name="connsiteY10" fmla="*/ 533400 h 607614"/>
                <a:gd name="connsiteX11" fmla="*/ 316764 w 608556"/>
                <a:gd name="connsiteY11" fmla="*/ 594107 h 607614"/>
                <a:gd name="connsiteX12" fmla="*/ 304231 w 608556"/>
                <a:gd name="connsiteY12" fmla="*/ 606622 h 607614"/>
                <a:gd name="connsiteX13" fmla="*/ 291793 w 608556"/>
                <a:gd name="connsiteY13" fmla="*/ 594107 h 607614"/>
                <a:gd name="connsiteX14" fmla="*/ 291793 w 608556"/>
                <a:gd name="connsiteY14" fmla="*/ 533400 h 607614"/>
                <a:gd name="connsiteX15" fmla="*/ 210521 w 608556"/>
                <a:gd name="connsiteY15" fmla="*/ 604474 h 607614"/>
                <a:gd name="connsiteX16" fmla="*/ 192938 w 608556"/>
                <a:gd name="connsiteY16" fmla="*/ 603353 h 607614"/>
                <a:gd name="connsiteX17" fmla="*/ 194061 w 608556"/>
                <a:gd name="connsiteY17" fmla="*/ 585795 h 607614"/>
                <a:gd name="connsiteX18" fmla="*/ 291793 w 608556"/>
                <a:gd name="connsiteY18" fmla="*/ 500244 h 607614"/>
                <a:gd name="connsiteX19" fmla="*/ 291793 w 608556"/>
                <a:gd name="connsiteY19" fmla="*/ 341846 h 607614"/>
                <a:gd name="connsiteX20" fmla="*/ 12438 w 608556"/>
                <a:gd name="connsiteY20" fmla="*/ 341846 h 607614"/>
                <a:gd name="connsiteX21" fmla="*/ 0 w 608556"/>
                <a:gd name="connsiteY21" fmla="*/ 329424 h 607614"/>
                <a:gd name="connsiteX22" fmla="*/ 12438 w 608556"/>
                <a:gd name="connsiteY22" fmla="*/ 316909 h 607614"/>
                <a:gd name="connsiteX23" fmla="*/ 278583 w 608556"/>
                <a:gd name="connsiteY23" fmla="*/ 124789 h 607614"/>
                <a:gd name="connsiteX24" fmla="*/ 278583 w 608556"/>
                <a:gd name="connsiteY24" fmla="*/ 169701 h 607614"/>
                <a:gd name="connsiteX25" fmla="*/ 317489 w 608556"/>
                <a:gd name="connsiteY25" fmla="*/ 150466 h 607614"/>
                <a:gd name="connsiteX26" fmla="*/ 260252 w 608556"/>
                <a:gd name="connsiteY26" fmla="*/ 90708 h 607614"/>
                <a:gd name="connsiteX27" fmla="*/ 272972 w 608556"/>
                <a:gd name="connsiteY27" fmla="*/ 91268 h 607614"/>
                <a:gd name="connsiteX28" fmla="*/ 349287 w 608556"/>
                <a:gd name="connsiteY28" fmla="*/ 141596 h 607614"/>
                <a:gd name="connsiteX29" fmla="*/ 354898 w 608556"/>
                <a:gd name="connsiteY29" fmla="*/ 152801 h 607614"/>
                <a:gd name="connsiteX30" fmla="*/ 347977 w 608556"/>
                <a:gd name="connsiteY30" fmla="*/ 163165 h 607614"/>
                <a:gd name="connsiteX31" fmla="*/ 271662 w 608556"/>
                <a:gd name="connsiteY31" fmla="*/ 201075 h 607614"/>
                <a:gd name="connsiteX32" fmla="*/ 266051 w 608556"/>
                <a:gd name="connsiteY32" fmla="*/ 202382 h 607614"/>
                <a:gd name="connsiteX33" fmla="*/ 259504 w 608556"/>
                <a:gd name="connsiteY33" fmla="*/ 200515 h 607614"/>
                <a:gd name="connsiteX34" fmla="*/ 253612 w 608556"/>
                <a:gd name="connsiteY34" fmla="*/ 189870 h 607614"/>
                <a:gd name="connsiteX35" fmla="*/ 253612 w 608556"/>
                <a:gd name="connsiteY35" fmla="*/ 101632 h 607614"/>
                <a:gd name="connsiteX36" fmla="*/ 260252 w 608556"/>
                <a:gd name="connsiteY36" fmla="*/ 90708 h 607614"/>
                <a:gd name="connsiteX37" fmla="*/ 87934 w 608556"/>
                <a:gd name="connsiteY37" fmla="*/ 24932 h 607614"/>
                <a:gd name="connsiteX38" fmla="*/ 87934 w 608556"/>
                <a:gd name="connsiteY38" fmla="*/ 265656 h 607614"/>
                <a:gd name="connsiteX39" fmla="*/ 520692 w 608556"/>
                <a:gd name="connsiteY39" fmla="*/ 265656 h 607614"/>
                <a:gd name="connsiteX40" fmla="*/ 520692 w 608556"/>
                <a:gd name="connsiteY40" fmla="*/ 24932 h 607614"/>
                <a:gd name="connsiteX41" fmla="*/ 75310 w 608556"/>
                <a:gd name="connsiteY41" fmla="*/ 0 h 607614"/>
                <a:gd name="connsiteX42" fmla="*/ 533035 w 608556"/>
                <a:gd name="connsiteY42" fmla="*/ 0 h 607614"/>
                <a:gd name="connsiteX43" fmla="*/ 545471 w 608556"/>
                <a:gd name="connsiteY43" fmla="*/ 12419 h 607614"/>
                <a:gd name="connsiteX44" fmla="*/ 545471 w 608556"/>
                <a:gd name="connsiteY44" fmla="*/ 278076 h 607614"/>
                <a:gd name="connsiteX45" fmla="*/ 533035 w 608556"/>
                <a:gd name="connsiteY45" fmla="*/ 290588 h 607614"/>
                <a:gd name="connsiteX46" fmla="*/ 75310 w 608556"/>
                <a:gd name="connsiteY46" fmla="*/ 290588 h 607614"/>
                <a:gd name="connsiteX47" fmla="*/ 62874 w 608556"/>
                <a:gd name="connsiteY47" fmla="*/ 278076 h 607614"/>
                <a:gd name="connsiteX48" fmla="*/ 62874 w 608556"/>
                <a:gd name="connsiteY48" fmla="*/ 12419 h 607614"/>
                <a:gd name="connsiteX49" fmla="*/ 75310 w 608556"/>
                <a:gd name="connsiteY49" fmla="*/ 0 h 60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08556" h="607614">
                  <a:moveTo>
                    <a:pt x="12438" y="316909"/>
                  </a:moveTo>
                  <a:lnTo>
                    <a:pt x="596024" y="316909"/>
                  </a:lnTo>
                  <a:cubicBezTo>
                    <a:pt x="602945" y="316909"/>
                    <a:pt x="608556" y="322513"/>
                    <a:pt x="608556" y="329424"/>
                  </a:cubicBezTo>
                  <a:cubicBezTo>
                    <a:pt x="608556" y="336242"/>
                    <a:pt x="602945" y="341846"/>
                    <a:pt x="596024" y="341846"/>
                  </a:cubicBezTo>
                  <a:lnTo>
                    <a:pt x="316764" y="341846"/>
                  </a:lnTo>
                  <a:lnTo>
                    <a:pt x="316764" y="500244"/>
                  </a:lnTo>
                  <a:lnTo>
                    <a:pt x="414495" y="585795"/>
                  </a:lnTo>
                  <a:cubicBezTo>
                    <a:pt x="419639" y="590278"/>
                    <a:pt x="420107" y="598123"/>
                    <a:pt x="415618" y="603353"/>
                  </a:cubicBezTo>
                  <a:cubicBezTo>
                    <a:pt x="413280" y="606061"/>
                    <a:pt x="409726" y="607556"/>
                    <a:pt x="406265" y="607556"/>
                  </a:cubicBezTo>
                  <a:cubicBezTo>
                    <a:pt x="403273" y="607556"/>
                    <a:pt x="400373" y="606622"/>
                    <a:pt x="398035" y="604474"/>
                  </a:cubicBezTo>
                  <a:lnTo>
                    <a:pt x="316764" y="533400"/>
                  </a:lnTo>
                  <a:lnTo>
                    <a:pt x="316764" y="594107"/>
                  </a:lnTo>
                  <a:cubicBezTo>
                    <a:pt x="316764" y="601018"/>
                    <a:pt x="311152" y="606622"/>
                    <a:pt x="304231" y="606622"/>
                  </a:cubicBezTo>
                  <a:cubicBezTo>
                    <a:pt x="297404" y="606622"/>
                    <a:pt x="291793" y="601018"/>
                    <a:pt x="291793" y="594107"/>
                  </a:cubicBezTo>
                  <a:lnTo>
                    <a:pt x="291793" y="533400"/>
                  </a:lnTo>
                  <a:lnTo>
                    <a:pt x="210521" y="604474"/>
                  </a:lnTo>
                  <a:cubicBezTo>
                    <a:pt x="205377" y="609050"/>
                    <a:pt x="197427" y="608583"/>
                    <a:pt x="192938" y="603353"/>
                  </a:cubicBezTo>
                  <a:cubicBezTo>
                    <a:pt x="188262" y="598216"/>
                    <a:pt x="188823" y="590278"/>
                    <a:pt x="194061" y="585795"/>
                  </a:cubicBezTo>
                  <a:lnTo>
                    <a:pt x="291793" y="500244"/>
                  </a:lnTo>
                  <a:lnTo>
                    <a:pt x="291793" y="341846"/>
                  </a:lnTo>
                  <a:lnTo>
                    <a:pt x="12438" y="341846"/>
                  </a:lnTo>
                  <a:cubicBezTo>
                    <a:pt x="5611" y="341846"/>
                    <a:pt x="0" y="336242"/>
                    <a:pt x="0" y="329424"/>
                  </a:cubicBezTo>
                  <a:cubicBezTo>
                    <a:pt x="0" y="322513"/>
                    <a:pt x="5611" y="316909"/>
                    <a:pt x="12438" y="316909"/>
                  </a:cubicBezTo>
                  <a:close/>
                  <a:moveTo>
                    <a:pt x="278583" y="124789"/>
                  </a:moveTo>
                  <a:lnTo>
                    <a:pt x="278583" y="169701"/>
                  </a:lnTo>
                  <a:lnTo>
                    <a:pt x="317489" y="150466"/>
                  </a:lnTo>
                  <a:close/>
                  <a:moveTo>
                    <a:pt x="260252" y="90708"/>
                  </a:moveTo>
                  <a:cubicBezTo>
                    <a:pt x="264180" y="88560"/>
                    <a:pt x="269231" y="88653"/>
                    <a:pt x="272972" y="91268"/>
                  </a:cubicBezTo>
                  <a:lnTo>
                    <a:pt x="349287" y="141596"/>
                  </a:lnTo>
                  <a:cubicBezTo>
                    <a:pt x="353028" y="144117"/>
                    <a:pt x="355085" y="148319"/>
                    <a:pt x="354898" y="152801"/>
                  </a:cubicBezTo>
                  <a:cubicBezTo>
                    <a:pt x="354618" y="157283"/>
                    <a:pt x="351999" y="161111"/>
                    <a:pt x="347977" y="163165"/>
                  </a:cubicBezTo>
                  <a:lnTo>
                    <a:pt x="271662" y="201075"/>
                  </a:lnTo>
                  <a:cubicBezTo>
                    <a:pt x="269979" y="202009"/>
                    <a:pt x="267921" y="202382"/>
                    <a:pt x="266051" y="202382"/>
                  </a:cubicBezTo>
                  <a:cubicBezTo>
                    <a:pt x="263806" y="202382"/>
                    <a:pt x="261468" y="201728"/>
                    <a:pt x="259504" y="200515"/>
                  </a:cubicBezTo>
                  <a:cubicBezTo>
                    <a:pt x="255857" y="198274"/>
                    <a:pt x="253612" y="194259"/>
                    <a:pt x="253612" y="189870"/>
                  </a:cubicBezTo>
                  <a:lnTo>
                    <a:pt x="253612" y="101632"/>
                  </a:lnTo>
                  <a:cubicBezTo>
                    <a:pt x="253612" y="97057"/>
                    <a:pt x="256137" y="92762"/>
                    <a:pt x="260252" y="90708"/>
                  </a:cubicBezTo>
                  <a:close/>
                  <a:moveTo>
                    <a:pt x="87934" y="24932"/>
                  </a:moveTo>
                  <a:lnTo>
                    <a:pt x="87934" y="265656"/>
                  </a:lnTo>
                  <a:lnTo>
                    <a:pt x="520692" y="265656"/>
                  </a:lnTo>
                  <a:lnTo>
                    <a:pt x="520692" y="24932"/>
                  </a:lnTo>
                  <a:close/>
                  <a:moveTo>
                    <a:pt x="75310" y="0"/>
                  </a:moveTo>
                  <a:lnTo>
                    <a:pt x="533035" y="0"/>
                  </a:lnTo>
                  <a:cubicBezTo>
                    <a:pt x="539861" y="0"/>
                    <a:pt x="545471" y="5603"/>
                    <a:pt x="545471" y="12419"/>
                  </a:cubicBezTo>
                  <a:lnTo>
                    <a:pt x="545471" y="278076"/>
                  </a:lnTo>
                  <a:cubicBezTo>
                    <a:pt x="545471" y="284985"/>
                    <a:pt x="540048" y="290588"/>
                    <a:pt x="533035" y="290588"/>
                  </a:cubicBezTo>
                  <a:lnTo>
                    <a:pt x="75310" y="290588"/>
                  </a:lnTo>
                  <a:cubicBezTo>
                    <a:pt x="68484" y="290588"/>
                    <a:pt x="62874" y="284985"/>
                    <a:pt x="62874" y="278076"/>
                  </a:cubicBezTo>
                  <a:lnTo>
                    <a:pt x="62874" y="12419"/>
                  </a:lnTo>
                  <a:cubicBezTo>
                    <a:pt x="62874" y="5603"/>
                    <a:pt x="68484" y="0"/>
                    <a:pt x="7531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15325" y="990887"/>
            <a:ext cx="3089649" cy="3413454"/>
            <a:chOff x="1147412" y="1283083"/>
            <a:chExt cx="4119532" cy="4551272"/>
          </a:xfrm>
        </p:grpSpPr>
        <p:sp>
          <p:nvSpPr>
            <p:cNvPr id="24" name="îṣļîḑé-Freeform 5"/>
            <p:cNvSpPr/>
            <p:nvPr/>
          </p:nvSpPr>
          <p:spPr bwMode="auto">
            <a:xfrm>
              <a:off x="1288741" y="1283083"/>
              <a:ext cx="3836873" cy="3835638"/>
            </a:xfrm>
            <a:custGeom>
              <a:avLst/>
              <a:gdLst>
                <a:gd name="T0" fmla="*/ 2621 w 2629"/>
                <a:gd name="T1" fmla="*/ 1303 h 2628"/>
                <a:gd name="T2" fmla="*/ 2607 w 2629"/>
                <a:gd name="T3" fmla="*/ 1188 h 2628"/>
                <a:gd name="T4" fmla="*/ 2560 w 2629"/>
                <a:gd name="T5" fmla="*/ 946 h 2628"/>
                <a:gd name="T6" fmla="*/ 2528 w 2629"/>
                <a:gd name="T7" fmla="*/ 851 h 2628"/>
                <a:gd name="T8" fmla="*/ 2489 w 2629"/>
                <a:gd name="T9" fmla="*/ 742 h 2628"/>
                <a:gd name="T10" fmla="*/ 2432 w 2629"/>
                <a:gd name="T11" fmla="*/ 622 h 2628"/>
                <a:gd name="T12" fmla="*/ 2346 w 2629"/>
                <a:gd name="T13" fmla="*/ 500 h 2628"/>
                <a:gd name="T14" fmla="*/ 2253 w 2629"/>
                <a:gd name="T15" fmla="*/ 405 h 2628"/>
                <a:gd name="T16" fmla="*/ 2163 w 2629"/>
                <a:gd name="T17" fmla="*/ 331 h 2628"/>
                <a:gd name="T18" fmla="*/ 1962 w 2629"/>
                <a:gd name="T19" fmla="*/ 188 h 2628"/>
                <a:gd name="T20" fmla="*/ 1874 w 2629"/>
                <a:gd name="T21" fmla="*/ 142 h 2628"/>
                <a:gd name="T22" fmla="*/ 1770 w 2629"/>
                <a:gd name="T23" fmla="*/ 89 h 2628"/>
                <a:gd name="T24" fmla="*/ 1646 w 2629"/>
                <a:gd name="T25" fmla="*/ 41 h 2628"/>
                <a:gd name="T26" fmla="*/ 1499 w 2629"/>
                <a:gd name="T27" fmla="*/ 12 h 2628"/>
                <a:gd name="T28" fmla="*/ 1366 w 2629"/>
                <a:gd name="T29" fmla="*/ 8 h 2628"/>
                <a:gd name="T30" fmla="*/ 1250 w 2629"/>
                <a:gd name="T31" fmla="*/ 17 h 2628"/>
                <a:gd name="T32" fmla="*/ 1006 w 2629"/>
                <a:gd name="T33" fmla="*/ 52 h 2628"/>
                <a:gd name="T34" fmla="*/ 910 w 2629"/>
                <a:gd name="T35" fmla="*/ 79 h 2628"/>
                <a:gd name="T36" fmla="*/ 799 w 2629"/>
                <a:gd name="T37" fmla="*/ 113 h 2628"/>
                <a:gd name="T38" fmla="*/ 677 w 2629"/>
                <a:gd name="T39" fmla="*/ 164 h 2628"/>
                <a:gd name="T40" fmla="*/ 551 w 2629"/>
                <a:gd name="T41" fmla="*/ 244 h 2628"/>
                <a:gd name="T42" fmla="*/ 452 w 2629"/>
                <a:gd name="T43" fmla="*/ 333 h 2628"/>
                <a:gd name="T44" fmla="*/ 374 w 2629"/>
                <a:gd name="T45" fmla="*/ 419 h 2628"/>
                <a:gd name="T46" fmla="*/ 221 w 2629"/>
                <a:gd name="T47" fmla="*/ 613 h 2628"/>
                <a:gd name="T48" fmla="*/ 170 w 2629"/>
                <a:gd name="T49" fmla="*/ 699 h 2628"/>
                <a:gd name="T50" fmla="*/ 113 w 2629"/>
                <a:gd name="T51" fmla="*/ 800 h 2628"/>
                <a:gd name="T52" fmla="*/ 59 w 2629"/>
                <a:gd name="T53" fmla="*/ 922 h 2628"/>
                <a:gd name="T54" fmla="*/ 23 w 2629"/>
                <a:gd name="T55" fmla="*/ 1067 h 2628"/>
                <a:gd name="T56" fmla="*/ 13 w 2629"/>
                <a:gd name="T57" fmla="*/ 1199 h 2628"/>
                <a:gd name="T58" fmla="*/ 0 w 2629"/>
                <a:gd name="T59" fmla="*/ 1315 h 2628"/>
                <a:gd name="T60" fmla="*/ 14 w 2629"/>
                <a:gd name="T61" fmla="*/ 1448 h 2628"/>
                <a:gd name="T62" fmla="*/ 39 w 2629"/>
                <a:gd name="T63" fmla="*/ 1561 h 2628"/>
                <a:gd name="T64" fmla="*/ 109 w 2629"/>
                <a:gd name="T65" fmla="*/ 1798 h 2628"/>
                <a:gd name="T66" fmla="*/ 150 w 2629"/>
                <a:gd name="T67" fmla="*/ 1889 h 2628"/>
                <a:gd name="T68" fmla="*/ 198 w 2629"/>
                <a:gd name="T69" fmla="*/ 1994 h 2628"/>
                <a:gd name="T70" fmla="*/ 267 w 2629"/>
                <a:gd name="T71" fmla="*/ 2108 h 2628"/>
                <a:gd name="T72" fmla="*/ 363 w 2629"/>
                <a:gd name="T73" fmla="*/ 2222 h 2628"/>
                <a:gd name="T74" fmla="*/ 465 w 2629"/>
                <a:gd name="T75" fmla="*/ 2307 h 2628"/>
                <a:gd name="T76" fmla="*/ 562 w 2629"/>
                <a:gd name="T77" fmla="*/ 2372 h 2628"/>
                <a:gd name="T78" fmla="*/ 776 w 2629"/>
                <a:gd name="T79" fmla="*/ 2496 h 2628"/>
                <a:gd name="T80" fmla="*/ 868 w 2629"/>
                <a:gd name="T81" fmla="*/ 2534 h 2628"/>
                <a:gd name="T82" fmla="*/ 976 w 2629"/>
                <a:gd name="T83" fmla="*/ 2576 h 2628"/>
                <a:gd name="T84" fmla="*/ 1104 w 2629"/>
                <a:gd name="T85" fmla="*/ 2612 h 2628"/>
                <a:gd name="T86" fmla="*/ 1253 w 2629"/>
                <a:gd name="T87" fmla="*/ 2627 h 2628"/>
                <a:gd name="T88" fmla="*/ 1385 w 2629"/>
                <a:gd name="T89" fmla="*/ 2619 h 2628"/>
                <a:gd name="T90" fmla="*/ 1500 w 2629"/>
                <a:gd name="T91" fmla="*/ 2599 h 2628"/>
                <a:gd name="T92" fmla="*/ 1740 w 2629"/>
                <a:gd name="T93" fmla="*/ 2541 h 2628"/>
                <a:gd name="T94" fmla="*/ 1832 w 2629"/>
                <a:gd name="T95" fmla="*/ 2505 h 2628"/>
                <a:gd name="T96" fmla="*/ 1940 w 2629"/>
                <a:gd name="T97" fmla="*/ 2461 h 2628"/>
                <a:gd name="T98" fmla="*/ 2057 w 2629"/>
                <a:gd name="T99" fmla="*/ 2399 h 2628"/>
                <a:gd name="T100" fmla="*/ 2175 w 2629"/>
                <a:gd name="T101" fmla="*/ 2308 h 2628"/>
                <a:gd name="T102" fmla="*/ 2266 w 2629"/>
                <a:gd name="T103" fmla="*/ 2210 h 2628"/>
                <a:gd name="T104" fmla="*/ 2335 w 2629"/>
                <a:gd name="T105" fmla="*/ 2117 h 2628"/>
                <a:gd name="T106" fmla="*/ 2469 w 2629"/>
                <a:gd name="T107" fmla="*/ 1909 h 2628"/>
                <a:gd name="T108" fmla="*/ 2511 w 2629"/>
                <a:gd name="T109" fmla="*/ 1819 h 2628"/>
                <a:gd name="T110" fmla="*/ 2559 w 2629"/>
                <a:gd name="T111" fmla="*/ 1713 h 2628"/>
                <a:gd name="T112" fmla="*/ 2601 w 2629"/>
                <a:gd name="T113" fmla="*/ 1586 h 2628"/>
                <a:gd name="T114" fmla="*/ 2623 w 2629"/>
                <a:gd name="T115" fmla="*/ 1439 h 2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29" h="2628">
                  <a:moveTo>
                    <a:pt x="2613" y="1311"/>
                  </a:moveTo>
                  <a:cubicBezTo>
                    <a:pt x="2613" y="1312"/>
                    <a:pt x="2613" y="1313"/>
                    <a:pt x="2613" y="1314"/>
                  </a:cubicBezTo>
                  <a:cubicBezTo>
                    <a:pt x="2613" y="1322"/>
                    <a:pt x="2613" y="1330"/>
                    <a:pt x="2613" y="1338"/>
                  </a:cubicBezTo>
                  <a:cubicBezTo>
                    <a:pt x="2613" y="1342"/>
                    <a:pt x="2616" y="1346"/>
                    <a:pt x="2621" y="1346"/>
                  </a:cubicBezTo>
                  <a:cubicBezTo>
                    <a:pt x="2625" y="1346"/>
                    <a:pt x="2629" y="1343"/>
                    <a:pt x="2629" y="1338"/>
                  </a:cubicBezTo>
                  <a:cubicBezTo>
                    <a:pt x="2629" y="1330"/>
                    <a:pt x="2629" y="1322"/>
                    <a:pt x="2629" y="1314"/>
                  </a:cubicBezTo>
                  <a:cubicBezTo>
                    <a:pt x="2629" y="1313"/>
                    <a:pt x="2629" y="1312"/>
                    <a:pt x="2629" y="1311"/>
                  </a:cubicBezTo>
                  <a:cubicBezTo>
                    <a:pt x="2629" y="1307"/>
                    <a:pt x="2625" y="1303"/>
                    <a:pt x="2621" y="1303"/>
                  </a:cubicBezTo>
                  <a:cubicBezTo>
                    <a:pt x="2617" y="1303"/>
                    <a:pt x="2613" y="1307"/>
                    <a:pt x="2613" y="1311"/>
                  </a:cubicBezTo>
                  <a:close/>
                  <a:moveTo>
                    <a:pt x="2607" y="1188"/>
                  </a:moveTo>
                  <a:cubicBezTo>
                    <a:pt x="2608" y="1196"/>
                    <a:pt x="2608" y="1204"/>
                    <a:pt x="2609" y="1212"/>
                  </a:cubicBezTo>
                  <a:cubicBezTo>
                    <a:pt x="2609" y="1216"/>
                    <a:pt x="2613" y="1219"/>
                    <a:pt x="2618" y="1219"/>
                  </a:cubicBezTo>
                  <a:cubicBezTo>
                    <a:pt x="2622" y="1219"/>
                    <a:pt x="2625" y="1215"/>
                    <a:pt x="2625" y="1210"/>
                  </a:cubicBezTo>
                  <a:cubicBezTo>
                    <a:pt x="2624" y="1202"/>
                    <a:pt x="2624" y="1194"/>
                    <a:pt x="2623" y="1186"/>
                  </a:cubicBezTo>
                  <a:cubicBezTo>
                    <a:pt x="2622" y="1182"/>
                    <a:pt x="2619" y="1179"/>
                    <a:pt x="2614" y="1179"/>
                  </a:cubicBezTo>
                  <a:cubicBezTo>
                    <a:pt x="2610" y="1179"/>
                    <a:pt x="2607" y="1183"/>
                    <a:pt x="2607" y="1188"/>
                  </a:cubicBezTo>
                  <a:close/>
                  <a:moveTo>
                    <a:pt x="2589" y="1066"/>
                  </a:moveTo>
                  <a:cubicBezTo>
                    <a:pt x="2591" y="1073"/>
                    <a:pt x="2592" y="1081"/>
                    <a:pt x="2594" y="1089"/>
                  </a:cubicBezTo>
                  <a:cubicBezTo>
                    <a:pt x="2594" y="1093"/>
                    <a:pt x="2598" y="1096"/>
                    <a:pt x="2603" y="1096"/>
                  </a:cubicBezTo>
                  <a:cubicBezTo>
                    <a:pt x="2607" y="1095"/>
                    <a:pt x="2610" y="1091"/>
                    <a:pt x="2609" y="1086"/>
                  </a:cubicBezTo>
                  <a:cubicBezTo>
                    <a:pt x="2608" y="1078"/>
                    <a:pt x="2606" y="1070"/>
                    <a:pt x="2605" y="1062"/>
                  </a:cubicBezTo>
                  <a:cubicBezTo>
                    <a:pt x="2604" y="1058"/>
                    <a:pt x="2600" y="1055"/>
                    <a:pt x="2596" y="1056"/>
                  </a:cubicBezTo>
                  <a:cubicBezTo>
                    <a:pt x="2591" y="1057"/>
                    <a:pt x="2588" y="1061"/>
                    <a:pt x="2589" y="1066"/>
                  </a:cubicBezTo>
                  <a:close/>
                  <a:moveTo>
                    <a:pt x="2560" y="946"/>
                  </a:moveTo>
                  <a:cubicBezTo>
                    <a:pt x="2562" y="953"/>
                    <a:pt x="2564" y="961"/>
                    <a:pt x="2567" y="969"/>
                  </a:cubicBezTo>
                  <a:cubicBezTo>
                    <a:pt x="2568" y="973"/>
                    <a:pt x="2572" y="975"/>
                    <a:pt x="2576" y="974"/>
                  </a:cubicBezTo>
                  <a:cubicBezTo>
                    <a:pt x="2581" y="973"/>
                    <a:pt x="2583" y="969"/>
                    <a:pt x="2582" y="964"/>
                  </a:cubicBezTo>
                  <a:cubicBezTo>
                    <a:pt x="2580" y="956"/>
                    <a:pt x="2578" y="949"/>
                    <a:pt x="2575" y="941"/>
                  </a:cubicBezTo>
                  <a:cubicBezTo>
                    <a:pt x="2574" y="937"/>
                    <a:pt x="2570" y="934"/>
                    <a:pt x="2565" y="936"/>
                  </a:cubicBezTo>
                  <a:cubicBezTo>
                    <a:pt x="2561" y="937"/>
                    <a:pt x="2559" y="941"/>
                    <a:pt x="2560" y="946"/>
                  </a:cubicBezTo>
                  <a:close/>
                  <a:moveTo>
                    <a:pt x="2519" y="829"/>
                  </a:moveTo>
                  <a:cubicBezTo>
                    <a:pt x="2522" y="836"/>
                    <a:pt x="2525" y="844"/>
                    <a:pt x="2528" y="851"/>
                  </a:cubicBezTo>
                  <a:cubicBezTo>
                    <a:pt x="2530" y="855"/>
                    <a:pt x="2534" y="857"/>
                    <a:pt x="2538" y="856"/>
                  </a:cubicBezTo>
                  <a:cubicBezTo>
                    <a:pt x="2543" y="854"/>
                    <a:pt x="2545" y="850"/>
                    <a:pt x="2543" y="845"/>
                  </a:cubicBezTo>
                  <a:cubicBezTo>
                    <a:pt x="2540" y="838"/>
                    <a:pt x="2537" y="830"/>
                    <a:pt x="2534" y="823"/>
                  </a:cubicBezTo>
                  <a:cubicBezTo>
                    <a:pt x="2533" y="819"/>
                    <a:pt x="2528" y="817"/>
                    <a:pt x="2524" y="818"/>
                  </a:cubicBezTo>
                  <a:cubicBezTo>
                    <a:pt x="2520" y="820"/>
                    <a:pt x="2518" y="825"/>
                    <a:pt x="2519" y="829"/>
                  </a:cubicBezTo>
                  <a:close/>
                  <a:moveTo>
                    <a:pt x="2468" y="717"/>
                  </a:moveTo>
                  <a:cubicBezTo>
                    <a:pt x="2471" y="724"/>
                    <a:pt x="2475" y="731"/>
                    <a:pt x="2479" y="738"/>
                  </a:cubicBezTo>
                  <a:cubicBezTo>
                    <a:pt x="2481" y="742"/>
                    <a:pt x="2485" y="744"/>
                    <a:pt x="2489" y="742"/>
                  </a:cubicBezTo>
                  <a:cubicBezTo>
                    <a:pt x="2493" y="740"/>
                    <a:pt x="2495" y="735"/>
                    <a:pt x="2493" y="731"/>
                  </a:cubicBezTo>
                  <a:cubicBezTo>
                    <a:pt x="2489" y="724"/>
                    <a:pt x="2486" y="716"/>
                    <a:pt x="2482" y="709"/>
                  </a:cubicBezTo>
                  <a:cubicBezTo>
                    <a:pt x="2480" y="705"/>
                    <a:pt x="2475" y="704"/>
                    <a:pt x="2471" y="706"/>
                  </a:cubicBezTo>
                  <a:cubicBezTo>
                    <a:pt x="2467" y="708"/>
                    <a:pt x="2466" y="713"/>
                    <a:pt x="2468" y="717"/>
                  </a:cubicBezTo>
                  <a:close/>
                  <a:moveTo>
                    <a:pt x="2406" y="610"/>
                  </a:moveTo>
                  <a:cubicBezTo>
                    <a:pt x="2410" y="617"/>
                    <a:pt x="2414" y="623"/>
                    <a:pt x="2419" y="630"/>
                  </a:cubicBezTo>
                  <a:cubicBezTo>
                    <a:pt x="2421" y="634"/>
                    <a:pt x="2426" y="635"/>
                    <a:pt x="2430" y="633"/>
                  </a:cubicBezTo>
                  <a:cubicBezTo>
                    <a:pt x="2433" y="630"/>
                    <a:pt x="2434" y="625"/>
                    <a:pt x="2432" y="622"/>
                  </a:cubicBezTo>
                  <a:cubicBezTo>
                    <a:pt x="2428" y="615"/>
                    <a:pt x="2424" y="608"/>
                    <a:pt x="2419" y="601"/>
                  </a:cubicBezTo>
                  <a:cubicBezTo>
                    <a:pt x="2417" y="598"/>
                    <a:pt x="2412" y="597"/>
                    <a:pt x="2408" y="599"/>
                  </a:cubicBezTo>
                  <a:cubicBezTo>
                    <a:pt x="2404" y="601"/>
                    <a:pt x="2403" y="606"/>
                    <a:pt x="2406" y="610"/>
                  </a:cubicBezTo>
                  <a:close/>
                  <a:moveTo>
                    <a:pt x="2334" y="510"/>
                  </a:moveTo>
                  <a:cubicBezTo>
                    <a:pt x="2339" y="516"/>
                    <a:pt x="2344" y="522"/>
                    <a:pt x="2349" y="528"/>
                  </a:cubicBezTo>
                  <a:cubicBezTo>
                    <a:pt x="2351" y="532"/>
                    <a:pt x="2356" y="533"/>
                    <a:pt x="2360" y="530"/>
                  </a:cubicBezTo>
                  <a:cubicBezTo>
                    <a:pt x="2363" y="527"/>
                    <a:pt x="2364" y="522"/>
                    <a:pt x="2361" y="519"/>
                  </a:cubicBezTo>
                  <a:cubicBezTo>
                    <a:pt x="2356" y="512"/>
                    <a:pt x="2351" y="506"/>
                    <a:pt x="2346" y="500"/>
                  </a:cubicBezTo>
                  <a:cubicBezTo>
                    <a:pt x="2344" y="496"/>
                    <a:pt x="2339" y="496"/>
                    <a:pt x="2335" y="498"/>
                  </a:cubicBezTo>
                  <a:cubicBezTo>
                    <a:pt x="2332" y="501"/>
                    <a:pt x="2331" y="506"/>
                    <a:pt x="2334" y="510"/>
                  </a:cubicBezTo>
                  <a:close/>
                  <a:moveTo>
                    <a:pt x="2253" y="416"/>
                  </a:moveTo>
                  <a:cubicBezTo>
                    <a:pt x="2258" y="422"/>
                    <a:pt x="2264" y="428"/>
                    <a:pt x="2269" y="434"/>
                  </a:cubicBezTo>
                  <a:cubicBezTo>
                    <a:pt x="2272" y="437"/>
                    <a:pt x="2277" y="437"/>
                    <a:pt x="2280" y="434"/>
                  </a:cubicBezTo>
                  <a:cubicBezTo>
                    <a:pt x="2284" y="431"/>
                    <a:pt x="2284" y="426"/>
                    <a:pt x="2281" y="423"/>
                  </a:cubicBezTo>
                  <a:cubicBezTo>
                    <a:pt x="2275" y="417"/>
                    <a:pt x="2270" y="411"/>
                    <a:pt x="2264" y="405"/>
                  </a:cubicBezTo>
                  <a:cubicBezTo>
                    <a:pt x="2261" y="402"/>
                    <a:pt x="2256" y="402"/>
                    <a:pt x="2253" y="405"/>
                  </a:cubicBezTo>
                  <a:cubicBezTo>
                    <a:pt x="2250" y="408"/>
                    <a:pt x="2250" y="413"/>
                    <a:pt x="2253" y="416"/>
                  </a:cubicBezTo>
                  <a:close/>
                  <a:moveTo>
                    <a:pt x="2163" y="331"/>
                  </a:moveTo>
                  <a:cubicBezTo>
                    <a:pt x="2169" y="336"/>
                    <a:pt x="2175" y="342"/>
                    <a:pt x="2181" y="347"/>
                  </a:cubicBezTo>
                  <a:cubicBezTo>
                    <a:pt x="2184" y="350"/>
                    <a:pt x="2190" y="350"/>
                    <a:pt x="2192" y="346"/>
                  </a:cubicBezTo>
                  <a:cubicBezTo>
                    <a:pt x="2195" y="343"/>
                    <a:pt x="2195" y="338"/>
                    <a:pt x="2192" y="335"/>
                  </a:cubicBezTo>
                  <a:cubicBezTo>
                    <a:pt x="2186" y="330"/>
                    <a:pt x="2180" y="324"/>
                    <a:pt x="2174" y="319"/>
                  </a:cubicBezTo>
                  <a:cubicBezTo>
                    <a:pt x="2170" y="316"/>
                    <a:pt x="2165" y="317"/>
                    <a:pt x="2162" y="320"/>
                  </a:cubicBezTo>
                  <a:cubicBezTo>
                    <a:pt x="2160" y="323"/>
                    <a:pt x="2160" y="328"/>
                    <a:pt x="2163" y="331"/>
                  </a:cubicBezTo>
                  <a:close/>
                  <a:moveTo>
                    <a:pt x="2066" y="255"/>
                  </a:moveTo>
                  <a:cubicBezTo>
                    <a:pt x="2073" y="260"/>
                    <a:pt x="2079" y="264"/>
                    <a:pt x="2085" y="269"/>
                  </a:cubicBezTo>
                  <a:cubicBezTo>
                    <a:pt x="2089" y="272"/>
                    <a:pt x="2094" y="271"/>
                    <a:pt x="2097" y="267"/>
                  </a:cubicBezTo>
                  <a:cubicBezTo>
                    <a:pt x="2099" y="264"/>
                    <a:pt x="2098" y="259"/>
                    <a:pt x="2095" y="256"/>
                  </a:cubicBezTo>
                  <a:cubicBezTo>
                    <a:pt x="2088" y="251"/>
                    <a:pt x="2082" y="247"/>
                    <a:pt x="2075" y="242"/>
                  </a:cubicBezTo>
                  <a:cubicBezTo>
                    <a:pt x="2072" y="239"/>
                    <a:pt x="2067" y="240"/>
                    <a:pt x="2064" y="244"/>
                  </a:cubicBezTo>
                  <a:cubicBezTo>
                    <a:pt x="2062" y="247"/>
                    <a:pt x="2062" y="252"/>
                    <a:pt x="2066" y="255"/>
                  </a:cubicBezTo>
                  <a:close/>
                  <a:moveTo>
                    <a:pt x="1962" y="188"/>
                  </a:moveTo>
                  <a:cubicBezTo>
                    <a:pt x="1969" y="192"/>
                    <a:pt x="1976" y="196"/>
                    <a:pt x="1983" y="200"/>
                  </a:cubicBezTo>
                  <a:cubicBezTo>
                    <a:pt x="1986" y="203"/>
                    <a:pt x="1991" y="201"/>
                    <a:pt x="1994" y="198"/>
                  </a:cubicBezTo>
                  <a:cubicBezTo>
                    <a:pt x="1996" y="194"/>
                    <a:pt x="1995" y="189"/>
                    <a:pt x="1991" y="187"/>
                  </a:cubicBezTo>
                  <a:cubicBezTo>
                    <a:pt x="1984" y="182"/>
                    <a:pt x="1977" y="178"/>
                    <a:pt x="1970" y="174"/>
                  </a:cubicBezTo>
                  <a:cubicBezTo>
                    <a:pt x="1966" y="172"/>
                    <a:pt x="1961" y="173"/>
                    <a:pt x="1959" y="177"/>
                  </a:cubicBezTo>
                  <a:cubicBezTo>
                    <a:pt x="1957" y="181"/>
                    <a:pt x="1958" y="186"/>
                    <a:pt x="1962" y="188"/>
                  </a:cubicBezTo>
                  <a:close/>
                  <a:moveTo>
                    <a:pt x="1852" y="132"/>
                  </a:moveTo>
                  <a:cubicBezTo>
                    <a:pt x="1859" y="135"/>
                    <a:pt x="1866" y="138"/>
                    <a:pt x="1874" y="142"/>
                  </a:cubicBezTo>
                  <a:cubicBezTo>
                    <a:pt x="1878" y="144"/>
                    <a:pt x="1882" y="142"/>
                    <a:pt x="1884" y="138"/>
                  </a:cubicBezTo>
                  <a:cubicBezTo>
                    <a:pt x="1886" y="134"/>
                    <a:pt x="1885" y="129"/>
                    <a:pt x="1881" y="127"/>
                  </a:cubicBezTo>
                  <a:cubicBezTo>
                    <a:pt x="1873" y="124"/>
                    <a:pt x="1866" y="120"/>
                    <a:pt x="1859" y="117"/>
                  </a:cubicBezTo>
                  <a:cubicBezTo>
                    <a:pt x="1855" y="115"/>
                    <a:pt x="1850" y="117"/>
                    <a:pt x="1848" y="121"/>
                  </a:cubicBezTo>
                  <a:cubicBezTo>
                    <a:pt x="1846" y="125"/>
                    <a:pt x="1848" y="130"/>
                    <a:pt x="1852" y="132"/>
                  </a:cubicBezTo>
                  <a:close/>
                  <a:moveTo>
                    <a:pt x="1737" y="86"/>
                  </a:moveTo>
                  <a:cubicBezTo>
                    <a:pt x="1745" y="88"/>
                    <a:pt x="1752" y="91"/>
                    <a:pt x="1760" y="94"/>
                  </a:cubicBezTo>
                  <a:cubicBezTo>
                    <a:pt x="1764" y="95"/>
                    <a:pt x="1768" y="93"/>
                    <a:pt x="1770" y="89"/>
                  </a:cubicBezTo>
                  <a:cubicBezTo>
                    <a:pt x="1771" y="85"/>
                    <a:pt x="1769" y="80"/>
                    <a:pt x="1765" y="79"/>
                  </a:cubicBezTo>
                  <a:cubicBezTo>
                    <a:pt x="1758" y="76"/>
                    <a:pt x="1750" y="73"/>
                    <a:pt x="1742" y="71"/>
                  </a:cubicBezTo>
                  <a:cubicBezTo>
                    <a:pt x="1738" y="69"/>
                    <a:pt x="1734" y="71"/>
                    <a:pt x="1732" y="76"/>
                  </a:cubicBezTo>
                  <a:cubicBezTo>
                    <a:pt x="1731" y="80"/>
                    <a:pt x="1733" y="84"/>
                    <a:pt x="1737" y="86"/>
                  </a:cubicBezTo>
                  <a:close/>
                  <a:moveTo>
                    <a:pt x="1618" y="51"/>
                  </a:moveTo>
                  <a:cubicBezTo>
                    <a:pt x="1626" y="53"/>
                    <a:pt x="1634" y="55"/>
                    <a:pt x="1642" y="57"/>
                  </a:cubicBezTo>
                  <a:cubicBezTo>
                    <a:pt x="1646" y="58"/>
                    <a:pt x="1650" y="56"/>
                    <a:pt x="1651" y="51"/>
                  </a:cubicBezTo>
                  <a:cubicBezTo>
                    <a:pt x="1652" y="47"/>
                    <a:pt x="1650" y="43"/>
                    <a:pt x="1646" y="41"/>
                  </a:cubicBezTo>
                  <a:cubicBezTo>
                    <a:pt x="1638" y="39"/>
                    <a:pt x="1630" y="37"/>
                    <a:pt x="1622" y="36"/>
                  </a:cubicBezTo>
                  <a:cubicBezTo>
                    <a:pt x="1618" y="35"/>
                    <a:pt x="1614" y="37"/>
                    <a:pt x="1612" y="42"/>
                  </a:cubicBezTo>
                  <a:cubicBezTo>
                    <a:pt x="1611" y="46"/>
                    <a:pt x="1614" y="50"/>
                    <a:pt x="1618" y="51"/>
                  </a:cubicBezTo>
                  <a:close/>
                  <a:moveTo>
                    <a:pt x="1497" y="28"/>
                  </a:moveTo>
                  <a:cubicBezTo>
                    <a:pt x="1505" y="29"/>
                    <a:pt x="1513" y="30"/>
                    <a:pt x="1521" y="32"/>
                  </a:cubicBezTo>
                  <a:cubicBezTo>
                    <a:pt x="1525" y="32"/>
                    <a:pt x="1529" y="29"/>
                    <a:pt x="1530" y="25"/>
                  </a:cubicBezTo>
                  <a:cubicBezTo>
                    <a:pt x="1531" y="21"/>
                    <a:pt x="1528" y="17"/>
                    <a:pt x="1523" y="16"/>
                  </a:cubicBezTo>
                  <a:cubicBezTo>
                    <a:pt x="1515" y="15"/>
                    <a:pt x="1507" y="13"/>
                    <a:pt x="1499" y="12"/>
                  </a:cubicBezTo>
                  <a:cubicBezTo>
                    <a:pt x="1495" y="12"/>
                    <a:pt x="1491" y="15"/>
                    <a:pt x="1490" y="19"/>
                  </a:cubicBezTo>
                  <a:cubicBezTo>
                    <a:pt x="1490" y="23"/>
                    <a:pt x="1493" y="28"/>
                    <a:pt x="1497" y="28"/>
                  </a:cubicBezTo>
                  <a:close/>
                  <a:moveTo>
                    <a:pt x="1374" y="17"/>
                  </a:moveTo>
                  <a:cubicBezTo>
                    <a:pt x="1382" y="17"/>
                    <a:pt x="1390" y="18"/>
                    <a:pt x="1398" y="18"/>
                  </a:cubicBezTo>
                  <a:cubicBezTo>
                    <a:pt x="1402" y="18"/>
                    <a:pt x="1406" y="15"/>
                    <a:pt x="1406" y="11"/>
                  </a:cubicBezTo>
                  <a:cubicBezTo>
                    <a:pt x="1407" y="6"/>
                    <a:pt x="1403" y="2"/>
                    <a:pt x="1399" y="2"/>
                  </a:cubicBezTo>
                  <a:cubicBezTo>
                    <a:pt x="1391" y="2"/>
                    <a:pt x="1383" y="1"/>
                    <a:pt x="1375" y="1"/>
                  </a:cubicBezTo>
                  <a:cubicBezTo>
                    <a:pt x="1370" y="1"/>
                    <a:pt x="1367" y="4"/>
                    <a:pt x="1366" y="8"/>
                  </a:cubicBezTo>
                  <a:cubicBezTo>
                    <a:pt x="1366" y="13"/>
                    <a:pt x="1370" y="17"/>
                    <a:pt x="1374" y="17"/>
                  </a:cubicBezTo>
                  <a:close/>
                  <a:moveTo>
                    <a:pt x="1250" y="17"/>
                  </a:moveTo>
                  <a:cubicBezTo>
                    <a:pt x="1258" y="17"/>
                    <a:pt x="1266" y="16"/>
                    <a:pt x="1274" y="16"/>
                  </a:cubicBezTo>
                  <a:cubicBezTo>
                    <a:pt x="1279" y="16"/>
                    <a:pt x="1282" y="12"/>
                    <a:pt x="1282" y="8"/>
                  </a:cubicBezTo>
                  <a:cubicBezTo>
                    <a:pt x="1282" y="3"/>
                    <a:pt x="1278" y="0"/>
                    <a:pt x="1274" y="0"/>
                  </a:cubicBezTo>
                  <a:cubicBezTo>
                    <a:pt x="1266" y="0"/>
                    <a:pt x="1258" y="1"/>
                    <a:pt x="1250" y="1"/>
                  </a:cubicBezTo>
                  <a:cubicBezTo>
                    <a:pt x="1245" y="1"/>
                    <a:pt x="1242" y="5"/>
                    <a:pt x="1242" y="9"/>
                  </a:cubicBezTo>
                  <a:cubicBezTo>
                    <a:pt x="1242" y="14"/>
                    <a:pt x="1246" y="17"/>
                    <a:pt x="1250" y="17"/>
                  </a:cubicBezTo>
                  <a:close/>
                  <a:moveTo>
                    <a:pt x="1127" y="29"/>
                  </a:moveTo>
                  <a:cubicBezTo>
                    <a:pt x="1135" y="28"/>
                    <a:pt x="1143" y="27"/>
                    <a:pt x="1151" y="26"/>
                  </a:cubicBezTo>
                  <a:cubicBezTo>
                    <a:pt x="1156" y="25"/>
                    <a:pt x="1159" y="21"/>
                    <a:pt x="1158" y="17"/>
                  </a:cubicBezTo>
                  <a:cubicBezTo>
                    <a:pt x="1158" y="12"/>
                    <a:pt x="1154" y="9"/>
                    <a:pt x="1149" y="10"/>
                  </a:cubicBezTo>
                  <a:cubicBezTo>
                    <a:pt x="1141" y="11"/>
                    <a:pt x="1133" y="12"/>
                    <a:pt x="1125" y="13"/>
                  </a:cubicBezTo>
                  <a:cubicBezTo>
                    <a:pt x="1121" y="14"/>
                    <a:pt x="1118" y="18"/>
                    <a:pt x="1118" y="22"/>
                  </a:cubicBezTo>
                  <a:cubicBezTo>
                    <a:pt x="1119" y="26"/>
                    <a:pt x="1123" y="29"/>
                    <a:pt x="1127" y="29"/>
                  </a:cubicBezTo>
                  <a:close/>
                  <a:moveTo>
                    <a:pt x="1006" y="52"/>
                  </a:moveTo>
                  <a:cubicBezTo>
                    <a:pt x="1014" y="50"/>
                    <a:pt x="1022" y="48"/>
                    <a:pt x="1029" y="47"/>
                  </a:cubicBezTo>
                  <a:cubicBezTo>
                    <a:pt x="1034" y="46"/>
                    <a:pt x="1037" y="41"/>
                    <a:pt x="1036" y="37"/>
                  </a:cubicBezTo>
                  <a:cubicBezTo>
                    <a:pt x="1035" y="33"/>
                    <a:pt x="1030" y="30"/>
                    <a:pt x="1026" y="31"/>
                  </a:cubicBezTo>
                  <a:cubicBezTo>
                    <a:pt x="1018" y="33"/>
                    <a:pt x="1010" y="35"/>
                    <a:pt x="1002" y="37"/>
                  </a:cubicBezTo>
                  <a:cubicBezTo>
                    <a:pt x="998" y="38"/>
                    <a:pt x="995" y="42"/>
                    <a:pt x="997" y="46"/>
                  </a:cubicBezTo>
                  <a:cubicBezTo>
                    <a:pt x="998" y="51"/>
                    <a:pt x="1002" y="53"/>
                    <a:pt x="1006" y="52"/>
                  </a:cubicBezTo>
                  <a:close/>
                  <a:moveTo>
                    <a:pt x="888" y="87"/>
                  </a:moveTo>
                  <a:cubicBezTo>
                    <a:pt x="895" y="85"/>
                    <a:pt x="903" y="82"/>
                    <a:pt x="910" y="79"/>
                  </a:cubicBezTo>
                  <a:cubicBezTo>
                    <a:pt x="915" y="78"/>
                    <a:pt x="917" y="74"/>
                    <a:pt x="915" y="69"/>
                  </a:cubicBezTo>
                  <a:cubicBezTo>
                    <a:pt x="914" y="65"/>
                    <a:pt x="910" y="63"/>
                    <a:pt x="905" y="64"/>
                  </a:cubicBezTo>
                  <a:cubicBezTo>
                    <a:pt x="898" y="67"/>
                    <a:pt x="890" y="69"/>
                    <a:pt x="882" y="72"/>
                  </a:cubicBezTo>
                  <a:cubicBezTo>
                    <a:pt x="878" y="73"/>
                    <a:pt x="876" y="78"/>
                    <a:pt x="878" y="82"/>
                  </a:cubicBezTo>
                  <a:cubicBezTo>
                    <a:pt x="879" y="86"/>
                    <a:pt x="884" y="89"/>
                    <a:pt x="888" y="87"/>
                  </a:cubicBezTo>
                  <a:close/>
                  <a:moveTo>
                    <a:pt x="773" y="133"/>
                  </a:moveTo>
                  <a:cubicBezTo>
                    <a:pt x="780" y="130"/>
                    <a:pt x="788" y="127"/>
                    <a:pt x="795" y="123"/>
                  </a:cubicBezTo>
                  <a:cubicBezTo>
                    <a:pt x="799" y="122"/>
                    <a:pt x="801" y="117"/>
                    <a:pt x="799" y="113"/>
                  </a:cubicBezTo>
                  <a:cubicBezTo>
                    <a:pt x="797" y="109"/>
                    <a:pt x="793" y="107"/>
                    <a:pt x="789" y="109"/>
                  </a:cubicBezTo>
                  <a:cubicBezTo>
                    <a:pt x="781" y="112"/>
                    <a:pt x="774" y="115"/>
                    <a:pt x="767" y="119"/>
                  </a:cubicBezTo>
                  <a:cubicBezTo>
                    <a:pt x="763" y="120"/>
                    <a:pt x="761" y="125"/>
                    <a:pt x="763" y="129"/>
                  </a:cubicBezTo>
                  <a:cubicBezTo>
                    <a:pt x="764" y="133"/>
                    <a:pt x="769" y="135"/>
                    <a:pt x="773" y="133"/>
                  </a:cubicBezTo>
                  <a:close/>
                  <a:moveTo>
                    <a:pt x="664" y="190"/>
                  </a:moveTo>
                  <a:cubicBezTo>
                    <a:pt x="671" y="186"/>
                    <a:pt x="677" y="182"/>
                    <a:pt x="684" y="178"/>
                  </a:cubicBezTo>
                  <a:cubicBezTo>
                    <a:pt x="688" y="176"/>
                    <a:pt x="690" y="171"/>
                    <a:pt x="688" y="167"/>
                  </a:cubicBezTo>
                  <a:cubicBezTo>
                    <a:pt x="685" y="163"/>
                    <a:pt x="680" y="162"/>
                    <a:pt x="677" y="164"/>
                  </a:cubicBezTo>
                  <a:cubicBezTo>
                    <a:pt x="670" y="168"/>
                    <a:pt x="663" y="172"/>
                    <a:pt x="656" y="176"/>
                  </a:cubicBezTo>
                  <a:cubicBezTo>
                    <a:pt x="652" y="178"/>
                    <a:pt x="651" y="183"/>
                    <a:pt x="653" y="187"/>
                  </a:cubicBezTo>
                  <a:cubicBezTo>
                    <a:pt x="655" y="191"/>
                    <a:pt x="660" y="192"/>
                    <a:pt x="664" y="190"/>
                  </a:cubicBezTo>
                  <a:close/>
                  <a:moveTo>
                    <a:pt x="560" y="257"/>
                  </a:moveTo>
                  <a:cubicBezTo>
                    <a:pt x="566" y="252"/>
                    <a:pt x="573" y="248"/>
                    <a:pt x="579" y="243"/>
                  </a:cubicBezTo>
                  <a:cubicBezTo>
                    <a:pt x="583" y="241"/>
                    <a:pt x="584" y="236"/>
                    <a:pt x="582" y="232"/>
                  </a:cubicBezTo>
                  <a:cubicBezTo>
                    <a:pt x="579" y="228"/>
                    <a:pt x="574" y="228"/>
                    <a:pt x="570" y="230"/>
                  </a:cubicBezTo>
                  <a:cubicBezTo>
                    <a:pt x="564" y="235"/>
                    <a:pt x="557" y="239"/>
                    <a:pt x="551" y="244"/>
                  </a:cubicBezTo>
                  <a:cubicBezTo>
                    <a:pt x="547" y="246"/>
                    <a:pt x="546" y="251"/>
                    <a:pt x="549" y="255"/>
                  </a:cubicBezTo>
                  <a:cubicBezTo>
                    <a:pt x="551" y="259"/>
                    <a:pt x="556" y="259"/>
                    <a:pt x="560" y="257"/>
                  </a:cubicBezTo>
                  <a:close/>
                  <a:moveTo>
                    <a:pt x="463" y="333"/>
                  </a:moveTo>
                  <a:cubicBezTo>
                    <a:pt x="469" y="328"/>
                    <a:pt x="475" y="323"/>
                    <a:pt x="481" y="318"/>
                  </a:cubicBezTo>
                  <a:cubicBezTo>
                    <a:pt x="485" y="315"/>
                    <a:pt x="485" y="310"/>
                    <a:pt x="482" y="307"/>
                  </a:cubicBezTo>
                  <a:cubicBezTo>
                    <a:pt x="479" y="303"/>
                    <a:pt x="474" y="303"/>
                    <a:pt x="471" y="306"/>
                  </a:cubicBezTo>
                  <a:cubicBezTo>
                    <a:pt x="465" y="311"/>
                    <a:pt x="459" y="316"/>
                    <a:pt x="452" y="321"/>
                  </a:cubicBezTo>
                  <a:cubicBezTo>
                    <a:pt x="449" y="324"/>
                    <a:pt x="449" y="329"/>
                    <a:pt x="452" y="333"/>
                  </a:cubicBezTo>
                  <a:cubicBezTo>
                    <a:pt x="455" y="336"/>
                    <a:pt x="460" y="336"/>
                    <a:pt x="463" y="333"/>
                  </a:cubicBezTo>
                  <a:close/>
                  <a:moveTo>
                    <a:pt x="374" y="419"/>
                  </a:moveTo>
                  <a:cubicBezTo>
                    <a:pt x="379" y="413"/>
                    <a:pt x="385" y="407"/>
                    <a:pt x="390" y="402"/>
                  </a:cubicBezTo>
                  <a:cubicBezTo>
                    <a:pt x="393" y="398"/>
                    <a:pt x="393" y="393"/>
                    <a:pt x="390" y="390"/>
                  </a:cubicBezTo>
                  <a:cubicBezTo>
                    <a:pt x="387" y="387"/>
                    <a:pt x="382" y="387"/>
                    <a:pt x="379" y="390"/>
                  </a:cubicBezTo>
                  <a:cubicBezTo>
                    <a:pt x="373" y="396"/>
                    <a:pt x="368" y="402"/>
                    <a:pt x="362" y="408"/>
                  </a:cubicBezTo>
                  <a:cubicBezTo>
                    <a:pt x="359" y="411"/>
                    <a:pt x="359" y="416"/>
                    <a:pt x="362" y="419"/>
                  </a:cubicBezTo>
                  <a:cubicBezTo>
                    <a:pt x="366" y="422"/>
                    <a:pt x="371" y="422"/>
                    <a:pt x="374" y="419"/>
                  </a:cubicBezTo>
                  <a:close/>
                  <a:moveTo>
                    <a:pt x="293" y="512"/>
                  </a:moveTo>
                  <a:cubicBezTo>
                    <a:pt x="298" y="506"/>
                    <a:pt x="303" y="500"/>
                    <a:pt x="308" y="494"/>
                  </a:cubicBezTo>
                  <a:cubicBezTo>
                    <a:pt x="310" y="490"/>
                    <a:pt x="310" y="485"/>
                    <a:pt x="307" y="482"/>
                  </a:cubicBezTo>
                  <a:cubicBezTo>
                    <a:pt x="303" y="480"/>
                    <a:pt x="298" y="480"/>
                    <a:pt x="295" y="483"/>
                  </a:cubicBezTo>
                  <a:cubicBezTo>
                    <a:pt x="290" y="490"/>
                    <a:pt x="285" y="496"/>
                    <a:pt x="280" y="502"/>
                  </a:cubicBezTo>
                  <a:cubicBezTo>
                    <a:pt x="277" y="506"/>
                    <a:pt x="278" y="511"/>
                    <a:pt x="282" y="514"/>
                  </a:cubicBezTo>
                  <a:cubicBezTo>
                    <a:pt x="285" y="516"/>
                    <a:pt x="290" y="516"/>
                    <a:pt x="293" y="512"/>
                  </a:cubicBezTo>
                  <a:close/>
                  <a:moveTo>
                    <a:pt x="221" y="613"/>
                  </a:moveTo>
                  <a:cubicBezTo>
                    <a:pt x="225" y="606"/>
                    <a:pt x="230" y="600"/>
                    <a:pt x="234" y="593"/>
                  </a:cubicBezTo>
                  <a:cubicBezTo>
                    <a:pt x="237" y="589"/>
                    <a:pt x="236" y="584"/>
                    <a:pt x="232" y="582"/>
                  </a:cubicBezTo>
                  <a:cubicBezTo>
                    <a:pt x="228" y="579"/>
                    <a:pt x="223" y="580"/>
                    <a:pt x="221" y="584"/>
                  </a:cubicBezTo>
                  <a:cubicBezTo>
                    <a:pt x="216" y="591"/>
                    <a:pt x="212" y="598"/>
                    <a:pt x="208" y="604"/>
                  </a:cubicBezTo>
                  <a:cubicBezTo>
                    <a:pt x="205" y="608"/>
                    <a:pt x="206" y="613"/>
                    <a:pt x="210" y="615"/>
                  </a:cubicBezTo>
                  <a:cubicBezTo>
                    <a:pt x="214" y="618"/>
                    <a:pt x="219" y="617"/>
                    <a:pt x="221" y="613"/>
                  </a:cubicBezTo>
                  <a:close/>
                  <a:moveTo>
                    <a:pt x="159" y="720"/>
                  </a:moveTo>
                  <a:cubicBezTo>
                    <a:pt x="163" y="713"/>
                    <a:pt x="167" y="706"/>
                    <a:pt x="170" y="699"/>
                  </a:cubicBezTo>
                  <a:cubicBezTo>
                    <a:pt x="173" y="695"/>
                    <a:pt x="171" y="690"/>
                    <a:pt x="167" y="688"/>
                  </a:cubicBezTo>
                  <a:cubicBezTo>
                    <a:pt x="163" y="686"/>
                    <a:pt x="158" y="687"/>
                    <a:pt x="156" y="691"/>
                  </a:cubicBezTo>
                  <a:cubicBezTo>
                    <a:pt x="152" y="698"/>
                    <a:pt x="149" y="706"/>
                    <a:pt x="145" y="713"/>
                  </a:cubicBezTo>
                  <a:cubicBezTo>
                    <a:pt x="143" y="717"/>
                    <a:pt x="145" y="722"/>
                    <a:pt x="148" y="724"/>
                  </a:cubicBezTo>
                  <a:cubicBezTo>
                    <a:pt x="152" y="726"/>
                    <a:pt x="157" y="724"/>
                    <a:pt x="159" y="720"/>
                  </a:cubicBezTo>
                  <a:close/>
                  <a:moveTo>
                    <a:pt x="108" y="833"/>
                  </a:moveTo>
                  <a:cubicBezTo>
                    <a:pt x="111" y="825"/>
                    <a:pt x="114" y="818"/>
                    <a:pt x="117" y="810"/>
                  </a:cubicBezTo>
                  <a:cubicBezTo>
                    <a:pt x="119" y="806"/>
                    <a:pt x="117" y="802"/>
                    <a:pt x="113" y="800"/>
                  </a:cubicBezTo>
                  <a:cubicBezTo>
                    <a:pt x="109" y="798"/>
                    <a:pt x="104" y="800"/>
                    <a:pt x="102" y="804"/>
                  </a:cubicBezTo>
                  <a:cubicBezTo>
                    <a:pt x="99" y="812"/>
                    <a:pt x="96" y="819"/>
                    <a:pt x="93" y="827"/>
                  </a:cubicBezTo>
                  <a:cubicBezTo>
                    <a:pt x="91" y="831"/>
                    <a:pt x="93" y="835"/>
                    <a:pt x="98" y="837"/>
                  </a:cubicBezTo>
                  <a:cubicBezTo>
                    <a:pt x="102" y="839"/>
                    <a:pt x="106" y="837"/>
                    <a:pt x="108" y="833"/>
                  </a:cubicBezTo>
                  <a:close/>
                  <a:moveTo>
                    <a:pt x="68" y="950"/>
                  </a:moveTo>
                  <a:cubicBezTo>
                    <a:pt x="70" y="942"/>
                    <a:pt x="72" y="934"/>
                    <a:pt x="75" y="927"/>
                  </a:cubicBezTo>
                  <a:cubicBezTo>
                    <a:pt x="76" y="922"/>
                    <a:pt x="73" y="918"/>
                    <a:pt x="69" y="917"/>
                  </a:cubicBezTo>
                  <a:cubicBezTo>
                    <a:pt x="65" y="915"/>
                    <a:pt x="61" y="918"/>
                    <a:pt x="59" y="922"/>
                  </a:cubicBezTo>
                  <a:cubicBezTo>
                    <a:pt x="57" y="930"/>
                    <a:pt x="55" y="937"/>
                    <a:pt x="52" y="945"/>
                  </a:cubicBezTo>
                  <a:cubicBezTo>
                    <a:pt x="51" y="949"/>
                    <a:pt x="53" y="954"/>
                    <a:pt x="58" y="955"/>
                  </a:cubicBezTo>
                  <a:cubicBezTo>
                    <a:pt x="62" y="956"/>
                    <a:pt x="66" y="954"/>
                    <a:pt x="68" y="950"/>
                  </a:cubicBezTo>
                  <a:close/>
                  <a:moveTo>
                    <a:pt x="39" y="1070"/>
                  </a:moveTo>
                  <a:cubicBezTo>
                    <a:pt x="40" y="1062"/>
                    <a:pt x="42" y="1054"/>
                    <a:pt x="43" y="1046"/>
                  </a:cubicBezTo>
                  <a:cubicBezTo>
                    <a:pt x="44" y="1042"/>
                    <a:pt x="42" y="1038"/>
                    <a:pt x="37" y="1037"/>
                  </a:cubicBezTo>
                  <a:cubicBezTo>
                    <a:pt x="33" y="1036"/>
                    <a:pt x="29" y="1039"/>
                    <a:pt x="28" y="1043"/>
                  </a:cubicBezTo>
                  <a:cubicBezTo>
                    <a:pt x="26" y="1051"/>
                    <a:pt x="25" y="1059"/>
                    <a:pt x="23" y="1067"/>
                  </a:cubicBezTo>
                  <a:cubicBezTo>
                    <a:pt x="22" y="1071"/>
                    <a:pt x="25" y="1075"/>
                    <a:pt x="29" y="1076"/>
                  </a:cubicBezTo>
                  <a:cubicBezTo>
                    <a:pt x="34" y="1077"/>
                    <a:pt x="38" y="1074"/>
                    <a:pt x="39" y="1070"/>
                  </a:cubicBezTo>
                  <a:close/>
                  <a:moveTo>
                    <a:pt x="21" y="1192"/>
                  </a:moveTo>
                  <a:cubicBezTo>
                    <a:pt x="22" y="1184"/>
                    <a:pt x="23" y="1176"/>
                    <a:pt x="24" y="1168"/>
                  </a:cubicBezTo>
                  <a:cubicBezTo>
                    <a:pt x="24" y="1164"/>
                    <a:pt x="21" y="1160"/>
                    <a:pt x="17" y="1159"/>
                  </a:cubicBezTo>
                  <a:cubicBezTo>
                    <a:pt x="12" y="1159"/>
                    <a:pt x="8" y="1162"/>
                    <a:pt x="8" y="1166"/>
                  </a:cubicBezTo>
                  <a:cubicBezTo>
                    <a:pt x="7" y="1174"/>
                    <a:pt x="6" y="1182"/>
                    <a:pt x="6" y="1191"/>
                  </a:cubicBezTo>
                  <a:cubicBezTo>
                    <a:pt x="5" y="1195"/>
                    <a:pt x="8" y="1199"/>
                    <a:pt x="13" y="1199"/>
                  </a:cubicBezTo>
                  <a:cubicBezTo>
                    <a:pt x="17" y="1200"/>
                    <a:pt x="21" y="1196"/>
                    <a:pt x="21" y="1192"/>
                  </a:cubicBezTo>
                  <a:close/>
                  <a:moveTo>
                    <a:pt x="16" y="1315"/>
                  </a:moveTo>
                  <a:cubicBezTo>
                    <a:pt x="16" y="1315"/>
                    <a:pt x="16" y="1314"/>
                    <a:pt x="16" y="1314"/>
                  </a:cubicBezTo>
                  <a:cubicBezTo>
                    <a:pt x="16" y="1306"/>
                    <a:pt x="16" y="1299"/>
                    <a:pt x="16" y="1291"/>
                  </a:cubicBezTo>
                  <a:cubicBezTo>
                    <a:pt x="16" y="1287"/>
                    <a:pt x="13" y="1283"/>
                    <a:pt x="8" y="1283"/>
                  </a:cubicBezTo>
                  <a:cubicBezTo>
                    <a:pt x="4" y="1283"/>
                    <a:pt x="0" y="1287"/>
                    <a:pt x="0" y="1291"/>
                  </a:cubicBezTo>
                  <a:cubicBezTo>
                    <a:pt x="0" y="1299"/>
                    <a:pt x="0" y="1306"/>
                    <a:pt x="0" y="1314"/>
                  </a:cubicBezTo>
                  <a:cubicBezTo>
                    <a:pt x="0" y="1314"/>
                    <a:pt x="0" y="1315"/>
                    <a:pt x="0" y="1315"/>
                  </a:cubicBezTo>
                  <a:cubicBezTo>
                    <a:pt x="0" y="1320"/>
                    <a:pt x="3" y="1323"/>
                    <a:pt x="8" y="1323"/>
                  </a:cubicBezTo>
                  <a:cubicBezTo>
                    <a:pt x="12" y="1323"/>
                    <a:pt x="16" y="1320"/>
                    <a:pt x="16" y="1315"/>
                  </a:cubicBezTo>
                  <a:close/>
                  <a:moveTo>
                    <a:pt x="22" y="1439"/>
                  </a:moveTo>
                  <a:cubicBezTo>
                    <a:pt x="21" y="1431"/>
                    <a:pt x="20" y="1423"/>
                    <a:pt x="20" y="1415"/>
                  </a:cubicBezTo>
                  <a:cubicBezTo>
                    <a:pt x="19" y="1411"/>
                    <a:pt x="15" y="1407"/>
                    <a:pt x="11" y="1408"/>
                  </a:cubicBezTo>
                  <a:cubicBezTo>
                    <a:pt x="7" y="1408"/>
                    <a:pt x="3" y="1412"/>
                    <a:pt x="4" y="1416"/>
                  </a:cubicBezTo>
                  <a:cubicBezTo>
                    <a:pt x="4" y="1424"/>
                    <a:pt x="5" y="1432"/>
                    <a:pt x="6" y="1440"/>
                  </a:cubicBezTo>
                  <a:cubicBezTo>
                    <a:pt x="6" y="1445"/>
                    <a:pt x="10" y="1448"/>
                    <a:pt x="14" y="1448"/>
                  </a:cubicBezTo>
                  <a:cubicBezTo>
                    <a:pt x="19" y="1447"/>
                    <a:pt x="22" y="1443"/>
                    <a:pt x="22" y="1439"/>
                  </a:cubicBezTo>
                  <a:close/>
                  <a:moveTo>
                    <a:pt x="39" y="1561"/>
                  </a:moveTo>
                  <a:cubicBezTo>
                    <a:pt x="38" y="1553"/>
                    <a:pt x="36" y="1545"/>
                    <a:pt x="35" y="1538"/>
                  </a:cubicBezTo>
                  <a:cubicBezTo>
                    <a:pt x="34" y="1533"/>
                    <a:pt x="30" y="1530"/>
                    <a:pt x="26" y="1531"/>
                  </a:cubicBezTo>
                  <a:cubicBezTo>
                    <a:pt x="21" y="1532"/>
                    <a:pt x="18" y="1536"/>
                    <a:pt x="19" y="1540"/>
                  </a:cubicBezTo>
                  <a:cubicBezTo>
                    <a:pt x="21" y="1548"/>
                    <a:pt x="22" y="1556"/>
                    <a:pt x="24" y="1564"/>
                  </a:cubicBezTo>
                  <a:cubicBezTo>
                    <a:pt x="24" y="1568"/>
                    <a:pt x="29" y="1571"/>
                    <a:pt x="33" y="1570"/>
                  </a:cubicBezTo>
                  <a:cubicBezTo>
                    <a:pt x="37" y="1570"/>
                    <a:pt x="40" y="1565"/>
                    <a:pt x="39" y="1561"/>
                  </a:cubicBezTo>
                  <a:close/>
                  <a:moveTo>
                    <a:pt x="68" y="1681"/>
                  </a:moveTo>
                  <a:cubicBezTo>
                    <a:pt x="66" y="1674"/>
                    <a:pt x="64" y="1666"/>
                    <a:pt x="62" y="1658"/>
                  </a:cubicBezTo>
                  <a:cubicBezTo>
                    <a:pt x="61" y="1654"/>
                    <a:pt x="56" y="1651"/>
                    <a:pt x="52" y="1653"/>
                  </a:cubicBezTo>
                  <a:cubicBezTo>
                    <a:pt x="48" y="1654"/>
                    <a:pt x="45" y="1658"/>
                    <a:pt x="46" y="1662"/>
                  </a:cubicBezTo>
                  <a:cubicBezTo>
                    <a:pt x="49" y="1670"/>
                    <a:pt x="51" y="1678"/>
                    <a:pt x="53" y="1686"/>
                  </a:cubicBezTo>
                  <a:cubicBezTo>
                    <a:pt x="54" y="1690"/>
                    <a:pt x="59" y="1692"/>
                    <a:pt x="63" y="1691"/>
                  </a:cubicBezTo>
                  <a:cubicBezTo>
                    <a:pt x="67" y="1690"/>
                    <a:pt x="70" y="1685"/>
                    <a:pt x="68" y="1681"/>
                  </a:cubicBezTo>
                  <a:close/>
                  <a:moveTo>
                    <a:pt x="109" y="1798"/>
                  </a:moveTo>
                  <a:cubicBezTo>
                    <a:pt x="106" y="1790"/>
                    <a:pt x="103" y="1783"/>
                    <a:pt x="100" y="1776"/>
                  </a:cubicBezTo>
                  <a:cubicBezTo>
                    <a:pt x="99" y="1771"/>
                    <a:pt x="94" y="1769"/>
                    <a:pt x="90" y="1771"/>
                  </a:cubicBezTo>
                  <a:cubicBezTo>
                    <a:pt x="86" y="1773"/>
                    <a:pt x="84" y="1777"/>
                    <a:pt x="85" y="1781"/>
                  </a:cubicBezTo>
                  <a:cubicBezTo>
                    <a:pt x="88" y="1789"/>
                    <a:pt x="91" y="1796"/>
                    <a:pt x="94" y="1804"/>
                  </a:cubicBezTo>
                  <a:cubicBezTo>
                    <a:pt x="96" y="1808"/>
                    <a:pt x="100" y="1810"/>
                    <a:pt x="104" y="1808"/>
                  </a:cubicBezTo>
                  <a:cubicBezTo>
                    <a:pt x="109" y="1807"/>
                    <a:pt x="111" y="1802"/>
                    <a:pt x="109" y="1798"/>
                  </a:cubicBezTo>
                  <a:close/>
                  <a:moveTo>
                    <a:pt x="160" y="1910"/>
                  </a:moveTo>
                  <a:cubicBezTo>
                    <a:pt x="157" y="1903"/>
                    <a:pt x="153" y="1896"/>
                    <a:pt x="150" y="1889"/>
                  </a:cubicBezTo>
                  <a:cubicBezTo>
                    <a:pt x="148" y="1885"/>
                    <a:pt x="143" y="1883"/>
                    <a:pt x="139" y="1885"/>
                  </a:cubicBezTo>
                  <a:cubicBezTo>
                    <a:pt x="135" y="1887"/>
                    <a:pt x="133" y="1892"/>
                    <a:pt x="135" y="1896"/>
                  </a:cubicBezTo>
                  <a:cubicBezTo>
                    <a:pt x="139" y="1903"/>
                    <a:pt x="142" y="1910"/>
                    <a:pt x="146" y="1917"/>
                  </a:cubicBezTo>
                  <a:cubicBezTo>
                    <a:pt x="148" y="1921"/>
                    <a:pt x="153" y="1923"/>
                    <a:pt x="157" y="1921"/>
                  </a:cubicBezTo>
                  <a:cubicBezTo>
                    <a:pt x="161" y="1919"/>
                    <a:pt x="162" y="1914"/>
                    <a:pt x="160" y="1910"/>
                  </a:cubicBezTo>
                  <a:close/>
                  <a:moveTo>
                    <a:pt x="222" y="2017"/>
                  </a:moveTo>
                  <a:cubicBezTo>
                    <a:pt x="218" y="2010"/>
                    <a:pt x="214" y="2003"/>
                    <a:pt x="209" y="1997"/>
                  </a:cubicBezTo>
                  <a:cubicBezTo>
                    <a:pt x="207" y="1993"/>
                    <a:pt x="202" y="1992"/>
                    <a:pt x="198" y="1994"/>
                  </a:cubicBezTo>
                  <a:cubicBezTo>
                    <a:pt x="195" y="1996"/>
                    <a:pt x="194" y="2001"/>
                    <a:pt x="196" y="2005"/>
                  </a:cubicBezTo>
                  <a:cubicBezTo>
                    <a:pt x="200" y="2012"/>
                    <a:pt x="204" y="2019"/>
                    <a:pt x="209" y="2026"/>
                  </a:cubicBezTo>
                  <a:cubicBezTo>
                    <a:pt x="211" y="2029"/>
                    <a:pt x="216" y="2030"/>
                    <a:pt x="220" y="2028"/>
                  </a:cubicBezTo>
                  <a:cubicBezTo>
                    <a:pt x="224" y="2026"/>
                    <a:pt x="225" y="2021"/>
                    <a:pt x="222" y="2017"/>
                  </a:cubicBezTo>
                  <a:close/>
                  <a:moveTo>
                    <a:pt x="294" y="2117"/>
                  </a:moveTo>
                  <a:cubicBezTo>
                    <a:pt x="289" y="2111"/>
                    <a:pt x="284" y="2105"/>
                    <a:pt x="279" y="2098"/>
                  </a:cubicBezTo>
                  <a:cubicBezTo>
                    <a:pt x="277" y="2095"/>
                    <a:pt x="272" y="2094"/>
                    <a:pt x="268" y="2097"/>
                  </a:cubicBezTo>
                  <a:cubicBezTo>
                    <a:pt x="265" y="2100"/>
                    <a:pt x="264" y="2105"/>
                    <a:pt x="267" y="2108"/>
                  </a:cubicBezTo>
                  <a:cubicBezTo>
                    <a:pt x="272" y="2115"/>
                    <a:pt x="276" y="2121"/>
                    <a:pt x="281" y="2127"/>
                  </a:cubicBezTo>
                  <a:cubicBezTo>
                    <a:pt x="284" y="2131"/>
                    <a:pt x="289" y="2131"/>
                    <a:pt x="293" y="2129"/>
                  </a:cubicBezTo>
                  <a:cubicBezTo>
                    <a:pt x="296" y="2126"/>
                    <a:pt x="297" y="2121"/>
                    <a:pt x="294" y="2117"/>
                  </a:cubicBezTo>
                  <a:close/>
                  <a:moveTo>
                    <a:pt x="375" y="2211"/>
                  </a:moveTo>
                  <a:cubicBezTo>
                    <a:pt x="370" y="2205"/>
                    <a:pt x="364" y="2199"/>
                    <a:pt x="359" y="2193"/>
                  </a:cubicBezTo>
                  <a:cubicBezTo>
                    <a:pt x="356" y="2190"/>
                    <a:pt x="351" y="2190"/>
                    <a:pt x="347" y="2193"/>
                  </a:cubicBezTo>
                  <a:cubicBezTo>
                    <a:pt x="344" y="2196"/>
                    <a:pt x="344" y="2201"/>
                    <a:pt x="347" y="2204"/>
                  </a:cubicBezTo>
                  <a:cubicBezTo>
                    <a:pt x="352" y="2210"/>
                    <a:pt x="358" y="2216"/>
                    <a:pt x="363" y="2222"/>
                  </a:cubicBezTo>
                  <a:cubicBezTo>
                    <a:pt x="366" y="2225"/>
                    <a:pt x="372" y="2225"/>
                    <a:pt x="375" y="2222"/>
                  </a:cubicBezTo>
                  <a:cubicBezTo>
                    <a:pt x="378" y="2219"/>
                    <a:pt x="378" y="2214"/>
                    <a:pt x="375" y="2211"/>
                  </a:cubicBezTo>
                  <a:close/>
                  <a:moveTo>
                    <a:pt x="464" y="2296"/>
                  </a:moveTo>
                  <a:cubicBezTo>
                    <a:pt x="458" y="2291"/>
                    <a:pt x="452" y="2285"/>
                    <a:pt x="447" y="2280"/>
                  </a:cubicBezTo>
                  <a:cubicBezTo>
                    <a:pt x="443" y="2277"/>
                    <a:pt x="438" y="2277"/>
                    <a:pt x="435" y="2281"/>
                  </a:cubicBezTo>
                  <a:cubicBezTo>
                    <a:pt x="432" y="2284"/>
                    <a:pt x="433" y="2289"/>
                    <a:pt x="436" y="2292"/>
                  </a:cubicBezTo>
                  <a:cubicBezTo>
                    <a:pt x="442" y="2297"/>
                    <a:pt x="448" y="2303"/>
                    <a:pt x="454" y="2308"/>
                  </a:cubicBezTo>
                  <a:cubicBezTo>
                    <a:pt x="457" y="2311"/>
                    <a:pt x="462" y="2311"/>
                    <a:pt x="465" y="2307"/>
                  </a:cubicBezTo>
                  <a:cubicBezTo>
                    <a:pt x="468" y="2304"/>
                    <a:pt x="468" y="2299"/>
                    <a:pt x="464" y="2296"/>
                  </a:cubicBezTo>
                  <a:close/>
                  <a:moveTo>
                    <a:pt x="562" y="2372"/>
                  </a:moveTo>
                  <a:cubicBezTo>
                    <a:pt x="555" y="2368"/>
                    <a:pt x="549" y="2363"/>
                    <a:pt x="542" y="2358"/>
                  </a:cubicBezTo>
                  <a:cubicBezTo>
                    <a:pt x="539" y="2356"/>
                    <a:pt x="534" y="2356"/>
                    <a:pt x="531" y="2360"/>
                  </a:cubicBezTo>
                  <a:cubicBezTo>
                    <a:pt x="528" y="2363"/>
                    <a:pt x="529" y="2368"/>
                    <a:pt x="533" y="2371"/>
                  </a:cubicBezTo>
                  <a:cubicBezTo>
                    <a:pt x="539" y="2376"/>
                    <a:pt x="546" y="2381"/>
                    <a:pt x="552" y="2385"/>
                  </a:cubicBezTo>
                  <a:cubicBezTo>
                    <a:pt x="556" y="2388"/>
                    <a:pt x="561" y="2387"/>
                    <a:pt x="564" y="2383"/>
                  </a:cubicBezTo>
                  <a:cubicBezTo>
                    <a:pt x="566" y="2380"/>
                    <a:pt x="565" y="2375"/>
                    <a:pt x="562" y="2372"/>
                  </a:cubicBezTo>
                  <a:close/>
                  <a:moveTo>
                    <a:pt x="666" y="2439"/>
                  </a:moveTo>
                  <a:cubicBezTo>
                    <a:pt x="659" y="2435"/>
                    <a:pt x="652" y="2431"/>
                    <a:pt x="645" y="2427"/>
                  </a:cubicBezTo>
                  <a:cubicBezTo>
                    <a:pt x="641" y="2425"/>
                    <a:pt x="636" y="2426"/>
                    <a:pt x="634" y="2430"/>
                  </a:cubicBezTo>
                  <a:cubicBezTo>
                    <a:pt x="632" y="2434"/>
                    <a:pt x="633" y="2438"/>
                    <a:pt x="637" y="2441"/>
                  </a:cubicBezTo>
                  <a:cubicBezTo>
                    <a:pt x="644" y="2445"/>
                    <a:pt x="651" y="2449"/>
                    <a:pt x="658" y="2453"/>
                  </a:cubicBezTo>
                  <a:cubicBezTo>
                    <a:pt x="661" y="2455"/>
                    <a:pt x="666" y="2454"/>
                    <a:pt x="669" y="2450"/>
                  </a:cubicBezTo>
                  <a:cubicBezTo>
                    <a:pt x="671" y="2446"/>
                    <a:pt x="669" y="2441"/>
                    <a:pt x="666" y="2439"/>
                  </a:cubicBezTo>
                  <a:close/>
                  <a:moveTo>
                    <a:pt x="776" y="2496"/>
                  </a:moveTo>
                  <a:cubicBezTo>
                    <a:pt x="768" y="2493"/>
                    <a:pt x="761" y="2489"/>
                    <a:pt x="754" y="2486"/>
                  </a:cubicBezTo>
                  <a:cubicBezTo>
                    <a:pt x="750" y="2484"/>
                    <a:pt x="745" y="2485"/>
                    <a:pt x="743" y="2489"/>
                  </a:cubicBezTo>
                  <a:cubicBezTo>
                    <a:pt x="741" y="2493"/>
                    <a:pt x="743" y="2498"/>
                    <a:pt x="747" y="2500"/>
                  </a:cubicBezTo>
                  <a:cubicBezTo>
                    <a:pt x="754" y="2504"/>
                    <a:pt x="762" y="2507"/>
                    <a:pt x="769" y="2510"/>
                  </a:cubicBezTo>
                  <a:cubicBezTo>
                    <a:pt x="773" y="2512"/>
                    <a:pt x="778" y="2511"/>
                    <a:pt x="780" y="2506"/>
                  </a:cubicBezTo>
                  <a:cubicBezTo>
                    <a:pt x="781" y="2502"/>
                    <a:pt x="780" y="2498"/>
                    <a:pt x="776" y="2496"/>
                  </a:cubicBezTo>
                  <a:close/>
                  <a:moveTo>
                    <a:pt x="890" y="2542"/>
                  </a:moveTo>
                  <a:cubicBezTo>
                    <a:pt x="883" y="2539"/>
                    <a:pt x="875" y="2537"/>
                    <a:pt x="868" y="2534"/>
                  </a:cubicBezTo>
                  <a:cubicBezTo>
                    <a:pt x="864" y="2532"/>
                    <a:pt x="859" y="2534"/>
                    <a:pt x="858" y="2539"/>
                  </a:cubicBezTo>
                  <a:cubicBezTo>
                    <a:pt x="856" y="2543"/>
                    <a:pt x="858" y="2547"/>
                    <a:pt x="862" y="2549"/>
                  </a:cubicBezTo>
                  <a:cubicBezTo>
                    <a:pt x="870" y="2552"/>
                    <a:pt x="878" y="2554"/>
                    <a:pt x="885" y="2557"/>
                  </a:cubicBezTo>
                  <a:cubicBezTo>
                    <a:pt x="889" y="2558"/>
                    <a:pt x="894" y="2556"/>
                    <a:pt x="895" y="2552"/>
                  </a:cubicBezTo>
                  <a:cubicBezTo>
                    <a:pt x="897" y="2548"/>
                    <a:pt x="895" y="2543"/>
                    <a:pt x="890" y="2542"/>
                  </a:cubicBezTo>
                  <a:close/>
                  <a:moveTo>
                    <a:pt x="1009" y="2577"/>
                  </a:moveTo>
                  <a:cubicBezTo>
                    <a:pt x="1001" y="2575"/>
                    <a:pt x="994" y="2573"/>
                    <a:pt x="986" y="2571"/>
                  </a:cubicBezTo>
                  <a:cubicBezTo>
                    <a:pt x="982" y="2570"/>
                    <a:pt x="977" y="2572"/>
                    <a:pt x="976" y="2576"/>
                  </a:cubicBezTo>
                  <a:cubicBezTo>
                    <a:pt x="975" y="2581"/>
                    <a:pt x="977" y="2585"/>
                    <a:pt x="982" y="2586"/>
                  </a:cubicBezTo>
                  <a:cubicBezTo>
                    <a:pt x="990" y="2588"/>
                    <a:pt x="997" y="2590"/>
                    <a:pt x="1005" y="2592"/>
                  </a:cubicBezTo>
                  <a:cubicBezTo>
                    <a:pt x="1010" y="2593"/>
                    <a:pt x="1014" y="2590"/>
                    <a:pt x="1015" y="2586"/>
                  </a:cubicBezTo>
                  <a:cubicBezTo>
                    <a:pt x="1016" y="2582"/>
                    <a:pt x="1013" y="2578"/>
                    <a:pt x="1009" y="2577"/>
                  </a:cubicBezTo>
                  <a:close/>
                  <a:moveTo>
                    <a:pt x="1130" y="2600"/>
                  </a:moveTo>
                  <a:cubicBezTo>
                    <a:pt x="1122" y="2599"/>
                    <a:pt x="1115" y="2597"/>
                    <a:pt x="1107" y="2596"/>
                  </a:cubicBezTo>
                  <a:cubicBezTo>
                    <a:pt x="1102" y="2595"/>
                    <a:pt x="1098" y="2598"/>
                    <a:pt x="1098" y="2603"/>
                  </a:cubicBezTo>
                  <a:cubicBezTo>
                    <a:pt x="1097" y="2607"/>
                    <a:pt x="1100" y="2611"/>
                    <a:pt x="1104" y="2612"/>
                  </a:cubicBezTo>
                  <a:cubicBezTo>
                    <a:pt x="1112" y="2613"/>
                    <a:pt x="1120" y="2614"/>
                    <a:pt x="1128" y="2616"/>
                  </a:cubicBezTo>
                  <a:cubicBezTo>
                    <a:pt x="1132" y="2616"/>
                    <a:pt x="1137" y="2613"/>
                    <a:pt x="1137" y="2609"/>
                  </a:cubicBezTo>
                  <a:cubicBezTo>
                    <a:pt x="1138" y="2604"/>
                    <a:pt x="1135" y="2600"/>
                    <a:pt x="1130" y="2600"/>
                  </a:cubicBezTo>
                  <a:close/>
                  <a:moveTo>
                    <a:pt x="1253" y="2611"/>
                  </a:moveTo>
                  <a:cubicBezTo>
                    <a:pt x="1245" y="2611"/>
                    <a:pt x="1237" y="2610"/>
                    <a:pt x="1229" y="2610"/>
                  </a:cubicBezTo>
                  <a:cubicBezTo>
                    <a:pt x="1225" y="2610"/>
                    <a:pt x="1221" y="2613"/>
                    <a:pt x="1221" y="2617"/>
                  </a:cubicBezTo>
                  <a:cubicBezTo>
                    <a:pt x="1221" y="2622"/>
                    <a:pt x="1224" y="2626"/>
                    <a:pt x="1228" y="2626"/>
                  </a:cubicBezTo>
                  <a:cubicBezTo>
                    <a:pt x="1236" y="2626"/>
                    <a:pt x="1245" y="2627"/>
                    <a:pt x="1253" y="2627"/>
                  </a:cubicBezTo>
                  <a:cubicBezTo>
                    <a:pt x="1257" y="2627"/>
                    <a:pt x="1261" y="2624"/>
                    <a:pt x="1261" y="2620"/>
                  </a:cubicBezTo>
                  <a:cubicBezTo>
                    <a:pt x="1261" y="2615"/>
                    <a:pt x="1258" y="2611"/>
                    <a:pt x="1253" y="2611"/>
                  </a:cubicBezTo>
                  <a:close/>
                  <a:moveTo>
                    <a:pt x="1377" y="2611"/>
                  </a:moveTo>
                  <a:cubicBezTo>
                    <a:pt x="1369" y="2612"/>
                    <a:pt x="1361" y="2612"/>
                    <a:pt x="1353" y="2612"/>
                  </a:cubicBezTo>
                  <a:cubicBezTo>
                    <a:pt x="1349" y="2612"/>
                    <a:pt x="1345" y="2616"/>
                    <a:pt x="1345" y="2620"/>
                  </a:cubicBezTo>
                  <a:cubicBezTo>
                    <a:pt x="1345" y="2625"/>
                    <a:pt x="1349" y="2628"/>
                    <a:pt x="1353" y="2628"/>
                  </a:cubicBezTo>
                  <a:cubicBezTo>
                    <a:pt x="1362" y="2628"/>
                    <a:pt x="1370" y="2627"/>
                    <a:pt x="1378" y="2627"/>
                  </a:cubicBezTo>
                  <a:cubicBezTo>
                    <a:pt x="1382" y="2627"/>
                    <a:pt x="1386" y="2623"/>
                    <a:pt x="1385" y="2619"/>
                  </a:cubicBezTo>
                  <a:cubicBezTo>
                    <a:pt x="1385" y="2614"/>
                    <a:pt x="1381" y="2611"/>
                    <a:pt x="1377" y="2611"/>
                  </a:cubicBezTo>
                  <a:close/>
                  <a:moveTo>
                    <a:pt x="1500" y="2599"/>
                  </a:moveTo>
                  <a:cubicBezTo>
                    <a:pt x="1492" y="2601"/>
                    <a:pt x="1484" y="2602"/>
                    <a:pt x="1476" y="2603"/>
                  </a:cubicBezTo>
                  <a:cubicBezTo>
                    <a:pt x="1472" y="2603"/>
                    <a:pt x="1469" y="2607"/>
                    <a:pt x="1469" y="2612"/>
                  </a:cubicBezTo>
                  <a:cubicBezTo>
                    <a:pt x="1470" y="2616"/>
                    <a:pt x="1474" y="2619"/>
                    <a:pt x="1478" y="2619"/>
                  </a:cubicBezTo>
                  <a:cubicBezTo>
                    <a:pt x="1486" y="2618"/>
                    <a:pt x="1494" y="2616"/>
                    <a:pt x="1502" y="2615"/>
                  </a:cubicBezTo>
                  <a:cubicBezTo>
                    <a:pt x="1507" y="2615"/>
                    <a:pt x="1510" y="2611"/>
                    <a:pt x="1509" y="2606"/>
                  </a:cubicBezTo>
                  <a:cubicBezTo>
                    <a:pt x="1508" y="2602"/>
                    <a:pt x="1504" y="2599"/>
                    <a:pt x="1500" y="2599"/>
                  </a:cubicBezTo>
                  <a:close/>
                  <a:moveTo>
                    <a:pt x="1621" y="2576"/>
                  </a:moveTo>
                  <a:cubicBezTo>
                    <a:pt x="1613" y="2578"/>
                    <a:pt x="1606" y="2580"/>
                    <a:pt x="1598" y="2582"/>
                  </a:cubicBezTo>
                  <a:cubicBezTo>
                    <a:pt x="1594" y="2583"/>
                    <a:pt x="1591" y="2587"/>
                    <a:pt x="1592" y="2591"/>
                  </a:cubicBezTo>
                  <a:cubicBezTo>
                    <a:pt x="1593" y="2595"/>
                    <a:pt x="1597" y="2598"/>
                    <a:pt x="1601" y="2597"/>
                  </a:cubicBezTo>
                  <a:cubicBezTo>
                    <a:pt x="1609" y="2595"/>
                    <a:pt x="1617" y="2594"/>
                    <a:pt x="1625" y="2592"/>
                  </a:cubicBezTo>
                  <a:cubicBezTo>
                    <a:pt x="1629" y="2591"/>
                    <a:pt x="1632" y="2586"/>
                    <a:pt x="1631" y="2582"/>
                  </a:cubicBezTo>
                  <a:cubicBezTo>
                    <a:pt x="1630" y="2578"/>
                    <a:pt x="1626" y="2575"/>
                    <a:pt x="1621" y="2576"/>
                  </a:cubicBezTo>
                  <a:close/>
                  <a:moveTo>
                    <a:pt x="1740" y="2541"/>
                  </a:moveTo>
                  <a:cubicBezTo>
                    <a:pt x="1732" y="2544"/>
                    <a:pt x="1725" y="2546"/>
                    <a:pt x="1717" y="2549"/>
                  </a:cubicBezTo>
                  <a:cubicBezTo>
                    <a:pt x="1713" y="2550"/>
                    <a:pt x="1711" y="2555"/>
                    <a:pt x="1712" y="2559"/>
                  </a:cubicBezTo>
                  <a:cubicBezTo>
                    <a:pt x="1713" y="2563"/>
                    <a:pt x="1718" y="2566"/>
                    <a:pt x="1722" y="2564"/>
                  </a:cubicBezTo>
                  <a:cubicBezTo>
                    <a:pt x="1730" y="2562"/>
                    <a:pt x="1737" y="2559"/>
                    <a:pt x="1745" y="2556"/>
                  </a:cubicBezTo>
                  <a:cubicBezTo>
                    <a:pt x="1749" y="2555"/>
                    <a:pt x="1751" y="2550"/>
                    <a:pt x="1750" y="2546"/>
                  </a:cubicBezTo>
                  <a:cubicBezTo>
                    <a:pt x="1749" y="2542"/>
                    <a:pt x="1744" y="2540"/>
                    <a:pt x="1740" y="2541"/>
                  </a:cubicBezTo>
                  <a:close/>
                  <a:moveTo>
                    <a:pt x="1854" y="2495"/>
                  </a:moveTo>
                  <a:cubicBezTo>
                    <a:pt x="1847" y="2499"/>
                    <a:pt x="1840" y="2502"/>
                    <a:pt x="1832" y="2505"/>
                  </a:cubicBezTo>
                  <a:cubicBezTo>
                    <a:pt x="1828" y="2507"/>
                    <a:pt x="1827" y="2512"/>
                    <a:pt x="1828" y="2516"/>
                  </a:cubicBezTo>
                  <a:cubicBezTo>
                    <a:pt x="1830" y="2520"/>
                    <a:pt x="1835" y="2522"/>
                    <a:pt x="1839" y="2520"/>
                  </a:cubicBezTo>
                  <a:cubicBezTo>
                    <a:pt x="1846" y="2517"/>
                    <a:pt x="1854" y="2513"/>
                    <a:pt x="1861" y="2510"/>
                  </a:cubicBezTo>
                  <a:cubicBezTo>
                    <a:pt x="1865" y="2508"/>
                    <a:pt x="1867" y="2503"/>
                    <a:pt x="1865" y="2499"/>
                  </a:cubicBezTo>
                  <a:cubicBezTo>
                    <a:pt x="1863" y="2495"/>
                    <a:pt x="1858" y="2494"/>
                    <a:pt x="1854" y="2495"/>
                  </a:cubicBezTo>
                  <a:close/>
                  <a:moveTo>
                    <a:pt x="1964" y="2439"/>
                  </a:moveTo>
                  <a:cubicBezTo>
                    <a:pt x="1957" y="2443"/>
                    <a:pt x="1950" y="2447"/>
                    <a:pt x="1943" y="2451"/>
                  </a:cubicBezTo>
                  <a:cubicBezTo>
                    <a:pt x="1939" y="2453"/>
                    <a:pt x="1938" y="2458"/>
                    <a:pt x="1940" y="2461"/>
                  </a:cubicBezTo>
                  <a:cubicBezTo>
                    <a:pt x="1942" y="2465"/>
                    <a:pt x="1947" y="2467"/>
                    <a:pt x="1951" y="2465"/>
                  </a:cubicBezTo>
                  <a:cubicBezTo>
                    <a:pt x="1958" y="2461"/>
                    <a:pt x="1965" y="2457"/>
                    <a:pt x="1972" y="2453"/>
                  </a:cubicBezTo>
                  <a:cubicBezTo>
                    <a:pt x="1976" y="2450"/>
                    <a:pt x="1977" y="2445"/>
                    <a:pt x="1975" y="2442"/>
                  </a:cubicBezTo>
                  <a:cubicBezTo>
                    <a:pt x="1973" y="2438"/>
                    <a:pt x="1968" y="2437"/>
                    <a:pt x="1964" y="2439"/>
                  </a:cubicBezTo>
                  <a:close/>
                  <a:moveTo>
                    <a:pt x="2068" y="2372"/>
                  </a:moveTo>
                  <a:cubicBezTo>
                    <a:pt x="2061" y="2377"/>
                    <a:pt x="2055" y="2381"/>
                    <a:pt x="2048" y="2386"/>
                  </a:cubicBezTo>
                  <a:cubicBezTo>
                    <a:pt x="2045" y="2388"/>
                    <a:pt x="2044" y="2393"/>
                    <a:pt x="2046" y="2397"/>
                  </a:cubicBezTo>
                  <a:cubicBezTo>
                    <a:pt x="2049" y="2400"/>
                    <a:pt x="2054" y="2401"/>
                    <a:pt x="2057" y="2399"/>
                  </a:cubicBezTo>
                  <a:cubicBezTo>
                    <a:pt x="2064" y="2394"/>
                    <a:pt x="2070" y="2390"/>
                    <a:pt x="2077" y="2385"/>
                  </a:cubicBezTo>
                  <a:cubicBezTo>
                    <a:pt x="2081" y="2382"/>
                    <a:pt x="2081" y="2377"/>
                    <a:pt x="2079" y="2374"/>
                  </a:cubicBezTo>
                  <a:cubicBezTo>
                    <a:pt x="2076" y="2370"/>
                    <a:pt x="2071" y="2369"/>
                    <a:pt x="2068" y="2372"/>
                  </a:cubicBezTo>
                  <a:close/>
                  <a:moveTo>
                    <a:pt x="2165" y="2295"/>
                  </a:moveTo>
                  <a:cubicBezTo>
                    <a:pt x="2159" y="2301"/>
                    <a:pt x="2153" y="2306"/>
                    <a:pt x="2147" y="2311"/>
                  </a:cubicBezTo>
                  <a:cubicBezTo>
                    <a:pt x="2143" y="2314"/>
                    <a:pt x="2143" y="2319"/>
                    <a:pt x="2146" y="2322"/>
                  </a:cubicBezTo>
                  <a:cubicBezTo>
                    <a:pt x="2148" y="2326"/>
                    <a:pt x="2153" y="2326"/>
                    <a:pt x="2157" y="2323"/>
                  </a:cubicBezTo>
                  <a:cubicBezTo>
                    <a:pt x="2163" y="2318"/>
                    <a:pt x="2169" y="2313"/>
                    <a:pt x="2175" y="2308"/>
                  </a:cubicBezTo>
                  <a:cubicBezTo>
                    <a:pt x="2179" y="2305"/>
                    <a:pt x="2179" y="2300"/>
                    <a:pt x="2176" y="2296"/>
                  </a:cubicBezTo>
                  <a:cubicBezTo>
                    <a:pt x="2173" y="2293"/>
                    <a:pt x="2168" y="2293"/>
                    <a:pt x="2165" y="2295"/>
                  </a:cubicBezTo>
                  <a:close/>
                  <a:moveTo>
                    <a:pt x="2254" y="2210"/>
                  </a:moveTo>
                  <a:cubicBezTo>
                    <a:pt x="2249" y="2216"/>
                    <a:pt x="2243" y="2222"/>
                    <a:pt x="2238" y="2227"/>
                  </a:cubicBezTo>
                  <a:cubicBezTo>
                    <a:pt x="2234" y="2230"/>
                    <a:pt x="2234" y="2236"/>
                    <a:pt x="2238" y="2239"/>
                  </a:cubicBezTo>
                  <a:cubicBezTo>
                    <a:pt x="2241" y="2242"/>
                    <a:pt x="2246" y="2242"/>
                    <a:pt x="2249" y="2239"/>
                  </a:cubicBezTo>
                  <a:cubicBezTo>
                    <a:pt x="2255" y="2233"/>
                    <a:pt x="2260" y="2227"/>
                    <a:pt x="2266" y="2221"/>
                  </a:cubicBezTo>
                  <a:cubicBezTo>
                    <a:pt x="2269" y="2218"/>
                    <a:pt x="2269" y="2213"/>
                    <a:pt x="2266" y="2210"/>
                  </a:cubicBezTo>
                  <a:cubicBezTo>
                    <a:pt x="2262" y="2207"/>
                    <a:pt x="2257" y="2207"/>
                    <a:pt x="2254" y="2210"/>
                  </a:cubicBezTo>
                  <a:close/>
                  <a:moveTo>
                    <a:pt x="2335" y="2117"/>
                  </a:moveTo>
                  <a:cubicBezTo>
                    <a:pt x="2330" y="2123"/>
                    <a:pt x="2325" y="2129"/>
                    <a:pt x="2320" y="2136"/>
                  </a:cubicBezTo>
                  <a:cubicBezTo>
                    <a:pt x="2317" y="2139"/>
                    <a:pt x="2318" y="2144"/>
                    <a:pt x="2321" y="2147"/>
                  </a:cubicBezTo>
                  <a:cubicBezTo>
                    <a:pt x="2325" y="2150"/>
                    <a:pt x="2330" y="2149"/>
                    <a:pt x="2333" y="2146"/>
                  </a:cubicBezTo>
                  <a:cubicBezTo>
                    <a:pt x="2338" y="2139"/>
                    <a:pt x="2343" y="2133"/>
                    <a:pt x="2348" y="2127"/>
                  </a:cubicBezTo>
                  <a:cubicBezTo>
                    <a:pt x="2350" y="2123"/>
                    <a:pt x="2350" y="2118"/>
                    <a:pt x="2346" y="2115"/>
                  </a:cubicBezTo>
                  <a:cubicBezTo>
                    <a:pt x="2343" y="2113"/>
                    <a:pt x="2338" y="2113"/>
                    <a:pt x="2335" y="2117"/>
                  </a:cubicBezTo>
                  <a:close/>
                  <a:moveTo>
                    <a:pt x="2407" y="2016"/>
                  </a:moveTo>
                  <a:cubicBezTo>
                    <a:pt x="2403" y="2023"/>
                    <a:pt x="2398" y="2030"/>
                    <a:pt x="2394" y="2036"/>
                  </a:cubicBezTo>
                  <a:cubicBezTo>
                    <a:pt x="2391" y="2040"/>
                    <a:pt x="2392" y="2045"/>
                    <a:pt x="2396" y="2047"/>
                  </a:cubicBezTo>
                  <a:cubicBezTo>
                    <a:pt x="2400" y="2050"/>
                    <a:pt x="2405" y="2049"/>
                    <a:pt x="2407" y="2045"/>
                  </a:cubicBezTo>
                  <a:cubicBezTo>
                    <a:pt x="2412" y="2038"/>
                    <a:pt x="2416" y="2032"/>
                    <a:pt x="2420" y="2025"/>
                  </a:cubicBezTo>
                  <a:cubicBezTo>
                    <a:pt x="2423" y="2021"/>
                    <a:pt x="2422" y="2016"/>
                    <a:pt x="2418" y="2014"/>
                  </a:cubicBezTo>
                  <a:cubicBezTo>
                    <a:pt x="2414" y="2011"/>
                    <a:pt x="2409" y="2012"/>
                    <a:pt x="2407" y="2016"/>
                  </a:cubicBezTo>
                  <a:close/>
                  <a:moveTo>
                    <a:pt x="2469" y="1909"/>
                  </a:moveTo>
                  <a:cubicBezTo>
                    <a:pt x="2465" y="1916"/>
                    <a:pt x="2461" y="1923"/>
                    <a:pt x="2458" y="1930"/>
                  </a:cubicBezTo>
                  <a:cubicBezTo>
                    <a:pt x="2456" y="1934"/>
                    <a:pt x="2457" y="1939"/>
                    <a:pt x="2461" y="1941"/>
                  </a:cubicBezTo>
                  <a:cubicBezTo>
                    <a:pt x="2465" y="1943"/>
                    <a:pt x="2470" y="1942"/>
                    <a:pt x="2472" y="1938"/>
                  </a:cubicBezTo>
                  <a:cubicBezTo>
                    <a:pt x="2476" y="1931"/>
                    <a:pt x="2479" y="1924"/>
                    <a:pt x="2483" y="1917"/>
                  </a:cubicBezTo>
                  <a:cubicBezTo>
                    <a:pt x="2485" y="1913"/>
                    <a:pt x="2484" y="1908"/>
                    <a:pt x="2480" y="1906"/>
                  </a:cubicBezTo>
                  <a:cubicBezTo>
                    <a:pt x="2476" y="1904"/>
                    <a:pt x="2471" y="1905"/>
                    <a:pt x="2469" y="1909"/>
                  </a:cubicBezTo>
                  <a:close/>
                  <a:moveTo>
                    <a:pt x="2520" y="1797"/>
                  </a:moveTo>
                  <a:cubicBezTo>
                    <a:pt x="2517" y="1804"/>
                    <a:pt x="2514" y="1811"/>
                    <a:pt x="2511" y="1819"/>
                  </a:cubicBezTo>
                  <a:cubicBezTo>
                    <a:pt x="2509" y="1823"/>
                    <a:pt x="2511" y="1828"/>
                    <a:pt x="2515" y="1829"/>
                  </a:cubicBezTo>
                  <a:cubicBezTo>
                    <a:pt x="2520" y="1831"/>
                    <a:pt x="2524" y="1829"/>
                    <a:pt x="2526" y="1825"/>
                  </a:cubicBezTo>
                  <a:cubicBezTo>
                    <a:pt x="2529" y="1818"/>
                    <a:pt x="2532" y="1810"/>
                    <a:pt x="2535" y="1803"/>
                  </a:cubicBezTo>
                  <a:cubicBezTo>
                    <a:pt x="2537" y="1799"/>
                    <a:pt x="2535" y="1794"/>
                    <a:pt x="2531" y="1792"/>
                  </a:cubicBezTo>
                  <a:cubicBezTo>
                    <a:pt x="2527" y="1791"/>
                    <a:pt x="2522" y="1793"/>
                    <a:pt x="2520" y="1797"/>
                  </a:cubicBezTo>
                  <a:close/>
                  <a:moveTo>
                    <a:pt x="2561" y="1680"/>
                  </a:moveTo>
                  <a:cubicBezTo>
                    <a:pt x="2559" y="1687"/>
                    <a:pt x="2556" y="1695"/>
                    <a:pt x="2554" y="1703"/>
                  </a:cubicBezTo>
                  <a:cubicBezTo>
                    <a:pt x="2553" y="1707"/>
                    <a:pt x="2555" y="1711"/>
                    <a:pt x="2559" y="1713"/>
                  </a:cubicBezTo>
                  <a:cubicBezTo>
                    <a:pt x="2563" y="1714"/>
                    <a:pt x="2568" y="1712"/>
                    <a:pt x="2569" y="1707"/>
                  </a:cubicBezTo>
                  <a:cubicBezTo>
                    <a:pt x="2572" y="1700"/>
                    <a:pt x="2574" y="1692"/>
                    <a:pt x="2576" y="1684"/>
                  </a:cubicBezTo>
                  <a:cubicBezTo>
                    <a:pt x="2577" y="1680"/>
                    <a:pt x="2575" y="1676"/>
                    <a:pt x="2571" y="1674"/>
                  </a:cubicBezTo>
                  <a:cubicBezTo>
                    <a:pt x="2566" y="1673"/>
                    <a:pt x="2562" y="1676"/>
                    <a:pt x="2561" y="1680"/>
                  </a:cubicBezTo>
                  <a:close/>
                  <a:moveTo>
                    <a:pt x="2590" y="1560"/>
                  </a:moveTo>
                  <a:cubicBezTo>
                    <a:pt x="2588" y="1568"/>
                    <a:pt x="2587" y="1575"/>
                    <a:pt x="2585" y="1583"/>
                  </a:cubicBezTo>
                  <a:cubicBezTo>
                    <a:pt x="2584" y="1587"/>
                    <a:pt x="2587" y="1592"/>
                    <a:pt x="2591" y="1593"/>
                  </a:cubicBezTo>
                  <a:cubicBezTo>
                    <a:pt x="2596" y="1594"/>
                    <a:pt x="2600" y="1591"/>
                    <a:pt x="2601" y="1586"/>
                  </a:cubicBezTo>
                  <a:cubicBezTo>
                    <a:pt x="2602" y="1579"/>
                    <a:pt x="2604" y="1571"/>
                    <a:pt x="2606" y="1563"/>
                  </a:cubicBezTo>
                  <a:cubicBezTo>
                    <a:pt x="2606" y="1558"/>
                    <a:pt x="2603" y="1554"/>
                    <a:pt x="2599" y="1553"/>
                  </a:cubicBezTo>
                  <a:cubicBezTo>
                    <a:pt x="2595" y="1553"/>
                    <a:pt x="2591" y="1555"/>
                    <a:pt x="2590" y="1560"/>
                  </a:cubicBezTo>
                  <a:close/>
                  <a:moveTo>
                    <a:pt x="2607" y="1437"/>
                  </a:moveTo>
                  <a:cubicBezTo>
                    <a:pt x="2606" y="1445"/>
                    <a:pt x="2606" y="1453"/>
                    <a:pt x="2605" y="1461"/>
                  </a:cubicBezTo>
                  <a:cubicBezTo>
                    <a:pt x="2604" y="1466"/>
                    <a:pt x="2607" y="1470"/>
                    <a:pt x="2612" y="1470"/>
                  </a:cubicBezTo>
                  <a:cubicBezTo>
                    <a:pt x="2616" y="1471"/>
                    <a:pt x="2620" y="1467"/>
                    <a:pt x="2621" y="1463"/>
                  </a:cubicBezTo>
                  <a:cubicBezTo>
                    <a:pt x="2622" y="1455"/>
                    <a:pt x="2622" y="1447"/>
                    <a:pt x="2623" y="1439"/>
                  </a:cubicBezTo>
                  <a:cubicBezTo>
                    <a:pt x="2624" y="1435"/>
                    <a:pt x="2620" y="1431"/>
                    <a:pt x="2616" y="1430"/>
                  </a:cubicBezTo>
                  <a:cubicBezTo>
                    <a:pt x="2612" y="1430"/>
                    <a:pt x="2608" y="1433"/>
                    <a:pt x="2607" y="1437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îṣļîḑé-Freeform 6"/>
            <p:cNvSpPr/>
            <p:nvPr/>
          </p:nvSpPr>
          <p:spPr bwMode="auto">
            <a:xfrm>
              <a:off x="1507832" y="1754592"/>
              <a:ext cx="3398691" cy="3398690"/>
            </a:xfrm>
            <a:custGeom>
              <a:avLst/>
              <a:gdLst>
                <a:gd name="T0" fmla="*/ 2329 w 2329"/>
                <a:gd name="T1" fmla="*/ 1162 h 2329"/>
                <a:gd name="T2" fmla="*/ 2325 w 2329"/>
                <a:gd name="T3" fmla="*/ 1062 h 2329"/>
                <a:gd name="T4" fmla="*/ 2301 w 2329"/>
                <a:gd name="T5" fmla="*/ 949 h 2329"/>
                <a:gd name="T6" fmla="*/ 2262 w 2329"/>
                <a:gd name="T7" fmla="*/ 824 h 2329"/>
                <a:gd name="T8" fmla="*/ 2219 w 2329"/>
                <a:gd name="T9" fmla="*/ 709 h 2329"/>
                <a:gd name="T10" fmla="*/ 2165 w 2329"/>
                <a:gd name="T11" fmla="*/ 600 h 2329"/>
                <a:gd name="T12" fmla="*/ 2099 w 2329"/>
                <a:gd name="T13" fmla="*/ 497 h 2329"/>
                <a:gd name="T14" fmla="*/ 2007 w 2329"/>
                <a:gd name="T15" fmla="*/ 384 h 2329"/>
                <a:gd name="T16" fmla="*/ 2007 w 2329"/>
                <a:gd name="T17" fmla="*/ 384 h 2329"/>
                <a:gd name="T18" fmla="*/ 1919 w 2329"/>
                <a:gd name="T19" fmla="*/ 299 h 2329"/>
                <a:gd name="T20" fmla="*/ 1821 w 2329"/>
                <a:gd name="T21" fmla="*/ 212 h 2329"/>
                <a:gd name="T22" fmla="*/ 1716 w 2329"/>
                <a:gd name="T23" fmla="*/ 148 h 2329"/>
                <a:gd name="T24" fmla="*/ 1605 w 2329"/>
                <a:gd name="T25" fmla="*/ 95 h 2329"/>
                <a:gd name="T26" fmla="*/ 1489 w 2329"/>
                <a:gd name="T27" fmla="*/ 54 h 2329"/>
                <a:gd name="T28" fmla="*/ 1369 w 2329"/>
                <a:gd name="T29" fmla="*/ 26 h 2329"/>
                <a:gd name="T30" fmla="*/ 1247 w 2329"/>
                <a:gd name="T31" fmla="*/ 11 h 2329"/>
                <a:gd name="T32" fmla="*/ 1124 w 2329"/>
                <a:gd name="T33" fmla="*/ 9 h 2329"/>
                <a:gd name="T34" fmla="*/ 1001 w 2329"/>
                <a:gd name="T35" fmla="*/ 19 h 2329"/>
                <a:gd name="T36" fmla="*/ 886 w 2329"/>
                <a:gd name="T37" fmla="*/ 33 h 2329"/>
                <a:gd name="T38" fmla="*/ 768 w 2329"/>
                <a:gd name="T39" fmla="*/ 69 h 2329"/>
                <a:gd name="T40" fmla="*/ 675 w 2329"/>
                <a:gd name="T41" fmla="*/ 107 h 2329"/>
                <a:gd name="T42" fmla="*/ 566 w 2329"/>
                <a:gd name="T43" fmla="*/ 165 h 2329"/>
                <a:gd name="T44" fmla="*/ 463 w 2329"/>
                <a:gd name="T45" fmla="*/ 235 h 2329"/>
                <a:gd name="T46" fmla="*/ 368 w 2329"/>
                <a:gd name="T47" fmla="*/ 315 h 2329"/>
                <a:gd name="T48" fmla="*/ 283 w 2329"/>
                <a:gd name="T49" fmla="*/ 404 h 2329"/>
                <a:gd name="T50" fmla="*/ 207 w 2329"/>
                <a:gd name="T51" fmla="*/ 502 h 2329"/>
                <a:gd name="T52" fmla="*/ 141 w 2329"/>
                <a:gd name="T53" fmla="*/ 607 h 2329"/>
                <a:gd name="T54" fmla="*/ 88 w 2329"/>
                <a:gd name="T55" fmla="*/ 719 h 2329"/>
                <a:gd name="T56" fmla="*/ 47 w 2329"/>
                <a:gd name="T57" fmla="*/ 836 h 2329"/>
                <a:gd name="T58" fmla="*/ 28 w 2329"/>
                <a:gd name="T59" fmla="*/ 950 h 2329"/>
                <a:gd name="T60" fmla="*/ 11 w 2329"/>
                <a:gd name="T61" fmla="*/ 1072 h 2329"/>
                <a:gd name="T62" fmla="*/ 8 w 2329"/>
                <a:gd name="T63" fmla="*/ 1195 h 2329"/>
                <a:gd name="T64" fmla="*/ 18 w 2329"/>
                <a:gd name="T65" fmla="*/ 1318 h 2329"/>
                <a:gd name="T66" fmla="*/ 41 w 2329"/>
                <a:gd name="T67" fmla="*/ 1439 h 2329"/>
                <a:gd name="T68" fmla="*/ 76 w 2329"/>
                <a:gd name="T69" fmla="*/ 1557 h 2329"/>
                <a:gd name="T70" fmla="*/ 135 w 2329"/>
                <a:gd name="T71" fmla="*/ 1674 h 2329"/>
                <a:gd name="T72" fmla="*/ 195 w 2329"/>
                <a:gd name="T73" fmla="*/ 1780 h 2329"/>
                <a:gd name="T74" fmla="*/ 281 w 2329"/>
                <a:gd name="T75" fmla="*/ 1898 h 2329"/>
                <a:gd name="T76" fmla="*/ 281 w 2329"/>
                <a:gd name="T77" fmla="*/ 1898 h 2329"/>
                <a:gd name="T78" fmla="*/ 364 w 2329"/>
                <a:gd name="T79" fmla="*/ 1988 h 2329"/>
                <a:gd name="T80" fmla="*/ 456 w 2329"/>
                <a:gd name="T81" fmla="*/ 2068 h 2329"/>
                <a:gd name="T82" fmla="*/ 556 w 2329"/>
                <a:gd name="T83" fmla="*/ 2139 h 2329"/>
                <a:gd name="T84" fmla="*/ 663 w 2329"/>
                <a:gd name="T85" fmla="*/ 2198 h 2329"/>
                <a:gd name="T86" fmla="*/ 775 w 2329"/>
                <a:gd name="T87" fmla="*/ 2246 h 2329"/>
                <a:gd name="T88" fmla="*/ 892 w 2329"/>
                <a:gd name="T89" fmla="*/ 2281 h 2329"/>
                <a:gd name="T90" fmla="*/ 1013 w 2329"/>
                <a:gd name="T91" fmla="*/ 2303 h 2329"/>
                <a:gd name="T92" fmla="*/ 1134 w 2329"/>
                <a:gd name="T93" fmla="*/ 2313 h 2329"/>
                <a:gd name="T94" fmla="*/ 1257 w 2329"/>
                <a:gd name="T95" fmla="*/ 2309 h 2329"/>
                <a:gd name="T96" fmla="*/ 1378 w 2329"/>
                <a:gd name="T97" fmla="*/ 2293 h 2329"/>
                <a:gd name="T98" fmla="*/ 1497 w 2329"/>
                <a:gd name="T99" fmla="*/ 2264 h 2329"/>
                <a:gd name="T100" fmla="*/ 1622 w 2329"/>
                <a:gd name="T101" fmla="*/ 2227 h 2329"/>
                <a:gd name="T102" fmla="*/ 1732 w 2329"/>
                <a:gd name="T103" fmla="*/ 2172 h 2329"/>
                <a:gd name="T104" fmla="*/ 1836 w 2329"/>
                <a:gd name="T105" fmla="*/ 2106 h 2329"/>
                <a:gd name="T106" fmla="*/ 1931 w 2329"/>
                <a:gd name="T107" fmla="*/ 2041 h 2329"/>
                <a:gd name="T108" fmla="*/ 2020 w 2329"/>
                <a:gd name="T109" fmla="*/ 1954 h 2329"/>
                <a:gd name="T110" fmla="*/ 2099 w 2329"/>
                <a:gd name="T111" fmla="*/ 1859 h 2329"/>
                <a:gd name="T112" fmla="*/ 2155 w 2329"/>
                <a:gd name="T113" fmla="*/ 1776 h 2329"/>
                <a:gd name="T114" fmla="*/ 2215 w 2329"/>
                <a:gd name="T115" fmla="*/ 1668 h 2329"/>
                <a:gd name="T116" fmla="*/ 2263 w 2329"/>
                <a:gd name="T117" fmla="*/ 1553 h 2329"/>
                <a:gd name="T118" fmla="*/ 2298 w 2329"/>
                <a:gd name="T119" fmla="*/ 1434 h 2329"/>
                <a:gd name="T120" fmla="*/ 2320 w 2329"/>
                <a:gd name="T121" fmla="*/ 1312 h 2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29" h="2329">
                  <a:moveTo>
                    <a:pt x="2313" y="1162"/>
                  </a:moveTo>
                  <a:cubicBezTo>
                    <a:pt x="2313" y="1163"/>
                    <a:pt x="2313" y="1164"/>
                    <a:pt x="2313" y="1165"/>
                  </a:cubicBezTo>
                  <a:cubicBezTo>
                    <a:pt x="2313" y="1172"/>
                    <a:pt x="2313" y="1180"/>
                    <a:pt x="2313" y="1188"/>
                  </a:cubicBezTo>
                  <a:cubicBezTo>
                    <a:pt x="2313" y="1193"/>
                    <a:pt x="2316" y="1196"/>
                    <a:pt x="2321" y="1196"/>
                  </a:cubicBezTo>
                  <a:cubicBezTo>
                    <a:pt x="2325" y="1196"/>
                    <a:pt x="2329" y="1193"/>
                    <a:pt x="2329" y="1189"/>
                  </a:cubicBezTo>
                  <a:cubicBezTo>
                    <a:pt x="2329" y="1181"/>
                    <a:pt x="2329" y="1173"/>
                    <a:pt x="2329" y="1165"/>
                  </a:cubicBezTo>
                  <a:cubicBezTo>
                    <a:pt x="2329" y="1164"/>
                    <a:pt x="2329" y="1163"/>
                    <a:pt x="2329" y="1162"/>
                  </a:cubicBezTo>
                  <a:cubicBezTo>
                    <a:pt x="2329" y="1158"/>
                    <a:pt x="2325" y="1154"/>
                    <a:pt x="2321" y="1154"/>
                  </a:cubicBezTo>
                  <a:cubicBezTo>
                    <a:pt x="2317" y="1154"/>
                    <a:pt x="2313" y="1158"/>
                    <a:pt x="2313" y="1162"/>
                  </a:cubicBezTo>
                  <a:cubicBezTo>
                    <a:pt x="2313" y="1162"/>
                    <a:pt x="2313" y="1162"/>
                    <a:pt x="2313" y="1162"/>
                  </a:cubicBezTo>
                  <a:moveTo>
                    <a:pt x="2306" y="1040"/>
                  </a:moveTo>
                  <a:cubicBezTo>
                    <a:pt x="2307" y="1048"/>
                    <a:pt x="2308" y="1056"/>
                    <a:pt x="2309" y="1063"/>
                  </a:cubicBezTo>
                  <a:cubicBezTo>
                    <a:pt x="2309" y="1068"/>
                    <a:pt x="2313" y="1071"/>
                    <a:pt x="2317" y="1071"/>
                  </a:cubicBezTo>
                  <a:cubicBezTo>
                    <a:pt x="2322" y="1070"/>
                    <a:pt x="2325" y="1066"/>
                    <a:pt x="2325" y="1062"/>
                  </a:cubicBezTo>
                  <a:cubicBezTo>
                    <a:pt x="2324" y="1054"/>
                    <a:pt x="2323" y="1046"/>
                    <a:pt x="2322" y="1038"/>
                  </a:cubicBezTo>
                  <a:cubicBezTo>
                    <a:pt x="2322" y="1034"/>
                    <a:pt x="2318" y="1031"/>
                    <a:pt x="2313" y="1031"/>
                  </a:cubicBezTo>
                  <a:cubicBezTo>
                    <a:pt x="2309" y="1032"/>
                    <a:pt x="2306" y="1036"/>
                    <a:pt x="2306" y="1040"/>
                  </a:cubicBezTo>
                  <a:cubicBezTo>
                    <a:pt x="2306" y="1040"/>
                    <a:pt x="2306" y="1040"/>
                    <a:pt x="2306" y="1040"/>
                  </a:cubicBezTo>
                  <a:moveTo>
                    <a:pt x="2287" y="919"/>
                  </a:moveTo>
                  <a:cubicBezTo>
                    <a:pt x="2288" y="927"/>
                    <a:pt x="2290" y="935"/>
                    <a:pt x="2291" y="942"/>
                  </a:cubicBezTo>
                  <a:cubicBezTo>
                    <a:pt x="2292" y="947"/>
                    <a:pt x="2297" y="950"/>
                    <a:pt x="2301" y="949"/>
                  </a:cubicBezTo>
                  <a:cubicBezTo>
                    <a:pt x="2305" y="948"/>
                    <a:pt x="2308" y="944"/>
                    <a:pt x="2307" y="939"/>
                  </a:cubicBezTo>
                  <a:cubicBezTo>
                    <a:pt x="2306" y="932"/>
                    <a:pt x="2304" y="924"/>
                    <a:pt x="2302" y="916"/>
                  </a:cubicBezTo>
                  <a:cubicBezTo>
                    <a:pt x="2301" y="912"/>
                    <a:pt x="2297" y="909"/>
                    <a:pt x="2293" y="910"/>
                  </a:cubicBezTo>
                  <a:cubicBezTo>
                    <a:pt x="2289" y="911"/>
                    <a:pt x="2286" y="915"/>
                    <a:pt x="2287" y="919"/>
                  </a:cubicBezTo>
                  <a:cubicBezTo>
                    <a:pt x="2287" y="919"/>
                    <a:pt x="2287" y="919"/>
                    <a:pt x="2287" y="919"/>
                  </a:cubicBezTo>
                  <a:moveTo>
                    <a:pt x="2254" y="801"/>
                  </a:moveTo>
                  <a:cubicBezTo>
                    <a:pt x="2257" y="809"/>
                    <a:pt x="2259" y="816"/>
                    <a:pt x="2262" y="824"/>
                  </a:cubicBezTo>
                  <a:cubicBezTo>
                    <a:pt x="2263" y="828"/>
                    <a:pt x="2267" y="831"/>
                    <a:pt x="2272" y="829"/>
                  </a:cubicBezTo>
                  <a:cubicBezTo>
                    <a:pt x="2276" y="828"/>
                    <a:pt x="2278" y="823"/>
                    <a:pt x="2277" y="819"/>
                  </a:cubicBezTo>
                  <a:cubicBezTo>
                    <a:pt x="2275" y="812"/>
                    <a:pt x="2272" y="804"/>
                    <a:pt x="2270" y="796"/>
                  </a:cubicBezTo>
                  <a:cubicBezTo>
                    <a:pt x="2268" y="792"/>
                    <a:pt x="2264" y="790"/>
                    <a:pt x="2259" y="791"/>
                  </a:cubicBezTo>
                  <a:cubicBezTo>
                    <a:pt x="2255" y="793"/>
                    <a:pt x="2253" y="797"/>
                    <a:pt x="2254" y="801"/>
                  </a:cubicBezTo>
                  <a:moveTo>
                    <a:pt x="2210" y="688"/>
                  </a:moveTo>
                  <a:cubicBezTo>
                    <a:pt x="2213" y="695"/>
                    <a:pt x="2216" y="702"/>
                    <a:pt x="2219" y="709"/>
                  </a:cubicBezTo>
                  <a:cubicBezTo>
                    <a:pt x="2221" y="713"/>
                    <a:pt x="2226" y="715"/>
                    <a:pt x="2230" y="714"/>
                  </a:cubicBezTo>
                  <a:cubicBezTo>
                    <a:pt x="2234" y="712"/>
                    <a:pt x="2236" y="707"/>
                    <a:pt x="2234" y="703"/>
                  </a:cubicBezTo>
                  <a:cubicBezTo>
                    <a:pt x="2231" y="696"/>
                    <a:pt x="2228" y="688"/>
                    <a:pt x="2224" y="681"/>
                  </a:cubicBezTo>
                  <a:cubicBezTo>
                    <a:pt x="2222" y="677"/>
                    <a:pt x="2218" y="675"/>
                    <a:pt x="2214" y="677"/>
                  </a:cubicBezTo>
                  <a:cubicBezTo>
                    <a:pt x="2210" y="679"/>
                    <a:pt x="2208" y="684"/>
                    <a:pt x="2210" y="688"/>
                  </a:cubicBezTo>
                  <a:moveTo>
                    <a:pt x="2153" y="580"/>
                  </a:moveTo>
                  <a:cubicBezTo>
                    <a:pt x="2157" y="586"/>
                    <a:pt x="2161" y="593"/>
                    <a:pt x="2165" y="600"/>
                  </a:cubicBezTo>
                  <a:cubicBezTo>
                    <a:pt x="2167" y="604"/>
                    <a:pt x="2172" y="605"/>
                    <a:pt x="2176" y="603"/>
                  </a:cubicBezTo>
                  <a:cubicBezTo>
                    <a:pt x="2180" y="601"/>
                    <a:pt x="2181" y="596"/>
                    <a:pt x="2179" y="592"/>
                  </a:cubicBezTo>
                  <a:cubicBezTo>
                    <a:pt x="2175" y="585"/>
                    <a:pt x="2171" y="578"/>
                    <a:pt x="2167" y="571"/>
                  </a:cubicBezTo>
                  <a:cubicBezTo>
                    <a:pt x="2165" y="568"/>
                    <a:pt x="2160" y="566"/>
                    <a:pt x="2156" y="569"/>
                  </a:cubicBezTo>
                  <a:cubicBezTo>
                    <a:pt x="2152" y="571"/>
                    <a:pt x="2151" y="576"/>
                    <a:pt x="2153" y="580"/>
                  </a:cubicBezTo>
                  <a:moveTo>
                    <a:pt x="2085" y="478"/>
                  </a:moveTo>
                  <a:cubicBezTo>
                    <a:pt x="2090" y="484"/>
                    <a:pt x="2095" y="491"/>
                    <a:pt x="2099" y="497"/>
                  </a:cubicBezTo>
                  <a:cubicBezTo>
                    <a:pt x="2102" y="501"/>
                    <a:pt x="2107" y="501"/>
                    <a:pt x="2110" y="499"/>
                  </a:cubicBezTo>
                  <a:cubicBezTo>
                    <a:pt x="2114" y="496"/>
                    <a:pt x="2115" y="491"/>
                    <a:pt x="2112" y="488"/>
                  </a:cubicBezTo>
                  <a:cubicBezTo>
                    <a:pt x="2108" y="481"/>
                    <a:pt x="2103" y="475"/>
                    <a:pt x="2098" y="468"/>
                  </a:cubicBezTo>
                  <a:cubicBezTo>
                    <a:pt x="2095" y="465"/>
                    <a:pt x="2090" y="464"/>
                    <a:pt x="2087" y="467"/>
                  </a:cubicBezTo>
                  <a:cubicBezTo>
                    <a:pt x="2083" y="469"/>
                    <a:pt x="2083" y="474"/>
                    <a:pt x="2085" y="478"/>
                  </a:cubicBezTo>
                  <a:cubicBezTo>
                    <a:pt x="2085" y="478"/>
                    <a:pt x="2085" y="478"/>
                    <a:pt x="2085" y="478"/>
                  </a:cubicBezTo>
                  <a:moveTo>
                    <a:pt x="2007" y="384"/>
                  </a:moveTo>
                  <a:cubicBezTo>
                    <a:pt x="2012" y="390"/>
                    <a:pt x="2018" y="396"/>
                    <a:pt x="2023" y="402"/>
                  </a:cubicBezTo>
                  <a:cubicBezTo>
                    <a:pt x="2026" y="405"/>
                    <a:pt x="2031" y="405"/>
                    <a:pt x="2034" y="402"/>
                  </a:cubicBezTo>
                  <a:cubicBezTo>
                    <a:pt x="2037" y="399"/>
                    <a:pt x="2038" y="394"/>
                    <a:pt x="2035" y="391"/>
                  </a:cubicBezTo>
                  <a:cubicBezTo>
                    <a:pt x="2030" y="385"/>
                    <a:pt x="2024" y="379"/>
                    <a:pt x="2019" y="373"/>
                  </a:cubicBezTo>
                  <a:cubicBezTo>
                    <a:pt x="2016" y="370"/>
                    <a:pt x="2011" y="370"/>
                    <a:pt x="2007" y="373"/>
                  </a:cubicBezTo>
                  <a:cubicBezTo>
                    <a:pt x="2004" y="376"/>
                    <a:pt x="2004" y="381"/>
                    <a:pt x="2007" y="384"/>
                  </a:cubicBezTo>
                  <a:cubicBezTo>
                    <a:pt x="2007" y="384"/>
                    <a:pt x="2007" y="384"/>
                    <a:pt x="2007" y="384"/>
                  </a:cubicBezTo>
                  <a:moveTo>
                    <a:pt x="1919" y="299"/>
                  </a:moveTo>
                  <a:cubicBezTo>
                    <a:pt x="1925" y="304"/>
                    <a:pt x="1931" y="309"/>
                    <a:pt x="1937" y="315"/>
                  </a:cubicBezTo>
                  <a:cubicBezTo>
                    <a:pt x="1940" y="318"/>
                    <a:pt x="1945" y="317"/>
                    <a:pt x="1948" y="314"/>
                  </a:cubicBezTo>
                  <a:cubicBezTo>
                    <a:pt x="1951" y="311"/>
                    <a:pt x="1951" y="306"/>
                    <a:pt x="1948" y="303"/>
                  </a:cubicBezTo>
                  <a:cubicBezTo>
                    <a:pt x="1942" y="297"/>
                    <a:pt x="1936" y="292"/>
                    <a:pt x="1930" y="287"/>
                  </a:cubicBezTo>
                  <a:cubicBezTo>
                    <a:pt x="1926" y="284"/>
                    <a:pt x="1921" y="284"/>
                    <a:pt x="1919" y="288"/>
                  </a:cubicBezTo>
                  <a:cubicBezTo>
                    <a:pt x="1916" y="291"/>
                    <a:pt x="1916" y="296"/>
                    <a:pt x="1919" y="299"/>
                  </a:cubicBezTo>
                  <a:cubicBezTo>
                    <a:pt x="1919" y="299"/>
                    <a:pt x="1919" y="299"/>
                    <a:pt x="1919" y="299"/>
                  </a:cubicBezTo>
                  <a:moveTo>
                    <a:pt x="1823" y="223"/>
                  </a:moveTo>
                  <a:cubicBezTo>
                    <a:pt x="1829" y="228"/>
                    <a:pt x="1836" y="233"/>
                    <a:pt x="1842" y="237"/>
                  </a:cubicBezTo>
                  <a:cubicBezTo>
                    <a:pt x="1846" y="240"/>
                    <a:pt x="1851" y="239"/>
                    <a:pt x="1853" y="236"/>
                  </a:cubicBezTo>
                  <a:cubicBezTo>
                    <a:pt x="1856" y="232"/>
                    <a:pt x="1855" y="227"/>
                    <a:pt x="1852" y="224"/>
                  </a:cubicBezTo>
                  <a:cubicBezTo>
                    <a:pt x="1845" y="220"/>
                    <a:pt x="1839" y="215"/>
                    <a:pt x="1832" y="210"/>
                  </a:cubicBezTo>
                  <a:cubicBezTo>
                    <a:pt x="1829" y="208"/>
                    <a:pt x="1824" y="209"/>
                    <a:pt x="1821" y="212"/>
                  </a:cubicBezTo>
                  <a:cubicBezTo>
                    <a:pt x="1819" y="216"/>
                    <a:pt x="1819" y="221"/>
                    <a:pt x="1823" y="223"/>
                  </a:cubicBezTo>
                  <a:moveTo>
                    <a:pt x="1719" y="159"/>
                  </a:moveTo>
                  <a:cubicBezTo>
                    <a:pt x="1726" y="162"/>
                    <a:pt x="1733" y="166"/>
                    <a:pt x="1740" y="170"/>
                  </a:cubicBezTo>
                  <a:cubicBezTo>
                    <a:pt x="1744" y="173"/>
                    <a:pt x="1749" y="171"/>
                    <a:pt x="1751" y="167"/>
                  </a:cubicBezTo>
                  <a:cubicBezTo>
                    <a:pt x="1753" y="164"/>
                    <a:pt x="1752" y="159"/>
                    <a:pt x="1748" y="157"/>
                  </a:cubicBezTo>
                  <a:cubicBezTo>
                    <a:pt x="1741" y="152"/>
                    <a:pt x="1734" y="149"/>
                    <a:pt x="1727" y="145"/>
                  </a:cubicBezTo>
                  <a:cubicBezTo>
                    <a:pt x="1723" y="143"/>
                    <a:pt x="1718" y="144"/>
                    <a:pt x="1716" y="148"/>
                  </a:cubicBezTo>
                  <a:cubicBezTo>
                    <a:pt x="1714" y="152"/>
                    <a:pt x="1715" y="157"/>
                    <a:pt x="1719" y="159"/>
                  </a:cubicBezTo>
                  <a:moveTo>
                    <a:pt x="1609" y="105"/>
                  </a:moveTo>
                  <a:cubicBezTo>
                    <a:pt x="1617" y="108"/>
                    <a:pt x="1624" y="111"/>
                    <a:pt x="1631" y="115"/>
                  </a:cubicBezTo>
                  <a:cubicBezTo>
                    <a:pt x="1635" y="117"/>
                    <a:pt x="1640" y="115"/>
                    <a:pt x="1642" y="111"/>
                  </a:cubicBezTo>
                  <a:cubicBezTo>
                    <a:pt x="1643" y="107"/>
                    <a:pt x="1642" y="102"/>
                    <a:pt x="1637" y="100"/>
                  </a:cubicBezTo>
                  <a:cubicBezTo>
                    <a:pt x="1630" y="97"/>
                    <a:pt x="1623" y="94"/>
                    <a:pt x="1615" y="91"/>
                  </a:cubicBezTo>
                  <a:cubicBezTo>
                    <a:pt x="1611" y="89"/>
                    <a:pt x="1607" y="91"/>
                    <a:pt x="1605" y="95"/>
                  </a:cubicBezTo>
                  <a:cubicBezTo>
                    <a:pt x="1603" y="99"/>
                    <a:pt x="1605" y="104"/>
                    <a:pt x="1609" y="105"/>
                  </a:cubicBezTo>
                  <a:moveTo>
                    <a:pt x="1494" y="64"/>
                  </a:moveTo>
                  <a:cubicBezTo>
                    <a:pt x="1502" y="66"/>
                    <a:pt x="1509" y="69"/>
                    <a:pt x="1517" y="71"/>
                  </a:cubicBezTo>
                  <a:cubicBezTo>
                    <a:pt x="1521" y="72"/>
                    <a:pt x="1525" y="70"/>
                    <a:pt x="1527" y="66"/>
                  </a:cubicBezTo>
                  <a:cubicBezTo>
                    <a:pt x="1528" y="62"/>
                    <a:pt x="1526" y="57"/>
                    <a:pt x="1522" y="56"/>
                  </a:cubicBezTo>
                  <a:cubicBezTo>
                    <a:pt x="1514" y="53"/>
                    <a:pt x="1506" y="51"/>
                    <a:pt x="1499" y="49"/>
                  </a:cubicBezTo>
                  <a:cubicBezTo>
                    <a:pt x="1494" y="47"/>
                    <a:pt x="1490" y="50"/>
                    <a:pt x="1489" y="54"/>
                  </a:cubicBezTo>
                  <a:cubicBezTo>
                    <a:pt x="1487" y="58"/>
                    <a:pt x="1490" y="63"/>
                    <a:pt x="1494" y="64"/>
                  </a:cubicBezTo>
                  <a:moveTo>
                    <a:pt x="1375" y="35"/>
                  </a:moveTo>
                  <a:cubicBezTo>
                    <a:pt x="1383" y="37"/>
                    <a:pt x="1391" y="38"/>
                    <a:pt x="1399" y="40"/>
                  </a:cubicBezTo>
                  <a:cubicBezTo>
                    <a:pt x="1403" y="41"/>
                    <a:pt x="1407" y="38"/>
                    <a:pt x="1408" y="34"/>
                  </a:cubicBezTo>
                  <a:cubicBezTo>
                    <a:pt x="1409" y="29"/>
                    <a:pt x="1406" y="25"/>
                    <a:pt x="1402" y="24"/>
                  </a:cubicBezTo>
                  <a:cubicBezTo>
                    <a:pt x="1394" y="23"/>
                    <a:pt x="1386" y="21"/>
                    <a:pt x="1378" y="20"/>
                  </a:cubicBezTo>
                  <a:cubicBezTo>
                    <a:pt x="1374" y="19"/>
                    <a:pt x="1370" y="22"/>
                    <a:pt x="1369" y="26"/>
                  </a:cubicBezTo>
                  <a:cubicBezTo>
                    <a:pt x="1368" y="30"/>
                    <a:pt x="1371" y="34"/>
                    <a:pt x="1375" y="35"/>
                  </a:cubicBezTo>
                  <a:moveTo>
                    <a:pt x="1254" y="19"/>
                  </a:moveTo>
                  <a:cubicBezTo>
                    <a:pt x="1262" y="20"/>
                    <a:pt x="1270" y="21"/>
                    <a:pt x="1278" y="21"/>
                  </a:cubicBezTo>
                  <a:cubicBezTo>
                    <a:pt x="1282" y="22"/>
                    <a:pt x="1286" y="19"/>
                    <a:pt x="1286" y="14"/>
                  </a:cubicBezTo>
                  <a:cubicBezTo>
                    <a:pt x="1287" y="10"/>
                    <a:pt x="1284" y="6"/>
                    <a:pt x="1279" y="6"/>
                  </a:cubicBezTo>
                  <a:cubicBezTo>
                    <a:pt x="1271" y="5"/>
                    <a:pt x="1263" y="4"/>
                    <a:pt x="1255" y="3"/>
                  </a:cubicBezTo>
                  <a:cubicBezTo>
                    <a:pt x="1251" y="3"/>
                    <a:pt x="1247" y="6"/>
                    <a:pt x="1247" y="11"/>
                  </a:cubicBezTo>
                  <a:cubicBezTo>
                    <a:pt x="1246" y="15"/>
                    <a:pt x="1250" y="19"/>
                    <a:pt x="1254" y="19"/>
                  </a:cubicBezTo>
                  <a:moveTo>
                    <a:pt x="1132" y="16"/>
                  </a:moveTo>
                  <a:cubicBezTo>
                    <a:pt x="1140" y="16"/>
                    <a:pt x="1148" y="16"/>
                    <a:pt x="1156" y="16"/>
                  </a:cubicBezTo>
                  <a:cubicBezTo>
                    <a:pt x="1160" y="16"/>
                    <a:pt x="1164" y="12"/>
                    <a:pt x="1164" y="8"/>
                  </a:cubicBezTo>
                  <a:cubicBezTo>
                    <a:pt x="1163" y="4"/>
                    <a:pt x="1160" y="0"/>
                    <a:pt x="1155" y="0"/>
                  </a:cubicBezTo>
                  <a:cubicBezTo>
                    <a:pt x="1147" y="0"/>
                    <a:pt x="1139" y="0"/>
                    <a:pt x="1131" y="0"/>
                  </a:cubicBezTo>
                  <a:cubicBezTo>
                    <a:pt x="1127" y="1"/>
                    <a:pt x="1124" y="4"/>
                    <a:pt x="1124" y="9"/>
                  </a:cubicBezTo>
                  <a:cubicBezTo>
                    <a:pt x="1124" y="13"/>
                    <a:pt x="1128" y="17"/>
                    <a:pt x="1132" y="16"/>
                  </a:cubicBezTo>
                  <a:moveTo>
                    <a:pt x="1010" y="26"/>
                  </a:moveTo>
                  <a:cubicBezTo>
                    <a:pt x="1018" y="25"/>
                    <a:pt x="1026" y="24"/>
                    <a:pt x="1034" y="23"/>
                  </a:cubicBezTo>
                  <a:cubicBezTo>
                    <a:pt x="1038" y="23"/>
                    <a:pt x="1041" y="19"/>
                    <a:pt x="1041" y="14"/>
                  </a:cubicBezTo>
                  <a:cubicBezTo>
                    <a:pt x="1040" y="10"/>
                    <a:pt x="1036" y="7"/>
                    <a:pt x="1032" y="7"/>
                  </a:cubicBezTo>
                  <a:cubicBezTo>
                    <a:pt x="1024" y="8"/>
                    <a:pt x="1016" y="9"/>
                    <a:pt x="1008" y="10"/>
                  </a:cubicBezTo>
                  <a:cubicBezTo>
                    <a:pt x="1004" y="11"/>
                    <a:pt x="1001" y="15"/>
                    <a:pt x="1001" y="19"/>
                  </a:cubicBezTo>
                  <a:cubicBezTo>
                    <a:pt x="1002" y="24"/>
                    <a:pt x="1006" y="27"/>
                    <a:pt x="1010" y="26"/>
                  </a:cubicBezTo>
                  <a:cubicBezTo>
                    <a:pt x="1010" y="26"/>
                    <a:pt x="1010" y="26"/>
                    <a:pt x="1010" y="26"/>
                  </a:cubicBezTo>
                  <a:moveTo>
                    <a:pt x="890" y="49"/>
                  </a:moveTo>
                  <a:cubicBezTo>
                    <a:pt x="898" y="47"/>
                    <a:pt x="905" y="45"/>
                    <a:pt x="913" y="44"/>
                  </a:cubicBezTo>
                  <a:cubicBezTo>
                    <a:pt x="917" y="43"/>
                    <a:pt x="920" y="38"/>
                    <a:pt x="919" y="34"/>
                  </a:cubicBezTo>
                  <a:cubicBezTo>
                    <a:pt x="918" y="30"/>
                    <a:pt x="914" y="27"/>
                    <a:pt x="910" y="28"/>
                  </a:cubicBezTo>
                  <a:cubicBezTo>
                    <a:pt x="902" y="30"/>
                    <a:pt x="894" y="32"/>
                    <a:pt x="886" y="33"/>
                  </a:cubicBezTo>
                  <a:cubicBezTo>
                    <a:pt x="882" y="34"/>
                    <a:pt x="879" y="39"/>
                    <a:pt x="880" y="43"/>
                  </a:cubicBezTo>
                  <a:cubicBezTo>
                    <a:pt x="881" y="47"/>
                    <a:pt x="886" y="50"/>
                    <a:pt x="890" y="49"/>
                  </a:cubicBezTo>
                  <a:moveTo>
                    <a:pt x="773" y="84"/>
                  </a:moveTo>
                  <a:cubicBezTo>
                    <a:pt x="780" y="82"/>
                    <a:pt x="788" y="79"/>
                    <a:pt x="795" y="77"/>
                  </a:cubicBezTo>
                  <a:cubicBezTo>
                    <a:pt x="800" y="75"/>
                    <a:pt x="802" y="71"/>
                    <a:pt x="800" y="66"/>
                  </a:cubicBezTo>
                  <a:cubicBezTo>
                    <a:pt x="799" y="62"/>
                    <a:pt x="794" y="60"/>
                    <a:pt x="790" y="61"/>
                  </a:cubicBezTo>
                  <a:cubicBezTo>
                    <a:pt x="783" y="64"/>
                    <a:pt x="775" y="67"/>
                    <a:pt x="768" y="69"/>
                  </a:cubicBezTo>
                  <a:cubicBezTo>
                    <a:pt x="763" y="71"/>
                    <a:pt x="761" y="75"/>
                    <a:pt x="763" y="80"/>
                  </a:cubicBezTo>
                  <a:cubicBezTo>
                    <a:pt x="764" y="84"/>
                    <a:pt x="769" y="86"/>
                    <a:pt x="773" y="84"/>
                  </a:cubicBezTo>
                  <a:cubicBezTo>
                    <a:pt x="773" y="84"/>
                    <a:pt x="773" y="84"/>
                    <a:pt x="773" y="84"/>
                  </a:cubicBezTo>
                  <a:moveTo>
                    <a:pt x="661" y="132"/>
                  </a:moveTo>
                  <a:cubicBezTo>
                    <a:pt x="668" y="129"/>
                    <a:pt x="675" y="125"/>
                    <a:pt x="682" y="122"/>
                  </a:cubicBezTo>
                  <a:cubicBezTo>
                    <a:pt x="686" y="120"/>
                    <a:pt x="688" y="115"/>
                    <a:pt x="686" y="111"/>
                  </a:cubicBezTo>
                  <a:cubicBezTo>
                    <a:pt x="684" y="107"/>
                    <a:pt x="679" y="106"/>
                    <a:pt x="675" y="107"/>
                  </a:cubicBezTo>
                  <a:cubicBezTo>
                    <a:pt x="668" y="111"/>
                    <a:pt x="661" y="114"/>
                    <a:pt x="654" y="118"/>
                  </a:cubicBezTo>
                  <a:cubicBezTo>
                    <a:pt x="650" y="120"/>
                    <a:pt x="648" y="124"/>
                    <a:pt x="650" y="128"/>
                  </a:cubicBezTo>
                  <a:cubicBezTo>
                    <a:pt x="652" y="132"/>
                    <a:pt x="657" y="134"/>
                    <a:pt x="661" y="132"/>
                  </a:cubicBezTo>
                  <a:moveTo>
                    <a:pt x="554" y="191"/>
                  </a:moveTo>
                  <a:cubicBezTo>
                    <a:pt x="561" y="187"/>
                    <a:pt x="567" y="183"/>
                    <a:pt x="574" y="179"/>
                  </a:cubicBezTo>
                  <a:cubicBezTo>
                    <a:pt x="578" y="177"/>
                    <a:pt x="579" y="172"/>
                    <a:pt x="577" y="168"/>
                  </a:cubicBezTo>
                  <a:cubicBezTo>
                    <a:pt x="575" y="164"/>
                    <a:pt x="570" y="163"/>
                    <a:pt x="566" y="165"/>
                  </a:cubicBezTo>
                  <a:cubicBezTo>
                    <a:pt x="559" y="169"/>
                    <a:pt x="552" y="174"/>
                    <a:pt x="545" y="178"/>
                  </a:cubicBezTo>
                  <a:cubicBezTo>
                    <a:pt x="542" y="180"/>
                    <a:pt x="541" y="185"/>
                    <a:pt x="543" y="189"/>
                  </a:cubicBezTo>
                  <a:cubicBezTo>
                    <a:pt x="545" y="193"/>
                    <a:pt x="550" y="194"/>
                    <a:pt x="554" y="191"/>
                  </a:cubicBezTo>
                  <a:moveTo>
                    <a:pt x="454" y="262"/>
                  </a:moveTo>
                  <a:cubicBezTo>
                    <a:pt x="460" y="257"/>
                    <a:pt x="466" y="252"/>
                    <a:pt x="473" y="247"/>
                  </a:cubicBezTo>
                  <a:cubicBezTo>
                    <a:pt x="476" y="245"/>
                    <a:pt x="477" y="240"/>
                    <a:pt x="474" y="236"/>
                  </a:cubicBezTo>
                  <a:cubicBezTo>
                    <a:pt x="472" y="233"/>
                    <a:pt x="467" y="232"/>
                    <a:pt x="463" y="235"/>
                  </a:cubicBezTo>
                  <a:cubicBezTo>
                    <a:pt x="457" y="240"/>
                    <a:pt x="450" y="244"/>
                    <a:pt x="444" y="249"/>
                  </a:cubicBezTo>
                  <a:cubicBezTo>
                    <a:pt x="441" y="252"/>
                    <a:pt x="440" y="257"/>
                    <a:pt x="443" y="261"/>
                  </a:cubicBezTo>
                  <a:cubicBezTo>
                    <a:pt x="446" y="264"/>
                    <a:pt x="451" y="265"/>
                    <a:pt x="454" y="262"/>
                  </a:cubicBezTo>
                  <a:moveTo>
                    <a:pt x="362" y="343"/>
                  </a:moveTo>
                  <a:cubicBezTo>
                    <a:pt x="368" y="337"/>
                    <a:pt x="374" y="332"/>
                    <a:pt x="379" y="326"/>
                  </a:cubicBezTo>
                  <a:cubicBezTo>
                    <a:pt x="383" y="323"/>
                    <a:pt x="383" y="318"/>
                    <a:pt x="380" y="315"/>
                  </a:cubicBezTo>
                  <a:cubicBezTo>
                    <a:pt x="377" y="312"/>
                    <a:pt x="372" y="311"/>
                    <a:pt x="368" y="315"/>
                  </a:cubicBezTo>
                  <a:cubicBezTo>
                    <a:pt x="363" y="320"/>
                    <a:pt x="357" y="326"/>
                    <a:pt x="351" y="331"/>
                  </a:cubicBezTo>
                  <a:cubicBezTo>
                    <a:pt x="348" y="334"/>
                    <a:pt x="348" y="339"/>
                    <a:pt x="351" y="342"/>
                  </a:cubicBezTo>
                  <a:cubicBezTo>
                    <a:pt x="354" y="346"/>
                    <a:pt x="359" y="346"/>
                    <a:pt x="362" y="343"/>
                  </a:cubicBezTo>
                  <a:moveTo>
                    <a:pt x="279" y="432"/>
                  </a:moveTo>
                  <a:cubicBezTo>
                    <a:pt x="284" y="426"/>
                    <a:pt x="289" y="420"/>
                    <a:pt x="295" y="414"/>
                  </a:cubicBezTo>
                  <a:cubicBezTo>
                    <a:pt x="298" y="411"/>
                    <a:pt x="297" y="406"/>
                    <a:pt x="294" y="403"/>
                  </a:cubicBezTo>
                  <a:cubicBezTo>
                    <a:pt x="290" y="400"/>
                    <a:pt x="285" y="401"/>
                    <a:pt x="283" y="404"/>
                  </a:cubicBezTo>
                  <a:cubicBezTo>
                    <a:pt x="277" y="410"/>
                    <a:pt x="272" y="416"/>
                    <a:pt x="267" y="422"/>
                  </a:cubicBezTo>
                  <a:cubicBezTo>
                    <a:pt x="264" y="426"/>
                    <a:pt x="265" y="431"/>
                    <a:pt x="268" y="434"/>
                  </a:cubicBezTo>
                  <a:cubicBezTo>
                    <a:pt x="271" y="436"/>
                    <a:pt x="277" y="436"/>
                    <a:pt x="279" y="432"/>
                  </a:cubicBezTo>
                  <a:moveTo>
                    <a:pt x="206" y="531"/>
                  </a:moveTo>
                  <a:cubicBezTo>
                    <a:pt x="211" y="524"/>
                    <a:pt x="215" y="518"/>
                    <a:pt x="220" y="511"/>
                  </a:cubicBezTo>
                  <a:cubicBezTo>
                    <a:pt x="222" y="507"/>
                    <a:pt x="221" y="502"/>
                    <a:pt x="218" y="500"/>
                  </a:cubicBezTo>
                  <a:cubicBezTo>
                    <a:pt x="214" y="497"/>
                    <a:pt x="209" y="498"/>
                    <a:pt x="207" y="502"/>
                  </a:cubicBezTo>
                  <a:cubicBezTo>
                    <a:pt x="202" y="508"/>
                    <a:pt x="198" y="515"/>
                    <a:pt x="193" y="522"/>
                  </a:cubicBezTo>
                  <a:cubicBezTo>
                    <a:pt x="191" y="525"/>
                    <a:pt x="192" y="530"/>
                    <a:pt x="195" y="533"/>
                  </a:cubicBezTo>
                  <a:cubicBezTo>
                    <a:pt x="199" y="535"/>
                    <a:pt x="204" y="534"/>
                    <a:pt x="206" y="531"/>
                  </a:cubicBezTo>
                  <a:moveTo>
                    <a:pt x="144" y="636"/>
                  </a:moveTo>
                  <a:cubicBezTo>
                    <a:pt x="148" y="629"/>
                    <a:pt x="152" y="622"/>
                    <a:pt x="156" y="615"/>
                  </a:cubicBezTo>
                  <a:cubicBezTo>
                    <a:pt x="158" y="611"/>
                    <a:pt x="156" y="606"/>
                    <a:pt x="152" y="604"/>
                  </a:cubicBezTo>
                  <a:cubicBezTo>
                    <a:pt x="148" y="602"/>
                    <a:pt x="144" y="604"/>
                    <a:pt x="141" y="607"/>
                  </a:cubicBezTo>
                  <a:cubicBezTo>
                    <a:pt x="138" y="614"/>
                    <a:pt x="134" y="622"/>
                    <a:pt x="130" y="629"/>
                  </a:cubicBezTo>
                  <a:cubicBezTo>
                    <a:pt x="128" y="633"/>
                    <a:pt x="130" y="637"/>
                    <a:pt x="134" y="639"/>
                  </a:cubicBezTo>
                  <a:cubicBezTo>
                    <a:pt x="138" y="641"/>
                    <a:pt x="142" y="640"/>
                    <a:pt x="144" y="636"/>
                  </a:cubicBezTo>
                  <a:moveTo>
                    <a:pt x="94" y="747"/>
                  </a:moveTo>
                  <a:cubicBezTo>
                    <a:pt x="97" y="740"/>
                    <a:pt x="100" y="733"/>
                    <a:pt x="103" y="725"/>
                  </a:cubicBezTo>
                  <a:cubicBezTo>
                    <a:pt x="104" y="721"/>
                    <a:pt x="103" y="717"/>
                    <a:pt x="98" y="715"/>
                  </a:cubicBezTo>
                  <a:cubicBezTo>
                    <a:pt x="94" y="713"/>
                    <a:pt x="90" y="715"/>
                    <a:pt x="88" y="719"/>
                  </a:cubicBezTo>
                  <a:cubicBezTo>
                    <a:pt x="85" y="727"/>
                    <a:pt x="82" y="734"/>
                    <a:pt x="79" y="742"/>
                  </a:cubicBezTo>
                  <a:cubicBezTo>
                    <a:pt x="77" y="746"/>
                    <a:pt x="79" y="750"/>
                    <a:pt x="84" y="752"/>
                  </a:cubicBezTo>
                  <a:cubicBezTo>
                    <a:pt x="88" y="754"/>
                    <a:pt x="92" y="752"/>
                    <a:pt x="94" y="747"/>
                  </a:cubicBezTo>
                  <a:moveTo>
                    <a:pt x="56" y="864"/>
                  </a:moveTo>
                  <a:cubicBezTo>
                    <a:pt x="58" y="856"/>
                    <a:pt x="60" y="848"/>
                    <a:pt x="62" y="841"/>
                  </a:cubicBezTo>
                  <a:cubicBezTo>
                    <a:pt x="63" y="837"/>
                    <a:pt x="61" y="832"/>
                    <a:pt x="57" y="831"/>
                  </a:cubicBezTo>
                  <a:cubicBezTo>
                    <a:pt x="52" y="830"/>
                    <a:pt x="48" y="832"/>
                    <a:pt x="47" y="836"/>
                  </a:cubicBezTo>
                  <a:cubicBezTo>
                    <a:pt x="44" y="844"/>
                    <a:pt x="42" y="852"/>
                    <a:pt x="40" y="859"/>
                  </a:cubicBezTo>
                  <a:cubicBezTo>
                    <a:pt x="39" y="864"/>
                    <a:pt x="42" y="868"/>
                    <a:pt x="46" y="869"/>
                  </a:cubicBezTo>
                  <a:cubicBezTo>
                    <a:pt x="50" y="870"/>
                    <a:pt x="55" y="868"/>
                    <a:pt x="56" y="864"/>
                  </a:cubicBezTo>
                  <a:cubicBezTo>
                    <a:pt x="56" y="864"/>
                    <a:pt x="56" y="864"/>
                    <a:pt x="56" y="864"/>
                  </a:cubicBezTo>
                  <a:moveTo>
                    <a:pt x="30" y="983"/>
                  </a:moveTo>
                  <a:cubicBezTo>
                    <a:pt x="31" y="975"/>
                    <a:pt x="33" y="967"/>
                    <a:pt x="34" y="960"/>
                  </a:cubicBezTo>
                  <a:cubicBezTo>
                    <a:pt x="35" y="955"/>
                    <a:pt x="32" y="951"/>
                    <a:pt x="28" y="950"/>
                  </a:cubicBezTo>
                  <a:cubicBezTo>
                    <a:pt x="23" y="950"/>
                    <a:pt x="19" y="953"/>
                    <a:pt x="18" y="957"/>
                  </a:cubicBezTo>
                  <a:cubicBezTo>
                    <a:pt x="17" y="965"/>
                    <a:pt x="16" y="973"/>
                    <a:pt x="14" y="981"/>
                  </a:cubicBezTo>
                  <a:cubicBezTo>
                    <a:pt x="14" y="985"/>
                    <a:pt x="17" y="989"/>
                    <a:pt x="21" y="990"/>
                  </a:cubicBezTo>
                  <a:cubicBezTo>
                    <a:pt x="25" y="990"/>
                    <a:pt x="29" y="987"/>
                    <a:pt x="30" y="983"/>
                  </a:cubicBezTo>
                  <a:moveTo>
                    <a:pt x="17" y="1105"/>
                  </a:moveTo>
                  <a:cubicBezTo>
                    <a:pt x="18" y="1097"/>
                    <a:pt x="18" y="1089"/>
                    <a:pt x="19" y="1081"/>
                  </a:cubicBezTo>
                  <a:cubicBezTo>
                    <a:pt x="19" y="1077"/>
                    <a:pt x="16" y="1073"/>
                    <a:pt x="11" y="1072"/>
                  </a:cubicBezTo>
                  <a:cubicBezTo>
                    <a:pt x="7" y="1072"/>
                    <a:pt x="3" y="1075"/>
                    <a:pt x="3" y="1080"/>
                  </a:cubicBezTo>
                  <a:cubicBezTo>
                    <a:pt x="2" y="1088"/>
                    <a:pt x="2" y="1096"/>
                    <a:pt x="1" y="1104"/>
                  </a:cubicBezTo>
                  <a:cubicBezTo>
                    <a:pt x="1" y="1108"/>
                    <a:pt x="5" y="1112"/>
                    <a:pt x="9" y="1112"/>
                  </a:cubicBezTo>
                  <a:cubicBezTo>
                    <a:pt x="13" y="1112"/>
                    <a:pt x="17" y="1109"/>
                    <a:pt x="17" y="1105"/>
                  </a:cubicBezTo>
                  <a:moveTo>
                    <a:pt x="17" y="1227"/>
                  </a:moveTo>
                  <a:cubicBezTo>
                    <a:pt x="17" y="1219"/>
                    <a:pt x="17" y="1211"/>
                    <a:pt x="16" y="1203"/>
                  </a:cubicBezTo>
                  <a:cubicBezTo>
                    <a:pt x="16" y="1199"/>
                    <a:pt x="13" y="1195"/>
                    <a:pt x="8" y="1195"/>
                  </a:cubicBezTo>
                  <a:cubicBezTo>
                    <a:pt x="4" y="1196"/>
                    <a:pt x="0" y="1199"/>
                    <a:pt x="0" y="1204"/>
                  </a:cubicBezTo>
                  <a:cubicBezTo>
                    <a:pt x="1" y="1212"/>
                    <a:pt x="1" y="1220"/>
                    <a:pt x="2" y="1228"/>
                  </a:cubicBezTo>
                  <a:cubicBezTo>
                    <a:pt x="2" y="1232"/>
                    <a:pt x="6" y="1236"/>
                    <a:pt x="10" y="1235"/>
                  </a:cubicBezTo>
                  <a:cubicBezTo>
                    <a:pt x="14" y="1235"/>
                    <a:pt x="18" y="1231"/>
                    <a:pt x="17" y="1227"/>
                  </a:cubicBezTo>
                  <a:moveTo>
                    <a:pt x="30" y="1348"/>
                  </a:moveTo>
                  <a:cubicBezTo>
                    <a:pt x="29" y="1341"/>
                    <a:pt x="28" y="1333"/>
                    <a:pt x="27" y="1325"/>
                  </a:cubicBezTo>
                  <a:cubicBezTo>
                    <a:pt x="26" y="1321"/>
                    <a:pt x="22" y="1318"/>
                    <a:pt x="18" y="1318"/>
                  </a:cubicBezTo>
                  <a:cubicBezTo>
                    <a:pt x="14" y="1319"/>
                    <a:pt x="10" y="1323"/>
                    <a:pt x="11" y="1327"/>
                  </a:cubicBezTo>
                  <a:cubicBezTo>
                    <a:pt x="12" y="1335"/>
                    <a:pt x="13" y="1343"/>
                    <a:pt x="15" y="1351"/>
                  </a:cubicBezTo>
                  <a:cubicBezTo>
                    <a:pt x="15" y="1355"/>
                    <a:pt x="19" y="1358"/>
                    <a:pt x="24" y="1358"/>
                  </a:cubicBezTo>
                  <a:cubicBezTo>
                    <a:pt x="28" y="1357"/>
                    <a:pt x="31" y="1353"/>
                    <a:pt x="30" y="1348"/>
                  </a:cubicBezTo>
                  <a:moveTo>
                    <a:pt x="56" y="1468"/>
                  </a:moveTo>
                  <a:cubicBezTo>
                    <a:pt x="54" y="1460"/>
                    <a:pt x="52" y="1453"/>
                    <a:pt x="50" y="1445"/>
                  </a:cubicBezTo>
                  <a:cubicBezTo>
                    <a:pt x="49" y="1441"/>
                    <a:pt x="45" y="1438"/>
                    <a:pt x="41" y="1439"/>
                  </a:cubicBezTo>
                  <a:cubicBezTo>
                    <a:pt x="36" y="1440"/>
                    <a:pt x="34" y="1445"/>
                    <a:pt x="35" y="1449"/>
                  </a:cubicBezTo>
                  <a:cubicBezTo>
                    <a:pt x="37" y="1457"/>
                    <a:pt x="39" y="1464"/>
                    <a:pt x="41" y="1472"/>
                  </a:cubicBezTo>
                  <a:cubicBezTo>
                    <a:pt x="42" y="1476"/>
                    <a:pt x="46" y="1479"/>
                    <a:pt x="51" y="1478"/>
                  </a:cubicBezTo>
                  <a:cubicBezTo>
                    <a:pt x="55" y="1477"/>
                    <a:pt x="57" y="1472"/>
                    <a:pt x="56" y="1468"/>
                  </a:cubicBezTo>
                  <a:moveTo>
                    <a:pt x="95" y="1584"/>
                  </a:moveTo>
                  <a:cubicBezTo>
                    <a:pt x="92" y="1577"/>
                    <a:pt x="89" y="1569"/>
                    <a:pt x="86" y="1562"/>
                  </a:cubicBezTo>
                  <a:cubicBezTo>
                    <a:pt x="85" y="1558"/>
                    <a:pt x="80" y="1555"/>
                    <a:pt x="76" y="1557"/>
                  </a:cubicBezTo>
                  <a:cubicBezTo>
                    <a:pt x="72" y="1559"/>
                    <a:pt x="70" y="1563"/>
                    <a:pt x="71" y="1567"/>
                  </a:cubicBezTo>
                  <a:cubicBezTo>
                    <a:pt x="74" y="1575"/>
                    <a:pt x="77" y="1582"/>
                    <a:pt x="80" y="1590"/>
                  </a:cubicBezTo>
                  <a:cubicBezTo>
                    <a:pt x="81" y="1594"/>
                    <a:pt x="86" y="1596"/>
                    <a:pt x="90" y="1594"/>
                  </a:cubicBezTo>
                  <a:cubicBezTo>
                    <a:pt x="94" y="1593"/>
                    <a:pt x="96" y="1588"/>
                    <a:pt x="95" y="1584"/>
                  </a:cubicBezTo>
                  <a:cubicBezTo>
                    <a:pt x="95" y="1584"/>
                    <a:pt x="95" y="1584"/>
                    <a:pt x="95" y="1584"/>
                  </a:cubicBezTo>
                  <a:moveTo>
                    <a:pt x="145" y="1695"/>
                  </a:moveTo>
                  <a:cubicBezTo>
                    <a:pt x="142" y="1688"/>
                    <a:pt x="138" y="1681"/>
                    <a:pt x="135" y="1674"/>
                  </a:cubicBezTo>
                  <a:cubicBezTo>
                    <a:pt x="133" y="1670"/>
                    <a:pt x="128" y="1668"/>
                    <a:pt x="124" y="1670"/>
                  </a:cubicBezTo>
                  <a:cubicBezTo>
                    <a:pt x="120" y="1672"/>
                    <a:pt x="118" y="1677"/>
                    <a:pt x="120" y="1681"/>
                  </a:cubicBezTo>
                  <a:cubicBezTo>
                    <a:pt x="124" y="1688"/>
                    <a:pt x="128" y="1695"/>
                    <a:pt x="131" y="1702"/>
                  </a:cubicBezTo>
                  <a:cubicBezTo>
                    <a:pt x="133" y="1706"/>
                    <a:pt x="138" y="1708"/>
                    <a:pt x="142" y="1706"/>
                  </a:cubicBezTo>
                  <a:cubicBezTo>
                    <a:pt x="146" y="1704"/>
                    <a:pt x="147" y="1699"/>
                    <a:pt x="145" y="1695"/>
                  </a:cubicBezTo>
                  <a:moveTo>
                    <a:pt x="208" y="1800"/>
                  </a:moveTo>
                  <a:cubicBezTo>
                    <a:pt x="203" y="1794"/>
                    <a:pt x="199" y="1787"/>
                    <a:pt x="195" y="1780"/>
                  </a:cubicBezTo>
                  <a:cubicBezTo>
                    <a:pt x="192" y="1777"/>
                    <a:pt x="187" y="1776"/>
                    <a:pt x="184" y="1778"/>
                  </a:cubicBezTo>
                  <a:cubicBezTo>
                    <a:pt x="180" y="1780"/>
                    <a:pt x="179" y="1785"/>
                    <a:pt x="181" y="1789"/>
                  </a:cubicBezTo>
                  <a:cubicBezTo>
                    <a:pt x="185" y="1796"/>
                    <a:pt x="190" y="1802"/>
                    <a:pt x="194" y="1809"/>
                  </a:cubicBezTo>
                  <a:cubicBezTo>
                    <a:pt x="197" y="1813"/>
                    <a:pt x="202" y="1814"/>
                    <a:pt x="205" y="1811"/>
                  </a:cubicBezTo>
                  <a:cubicBezTo>
                    <a:pt x="209" y="1809"/>
                    <a:pt x="210" y="1804"/>
                    <a:pt x="208" y="1800"/>
                  </a:cubicBezTo>
                  <a:cubicBezTo>
                    <a:pt x="208" y="1800"/>
                    <a:pt x="208" y="1800"/>
                    <a:pt x="208" y="1800"/>
                  </a:cubicBezTo>
                  <a:moveTo>
                    <a:pt x="281" y="1898"/>
                  </a:moveTo>
                  <a:cubicBezTo>
                    <a:pt x="276" y="1892"/>
                    <a:pt x="271" y="1886"/>
                    <a:pt x="266" y="1880"/>
                  </a:cubicBezTo>
                  <a:cubicBezTo>
                    <a:pt x="263" y="1876"/>
                    <a:pt x="258" y="1876"/>
                    <a:pt x="254" y="1879"/>
                  </a:cubicBezTo>
                  <a:cubicBezTo>
                    <a:pt x="251" y="1881"/>
                    <a:pt x="250" y="1886"/>
                    <a:pt x="253" y="1890"/>
                  </a:cubicBezTo>
                  <a:cubicBezTo>
                    <a:pt x="258" y="1896"/>
                    <a:pt x="263" y="1902"/>
                    <a:pt x="268" y="1908"/>
                  </a:cubicBezTo>
                  <a:cubicBezTo>
                    <a:pt x="271" y="1912"/>
                    <a:pt x="276" y="1912"/>
                    <a:pt x="280" y="1909"/>
                  </a:cubicBezTo>
                  <a:cubicBezTo>
                    <a:pt x="283" y="1907"/>
                    <a:pt x="283" y="1902"/>
                    <a:pt x="281" y="1898"/>
                  </a:cubicBezTo>
                  <a:cubicBezTo>
                    <a:pt x="281" y="1898"/>
                    <a:pt x="281" y="1898"/>
                    <a:pt x="281" y="1898"/>
                  </a:cubicBezTo>
                  <a:moveTo>
                    <a:pt x="364" y="1988"/>
                  </a:moveTo>
                  <a:cubicBezTo>
                    <a:pt x="358" y="1982"/>
                    <a:pt x="352" y="1977"/>
                    <a:pt x="347" y="1971"/>
                  </a:cubicBezTo>
                  <a:cubicBezTo>
                    <a:pt x="344" y="1968"/>
                    <a:pt x="339" y="1968"/>
                    <a:pt x="335" y="1971"/>
                  </a:cubicBezTo>
                  <a:cubicBezTo>
                    <a:pt x="332" y="1974"/>
                    <a:pt x="332" y="1979"/>
                    <a:pt x="335" y="1982"/>
                  </a:cubicBezTo>
                  <a:cubicBezTo>
                    <a:pt x="341" y="1988"/>
                    <a:pt x="347" y="1994"/>
                    <a:pt x="352" y="1999"/>
                  </a:cubicBezTo>
                  <a:cubicBezTo>
                    <a:pt x="356" y="2002"/>
                    <a:pt x="361" y="2002"/>
                    <a:pt x="364" y="1999"/>
                  </a:cubicBezTo>
                  <a:cubicBezTo>
                    <a:pt x="367" y="1996"/>
                    <a:pt x="367" y="1991"/>
                    <a:pt x="364" y="1988"/>
                  </a:cubicBezTo>
                  <a:moveTo>
                    <a:pt x="456" y="2068"/>
                  </a:moveTo>
                  <a:cubicBezTo>
                    <a:pt x="449" y="2064"/>
                    <a:pt x="443" y="2059"/>
                    <a:pt x="437" y="2054"/>
                  </a:cubicBezTo>
                  <a:cubicBezTo>
                    <a:pt x="434" y="2051"/>
                    <a:pt x="429" y="2051"/>
                    <a:pt x="426" y="2055"/>
                  </a:cubicBezTo>
                  <a:cubicBezTo>
                    <a:pt x="423" y="2058"/>
                    <a:pt x="424" y="2063"/>
                    <a:pt x="427" y="2066"/>
                  </a:cubicBezTo>
                  <a:cubicBezTo>
                    <a:pt x="433" y="2071"/>
                    <a:pt x="439" y="2076"/>
                    <a:pt x="446" y="2081"/>
                  </a:cubicBezTo>
                  <a:cubicBezTo>
                    <a:pt x="449" y="2084"/>
                    <a:pt x="454" y="2083"/>
                    <a:pt x="457" y="2080"/>
                  </a:cubicBezTo>
                  <a:cubicBezTo>
                    <a:pt x="460" y="2076"/>
                    <a:pt x="459" y="2071"/>
                    <a:pt x="456" y="2068"/>
                  </a:cubicBezTo>
                  <a:moveTo>
                    <a:pt x="556" y="2139"/>
                  </a:moveTo>
                  <a:cubicBezTo>
                    <a:pt x="549" y="2135"/>
                    <a:pt x="542" y="2130"/>
                    <a:pt x="536" y="2126"/>
                  </a:cubicBezTo>
                  <a:cubicBezTo>
                    <a:pt x="532" y="2123"/>
                    <a:pt x="527" y="2125"/>
                    <a:pt x="525" y="2128"/>
                  </a:cubicBezTo>
                  <a:cubicBezTo>
                    <a:pt x="522" y="2132"/>
                    <a:pt x="523" y="2137"/>
                    <a:pt x="527" y="2139"/>
                  </a:cubicBezTo>
                  <a:cubicBezTo>
                    <a:pt x="534" y="2144"/>
                    <a:pt x="540" y="2148"/>
                    <a:pt x="547" y="2152"/>
                  </a:cubicBezTo>
                  <a:cubicBezTo>
                    <a:pt x="551" y="2155"/>
                    <a:pt x="556" y="2153"/>
                    <a:pt x="558" y="2150"/>
                  </a:cubicBezTo>
                  <a:cubicBezTo>
                    <a:pt x="561" y="2146"/>
                    <a:pt x="559" y="2141"/>
                    <a:pt x="556" y="2139"/>
                  </a:cubicBezTo>
                  <a:moveTo>
                    <a:pt x="663" y="2198"/>
                  </a:moveTo>
                  <a:cubicBezTo>
                    <a:pt x="656" y="2195"/>
                    <a:pt x="648" y="2191"/>
                    <a:pt x="641" y="2187"/>
                  </a:cubicBezTo>
                  <a:cubicBezTo>
                    <a:pt x="637" y="2185"/>
                    <a:pt x="633" y="2187"/>
                    <a:pt x="631" y="2191"/>
                  </a:cubicBezTo>
                  <a:cubicBezTo>
                    <a:pt x="629" y="2195"/>
                    <a:pt x="630" y="2200"/>
                    <a:pt x="634" y="2202"/>
                  </a:cubicBezTo>
                  <a:cubicBezTo>
                    <a:pt x="641" y="2205"/>
                    <a:pt x="648" y="2209"/>
                    <a:pt x="656" y="2212"/>
                  </a:cubicBezTo>
                  <a:cubicBezTo>
                    <a:pt x="660" y="2214"/>
                    <a:pt x="664" y="2213"/>
                    <a:pt x="666" y="2209"/>
                  </a:cubicBezTo>
                  <a:cubicBezTo>
                    <a:pt x="668" y="2205"/>
                    <a:pt x="667" y="2200"/>
                    <a:pt x="663" y="2198"/>
                  </a:cubicBezTo>
                  <a:moveTo>
                    <a:pt x="775" y="2246"/>
                  </a:moveTo>
                  <a:cubicBezTo>
                    <a:pt x="768" y="2243"/>
                    <a:pt x="761" y="2240"/>
                    <a:pt x="753" y="2237"/>
                  </a:cubicBezTo>
                  <a:cubicBezTo>
                    <a:pt x="749" y="2236"/>
                    <a:pt x="744" y="2238"/>
                    <a:pt x="743" y="2242"/>
                  </a:cubicBezTo>
                  <a:cubicBezTo>
                    <a:pt x="741" y="2246"/>
                    <a:pt x="743" y="2251"/>
                    <a:pt x="747" y="2252"/>
                  </a:cubicBezTo>
                  <a:cubicBezTo>
                    <a:pt x="755" y="2255"/>
                    <a:pt x="762" y="2258"/>
                    <a:pt x="770" y="2261"/>
                  </a:cubicBezTo>
                  <a:cubicBezTo>
                    <a:pt x="774" y="2262"/>
                    <a:pt x="779" y="2260"/>
                    <a:pt x="780" y="2256"/>
                  </a:cubicBezTo>
                  <a:cubicBezTo>
                    <a:pt x="782" y="2252"/>
                    <a:pt x="780" y="2247"/>
                    <a:pt x="775" y="2246"/>
                  </a:cubicBezTo>
                  <a:moveTo>
                    <a:pt x="892" y="2281"/>
                  </a:moveTo>
                  <a:cubicBezTo>
                    <a:pt x="885" y="2279"/>
                    <a:pt x="877" y="2277"/>
                    <a:pt x="869" y="2275"/>
                  </a:cubicBezTo>
                  <a:cubicBezTo>
                    <a:pt x="865" y="2274"/>
                    <a:pt x="861" y="2276"/>
                    <a:pt x="860" y="2281"/>
                  </a:cubicBezTo>
                  <a:cubicBezTo>
                    <a:pt x="859" y="2285"/>
                    <a:pt x="861" y="2289"/>
                    <a:pt x="865" y="2290"/>
                  </a:cubicBezTo>
                  <a:cubicBezTo>
                    <a:pt x="873" y="2292"/>
                    <a:pt x="881" y="2294"/>
                    <a:pt x="889" y="2296"/>
                  </a:cubicBezTo>
                  <a:cubicBezTo>
                    <a:pt x="893" y="2297"/>
                    <a:pt x="897" y="2295"/>
                    <a:pt x="898" y="2290"/>
                  </a:cubicBezTo>
                  <a:cubicBezTo>
                    <a:pt x="899" y="2286"/>
                    <a:pt x="897" y="2282"/>
                    <a:pt x="892" y="2281"/>
                  </a:cubicBezTo>
                  <a:moveTo>
                    <a:pt x="1013" y="2303"/>
                  </a:moveTo>
                  <a:cubicBezTo>
                    <a:pt x="1005" y="2302"/>
                    <a:pt x="997" y="2301"/>
                    <a:pt x="989" y="2300"/>
                  </a:cubicBezTo>
                  <a:cubicBezTo>
                    <a:pt x="985" y="2299"/>
                    <a:pt x="981" y="2302"/>
                    <a:pt x="980" y="2307"/>
                  </a:cubicBezTo>
                  <a:cubicBezTo>
                    <a:pt x="979" y="2311"/>
                    <a:pt x="982" y="2315"/>
                    <a:pt x="987" y="2316"/>
                  </a:cubicBezTo>
                  <a:cubicBezTo>
                    <a:pt x="995" y="2317"/>
                    <a:pt x="1003" y="2318"/>
                    <a:pt x="1010" y="2319"/>
                  </a:cubicBezTo>
                  <a:cubicBezTo>
                    <a:pt x="1015" y="2320"/>
                    <a:pt x="1019" y="2317"/>
                    <a:pt x="1019" y="2312"/>
                  </a:cubicBezTo>
                  <a:cubicBezTo>
                    <a:pt x="1020" y="2308"/>
                    <a:pt x="1017" y="2304"/>
                    <a:pt x="1013" y="2303"/>
                  </a:cubicBezTo>
                  <a:moveTo>
                    <a:pt x="1134" y="2313"/>
                  </a:moveTo>
                  <a:cubicBezTo>
                    <a:pt x="1127" y="2313"/>
                    <a:pt x="1119" y="2312"/>
                    <a:pt x="1111" y="2312"/>
                  </a:cubicBezTo>
                  <a:cubicBezTo>
                    <a:pt x="1106" y="2312"/>
                    <a:pt x="1103" y="2315"/>
                    <a:pt x="1102" y="2319"/>
                  </a:cubicBezTo>
                  <a:cubicBezTo>
                    <a:pt x="1102" y="2324"/>
                    <a:pt x="1106" y="2328"/>
                    <a:pt x="1110" y="2328"/>
                  </a:cubicBezTo>
                  <a:cubicBezTo>
                    <a:pt x="1118" y="2328"/>
                    <a:pt x="1126" y="2329"/>
                    <a:pt x="1134" y="2329"/>
                  </a:cubicBezTo>
                  <a:cubicBezTo>
                    <a:pt x="1138" y="2329"/>
                    <a:pt x="1142" y="2325"/>
                    <a:pt x="1142" y="2321"/>
                  </a:cubicBezTo>
                  <a:cubicBezTo>
                    <a:pt x="1142" y="2316"/>
                    <a:pt x="1139" y="2313"/>
                    <a:pt x="1134" y="2313"/>
                  </a:cubicBezTo>
                  <a:moveTo>
                    <a:pt x="1257" y="2309"/>
                  </a:moveTo>
                  <a:cubicBezTo>
                    <a:pt x="1249" y="2310"/>
                    <a:pt x="1241" y="2311"/>
                    <a:pt x="1233" y="2311"/>
                  </a:cubicBezTo>
                  <a:cubicBezTo>
                    <a:pt x="1229" y="2311"/>
                    <a:pt x="1225" y="2315"/>
                    <a:pt x="1226" y="2320"/>
                  </a:cubicBezTo>
                  <a:cubicBezTo>
                    <a:pt x="1226" y="2324"/>
                    <a:pt x="1230" y="2327"/>
                    <a:pt x="1234" y="2327"/>
                  </a:cubicBezTo>
                  <a:cubicBezTo>
                    <a:pt x="1242" y="2327"/>
                    <a:pt x="1250" y="2326"/>
                    <a:pt x="1258" y="2325"/>
                  </a:cubicBezTo>
                  <a:cubicBezTo>
                    <a:pt x="1262" y="2325"/>
                    <a:pt x="1266" y="2321"/>
                    <a:pt x="1265" y="2317"/>
                  </a:cubicBezTo>
                  <a:cubicBezTo>
                    <a:pt x="1265" y="2312"/>
                    <a:pt x="1261" y="2309"/>
                    <a:pt x="1257" y="2309"/>
                  </a:cubicBezTo>
                  <a:moveTo>
                    <a:pt x="1378" y="2293"/>
                  </a:moveTo>
                  <a:cubicBezTo>
                    <a:pt x="1370" y="2295"/>
                    <a:pt x="1362" y="2296"/>
                    <a:pt x="1354" y="2297"/>
                  </a:cubicBezTo>
                  <a:cubicBezTo>
                    <a:pt x="1350" y="2298"/>
                    <a:pt x="1347" y="2302"/>
                    <a:pt x="1348" y="2307"/>
                  </a:cubicBezTo>
                  <a:cubicBezTo>
                    <a:pt x="1349" y="2311"/>
                    <a:pt x="1353" y="2314"/>
                    <a:pt x="1357" y="2313"/>
                  </a:cubicBezTo>
                  <a:cubicBezTo>
                    <a:pt x="1365" y="2312"/>
                    <a:pt x="1373" y="2311"/>
                    <a:pt x="1381" y="2309"/>
                  </a:cubicBezTo>
                  <a:cubicBezTo>
                    <a:pt x="1385" y="2308"/>
                    <a:pt x="1388" y="2304"/>
                    <a:pt x="1387" y="2300"/>
                  </a:cubicBezTo>
                  <a:cubicBezTo>
                    <a:pt x="1386" y="2295"/>
                    <a:pt x="1382" y="2292"/>
                    <a:pt x="1378" y="2293"/>
                  </a:cubicBezTo>
                  <a:moveTo>
                    <a:pt x="1497" y="2264"/>
                  </a:moveTo>
                  <a:cubicBezTo>
                    <a:pt x="1489" y="2267"/>
                    <a:pt x="1481" y="2269"/>
                    <a:pt x="1474" y="2271"/>
                  </a:cubicBezTo>
                  <a:cubicBezTo>
                    <a:pt x="1470" y="2272"/>
                    <a:pt x="1467" y="2277"/>
                    <a:pt x="1468" y="2281"/>
                  </a:cubicBezTo>
                  <a:cubicBezTo>
                    <a:pt x="1469" y="2285"/>
                    <a:pt x="1474" y="2288"/>
                    <a:pt x="1478" y="2286"/>
                  </a:cubicBezTo>
                  <a:cubicBezTo>
                    <a:pt x="1486" y="2284"/>
                    <a:pt x="1493" y="2282"/>
                    <a:pt x="1501" y="2280"/>
                  </a:cubicBezTo>
                  <a:cubicBezTo>
                    <a:pt x="1505" y="2278"/>
                    <a:pt x="1508" y="2274"/>
                    <a:pt x="1506" y="2270"/>
                  </a:cubicBezTo>
                  <a:cubicBezTo>
                    <a:pt x="1505" y="2265"/>
                    <a:pt x="1501" y="2263"/>
                    <a:pt x="1497" y="2264"/>
                  </a:cubicBezTo>
                  <a:cubicBezTo>
                    <a:pt x="1497" y="2264"/>
                    <a:pt x="1497" y="2264"/>
                    <a:pt x="1497" y="2264"/>
                  </a:cubicBezTo>
                  <a:moveTo>
                    <a:pt x="1611" y="2223"/>
                  </a:moveTo>
                  <a:cubicBezTo>
                    <a:pt x="1604" y="2226"/>
                    <a:pt x="1597" y="2229"/>
                    <a:pt x="1590" y="2232"/>
                  </a:cubicBezTo>
                  <a:cubicBezTo>
                    <a:pt x="1585" y="2233"/>
                    <a:pt x="1583" y="2238"/>
                    <a:pt x="1585" y="2242"/>
                  </a:cubicBezTo>
                  <a:cubicBezTo>
                    <a:pt x="1587" y="2246"/>
                    <a:pt x="1591" y="2248"/>
                    <a:pt x="1596" y="2247"/>
                  </a:cubicBezTo>
                  <a:cubicBezTo>
                    <a:pt x="1603" y="2244"/>
                    <a:pt x="1610" y="2241"/>
                    <a:pt x="1618" y="2238"/>
                  </a:cubicBezTo>
                  <a:cubicBezTo>
                    <a:pt x="1622" y="2236"/>
                    <a:pt x="1624" y="2231"/>
                    <a:pt x="1622" y="2227"/>
                  </a:cubicBezTo>
                  <a:cubicBezTo>
                    <a:pt x="1620" y="2223"/>
                    <a:pt x="1615" y="2221"/>
                    <a:pt x="1611" y="2223"/>
                  </a:cubicBezTo>
                  <a:moveTo>
                    <a:pt x="1721" y="2169"/>
                  </a:moveTo>
                  <a:cubicBezTo>
                    <a:pt x="1714" y="2173"/>
                    <a:pt x="1707" y="2177"/>
                    <a:pt x="1700" y="2181"/>
                  </a:cubicBezTo>
                  <a:cubicBezTo>
                    <a:pt x="1697" y="2183"/>
                    <a:pt x="1695" y="2188"/>
                    <a:pt x="1697" y="2191"/>
                  </a:cubicBezTo>
                  <a:cubicBezTo>
                    <a:pt x="1699" y="2195"/>
                    <a:pt x="1704" y="2197"/>
                    <a:pt x="1708" y="2195"/>
                  </a:cubicBezTo>
                  <a:cubicBezTo>
                    <a:pt x="1715" y="2191"/>
                    <a:pt x="1722" y="2187"/>
                    <a:pt x="1729" y="2183"/>
                  </a:cubicBezTo>
                  <a:cubicBezTo>
                    <a:pt x="1733" y="2181"/>
                    <a:pt x="1734" y="2176"/>
                    <a:pt x="1732" y="2172"/>
                  </a:cubicBezTo>
                  <a:cubicBezTo>
                    <a:pt x="1730" y="2169"/>
                    <a:pt x="1725" y="2167"/>
                    <a:pt x="1721" y="2169"/>
                  </a:cubicBezTo>
                  <a:moveTo>
                    <a:pt x="1825" y="2104"/>
                  </a:moveTo>
                  <a:cubicBezTo>
                    <a:pt x="1818" y="2109"/>
                    <a:pt x="1812" y="2113"/>
                    <a:pt x="1805" y="2118"/>
                  </a:cubicBezTo>
                  <a:cubicBezTo>
                    <a:pt x="1802" y="2120"/>
                    <a:pt x="1801" y="2125"/>
                    <a:pt x="1803" y="2129"/>
                  </a:cubicBezTo>
                  <a:cubicBezTo>
                    <a:pt x="1806" y="2133"/>
                    <a:pt x="1810" y="2134"/>
                    <a:pt x="1814" y="2131"/>
                  </a:cubicBezTo>
                  <a:cubicBezTo>
                    <a:pt x="1821" y="2127"/>
                    <a:pt x="1827" y="2122"/>
                    <a:pt x="1834" y="2118"/>
                  </a:cubicBezTo>
                  <a:cubicBezTo>
                    <a:pt x="1837" y="2115"/>
                    <a:pt x="1838" y="2110"/>
                    <a:pt x="1836" y="2106"/>
                  </a:cubicBezTo>
                  <a:cubicBezTo>
                    <a:pt x="1833" y="2103"/>
                    <a:pt x="1828" y="2102"/>
                    <a:pt x="1825" y="2104"/>
                  </a:cubicBezTo>
                  <a:cubicBezTo>
                    <a:pt x="1825" y="2104"/>
                    <a:pt x="1825" y="2104"/>
                    <a:pt x="1825" y="2104"/>
                  </a:cubicBezTo>
                  <a:moveTo>
                    <a:pt x="1921" y="2029"/>
                  </a:moveTo>
                  <a:cubicBezTo>
                    <a:pt x="1915" y="2034"/>
                    <a:pt x="1909" y="2039"/>
                    <a:pt x="1903" y="2044"/>
                  </a:cubicBezTo>
                  <a:cubicBezTo>
                    <a:pt x="1899" y="2047"/>
                    <a:pt x="1899" y="2052"/>
                    <a:pt x="1902" y="2056"/>
                  </a:cubicBezTo>
                  <a:cubicBezTo>
                    <a:pt x="1905" y="2059"/>
                    <a:pt x="1910" y="2059"/>
                    <a:pt x="1913" y="2057"/>
                  </a:cubicBezTo>
                  <a:cubicBezTo>
                    <a:pt x="1919" y="2051"/>
                    <a:pt x="1925" y="2046"/>
                    <a:pt x="1931" y="2041"/>
                  </a:cubicBezTo>
                  <a:cubicBezTo>
                    <a:pt x="1935" y="2038"/>
                    <a:pt x="1935" y="2033"/>
                    <a:pt x="1932" y="2030"/>
                  </a:cubicBezTo>
                  <a:cubicBezTo>
                    <a:pt x="1929" y="2026"/>
                    <a:pt x="1924" y="2026"/>
                    <a:pt x="1921" y="2029"/>
                  </a:cubicBezTo>
                  <a:moveTo>
                    <a:pt x="2008" y="1944"/>
                  </a:moveTo>
                  <a:cubicBezTo>
                    <a:pt x="2003" y="1949"/>
                    <a:pt x="1998" y="1955"/>
                    <a:pt x="1992" y="1961"/>
                  </a:cubicBezTo>
                  <a:cubicBezTo>
                    <a:pt x="1989" y="1964"/>
                    <a:pt x="1989" y="1969"/>
                    <a:pt x="1992" y="1972"/>
                  </a:cubicBezTo>
                  <a:cubicBezTo>
                    <a:pt x="1995" y="1975"/>
                    <a:pt x="2001" y="1975"/>
                    <a:pt x="2004" y="1972"/>
                  </a:cubicBezTo>
                  <a:cubicBezTo>
                    <a:pt x="2009" y="1966"/>
                    <a:pt x="2015" y="1960"/>
                    <a:pt x="2020" y="1954"/>
                  </a:cubicBezTo>
                  <a:cubicBezTo>
                    <a:pt x="2023" y="1951"/>
                    <a:pt x="2023" y="1946"/>
                    <a:pt x="2020" y="1943"/>
                  </a:cubicBezTo>
                  <a:cubicBezTo>
                    <a:pt x="2016" y="1940"/>
                    <a:pt x="2011" y="1940"/>
                    <a:pt x="2008" y="1944"/>
                  </a:cubicBezTo>
                  <a:moveTo>
                    <a:pt x="2086" y="1850"/>
                  </a:moveTo>
                  <a:cubicBezTo>
                    <a:pt x="2082" y="1856"/>
                    <a:pt x="2077" y="1862"/>
                    <a:pt x="2072" y="1868"/>
                  </a:cubicBezTo>
                  <a:cubicBezTo>
                    <a:pt x="2069" y="1872"/>
                    <a:pt x="2070" y="1877"/>
                    <a:pt x="2073" y="1880"/>
                  </a:cubicBezTo>
                  <a:cubicBezTo>
                    <a:pt x="2077" y="1882"/>
                    <a:pt x="2082" y="1882"/>
                    <a:pt x="2085" y="1878"/>
                  </a:cubicBezTo>
                  <a:cubicBezTo>
                    <a:pt x="2090" y="1872"/>
                    <a:pt x="2094" y="1866"/>
                    <a:pt x="2099" y="1859"/>
                  </a:cubicBezTo>
                  <a:cubicBezTo>
                    <a:pt x="2102" y="1856"/>
                    <a:pt x="2101" y="1851"/>
                    <a:pt x="2098" y="1848"/>
                  </a:cubicBezTo>
                  <a:cubicBezTo>
                    <a:pt x="2094" y="1845"/>
                    <a:pt x="2089" y="1846"/>
                    <a:pt x="2086" y="1850"/>
                  </a:cubicBezTo>
                  <a:cubicBezTo>
                    <a:pt x="2086" y="1850"/>
                    <a:pt x="2086" y="1850"/>
                    <a:pt x="2086" y="1850"/>
                  </a:cubicBezTo>
                  <a:moveTo>
                    <a:pt x="2154" y="1748"/>
                  </a:moveTo>
                  <a:cubicBezTo>
                    <a:pt x="2150" y="1754"/>
                    <a:pt x="2146" y="1761"/>
                    <a:pt x="2142" y="1768"/>
                  </a:cubicBezTo>
                  <a:cubicBezTo>
                    <a:pt x="2140" y="1772"/>
                    <a:pt x="2141" y="1777"/>
                    <a:pt x="2144" y="1779"/>
                  </a:cubicBezTo>
                  <a:cubicBezTo>
                    <a:pt x="2148" y="1781"/>
                    <a:pt x="2153" y="1780"/>
                    <a:pt x="2155" y="1776"/>
                  </a:cubicBezTo>
                  <a:cubicBezTo>
                    <a:pt x="2160" y="1770"/>
                    <a:pt x="2164" y="1763"/>
                    <a:pt x="2168" y="1756"/>
                  </a:cubicBezTo>
                  <a:cubicBezTo>
                    <a:pt x="2170" y="1752"/>
                    <a:pt x="2169" y="1747"/>
                    <a:pt x="2165" y="1745"/>
                  </a:cubicBezTo>
                  <a:cubicBezTo>
                    <a:pt x="2161" y="1743"/>
                    <a:pt x="2156" y="1744"/>
                    <a:pt x="2154" y="1748"/>
                  </a:cubicBezTo>
                  <a:moveTo>
                    <a:pt x="2211" y="1639"/>
                  </a:moveTo>
                  <a:cubicBezTo>
                    <a:pt x="2207" y="1646"/>
                    <a:pt x="2204" y="1654"/>
                    <a:pt x="2201" y="1661"/>
                  </a:cubicBezTo>
                  <a:cubicBezTo>
                    <a:pt x="2199" y="1665"/>
                    <a:pt x="2200" y="1669"/>
                    <a:pt x="2204" y="1671"/>
                  </a:cubicBezTo>
                  <a:cubicBezTo>
                    <a:pt x="2208" y="1673"/>
                    <a:pt x="2213" y="1672"/>
                    <a:pt x="2215" y="1668"/>
                  </a:cubicBezTo>
                  <a:cubicBezTo>
                    <a:pt x="2218" y="1660"/>
                    <a:pt x="2222" y="1653"/>
                    <a:pt x="2225" y="1646"/>
                  </a:cubicBezTo>
                  <a:cubicBezTo>
                    <a:pt x="2227" y="1642"/>
                    <a:pt x="2225" y="1637"/>
                    <a:pt x="2221" y="1635"/>
                  </a:cubicBezTo>
                  <a:cubicBezTo>
                    <a:pt x="2217" y="1633"/>
                    <a:pt x="2212" y="1635"/>
                    <a:pt x="2211" y="1639"/>
                  </a:cubicBezTo>
                  <a:moveTo>
                    <a:pt x="2255" y="1525"/>
                  </a:moveTo>
                  <a:cubicBezTo>
                    <a:pt x="2253" y="1533"/>
                    <a:pt x="2250" y="1540"/>
                    <a:pt x="2247" y="1548"/>
                  </a:cubicBezTo>
                  <a:cubicBezTo>
                    <a:pt x="2246" y="1552"/>
                    <a:pt x="2248" y="1556"/>
                    <a:pt x="2252" y="1558"/>
                  </a:cubicBezTo>
                  <a:cubicBezTo>
                    <a:pt x="2257" y="1559"/>
                    <a:pt x="2261" y="1557"/>
                    <a:pt x="2263" y="1553"/>
                  </a:cubicBezTo>
                  <a:cubicBezTo>
                    <a:pt x="2265" y="1545"/>
                    <a:pt x="2268" y="1538"/>
                    <a:pt x="2270" y="1530"/>
                  </a:cubicBezTo>
                  <a:cubicBezTo>
                    <a:pt x="2272" y="1526"/>
                    <a:pt x="2269" y="1522"/>
                    <a:pt x="2265" y="1520"/>
                  </a:cubicBezTo>
                  <a:cubicBezTo>
                    <a:pt x="2261" y="1519"/>
                    <a:pt x="2257" y="1521"/>
                    <a:pt x="2255" y="1525"/>
                  </a:cubicBezTo>
                  <a:moveTo>
                    <a:pt x="2287" y="1407"/>
                  </a:moveTo>
                  <a:cubicBezTo>
                    <a:pt x="2286" y="1415"/>
                    <a:pt x="2284" y="1423"/>
                    <a:pt x="2282" y="1430"/>
                  </a:cubicBezTo>
                  <a:cubicBezTo>
                    <a:pt x="2281" y="1435"/>
                    <a:pt x="2284" y="1439"/>
                    <a:pt x="2288" y="1440"/>
                  </a:cubicBezTo>
                  <a:cubicBezTo>
                    <a:pt x="2292" y="1441"/>
                    <a:pt x="2297" y="1438"/>
                    <a:pt x="2298" y="1434"/>
                  </a:cubicBezTo>
                  <a:cubicBezTo>
                    <a:pt x="2299" y="1426"/>
                    <a:pt x="2301" y="1418"/>
                    <a:pt x="2303" y="1411"/>
                  </a:cubicBezTo>
                  <a:cubicBezTo>
                    <a:pt x="2304" y="1406"/>
                    <a:pt x="2301" y="1402"/>
                    <a:pt x="2297" y="1401"/>
                  </a:cubicBezTo>
                  <a:cubicBezTo>
                    <a:pt x="2292" y="1400"/>
                    <a:pt x="2288" y="1403"/>
                    <a:pt x="2287" y="1407"/>
                  </a:cubicBezTo>
                  <a:moveTo>
                    <a:pt x="2307" y="1287"/>
                  </a:moveTo>
                  <a:cubicBezTo>
                    <a:pt x="2306" y="1294"/>
                    <a:pt x="2305" y="1302"/>
                    <a:pt x="2304" y="1310"/>
                  </a:cubicBezTo>
                  <a:cubicBezTo>
                    <a:pt x="2303" y="1314"/>
                    <a:pt x="2306" y="1318"/>
                    <a:pt x="2311" y="1319"/>
                  </a:cubicBezTo>
                  <a:cubicBezTo>
                    <a:pt x="2315" y="1320"/>
                    <a:pt x="2319" y="1317"/>
                    <a:pt x="2320" y="1312"/>
                  </a:cubicBezTo>
                  <a:cubicBezTo>
                    <a:pt x="2321" y="1304"/>
                    <a:pt x="2322" y="1296"/>
                    <a:pt x="2322" y="1288"/>
                  </a:cubicBezTo>
                  <a:cubicBezTo>
                    <a:pt x="2323" y="1284"/>
                    <a:pt x="2320" y="1280"/>
                    <a:pt x="2315" y="1279"/>
                  </a:cubicBezTo>
                  <a:cubicBezTo>
                    <a:pt x="2311" y="1279"/>
                    <a:pt x="2307" y="1282"/>
                    <a:pt x="2307" y="1287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îṣļîḑé-Freeform 7"/>
            <p:cNvSpPr/>
            <p:nvPr/>
          </p:nvSpPr>
          <p:spPr bwMode="auto">
            <a:xfrm>
              <a:off x="1653482" y="2097115"/>
              <a:ext cx="3107393" cy="3104923"/>
            </a:xfrm>
            <a:custGeom>
              <a:avLst/>
              <a:gdLst>
                <a:gd name="T0" fmla="*/ 2129 w 2129"/>
                <a:gd name="T1" fmla="*/ 1064 h 2127"/>
                <a:gd name="T2" fmla="*/ 2117 w 2129"/>
                <a:gd name="T3" fmla="*/ 970 h 2127"/>
                <a:gd name="T4" fmla="*/ 2089 w 2129"/>
                <a:gd name="T5" fmla="*/ 843 h 2127"/>
                <a:gd name="T6" fmla="*/ 2049 w 2129"/>
                <a:gd name="T7" fmla="*/ 703 h 2127"/>
                <a:gd name="T8" fmla="*/ 2049 w 2129"/>
                <a:gd name="T9" fmla="*/ 703 h 2127"/>
                <a:gd name="T10" fmla="*/ 2004 w 2129"/>
                <a:gd name="T11" fmla="*/ 581 h 2127"/>
                <a:gd name="T12" fmla="*/ 1953 w 2129"/>
                <a:gd name="T13" fmla="*/ 477 h 2127"/>
                <a:gd name="T14" fmla="*/ 1894 w 2129"/>
                <a:gd name="T15" fmla="*/ 397 h 2127"/>
                <a:gd name="T16" fmla="*/ 1811 w 2129"/>
                <a:gd name="T17" fmla="*/ 316 h 2127"/>
                <a:gd name="T18" fmla="*/ 1708 w 2129"/>
                <a:gd name="T19" fmla="*/ 236 h 2127"/>
                <a:gd name="T20" fmla="*/ 1587 w 2129"/>
                <a:gd name="T21" fmla="*/ 155 h 2127"/>
                <a:gd name="T22" fmla="*/ 1587 w 2129"/>
                <a:gd name="T23" fmla="*/ 155 h 2127"/>
                <a:gd name="T24" fmla="*/ 1474 w 2129"/>
                <a:gd name="T25" fmla="*/ 90 h 2127"/>
                <a:gd name="T26" fmla="*/ 1368 w 2129"/>
                <a:gd name="T27" fmla="*/ 43 h 2127"/>
                <a:gd name="T28" fmla="*/ 1271 w 2129"/>
                <a:gd name="T29" fmla="*/ 19 h 2127"/>
                <a:gd name="T30" fmla="*/ 1156 w 2129"/>
                <a:gd name="T31" fmla="*/ 11 h 2127"/>
                <a:gd name="T32" fmla="*/ 1025 w 2129"/>
                <a:gd name="T33" fmla="*/ 16 h 2127"/>
                <a:gd name="T34" fmla="*/ 881 w 2129"/>
                <a:gd name="T35" fmla="*/ 32 h 2127"/>
                <a:gd name="T36" fmla="*/ 881 w 2129"/>
                <a:gd name="T37" fmla="*/ 32 h 2127"/>
                <a:gd name="T38" fmla="*/ 752 w 2129"/>
                <a:gd name="T39" fmla="*/ 54 h 2127"/>
                <a:gd name="T40" fmla="*/ 641 w 2129"/>
                <a:gd name="T41" fmla="*/ 87 h 2127"/>
                <a:gd name="T42" fmla="*/ 552 w 2129"/>
                <a:gd name="T43" fmla="*/ 131 h 2127"/>
                <a:gd name="T44" fmla="*/ 458 w 2129"/>
                <a:gd name="T45" fmla="*/ 199 h 2127"/>
                <a:gd name="T46" fmla="*/ 361 w 2129"/>
                <a:gd name="T47" fmla="*/ 286 h 2127"/>
                <a:gd name="T48" fmla="*/ 261 w 2129"/>
                <a:gd name="T49" fmla="*/ 391 h 2127"/>
                <a:gd name="T50" fmla="*/ 261 w 2129"/>
                <a:gd name="T51" fmla="*/ 391 h 2127"/>
                <a:gd name="T52" fmla="*/ 177 w 2129"/>
                <a:gd name="T53" fmla="*/ 491 h 2127"/>
                <a:gd name="T54" fmla="*/ 113 w 2129"/>
                <a:gd name="T55" fmla="*/ 587 h 2127"/>
                <a:gd name="T56" fmla="*/ 72 w 2129"/>
                <a:gd name="T57" fmla="*/ 678 h 2127"/>
                <a:gd name="T58" fmla="*/ 44 w 2129"/>
                <a:gd name="T59" fmla="*/ 790 h 2127"/>
                <a:gd name="T60" fmla="*/ 26 w 2129"/>
                <a:gd name="T61" fmla="*/ 920 h 2127"/>
                <a:gd name="T62" fmla="*/ 16 w 2129"/>
                <a:gd name="T63" fmla="*/ 1065 h 2127"/>
                <a:gd name="T64" fmla="*/ 0 w 2129"/>
                <a:gd name="T65" fmla="*/ 1065 h 2127"/>
                <a:gd name="T66" fmla="*/ 5 w 2129"/>
                <a:gd name="T67" fmla="*/ 1165 h 2127"/>
                <a:gd name="T68" fmla="*/ 30 w 2129"/>
                <a:gd name="T69" fmla="*/ 1277 h 2127"/>
                <a:gd name="T70" fmla="*/ 72 w 2129"/>
                <a:gd name="T71" fmla="*/ 1401 h 2127"/>
                <a:gd name="T72" fmla="*/ 128 w 2129"/>
                <a:gd name="T73" fmla="*/ 1535 h 2127"/>
                <a:gd name="T74" fmla="*/ 128 w 2129"/>
                <a:gd name="T75" fmla="*/ 1535 h 2127"/>
                <a:gd name="T76" fmla="*/ 187 w 2129"/>
                <a:gd name="T77" fmla="*/ 1652 h 2127"/>
                <a:gd name="T78" fmla="*/ 250 w 2129"/>
                <a:gd name="T79" fmla="*/ 1748 h 2127"/>
                <a:gd name="T80" fmla="*/ 317 w 2129"/>
                <a:gd name="T81" fmla="*/ 1822 h 2127"/>
                <a:gd name="T82" fmla="*/ 409 w 2129"/>
                <a:gd name="T83" fmla="*/ 1892 h 2127"/>
                <a:gd name="T84" fmla="*/ 520 w 2129"/>
                <a:gd name="T85" fmla="*/ 1960 h 2127"/>
                <a:gd name="T86" fmla="*/ 650 w 2129"/>
                <a:gd name="T87" fmla="*/ 2027 h 2127"/>
                <a:gd name="T88" fmla="*/ 650 w 2129"/>
                <a:gd name="T89" fmla="*/ 2027 h 2127"/>
                <a:gd name="T90" fmla="*/ 770 w 2129"/>
                <a:gd name="T91" fmla="*/ 2078 h 2127"/>
                <a:gd name="T92" fmla="*/ 880 w 2129"/>
                <a:gd name="T93" fmla="*/ 2112 h 2127"/>
                <a:gd name="T94" fmla="*/ 979 w 2129"/>
                <a:gd name="T95" fmla="*/ 2125 h 2127"/>
                <a:gd name="T96" fmla="*/ 1095 w 2129"/>
                <a:gd name="T97" fmla="*/ 2120 h 2127"/>
                <a:gd name="T98" fmla="*/ 1224 w 2129"/>
                <a:gd name="T99" fmla="*/ 2100 h 2127"/>
                <a:gd name="T100" fmla="*/ 1366 w 2129"/>
                <a:gd name="T101" fmla="*/ 2068 h 2127"/>
                <a:gd name="T102" fmla="*/ 1366 w 2129"/>
                <a:gd name="T103" fmla="*/ 2068 h 2127"/>
                <a:gd name="T104" fmla="*/ 1490 w 2129"/>
                <a:gd name="T105" fmla="*/ 2031 h 2127"/>
                <a:gd name="T106" fmla="*/ 1597 w 2129"/>
                <a:gd name="T107" fmla="*/ 1985 h 2127"/>
                <a:gd name="T108" fmla="*/ 1681 w 2129"/>
                <a:gd name="T109" fmla="*/ 1931 h 2127"/>
                <a:gd name="T110" fmla="*/ 1766 w 2129"/>
                <a:gd name="T111" fmla="*/ 1853 h 2127"/>
                <a:gd name="T112" fmla="*/ 1852 w 2129"/>
                <a:gd name="T113" fmla="*/ 1755 h 2127"/>
                <a:gd name="T114" fmla="*/ 1940 w 2129"/>
                <a:gd name="T115" fmla="*/ 1640 h 2127"/>
                <a:gd name="T116" fmla="*/ 1940 w 2129"/>
                <a:gd name="T117" fmla="*/ 1640 h 2127"/>
                <a:gd name="T118" fmla="*/ 2012 w 2129"/>
                <a:gd name="T119" fmla="*/ 1531 h 2127"/>
                <a:gd name="T120" fmla="*/ 2065 w 2129"/>
                <a:gd name="T121" fmla="*/ 1428 h 2127"/>
                <a:gd name="T122" fmla="*/ 2094 w 2129"/>
                <a:gd name="T123" fmla="*/ 1332 h 2127"/>
                <a:gd name="T124" fmla="*/ 2110 w 2129"/>
                <a:gd name="T125" fmla="*/ 1218 h 2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29" h="2127">
                  <a:moveTo>
                    <a:pt x="2113" y="1061"/>
                  </a:moveTo>
                  <a:cubicBezTo>
                    <a:pt x="2113" y="1062"/>
                    <a:pt x="2113" y="1063"/>
                    <a:pt x="2113" y="1064"/>
                  </a:cubicBezTo>
                  <a:cubicBezTo>
                    <a:pt x="2113" y="1072"/>
                    <a:pt x="2113" y="1079"/>
                    <a:pt x="2112" y="1087"/>
                  </a:cubicBezTo>
                  <a:cubicBezTo>
                    <a:pt x="2112" y="1092"/>
                    <a:pt x="2116" y="1095"/>
                    <a:pt x="2120" y="1096"/>
                  </a:cubicBezTo>
                  <a:cubicBezTo>
                    <a:pt x="2125" y="1096"/>
                    <a:pt x="2128" y="1092"/>
                    <a:pt x="2128" y="1088"/>
                  </a:cubicBezTo>
                  <a:cubicBezTo>
                    <a:pt x="2129" y="1080"/>
                    <a:pt x="2129" y="1072"/>
                    <a:pt x="2129" y="1064"/>
                  </a:cubicBezTo>
                  <a:cubicBezTo>
                    <a:pt x="2129" y="1063"/>
                    <a:pt x="2129" y="1062"/>
                    <a:pt x="2129" y="1061"/>
                  </a:cubicBezTo>
                  <a:cubicBezTo>
                    <a:pt x="2129" y="1057"/>
                    <a:pt x="2125" y="1053"/>
                    <a:pt x="2121" y="1053"/>
                  </a:cubicBezTo>
                  <a:cubicBezTo>
                    <a:pt x="2116" y="1053"/>
                    <a:pt x="2113" y="1057"/>
                    <a:pt x="2113" y="1061"/>
                  </a:cubicBezTo>
                  <a:close/>
                  <a:moveTo>
                    <a:pt x="2105" y="940"/>
                  </a:moveTo>
                  <a:cubicBezTo>
                    <a:pt x="2106" y="948"/>
                    <a:pt x="2107" y="955"/>
                    <a:pt x="2108" y="963"/>
                  </a:cubicBezTo>
                  <a:cubicBezTo>
                    <a:pt x="2108" y="968"/>
                    <a:pt x="2112" y="971"/>
                    <a:pt x="2117" y="970"/>
                  </a:cubicBezTo>
                  <a:cubicBezTo>
                    <a:pt x="2121" y="970"/>
                    <a:pt x="2124" y="966"/>
                    <a:pt x="2124" y="962"/>
                  </a:cubicBezTo>
                  <a:cubicBezTo>
                    <a:pt x="2123" y="954"/>
                    <a:pt x="2122" y="946"/>
                    <a:pt x="2121" y="938"/>
                  </a:cubicBezTo>
                  <a:cubicBezTo>
                    <a:pt x="2121" y="933"/>
                    <a:pt x="2117" y="930"/>
                    <a:pt x="2112" y="931"/>
                  </a:cubicBezTo>
                  <a:cubicBezTo>
                    <a:pt x="2108" y="931"/>
                    <a:pt x="2105" y="935"/>
                    <a:pt x="2105" y="940"/>
                  </a:cubicBezTo>
                  <a:close/>
                  <a:moveTo>
                    <a:pt x="2084" y="820"/>
                  </a:moveTo>
                  <a:cubicBezTo>
                    <a:pt x="2086" y="827"/>
                    <a:pt x="2088" y="835"/>
                    <a:pt x="2089" y="843"/>
                  </a:cubicBezTo>
                  <a:cubicBezTo>
                    <a:pt x="2090" y="847"/>
                    <a:pt x="2095" y="850"/>
                    <a:pt x="2099" y="849"/>
                  </a:cubicBezTo>
                  <a:cubicBezTo>
                    <a:pt x="2103" y="848"/>
                    <a:pt x="2106" y="844"/>
                    <a:pt x="2105" y="839"/>
                  </a:cubicBezTo>
                  <a:cubicBezTo>
                    <a:pt x="2103" y="832"/>
                    <a:pt x="2102" y="824"/>
                    <a:pt x="2100" y="816"/>
                  </a:cubicBezTo>
                  <a:cubicBezTo>
                    <a:pt x="2099" y="812"/>
                    <a:pt x="2094" y="809"/>
                    <a:pt x="2090" y="810"/>
                  </a:cubicBezTo>
                  <a:cubicBezTo>
                    <a:pt x="2086" y="811"/>
                    <a:pt x="2083" y="815"/>
                    <a:pt x="2084" y="820"/>
                  </a:cubicBezTo>
                  <a:close/>
                  <a:moveTo>
                    <a:pt x="2049" y="703"/>
                  </a:moveTo>
                  <a:cubicBezTo>
                    <a:pt x="2052" y="710"/>
                    <a:pt x="2054" y="718"/>
                    <a:pt x="2057" y="725"/>
                  </a:cubicBezTo>
                  <a:cubicBezTo>
                    <a:pt x="2058" y="730"/>
                    <a:pt x="2063" y="732"/>
                    <a:pt x="2067" y="730"/>
                  </a:cubicBezTo>
                  <a:cubicBezTo>
                    <a:pt x="2071" y="729"/>
                    <a:pt x="2073" y="724"/>
                    <a:pt x="2072" y="720"/>
                  </a:cubicBezTo>
                  <a:cubicBezTo>
                    <a:pt x="2069" y="713"/>
                    <a:pt x="2067" y="705"/>
                    <a:pt x="2064" y="698"/>
                  </a:cubicBezTo>
                  <a:cubicBezTo>
                    <a:pt x="2062" y="693"/>
                    <a:pt x="2058" y="691"/>
                    <a:pt x="2054" y="693"/>
                  </a:cubicBezTo>
                  <a:cubicBezTo>
                    <a:pt x="2050" y="694"/>
                    <a:pt x="2047" y="699"/>
                    <a:pt x="2049" y="703"/>
                  </a:cubicBezTo>
                  <a:close/>
                  <a:moveTo>
                    <a:pt x="2000" y="591"/>
                  </a:moveTo>
                  <a:cubicBezTo>
                    <a:pt x="2004" y="598"/>
                    <a:pt x="2007" y="605"/>
                    <a:pt x="2011" y="612"/>
                  </a:cubicBezTo>
                  <a:cubicBezTo>
                    <a:pt x="2013" y="616"/>
                    <a:pt x="2018" y="618"/>
                    <a:pt x="2022" y="616"/>
                  </a:cubicBezTo>
                  <a:cubicBezTo>
                    <a:pt x="2025" y="614"/>
                    <a:pt x="2027" y="610"/>
                    <a:pt x="2025" y="606"/>
                  </a:cubicBezTo>
                  <a:cubicBezTo>
                    <a:pt x="2022" y="598"/>
                    <a:pt x="2018" y="591"/>
                    <a:pt x="2015" y="584"/>
                  </a:cubicBezTo>
                  <a:cubicBezTo>
                    <a:pt x="2013" y="580"/>
                    <a:pt x="2008" y="579"/>
                    <a:pt x="2004" y="581"/>
                  </a:cubicBezTo>
                  <a:cubicBezTo>
                    <a:pt x="2000" y="583"/>
                    <a:pt x="1998" y="587"/>
                    <a:pt x="2000" y="591"/>
                  </a:cubicBezTo>
                  <a:close/>
                  <a:moveTo>
                    <a:pt x="1939" y="486"/>
                  </a:moveTo>
                  <a:cubicBezTo>
                    <a:pt x="1944" y="493"/>
                    <a:pt x="1948" y="499"/>
                    <a:pt x="1952" y="506"/>
                  </a:cubicBezTo>
                  <a:cubicBezTo>
                    <a:pt x="1954" y="510"/>
                    <a:pt x="1959" y="511"/>
                    <a:pt x="1963" y="508"/>
                  </a:cubicBezTo>
                  <a:cubicBezTo>
                    <a:pt x="1967" y="506"/>
                    <a:pt x="1968" y="501"/>
                    <a:pt x="1966" y="497"/>
                  </a:cubicBezTo>
                  <a:cubicBezTo>
                    <a:pt x="1961" y="491"/>
                    <a:pt x="1957" y="484"/>
                    <a:pt x="1953" y="477"/>
                  </a:cubicBezTo>
                  <a:cubicBezTo>
                    <a:pt x="1950" y="474"/>
                    <a:pt x="1945" y="473"/>
                    <a:pt x="1941" y="475"/>
                  </a:cubicBezTo>
                  <a:cubicBezTo>
                    <a:pt x="1938" y="477"/>
                    <a:pt x="1937" y="482"/>
                    <a:pt x="1939" y="486"/>
                  </a:cubicBezTo>
                  <a:close/>
                  <a:moveTo>
                    <a:pt x="1866" y="388"/>
                  </a:moveTo>
                  <a:cubicBezTo>
                    <a:pt x="1871" y="394"/>
                    <a:pt x="1876" y="401"/>
                    <a:pt x="1881" y="407"/>
                  </a:cubicBezTo>
                  <a:cubicBezTo>
                    <a:pt x="1884" y="410"/>
                    <a:pt x="1889" y="411"/>
                    <a:pt x="1892" y="408"/>
                  </a:cubicBezTo>
                  <a:cubicBezTo>
                    <a:pt x="1896" y="405"/>
                    <a:pt x="1896" y="400"/>
                    <a:pt x="1894" y="397"/>
                  </a:cubicBezTo>
                  <a:cubicBezTo>
                    <a:pt x="1889" y="390"/>
                    <a:pt x="1884" y="384"/>
                    <a:pt x="1878" y="378"/>
                  </a:cubicBezTo>
                  <a:cubicBezTo>
                    <a:pt x="1876" y="375"/>
                    <a:pt x="1871" y="374"/>
                    <a:pt x="1867" y="377"/>
                  </a:cubicBezTo>
                  <a:cubicBezTo>
                    <a:pt x="1864" y="380"/>
                    <a:pt x="1863" y="385"/>
                    <a:pt x="1866" y="388"/>
                  </a:cubicBezTo>
                  <a:close/>
                  <a:moveTo>
                    <a:pt x="1782" y="300"/>
                  </a:moveTo>
                  <a:cubicBezTo>
                    <a:pt x="1788" y="305"/>
                    <a:pt x="1794" y="311"/>
                    <a:pt x="1799" y="316"/>
                  </a:cubicBezTo>
                  <a:cubicBezTo>
                    <a:pt x="1803" y="319"/>
                    <a:pt x="1808" y="319"/>
                    <a:pt x="1811" y="316"/>
                  </a:cubicBezTo>
                  <a:cubicBezTo>
                    <a:pt x="1814" y="313"/>
                    <a:pt x="1814" y="308"/>
                    <a:pt x="1811" y="305"/>
                  </a:cubicBezTo>
                  <a:cubicBezTo>
                    <a:pt x="1805" y="299"/>
                    <a:pt x="1799" y="294"/>
                    <a:pt x="1793" y="288"/>
                  </a:cubicBezTo>
                  <a:cubicBezTo>
                    <a:pt x="1790" y="285"/>
                    <a:pt x="1785" y="285"/>
                    <a:pt x="1782" y="289"/>
                  </a:cubicBezTo>
                  <a:cubicBezTo>
                    <a:pt x="1779" y="292"/>
                    <a:pt x="1779" y="297"/>
                    <a:pt x="1782" y="300"/>
                  </a:cubicBezTo>
                  <a:close/>
                  <a:moveTo>
                    <a:pt x="1689" y="222"/>
                  </a:moveTo>
                  <a:cubicBezTo>
                    <a:pt x="1695" y="226"/>
                    <a:pt x="1701" y="231"/>
                    <a:pt x="1708" y="236"/>
                  </a:cubicBezTo>
                  <a:cubicBezTo>
                    <a:pt x="1711" y="239"/>
                    <a:pt x="1716" y="238"/>
                    <a:pt x="1719" y="235"/>
                  </a:cubicBezTo>
                  <a:cubicBezTo>
                    <a:pt x="1722" y="231"/>
                    <a:pt x="1721" y="226"/>
                    <a:pt x="1718" y="223"/>
                  </a:cubicBezTo>
                  <a:cubicBezTo>
                    <a:pt x="1711" y="218"/>
                    <a:pt x="1705" y="214"/>
                    <a:pt x="1698" y="209"/>
                  </a:cubicBezTo>
                  <a:cubicBezTo>
                    <a:pt x="1695" y="206"/>
                    <a:pt x="1690" y="207"/>
                    <a:pt x="1687" y="211"/>
                  </a:cubicBezTo>
                  <a:cubicBezTo>
                    <a:pt x="1685" y="214"/>
                    <a:pt x="1685" y="219"/>
                    <a:pt x="1689" y="222"/>
                  </a:cubicBezTo>
                  <a:close/>
                  <a:moveTo>
                    <a:pt x="1587" y="155"/>
                  </a:moveTo>
                  <a:cubicBezTo>
                    <a:pt x="1594" y="159"/>
                    <a:pt x="1601" y="163"/>
                    <a:pt x="1607" y="167"/>
                  </a:cubicBezTo>
                  <a:cubicBezTo>
                    <a:pt x="1611" y="169"/>
                    <a:pt x="1616" y="168"/>
                    <a:pt x="1618" y="164"/>
                  </a:cubicBezTo>
                  <a:cubicBezTo>
                    <a:pt x="1621" y="160"/>
                    <a:pt x="1619" y="155"/>
                    <a:pt x="1616" y="153"/>
                  </a:cubicBezTo>
                  <a:cubicBezTo>
                    <a:pt x="1609" y="149"/>
                    <a:pt x="1602" y="145"/>
                    <a:pt x="1595" y="141"/>
                  </a:cubicBezTo>
                  <a:cubicBezTo>
                    <a:pt x="1591" y="139"/>
                    <a:pt x="1586" y="140"/>
                    <a:pt x="1584" y="144"/>
                  </a:cubicBezTo>
                  <a:cubicBezTo>
                    <a:pt x="1582" y="148"/>
                    <a:pt x="1583" y="153"/>
                    <a:pt x="1587" y="155"/>
                  </a:cubicBezTo>
                  <a:close/>
                  <a:moveTo>
                    <a:pt x="1478" y="100"/>
                  </a:moveTo>
                  <a:cubicBezTo>
                    <a:pt x="1485" y="103"/>
                    <a:pt x="1492" y="107"/>
                    <a:pt x="1500" y="110"/>
                  </a:cubicBezTo>
                  <a:cubicBezTo>
                    <a:pt x="1504" y="112"/>
                    <a:pt x="1508" y="110"/>
                    <a:pt x="1510" y="106"/>
                  </a:cubicBezTo>
                  <a:cubicBezTo>
                    <a:pt x="1512" y="102"/>
                    <a:pt x="1510" y="97"/>
                    <a:pt x="1506" y="95"/>
                  </a:cubicBezTo>
                  <a:cubicBezTo>
                    <a:pt x="1499" y="92"/>
                    <a:pt x="1492" y="89"/>
                    <a:pt x="1484" y="85"/>
                  </a:cubicBezTo>
                  <a:cubicBezTo>
                    <a:pt x="1480" y="84"/>
                    <a:pt x="1475" y="86"/>
                    <a:pt x="1474" y="90"/>
                  </a:cubicBezTo>
                  <a:cubicBezTo>
                    <a:pt x="1472" y="94"/>
                    <a:pt x="1474" y="98"/>
                    <a:pt x="1478" y="100"/>
                  </a:cubicBezTo>
                  <a:close/>
                  <a:moveTo>
                    <a:pt x="1363" y="59"/>
                  </a:moveTo>
                  <a:cubicBezTo>
                    <a:pt x="1371" y="61"/>
                    <a:pt x="1378" y="63"/>
                    <a:pt x="1386" y="66"/>
                  </a:cubicBezTo>
                  <a:cubicBezTo>
                    <a:pt x="1390" y="67"/>
                    <a:pt x="1395" y="65"/>
                    <a:pt x="1396" y="61"/>
                  </a:cubicBezTo>
                  <a:cubicBezTo>
                    <a:pt x="1397" y="56"/>
                    <a:pt x="1395" y="52"/>
                    <a:pt x="1391" y="50"/>
                  </a:cubicBezTo>
                  <a:cubicBezTo>
                    <a:pt x="1383" y="48"/>
                    <a:pt x="1376" y="46"/>
                    <a:pt x="1368" y="43"/>
                  </a:cubicBezTo>
                  <a:cubicBezTo>
                    <a:pt x="1364" y="42"/>
                    <a:pt x="1359" y="45"/>
                    <a:pt x="1358" y="49"/>
                  </a:cubicBezTo>
                  <a:cubicBezTo>
                    <a:pt x="1357" y="53"/>
                    <a:pt x="1359" y="57"/>
                    <a:pt x="1363" y="59"/>
                  </a:cubicBezTo>
                  <a:close/>
                  <a:moveTo>
                    <a:pt x="1245" y="31"/>
                  </a:moveTo>
                  <a:cubicBezTo>
                    <a:pt x="1252" y="32"/>
                    <a:pt x="1260" y="34"/>
                    <a:pt x="1268" y="35"/>
                  </a:cubicBezTo>
                  <a:cubicBezTo>
                    <a:pt x="1272" y="36"/>
                    <a:pt x="1276" y="33"/>
                    <a:pt x="1277" y="29"/>
                  </a:cubicBezTo>
                  <a:cubicBezTo>
                    <a:pt x="1278" y="25"/>
                    <a:pt x="1275" y="20"/>
                    <a:pt x="1271" y="19"/>
                  </a:cubicBezTo>
                  <a:cubicBezTo>
                    <a:pt x="1263" y="18"/>
                    <a:pt x="1255" y="17"/>
                    <a:pt x="1247" y="15"/>
                  </a:cubicBezTo>
                  <a:cubicBezTo>
                    <a:pt x="1243" y="14"/>
                    <a:pt x="1239" y="17"/>
                    <a:pt x="1238" y="22"/>
                  </a:cubicBezTo>
                  <a:cubicBezTo>
                    <a:pt x="1237" y="26"/>
                    <a:pt x="1240" y="30"/>
                    <a:pt x="1245" y="31"/>
                  </a:cubicBezTo>
                  <a:close/>
                  <a:moveTo>
                    <a:pt x="1124" y="17"/>
                  </a:moveTo>
                  <a:cubicBezTo>
                    <a:pt x="1131" y="18"/>
                    <a:pt x="1139" y="18"/>
                    <a:pt x="1147" y="19"/>
                  </a:cubicBezTo>
                  <a:cubicBezTo>
                    <a:pt x="1152" y="19"/>
                    <a:pt x="1155" y="16"/>
                    <a:pt x="1156" y="11"/>
                  </a:cubicBezTo>
                  <a:cubicBezTo>
                    <a:pt x="1156" y="7"/>
                    <a:pt x="1153" y="3"/>
                    <a:pt x="1148" y="3"/>
                  </a:cubicBezTo>
                  <a:cubicBezTo>
                    <a:pt x="1140" y="2"/>
                    <a:pt x="1132" y="2"/>
                    <a:pt x="1124" y="1"/>
                  </a:cubicBezTo>
                  <a:cubicBezTo>
                    <a:pt x="1120" y="1"/>
                    <a:pt x="1116" y="4"/>
                    <a:pt x="1116" y="9"/>
                  </a:cubicBezTo>
                  <a:cubicBezTo>
                    <a:pt x="1116" y="13"/>
                    <a:pt x="1119" y="17"/>
                    <a:pt x="1124" y="17"/>
                  </a:cubicBezTo>
                  <a:close/>
                  <a:moveTo>
                    <a:pt x="1002" y="17"/>
                  </a:moveTo>
                  <a:cubicBezTo>
                    <a:pt x="1010" y="17"/>
                    <a:pt x="1017" y="16"/>
                    <a:pt x="1025" y="16"/>
                  </a:cubicBezTo>
                  <a:cubicBezTo>
                    <a:pt x="1030" y="16"/>
                    <a:pt x="1033" y="12"/>
                    <a:pt x="1033" y="8"/>
                  </a:cubicBezTo>
                  <a:cubicBezTo>
                    <a:pt x="1033" y="3"/>
                    <a:pt x="1029" y="0"/>
                    <a:pt x="1025" y="0"/>
                  </a:cubicBezTo>
                  <a:cubicBezTo>
                    <a:pt x="1017" y="0"/>
                    <a:pt x="1009" y="1"/>
                    <a:pt x="1001" y="1"/>
                  </a:cubicBezTo>
                  <a:cubicBezTo>
                    <a:pt x="996" y="2"/>
                    <a:pt x="993" y="5"/>
                    <a:pt x="993" y="10"/>
                  </a:cubicBezTo>
                  <a:cubicBezTo>
                    <a:pt x="993" y="14"/>
                    <a:pt x="997" y="18"/>
                    <a:pt x="1002" y="17"/>
                  </a:cubicBezTo>
                  <a:close/>
                  <a:moveTo>
                    <a:pt x="881" y="32"/>
                  </a:moveTo>
                  <a:cubicBezTo>
                    <a:pt x="888" y="30"/>
                    <a:pt x="896" y="29"/>
                    <a:pt x="904" y="28"/>
                  </a:cubicBezTo>
                  <a:cubicBezTo>
                    <a:pt x="908" y="27"/>
                    <a:pt x="911" y="23"/>
                    <a:pt x="911" y="19"/>
                  </a:cubicBezTo>
                  <a:cubicBezTo>
                    <a:pt x="910" y="14"/>
                    <a:pt x="906" y="11"/>
                    <a:pt x="902" y="12"/>
                  </a:cubicBezTo>
                  <a:cubicBezTo>
                    <a:pt x="894" y="13"/>
                    <a:pt x="886" y="14"/>
                    <a:pt x="878" y="16"/>
                  </a:cubicBezTo>
                  <a:cubicBezTo>
                    <a:pt x="874" y="17"/>
                    <a:pt x="871" y="21"/>
                    <a:pt x="871" y="25"/>
                  </a:cubicBezTo>
                  <a:cubicBezTo>
                    <a:pt x="872" y="29"/>
                    <a:pt x="876" y="32"/>
                    <a:pt x="881" y="32"/>
                  </a:cubicBezTo>
                  <a:close/>
                  <a:moveTo>
                    <a:pt x="762" y="60"/>
                  </a:moveTo>
                  <a:cubicBezTo>
                    <a:pt x="770" y="57"/>
                    <a:pt x="777" y="55"/>
                    <a:pt x="785" y="53"/>
                  </a:cubicBezTo>
                  <a:cubicBezTo>
                    <a:pt x="789" y="52"/>
                    <a:pt x="792" y="48"/>
                    <a:pt x="790" y="43"/>
                  </a:cubicBezTo>
                  <a:cubicBezTo>
                    <a:pt x="789" y="39"/>
                    <a:pt x="785" y="37"/>
                    <a:pt x="781" y="38"/>
                  </a:cubicBezTo>
                  <a:cubicBezTo>
                    <a:pt x="773" y="40"/>
                    <a:pt x="765" y="42"/>
                    <a:pt x="757" y="44"/>
                  </a:cubicBezTo>
                  <a:cubicBezTo>
                    <a:pt x="753" y="46"/>
                    <a:pt x="751" y="50"/>
                    <a:pt x="752" y="54"/>
                  </a:cubicBezTo>
                  <a:cubicBezTo>
                    <a:pt x="753" y="59"/>
                    <a:pt x="758" y="61"/>
                    <a:pt x="762" y="60"/>
                  </a:cubicBezTo>
                  <a:close/>
                  <a:moveTo>
                    <a:pt x="648" y="102"/>
                  </a:moveTo>
                  <a:cubicBezTo>
                    <a:pt x="655" y="98"/>
                    <a:pt x="662" y="95"/>
                    <a:pt x="669" y="92"/>
                  </a:cubicBezTo>
                  <a:cubicBezTo>
                    <a:pt x="674" y="91"/>
                    <a:pt x="675" y="86"/>
                    <a:pt x="674" y="82"/>
                  </a:cubicBezTo>
                  <a:cubicBezTo>
                    <a:pt x="672" y="78"/>
                    <a:pt x="667" y="76"/>
                    <a:pt x="663" y="78"/>
                  </a:cubicBezTo>
                  <a:cubicBezTo>
                    <a:pt x="656" y="81"/>
                    <a:pt x="649" y="84"/>
                    <a:pt x="641" y="87"/>
                  </a:cubicBezTo>
                  <a:cubicBezTo>
                    <a:pt x="637" y="89"/>
                    <a:pt x="635" y="93"/>
                    <a:pt x="637" y="97"/>
                  </a:cubicBezTo>
                  <a:cubicBezTo>
                    <a:pt x="639" y="101"/>
                    <a:pt x="644" y="103"/>
                    <a:pt x="648" y="102"/>
                  </a:cubicBezTo>
                  <a:close/>
                  <a:moveTo>
                    <a:pt x="539" y="156"/>
                  </a:moveTo>
                  <a:cubicBezTo>
                    <a:pt x="546" y="152"/>
                    <a:pt x="553" y="149"/>
                    <a:pt x="559" y="145"/>
                  </a:cubicBezTo>
                  <a:cubicBezTo>
                    <a:pt x="563" y="143"/>
                    <a:pt x="565" y="138"/>
                    <a:pt x="563" y="134"/>
                  </a:cubicBezTo>
                  <a:cubicBezTo>
                    <a:pt x="561" y="130"/>
                    <a:pt x="556" y="129"/>
                    <a:pt x="552" y="131"/>
                  </a:cubicBezTo>
                  <a:cubicBezTo>
                    <a:pt x="545" y="135"/>
                    <a:pt x="538" y="139"/>
                    <a:pt x="531" y="143"/>
                  </a:cubicBezTo>
                  <a:cubicBezTo>
                    <a:pt x="527" y="145"/>
                    <a:pt x="526" y="150"/>
                    <a:pt x="528" y="154"/>
                  </a:cubicBezTo>
                  <a:cubicBezTo>
                    <a:pt x="530" y="157"/>
                    <a:pt x="535" y="159"/>
                    <a:pt x="539" y="156"/>
                  </a:cubicBezTo>
                  <a:close/>
                  <a:moveTo>
                    <a:pt x="437" y="224"/>
                  </a:moveTo>
                  <a:cubicBezTo>
                    <a:pt x="444" y="219"/>
                    <a:pt x="450" y="214"/>
                    <a:pt x="456" y="210"/>
                  </a:cubicBezTo>
                  <a:cubicBezTo>
                    <a:pt x="460" y="207"/>
                    <a:pt x="461" y="202"/>
                    <a:pt x="458" y="199"/>
                  </a:cubicBezTo>
                  <a:cubicBezTo>
                    <a:pt x="456" y="195"/>
                    <a:pt x="451" y="194"/>
                    <a:pt x="447" y="197"/>
                  </a:cubicBezTo>
                  <a:cubicBezTo>
                    <a:pt x="441" y="201"/>
                    <a:pt x="434" y="206"/>
                    <a:pt x="428" y="211"/>
                  </a:cubicBezTo>
                  <a:cubicBezTo>
                    <a:pt x="424" y="213"/>
                    <a:pt x="423" y="218"/>
                    <a:pt x="426" y="222"/>
                  </a:cubicBezTo>
                  <a:cubicBezTo>
                    <a:pt x="429" y="226"/>
                    <a:pt x="434" y="226"/>
                    <a:pt x="437" y="224"/>
                  </a:cubicBezTo>
                  <a:close/>
                  <a:moveTo>
                    <a:pt x="344" y="302"/>
                  </a:moveTo>
                  <a:cubicBezTo>
                    <a:pt x="350" y="297"/>
                    <a:pt x="356" y="291"/>
                    <a:pt x="361" y="286"/>
                  </a:cubicBezTo>
                  <a:cubicBezTo>
                    <a:pt x="365" y="283"/>
                    <a:pt x="365" y="278"/>
                    <a:pt x="362" y="275"/>
                  </a:cubicBezTo>
                  <a:cubicBezTo>
                    <a:pt x="359" y="272"/>
                    <a:pt x="354" y="271"/>
                    <a:pt x="351" y="274"/>
                  </a:cubicBezTo>
                  <a:cubicBezTo>
                    <a:pt x="345" y="280"/>
                    <a:pt x="339" y="285"/>
                    <a:pt x="333" y="290"/>
                  </a:cubicBezTo>
                  <a:cubicBezTo>
                    <a:pt x="330" y="294"/>
                    <a:pt x="330" y="299"/>
                    <a:pt x="333" y="302"/>
                  </a:cubicBezTo>
                  <a:cubicBezTo>
                    <a:pt x="336" y="305"/>
                    <a:pt x="341" y="305"/>
                    <a:pt x="344" y="302"/>
                  </a:cubicBezTo>
                  <a:close/>
                  <a:moveTo>
                    <a:pt x="261" y="391"/>
                  </a:moveTo>
                  <a:cubicBezTo>
                    <a:pt x="266" y="385"/>
                    <a:pt x="271" y="379"/>
                    <a:pt x="276" y="373"/>
                  </a:cubicBezTo>
                  <a:cubicBezTo>
                    <a:pt x="279" y="370"/>
                    <a:pt x="278" y="365"/>
                    <a:pt x="275" y="362"/>
                  </a:cubicBezTo>
                  <a:cubicBezTo>
                    <a:pt x="272" y="359"/>
                    <a:pt x="267" y="359"/>
                    <a:pt x="264" y="362"/>
                  </a:cubicBezTo>
                  <a:cubicBezTo>
                    <a:pt x="259" y="368"/>
                    <a:pt x="253" y="374"/>
                    <a:pt x="248" y="381"/>
                  </a:cubicBezTo>
                  <a:cubicBezTo>
                    <a:pt x="245" y="384"/>
                    <a:pt x="246" y="389"/>
                    <a:pt x="249" y="392"/>
                  </a:cubicBezTo>
                  <a:cubicBezTo>
                    <a:pt x="253" y="395"/>
                    <a:pt x="258" y="394"/>
                    <a:pt x="261" y="391"/>
                  </a:cubicBezTo>
                  <a:close/>
                  <a:moveTo>
                    <a:pt x="188" y="489"/>
                  </a:moveTo>
                  <a:cubicBezTo>
                    <a:pt x="192" y="482"/>
                    <a:pt x="197" y="476"/>
                    <a:pt x="201" y="469"/>
                  </a:cubicBezTo>
                  <a:cubicBezTo>
                    <a:pt x="203" y="465"/>
                    <a:pt x="203" y="460"/>
                    <a:pt x="199" y="458"/>
                  </a:cubicBezTo>
                  <a:cubicBezTo>
                    <a:pt x="195" y="455"/>
                    <a:pt x="190" y="456"/>
                    <a:pt x="188" y="460"/>
                  </a:cubicBezTo>
                  <a:cubicBezTo>
                    <a:pt x="183" y="467"/>
                    <a:pt x="179" y="473"/>
                    <a:pt x="174" y="480"/>
                  </a:cubicBezTo>
                  <a:cubicBezTo>
                    <a:pt x="172" y="484"/>
                    <a:pt x="173" y="489"/>
                    <a:pt x="177" y="491"/>
                  </a:cubicBezTo>
                  <a:cubicBezTo>
                    <a:pt x="180" y="493"/>
                    <a:pt x="185" y="492"/>
                    <a:pt x="188" y="489"/>
                  </a:cubicBezTo>
                  <a:close/>
                  <a:moveTo>
                    <a:pt x="127" y="594"/>
                  </a:moveTo>
                  <a:cubicBezTo>
                    <a:pt x="130" y="587"/>
                    <a:pt x="134" y="580"/>
                    <a:pt x="138" y="573"/>
                  </a:cubicBezTo>
                  <a:cubicBezTo>
                    <a:pt x="140" y="569"/>
                    <a:pt x="138" y="565"/>
                    <a:pt x="134" y="562"/>
                  </a:cubicBezTo>
                  <a:cubicBezTo>
                    <a:pt x="130" y="560"/>
                    <a:pt x="126" y="562"/>
                    <a:pt x="124" y="566"/>
                  </a:cubicBezTo>
                  <a:cubicBezTo>
                    <a:pt x="120" y="573"/>
                    <a:pt x="116" y="580"/>
                    <a:pt x="113" y="587"/>
                  </a:cubicBezTo>
                  <a:cubicBezTo>
                    <a:pt x="111" y="591"/>
                    <a:pt x="112" y="596"/>
                    <a:pt x="116" y="598"/>
                  </a:cubicBezTo>
                  <a:cubicBezTo>
                    <a:pt x="120" y="600"/>
                    <a:pt x="125" y="598"/>
                    <a:pt x="127" y="594"/>
                  </a:cubicBezTo>
                  <a:close/>
                  <a:moveTo>
                    <a:pt x="79" y="706"/>
                  </a:moveTo>
                  <a:cubicBezTo>
                    <a:pt x="81" y="699"/>
                    <a:pt x="84" y="692"/>
                    <a:pt x="87" y="684"/>
                  </a:cubicBezTo>
                  <a:cubicBezTo>
                    <a:pt x="89" y="680"/>
                    <a:pt x="86" y="675"/>
                    <a:pt x="82" y="674"/>
                  </a:cubicBezTo>
                  <a:cubicBezTo>
                    <a:pt x="78" y="672"/>
                    <a:pt x="74" y="674"/>
                    <a:pt x="72" y="678"/>
                  </a:cubicBezTo>
                  <a:cubicBezTo>
                    <a:pt x="69" y="686"/>
                    <a:pt x="66" y="693"/>
                    <a:pt x="64" y="701"/>
                  </a:cubicBezTo>
                  <a:cubicBezTo>
                    <a:pt x="62" y="705"/>
                    <a:pt x="64" y="710"/>
                    <a:pt x="68" y="711"/>
                  </a:cubicBezTo>
                  <a:cubicBezTo>
                    <a:pt x="73" y="713"/>
                    <a:pt x="77" y="711"/>
                    <a:pt x="79" y="706"/>
                  </a:cubicBezTo>
                  <a:close/>
                  <a:moveTo>
                    <a:pt x="44" y="823"/>
                  </a:moveTo>
                  <a:cubicBezTo>
                    <a:pt x="46" y="815"/>
                    <a:pt x="48" y="808"/>
                    <a:pt x="50" y="800"/>
                  </a:cubicBezTo>
                  <a:cubicBezTo>
                    <a:pt x="51" y="796"/>
                    <a:pt x="48" y="792"/>
                    <a:pt x="44" y="790"/>
                  </a:cubicBezTo>
                  <a:cubicBezTo>
                    <a:pt x="39" y="789"/>
                    <a:pt x="35" y="792"/>
                    <a:pt x="34" y="796"/>
                  </a:cubicBezTo>
                  <a:cubicBezTo>
                    <a:pt x="32" y="804"/>
                    <a:pt x="30" y="812"/>
                    <a:pt x="28" y="820"/>
                  </a:cubicBezTo>
                  <a:cubicBezTo>
                    <a:pt x="27" y="824"/>
                    <a:pt x="30" y="828"/>
                    <a:pt x="34" y="829"/>
                  </a:cubicBezTo>
                  <a:cubicBezTo>
                    <a:pt x="39" y="830"/>
                    <a:pt x="43" y="827"/>
                    <a:pt x="44" y="823"/>
                  </a:cubicBezTo>
                  <a:close/>
                  <a:moveTo>
                    <a:pt x="23" y="943"/>
                  </a:moveTo>
                  <a:cubicBezTo>
                    <a:pt x="24" y="935"/>
                    <a:pt x="25" y="928"/>
                    <a:pt x="26" y="920"/>
                  </a:cubicBezTo>
                  <a:cubicBezTo>
                    <a:pt x="27" y="915"/>
                    <a:pt x="23" y="911"/>
                    <a:pt x="19" y="911"/>
                  </a:cubicBezTo>
                  <a:cubicBezTo>
                    <a:pt x="15" y="910"/>
                    <a:pt x="11" y="913"/>
                    <a:pt x="10" y="918"/>
                  </a:cubicBezTo>
                  <a:cubicBezTo>
                    <a:pt x="9" y="926"/>
                    <a:pt x="8" y="933"/>
                    <a:pt x="7" y="941"/>
                  </a:cubicBezTo>
                  <a:cubicBezTo>
                    <a:pt x="7" y="946"/>
                    <a:pt x="10" y="950"/>
                    <a:pt x="14" y="950"/>
                  </a:cubicBezTo>
                  <a:cubicBezTo>
                    <a:pt x="19" y="951"/>
                    <a:pt x="22" y="948"/>
                    <a:pt x="23" y="943"/>
                  </a:cubicBezTo>
                  <a:close/>
                  <a:moveTo>
                    <a:pt x="16" y="1065"/>
                  </a:moveTo>
                  <a:cubicBezTo>
                    <a:pt x="16" y="1065"/>
                    <a:pt x="16" y="1064"/>
                    <a:pt x="16" y="1064"/>
                  </a:cubicBezTo>
                  <a:cubicBezTo>
                    <a:pt x="16" y="1056"/>
                    <a:pt x="16" y="1049"/>
                    <a:pt x="16" y="1041"/>
                  </a:cubicBezTo>
                  <a:cubicBezTo>
                    <a:pt x="16" y="1037"/>
                    <a:pt x="13" y="1033"/>
                    <a:pt x="9" y="1033"/>
                  </a:cubicBezTo>
                  <a:cubicBezTo>
                    <a:pt x="4" y="1033"/>
                    <a:pt x="0" y="1037"/>
                    <a:pt x="0" y="1041"/>
                  </a:cubicBezTo>
                  <a:cubicBezTo>
                    <a:pt x="0" y="1049"/>
                    <a:pt x="0" y="1056"/>
                    <a:pt x="0" y="1064"/>
                  </a:cubicBezTo>
                  <a:cubicBezTo>
                    <a:pt x="0" y="1064"/>
                    <a:pt x="0" y="1065"/>
                    <a:pt x="0" y="1065"/>
                  </a:cubicBezTo>
                  <a:cubicBezTo>
                    <a:pt x="0" y="1069"/>
                    <a:pt x="4" y="1073"/>
                    <a:pt x="8" y="1073"/>
                  </a:cubicBezTo>
                  <a:cubicBezTo>
                    <a:pt x="13" y="1073"/>
                    <a:pt x="16" y="1069"/>
                    <a:pt x="16" y="1065"/>
                  </a:cubicBezTo>
                  <a:close/>
                  <a:moveTo>
                    <a:pt x="23" y="1187"/>
                  </a:moveTo>
                  <a:cubicBezTo>
                    <a:pt x="22" y="1179"/>
                    <a:pt x="22" y="1171"/>
                    <a:pt x="21" y="1163"/>
                  </a:cubicBezTo>
                  <a:cubicBezTo>
                    <a:pt x="20" y="1159"/>
                    <a:pt x="16" y="1155"/>
                    <a:pt x="12" y="1156"/>
                  </a:cubicBezTo>
                  <a:cubicBezTo>
                    <a:pt x="8" y="1156"/>
                    <a:pt x="4" y="1160"/>
                    <a:pt x="5" y="1165"/>
                  </a:cubicBezTo>
                  <a:cubicBezTo>
                    <a:pt x="6" y="1173"/>
                    <a:pt x="6" y="1181"/>
                    <a:pt x="7" y="1188"/>
                  </a:cubicBezTo>
                  <a:cubicBezTo>
                    <a:pt x="8" y="1193"/>
                    <a:pt x="12" y="1196"/>
                    <a:pt x="16" y="1195"/>
                  </a:cubicBezTo>
                  <a:cubicBezTo>
                    <a:pt x="21" y="1195"/>
                    <a:pt x="24" y="1191"/>
                    <a:pt x="23" y="1187"/>
                  </a:cubicBezTo>
                  <a:close/>
                  <a:moveTo>
                    <a:pt x="44" y="1307"/>
                  </a:moveTo>
                  <a:cubicBezTo>
                    <a:pt x="43" y="1299"/>
                    <a:pt x="41" y="1291"/>
                    <a:pt x="39" y="1284"/>
                  </a:cubicBezTo>
                  <a:cubicBezTo>
                    <a:pt x="38" y="1279"/>
                    <a:pt x="34" y="1276"/>
                    <a:pt x="30" y="1277"/>
                  </a:cubicBezTo>
                  <a:cubicBezTo>
                    <a:pt x="25" y="1278"/>
                    <a:pt x="23" y="1283"/>
                    <a:pt x="24" y="1287"/>
                  </a:cubicBezTo>
                  <a:cubicBezTo>
                    <a:pt x="25" y="1295"/>
                    <a:pt x="27" y="1303"/>
                    <a:pt x="29" y="1310"/>
                  </a:cubicBezTo>
                  <a:cubicBezTo>
                    <a:pt x="30" y="1315"/>
                    <a:pt x="34" y="1317"/>
                    <a:pt x="38" y="1316"/>
                  </a:cubicBezTo>
                  <a:cubicBezTo>
                    <a:pt x="43" y="1315"/>
                    <a:pt x="45" y="1311"/>
                    <a:pt x="44" y="1307"/>
                  </a:cubicBezTo>
                  <a:close/>
                  <a:moveTo>
                    <a:pt x="79" y="1423"/>
                  </a:moveTo>
                  <a:cubicBezTo>
                    <a:pt x="77" y="1416"/>
                    <a:pt x="74" y="1408"/>
                    <a:pt x="72" y="1401"/>
                  </a:cubicBezTo>
                  <a:cubicBezTo>
                    <a:pt x="70" y="1397"/>
                    <a:pt x="66" y="1395"/>
                    <a:pt x="61" y="1396"/>
                  </a:cubicBezTo>
                  <a:cubicBezTo>
                    <a:pt x="57" y="1397"/>
                    <a:pt x="55" y="1402"/>
                    <a:pt x="56" y="1406"/>
                  </a:cubicBezTo>
                  <a:cubicBezTo>
                    <a:pt x="59" y="1414"/>
                    <a:pt x="62" y="1421"/>
                    <a:pt x="64" y="1429"/>
                  </a:cubicBezTo>
                  <a:cubicBezTo>
                    <a:pt x="66" y="1433"/>
                    <a:pt x="70" y="1435"/>
                    <a:pt x="75" y="1434"/>
                  </a:cubicBezTo>
                  <a:cubicBezTo>
                    <a:pt x="79" y="1432"/>
                    <a:pt x="81" y="1427"/>
                    <a:pt x="79" y="1423"/>
                  </a:cubicBezTo>
                  <a:close/>
                  <a:moveTo>
                    <a:pt x="128" y="1535"/>
                  </a:moveTo>
                  <a:cubicBezTo>
                    <a:pt x="124" y="1528"/>
                    <a:pt x="121" y="1521"/>
                    <a:pt x="117" y="1514"/>
                  </a:cubicBezTo>
                  <a:cubicBezTo>
                    <a:pt x="116" y="1510"/>
                    <a:pt x="111" y="1508"/>
                    <a:pt x="107" y="1510"/>
                  </a:cubicBezTo>
                  <a:cubicBezTo>
                    <a:pt x="103" y="1512"/>
                    <a:pt x="101" y="1517"/>
                    <a:pt x="103" y="1521"/>
                  </a:cubicBezTo>
                  <a:cubicBezTo>
                    <a:pt x="106" y="1528"/>
                    <a:pt x="110" y="1535"/>
                    <a:pt x="114" y="1542"/>
                  </a:cubicBezTo>
                  <a:cubicBezTo>
                    <a:pt x="116" y="1546"/>
                    <a:pt x="120" y="1548"/>
                    <a:pt x="124" y="1546"/>
                  </a:cubicBezTo>
                  <a:cubicBezTo>
                    <a:pt x="128" y="1544"/>
                    <a:pt x="130" y="1539"/>
                    <a:pt x="128" y="1535"/>
                  </a:cubicBezTo>
                  <a:close/>
                  <a:moveTo>
                    <a:pt x="189" y="1640"/>
                  </a:moveTo>
                  <a:cubicBezTo>
                    <a:pt x="185" y="1634"/>
                    <a:pt x="180" y="1627"/>
                    <a:pt x="176" y="1621"/>
                  </a:cubicBezTo>
                  <a:cubicBezTo>
                    <a:pt x="174" y="1617"/>
                    <a:pt x="169" y="1616"/>
                    <a:pt x="165" y="1618"/>
                  </a:cubicBezTo>
                  <a:cubicBezTo>
                    <a:pt x="161" y="1620"/>
                    <a:pt x="160" y="1625"/>
                    <a:pt x="163" y="1629"/>
                  </a:cubicBezTo>
                  <a:cubicBezTo>
                    <a:pt x="167" y="1636"/>
                    <a:pt x="171" y="1643"/>
                    <a:pt x="176" y="1649"/>
                  </a:cubicBezTo>
                  <a:cubicBezTo>
                    <a:pt x="178" y="1653"/>
                    <a:pt x="183" y="1654"/>
                    <a:pt x="187" y="1652"/>
                  </a:cubicBezTo>
                  <a:cubicBezTo>
                    <a:pt x="190" y="1649"/>
                    <a:pt x="191" y="1644"/>
                    <a:pt x="189" y="1640"/>
                  </a:cubicBezTo>
                  <a:close/>
                  <a:moveTo>
                    <a:pt x="262" y="1738"/>
                  </a:moveTo>
                  <a:cubicBezTo>
                    <a:pt x="257" y="1732"/>
                    <a:pt x="252" y="1726"/>
                    <a:pt x="247" y="1720"/>
                  </a:cubicBezTo>
                  <a:cubicBezTo>
                    <a:pt x="244" y="1716"/>
                    <a:pt x="239" y="1716"/>
                    <a:pt x="236" y="1719"/>
                  </a:cubicBezTo>
                  <a:cubicBezTo>
                    <a:pt x="232" y="1721"/>
                    <a:pt x="232" y="1726"/>
                    <a:pt x="234" y="1730"/>
                  </a:cubicBezTo>
                  <a:cubicBezTo>
                    <a:pt x="239" y="1736"/>
                    <a:pt x="244" y="1742"/>
                    <a:pt x="250" y="1748"/>
                  </a:cubicBezTo>
                  <a:cubicBezTo>
                    <a:pt x="252" y="1752"/>
                    <a:pt x="257" y="1752"/>
                    <a:pt x="261" y="1749"/>
                  </a:cubicBezTo>
                  <a:cubicBezTo>
                    <a:pt x="264" y="1747"/>
                    <a:pt x="265" y="1741"/>
                    <a:pt x="262" y="1738"/>
                  </a:cubicBezTo>
                  <a:close/>
                  <a:moveTo>
                    <a:pt x="346" y="1827"/>
                  </a:moveTo>
                  <a:cubicBezTo>
                    <a:pt x="340" y="1821"/>
                    <a:pt x="334" y="1816"/>
                    <a:pt x="329" y="1810"/>
                  </a:cubicBezTo>
                  <a:cubicBezTo>
                    <a:pt x="325" y="1807"/>
                    <a:pt x="320" y="1807"/>
                    <a:pt x="317" y="1810"/>
                  </a:cubicBezTo>
                  <a:cubicBezTo>
                    <a:pt x="314" y="1814"/>
                    <a:pt x="314" y="1819"/>
                    <a:pt x="317" y="1822"/>
                  </a:cubicBezTo>
                  <a:cubicBezTo>
                    <a:pt x="323" y="1827"/>
                    <a:pt x="329" y="1833"/>
                    <a:pt x="335" y="1838"/>
                  </a:cubicBezTo>
                  <a:cubicBezTo>
                    <a:pt x="338" y="1841"/>
                    <a:pt x="343" y="1841"/>
                    <a:pt x="346" y="1838"/>
                  </a:cubicBezTo>
                  <a:cubicBezTo>
                    <a:pt x="349" y="1835"/>
                    <a:pt x="349" y="1830"/>
                    <a:pt x="346" y="1827"/>
                  </a:cubicBezTo>
                  <a:close/>
                  <a:moveTo>
                    <a:pt x="439" y="1905"/>
                  </a:moveTo>
                  <a:cubicBezTo>
                    <a:pt x="433" y="1900"/>
                    <a:pt x="426" y="1896"/>
                    <a:pt x="420" y="1891"/>
                  </a:cubicBezTo>
                  <a:cubicBezTo>
                    <a:pt x="417" y="1888"/>
                    <a:pt x="412" y="1889"/>
                    <a:pt x="409" y="1892"/>
                  </a:cubicBezTo>
                  <a:cubicBezTo>
                    <a:pt x="406" y="1896"/>
                    <a:pt x="407" y="1901"/>
                    <a:pt x="410" y="1903"/>
                  </a:cubicBezTo>
                  <a:cubicBezTo>
                    <a:pt x="417" y="1908"/>
                    <a:pt x="423" y="1913"/>
                    <a:pt x="429" y="1918"/>
                  </a:cubicBezTo>
                  <a:cubicBezTo>
                    <a:pt x="433" y="1921"/>
                    <a:pt x="438" y="1920"/>
                    <a:pt x="441" y="1916"/>
                  </a:cubicBezTo>
                  <a:cubicBezTo>
                    <a:pt x="443" y="1913"/>
                    <a:pt x="442" y="1908"/>
                    <a:pt x="439" y="1905"/>
                  </a:cubicBezTo>
                  <a:close/>
                  <a:moveTo>
                    <a:pt x="541" y="1972"/>
                  </a:moveTo>
                  <a:cubicBezTo>
                    <a:pt x="534" y="1968"/>
                    <a:pt x="527" y="1964"/>
                    <a:pt x="520" y="1960"/>
                  </a:cubicBezTo>
                  <a:cubicBezTo>
                    <a:pt x="517" y="1958"/>
                    <a:pt x="512" y="1959"/>
                    <a:pt x="509" y="1963"/>
                  </a:cubicBezTo>
                  <a:cubicBezTo>
                    <a:pt x="507" y="1966"/>
                    <a:pt x="508" y="1971"/>
                    <a:pt x="512" y="1974"/>
                  </a:cubicBezTo>
                  <a:cubicBezTo>
                    <a:pt x="519" y="1978"/>
                    <a:pt x="526" y="1982"/>
                    <a:pt x="533" y="1986"/>
                  </a:cubicBezTo>
                  <a:cubicBezTo>
                    <a:pt x="537" y="1988"/>
                    <a:pt x="542" y="1987"/>
                    <a:pt x="544" y="1983"/>
                  </a:cubicBezTo>
                  <a:cubicBezTo>
                    <a:pt x="546" y="1979"/>
                    <a:pt x="545" y="1974"/>
                    <a:pt x="541" y="1972"/>
                  </a:cubicBezTo>
                  <a:close/>
                  <a:moveTo>
                    <a:pt x="650" y="2027"/>
                  </a:moveTo>
                  <a:cubicBezTo>
                    <a:pt x="643" y="2024"/>
                    <a:pt x="635" y="2020"/>
                    <a:pt x="628" y="2017"/>
                  </a:cubicBezTo>
                  <a:cubicBezTo>
                    <a:pt x="624" y="2015"/>
                    <a:pt x="619" y="2017"/>
                    <a:pt x="618" y="2021"/>
                  </a:cubicBezTo>
                  <a:cubicBezTo>
                    <a:pt x="616" y="2025"/>
                    <a:pt x="617" y="2030"/>
                    <a:pt x="621" y="2032"/>
                  </a:cubicBezTo>
                  <a:cubicBezTo>
                    <a:pt x="629" y="2035"/>
                    <a:pt x="636" y="2038"/>
                    <a:pt x="643" y="2042"/>
                  </a:cubicBezTo>
                  <a:cubicBezTo>
                    <a:pt x="647" y="2043"/>
                    <a:pt x="652" y="2041"/>
                    <a:pt x="654" y="2037"/>
                  </a:cubicBezTo>
                  <a:cubicBezTo>
                    <a:pt x="656" y="2033"/>
                    <a:pt x="654" y="2029"/>
                    <a:pt x="650" y="2027"/>
                  </a:cubicBezTo>
                  <a:close/>
                  <a:moveTo>
                    <a:pt x="764" y="2068"/>
                  </a:moveTo>
                  <a:cubicBezTo>
                    <a:pt x="757" y="2066"/>
                    <a:pt x="749" y="2064"/>
                    <a:pt x="742" y="2061"/>
                  </a:cubicBezTo>
                  <a:cubicBezTo>
                    <a:pt x="738" y="2060"/>
                    <a:pt x="733" y="2062"/>
                    <a:pt x="732" y="2067"/>
                  </a:cubicBezTo>
                  <a:cubicBezTo>
                    <a:pt x="730" y="2071"/>
                    <a:pt x="733" y="2075"/>
                    <a:pt x="737" y="2077"/>
                  </a:cubicBezTo>
                  <a:cubicBezTo>
                    <a:pt x="744" y="2079"/>
                    <a:pt x="752" y="2081"/>
                    <a:pt x="760" y="2084"/>
                  </a:cubicBezTo>
                  <a:cubicBezTo>
                    <a:pt x="764" y="2085"/>
                    <a:pt x="768" y="2083"/>
                    <a:pt x="770" y="2078"/>
                  </a:cubicBezTo>
                  <a:cubicBezTo>
                    <a:pt x="771" y="2074"/>
                    <a:pt x="769" y="2070"/>
                    <a:pt x="764" y="2068"/>
                  </a:cubicBezTo>
                  <a:close/>
                  <a:moveTo>
                    <a:pt x="883" y="2096"/>
                  </a:moveTo>
                  <a:cubicBezTo>
                    <a:pt x="875" y="2095"/>
                    <a:pt x="867" y="2094"/>
                    <a:pt x="860" y="2092"/>
                  </a:cubicBezTo>
                  <a:cubicBezTo>
                    <a:pt x="855" y="2091"/>
                    <a:pt x="851" y="2094"/>
                    <a:pt x="850" y="2098"/>
                  </a:cubicBezTo>
                  <a:cubicBezTo>
                    <a:pt x="850" y="2103"/>
                    <a:pt x="852" y="2107"/>
                    <a:pt x="857" y="2108"/>
                  </a:cubicBezTo>
                  <a:cubicBezTo>
                    <a:pt x="864" y="2109"/>
                    <a:pt x="872" y="2111"/>
                    <a:pt x="880" y="2112"/>
                  </a:cubicBezTo>
                  <a:cubicBezTo>
                    <a:pt x="885" y="2113"/>
                    <a:pt x="889" y="2110"/>
                    <a:pt x="889" y="2106"/>
                  </a:cubicBezTo>
                  <a:cubicBezTo>
                    <a:pt x="890" y="2101"/>
                    <a:pt x="887" y="2097"/>
                    <a:pt x="883" y="2096"/>
                  </a:cubicBezTo>
                  <a:close/>
                  <a:moveTo>
                    <a:pt x="1004" y="2110"/>
                  </a:moveTo>
                  <a:cubicBezTo>
                    <a:pt x="996" y="2110"/>
                    <a:pt x="988" y="2109"/>
                    <a:pt x="980" y="2109"/>
                  </a:cubicBezTo>
                  <a:cubicBezTo>
                    <a:pt x="976" y="2108"/>
                    <a:pt x="972" y="2112"/>
                    <a:pt x="972" y="2116"/>
                  </a:cubicBezTo>
                  <a:cubicBezTo>
                    <a:pt x="972" y="2120"/>
                    <a:pt x="975" y="2124"/>
                    <a:pt x="979" y="2125"/>
                  </a:cubicBezTo>
                  <a:cubicBezTo>
                    <a:pt x="987" y="2125"/>
                    <a:pt x="995" y="2126"/>
                    <a:pt x="1003" y="2126"/>
                  </a:cubicBezTo>
                  <a:cubicBezTo>
                    <a:pt x="1008" y="2127"/>
                    <a:pt x="1011" y="2123"/>
                    <a:pt x="1012" y="2119"/>
                  </a:cubicBezTo>
                  <a:cubicBezTo>
                    <a:pt x="1012" y="2114"/>
                    <a:pt x="1008" y="2111"/>
                    <a:pt x="1004" y="2110"/>
                  </a:cubicBezTo>
                  <a:close/>
                  <a:moveTo>
                    <a:pt x="1126" y="2110"/>
                  </a:moveTo>
                  <a:cubicBezTo>
                    <a:pt x="1118" y="2111"/>
                    <a:pt x="1110" y="2111"/>
                    <a:pt x="1102" y="2111"/>
                  </a:cubicBezTo>
                  <a:cubicBezTo>
                    <a:pt x="1098" y="2111"/>
                    <a:pt x="1094" y="2115"/>
                    <a:pt x="1095" y="2120"/>
                  </a:cubicBezTo>
                  <a:cubicBezTo>
                    <a:pt x="1095" y="2124"/>
                    <a:pt x="1098" y="2127"/>
                    <a:pt x="1103" y="2127"/>
                  </a:cubicBezTo>
                  <a:cubicBezTo>
                    <a:pt x="1111" y="2127"/>
                    <a:pt x="1119" y="2127"/>
                    <a:pt x="1127" y="2126"/>
                  </a:cubicBezTo>
                  <a:cubicBezTo>
                    <a:pt x="1131" y="2126"/>
                    <a:pt x="1135" y="2122"/>
                    <a:pt x="1134" y="2118"/>
                  </a:cubicBezTo>
                  <a:cubicBezTo>
                    <a:pt x="1134" y="2113"/>
                    <a:pt x="1130" y="2110"/>
                    <a:pt x="1126" y="2110"/>
                  </a:cubicBezTo>
                  <a:close/>
                  <a:moveTo>
                    <a:pt x="1247" y="2096"/>
                  </a:moveTo>
                  <a:cubicBezTo>
                    <a:pt x="1239" y="2098"/>
                    <a:pt x="1231" y="2099"/>
                    <a:pt x="1224" y="2100"/>
                  </a:cubicBezTo>
                  <a:cubicBezTo>
                    <a:pt x="1219" y="2101"/>
                    <a:pt x="1216" y="2105"/>
                    <a:pt x="1217" y="2109"/>
                  </a:cubicBezTo>
                  <a:cubicBezTo>
                    <a:pt x="1218" y="2113"/>
                    <a:pt x="1222" y="2116"/>
                    <a:pt x="1226" y="2116"/>
                  </a:cubicBezTo>
                  <a:cubicBezTo>
                    <a:pt x="1234" y="2115"/>
                    <a:pt x="1242" y="2113"/>
                    <a:pt x="1250" y="2112"/>
                  </a:cubicBezTo>
                  <a:cubicBezTo>
                    <a:pt x="1254" y="2111"/>
                    <a:pt x="1257" y="2107"/>
                    <a:pt x="1256" y="2103"/>
                  </a:cubicBezTo>
                  <a:cubicBezTo>
                    <a:pt x="1255" y="2098"/>
                    <a:pt x="1251" y="2095"/>
                    <a:pt x="1247" y="2096"/>
                  </a:cubicBezTo>
                  <a:close/>
                  <a:moveTo>
                    <a:pt x="1366" y="2068"/>
                  </a:moveTo>
                  <a:cubicBezTo>
                    <a:pt x="1358" y="2070"/>
                    <a:pt x="1350" y="2073"/>
                    <a:pt x="1343" y="2075"/>
                  </a:cubicBezTo>
                  <a:cubicBezTo>
                    <a:pt x="1339" y="2076"/>
                    <a:pt x="1336" y="2080"/>
                    <a:pt x="1337" y="2084"/>
                  </a:cubicBezTo>
                  <a:cubicBezTo>
                    <a:pt x="1338" y="2089"/>
                    <a:pt x="1343" y="2091"/>
                    <a:pt x="1347" y="2090"/>
                  </a:cubicBezTo>
                  <a:cubicBezTo>
                    <a:pt x="1355" y="2088"/>
                    <a:pt x="1363" y="2086"/>
                    <a:pt x="1370" y="2083"/>
                  </a:cubicBezTo>
                  <a:cubicBezTo>
                    <a:pt x="1374" y="2082"/>
                    <a:pt x="1377" y="2078"/>
                    <a:pt x="1376" y="2073"/>
                  </a:cubicBezTo>
                  <a:cubicBezTo>
                    <a:pt x="1374" y="2069"/>
                    <a:pt x="1370" y="2067"/>
                    <a:pt x="1366" y="2068"/>
                  </a:cubicBezTo>
                  <a:close/>
                  <a:moveTo>
                    <a:pt x="1480" y="2026"/>
                  </a:moveTo>
                  <a:cubicBezTo>
                    <a:pt x="1473" y="2030"/>
                    <a:pt x="1466" y="2033"/>
                    <a:pt x="1458" y="2035"/>
                  </a:cubicBezTo>
                  <a:cubicBezTo>
                    <a:pt x="1454" y="2037"/>
                    <a:pt x="1452" y="2042"/>
                    <a:pt x="1454" y="2046"/>
                  </a:cubicBezTo>
                  <a:cubicBezTo>
                    <a:pt x="1456" y="2050"/>
                    <a:pt x="1460" y="2052"/>
                    <a:pt x="1464" y="2050"/>
                  </a:cubicBezTo>
                  <a:cubicBezTo>
                    <a:pt x="1472" y="2047"/>
                    <a:pt x="1479" y="2044"/>
                    <a:pt x="1486" y="2041"/>
                  </a:cubicBezTo>
                  <a:cubicBezTo>
                    <a:pt x="1490" y="2039"/>
                    <a:pt x="1492" y="2035"/>
                    <a:pt x="1490" y="2031"/>
                  </a:cubicBezTo>
                  <a:cubicBezTo>
                    <a:pt x="1489" y="2027"/>
                    <a:pt x="1484" y="2025"/>
                    <a:pt x="1480" y="2026"/>
                  </a:cubicBezTo>
                  <a:close/>
                  <a:moveTo>
                    <a:pt x="1589" y="1972"/>
                  </a:moveTo>
                  <a:cubicBezTo>
                    <a:pt x="1582" y="1976"/>
                    <a:pt x="1575" y="1979"/>
                    <a:pt x="1568" y="1983"/>
                  </a:cubicBezTo>
                  <a:cubicBezTo>
                    <a:pt x="1564" y="1985"/>
                    <a:pt x="1563" y="1990"/>
                    <a:pt x="1565" y="1994"/>
                  </a:cubicBezTo>
                  <a:cubicBezTo>
                    <a:pt x="1567" y="1998"/>
                    <a:pt x="1572" y="1999"/>
                    <a:pt x="1576" y="1997"/>
                  </a:cubicBezTo>
                  <a:cubicBezTo>
                    <a:pt x="1583" y="1993"/>
                    <a:pt x="1590" y="1989"/>
                    <a:pt x="1597" y="1985"/>
                  </a:cubicBezTo>
                  <a:cubicBezTo>
                    <a:pt x="1601" y="1983"/>
                    <a:pt x="1602" y="1978"/>
                    <a:pt x="1600" y="1975"/>
                  </a:cubicBezTo>
                  <a:cubicBezTo>
                    <a:pt x="1597" y="1971"/>
                    <a:pt x="1593" y="1969"/>
                    <a:pt x="1589" y="1972"/>
                  </a:cubicBezTo>
                  <a:close/>
                  <a:moveTo>
                    <a:pt x="1691" y="1905"/>
                  </a:moveTo>
                  <a:cubicBezTo>
                    <a:pt x="1684" y="1909"/>
                    <a:pt x="1678" y="1914"/>
                    <a:pt x="1671" y="1918"/>
                  </a:cubicBezTo>
                  <a:cubicBezTo>
                    <a:pt x="1668" y="1921"/>
                    <a:pt x="1667" y="1926"/>
                    <a:pt x="1670" y="1930"/>
                  </a:cubicBezTo>
                  <a:cubicBezTo>
                    <a:pt x="1672" y="1933"/>
                    <a:pt x="1677" y="1934"/>
                    <a:pt x="1681" y="1931"/>
                  </a:cubicBezTo>
                  <a:cubicBezTo>
                    <a:pt x="1687" y="1927"/>
                    <a:pt x="1694" y="1922"/>
                    <a:pt x="1700" y="1917"/>
                  </a:cubicBezTo>
                  <a:cubicBezTo>
                    <a:pt x="1704" y="1915"/>
                    <a:pt x="1704" y="1910"/>
                    <a:pt x="1702" y="1906"/>
                  </a:cubicBezTo>
                  <a:cubicBezTo>
                    <a:pt x="1699" y="1903"/>
                    <a:pt x="1694" y="1902"/>
                    <a:pt x="1691" y="1905"/>
                  </a:cubicBezTo>
                  <a:close/>
                  <a:moveTo>
                    <a:pt x="1784" y="1826"/>
                  </a:moveTo>
                  <a:cubicBezTo>
                    <a:pt x="1778" y="1832"/>
                    <a:pt x="1772" y="1837"/>
                    <a:pt x="1766" y="1842"/>
                  </a:cubicBezTo>
                  <a:cubicBezTo>
                    <a:pt x="1763" y="1845"/>
                    <a:pt x="1763" y="1850"/>
                    <a:pt x="1766" y="1853"/>
                  </a:cubicBezTo>
                  <a:cubicBezTo>
                    <a:pt x="1769" y="1857"/>
                    <a:pt x="1774" y="1857"/>
                    <a:pt x="1777" y="1854"/>
                  </a:cubicBezTo>
                  <a:cubicBezTo>
                    <a:pt x="1783" y="1849"/>
                    <a:pt x="1789" y="1843"/>
                    <a:pt x="1795" y="1838"/>
                  </a:cubicBezTo>
                  <a:cubicBezTo>
                    <a:pt x="1798" y="1835"/>
                    <a:pt x="1798" y="1830"/>
                    <a:pt x="1795" y="1826"/>
                  </a:cubicBezTo>
                  <a:cubicBezTo>
                    <a:pt x="1792" y="1823"/>
                    <a:pt x="1787" y="1823"/>
                    <a:pt x="1784" y="1826"/>
                  </a:cubicBezTo>
                  <a:close/>
                  <a:moveTo>
                    <a:pt x="1867" y="1737"/>
                  </a:moveTo>
                  <a:cubicBezTo>
                    <a:pt x="1862" y="1744"/>
                    <a:pt x="1857" y="1749"/>
                    <a:pt x="1852" y="1755"/>
                  </a:cubicBezTo>
                  <a:cubicBezTo>
                    <a:pt x="1849" y="1759"/>
                    <a:pt x="1850" y="1764"/>
                    <a:pt x="1853" y="1767"/>
                  </a:cubicBezTo>
                  <a:cubicBezTo>
                    <a:pt x="1856" y="1770"/>
                    <a:pt x="1861" y="1769"/>
                    <a:pt x="1864" y="1766"/>
                  </a:cubicBezTo>
                  <a:cubicBezTo>
                    <a:pt x="1869" y="1760"/>
                    <a:pt x="1875" y="1754"/>
                    <a:pt x="1880" y="1748"/>
                  </a:cubicBezTo>
                  <a:cubicBezTo>
                    <a:pt x="1883" y="1744"/>
                    <a:pt x="1882" y="1739"/>
                    <a:pt x="1879" y="1737"/>
                  </a:cubicBezTo>
                  <a:cubicBezTo>
                    <a:pt x="1875" y="1734"/>
                    <a:pt x="1870" y="1734"/>
                    <a:pt x="1867" y="1737"/>
                  </a:cubicBezTo>
                  <a:close/>
                  <a:moveTo>
                    <a:pt x="1940" y="1640"/>
                  </a:moveTo>
                  <a:cubicBezTo>
                    <a:pt x="1936" y="1646"/>
                    <a:pt x="1932" y="1653"/>
                    <a:pt x="1927" y="1659"/>
                  </a:cubicBezTo>
                  <a:cubicBezTo>
                    <a:pt x="1925" y="1663"/>
                    <a:pt x="1926" y="1668"/>
                    <a:pt x="1929" y="1670"/>
                  </a:cubicBezTo>
                  <a:cubicBezTo>
                    <a:pt x="1933" y="1673"/>
                    <a:pt x="1938" y="1672"/>
                    <a:pt x="1940" y="1668"/>
                  </a:cubicBezTo>
                  <a:cubicBezTo>
                    <a:pt x="1945" y="1662"/>
                    <a:pt x="1949" y="1655"/>
                    <a:pt x="1954" y="1649"/>
                  </a:cubicBezTo>
                  <a:cubicBezTo>
                    <a:pt x="1956" y="1645"/>
                    <a:pt x="1955" y="1640"/>
                    <a:pt x="1951" y="1637"/>
                  </a:cubicBezTo>
                  <a:cubicBezTo>
                    <a:pt x="1948" y="1635"/>
                    <a:pt x="1943" y="1636"/>
                    <a:pt x="1940" y="1640"/>
                  </a:cubicBezTo>
                  <a:close/>
                  <a:moveTo>
                    <a:pt x="2001" y="1534"/>
                  </a:moveTo>
                  <a:cubicBezTo>
                    <a:pt x="1998" y="1541"/>
                    <a:pt x="1994" y="1548"/>
                    <a:pt x="1991" y="1555"/>
                  </a:cubicBezTo>
                  <a:cubicBezTo>
                    <a:pt x="1988" y="1559"/>
                    <a:pt x="1990" y="1564"/>
                    <a:pt x="1994" y="1566"/>
                  </a:cubicBezTo>
                  <a:cubicBezTo>
                    <a:pt x="1998" y="1568"/>
                    <a:pt x="2003" y="1567"/>
                    <a:pt x="2005" y="1563"/>
                  </a:cubicBezTo>
                  <a:cubicBezTo>
                    <a:pt x="2008" y="1556"/>
                    <a:pt x="2012" y="1549"/>
                    <a:pt x="2016" y="1541"/>
                  </a:cubicBezTo>
                  <a:cubicBezTo>
                    <a:pt x="2018" y="1537"/>
                    <a:pt x="2016" y="1533"/>
                    <a:pt x="2012" y="1531"/>
                  </a:cubicBezTo>
                  <a:cubicBezTo>
                    <a:pt x="2008" y="1529"/>
                    <a:pt x="2003" y="1530"/>
                    <a:pt x="2001" y="1534"/>
                  </a:cubicBezTo>
                  <a:close/>
                  <a:moveTo>
                    <a:pt x="2050" y="1422"/>
                  </a:moveTo>
                  <a:cubicBezTo>
                    <a:pt x="2047" y="1430"/>
                    <a:pt x="2044" y="1437"/>
                    <a:pt x="2041" y="1444"/>
                  </a:cubicBezTo>
                  <a:cubicBezTo>
                    <a:pt x="2040" y="1448"/>
                    <a:pt x="2042" y="1453"/>
                    <a:pt x="2046" y="1455"/>
                  </a:cubicBezTo>
                  <a:cubicBezTo>
                    <a:pt x="2050" y="1456"/>
                    <a:pt x="2055" y="1454"/>
                    <a:pt x="2056" y="1450"/>
                  </a:cubicBezTo>
                  <a:cubicBezTo>
                    <a:pt x="2059" y="1443"/>
                    <a:pt x="2062" y="1435"/>
                    <a:pt x="2065" y="1428"/>
                  </a:cubicBezTo>
                  <a:cubicBezTo>
                    <a:pt x="2066" y="1424"/>
                    <a:pt x="2064" y="1419"/>
                    <a:pt x="2060" y="1417"/>
                  </a:cubicBezTo>
                  <a:cubicBezTo>
                    <a:pt x="2056" y="1416"/>
                    <a:pt x="2051" y="1418"/>
                    <a:pt x="2050" y="1422"/>
                  </a:cubicBezTo>
                  <a:close/>
                  <a:moveTo>
                    <a:pt x="2085" y="1305"/>
                  </a:moveTo>
                  <a:cubicBezTo>
                    <a:pt x="2083" y="1313"/>
                    <a:pt x="2081" y="1321"/>
                    <a:pt x="2079" y="1328"/>
                  </a:cubicBezTo>
                  <a:cubicBezTo>
                    <a:pt x="2078" y="1333"/>
                    <a:pt x="2080" y="1337"/>
                    <a:pt x="2085" y="1338"/>
                  </a:cubicBezTo>
                  <a:cubicBezTo>
                    <a:pt x="2089" y="1339"/>
                    <a:pt x="2093" y="1337"/>
                    <a:pt x="2094" y="1332"/>
                  </a:cubicBezTo>
                  <a:cubicBezTo>
                    <a:pt x="2096" y="1325"/>
                    <a:pt x="2098" y="1317"/>
                    <a:pt x="2100" y="1309"/>
                  </a:cubicBezTo>
                  <a:cubicBezTo>
                    <a:pt x="2101" y="1305"/>
                    <a:pt x="2099" y="1301"/>
                    <a:pt x="2094" y="1299"/>
                  </a:cubicBezTo>
                  <a:cubicBezTo>
                    <a:pt x="2090" y="1298"/>
                    <a:pt x="2086" y="1301"/>
                    <a:pt x="2085" y="1305"/>
                  </a:cubicBezTo>
                  <a:close/>
                  <a:moveTo>
                    <a:pt x="2106" y="1185"/>
                  </a:moveTo>
                  <a:cubicBezTo>
                    <a:pt x="2105" y="1193"/>
                    <a:pt x="2104" y="1201"/>
                    <a:pt x="2103" y="1209"/>
                  </a:cubicBezTo>
                  <a:cubicBezTo>
                    <a:pt x="2102" y="1213"/>
                    <a:pt x="2105" y="1217"/>
                    <a:pt x="2110" y="1218"/>
                  </a:cubicBezTo>
                  <a:cubicBezTo>
                    <a:pt x="2114" y="1218"/>
                    <a:pt x="2118" y="1215"/>
                    <a:pt x="2119" y="1211"/>
                  </a:cubicBezTo>
                  <a:cubicBezTo>
                    <a:pt x="2120" y="1203"/>
                    <a:pt x="2121" y="1195"/>
                    <a:pt x="2122" y="1187"/>
                  </a:cubicBezTo>
                  <a:cubicBezTo>
                    <a:pt x="2122" y="1183"/>
                    <a:pt x="2119" y="1179"/>
                    <a:pt x="2115" y="1178"/>
                  </a:cubicBezTo>
                  <a:cubicBezTo>
                    <a:pt x="2110" y="1178"/>
                    <a:pt x="2106" y="1181"/>
                    <a:pt x="2106" y="1185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îṣļîḑé-Oval 8"/>
            <p:cNvSpPr/>
            <p:nvPr/>
          </p:nvSpPr>
          <p:spPr bwMode="auto">
            <a:xfrm>
              <a:off x="1669528" y="2240296"/>
              <a:ext cx="3076534" cy="30765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728158" y="2599487"/>
              <a:ext cx="2965446" cy="2307557"/>
              <a:chOff x="4355413" y="4161179"/>
              <a:chExt cx="3512538" cy="2733273"/>
            </a:xfrm>
          </p:grpSpPr>
          <p:sp>
            <p:nvSpPr>
              <p:cNvPr id="38" name="îṣļîḑé-Freeform 9"/>
              <p:cNvSpPr/>
              <p:nvPr/>
            </p:nvSpPr>
            <p:spPr bwMode="auto">
              <a:xfrm>
                <a:off x="5316701" y="6028197"/>
                <a:ext cx="1589963" cy="610400"/>
              </a:xfrm>
              <a:custGeom>
                <a:avLst/>
                <a:gdLst>
                  <a:gd name="T0" fmla="*/ 2028 w 2175"/>
                  <a:gd name="T1" fmla="*/ 835 h 835"/>
                  <a:gd name="T2" fmla="*/ 141 w 2175"/>
                  <a:gd name="T3" fmla="*/ 835 h 835"/>
                  <a:gd name="T4" fmla="*/ 0 w 2175"/>
                  <a:gd name="T5" fmla="*/ 0 h 835"/>
                  <a:gd name="T6" fmla="*/ 2175 w 2175"/>
                  <a:gd name="T7" fmla="*/ 0 h 835"/>
                  <a:gd name="T8" fmla="*/ 2028 w 2175"/>
                  <a:gd name="T9" fmla="*/ 83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5" h="835">
                    <a:moveTo>
                      <a:pt x="2028" y="835"/>
                    </a:moveTo>
                    <a:lnTo>
                      <a:pt x="141" y="835"/>
                    </a:lnTo>
                    <a:lnTo>
                      <a:pt x="0" y="0"/>
                    </a:lnTo>
                    <a:lnTo>
                      <a:pt x="2175" y="0"/>
                    </a:lnTo>
                    <a:lnTo>
                      <a:pt x="2028" y="8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îṣļîḑé-Freeform 10"/>
              <p:cNvSpPr/>
              <p:nvPr/>
            </p:nvSpPr>
            <p:spPr bwMode="auto">
              <a:xfrm>
                <a:off x="5316701" y="6028197"/>
                <a:ext cx="1589963" cy="610400"/>
              </a:xfrm>
              <a:custGeom>
                <a:avLst/>
                <a:gdLst>
                  <a:gd name="T0" fmla="*/ 2028 w 2175"/>
                  <a:gd name="T1" fmla="*/ 835 h 835"/>
                  <a:gd name="T2" fmla="*/ 141 w 2175"/>
                  <a:gd name="T3" fmla="*/ 835 h 835"/>
                  <a:gd name="T4" fmla="*/ 0 w 2175"/>
                  <a:gd name="T5" fmla="*/ 0 h 835"/>
                  <a:gd name="T6" fmla="*/ 2175 w 2175"/>
                  <a:gd name="T7" fmla="*/ 0 h 835"/>
                  <a:gd name="T8" fmla="*/ 2028 w 2175"/>
                  <a:gd name="T9" fmla="*/ 83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5" h="835">
                    <a:moveTo>
                      <a:pt x="2028" y="835"/>
                    </a:moveTo>
                    <a:lnTo>
                      <a:pt x="141" y="835"/>
                    </a:lnTo>
                    <a:lnTo>
                      <a:pt x="0" y="0"/>
                    </a:lnTo>
                    <a:lnTo>
                      <a:pt x="2175" y="0"/>
                    </a:lnTo>
                    <a:lnTo>
                      <a:pt x="2028" y="8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îṣļîḑé-Freeform 11"/>
              <p:cNvSpPr/>
              <p:nvPr/>
            </p:nvSpPr>
            <p:spPr bwMode="auto">
              <a:xfrm>
                <a:off x="5316701" y="5264284"/>
                <a:ext cx="1589963" cy="763913"/>
              </a:xfrm>
              <a:custGeom>
                <a:avLst/>
                <a:gdLst>
                  <a:gd name="T0" fmla="*/ 874 w 920"/>
                  <a:gd name="T1" fmla="*/ 115 h 442"/>
                  <a:gd name="T2" fmla="*/ 591 w 920"/>
                  <a:gd name="T3" fmla="*/ 0 h 442"/>
                  <a:gd name="T4" fmla="*/ 459 w 920"/>
                  <a:gd name="T5" fmla="*/ 0 h 442"/>
                  <a:gd name="T6" fmla="*/ 328 w 920"/>
                  <a:gd name="T7" fmla="*/ 0 h 442"/>
                  <a:gd name="T8" fmla="*/ 45 w 920"/>
                  <a:gd name="T9" fmla="*/ 115 h 442"/>
                  <a:gd name="T10" fmla="*/ 0 w 920"/>
                  <a:gd name="T11" fmla="*/ 319 h 442"/>
                  <a:gd name="T12" fmla="*/ 0 w 920"/>
                  <a:gd name="T13" fmla="*/ 442 h 442"/>
                  <a:gd name="T14" fmla="*/ 920 w 920"/>
                  <a:gd name="T15" fmla="*/ 442 h 442"/>
                  <a:gd name="T16" fmla="*/ 920 w 920"/>
                  <a:gd name="T17" fmla="*/ 319 h 442"/>
                  <a:gd name="T18" fmla="*/ 920 w 920"/>
                  <a:gd name="T19" fmla="*/ 319 h 442"/>
                  <a:gd name="T20" fmla="*/ 874 w 920"/>
                  <a:gd name="T21" fmla="*/ 115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0" h="442">
                    <a:moveTo>
                      <a:pt x="874" y="115"/>
                    </a:moveTo>
                    <a:cubicBezTo>
                      <a:pt x="849" y="99"/>
                      <a:pt x="787" y="68"/>
                      <a:pt x="591" y="0"/>
                    </a:cubicBezTo>
                    <a:cubicBezTo>
                      <a:pt x="459" y="0"/>
                      <a:pt x="459" y="0"/>
                      <a:pt x="459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131" y="68"/>
                      <a:pt x="70" y="99"/>
                      <a:pt x="45" y="115"/>
                    </a:cubicBezTo>
                    <a:cubicBezTo>
                      <a:pt x="5" y="141"/>
                      <a:pt x="0" y="176"/>
                      <a:pt x="0" y="319"/>
                    </a:cubicBezTo>
                    <a:cubicBezTo>
                      <a:pt x="0" y="442"/>
                      <a:pt x="0" y="442"/>
                      <a:pt x="0" y="442"/>
                    </a:cubicBezTo>
                    <a:cubicBezTo>
                      <a:pt x="920" y="442"/>
                      <a:pt x="920" y="442"/>
                      <a:pt x="920" y="442"/>
                    </a:cubicBezTo>
                    <a:cubicBezTo>
                      <a:pt x="920" y="319"/>
                      <a:pt x="920" y="319"/>
                      <a:pt x="920" y="319"/>
                    </a:cubicBezTo>
                    <a:cubicBezTo>
                      <a:pt x="920" y="319"/>
                      <a:pt x="920" y="319"/>
                      <a:pt x="920" y="319"/>
                    </a:cubicBezTo>
                    <a:cubicBezTo>
                      <a:pt x="920" y="175"/>
                      <a:pt x="915" y="141"/>
                      <a:pt x="874" y="1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îṣļîḑé-Freeform 12"/>
              <p:cNvSpPr/>
              <p:nvPr/>
            </p:nvSpPr>
            <p:spPr bwMode="auto">
              <a:xfrm>
                <a:off x="5918328" y="4681663"/>
                <a:ext cx="376474" cy="784382"/>
              </a:xfrm>
              <a:custGeom>
                <a:avLst/>
                <a:gdLst>
                  <a:gd name="T0" fmla="*/ 0 w 218"/>
                  <a:gd name="T1" fmla="*/ 135 h 454"/>
                  <a:gd name="T2" fmla="*/ 0 w 218"/>
                  <a:gd name="T3" fmla="*/ 299 h 454"/>
                  <a:gd name="T4" fmla="*/ 0 w 218"/>
                  <a:gd name="T5" fmla="*/ 381 h 454"/>
                  <a:gd name="T6" fmla="*/ 218 w 218"/>
                  <a:gd name="T7" fmla="*/ 381 h 454"/>
                  <a:gd name="T8" fmla="*/ 218 w 218"/>
                  <a:gd name="T9" fmla="*/ 299 h 454"/>
                  <a:gd name="T10" fmla="*/ 218 w 218"/>
                  <a:gd name="T11" fmla="*/ 135 h 454"/>
                  <a:gd name="T12" fmla="*/ 0 w 218"/>
                  <a:gd name="T13" fmla="*/ 135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454">
                    <a:moveTo>
                      <a:pt x="0" y="135"/>
                    </a:moveTo>
                    <a:cubicBezTo>
                      <a:pt x="0" y="299"/>
                      <a:pt x="0" y="299"/>
                      <a:pt x="0" y="299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63" y="451"/>
                      <a:pt x="161" y="454"/>
                      <a:pt x="218" y="381"/>
                    </a:cubicBezTo>
                    <a:cubicBezTo>
                      <a:pt x="218" y="299"/>
                      <a:pt x="218" y="299"/>
                      <a:pt x="218" y="299"/>
                    </a:cubicBezTo>
                    <a:cubicBezTo>
                      <a:pt x="218" y="135"/>
                      <a:pt x="218" y="135"/>
                      <a:pt x="218" y="135"/>
                    </a:cubicBezTo>
                    <a:cubicBezTo>
                      <a:pt x="218" y="0"/>
                      <a:pt x="0" y="0"/>
                      <a:pt x="0" y="135"/>
                    </a:cubicBezTo>
                  </a:path>
                </a:pathLst>
              </a:custGeom>
              <a:solidFill>
                <a:srgbClr val="EAB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îṣļîḑé-Freeform 13"/>
              <p:cNvSpPr/>
              <p:nvPr/>
            </p:nvSpPr>
            <p:spPr bwMode="auto">
              <a:xfrm>
                <a:off x="5918328" y="5165597"/>
                <a:ext cx="376474" cy="126466"/>
              </a:xfrm>
              <a:custGeom>
                <a:avLst/>
                <a:gdLst>
                  <a:gd name="T0" fmla="*/ 218 w 218"/>
                  <a:gd name="T1" fmla="*/ 0 h 73"/>
                  <a:gd name="T2" fmla="*/ 0 w 218"/>
                  <a:gd name="T3" fmla="*/ 0 h 73"/>
                  <a:gd name="T4" fmla="*/ 0 w 218"/>
                  <a:gd name="T5" fmla="*/ 6 h 73"/>
                  <a:gd name="T6" fmla="*/ 98 w 218"/>
                  <a:gd name="T7" fmla="*/ 73 h 73"/>
                  <a:gd name="T8" fmla="*/ 126 w 218"/>
                  <a:gd name="T9" fmla="*/ 73 h 73"/>
                  <a:gd name="T10" fmla="*/ 213 w 218"/>
                  <a:gd name="T11" fmla="*/ 17 h 73"/>
                  <a:gd name="T12" fmla="*/ 218 w 218"/>
                  <a:gd name="T13" fmla="*/ 11 h 73"/>
                  <a:gd name="T14" fmla="*/ 218 w 218"/>
                  <a:gd name="T15" fmla="*/ 11 h 73"/>
                  <a:gd name="T16" fmla="*/ 218 w 218"/>
                  <a:gd name="T1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8" h="73">
                    <a:moveTo>
                      <a:pt x="2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49" y="63"/>
                      <a:pt x="98" y="73"/>
                    </a:cubicBezTo>
                    <a:cubicBezTo>
                      <a:pt x="126" y="73"/>
                      <a:pt x="126" y="73"/>
                      <a:pt x="126" y="73"/>
                    </a:cubicBezTo>
                    <a:cubicBezTo>
                      <a:pt x="164" y="65"/>
                      <a:pt x="200" y="30"/>
                      <a:pt x="213" y="17"/>
                    </a:cubicBezTo>
                    <a:cubicBezTo>
                      <a:pt x="218" y="11"/>
                      <a:pt x="218" y="11"/>
                      <a:pt x="218" y="11"/>
                    </a:cubicBezTo>
                    <a:cubicBezTo>
                      <a:pt x="218" y="11"/>
                      <a:pt x="218" y="11"/>
                      <a:pt x="218" y="11"/>
                    </a:cubicBezTo>
                    <a:cubicBezTo>
                      <a:pt x="218" y="0"/>
                      <a:pt x="218" y="0"/>
                      <a:pt x="218" y="0"/>
                    </a:cubicBezTo>
                  </a:path>
                </a:pathLst>
              </a:custGeom>
              <a:solidFill>
                <a:srgbClr val="D7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îṣļîḑé-Freeform 14"/>
              <p:cNvSpPr/>
              <p:nvPr/>
            </p:nvSpPr>
            <p:spPr bwMode="auto">
              <a:xfrm>
                <a:off x="5566709" y="4247439"/>
                <a:ext cx="1087754" cy="1004417"/>
              </a:xfrm>
              <a:custGeom>
                <a:avLst/>
                <a:gdLst>
                  <a:gd name="T0" fmla="*/ 314 w 629"/>
                  <a:gd name="T1" fmla="*/ 0 h 581"/>
                  <a:gd name="T2" fmla="*/ 141 w 629"/>
                  <a:gd name="T3" fmla="*/ 464 h 581"/>
                  <a:gd name="T4" fmla="*/ 314 w 629"/>
                  <a:gd name="T5" fmla="*/ 581 h 581"/>
                  <a:gd name="T6" fmla="*/ 488 w 629"/>
                  <a:gd name="T7" fmla="*/ 464 h 581"/>
                  <a:gd name="T8" fmla="*/ 314 w 629"/>
                  <a:gd name="T9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9" h="581">
                    <a:moveTo>
                      <a:pt x="314" y="0"/>
                    </a:moveTo>
                    <a:cubicBezTo>
                      <a:pt x="0" y="0"/>
                      <a:pt x="120" y="431"/>
                      <a:pt x="141" y="464"/>
                    </a:cubicBezTo>
                    <a:cubicBezTo>
                      <a:pt x="163" y="501"/>
                      <a:pt x="263" y="581"/>
                      <a:pt x="314" y="581"/>
                    </a:cubicBezTo>
                    <a:cubicBezTo>
                      <a:pt x="365" y="581"/>
                      <a:pt x="465" y="501"/>
                      <a:pt x="488" y="464"/>
                    </a:cubicBezTo>
                    <a:cubicBezTo>
                      <a:pt x="508" y="431"/>
                      <a:pt x="629" y="0"/>
                      <a:pt x="314" y="0"/>
                    </a:cubicBezTo>
                  </a:path>
                </a:pathLst>
              </a:custGeom>
              <a:solidFill>
                <a:srgbClr val="EAB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îṣļîḑé-Freeform 15"/>
              <p:cNvSpPr/>
              <p:nvPr/>
            </p:nvSpPr>
            <p:spPr bwMode="auto">
              <a:xfrm>
                <a:off x="5847419" y="5422914"/>
                <a:ext cx="494167" cy="605283"/>
              </a:xfrm>
              <a:custGeom>
                <a:avLst/>
                <a:gdLst>
                  <a:gd name="T0" fmla="*/ 152 w 286"/>
                  <a:gd name="T1" fmla="*/ 0 h 350"/>
                  <a:gd name="T2" fmla="*/ 0 w 286"/>
                  <a:gd name="T3" fmla="*/ 44 h 350"/>
                  <a:gd name="T4" fmla="*/ 58 w 286"/>
                  <a:gd name="T5" fmla="*/ 350 h 350"/>
                  <a:gd name="T6" fmla="*/ 263 w 286"/>
                  <a:gd name="T7" fmla="*/ 350 h 350"/>
                  <a:gd name="T8" fmla="*/ 286 w 286"/>
                  <a:gd name="T9" fmla="*/ 45 h 350"/>
                  <a:gd name="T10" fmla="*/ 152 w 286"/>
                  <a:gd name="T11" fmla="*/ 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6" h="350">
                    <a:moveTo>
                      <a:pt x="152" y="0"/>
                    </a:moveTo>
                    <a:cubicBezTo>
                      <a:pt x="152" y="0"/>
                      <a:pt x="0" y="35"/>
                      <a:pt x="0" y="44"/>
                    </a:cubicBezTo>
                    <a:cubicBezTo>
                      <a:pt x="0" y="53"/>
                      <a:pt x="58" y="350"/>
                      <a:pt x="58" y="350"/>
                    </a:cubicBezTo>
                    <a:cubicBezTo>
                      <a:pt x="263" y="350"/>
                      <a:pt x="263" y="350"/>
                      <a:pt x="263" y="350"/>
                    </a:cubicBezTo>
                    <a:cubicBezTo>
                      <a:pt x="286" y="45"/>
                      <a:pt x="286" y="45"/>
                      <a:pt x="286" y="45"/>
                    </a:cubicBezTo>
                    <a:cubicBezTo>
                      <a:pt x="152" y="0"/>
                      <a:pt x="152" y="0"/>
                      <a:pt x="15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îṣļîḑé-Freeform 16"/>
              <p:cNvSpPr/>
              <p:nvPr/>
            </p:nvSpPr>
            <p:spPr bwMode="auto">
              <a:xfrm>
                <a:off x="6026519" y="5421453"/>
                <a:ext cx="160824" cy="157168"/>
              </a:xfrm>
              <a:custGeom>
                <a:avLst/>
                <a:gdLst>
                  <a:gd name="T0" fmla="*/ 0 w 220"/>
                  <a:gd name="T1" fmla="*/ 121 h 215"/>
                  <a:gd name="T2" fmla="*/ 64 w 220"/>
                  <a:gd name="T3" fmla="*/ 215 h 215"/>
                  <a:gd name="T4" fmla="*/ 159 w 220"/>
                  <a:gd name="T5" fmla="*/ 215 h 215"/>
                  <a:gd name="T6" fmla="*/ 220 w 220"/>
                  <a:gd name="T7" fmla="*/ 121 h 215"/>
                  <a:gd name="T8" fmla="*/ 114 w 220"/>
                  <a:gd name="T9" fmla="*/ 0 h 215"/>
                  <a:gd name="T10" fmla="*/ 0 w 220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15">
                    <a:moveTo>
                      <a:pt x="0" y="121"/>
                    </a:moveTo>
                    <a:lnTo>
                      <a:pt x="64" y="215"/>
                    </a:lnTo>
                    <a:lnTo>
                      <a:pt x="159" y="215"/>
                    </a:lnTo>
                    <a:lnTo>
                      <a:pt x="220" y="121"/>
                    </a:lnTo>
                    <a:lnTo>
                      <a:pt x="114" y="0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74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" name="îṣļîḑé-Freeform 17"/>
              <p:cNvSpPr/>
              <p:nvPr/>
            </p:nvSpPr>
            <p:spPr bwMode="auto">
              <a:xfrm>
                <a:off x="6026519" y="5421453"/>
                <a:ext cx="160824" cy="157168"/>
              </a:xfrm>
              <a:custGeom>
                <a:avLst/>
                <a:gdLst>
                  <a:gd name="T0" fmla="*/ 0 w 220"/>
                  <a:gd name="T1" fmla="*/ 121 h 215"/>
                  <a:gd name="T2" fmla="*/ 64 w 220"/>
                  <a:gd name="T3" fmla="*/ 215 h 215"/>
                  <a:gd name="T4" fmla="*/ 159 w 220"/>
                  <a:gd name="T5" fmla="*/ 215 h 215"/>
                  <a:gd name="T6" fmla="*/ 220 w 220"/>
                  <a:gd name="T7" fmla="*/ 121 h 215"/>
                  <a:gd name="T8" fmla="*/ 114 w 220"/>
                  <a:gd name="T9" fmla="*/ 0 h 215"/>
                  <a:gd name="T10" fmla="*/ 0 w 220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15">
                    <a:moveTo>
                      <a:pt x="0" y="121"/>
                    </a:moveTo>
                    <a:lnTo>
                      <a:pt x="64" y="215"/>
                    </a:lnTo>
                    <a:lnTo>
                      <a:pt x="159" y="215"/>
                    </a:lnTo>
                    <a:lnTo>
                      <a:pt x="220" y="121"/>
                    </a:lnTo>
                    <a:lnTo>
                      <a:pt x="114" y="0"/>
                    </a:lnTo>
                    <a:lnTo>
                      <a:pt x="0" y="1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îṣļîḑé-Freeform 18"/>
              <p:cNvSpPr/>
              <p:nvPr/>
            </p:nvSpPr>
            <p:spPr bwMode="auto">
              <a:xfrm>
                <a:off x="6007512" y="5578621"/>
                <a:ext cx="201030" cy="449576"/>
              </a:xfrm>
              <a:custGeom>
                <a:avLst/>
                <a:gdLst>
                  <a:gd name="T0" fmla="*/ 90 w 275"/>
                  <a:gd name="T1" fmla="*/ 0 h 615"/>
                  <a:gd name="T2" fmla="*/ 0 w 275"/>
                  <a:gd name="T3" fmla="*/ 615 h 615"/>
                  <a:gd name="T4" fmla="*/ 275 w 275"/>
                  <a:gd name="T5" fmla="*/ 615 h 615"/>
                  <a:gd name="T6" fmla="*/ 185 w 275"/>
                  <a:gd name="T7" fmla="*/ 0 h 615"/>
                  <a:gd name="T8" fmla="*/ 90 w 275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615">
                    <a:moveTo>
                      <a:pt x="90" y="0"/>
                    </a:moveTo>
                    <a:lnTo>
                      <a:pt x="0" y="615"/>
                    </a:lnTo>
                    <a:lnTo>
                      <a:pt x="275" y="615"/>
                    </a:lnTo>
                    <a:lnTo>
                      <a:pt x="185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28A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îṣļîḑé-Freeform 19"/>
              <p:cNvSpPr/>
              <p:nvPr/>
            </p:nvSpPr>
            <p:spPr bwMode="auto">
              <a:xfrm>
                <a:off x="6007512" y="5578621"/>
                <a:ext cx="201030" cy="449576"/>
              </a:xfrm>
              <a:custGeom>
                <a:avLst/>
                <a:gdLst>
                  <a:gd name="T0" fmla="*/ 90 w 275"/>
                  <a:gd name="T1" fmla="*/ 0 h 615"/>
                  <a:gd name="T2" fmla="*/ 0 w 275"/>
                  <a:gd name="T3" fmla="*/ 615 h 615"/>
                  <a:gd name="T4" fmla="*/ 275 w 275"/>
                  <a:gd name="T5" fmla="*/ 615 h 615"/>
                  <a:gd name="T6" fmla="*/ 185 w 275"/>
                  <a:gd name="T7" fmla="*/ 0 h 615"/>
                  <a:gd name="T8" fmla="*/ 90 w 275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615">
                    <a:moveTo>
                      <a:pt x="90" y="0"/>
                    </a:moveTo>
                    <a:lnTo>
                      <a:pt x="0" y="615"/>
                    </a:lnTo>
                    <a:lnTo>
                      <a:pt x="275" y="615"/>
                    </a:lnTo>
                    <a:lnTo>
                      <a:pt x="185" y="0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îṣļîḑé-Freeform 20"/>
              <p:cNvSpPr/>
              <p:nvPr/>
            </p:nvSpPr>
            <p:spPr bwMode="auto">
              <a:xfrm>
                <a:off x="5904439" y="5188258"/>
                <a:ext cx="205416" cy="395480"/>
              </a:xfrm>
              <a:custGeom>
                <a:avLst/>
                <a:gdLst>
                  <a:gd name="T0" fmla="*/ 23 w 281"/>
                  <a:gd name="T1" fmla="*/ 0 h 541"/>
                  <a:gd name="T2" fmla="*/ 0 w 281"/>
                  <a:gd name="T3" fmla="*/ 87 h 541"/>
                  <a:gd name="T4" fmla="*/ 63 w 281"/>
                  <a:gd name="T5" fmla="*/ 541 h 541"/>
                  <a:gd name="T6" fmla="*/ 281 w 281"/>
                  <a:gd name="T7" fmla="*/ 321 h 541"/>
                  <a:gd name="T8" fmla="*/ 23 w 281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" h="541">
                    <a:moveTo>
                      <a:pt x="23" y="0"/>
                    </a:moveTo>
                    <a:lnTo>
                      <a:pt x="0" y="87"/>
                    </a:lnTo>
                    <a:lnTo>
                      <a:pt x="63" y="541"/>
                    </a:lnTo>
                    <a:lnTo>
                      <a:pt x="281" y="32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0" name="îṣļîḑé-Freeform 21"/>
              <p:cNvSpPr/>
              <p:nvPr/>
            </p:nvSpPr>
            <p:spPr bwMode="auto">
              <a:xfrm>
                <a:off x="5904439" y="5188258"/>
                <a:ext cx="205416" cy="395480"/>
              </a:xfrm>
              <a:custGeom>
                <a:avLst/>
                <a:gdLst>
                  <a:gd name="T0" fmla="*/ 23 w 281"/>
                  <a:gd name="T1" fmla="*/ 0 h 541"/>
                  <a:gd name="T2" fmla="*/ 0 w 281"/>
                  <a:gd name="T3" fmla="*/ 87 h 541"/>
                  <a:gd name="T4" fmla="*/ 63 w 281"/>
                  <a:gd name="T5" fmla="*/ 541 h 541"/>
                  <a:gd name="T6" fmla="*/ 281 w 281"/>
                  <a:gd name="T7" fmla="*/ 321 h 541"/>
                  <a:gd name="T8" fmla="*/ 23 w 281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" h="541">
                    <a:moveTo>
                      <a:pt x="23" y="0"/>
                    </a:moveTo>
                    <a:lnTo>
                      <a:pt x="0" y="87"/>
                    </a:lnTo>
                    <a:lnTo>
                      <a:pt x="63" y="541"/>
                    </a:lnTo>
                    <a:lnTo>
                      <a:pt x="281" y="321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1" name="îṣļîḑé-Freeform 22"/>
              <p:cNvSpPr/>
              <p:nvPr/>
            </p:nvSpPr>
            <p:spPr bwMode="auto">
              <a:xfrm>
                <a:off x="6109854" y="5188258"/>
                <a:ext cx="198837" cy="399136"/>
              </a:xfrm>
              <a:custGeom>
                <a:avLst/>
                <a:gdLst>
                  <a:gd name="T0" fmla="*/ 253 w 272"/>
                  <a:gd name="T1" fmla="*/ 0 h 546"/>
                  <a:gd name="T2" fmla="*/ 272 w 272"/>
                  <a:gd name="T3" fmla="*/ 85 h 546"/>
                  <a:gd name="T4" fmla="*/ 213 w 272"/>
                  <a:gd name="T5" fmla="*/ 546 h 546"/>
                  <a:gd name="T6" fmla="*/ 0 w 272"/>
                  <a:gd name="T7" fmla="*/ 321 h 546"/>
                  <a:gd name="T8" fmla="*/ 253 w 272"/>
                  <a:gd name="T9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546">
                    <a:moveTo>
                      <a:pt x="253" y="0"/>
                    </a:moveTo>
                    <a:lnTo>
                      <a:pt x="272" y="85"/>
                    </a:lnTo>
                    <a:lnTo>
                      <a:pt x="213" y="546"/>
                    </a:lnTo>
                    <a:lnTo>
                      <a:pt x="0" y="321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2" name="îṣļîḑé-Freeform 23"/>
              <p:cNvSpPr/>
              <p:nvPr/>
            </p:nvSpPr>
            <p:spPr bwMode="auto">
              <a:xfrm>
                <a:off x="5918328" y="5184603"/>
                <a:ext cx="187871" cy="235387"/>
              </a:xfrm>
              <a:custGeom>
                <a:avLst/>
                <a:gdLst>
                  <a:gd name="T0" fmla="*/ 2 w 257"/>
                  <a:gd name="T1" fmla="*/ 0 h 322"/>
                  <a:gd name="T2" fmla="*/ 0 w 257"/>
                  <a:gd name="T3" fmla="*/ 0 h 322"/>
                  <a:gd name="T4" fmla="*/ 0 w 257"/>
                  <a:gd name="T5" fmla="*/ 5 h 322"/>
                  <a:gd name="T6" fmla="*/ 2 w 257"/>
                  <a:gd name="T7" fmla="*/ 7 h 322"/>
                  <a:gd name="T8" fmla="*/ 4 w 257"/>
                  <a:gd name="T9" fmla="*/ 5 h 322"/>
                  <a:gd name="T10" fmla="*/ 257 w 257"/>
                  <a:gd name="T11" fmla="*/ 322 h 322"/>
                  <a:gd name="T12" fmla="*/ 257 w 257"/>
                  <a:gd name="T13" fmla="*/ 315 h 322"/>
                  <a:gd name="T14" fmla="*/ 2 w 257"/>
                  <a:gd name="T1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322">
                    <a:moveTo>
                      <a:pt x="2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257" y="322"/>
                    </a:lnTo>
                    <a:lnTo>
                      <a:pt x="257" y="31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B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3" name="îṣļîḑé-Freeform 24"/>
              <p:cNvSpPr/>
              <p:nvPr/>
            </p:nvSpPr>
            <p:spPr bwMode="auto">
              <a:xfrm>
                <a:off x="5918328" y="5184603"/>
                <a:ext cx="187871" cy="235387"/>
              </a:xfrm>
              <a:custGeom>
                <a:avLst/>
                <a:gdLst>
                  <a:gd name="T0" fmla="*/ 2 w 257"/>
                  <a:gd name="T1" fmla="*/ 0 h 322"/>
                  <a:gd name="T2" fmla="*/ 0 w 257"/>
                  <a:gd name="T3" fmla="*/ 0 h 322"/>
                  <a:gd name="T4" fmla="*/ 0 w 257"/>
                  <a:gd name="T5" fmla="*/ 5 h 322"/>
                  <a:gd name="T6" fmla="*/ 2 w 257"/>
                  <a:gd name="T7" fmla="*/ 7 h 322"/>
                  <a:gd name="T8" fmla="*/ 4 w 257"/>
                  <a:gd name="T9" fmla="*/ 5 h 322"/>
                  <a:gd name="T10" fmla="*/ 257 w 257"/>
                  <a:gd name="T11" fmla="*/ 322 h 322"/>
                  <a:gd name="T12" fmla="*/ 257 w 257"/>
                  <a:gd name="T13" fmla="*/ 315 h 322"/>
                  <a:gd name="T14" fmla="*/ 2 w 257"/>
                  <a:gd name="T1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322">
                    <a:moveTo>
                      <a:pt x="2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257" y="322"/>
                    </a:lnTo>
                    <a:lnTo>
                      <a:pt x="257" y="315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4" name="îṣļîḑé-Freeform 25"/>
              <p:cNvSpPr/>
              <p:nvPr/>
            </p:nvSpPr>
            <p:spPr bwMode="auto">
              <a:xfrm>
                <a:off x="5919790" y="5188258"/>
                <a:ext cx="186410" cy="233194"/>
              </a:xfrm>
              <a:custGeom>
                <a:avLst/>
                <a:gdLst>
                  <a:gd name="T0" fmla="*/ 2 w 255"/>
                  <a:gd name="T1" fmla="*/ 0 h 319"/>
                  <a:gd name="T2" fmla="*/ 0 w 255"/>
                  <a:gd name="T3" fmla="*/ 2 h 319"/>
                  <a:gd name="T4" fmla="*/ 255 w 255"/>
                  <a:gd name="T5" fmla="*/ 319 h 319"/>
                  <a:gd name="T6" fmla="*/ 255 w 255"/>
                  <a:gd name="T7" fmla="*/ 317 h 319"/>
                  <a:gd name="T8" fmla="*/ 2 w 255"/>
                  <a:gd name="T9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19">
                    <a:moveTo>
                      <a:pt x="2" y="0"/>
                    </a:moveTo>
                    <a:lnTo>
                      <a:pt x="0" y="2"/>
                    </a:lnTo>
                    <a:lnTo>
                      <a:pt x="255" y="319"/>
                    </a:lnTo>
                    <a:lnTo>
                      <a:pt x="255" y="31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5" name="îṣļîḑé-Freeform 26"/>
              <p:cNvSpPr/>
              <p:nvPr/>
            </p:nvSpPr>
            <p:spPr bwMode="auto">
              <a:xfrm>
                <a:off x="5919790" y="5188258"/>
                <a:ext cx="186410" cy="233194"/>
              </a:xfrm>
              <a:custGeom>
                <a:avLst/>
                <a:gdLst>
                  <a:gd name="T0" fmla="*/ 2 w 255"/>
                  <a:gd name="T1" fmla="*/ 0 h 319"/>
                  <a:gd name="T2" fmla="*/ 0 w 255"/>
                  <a:gd name="T3" fmla="*/ 2 h 319"/>
                  <a:gd name="T4" fmla="*/ 255 w 255"/>
                  <a:gd name="T5" fmla="*/ 319 h 319"/>
                  <a:gd name="T6" fmla="*/ 255 w 255"/>
                  <a:gd name="T7" fmla="*/ 317 h 319"/>
                  <a:gd name="T8" fmla="*/ 2 w 255"/>
                  <a:gd name="T9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19">
                    <a:moveTo>
                      <a:pt x="2" y="0"/>
                    </a:moveTo>
                    <a:lnTo>
                      <a:pt x="0" y="2"/>
                    </a:lnTo>
                    <a:lnTo>
                      <a:pt x="255" y="319"/>
                    </a:lnTo>
                    <a:lnTo>
                      <a:pt x="255" y="317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6" name="îṣļîḑé-Freeform 27"/>
              <p:cNvSpPr/>
              <p:nvPr/>
            </p:nvSpPr>
            <p:spPr bwMode="auto">
              <a:xfrm>
                <a:off x="5952686" y="5426570"/>
                <a:ext cx="152052" cy="207609"/>
              </a:xfrm>
              <a:custGeom>
                <a:avLst/>
                <a:gdLst>
                  <a:gd name="T0" fmla="*/ 111 w 208"/>
                  <a:gd name="T1" fmla="*/ 123 h 284"/>
                  <a:gd name="T2" fmla="*/ 2 w 208"/>
                  <a:gd name="T3" fmla="*/ 255 h 284"/>
                  <a:gd name="T4" fmla="*/ 0 w 208"/>
                  <a:gd name="T5" fmla="*/ 232 h 284"/>
                  <a:gd name="T6" fmla="*/ 7 w 208"/>
                  <a:gd name="T7" fmla="*/ 284 h 284"/>
                  <a:gd name="T8" fmla="*/ 116 w 208"/>
                  <a:gd name="T9" fmla="*/ 132 h 284"/>
                  <a:gd name="T10" fmla="*/ 111 w 208"/>
                  <a:gd name="T11" fmla="*/ 123 h 284"/>
                  <a:gd name="T12" fmla="*/ 104 w 208"/>
                  <a:gd name="T13" fmla="*/ 114 h 284"/>
                  <a:gd name="T14" fmla="*/ 0 w 208"/>
                  <a:gd name="T15" fmla="*/ 225 h 284"/>
                  <a:gd name="T16" fmla="*/ 0 w 208"/>
                  <a:gd name="T17" fmla="*/ 227 h 284"/>
                  <a:gd name="T18" fmla="*/ 104 w 208"/>
                  <a:gd name="T19" fmla="*/ 114 h 284"/>
                  <a:gd name="T20" fmla="*/ 104 w 208"/>
                  <a:gd name="T21" fmla="*/ 114 h 284"/>
                  <a:gd name="T22" fmla="*/ 208 w 208"/>
                  <a:gd name="T23" fmla="*/ 0 h 284"/>
                  <a:gd name="T24" fmla="*/ 196 w 208"/>
                  <a:gd name="T25" fmla="*/ 12 h 284"/>
                  <a:gd name="T26" fmla="*/ 165 w 208"/>
                  <a:gd name="T27" fmla="*/ 45 h 284"/>
                  <a:gd name="T28" fmla="*/ 208 w 208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284">
                    <a:moveTo>
                      <a:pt x="111" y="123"/>
                    </a:moveTo>
                    <a:lnTo>
                      <a:pt x="2" y="255"/>
                    </a:lnTo>
                    <a:lnTo>
                      <a:pt x="0" y="232"/>
                    </a:lnTo>
                    <a:lnTo>
                      <a:pt x="7" y="284"/>
                    </a:lnTo>
                    <a:lnTo>
                      <a:pt x="116" y="132"/>
                    </a:lnTo>
                    <a:lnTo>
                      <a:pt x="111" y="123"/>
                    </a:lnTo>
                    <a:close/>
                    <a:moveTo>
                      <a:pt x="104" y="114"/>
                    </a:moveTo>
                    <a:lnTo>
                      <a:pt x="0" y="225"/>
                    </a:lnTo>
                    <a:lnTo>
                      <a:pt x="0" y="227"/>
                    </a:lnTo>
                    <a:lnTo>
                      <a:pt x="104" y="114"/>
                    </a:lnTo>
                    <a:lnTo>
                      <a:pt x="104" y="114"/>
                    </a:lnTo>
                    <a:close/>
                    <a:moveTo>
                      <a:pt x="208" y="0"/>
                    </a:moveTo>
                    <a:lnTo>
                      <a:pt x="196" y="12"/>
                    </a:lnTo>
                    <a:lnTo>
                      <a:pt x="165" y="45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7" name="îṣļîḑé-Freeform 28"/>
              <p:cNvSpPr/>
              <p:nvPr/>
            </p:nvSpPr>
            <p:spPr bwMode="auto">
              <a:xfrm>
                <a:off x="5952686" y="5426570"/>
                <a:ext cx="152052" cy="207609"/>
              </a:xfrm>
              <a:custGeom>
                <a:avLst/>
                <a:gdLst>
                  <a:gd name="T0" fmla="*/ 111 w 208"/>
                  <a:gd name="T1" fmla="*/ 123 h 284"/>
                  <a:gd name="T2" fmla="*/ 2 w 208"/>
                  <a:gd name="T3" fmla="*/ 255 h 284"/>
                  <a:gd name="T4" fmla="*/ 0 w 208"/>
                  <a:gd name="T5" fmla="*/ 232 h 284"/>
                  <a:gd name="T6" fmla="*/ 7 w 208"/>
                  <a:gd name="T7" fmla="*/ 284 h 284"/>
                  <a:gd name="T8" fmla="*/ 116 w 208"/>
                  <a:gd name="T9" fmla="*/ 132 h 284"/>
                  <a:gd name="T10" fmla="*/ 111 w 208"/>
                  <a:gd name="T11" fmla="*/ 123 h 284"/>
                  <a:gd name="T12" fmla="*/ 104 w 208"/>
                  <a:gd name="T13" fmla="*/ 114 h 284"/>
                  <a:gd name="T14" fmla="*/ 0 w 208"/>
                  <a:gd name="T15" fmla="*/ 225 h 284"/>
                  <a:gd name="T16" fmla="*/ 0 w 208"/>
                  <a:gd name="T17" fmla="*/ 227 h 284"/>
                  <a:gd name="T18" fmla="*/ 104 w 208"/>
                  <a:gd name="T19" fmla="*/ 114 h 284"/>
                  <a:gd name="T20" fmla="*/ 104 w 208"/>
                  <a:gd name="T21" fmla="*/ 114 h 284"/>
                  <a:gd name="T22" fmla="*/ 208 w 208"/>
                  <a:gd name="T23" fmla="*/ 0 h 284"/>
                  <a:gd name="T24" fmla="*/ 196 w 208"/>
                  <a:gd name="T25" fmla="*/ 12 h 284"/>
                  <a:gd name="T26" fmla="*/ 165 w 208"/>
                  <a:gd name="T27" fmla="*/ 45 h 284"/>
                  <a:gd name="T28" fmla="*/ 208 w 208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284">
                    <a:moveTo>
                      <a:pt x="111" y="123"/>
                    </a:moveTo>
                    <a:lnTo>
                      <a:pt x="2" y="255"/>
                    </a:lnTo>
                    <a:lnTo>
                      <a:pt x="0" y="232"/>
                    </a:lnTo>
                    <a:lnTo>
                      <a:pt x="7" y="284"/>
                    </a:lnTo>
                    <a:lnTo>
                      <a:pt x="116" y="132"/>
                    </a:lnTo>
                    <a:lnTo>
                      <a:pt x="111" y="123"/>
                    </a:lnTo>
                    <a:moveTo>
                      <a:pt x="104" y="114"/>
                    </a:moveTo>
                    <a:lnTo>
                      <a:pt x="0" y="225"/>
                    </a:lnTo>
                    <a:lnTo>
                      <a:pt x="0" y="227"/>
                    </a:lnTo>
                    <a:lnTo>
                      <a:pt x="104" y="114"/>
                    </a:lnTo>
                    <a:lnTo>
                      <a:pt x="104" y="114"/>
                    </a:lnTo>
                    <a:moveTo>
                      <a:pt x="208" y="0"/>
                    </a:moveTo>
                    <a:lnTo>
                      <a:pt x="196" y="12"/>
                    </a:lnTo>
                    <a:lnTo>
                      <a:pt x="165" y="45"/>
                    </a:lnTo>
                    <a:lnTo>
                      <a:pt x="20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8" name="ïşḻïďê-Freeform 29"/>
              <p:cNvSpPr/>
              <p:nvPr/>
            </p:nvSpPr>
            <p:spPr bwMode="auto">
              <a:xfrm>
                <a:off x="6028712" y="5425107"/>
                <a:ext cx="77488" cy="97956"/>
              </a:xfrm>
              <a:custGeom>
                <a:avLst/>
                <a:gdLst>
                  <a:gd name="T0" fmla="*/ 92 w 106"/>
                  <a:gd name="T1" fmla="*/ 21 h 134"/>
                  <a:gd name="T2" fmla="*/ 7 w 106"/>
                  <a:gd name="T3" fmla="*/ 125 h 134"/>
                  <a:gd name="T4" fmla="*/ 12 w 106"/>
                  <a:gd name="T5" fmla="*/ 134 h 134"/>
                  <a:gd name="T6" fmla="*/ 92 w 106"/>
                  <a:gd name="T7" fmla="*/ 21 h 134"/>
                  <a:gd name="T8" fmla="*/ 106 w 106"/>
                  <a:gd name="T9" fmla="*/ 0 h 134"/>
                  <a:gd name="T10" fmla="*/ 104 w 106"/>
                  <a:gd name="T11" fmla="*/ 2 h 134"/>
                  <a:gd name="T12" fmla="*/ 61 w 106"/>
                  <a:gd name="T13" fmla="*/ 47 h 134"/>
                  <a:gd name="T14" fmla="*/ 0 w 106"/>
                  <a:gd name="T15" fmla="*/ 116 h 134"/>
                  <a:gd name="T16" fmla="*/ 0 w 106"/>
                  <a:gd name="T17" fmla="*/ 116 h 134"/>
                  <a:gd name="T18" fmla="*/ 102 w 106"/>
                  <a:gd name="T19" fmla="*/ 7 h 134"/>
                  <a:gd name="T20" fmla="*/ 106 w 106"/>
                  <a:gd name="T21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34">
                    <a:moveTo>
                      <a:pt x="92" y="21"/>
                    </a:moveTo>
                    <a:lnTo>
                      <a:pt x="7" y="125"/>
                    </a:lnTo>
                    <a:lnTo>
                      <a:pt x="12" y="134"/>
                    </a:lnTo>
                    <a:lnTo>
                      <a:pt x="92" y="21"/>
                    </a:lnTo>
                    <a:close/>
                    <a:moveTo>
                      <a:pt x="106" y="0"/>
                    </a:moveTo>
                    <a:lnTo>
                      <a:pt x="104" y="2"/>
                    </a:lnTo>
                    <a:lnTo>
                      <a:pt x="61" y="47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102" y="7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9" name="ïşḻïďê-Freeform 30"/>
              <p:cNvSpPr/>
              <p:nvPr/>
            </p:nvSpPr>
            <p:spPr bwMode="auto">
              <a:xfrm>
                <a:off x="6028712" y="5425107"/>
                <a:ext cx="77488" cy="97956"/>
              </a:xfrm>
              <a:custGeom>
                <a:avLst/>
                <a:gdLst>
                  <a:gd name="T0" fmla="*/ 92 w 106"/>
                  <a:gd name="T1" fmla="*/ 21 h 134"/>
                  <a:gd name="T2" fmla="*/ 7 w 106"/>
                  <a:gd name="T3" fmla="*/ 125 h 134"/>
                  <a:gd name="T4" fmla="*/ 12 w 106"/>
                  <a:gd name="T5" fmla="*/ 134 h 134"/>
                  <a:gd name="T6" fmla="*/ 92 w 106"/>
                  <a:gd name="T7" fmla="*/ 21 h 134"/>
                  <a:gd name="T8" fmla="*/ 106 w 106"/>
                  <a:gd name="T9" fmla="*/ 0 h 134"/>
                  <a:gd name="T10" fmla="*/ 104 w 106"/>
                  <a:gd name="T11" fmla="*/ 2 h 134"/>
                  <a:gd name="T12" fmla="*/ 61 w 106"/>
                  <a:gd name="T13" fmla="*/ 47 h 134"/>
                  <a:gd name="T14" fmla="*/ 0 w 106"/>
                  <a:gd name="T15" fmla="*/ 116 h 134"/>
                  <a:gd name="T16" fmla="*/ 0 w 106"/>
                  <a:gd name="T17" fmla="*/ 116 h 134"/>
                  <a:gd name="T18" fmla="*/ 102 w 106"/>
                  <a:gd name="T19" fmla="*/ 7 h 134"/>
                  <a:gd name="T20" fmla="*/ 106 w 106"/>
                  <a:gd name="T21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34">
                    <a:moveTo>
                      <a:pt x="92" y="21"/>
                    </a:moveTo>
                    <a:lnTo>
                      <a:pt x="7" y="125"/>
                    </a:lnTo>
                    <a:lnTo>
                      <a:pt x="12" y="134"/>
                    </a:lnTo>
                    <a:lnTo>
                      <a:pt x="92" y="21"/>
                    </a:lnTo>
                    <a:moveTo>
                      <a:pt x="106" y="0"/>
                    </a:moveTo>
                    <a:lnTo>
                      <a:pt x="104" y="2"/>
                    </a:lnTo>
                    <a:lnTo>
                      <a:pt x="61" y="47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102" y="7"/>
                    </a:lnTo>
                    <a:lnTo>
                      <a:pt x="1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0" name="ïşḻïďê-Freeform 31"/>
              <p:cNvSpPr/>
              <p:nvPr/>
            </p:nvSpPr>
            <p:spPr bwMode="auto">
              <a:xfrm>
                <a:off x="6095965" y="5422914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2 w 14"/>
                  <a:gd name="T5" fmla="*/ 5 h 17"/>
                  <a:gd name="T6" fmla="*/ 14 w 14"/>
                  <a:gd name="T7" fmla="*/ 3 h 17"/>
                  <a:gd name="T8" fmla="*/ 14 w 14"/>
                  <a:gd name="T9" fmla="*/ 0 h 17"/>
                  <a:gd name="T10" fmla="*/ 14 w 14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2" y="5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1" name="ïşḻïďê-Freeform 32"/>
              <p:cNvSpPr/>
              <p:nvPr/>
            </p:nvSpPr>
            <p:spPr bwMode="auto">
              <a:xfrm>
                <a:off x="6095965" y="5422914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2 w 14"/>
                  <a:gd name="T5" fmla="*/ 5 h 17"/>
                  <a:gd name="T6" fmla="*/ 14 w 14"/>
                  <a:gd name="T7" fmla="*/ 3 h 17"/>
                  <a:gd name="T8" fmla="*/ 14 w 14"/>
                  <a:gd name="T9" fmla="*/ 0 h 17"/>
                  <a:gd name="T10" fmla="*/ 14 w 14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2" y="5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2" name="ïşḻïďê-Freeform 33"/>
              <p:cNvSpPr/>
              <p:nvPr/>
            </p:nvSpPr>
            <p:spPr bwMode="auto">
              <a:xfrm>
                <a:off x="5675630" y="5251857"/>
                <a:ext cx="326764" cy="776340"/>
              </a:xfrm>
              <a:custGeom>
                <a:avLst/>
                <a:gdLst>
                  <a:gd name="T0" fmla="*/ 313 w 447"/>
                  <a:gd name="T1" fmla="*/ 0 h 1062"/>
                  <a:gd name="T2" fmla="*/ 336 w 447"/>
                  <a:gd name="T3" fmla="*/ 102 h 1062"/>
                  <a:gd name="T4" fmla="*/ 447 w 447"/>
                  <a:gd name="T5" fmla="*/ 1062 h 1062"/>
                  <a:gd name="T6" fmla="*/ 256 w 447"/>
                  <a:gd name="T7" fmla="*/ 1062 h 1062"/>
                  <a:gd name="T8" fmla="*/ 45 w 447"/>
                  <a:gd name="T9" fmla="*/ 634 h 1062"/>
                  <a:gd name="T10" fmla="*/ 246 w 447"/>
                  <a:gd name="T11" fmla="*/ 499 h 1062"/>
                  <a:gd name="T12" fmla="*/ 0 w 447"/>
                  <a:gd name="T13" fmla="*/ 383 h 1062"/>
                  <a:gd name="T14" fmla="*/ 213 w 447"/>
                  <a:gd name="T15" fmla="*/ 45 h 1062"/>
                  <a:gd name="T16" fmla="*/ 313 w 447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1062">
                    <a:moveTo>
                      <a:pt x="313" y="0"/>
                    </a:moveTo>
                    <a:lnTo>
                      <a:pt x="336" y="102"/>
                    </a:lnTo>
                    <a:lnTo>
                      <a:pt x="447" y="1062"/>
                    </a:lnTo>
                    <a:lnTo>
                      <a:pt x="256" y="1062"/>
                    </a:lnTo>
                    <a:lnTo>
                      <a:pt x="45" y="634"/>
                    </a:lnTo>
                    <a:lnTo>
                      <a:pt x="246" y="499"/>
                    </a:lnTo>
                    <a:lnTo>
                      <a:pt x="0" y="383"/>
                    </a:lnTo>
                    <a:lnTo>
                      <a:pt x="213" y="45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3" name="ïşḻïďê-Freeform 34"/>
              <p:cNvSpPr/>
              <p:nvPr/>
            </p:nvSpPr>
            <p:spPr bwMode="auto">
              <a:xfrm>
                <a:off x="5675630" y="5251857"/>
                <a:ext cx="326764" cy="776340"/>
              </a:xfrm>
              <a:custGeom>
                <a:avLst/>
                <a:gdLst>
                  <a:gd name="T0" fmla="*/ 313 w 447"/>
                  <a:gd name="T1" fmla="*/ 0 h 1062"/>
                  <a:gd name="T2" fmla="*/ 336 w 447"/>
                  <a:gd name="T3" fmla="*/ 102 h 1062"/>
                  <a:gd name="T4" fmla="*/ 447 w 447"/>
                  <a:gd name="T5" fmla="*/ 1062 h 1062"/>
                  <a:gd name="T6" fmla="*/ 256 w 447"/>
                  <a:gd name="T7" fmla="*/ 1062 h 1062"/>
                  <a:gd name="T8" fmla="*/ 45 w 447"/>
                  <a:gd name="T9" fmla="*/ 634 h 1062"/>
                  <a:gd name="T10" fmla="*/ 246 w 447"/>
                  <a:gd name="T11" fmla="*/ 499 h 1062"/>
                  <a:gd name="T12" fmla="*/ 0 w 447"/>
                  <a:gd name="T13" fmla="*/ 383 h 1062"/>
                  <a:gd name="T14" fmla="*/ 213 w 447"/>
                  <a:gd name="T15" fmla="*/ 45 h 1062"/>
                  <a:gd name="T16" fmla="*/ 313 w 447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1062">
                    <a:moveTo>
                      <a:pt x="313" y="0"/>
                    </a:moveTo>
                    <a:lnTo>
                      <a:pt x="336" y="102"/>
                    </a:lnTo>
                    <a:lnTo>
                      <a:pt x="447" y="1062"/>
                    </a:lnTo>
                    <a:lnTo>
                      <a:pt x="256" y="1062"/>
                    </a:lnTo>
                    <a:lnTo>
                      <a:pt x="45" y="634"/>
                    </a:lnTo>
                    <a:lnTo>
                      <a:pt x="246" y="499"/>
                    </a:lnTo>
                    <a:lnTo>
                      <a:pt x="0" y="383"/>
                    </a:lnTo>
                    <a:lnTo>
                      <a:pt x="213" y="45"/>
                    </a:lnTo>
                    <a:lnTo>
                      <a:pt x="3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4" name="ïşḻïďê-Freeform 35"/>
              <p:cNvSpPr/>
              <p:nvPr/>
            </p:nvSpPr>
            <p:spPr bwMode="auto">
              <a:xfrm>
                <a:off x="6213659" y="5240160"/>
                <a:ext cx="326764" cy="788037"/>
              </a:xfrm>
              <a:custGeom>
                <a:avLst/>
                <a:gdLst>
                  <a:gd name="T0" fmla="*/ 111 w 447"/>
                  <a:gd name="T1" fmla="*/ 0 h 1078"/>
                  <a:gd name="T2" fmla="*/ 111 w 447"/>
                  <a:gd name="T3" fmla="*/ 116 h 1078"/>
                  <a:gd name="T4" fmla="*/ 0 w 447"/>
                  <a:gd name="T5" fmla="*/ 1078 h 1078"/>
                  <a:gd name="T6" fmla="*/ 191 w 447"/>
                  <a:gd name="T7" fmla="*/ 1078 h 1078"/>
                  <a:gd name="T8" fmla="*/ 402 w 447"/>
                  <a:gd name="T9" fmla="*/ 650 h 1078"/>
                  <a:gd name="T10" fmla="*/ 201 w 447"/>
                  <a:gd name="T11" fmla="*/ 515 h 1078"/>
                  <a:gd name="T12" fmla="*/ 447 w 447"/>
                  <a:gd name="T13" fmla="*/ 399 h 1078"/>
                  <a:gd name="T14" fmla="*/ 246 w 447"/>
                  <a:gd name="T15" fmla="*/ 61 h 1078"/>
                  <a:gd name="T16" fmla="*/ 111 w 447"/>
                  <a:gd name="T17" fmla="*/ 0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1078">
                    <a:moveTo>
                      <a:pt x="111" y="0"/>
                    </a:moveTo>
                    <a:lnTo>
                      <a:pt x="111" y="116"/>
                    </a:lnTo>
                    <a:lnTo>
                      <a:pt x="0" y="1078"/>
                    </a:lnTo>
                    <a:lnTo>
                      <a:pt x="191" y="1078"/>
                    </a:lnTo>
                    <a:lnTo>
                      <a:pt x="402" y="650"/>
                    </a:lnTo>
                    <a:lnTo>
                      <a:pt x="201" y="515"/>
                    </a:lnTo>
                    <a:lnTo>
                      <a:pt x="447" y="399"/>
                    </a:lnTo>
                    <a:lnTo>
                      <a:pt x="246" y="61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5" name="ïşḻïďê-Freeform 36"/>
              <p:cNvSpPr/>
              <p:nvPr/>
            </p:nvSpPr>
            <p:spPr bwMode="auto">
              <a:xfrm>
                <a:off x="5878122" y="5422914"/>
                <a:ext cx="494167" cy="605283"/>
              </a:xfrm>
              <a:custGeom>
                <a:avLst/>
                <a:gdLst>
                  <a:gd name="T0" fmla="*/ 135 w 286"/>
                  <a:gd name="T1" fmla="*/ 0 h 350"/>
                  <a:gd name="T2" fmla="*/ 286 w 286"/>
                  <a:gd name="T3" fmla="*/ 44 h 350"/>
                  <a:gd name="T4" fmla="*/ 228 w 286"/>
                  <a:gd name="T5" fmla="*/ 350 h 350"/>
                  <a:gd name="T6" fmla="*/ 23 w 286"/>
                  <a:gd name="T7" fmla="*/ 350 h 350"/>
                  <a:gd name="T8" fmla="*/ 0 w 286"/>
                  <a:gd name="T9" fmla="*/ 45 h 350"/>
                  <a:gd name="T10" fmla="*/ 135 w 286"/>
                  <a:gd name="T11" fmla="*/ 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6" h="350">
                    <a:moveTo>
                      <a:pt x="135" y="0"/>
                    </a:moveTo>
                    <a:cubicBezTo>
                      <a:pt x="135" y="0"/>
                      <a:pt x="286" y="35"/>
                      <a:pt x="286" y="44"/>
                    </a:cubicBezTo>
                    <a:cubicBezTo>
                      <a:pt x="286" y="53"/>
                      <a:pt x="228" y="350"/>
                      <a:pt x="228" y="350"/>
                    </a:cubicBezTo>
                    <a:cubicBezTo>
                      <a:pt x="23" y="350"/>
                      <a:pt x="23" y="350"/>
                      <a:pt x="23" y="35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35" y="0"/>
                      <a:pt x="135" y="0"/>
                      <a:pt x="13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6" name="ïşḻïďê-Freeform 37"/>
              <p:cNvSpPr/>
              <p:nvPr/>
            </p:nvSpPr>
            <p:spPr bwMode="auto">
              <a:xfrm>
                <a:off x="6032366" y="5421453"/>
                <a:ext cx="160093" cy="157168"/>
              </a:xfrm>
              <a:custGeom>
                <a:avLst/>
                <a:gdLst>
                  <a:gd name="T0" fmla="*/ 219 w 219"/>
                  <a:gd name="T1" fmla="*/ 121 h 215"/>
                  <a:gd name="T2" fmla="*/ 158 w 219"/>
                  <a:gd name="T3" fmla="*/ 215 h 215"/>
                  <a:gd name="T4" fmla="*/ 61 w 219"/>
                  <a:gd name="T5" fmla="*/ 215 h 215"/>
                  <a:gd name="T6" fmla="*/ 0 w 219"/>
                  <a:gd name="T7" fmla="*/ 121 h 215"/>
                  <a:gd name="T8" fmla="*/ 108 w 219"/>
                  <a:gd name="T9" fmla="*/ 0 h 215"/>
                  <a:gd name="T10" fmla="*/ 219 w 219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215">
                    <a:moveTo>
                      <a:pt x="219" y="121"/>
                    </a:moveTo>
                    <a:lnTo>
                      <a:pt x="158" y="215"/>
                    </a:lnTo>
                    <a:lnTo>
                      <a:pt x="61" y="215"/>
                    </a:lnTo>
                    <a:lnTo>
                      <a:pt x="0" y="121"/>
                    </a:lnTo>
                    <a:lnTo>
                      <a:pt x="108" y="0"/>
                    </a:lnTo>
                    <a:lnTo>
                      <a:pt x="219" y="121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7" name="ïşḻïďê-Freeform 38"/>
              <p:cNvSpPr/>
              <p:nvPr/>
            </p:nvSpPr>
            <p:spPr bwMode="auto">
              <a:xfrm>
                <a:off x="6032366" y="5421453"/>
                <a:ext cx="160093" cy="157168"/>
              </a:xfrm>
              <a:custGeom>
                <a:avLst/>
                <a:gdLst>
                  <a:gd name="T0" fmla="*/ 219 w 219"/>
                  <a:gd name="T1" fmla="*/ 121 h 215"/>
                  <a:gd name="T2" fmla="*/ 158 w 219"/>
                  <a:gd name="T3" fmla="*/ 215 h 215"/>
                  <a:gd name="T4" fmla="*/ 61 w 219"/>
                  <a:gd name="T5" fmla="*/ 215 h 215"/>
                  <a:gd name="T6" fmla="*/ 0 w 219"/>
                  <a:gd name="T7" fmla="*/ 121 h 215"/>
                  <a:gd name="T8" fmla="*/ 108 w 219"/>
                  <a:gd name="T9" fmla="*/ 0 h 215"/>
                  <a:gd name="T10" fmla="*/ 219 w 219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215">
                    <a:moveTo>
                      <a:pt x="219" y="121"/>
                    </a:moveTo>
                    <a:lnTo>
                      <a:pt x="158" y="215"/>
                    </a:lnTo>
                    <a:lnTo>
                      <a:pt x="61" y="215"/>
                    </a:lnTo>
                    <a:lnTo>
                      <a:pt x="0" y="121"/>
                    </a:lnTo>
                    <a:lnTo>
                      <a:pt x="108" y="0"/>
                    </a:lnTo>
                    <a:lnTo>
                      <a:pt x="219" y="1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8" name="ïşḻïďê-Freeform 39"/>
              <p:cNvSpPr/>
              <p:nvPr/>
            </p:nvSpPr>
            <p:spPr bwMode="auto">
              <a:xfrm>
                <a:off x="6013360" y="5578621"/>
                <a:ext cx="198106" cy="449576"/>
              </a:xfrm>
              <a:custGeom>
                <a:avLst/>
                <a:gdLst>
                  <a:gd name="T0" fmla="*/ 184 w 271"/>
                  <a:gd name="T1" fmla="*/ 0 h 615"/>
                  <a:gd name="T2" fmla="*/ 271 w 271"/>
                  <a:gd name="T3" fmla="*/ 615 h 615"/>
                  <a:gd name="T4" fmla="*/ 0 w 271"/>
                  <a:gd name="T5" fmla="*/ 615 h 615"/>
                  <a:gd name="T6" fmla="*/ 87 w 271"/>
                  <a:gd name="T7" fmla="*/ 0 h 615"/>
                  <a:gd name="T8" fmla="*/ 184 w 271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615">
                    <a:moveTo>
                      <a:pt x="184" y="0"/>
                    </a:moveTo>
                    <a:lnTo>
                      <a:pt x="271" y="615"/>
                    </a:lnTo>
                    <a:lnTo>
                      <a:pt x="0" y="615"/>
                    </a:lnTo>
                    <a:lnTo>
                      <a:pt x="87" y="0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28A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9" name="ïşḻïďê-Freeform 40"/>
              <p:cNvSpPr/>
              <p:nvPr/>
            </p:nvSpPr>
            <p:spPr bwMode="auto">
              <a:xfrm>
                <a:off x="6013360" y="5578621"/>
                <a:ext cx="198106" cy="449576"/>
              </a:xfrm>
              <a:custGeom>
                <a:avLst/>
                <a:gdLst>
                  <a:gd name="T0" fmla="*/ 184 w 271"/>
                  <a:gd name="T1" fmla="*/ 0 h 615"/>
                  <a:gd name="T2" fmla="*/ 271 w 271"/>
                  <a:gd name="T3" fmla="*/ 615 h 615"/>
                  <a:gd name="T4" fmla="*/ 0 w 271"/>
                  <a:gd name="T5" fmla="*/ 615 h 615"/>
                  <a:gd name="T6" fmla="*/ 87 w 271"/>
                  <a:gd name="T7" fmla="*/ 0 h 615"/>
                  <a:gd name="T8" fmla="*/ 184 w 271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615">
                    <a:moveTo>
                      <a:pt x="184" y="0"/>
                    </a:moveTo>
                    <a:lnTo>
                      <a:pt x="271" y="615"/>
                    </a:lnTo>
                    <a:lnTo>
                      <a:pt x="0" y="615"/>
                    </a:lnTo>
                    <a:lnTo>
                      <a:pt x="87" y="0"/>
                    </a:lnTo>
                    <a:lnTo>
                      <a:pt x="1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0" name="ïşḻïďê-Freeform 41"/>
              <p:cNvSpPr/>
              <p:nvPr/>
            </p:nvSpPr>
            <p:spPr bwMode="auto">
              <a:xfrm>
                <a:off x="6111317" y="5188258"/>
                <a:ext cx="203954" cy="395480"/>
              </a:xfrm>
              <a:custGeom>
                <a:avLst/>
                <a:gdLst>
                  <a:gd name="T0" fmla="*/ 256 w 279"/>
                  <a:gd name="T1" fmla="*/ 0 h 541"/>
                  <a:gd name="T2" fmla="*/ 279 w 279"/>
                  <a:gd name="T3" fmla="*/ 87 h 541"/>
                  <a:gd name="T4" fmla="*/ 216 w 279"/>
                  <a:gd name="T5" fmla="*/ 541 h 541"/>
                  <a:gd name="T6" fmla="*/ 0 w 279"/>
                  <a:gd name="T7" fmla="*/ 321 h 541"/>
                  <a:gd name="T8" fmla="*/ 256 w 279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541">
                    <a:moveTo>
                      <a:pt x="256" y="0"/>
                    </a:moveTo>
                    <a:lnTo>
                      <a:pt x="279" y="87"/>
                    </a:lnTo>
                    <a:lnTo>
                      <a:pt x="216" y="541"/>
                    </a:lnTo>
                    <a:lnTo>
                      <a:pt x="0" y="32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1" name="ïşḻïďê-Freeform 42"/>
              <p:cNvSpPr/>
              <p:nvPr/>
            </p:nvSpPr>
            <p:spPr bwMode="auto">
              <a:xfrm>
                <a:off x="6111317" y="5188258"/>
                <a:ext cx="203954" cy="395480"/>
              </a:xfrm>
              <a:custGeom>
                <a:avLst/>
                <a:gdLst>
                  <a:gd name="T0" fmla="*/ 256 w 279"/>
                  <a:gd name="T1" fmla="*/ 0 h 541"/>
                  <a:gd name="T2" fmla="*/ 279 w 279"/>
                  <a:gd name="T3" fmla="*/ 87 h 541"/>
                  <a:gd name="T4" fmla="*/ 216 w 279"/>
                  <a:gd name="T5" fmla="*/ 541 h 541"/>
                  <a:gd name="T6" fmla="*/ 0 w 279"/>
                  <a:gd name="T7" fmla="*/ 321 h 541"/>
                  <a:gd name="T8" fmla="*/ 256 w 279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541">
                    <a:moveTo>
                      <a:pt x="256" y="0"/>
                    </a:moveTo>
                    <a:lnTo>
                      <a:pt x="279" y="87"/>
                    </a:lnTo>
                    <a:lnTo>
                      <a:pt x="216" y="541"/>
                    </a:lnTo>
                    <a:lnTo>
                      <a:pt x="0" y="321"/>
                    </a:lnTo>
                    <a:lnTo>
                      <a:pt x="2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2" name="ïşḻïďê-Freeform 43"/>
              <p:cNvSpPr/>
              <p:nvPr/>
            </p:nvSpPr>
            <p:spPr bwMode="auto">
              <a:xfrm>
                <a:off x="5912480" y="5188258"/>
                <a:ext cx="198837" cy="399136"/>
              </a:xfrm>
              <a:custGeom>
                <a:avLst/>
                <a:gdLst>
                  <a:gd name="T0" fmla="*/ 17 w 272"/>
                  <a:gd name="T1" fmla="*/ 0 h 546"/>
                  <a:gd name="T2" fmla="*/ 0 w 272"/>
                  <a:gd name="T3" fmla="*/ 85 h 546"/>
                  <a:gd name="T4" fmla="*/ 57 w 272"/>
                  <a:gd name="T5" fmla="*/ 546 h 546"/>
                  <a:gd name="T6" fmla="*/ 272 w 272"/>
                  <a:gd name="T7" fmla="*/ 321 h 546"/>
                  <a:gd name="T8" fmla="*/ 17 w 272"/>
                  <a:gd name="T9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546">
                    <a:moveTo>
                      <a:pt x="17" y="0"/>
                    </a:moveTo>
                    <a:lnTo>
                      <a:pt x="0" y="85"/>
                    </a:lnTo>
                    <a:lnTo>
                      <a:pt x="57" y="546"/>
                    </a:lnTo>
                    <a:lnTo>
                      <a:pt x="272" y="32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3" name="ïşḻïďê-Freeform 44"/>
              <p:cNvSpPr/>
              <p:nvPr/>
            </p:nvSpPr>
            <p:spPr bwMode="auto">
              <a:xfrm>
                <a:off x="5912480" y="5188258"/>
                <a:ext cx="198837" cy="399136"/>
              </a:xfrm>
              <a:custGeom>
                <a:avLst/>
                <a:gdLst>
                  <a:gd name="T0" fmla="*/ 17 w 272"/>
                  <a:gd name="T1" fmla="*/ 0 h 546"/>
                  <a:gd name="T2" fmla="*/ 0 w 272"/>
                  <a:gd name="T3" fmla="*/ 85 h 546"/>
                  <a:gd name="T4" fmla="*/ 57 w 272"/>
                  <a:gd name="T5" fmla="*/ 546 h 546"/>
                  <a:gd name="T6" fmla="*/ 272 w 272"/>
                  <a:gd name="T7" fmla="*/ 321 h 546"/>
                  <a:gd name="T8" fmla="*/ 17 w 272"/>
                  <a:gd name="T9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546">
                    <a:moveTo>
                      <a:pt x="17" y="0"/>
                    </a:moveTo>
                    <a:lnTo>
                      <a:pt x="0" y="85"/>
                    </a:lnTo>
                    <a:lnTo>
                      <a:pt x="57" y="546"/>
                    </a:lnTo>
                    <a:lnTo>
                      <a:pt x="272" y="321"/>
                    </a:lnTo>
                    <a:lnTo>
                      <a:pt x="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4" name="ïşḻïďê-Freeform 45"/>
              <p:cNvSpPr/>
              <p:nvPr/>
            </p:nvSpPr>
            <p:spPr bwMode="auto">
              <a:xfrm>
                <a:off x="6106199" y="5184603"/>
                <a:ext cx="188603" cy="236850"/>
              </a:xfrm>
              <a:custGeom>
                <a:avLst/>
                <a:gdLst>
                  <a:gd name="T0" fmla="*/ 109 w 109"/>
                  <a:gd name="T1" fmla="*/ 0 h 137"/>
                  <a:gd name="T2" fmla="*/ 104 w 109"/>
                  <a:gd name="T3" fmla="*/ 6 h 137"/>
                  <a:gd name="T4" fmla="*/ 2 w 109"/>
                  <a:gd name="T5" fmla="*/ 134 h 137"/>
                  <a:gd name="T6" fmla="*/ 0 w 109"/>
                  <a:gd name="T7" fmla="*/ 131 h 137"/>
                  <a:gd name="T8" fmla="*/ 0 w 109"/>
                  <a:gd name="T9" fmla="*/ 135 h 137"/>
                  <a:gd name="T10" fmla="*/ 3 w 109"/>
                  <a:gd name="T11" fmla="*/ 137 h 137"/>
                  <a:gd name="T12" fmla="*/ 109 w 109"/>
                  <a:gd name="T13" fmla="*/ 2 h 137"/>
                  <a:gd name="T14" fmla="*/ 109 w 109"/>
                  <a:gd name="T15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37">
                    <a:moveTo>
                      <a:pt x="109" y="0"/>
                    </a:moveTo>
                    <a:cubicBezTo>
                      <a:pt x="109" y="0"/>
                      <a:pt x="108" y="2"/>
                      <a:pt x="104" y="6"/>
                    </a:cubicBezTo>
                    <a:cubicBezTo>
                      <a:pt x="2" y="134"/>
                      <a:pt x="2" y="134"/>
                      <a:pt x="2" y="134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3" y="137"/>
                      <a:pt x="3" y="137"/>
                      <a:pt x="3" y="137"/>
                    </a:cubicBezTo>
                    <a:cubicBezTo>
                      <a:pt x="109" y="2"/>
                      <a:pt x="109" y="2"/>
                      <a:pt x="109" y="2"/>
                    </a:cubicBezTo>
                    <a:cubicBezTo>
                      <a:pt x="109" y="0"/>
                      <a:pt x="109" y="0"/>
                      <a:pt x="109" y="0"/>
                    </a:cubicBezTo>
                  </a:path>
                </a:pathLst>
              </a:custGeom>
              <a:solidFill>
                <a:srgbClr val="DEB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5" name="ïşḻïďê-Freeform 46"/>
              <p:cNvSpPr/>
              <p:nvPr/>
            </p:nvSpPr>
            <p:spPr bwMode="auto">
              <a:xfrm>
                <a:off x="6286029" y="5184603"/>
                <a:ext cx="8772" cy="10235"/>
              </a:xfrm>
              <a:custGeom>
                <a:avLst/>
                <a:gdLst>
                  <a:gd name="T0" fmla="*/ 5 w 5"/>
                  <a:gd name="T1" fmla="*/ 0 h 6"/>
                  <a:gd name="T2" fmla="*/ 5 w 5"/>
                  <a:gd name="T3" fmla="*/ 0 h 6"/>
                  <a:gd name="T4" fmla="*/ 0 w 5"/>
                  <a:gd name="T5" fmla="*/ 6 h 6"/>
                  <a:gd name="T6" fmla="*/ 5 w 5"/>
                  <a:gd name="T7" fmla="*/ 0 h 6"/>
                  <a:gd name="T8" fmla="*/ 5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CCA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6" name="ïşḻïďê-Freeform 47"/>
              <p:cNvSpPr/>
              <p:nvPr/>
            </p:nvSpPr>
            <p:spPr bwMode="auto">
              <a:xfrm>
                <a:off x="6106199" y="5417798"/>
                <a:ext cx="5117" cy="511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5 w 7"/>
                  <a:gd name="T5" fmla="*/ 7 h 7"/>
                  <a:gd name="T6" fmla="*/ 7 w 7"/>
                  <a:gd name="T7" fmla="*/ 5 h 7"/>
                  <a:gd name="T8" fmla="*/ 0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7" name="ïşḻïďê-Freeform 48"/>
              <p:cNvSpPr/>
              <p:nvPr/>
            </p:nvSpPr>
            <p:spPr bwMode="auto">
              <a:xfrm>
                <a:off x="6106199" y="5417798"/>
                <a:ext cx="5117" cy="511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5 w 7"/>
                  <a:gd name="T5" fmla="*/ 7 h 7"/>
                  <a:gd name="T6" fmla="*/ 7 w 7"/>
                  <a:gd name="T7" fmla="*/ 5 h 7"/>
                  <a:gd name="T8" fmla="*/ 0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8" name="ïşḻïďê-Freeform 50"/>
              <p:cNvSpPr/>
              <p:nvPr/>
            </p:nvSpPr>
            <p:spPr bwMode="auto">
              <a:xfrm>
                <a:off x="6114971" y="5426570"/>
                <a:ext cx="154245" cy="207609"/>
              </a:xfrm>
              <a:custGeom>
                <a:avLst/>
                <a:gdLst>
                  <a:gd name="T0" fmla="*/ 99 w 211"/>
                  <a:gd name="T1" fmla="*/ 123 h 284"/>
                  <a:gd name="T2" fmla="*/ 92 w 211"/>
                  <a:gd name="T3" fmla="*/ 132 h 284"/>
                  <a:gd name="T4" fmla="*/ 201 w 211"/>
                  <a:gd name="T5" fmla="*/ 284 h 284"/>
                  <a:gd name="T6" fmla="*/ 211 w 211"/>
                  <a:gd name="T7" fmla="*/ 222 h 284"/>
                  <a:gd name="T8" fmla="*/ 206 w 211"/>
                  <a:gd name="T9" fmla="*/ 255 h 284"/>
                  <a:gd name="T10" fmla="*/ 99 w 211"/>
                  <a:gd name="T11" fmla="*/ 123 h 284"/>
                  <a:gd name="T12" fmla="*/ 0 w 211"/>
                  <a:gd name="T13" fmla="*/ 0 h 284"/>
                  <a:gd name="T14" fmla="*/ 106 w 211"/>
                  <a:gd name="T15" fmla="*/ 114 h 284"/>
                  <a:gd name="T16" fmla="*/ 106 w 211"/>
                  <a:gd name="T17" fmla="*/ 114 h 284"/>
                  <a:gd name="T18" fmla="*/ 211 w 211"/>
                  <a:gd name="T19" fmla="*/ 222 h 284"/>
                  <a:gd name="T20" fmla="*/ 17 w 211"/>
                  <a:gd name="T21" fmla="*/ 17 h 284"/>
                  <a:gd name="T22" fmla="*/ 0 w 211"/>
                  <a:gd name="T23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1" h="284">
                    <a:moveTo>
                      <a:pt x="99" y="123"/>
                    </a:moveTo>
                    <a:lnTo>
                      <a:pt x="92" y="132"/>
                    </a:lnTo>
                    <a:lnTo>
                      <a:pt x="201" y="284"/>
                    </a:lnTo>
                    <a:lnTo>
                      <a:pt x="211" y="222"/>
                    </a:lnTo>
                    <a:lnTo>
                      <a:pt x="206" y="255"/>
                    </a:lnTo>
                    <a:lnTo>
                      <a:pt x="99" y="123"/>
                    </a:lnTo>
                    <a:moveTo>
                      <a:pt x="0" y="0"/>
                    </a:moveTo>
                    <a:lnTo>
                      <a:pt x="106" y="114"/>
                    </a:lnTo>
                    <a:lnTo>
                      <a:pt x="106" y="114"/>
                    </a:lnTo>
                    <a:lnTo>
                      <a:pt x="211" y="222"/>
                    </a:lnTo>
                    <a:lnTo>
                      <a:pt x="17" y="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9" name="ïşḻïďê-Freeform 52"/>
              <p:cNvSpPr/>
              <p:nvPr/>
            </p:nvSpPr>
            <p:spPr bwMode="auto">
              <a:xfrm>
                <a:off x="6113510" y="5425107"/>
                <a:ext cx="78950" cy="97956"/>
              </a:xfrm>
              <a:custGeom>
                <a:avLst/>
                <a:gdLst>
                  <a:gd name="T0" fmla="*/ 16 w 108"/>
                  <a:gd name="T1" fmla="*/ 21 h 134"/>
                  <a:gd name="T2" fmla="*/ 94 w 108"/>
                  <a:gd name="T3" fmla="*/ 134 h 134"/>
                  <a:gd name="T4" fmla="*/ 101 w 108"/>
                  <a:gd name="T5" fmla="*/ 125 h 134"/>
                  <a:gd name="T6" fmla="*/ 16 w 108"/>
                  <a:gd name="T7" fmla="*/ 21 h 134"/>
                  <a:gd name="T8" fmla="*/ 0 w 108"/>
                  <a:gd name="T9" fmla="*/ 0 h 134"/>
                  <a:gd name="T10" fmla="*/ 4 w 108"/>
                  <a:gd name="T11" fmla="*/ 7 h 134"/>
                  <a:gd name="T12" fmla="*/ 108 w 108"/>
                  <a:gd name="T13" fmla="*/ 116 h 134"/>
                  <a:gd name="T14" fmla="*/ 108 w 108"/>
                  <a:gd name="T15" fmla="*/ 116 h 134"/>
                  <a:gd name="T16" fmla="*/ 2 w 108"/>
                  <a:gd name="T17" fmla="*/ 2 h 134"/>
                  <a:gd name="T18" fmla="*/ 0 w 108"/>
                  <a:gd name="T1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134">
                    <a:moveTo>
                      <a:pt x="16" y="21"/>
                    </a:moveTo>
                    <a:lnTo>
                      <a:pt x="94" y="134"/>
                    </a:lnTo>
                    <a:lnTo>
                      <a:pt x="101" y="125"/>
                    </a:lnTo>
                    <a:lnTo>
                      <a:pt x="16" y="21"/>
                    </a:lnTo>
                    <a:moveTo>
                      <a:pt x="0" y="0"/>
                    </a:moveTo>
                    <a:lnTo>
                      <a:pt x="4" y="7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0" name="ïşḻïďê-Freeform 53"/>
              <p:cNvSpPr/>
              <p:nvPr/>
            </p:nvSpPr>
            <p:spPr bwMode="auto">
              <a:xfrm>
                <a:off x="6111317" y="5422914"/>
                <a:ext cx="16082" cy="16082"/>
              </a:xfrm>
              <a:custGeom>
                <a:avLst/>
                <a:gdLst>
                  <a:gd name="T0" fmla="*/ 0 w 22"/>
                  <a:gd name="T1" fmla="*/ 0 h 22"/>
                  <a:gd name="T2" fmla="*/ 3 w 22"/>
                  <a:gd name="T3" fmla="*/ 3 h 22"/>
                  <a:gd name="T4" fmla="*/ 5 w 22"/>
                  <a:gd name="T5" fmla="*/ 5 h 22"/>
                  <a:gd name="T6" fmla="*/ 22 w 22"/>
                  <a:gd name="T7" fmla="*/ 22 h 22"/>
                  <a:gd name="T8" fmla="*/ 0 w 2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0" y="0"/>
                    </a:moveTo>
                    <a:lnTo>
                      <a:pt x="3" y="3"/>
                    </a:lnTo>
                    <a:lnTo>
                      <a:pt x="5" y="5"/>
                    </a:lnTo>
                    <a:lnTo>
                      <a:pt x="22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1" name="ïşḻïďê-Freeform 54"/>
              <p:cNvSpPr/>
              <p:nvPr/>
            </p:nvSpPr>
            <p:spPr bwMode="auto">
              <a:xfrm>
                <a:off x="6111317" y="5422914"/>
                <a:ext cx="16082" cy="16082"/>
              </a:xfrm>
              <a:custGeom>
                <a:avLst/>
                <a:gdLst>
                  <a:gd name="T0" fmla="*/ 0 w 22"/>
                  <a:gd name="T1" fmla="*/ 0 h 22"/>
                  <a:gd name="T2" fmla="*/ 3 w 22"/>
                  <a:gd name="T3" fmla="*/ 3 h 22"/>
                  <a:gd name="T4" fmla="*/ 5 w 22"/>
                  <a:gd name="T5" fmla="*/ 5 h 22"/>
                  <a:gd name="T6" fmla="*/ 22 w 22"/>
                  <a:gd name="T7" fmla="*/ 22 h 22"/>
                  <a:gd name="T8" fmla="*/ 0 w 2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0" y="0"/>
                    </a:moveTo>
                    <a:lnTo>
                      <a:pt x="3" y="3"/>
                    </a:lnTo>
                    <a:lnTo>
                      <a:pt x="5" y="5"/>
                    </a:lnTo>
                    <a:lnTo>
                      <a:pt x="22" y="2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ïşḻïďê-Freeform 55"/>
              <p:cNvSpPr/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5 h 5"/>
                  <a:gd name="T4" fmla="*/ 0 w 7"/>
                  <a:gd name="T5" fmla="*/ 5 h 5"/>
                  <a:gd name="T6" fmla="*/ 0 w 7"/>
                  <a:gd name="T7" fmla="*/ 5 h 5"/>
                  <a:gd name="T8" fmla="*/ 5 w 7"/>
                  <a:gd name="T9" fmla="*/ 0 h 5"/>
                  <a:gd name="T10" fmla="*/ 5 w 7"/>
                  <a:gd name="T11" fmla="*/ 0 h 5"/>
                  <a:gd name="T12" fmla="*/ 7 w 7"/>
                  <a:gd name="T13" fmla="*/ 0 h 5"/>
                  <a:gd name="T14" fmla="*/ 5 w 7"/>
                  <a:gd name="T15" fmla="*/ 0 h 5"/>
                  <a:gd name="T16" fmla="*/ 5 w 7"/>
                  <a:gd name="T17" fmla="*/ 0 h 5"/>
                  <a:gd name="T18" fmla="*/ 7 w 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3" name="ïşḻïďê-Freeform 56"/>
              <p:cNvSpPr/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5 h 5"/>
                  <a:gd name="T4" fmla="*/ 0 w 7"/>
                  <a:gd name="T5" fmla="*/ 5 h 5"/>
                  <a:gd name="T6" fmla="*/ 0 w 7"/>
                  <a:gd name="T7" fmla="*/ 5 h 5"/>
                  <a:gd name="T8" fmla="*/ 5 w 7"/>
                  <a:gd name="T9" fmla="*/ 0 h 5"/>
                  <a:gd name="T10" fmla="*/ 5 w 7"/>
                  <a:gd name="T11" fmla="*/ 0 h 5"/>
                  <a:gd name="T12" fmla="*/ 7 w 7"/>
                  <a:gd name="T13" fmla="*/ 0 h 5"/>
                  <a:gd name="T14" fmla="*/ 5 w 7"/>
                  <a:gd name="T15" fmla="*/ 0 h 5"/>
                  <a:gd name="T16" fmla="*/ 5 w 7"/>
                  <a:gd name="T17" fmla="*/ 0 h 5"/>
                  <a:gd name="T18" fmla="*/ 7 w 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ïşḻïďê-Freeform 57"/>
              <p:cNvSpPr/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3 w 7"/>
                  <a:gd name="T3" fmla="*/ 3 h 5"/>
                  <a:gd name="T4" fmla="*/ 0 w 7"/>
                  <a:gd name="T5" fmla="*/ 5 h 5"/>
                  <a:gd name="T6" fmla="*/ 5 w 7"/>
                  <a:gd name="T7" fmla="*/ 0 h 5"/>
                  <a:gd name="T8" fmla="*/ 5 w 7"/>
                  <a:gd name="T9" fmla="*/ 0 h 5"/>
                  <a:gd name="T10" fmla="*/ 7 w 7"/>
                  <a:gd name="T11" fmla="*/ 0 h 5"/>
                  <a:gd name="T12" fmla="*/ 5 w 7"/>
                  <a:gd name="T13" fmla="*/ 0 h 5"/>
                  <a:gd name="T14" fmla="*/ 5 w 7"/>
                  <a:gd name="T15" fmla="*/ 0 h 5"/>
                  <a:gd name="T16" fmla="*/ 7 w 7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3" y="3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5" name="ïşḻïďê-Freeform 58"/>
              <p:cNvSpPr/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3 w 7"/>
                  <a:gd name="T3" fmla="*/ 3 h 5"/>
                  <a:gd name="T4" fmla="*/ 0 w 7"/>
                  <a:gd name="T5" fmla="*/ 5 h 5"/>
                  <a:gd name="T6" fmla="*/ 5 w 7"/>
                  <a:gd name="T7" fmla="*/ 0 h 5"/>
                  <a:gd name="T8" fmla="*/ 5 w 7"/>
                  <a:gd name="T9" fmla="*/ 0 h 5"/>
                  <a:gd name="T10" fmla="*/ 7 w 7"/>
                  <a:gd name="T11" fmla="*/ 0 h 5"/>
                  <a:gd name="T12" fmla="*/ 5 w 7"/>
                  <a:gd name="T13" fmla="*/ 0 h 5"/>
                  <a:gd name="T14" fmla="*/ 5 w 7"/>
                  <a:gd name="T15" fmla="*/ 0 h 5"/>
                  <a:gd name="T16" fmla="*/ 7 w 7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3" y="3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ïşḻïďê-Freeform 59"/>
              <p:cNvSpPr/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3 h 3"/>
                  <a:gd name="T4" fmla="*/ 0 w 5"/>
                  <a:gd name="T5" fmla="*/ 3 h 3"/>
                  <a:gd name="T6" fmla="*/ 5 w 5"/>
                  <a:gd name="T7" fmla="*/ 0 h 3"/>
                  <a:gd name="T8" fmla="*/ 5 w 5"/>
                  <a:gd name="T9" fmla="*/ 0 h 3"/>
                  <a:gd name="T10" fmla="*/ 5 w 5"/>
                  <a:gd name="T11" fmla="*/ 0 h 3"/>
                  <a:gd name="T12" fmla="*/ 3 w 5"/>
                  <a:gd name="T13" fmla="*/ 3 h 3"/>
                  <a:gd name="T14" fmla="*/ 3 w 5"/>
                  <a:gd name="T15" fmla="*/ 3 h 3"/>
                  <a:gd name="T16" fmla="*/ 5 w 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7" name="ïşḻïďê-Freeform 60"/>
              <p:cNvSpPr/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3 h 3"/>
                  <a:gd name="T4" fmla="*/ 0 w 5"/>
                  <a:gd name="T5" fmla="*/ 3 h 3"/>
                  <a:gd name="T6" fmla="*/ 5 w 5"/>
                  <a:gd name="T7" fmla="*/ 0 h 3"/>
                  <a:gd name="T8" fmla="*/ 5 w 5"/>
                  <a:gd name="T9" fmla="*/ 0 h 3"/>
                  <a:gd name="T10" fmla="*/ 5 w 5"/>
                  <a:gd name="T11" fmla="*/ 0 h 3"/>
                  <a:gd name="T12" fmla="*/ 3 w 5"/>
                  <a:gd name="T13" fmla="*/ 3 h 3"/>
                  <a:gd name="T14" fmla="*/ 3 w 5"/>
                  <a:gd name="T15" fmla="*/ 3 h 3"/>
                  <a:gd name="T16" fmla="*/ 5 w 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5" y="0"/>
                    </a:lnTo>
                    <a:moveTo>
                      <a:pt x="5" y="0"/>
                    </a:moveTo>
                    <a:lnTo>
                      <a:pt x="5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ïşḻïďê-Rectangle 61"/>
              <p:cNvSpPr/>
              <p:nvPr/>
            </p:nvSpPr>
            <p:spPr bwMode="auto">
              <a:xfrm>
                <a:off x="6106199" y="5426570"/>
                <a:ext cx="731" cy="731"/>
              </a:xfrm>
              <a:prstGeom prst="rect">
                <a:avLst/>
              </a:prstGeom>
              <a:solidFill>
                <a:srgbClr val="BC3E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9" name="ïşḻïďê-Freeform 62"/>
              <p:cNvSpPr/>
              <p:nvPr/>
            </p:nvSpPr>
            <p:spPr bwMode="auto">
              <a:xfrm>
                <a:off x="6106199" y="54265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0" name="ïşḻïďê-Freeform 63"/>
              <p:cNvSpPr/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0 w 3"/>
                  <a:gd name="T7" fmla="*/ 2 h 2"/>
                  <a:gd name="T8" fmla="*/ 0 w 3"/>
                  <a:gd name="T9" fmla="*/ 2 h 2"/>
                  <a:gd name="T10" fmla="*/ 3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1" name="ïşḻïďê-Freeform 64"/>
              <p:cNvSpPr/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0 w 3"/>
                  <a:gd name="T7" fmla="*/ 2 h 2"/>
                  <a:gd name="T8" fmla="*/ 0 w 3"/>
                  <a:gd name="T9" fmla="*/ 2 h 2"/>
                  <a:gd name="T10" fmla="*/ 3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2" name="ïşḻïďê-Freeform 65"/>
              <p:cNvSpPr/>
              <p:nvPr/>
            </p:nvSpPr>
            <p:spPr bwMode="auto">
              <a:xfrm>
                <a:off x="6217314" y="5251857"/>
                <a:ext cx="326034" cy="776340"/>
              </a:xfrm>
              <a:custGeom>
                <a:avLst/>
                <a:gdLst>
                  <a:gd name="T0" fmla="*/ 134 w 446"/>
                  <a:gd name="T1" fmla="*/ 0 h 1062"/>
                  <a:gd name="T2" fmla="*/ 111 w 446"/>
                  <a:gd name="T3" fmla="*/ 102 h 1062"/>
                  <a:gd name="T4" fmla="*/ 0 w 446"/>
                  <a:gd name="T5" fmla="*/ 1062 h 1062"/>
                  <a:gd name="T6" fmla="*/ 191 w 446"/>
                  <a:gd name="T7" fmla="*/ 1062 h 1062"/>
                  <a:gd name="T8" fmla="*/ 402 w 446"/>
                  <a:gd name="T9" fmla="*/ 634 h 1062"/>
                  <a:gd name="T10" fmla="*/ 201 w 446"/>
                  <a:gd name="T11" fmla="*/ 499 h 1062"/>
                  <a:gd name="T12" fmla="*/ 446 w 446"/>
                  <a:gd name="T13" fmla="*/ 383 h 1062"/>
                  <a:gd name="T14" fmla="*/ 227 w 446"/>
                  <a:gd name="T15" fmla="*/ 43 h 1062"/>
                  <a:gd name="T16" fmla="*/ 134 w 446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6" h="1062">
                    <a:moveTo>
                      <a:pt x="134" y="0"/>
                    </a:moveTo>
                    <a:lnTo>
                      <a:pt x="111" y="102"/>
                    </a:lnTo>
                    <a:lnTo>
                      <a:pt x="0" y="1062"/>
                    </a:lnTo>
                    <a:lnTo>
                      <a:pt x="191" y="1062"/>
                    </a:lnTo>
                    <a:lnTo>
                      <a:pt x="402" y="634"/>
                    </a:lnTo>
                    <a:lnTo>
                      <a:pt x="201" y="499"/>
                    </a:lnTo>
                    <a:lnTo>
                      <a:pt x="446" y="383"/>
                    </a:lnTo>
                    <a:lnTo>
                      <a:pt x="227" y="43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3" name="ïşḻïďê-Freeform 66"/>
              <p:cNvSpPr/>
              <p:nvPr/>
            </p:nvSpPr>
            <p:spPr bwMode="auto">
              <a:xfrm>
                <a:off x="6217314" y="5251857"/>
                <a:ext cx="326034" cy="776340"/>
              </a:xfrm>
              <a:custGeom>
                <a:avLst/>
                <a:gdLst>
                  <a:gd name="T0" fmla="*/ 134 w 446"/>
                  <a:gd name="T1" fmla="*/ 0 h 1062"/>
                  <a:gd name="T2" fmla="*/ 111 w 446"/>
                  <a:gd name="T3" fmla="*/ 102 h 1062"/>
                  <a:gd name="T4" fmla="*/ 0 w 446"/>
                  <a:gd name="T5" fmla="*/ 1062 h 1062"/>
                  <a:gd name="T6" fmla="*/ 191 w 446"/>
                  <a:gd name="T7" fmla="*/ 1062 h 1062"/>
                  <a:gd name="T8" fmla="*/ 402 w 446"/>
                  <a:gd name="T9" fmla="*/ 634 h 1062"/>
                  <a:gd name="T10" fmla="*/ 201 w 446"/>
                  <a:gd name="T11" fmla="*/ 499 h 1062"/>
                  <a:gd name="T12" fmla="*/ 446 w 446"/>
                  <a:gd name="T13" fmla="*/ 383 h 1062"/>
                  <a:gd name="T14" fmla="*/ 227 w 446"/>
                  <a:gd name="T15" fmla="*/ 43 h 1062"/>
                  <a:gd name="T16" fmla="*/ 134 w 446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6" h="1062">
                    <a:moveTo>
                      <a:pt x="134" y="0"/>
                    </a:moveTo>
                    <a:lnTo>
                      <a:pt x="111" y="102"/>
                    </a:lnTo>
                    <a:lnTo>
                      <a:pt x="0" y="1062"/>
                    </a:lnTo>
                    <a:lnTo>
                      <a:pt x="191" y="1062"/>
                    </a:lnTo>
                    <a:lnTo>
                      <a:pt x="402" y="634"/>
                    </a:lnTo>
                    <a:lnTo>
                      <a:pt x="201" y="499"/>
                    </a:lnTo>
                    <a:lnTo>
                      <a:pt x="446" y="383"/>
                    </a:lnTo>
                    <a:lnTo>
                      <a:pt x="227" y="43"/>
                    </a:lnTo>
                    <a:lnTo>
                      <a:pt x="1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4" name="ïşḻïďê-Freeform 67"/>
              <p:cNvSpPr/>
              <p:nvPr/>
            </p:nvSpPr>
            <p:spPr bwMode="auto">
              <a:xfrm>
                <a:off x="5681478" y="5240160"/>
                <a:ext cx="324571" cy="788037"/>
              </a:xfrm>
              <a:custGeom>
                <a:avLst/>
                <a:gdLst>
                  <a:gd name="T0" fmla="*/ 338 w 444"/>
                  <a:gd name="T1" fmla="*/ 0 h 1078"/>
                  <a:gd name="T2" fmla="*/ 338 w 444"/>
                  <a:gd name="T3" fmla="*/ 116 h 1078"/>
                  <a:gd name="T4" fmla="*/ 444 w 444"/>
                  <a:gd name="T5" fmla="*/ 1078 h 1078"/>
                  <a:gd name="T6" fmla="*/ 253 w 444"/>
                  <a:gd name="T7" fmla="*/ 1078 h 1078"/>
                  <a:gd name="T8" fmla="*/ 42 w 444"/>
                  <a:gd name="T9" fmla="*/ 650 h 1078"/>
                  <a:gd name="T10" fmla="*/ 243 w 444"/>
                  <a:gd name="T11" fmla="*/ 515 h 1078"/>
                  <a:gd name="T12" fmla="*/ 0 w 444"/>
                  <a:gd name="T13" fmla="*/ 399 h 1078"/>
                  <a:gd name="T14" fmla="*/ 201 w 444"/>
                  <a:gd name="T15" fmla="*/ 61 h 1078"/>
                  <a:gd name="T16" fmla="*/ 338 w 444"/>
                  <a:gd name="T17" fmla="*/ 0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4" h="1078">
                    <a:moveTo>
                      <a:pt x="338" y="0"/>
                    </a:moveTo>
                    <a:lnTo>
                      <a:pt x="338" y="116"/>
                    </a:lnTo>
                    <a:lnTo>
                      <a:pt x="444" y="1078"/>
                    </a:lnTo>
                    <a:lnTo>
                      <a:pt x="253" y="1078"/>
                    </a:lnTo>
                    <a:lnTo>
                      <a:pt x="42" y="650"/>
                    </a:lnTo>
                    <a:lnTo>
                      <a:pt x="243" y="515"/>
                    </a:lnTo>
                    <a:lnTo>
                      <a:pt x="0" y="399"/>
                    </a:lnTo>
                    <a:lnTo>
                      <a:pt x="201" y="61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5" name="ïşḻïďê-Freeform 68"/>
              <p:cNvSpPr/>
              <p:nvPr/>
            </p:nvSpPr>
            <p:spPr bwMode="auto">
              <a:xfrm>
                <a:off x="6007512" y="5578621"/>
                <a:ext cx="203954" cy="449576"/>
              </a:xfrm>
              <a:custGeom>
                <a:avLst/>
                <a:gdLst>
                  <a:gd name="T0" fmla="*/ 192 w 279"/>
                  <a:gd name="T1" fmla="*/ 0 h 615"/>
                  <a:gd name="T2" fmla="*/ 279 w 279"/>
                  <a:gd name="T3" fmla="*/ 615 h 615"/>
                  <a:gd name="T4" fmla="*/ 0 w 279"/>
                  <a:gd name="T5" fmla="*/ 615 h 615"/>
                  <a:gd name="T6" fmla="*/ 88 w 279"/>
                  <a:gd name="T7" fmla="*/ 0 h 615"/>
                  <a:gd name="T8" fmla="*/ 192 w 279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615">
                    <a:moveTo>
                      <a:pt x="192" y="0"/>
                    </a:moveTo>
                    <a:lnTo>
                      <a:pt x="279" y="615"/>
                    </a:lnTo>
                    <a:lnTo>
                      <a:pt x="0" y="615"/>
                    </a:lnTo>
                    <a:lnTo>
                      <a:pt x="88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6" name="ïşḻïďê-Freeform 69"/>
              <p:cNvSpPr/>
              <p:nvPr/>
            </p:nvSpPr>
            <p:spPr bwMode="auto">
              <a:xfrm>
                <a:off x="6007512" y="5578621"/>
                <a:ext cx="203954" cy="449576"/>
              </a:xfrm>
              <a:custGeom>
                <a:avLst/>
                <a:gdLst>
                  <a:gd name="T0" fmla="*/ 192 w 279"/>
                  <a:gd name="T1" fmla="*/ 0 h 615"/>
                  <a:gd name="T2" fmla="*/ 279 w 279"/>
                  <a:gd name="T3" fmla="*/ 615 h 615"/>
                  <a:gd name="T4" fmla="*/ 0 w 279"/>
                  <a:gd name="T5" fmla="*/ 615 h 615"/>
                  <a:gd name="T6" fmla="*/ 88 w 279"/>
                  <a:gd name="T7" fmla="*/ 0 h 615"/>
                  <a:gd name="T8" fmla="*/ 192 w 279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615">
                    <a:moveTo>
                      <a:pt x="192" y="0"/>
                    </a:moveTo>
                    <a:lnTo>
                      <a:pt x="279" y="615"/>
                    </a:lnTo>
                    <a:lnTo>
                      <a:pt x="0" y="615"/>
                    </a:lnTo>
                    <a:lnTo>
                      <a:pt x="88" y="0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7" name="ïşḻïďê-Freeform 70"/>
              <p:cNvSpPr/>
              <p:nvPr/>
            </p:nvSpPr>
            <p:spPr bwMode="auto">
              <a:xfrm>
                <a:off x="5952686" y="5592510"/>
                <a:ext cx="0" cy="3655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8" name="íṡľíḍè-Freeform 71"/>
              <p:cNvSpPr/>
              <p:nvPr/>
            </p:nvSpPr>
            <p:spPr bwMode="auto">
              <a:xfrm>
                <a:off x="5952686" y="5592510"/>
                <a:ext cx="0" cy="3655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9" name="íṡľíḍè-Freeform 72"/>
              <p:cNvSpPr/>
              <p:nvPr/>
            </p:nvSpPr>
            <p:spPr bwMode="auto">
              <a:xfrm>
                <a:off x="6095965" y="5425107"/>
                <a:ext cx="10235" cy="15351"/>
              </a:xfrm>
              <a:custGeom>
                <a:avLst/>
                <a:gdLst>
                  <a:gd name="T0" fmla="*/ 14 w 14"/>
                  <a:gd name="T1" fmla="*/ 0 h 21"/>
                  <a:gd name="T2" fmla="*/ 10 w 14"/>
                  <a:gd name="T3" fmla="*/ 7 h 21"/>
                  <a:gd name="T4" fmla="*/ 0 w 14"/>
                  <a:gd name="T5" fmla="*/ 21 h 21"/>
                  <a:gd name="T6" fmla="*/ 14 w 14"/>
                  <a:gd name="T7" fmla="*/ 2 h 21"/>
                  <a:gd name="T8" fmla="*/ 14 w 1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10" y="7"/>
                    </a:lnTo>
                    <a:lnTo>
                      <a:pt x="0" y="21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0" name="íṡľíḍè-Freeform 73"/>
              <p:cNvSpPr/>
              <p:nvPr/>
            </p:nvSpPr>
            <p:spPr bwMode="auto">
              <a:xfrm>
                <a:off x="6095965" y="5425107"/>
                <a:ext cx="10235" cy="15351"/>
              </a:xfrm>
              <a:custGeom>
                <a:avLst/>
                <a:gdLst>
                  <a:gd name="T0" fmla="*/ 14 w 14"/>
                  <a:gd name="T1" fmla="*/ 0 h 21"/>
                  <a:gd name="T2" fmla="*/ 10 w 14"/>
                  <a:gd name="T3" fmla="*/ 7 h 21"/>
                  <a:gd name="T4" fmla="*/ 0 w 14"/>
                  <a:gd name="T5" fmla="*/ 21 h 21"/>
                  <a:gd name="T6" fmla="*/ 14 w 14"/>
                  <a:gd name="T7" fmla="*/ 2 h 21"/>
                  <a:gd name="T8" fmla="*/ 14 w 1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10" y="7"/>
                    </a:lnTo>
                    <a:lnTo>
                      <a:pt x="0" y="21"/>
                    </a:lnTo>
                    <a:lnTo>
                      <a:pt x="14" y="2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1" name="íṡľíḍè-Freeform 75"/>
              <p:cNvSpPr/>
              <p:nvPr/>
            </p:nvSpPr>
            <p:spPr bwMode="auto">
              <a:xfrm>
                <a:off x="5952686" y="5509905"/>
                <a:ext cx="81143" cy="103073"/>
              </a:xfrm>
              <a:custGeom>
                <a:avLst/>
                <a:gdLst>
                  <a:gd name="T0" fmla="*/ 104 w 111"/>
                  <a:gd name="T1" fmla="*/ 0 h 141"/>
                  <a:gd name="T2" fmla="*/ 0 w 111"/>
                  <a:gd name="T3" fmla="*/ 113 h 141"/>
                  <a:gd name="T4" fmla="*/ 0 w 111"/>
                  <a:gd name="T5" fmla="*/ 118 h 141"/>
                  <a:gd name="T6" fmla="*/ 2 w 111"/>
                  <a:gd name="T7" fmla="*/ 141 h 141"/>
                  <a:gd name="T8" fmla="*/ 111 w 111"/>
                  <a:gd name="T9" fmla="*/ 9 h 141"/>
                  <a:gd name="T10" fmla="*/ 104 w 111"/>
                  <a:gd name="T11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41">
                    <a:moveTo>
                      <a:pt x="104" y="0"/>
                    </a:moveTo>
                    <a:lnTo>
                      <a:pt x="0" y="113"/>
                    </a:lnTo>
                    <a:lnTo>
                      <a:pt x="0" y="118"/>
                    </a:lnTo>
                    <a:lnTo>
                      <a:pt x="2" y="141"/>
                    </a:lnTo>
                    <a:lnTo>
                      <a:pt x="111" y="9"/>
                    </a:lnTo>
                    <a:lnTo>
                      <a:pt x="1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2" name="íṡľíḍè-Freeform 77"/>
              <p:cNvSpPr/>
              <p:nvPr/>
            </p:nvSpPr>
            <p:spPr bwMode="auto">
              <a:xfrm>
                <a:off x="6028712" y="5430225"/>
                <a:ext cx="74563" cy="86260"/>
              </a:xfrm>
              <a:custGeom>
                <a:avLst/>
                <a:gdLst>
                  <a:gd name="T0" fmla="*/ 102 w 102"/>
                  <a:gd name="T1" fmla="*/ 0 h 118"/>
                  <a:gd name="T2" fmla="*/ 0 w 102"/>
                  <a:gd name="T3" fmla="*/ 109 h 118"/>
                  <a:gd name="T4" fmla="*/ 7 w 102"/>
                  <a:gd name="T5" fmla="*/ 118 h 118"/>
                  <a:gd name="T6" fmla="*/ 92 w 102"/>
                  <a:gd name="T7" fmla="*/ 14 h 118"/>
                  <a:gd name="T8" fmla="*/ 102 w 102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18">
                    <a:moveTo>
                      <a:pt x="102" y="0"/>
                    </a:moveTo>
                    <a:lnTo>
                      <a:pt x="0" y="109"/>
                    </a:lnTo>
                    <a:lnTo>
                      <a:pt x="7" y="118"/>
                    </a:lnTo>
                    <a:lnTo>
                      <a:pt x="92" y="14"/>
                    </a:lnTo>
                    <a:lnTo>
                      <a:pt x="1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3" name="íṡľíḍè-Rectangle 78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4" name="íṡľíḍè-Freeform 79"/>
              <p:cNvSpPr/>
              <p:nvPr/>
            </p:nvSpPr>
            <p:spPr bwMode="auto">
              <a:xfrm>
                <a:off x="6109854" y="54229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5" name="íṡľíḍè-Freeform 80"/>
              <p:cNvSpPr/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0 h 3"/>
                  <a:gd name="T4" fmla="*/ 0 w 5"/>
                  <a:gd name="T5" fmla="*/ 3 h 3"/>
                  <a:gd name="T6" fmla="*/ 0 w 5"/>
                  <a:gd name="T7" fmla="*/ 3 h 3"/>
                  <a:gd name="T8" fmla="*/ 3 w 5"/>
                  <a:gd name="T9" fmla="*/ 3 h 3"/>
                  <a:gd name="T10" fmla="*/ 5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6" name="íṡľíḍè-Freeform 81"/>
              <p:cNvSpPr/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0 h 3"/>
                  <a:gd name="T4" fmla="*/ 0 w 5"/>
                  <a:gd name="T5" fmla="*/ 3 h 3"/>
                  <a:gd name="T6" fmla="*/ 0 w 5"/>
                  <a:gd name="T7" fmla="*/ 3 h 3"/>
                  <a:gd name="T8" fmla="*/ 3 w 5"/>
                  <a:gd name="T9" fmla="*/ 3 h 3"/>
                  <a:gd name="T10" fmla="*/ 5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7" name="íṡľíḍè-Freeform 82"/>
              <p:cNvSpPr/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8" name="íṡľíḍè-Freeform 83"/>
              <p:cNvSpPr/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9" name="íṡľíḍè-Freeform 84"/>
              <p:cNvSpPr/>
              <p:nvPr/>
            </p:nvSpPr>
            <p:spPr bwMode="auto">
              <a:xfrm>
                <a:off x="6109854" y="5422914"/>
                <a:ext cx="15351" cy="17544"/>
              </a:xfrm>
              <a:custGeom>
                <a:avLst/>
                <a:gdLst>
                  <a:gd name="T0" fmla="*/ 0 w 21"/>
                  <a:gd name="T1" fmla="*/ 0 h 24"/>
                  <a:gd name="T2" fmla="*/ 0 w 21"/>
                  <a:gd name="T3" fmla="*/ 0 h 24"/>
                  <a:gd name="T4" fmla="*/ 21 w 21"/>
                  <a:gd name="T5" fmla="*/ 24 h 24"/>
                  <a:gd name="T6" fmla="*/ 9 w 21"/>
                  <a:gd name="T7" fmla="*/ 10 h 24"/>
                  <a:gd name="T8" fmla="*/ 0 w 2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4">
                    <a:moveTo>
                      <a:pt x="0" y="0"/>
                    </a:moveTo>
                    <a:lnTo>
                      <a:pt x="0" y="0"/>
                    </a:lnTo>
                    <a:lnTo>
                      <a:pt x="21" y="24"/>
                    </a:lnTo>
                    <a:lnTo>
                      <a:pt x="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0" name="íṡľíḍè-Freeform 85"/>
              <p:cNvSpPr/>
              <p:nvPr/>
            </p:nvSpPr>
            <p:spPr bwMode="auto">
              <a:xfrm>
                <a:off x="6109854" y="5422914"/>
                <a:ext cx="15351" cy="17544"/>
              </a:xfrm>
              <a:custGeom>
                <a:avLst/>
                <a:gdLst>
                  <a:gd name="T0" fmla="*/ 0 w 21"/>
                  <a:gd name="T1" fmla="*/ 0 h 24"/>
                  <a:gd name="T2" fmla="*/ 0 w 21"/>
                  <a:gd name="T3" fmla="*/ 0 h 24"/>
                  <a:gd name="T4" fmla="*/ 21 w 21"/>
                  <a:gd name="T5" fmla="*/ 24 h 24"/>
                  <a:gd name="T6" fmla="*/ 9 w 21"/>
                  <a:gd name="T7" fmla="*/ 10 h 24"/>
                  <a:gd name="T8" fmla="*/ 0 w 2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4">
                    <a:moveTo>
                      <a:pt x="0" y="0"/>
                    </a:moveTo>
                    <a:lnTo>
                      <a:pt x="0" y="0"/>
                    </a:lnTo>
                    <a:lnTo>
                      <a:pt x="21" y="24"/>
                    </a:lnTo>
                    <a:lnTo>
                      <a:pt x="9" y="1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1" name="íṡľíḍè-Rectangle 86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2" name="íṡľíḍè-Freeform 87"/>
              <p:cNvSpPr/>
              <p:nvPr/>
            </p:nvSpPr>
            <p:spPr bwMode="auto">
              <a:xfrm>
                <a:off x="6109854" y="54229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3" name="íṡľíḍè-Freeform 89"/>
              <p:cNvSpPr/>
              <p:nvPr/>
            </p:nvSpPr>
            <p:spPr bwMode="auto">
              <a:xfrm>
                <a:off x="6187342" y="5509905"/>
                <a:ext cx="81874" cy="103073"/>
              </a:xfrm>
              <a:custGeom>
                <a:avLst/>
                <a:gdLst>
                  <a:gd name="T0" fmla="*/ 7 w 112"/>
                  <a:gd name="T1" fmla="*/ 0 h 141"/>
                  <a:gd name="T2" fmla="*/ 0 w 112"/>
                  <a:gd name="T3" fmla="*/ 9 h 141"/>
                  <a:gd name="T4" fmla="*/ 107 w 112"/>
                  <a:gd name="T5" fmla="*/ 141 h 141"/>
                  <a:gd name="T6" fmla="*/ 112 w 112"/>
                  <a:gd name="T7" fmla="*/ 108 h 141"/>
                  <a:gd name="T8" fmla="*/ 7 w 112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41">
                    <a:moveTo>
                      <a:pt x="7" y="0"/>
                    </a:moveTo>
                    <a:lnTo>
                      <a:pt x="0" y="9"/>
                    </a:lnTo>
                    <a:lnTo>
                      <a:pt x="107" y="141"/>
                    </a:lnTo>
                    <a:lnTo>
                      <a:pt x="112" y="10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4" name="íṡľíḍè-Freeform 91"/>
              <p:cNvSpPr/>
              <p:nvPr/>
            </p:nvSpPr>
            <p:spPr bwMode="auto">
              <a:xfrm>
                <a:off x="6116433" y="5430225"/>
                <a:ext cx="76026" cy="86260"/>
              </a:xfrm>
              <a:custGeom>
                <a:avLst/>
                <a:gdLst>
                  <a:gd name="T0" fmla="*/ 0 w 104"/>
                  <a:gd name="T1" fmla="*/ 0 h 118"/>
                  <a:gd name="T2" fmla="*/ 12 w 104"/>
                  <a:gd name="T3" fmla="*/ 14 h 118"/>
                  <a:gd name="T4" fmla="*/ 97 w 104"/>
                  <a:gd name="T5" fmla="*/ 118 h 118"/>
                  <a:gd name="T6" fmla="*/ 104 w 104"/>
                  <a:gd name="T7" fmla="*/ 109 h 118"/>
                  <a:gd name="T8" fmla="*/ 0 w 104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18">
                    <a:moveTo>
                      <a:pt x="0" y="0"/>
                    </a:moveTo>
                    <a:lnTo>
                      <a:pt x="12" y="14"/>
                    </a:lnTo>
                    <a:lnTo>
                      <a:pt x="97" y="118"/>
                    </a:lnTo>
                    <a:lnTo>
                      <a:pt x="104" y="10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5" name="íṡľíḍè-Rectangle 92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BC3E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6" name="íṡľíḍè-Rectangle 93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7" name="íṡľíḍè-Rectangle 94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8" name="íṡľíḍè-Rectangle 95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9" name="íṡľíḍè-Freeform 97"/>
              <p:cNvSpPr/>
              <p:nvPr/>
            </p:nvSpPr>
            <p:spPr bwMode="auto">
              <a:xfrm>
                <a:off x="6070380" y="5578621"/>
                <a:ext cx="78950" cy="17544"/>
              </a:xfrm>
              <a:custGeom>
                <a:avLst/>
                <a:gdLst>
                  <a:gd name="T0" fmla="*/ 106 w 108"/>
                  <a:gd name="T1" fmla="*/ 0 h 24"/>
                  <a:gd name="T2" fmla="*/ 106 w 108"/>
                  <a:gd name="T3" fmla="*/ 0 h 24"/>
                  <a:gd name="T4" fmla="*/ 49 w 108"/>
                  <a:gd name="T5" fmla="*/ 0 h 24"/>
                  <a:gd name="T6" fmla="*/ 4 w 108"/>
                  <a:gd name="T7" fmla="*/ 0 h 24"/>
                  <a:gd name="T8" fmla="*/ 2 w 108"/>
                  <a:gd name="T9" fmla="*/ 0 h 24"/>
                  <a:gd name="T10" fmla="*/ 0 w 108"/>
                  <a:gd name="T11" fmla="*/ 24 h 24"/>
                  <a:gd name="T12" fmla="*/ 108 w 108"/>
                  <a:gd name="T13" fmla="*/ 24 h 24"/>
                  <a:gd name="T14" fmla="*/ 106 w 108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24">
                    <a:moveTo>
                      <a:pt x="106" y="0"/>
                    </a:moveTo>
                    <a:lnTo>
                      <a:pt x="106" y="0"/>
                    </a:lnTo>
                    <a:lnTo>
                      <a:pt x="49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4"/>
                    </a:lnTo>
                    <a:lnTo>
                      <a:pt x="108" y="24"/>
                    </a:lnTo>
                    <a:lnTo>
                      <a:pt x="1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0" name="íṡľíḍè-Rectangle 99"/>
              <p:cNvSpPr/>
              <p:nvPr/>
            </p:nvSpPr>
            <p:spPr bwMode="auto">
              <a:xfrm>
                <a:off x="6547002" y="5705087"/>
                <a:ext cx="206147" cy="6213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1" name="íṡľíḍè-Rectangle 100"/>
              <p:cNvSpPr/>
              <p:nvPr/>
            </p:nvSpPr>
            <p:spPr bwMode="auto">
              <a:xfrm>
                <a:off x="6547002" y="5705087"/>
                <a:ext cx="206147" cy="62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2" name="íṡľíḍè-Freeform 101"/>
              <p:cNvSpPr/>
              <p:nvPr/>
            </p:nvSpPr>
            <p:spPr bwMode="auto">
              <a:xfrm>
                <a:off x="6560892" y="5578621"/>
                <a:ext cx="181292" cy="126466"/>
              </a:xfrm>
              <a:custGeom>
                <a:avLst/>
                <a:gdLst>
                  <a:gd name="T0" fmla="*/ 0 w 248"/>
                  <a:gd name="T1" fmla="*/ 173 h 173"/>
                  <a:gd name="T2" fmla="*/ 107 w 248"/>
                  <a:gd name="T3" fmla="*/ 0 h 173"/>
                  <a:gd name="T4" fmla="*/ 248 w 248"/>
                  <a:gd name="T5" fmla="*/ 173 h 173"/>
                  <a:gd name="T6" fmla="*/ 0 w 248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173">
                    <a:moveTo>
                      <a:pt x="0" y="173"/>
                    </a:moveTo>
                    <a:lnTo>
                      <a:pt x="107" y="0"/>
                    </a:lnTo>
                    <a:lnTo>
                      <a:pt x="248" y="173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3" name="íṡľíḍè-Freeform 102"/>
              <p:cNvSpPr/>
              <p:nvPr/>
            </p:nvSpPr>
            <p:spPr bwMode="auto">
              <a:xfrm>
                <a:off x="6560892" y="5578621"/>
                <a:ext cx="181292" cy="126466"/>
              </a:xfrm>
              <a:custGeom>
                <a:avLst/>
                <a:gdLst>
                  <a:gd name="T0" fmla="*/ 0 w 248"/>
                  <a:gd name="T1" fmla="*/ 173 h 173"/>
                  <a:gd name="T2" fmla="*/ 107 w 248"/>
                  <a:gd name="T3" fmla="*/ 0 h 173"/>
                  <a:gd name="T4" fmla="*/ 248 w 248"/>
                  <a:gd name="T5" fmla="*/ 173 h 173"/>
                  <a:gd name="T6" fmla="*/ 0 w 248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173">
                    <a:moveTo>
                      <a:pt x="0" y="173"/>
                    </a:moveTo>
                    <a:lnTo>
                      <a:pt x="107" y="0"/>
                    </a:lnTo>
                    <a:lnTo>
                      <a:pt x="248" y="173"/>
                    </a:lnTo>
                    <a:lnTo>
                      <a:pt x="0" y="17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4" name="íṡľíḍè-Freeform 103"/>
              <p:cNvSpPr/>
              <p:nvPr/>
            </p:nvSpPr>
            <p:spPr bwMode="auto">
              <a:xfrm>
                <a:off x="6652269" y="5587394"/>
                <a:ext cx="89915" cy="117694"/>
              </a:xfrm>
              <a:custGeom>
                <a:avLst/>
                <a:gdLst>
                  <a:gd name="T0" fmla="*/ 4 w 52"/>
                  <a:gd name="T1" fmla="*/ 11 h 68"/>
                  <a:gd name="T2" fmla="*/ 14 w 52"/>
                  <a:gd name="T3" fmla="*/ 0 h 68"/>
                  <a:gd name="T4" fmla="*/ 52 w 52"/>
                  <a:gd name="T5" fmla="*/ 68 h 68"/>
                  <a:gd name="T6" fmla="*/ 4 w 52"/>
                  <a:gd name="T7" fmla="*/ 1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8">
                    <a:moveTo>
                      <a:pt x="4" y="1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8"/>
                      <a:pt x="0" y="8"/>
                      <a:pt x="4" y="11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5" name="íṡľíḍè-Freeform 104"/>
              <p:cNvSpPr/>
              <p:nvPr/>
            </p:nvSpPr>
            <p:spPr bwMode="auto">
              <a:xfrm>
                <a:off x="6659579" y="5593973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4 w 14"/>
                  <a:gd name="T5" fmla="*/ 0 h 17"/>
                  <a:gd name="T6" fmla="*/ 14 w 14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283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6" name="íṡľíḍè-Freeform 105"/>
              <p:cNvSpPr/>
              <p:nvPr/>
            </p:nvSpPr>
            <p:spPr bwMode="auto">
              <a:xfrm>
                <a:off x="6659579" y="5593973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4 w 14"/>
                  <a:gd name="T5" fmla="*/ 0 h 17"/>
                  <a:gd name="T6" fmla="*/ 14 w 14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7" name="íṡľíḍè-Freeform 106"/>
              <p:cNvSpPr/>
              <p:nvPr/>
            </p:nvSpPr>
            <p:spPr bwMode="auto">
              <a:xfrm>
                <a:off x="6659579" y="5593973"/>
                <a:ext cx="82605" cy="111114"/>
              </a:xfrm>
              <a:custGeom>
                <a:avLst/>
                <a:gdLst>
                  <a:gd name="T0" fmla="*/ 14 w 113"/>
                  <a:gd name="T1" fmla="*/ 0 h 152"/>
                  <a:gd name="T2" fmla="*/ 0 w 113"/>
                  <a:gd name="T3" fmla="*/ 17 h 152"/>
                  <a:gd name="T4" fmla="*/ 0 w 113"/>
                  <a:gd name="T5" fmla="*/ 17 h 152"/>
                  <a:gd name="T6" fmla="*/ 9 w 113"/>
                  <a:gd name="T7" fmla="*/ 8 h 152"/>
                  <a:gd name="T8" fmla="*/ 113 w 113"/>
                  <a:gd name="T9" fmla="*/ 152 h 152"/>
                  <a:gd name="T10" fmla="*/ 0 w 113"/>
                  <a:gd name="T11" fmla="*/ 17 h 152"/>
                  <a:gd name="T12" fmla="*/ 113 w 113"/>
                  <a:gd name="T13" fmla="*/ 152 h 152"/>
                  <a:gd name="T14" fmla="*/ 14 w 113"/>
                  <a:gd name="T1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152">
                    <a:moveTo>
                      <a:pt x="14" y="0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9" y="8"/>
                    </a:lnTo>
                    <a:lnTo>
                      <a:pt x="113" y="152"/>
                    </a:lnTo>
                    <a:lnTo>
                      <a:pt x="0" y="17"/>
                    </a:lnTo>
                    <a:lnTo>
                      <a:pt x="113" y="15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8" name="íṡľíḍè-Freeform 107"/>
              <p:cNvSpPr/>
              <p:nvPr/>
            </p:nvSpPr>
            <p:spPr bwMode="auto">
              <a:xfrm>
                <a:off x="6659579" y="5593973"/>
                <a:ext cx="82605" cy="111114"/>
              </a:xfrm>
              <a:custGeom>
                <a:avLst/>
                <a:gdLst>
                  <a:gd name="T0" fmla="*/ 14 w 113"/>
                  <a:gd name="T1" fmla="*/ 0 h 152"/>
                  <a:gd name="T2" fmla="*/ 0 w 113"/>
                  <a:gd name="T3" fmla="*/ 17 h 152"/>
                  <a:gd name="T4" fmla="*/ 0 w 113"/>
                  <a:gd name="T5" fmla="*/ 17 h 152"/>
                  <a:gd name="T6" fmla="*/ 9 w 113"/>
                  <a:gd name="T7" fmla="*/ 8 h 152"/>
                  <a:gd name="T8" fmla="*/ 113 w 113"/>
                  <a:gd name="T9" fmla="*/ 152 h 152"/>
                  <a:gd name="T10" fmla="*/ 0 w 113"/>
                  <a:gd name="T11" fmla="*/ 17 h 152"/>
                  <a:gd name="T12" fmla="*/ 113 w 113"/>
                  <a:gd name="T13" fmla="*/ 152 h 152"/>
                  <a:gd name="T14" fmla="*/ 14 w 113"/>
                  <a:gd name="T1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152">
                    <a:moveTo>
                      <a:pt x="14" y="0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9" y="8"/>
                    </a:lnTo>
                    <a:lnTo>
                      <a:pt x="113" y="152"/>
                    </a:lnTo>
                    <a:lnTo>
                      <a:pt x="0" y="17"/>
                    </a:lnTo>
                    <a:lnTo>
                      <a:pt x="113" y="152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9" name="íṡľíḍè-Freeform 108"/>
              <p:cNvSpPr/>
              <p:nvPr/>
            </p:nvSpPr>
            <p:spPr bwMode="auto">
              <a:xfrm>
                <a:off x="6659579" y="5599821"/>
                <a:ext cx="82605" cy="105266"/>
              </a:xfrm>
              <a:custGeom>
                <a:avLst/>
                <a:gdLst>
                  <a:gd name="T0" fmla="*/ 9 w 113"/>
                  <a:gd name="T1" fmla="*/ 0 h 144"/>
                  <a:gd name="T2" fmla="*/ 0 w 113"/>
                  <a:gd name="T3" fmla="*/ 9 h 144"/>
                  <a:gd name="T4" fmla="*/ 113 w 113"/>
                  <a:gd name="T5" fmla="*/ 144 h 144"/>
                  <a:gd name="T6" fmla="*/ 9 w 113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144">
                    <a:moveTo>
                      <a:pt x="9" y="0"/>
                    </a:moveTo>
                    <a:lnTo>
                      <a:pt x="0" y="9"/>
                    </a:lnTo>
                    <a:lnTo>
                      <a:pt x="113" y="14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0" name="íṡľíḍè-Freeform 109"/>
              <p:cNvSpPr/>
              <p:nvPr/>
            </p:nvSpPr>
            <p:spPr bwMode="auto">
              <a:xfrm>
                <a:off x="6659579" y="5599821"/>
                <a:ext cx="82605" cy="105266"/>
              </a:xfrm>
              <a:custGeom>
                <a:avLst/>
                <a:gdLst>
                  <a:gd name="T0" fmla="*/ 9 w 113"/>
                  <a:gd name="T1" fmla="*/ 0 h 144"/>
                  <a:gd name="T2" fmla="*/ 0 w 113"/>
                  <a:gd name="T3" fmla="*/ 9 h 144"/>
                  <a:gd name="T4" fmla="*/ 113 w 113"/>
                  <a:gd name="T5" fmla="*/ 144 h 144"/>
                  <a:gd name="T6" fmla="*/ 9 w 113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144">
                    <a:moveTo>
                      <a:pt x="9" y="0"/>
                    </a:moveTo>
                    <a:lnTo>
                      <a:pt x="0" y="9"/>
                    </a:lnTo>
                    <a:lnTo>
                      <a:pt x="113" y="144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1" name="íṡľíḍè-Freeform 110"/>
              <p:cNvSpPr/>
              <p:nvPr/>
            </p:nvSpPr>
            <p:spPr bwMode="auto">
              <a:xfrm>
                <a:off x="5713643" y="4161179"/>
                <a:ext cx="776340" cy="639640"/>
              </a:xfrm>
              <a:custGeom>
                <a:avLst/>
                <a:gdLst>
                  <a:gd name="T0" fmla="*/ 439 w 449"/>
                  <a:gd name="T1" fmla="*/ 166 h 370"/>
                  <a:gd name="T2" fmla="*/ 439 w 449"/>
                  <a:gd name="T3" fmla="*/ 166 h 370"/>
                  <a:gd name="T4" fmla="*/ 425 w 449"/>
                  <a:gd name="T5" fmla="*/ 111 h 370"/>
                  <a:gd name="T6" fmla="*/ 372 w 449"/>
                  <a:gd name="T7" fmla="*/ 53 h 370"/>
                  <a:gd name="T8" fmla="*/ 372 w 449"/>
                  <a:gd name="T9" fmla="*/ 53 h 370"/>
                  <a:gd name="T10" fmla="*/ 371 w 449"/>
                  <a:gd name="T11" fmla="*/ 52 h 370"/>
                  <a:gd name="T12" fmla="*/ 355 w 449"/>
                  <a:gd name="T13" fmla="*/ 43 h 370"/>
                  <a:gd name="T14" fmla="*/ 135 w 449"/>
                  <a:gd name="T15" fmla="*/ 25 h 370"/>
                  <a:gd name="T16" fmla="*/ 102 w 449"/>
                  <a:gd name="T17" fmla="*/ 36 h 370"/>
                  <a:gd name="T18" fmla="*/ 102 w 449"/>
                  <a:gd name="T19" fmla="*/ 36 h 370"/>
                  <a:gd name="T20" fmla="*/ 102 w 449"/>
                  <a:gd name="T21" fmla="*/ 36 h 370"/>
                  <a:gd name="T22" fmla="*/ 72 w 449"/>
                  <a:gd name="T23" fmla="*/ 75 h 370"/>
                  <a:gd name="T24" fmla="*/ 6 w 449"/>
                  <a:gd name="T25" fmla="*/ 147 h 370"/>
                  <a:gd name="T26" fmla="*/ 4 w 449"/>
                  <a:gd name="T27" fmla="*/ 162 h 370"/>
                  <a:gd name="T28" fmla="*/ 3 w 449"/>
                  <a:gd name="T29" fmla="*/ 169 h 370"/>
                  <a:gd name="T30" fmla="*/ 3 w 449"/>
                  <a:gd name="T31" fmla="*/ 170 h 370"/>
                  <a:gd name="T32" fmla="*/ 20 w 449"/>
                  <a:gd name="T33" fmla="*/ 370 h 370"/>
                  <a:gd name="T34" fmla="*/ 70 w 449"/>
                  <a:gd name="T35" fmla="*/ 204 h 370"/>
                  <a:gd name="T36" fmla="*/ 70 w 449"/>
                  <a:gd name="T37" fmla="*/ 204 h 370"/>
                  <a:gd name="T38" fmla="*/ 79 w 449"/>
                  <a:gd name="T39" fmla="*/ 197 h 370"/>
                  <a:gd name="T40" fmla="*/ 79 w 449"/>
                  <a:gd name="T41" fmla="*/ 197 h 370"/>
                  <a:gd name="T42" fmla="*/ 81 w 449"/>
                  <a:gd name="T43" fmla="*/ 196 h 370"/>
                  <a:gd name="T44" fmla="*/ 81 w 449"/>
                  <a:gd name="T45" fmla="*/ 196 h 370"/>
                  <a:gd name="T46" fmla="*/ 83 w 449"/>
                  <a:gd name="T47" fmla="*/ 196 h 370"/>
                  <a:gd name="T48" fmla="*/ 84 w 449"/>
                  <a:gd name="T49" fmla="*/ 195 h 370"/>
                  <a:gd name="T50" fmla="*/ 84 w 449"/>
                  <a:gd name="T51" fmla="*/ 195 h 370"/>
                  <a:gd name="T52" fmla="*/ 89 w 449"/>
                  <a:gd name="T53" fmla="*/ 194 h 370"/>
                  <a:gd name="T54" fmla="*/ 332 w 449"/>
                  <a:gd name="T55" fmla="*/ 253 h 370"/>
                  <a:gd name="T56" fmla="*/ 331 w 449"/>
                  <a:gd name="T57" fmla="*/ 254 h 370"/>
                  <a:gd name="T58" fmla="*/ 332 w 449"/>
                  <a:gd name="T59" fmla="*/ 254 h 370"/>
                  <a:gd name="T60" fmla="*/ 329 w 449"/>
                  <a:gd name="T61" fmla="*/ 252 h 370"/>
                  <a:gd name="T62" fmla="*/ 329 w 449"/>
                  <a:gd name="T63" fmla="*/ 252 h 370"/>
                  <a:gd name="T64" fmla="*/ 268 w 449"/>
                  <a:gd name="T65" fmla="*/ 211 h 370"/>
                  <a:gd name="T66" fmla="*/ 268 w 449"/>
                  <a:gd name="T67" fmla="*/ 211 h 370"/>
                  <a:gd name="T68" fmla="*/ 261 w 449"/>
                  <a:gd name="T69" fmla="*/ 198 h 370"/>
                  <a:gd name="T70" fmla="*/ 357 w 449"/>
                  <a:gd name="T71" fmla="*/ 243 h 370"/>
                  <a:gd name="T72" fmla="*/ 357 w 449"/>
                  <a:gd name="T73" fmla="*/ 244 h 370"/>
                  <a:gd name="T74" fmla="*/ 357 w 449"/>
                  <a:gd name="T75" fmla="*/ 244 h 370"/>
                  <a:gd name="T76" fmla="*/ 357 w 449"/>
                  <a:gd name="T77" fmla="*/ 243 h 370"/>
                  <a:gd name="T78" fmla="*/ 330 w 449"/>
                  <a:gd name="T79" fmla="*/ 185 h 370"/>
                  <a:gd name="T80" fmla="*/ 437 w 449"/>
                  <a:gd name="T81" fmla="*/ 370 h 370"/>
                  <a:gd name="T82" fmla="*/ 439 w 449"/>
                  <a:gd name="T83" fmla="*/ 166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9" h="370">
                    <a:moveTo>
                      <a:pt x="439" y="166"/>
                    </a:moveTo>
                    <a:cubicBezTo>
                      <a:pt x="439" y="166"/>
                      <a:pt x="439" y="166"/>
                      <a:pt x="439" y="166"/>
                    </a:cubicBezTo>
                    <a:cubicBezTo>
                      <a:pt x="436" y="144"/>
                      <a:pt x="431" y="125"/>
                      <a:pt x="425" y="111"/>
                    </a:cubicBezTo>
                    <a:cubicBezTo>
                      <a:pt x="414" y="86"/>
                      <a:pt x="395" y="67"/>
                      <a:pt x="372" y="53"/>
                    </a:cubicBezTo>
                    <a:cubicBezTo>
                      <a:pt x="372" y="53"/>
                      <a:pt x="372" y="53"/>
                      <a:pt x="372" y="53"/>
                    </a:cubicBezTo>
                    <a:cubicBezTo>
                      <a:pt x="372" y="52"/>
                      <a:pt x="371" y="52"/>
                      <a:pt x="371" y="52"/>
                    </a:cubicBezTo>
                    <a:cubicBezTo>
                      <a:pt x="366" y="49"/>
                      <a:pt x="360" y="46"/>
                      <a:pt x="355" y="43"/>
                    </a:cubicBezTo>
                    <a:cubicBezTo>
                      <a:pt x="267" y="0"/>
                      <a:pt x="180" y="13"/>
                      <a:pt x="135" y="25"/>
                    </a:cubicBezTo>
                    <a:cubicBezTo>
                      <a:pt x="121" y="28"/>
                      <a:pt x="111" y="32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69" y="52"/>
                      <a:pt x="72" y="75"/>
                      <a:pt x="72" y="75"/>
                    </a:cubicBezTo>
                    <a:cubicBezTo>
                      <a:pt x="30" y="55"/>
                      <a:pt x="12" y="110"/>
                      <a:pt x="6" y="147"/>
                    </a:cubicBezTo>
                    <a:cubicBezTo>
                      <a:pt x="5" y="153"/>
                      <a:pt x="4" y="158"/>
                      <a:pt x="4" y="162"/>
                    </a:cubicBezTo>
                    <a:cubicBezTo>
                      <a:pt x="3" y="165"/>
                      <a:pt x="3" y="167"/>
                      <a:pt x="3" y="169"/>
                    </a:cubicBezTo>
                    <a:cubicBezTo>
                      <a:pt x="3" y="170"/>
                      <a:pt x="3" y="170"/>
                      <a:pt x="3" y="170"/>
                    </a:cubicBezTo>
                    <a:cubicBezTo>
                      <a:pt x="0" y="223"/>
                      <a:pt x="10" y="314"/>
                      <a:pt x="20" y="370"/>
                    </a:cubicBezTo>
                    <a:cubicBezTo>
                      <a:pt x="20" y="370"/>
                      <a:pt x="33" y="241"/>
                      <a:pt x="70" y="204"/>
                    </a:cubicBezTo>
                    <a:cubicBezTo>
                      <a:pt x="70" y="204"/>
                      <a:pt x="70" y="204"/>
                      <a:pt x="70" y="204"/>
                    </a:cubicBezTo>
                    <a:cubicBezTo>
                      <a:pt x="72" y="201"/>
                      <a:pt x="75" y="199"/>
                      <a:pt x="79" y="197"/>
                    </a:cubicBezTo>
                    <a:cubicBezTo>
                      <a:pt x="79" y="197"/>
                      <a:pt x="79" y="197"/>
                      <a:pt x="79" y="197"/>
                    </a:cubicBezTo>
                    <a:cubicBezTo>
                      <a:pt x="79" y="197"/>
                      <a:pt x="80" y="197"/>
                      <a:pt x="81" y="196"/>
                    </a:cubicBezTo>
                    <a:cubicBezTo>
                      <a:pt x="81" y="196"/>
                      <a:pt x="81" y="196"/>
                      <a:pt x="81" y="196"/>
                    </a:cubicBezTo>
                    <a:cubicBezTo>
                      <a:pt x="83" y="196"/>
                      <a:pt x="83" y="196"/>
                      <a:pt x="83" y="196"/>
                    </a:cubicBezTo>
                    <a:cubicBezTo>
                      <a:pt x="83" y="195"/>
                      <a:pt x="84" y="195"/>
                      <a:pt x="84" y="195"/>
                    </a:cubicBezTo>
                    <a:cubicBezTo>
                      <a:pt x="84" y="195"/>
                      <a:pt x="84" y="195"/>
                      <a:pt x="84" y="195"/>
                    </a:cubicBezTo>
                    <a:cubicBezTo>
                      <a:pt x="86" y="195"/>
                      <a:pt x="87" y="194"/>
                      <a:pt x="89" y="194"/>
                    </a:cubicBezTo>
                    <a:cubicBezTo>
                      <a:pt x="136" y="235"/>
                      <a:pt x="260" y="252"/>
                      <a:pt x="332" y="253"/>
                    </a:cubicBezTo>
                    <a:cubicBezTo>
                      <a:pt x="331" y="254"/>
                      <a:pt x="331" y="254"/>
                      <a:pt x="331" y="254"/>
                    </a:cubicBezTo>
                    <a:cubicBezTo>
                      <a:pt x="332" y="254"/>
                      <a:pt x="332" y="254"/>
                      <a:pt x="332" y="254"/>
                    </a:cubicBezTo>
                    <a:cubicBezTo>
                      <a:pt x="331" y="254"/>
                      <a:pt x="330" y="253"/>
                      <a:pt x="329" y="252"/>
                    </a:cubicBezTo>
                    <a:cubicBezTo>
                      <a:pt x="329" y="252"/>
                      <a:pt x="329" y="252"/>
                      <a:pt x="329" y="252"/>
                    </a:cubicBezTo>
                    <a:cubicBezTo>
                      <a:pt x="296" y="237"/>
                      <a:pt x="277" y="222"/>
                      <a:pt x="268" y="211"/>
                    </a:cubicBezTo>
                    <a:cubicBezTo>
                      <a:pt x="268" y="211"/>
                      <a:pt x="268" y="211"/>
                      <a:pt x="268" y="211"/>
                    </a:cubicBezTo>
                    <a:cubicBezTo>
                      <a:pt x="264" y="206"/>
                      <a:pt x="261" y="202"/>
                      <a:pt x="261" y="198"/>
                    </a:cubicBezTo>
                    <a:cubicBezTo>
                      <a:pt x="306" y="230"/>
                      <a:pt x="357" y="243"/>
                      <a:pt x="357" y="243"/>
                    </a:cubicBezTo>
                    <a:cubicBezTo>
                      <a:pt x="357" y="244"/>
                      <a:pt x="357" y="244"/>
                      <a:pt x="357" y="244"/>
                    </a:cubicBezTo>
                    <a:cubicBezTo>
                      <a:pt x="357" y="244"/>
                      <a:pt x="357" y="244"/>
                      <a:pt x="357" y="244"/>
                    </a:cubicBezTo>
                    <a:cubicBezTo>
                      <a:pt x="357" y="243"/>
                      <a:pt x="357" y="243"/>
                      <a:pt x="357" y="243"/>
                    </a:cubicBezTo>
                    <a:cubicBezTo>
                      <a:pt x="342" y="221"/>
                      <a:pt x="330" y="185"/>
                      <a:pt x="330" y="185"/>
                    </a:cubicBezTo>
                    <a:cubicBezTo>
                      <a:pt x="433" y="176"/>
                      <a:pt x="437" y="370"/>
                      <a:pt x="437" y="370"/>
                    </a:cubicBezTo>
                    <a:cubicBezTo>
                      <a:pt x="446" y="320"/>
                      <a:pt x="449" y="231"/>
                      <a:pt x="439" y="166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2" name="íṡľíḍè-Rectangle 111"/>
              <p:cNvSpPr/>
              <p:nvPr/>
            </p:nvSpPr>
            <p:spPr bwMode="auto">
              <a:xfrm>
                <a:off x="5419774" y="5829360"/>
                <a:ext cx="1379430" cy="839939"/>
              </a:xfrm>
              <a:prstGeom prst="rect">
                <a:avLst/>
              </a:prstGeom>
              <a:solidFill>
                <a:srgbClr val="EC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3" name="íṡľíḍè-Rectangle 112"/>
              <p:cNvSpPr/>
              <p:nvPr/>
            </p:nvSpPr>
            <p:spPr bwMode="auto">
              <a:xfrm>
                <a:off x="5419774" y="5829360"/>
                <a:ext cx="1379430" cy="839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4" name="íṡľíḍè-Rectangle 113"/>
              <p:cNvSpPr/>
              <p:nvPr/>
            </p:nvSpPr>
            <p:spPr bwMode="auto">
              <a:xfrm>
                <a:off x="4355413" y="6799420"/>
                <a:ext cx="3512538" cy="95032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5" name="íṡľíḍè-Rectangle 114"/>
              <p:cNvSpPr/>
              <p:nvPr/>
            </p:nvSpPr>
            <p:spPr bwMode="auto">
              <a:xfrm>
                <a:off x="5419774" y="6669299"/>
                <a:ext cx="1379430" cy="130121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6" name="íṡľíḍè-Freeform 115"/>
              <p:cNvSpPr/>
              <p:nvPr/>
            </p:nvSpPr>
            <p:spPr bwMode="auto">
              <a:xfrm>
                <a:off x="5210703" y="5558153"/>
                <a:ext cx="209071" cy="1111146"/>
              </a:xfrm>
              <a:custGeom>
                <a:avLst/>
                <a:gdLst>
                  <a:gd name="T0" fmla="*/ 121 w 121"/>
                  <a:gd name="T1" fmla="*/ 643 h 643"/>
                  <a:gd name="T2" fmla="*/ 103 w 121"/>
                  <a:gd name="T3" fmla="*/ 368 h 643"/>
                  <a:gd name="T4" fmla="*/ 92 w 121"/>
                  <a:gd name="T5" fmla="*/ 198 h 643"/>
                  <a:gd name="T6" fmla="*/ 69 w 121"/>
                  <a:gd name="T7" fmla="*/ 0 h 643"/>
                  <a:gd name="T8" fmla="*/ 3 w 121"/>
                  <a:gd name="T9" fmla="*/ 262 h 643"/>
                  <a:gd name="T10" fmla="*/ 3 w 121"/>
                  <a:gd name="T11" fmla="*/ 262 h 643"/>
                  <a:gd name="T12" fmla="*/ 0 w 121"/>
                  <a:gd name="T13" fmla="*/ 284 h 643"/>
                  <a:gd name="T14" fmla="*/ 6 w 121"/>
                  <a:gd name="T15" fmla="*/ 313 h 643"/>
                  <a:gd name="T16" fmla="*/ 6 w 121"/>
                  <a:gd name="T17" fmla="*/ 314 h 643"/>
                  <a:gd name="T18" fmla="*/ 121 w 121"/>
                  <a:gd name="T19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643">
                    <a:moveTo>
                      <a:pt x="121" y="643"/>
                    </a:moveTo>
                    <a:cubicBezTo>
                      <a:pt x="103" y="368"/>
                      <a:pt x="103" y="368"/>
                      <a:pt x="103" y="368"/>
                    </a:cubicBezTo>
                    <a:cubicBezTo>
                      <a:pt x="92" y="198"/>
                      <a:pt x="92" y="198"/>
                      <a:pt x="92" y="198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3" y="262"/>
                      <a:pt x="3" y="262"/>
                      <a:pt x="3" y="262"/>
                    </a:cubicBezTo>
                    <a:cubicBezTo>
                      <a:pt x="3" y="262"/>
                      <a:pt x="3" y="262"/>
                      <a:pt x="3" y="262"/>
                    </a:cubicBezTo>
                    <a:cubicBezTo>
                      <a:pt x="1" y="269"/>
                      <a:pt x="0" y="276"/>
                      <a:pt x="0" y="284"/>
                    </a:cubicBezTo>
                    <a:cubicBezTo>
                      <a:pt x="0" y="294"/>
                      <a:pt x="2" y="304"/>
                      <a:pt x="6" y="313"/>
                    </a:cubicBezTo>
                    <a:cubicBezTo>
                      <a:pt x="6" y="314"/>
                      <a:pt x="6" y="314"/>
                      <a:pt x="6" y="314"/>
                    </a:cubicBezTo>
                    <a:lnTo>
                      <a:pt x="121" y="64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7" name="íṡľíḍè-Freeform 116"/>
              <p:cNvSpPr/>
              <p:nvPr/>
            </p:nvSpPr>
            <p:spPr bwMode="auto">
              <a:xfrm>
                <a:off x="6799203" y="5558153"/>
                <a:ext cx="209802" cy="1111146"/>
              </a:xfrm>
              <a:custGeom>
                <a:avLst/>
                <a:gdLst>
                  <a:gd name="T0" fmla="*/ 0 w 121"/>
                  <a:gd name="T1" fmla="*/ 643 h 643"/>
                  <a:gd name="T2" fmla="*/ 18 w 121"/>
                  <a:gd name="T3" fmla="*/ 368 h 643"/>
                  <a:gd name="T4" fmla="*/ 30 w 121"/>
                  <a:gd name="T5" fmla="*/ 198 h 643"/>
                  <a:gd name="T6" fmla="*/ 53 w 121"/>
                  <a:gd name="T7" fmla="*/ 0 h 643"/>
                  <a:gd name="T8" fmla="*/ 118 w 121"/>
                  <a:gd name="T9" fmla="*/ 262 h 643"/>
                  <a:gd name="T10" fmla="*/ 118 w 121"/>
                  <a:gd name="T11" fmla="*/ 262 h 643"/>
                  <a:gd name="T12" fmla="*/ 121 w 121"/>
                  <a:gd name="T13" fmla="*/ 284 h 643"/>
                  <a:gd name="T14" fmla="*/ 115 w 121"/>
                  <a:gd name="T15" fmla="*/ 313 h 643"/>
                  <a:gd name="T16" fmla="*/ 115 w 121"/>
                  <a:gd name="T17" fmla="*/ 314 h 643"/>
                  <a:gd name="T18" fmla="*/ 0 w 121"/>
                  <a:gd name="T19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643">
                    <a:moveTo>
                      <a:pt x="0" y="643"/>
                    </a:moveTo>
                    <a:cubicBezTo>
                      <a:pt x="18" y="368"/>
                      <a:pt x="18" y="368"/>
                      <a:pt x="18" y="368"/>
                    </a:cubicBezTo>
                    <a:cubicBezTo>
                      <a:pt x="30" y="198"/>
                      <a:pt x="30" y="198"/>
                      <a:pt x="30" y="19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20" y="269"/>
                      <a:pt x="121" y="276"/>
                      <a:pt x="121" y="284"/>
                    </a:cubicBezTo>
                    <a:cubicBezTo>
                      <a:pt x="121" y="294"/>
                      <a:pt x="119" y="304"/>
                      <a:pt x="115" y="313"/>
                    </a:cubicBezTo>
                    <a:cubicBezTo>
                      <a:pt x="115" y="314"/>
                      <a:pt x="115" y="314"/>
                      <a:pt x="115" y="314"/>
                    </a:cubicBezTo>
                    <a:lnTo>
                      <a:pt x="0" y="64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8" name="íṡľíḍè-Oval 117"/>
              <p:cNvSpPr/>
              <p:nvPr/>
            </p:nvSpPr>
            <p:spPr bwMode="auto">
              <a:xfrm>
                <a:off x="6013360" y="6161242"/>
                <a:ext cx="176175" cy="17617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9" name="íṡľíḍè-Freeform 118"/>
              <p:cNvSpPr/>
              <p:nvPr/>
            </p:nvSpPr>
            <p:spPr bwMode="auto">
              <a:xfrm>
                <a:off x="7055060" y="6444877"/>
                <a:ext cx="363315" cy="354543"/>
              </a:xfrm>
              <a:custGeom>
                <a:avLst/>
                <a:gdLst>
                  <a:gd name="T0" fmla="*/ 52 w 210"/>
                  <a:gd name="T1" fmla="*/ 0 h 205"/>
                  <a:gd name="T2" fmla="*/ 52 w 210"/>
                  <a:gd name="T3" fmla="*/ 16 h 205"/>
                  <a:gd name="T4" fmla="*/ 0 w 210"/>
                  <a:gd name="T5" fmla="*/ 97 h 205"/>
                  <a:gd name="T6" fmla="*/ 52 w 210"/>
                  <a:gd name="T7" fmla="*/ 178 h 205"/>
                  <a:gd name="T8" fmla="*/ 52 w 210"/>
                  <a:gd name="T9" fmla="*/ 205 h 205"/>
                  <a:gd name="T10" fmla="*/ 210 w 210"/>
                  <a:gd name="T11" fmla="*/ 205 h 205"/>
                  <a:gd name="T12" fmla="*/ 210 w 210"/>
                  <a:gd name="T13" fmla="*/ 0 h 205"/>
                  <a:gd name="T14" fmla="*/ 52 w 210"/>
                  <a:gd name="T15" fmla="*/ 0 h 205"/>
                  <a:gd name="T16" fmla="*/ 29 w 210"/>
                  <a:gd name="T17" fmla="*/ 147 h 205"/>
                  <a:gd name="T18" fmla="*/ 26 w 210"/>
                  <a:gd name="T19" fmla="*/ 97 h 205"/>
                  <a:gd name="T20" fmla="*/ 52 w 210"/>
                  <a:gd name="T21" fmla="*/ 42 h 205"/>
                  <a:gd name="T22" fmla="*/ 52 w 210"/>
                  <a:gd name="T23" fmla="*/ 152 h 205"/>
                  <a:gd name="T24" fmla="*/ 29 w 210"/>
                  <a:gd name="T25" fmla="*/ 14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0" h="205">
                    <a:moveTo>
                      <a:pt x="52" y="0"/>
                    </a:moveTo>
                    <a:cubicBezTo>
                      <a:pt x="52" y="16"/>
                      <a:pt x="52" y="16"/>
                      <a:pt x="52" y="16"/>
                    </a:cubicBezTo>
                    <a:cubicBezTo>
                      <a:pt x="7" y="16"/>
                      <a:pt x="0" y="34"/>
                      <a:pt x="0" y="97"/>
                    </a:cubicBezTo>
                    <a:cubicBezTo>
                      <a:pt x="0" y="154"/>
                      <a:pt x="0" y="178"/>
                      <a:pt x="52" y="178"/>
                    </a:cubicBezTo>
                    <a:cubicBezTo>
                      <a:pt x="52" y="205"/>
                      <a:pt x="52" y="205"/>
                      <a:pt x="52" y="205"/>
                    </a:cubicBezTo>
                    <a:cubicBezTo>
                      <a:pt x="210" y="205"/>
                      <a:pt x="210" y="205"/>
                      <a:pt x="210" y="205"/>
                    </a:cubicBezTo>
                    <a:cubicBezTo>
                      <a:pt x="210" y="0"/>
                      <a:pt x="210" y="0"/>
                      <a:pt x="210" y="0"/>
                    </a:cubicBezTo>
                    <a:lnTo>
                      <a:pt x="52" y="0"/>
                    </a:lnTo>
                    <a:close/>
                    <a:moveTo>
                      <a:pt x="29" y="147"/>
                    </a:moveTo>
                    <a:cubicBezTo>
                      <a:pt x="26" y="140"/>
                      <a:pt x="26" y="122"/>
                      <a:pt x="26" y="97"/>
                    </a:cubicBezTo>
                    <a:cubicBezTo>
                      <a:pt x="26" y="42"/>
                      <a:pt x="28" y="42"/>
                      <a:pt x="52" y="42"/>
                    </a:cubicBezTo>
                    <a:cubicBezTo>
                      <a:pt x="52" y="152"/>
                      <a:pt x="52" y="152"/>
                      <a:pt x="52" y="152"/>
                    </a:cubicBezTo>
                    <a:cubicBezTo>
                      <a:pt x="32" y="152"/>
                      <a:pt x="30" y="149"/>
                      <a:pt x="29" y="147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0" name="íṡľíḍè-Freeform 119"/>
              <p:cNvSpPr/>
              <p:nvPr/>
            </p:nvSpPr>
            <p:spPr bwMode="auto">
              <a:xfrm>
                <a:off x="6671276" y="6709505"/>
                <a:ext cx="60675" cy="51902"/>
              </a:xfrm>
              <a:custGeom>
                <a:avLst/>
                <a:gdLst>
                  <a:gd name="T0" fmla="*/ 19 w 83"/>
                  <a:gd name="T1" fmla="*/ 71 h 71"/>
                  <a:gd name="T2" fmla="*/ 0 w 83"/>
                  <a:gd name="T3" fmla="*/ 35 h 71"/>
                  <a:gd name="T4" fmla="*/ 19 w 83"/>
                  <a:gd name="T5" fmla="*/ 0 h 71"/>
                  <a:gd name="T6" fmla="*/ 62 w 83"/>
                  <a:gd name="T7" fmla="*/ 0 h 71"/>
                  <a:gd name="T8" fmla="*/ 83 w 83"/>
                  <a:gd name="T9" fmla="*/ 35 h 71"/>
                  <a:gd name="T10" fmla="*/ 62 w 83"/>
                  <a:gd name="T11" fmla="*/ 71 h 71"/>
                  <a:gd name="T12" fmla="*/ 19 w 83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71">
                    <a:moveTo>
                      <a:pt x="19" y="71"/>
                    </a:moveTo>
                    <a:lnTo>
                      <a:pt x="0" y="35"/>
                    </a:lnTo>
                    <a:lnTo>
                      <a:pt x="19" y="0"/>
                    </a:lnTo>
                    <a:lnTo>
                      <a:pt x="62" y="0"/>
                    </a:lnTo>
                    <a:lnTo>
                      <a:pt x="83" y="35"/>
                    </a:lnTo>
                    <a:lnTo>
                      <a:pt x="62" y="71"/>
                    </a:lnTo>
                    <a:lnTo>
                      <a:pt x="19" y="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1" name="íṡľíḍè-Freeform 120"/>
              <p:cNvSpPr/>
              <p:nvPr/>
            </p:nvSpPr>
            <p:spPr bwMode="auto">
              <a:xfrm>
                <a:off x="6592326" y="6709505"/>
                <a:ext cx="58481" cy="51902"/>
              </a:xfrm>
              <a:custGeom>
                <a:avLst/>
                <a:gdLst>
                  <a:gd name="T0" fmla="*/ 19 w 80"/>
                  <a:gd name="T1" fmla="*/ 71 h 71"/>
                  <a:gd name="T2" fmla="*/ 0 w 80"/>
                  <a:gd name="T3" fmla="*/ 35 h 71"/>
                  <a:gd name="T4" fmla="*/ 19 w 80"/>
                  <a:gd name="T5" fmla="*/ 0 h 71"/>
                  <a:gd name="T6" fmla="*/ 61 w 80"/>
                  <a:gd name="T7" fmla="*/ 0 h 71"/>
                  <a:gd name="T8" fmla="*/ 80 w 80"/>
                  <a:gd name="T9" fmla="*/ 35 h 71"/>
                  <a:gd name="T10" fmla="*/ 61 w 80"/>
                  <a:gd name="T11" fmla="*/ 71 h 71"/>
                  <a:gd name="T12" fmla="*/ 19 w 80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71">
                    <a:moveTo>
                      <a:pt x="19" y="71"/>
                    </a:moveTo>
                    <a:lnTo>
                      <a:pt x="0" y="35"/>
                    </a:lnTo>
                    <a:lnTo>
                      <a:pt x="19" y="0"/>
                    </a:lnTo>
                    <a:lnTo>
                      <a:pt x="61" y="0"/>
                    </a:lnTo>
                    <a:lnTo>
                      <a:pt x="80" y="35"/>
                    </a:lnTo>
                    <a:lnTo>
                      <a:pt x="61" y="71"/>
                    </a:lnTo>
                    <a:lnTo>
                      <a:pt x="19" y="7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2" name="i$liḋe-Freeform 121"/>
              <p:cNvSpPr/>
              <p:nvPr/>
            </p:nvSpPr>
            <p:spPr bwMode="auto">
              <a:xfrm>
                <a:off x="6516300" y="6709505"/>
                <a:ext cx="59944" cy="51902"/>
              </a:xfrm>
              <a:custGeom>
                <a:avLst/>
                <a:gdLst>
                  <a:gd name="T0" fmla="*/ 21 w 82"/>
                  <a:gd name="T1" fmla="*/ 71 h 71"/>
                  <a:gd name="T2" fmla="*/ 0 w 82"/>
                  <a:gd name="T3" fmla="*/ 35 h 71"/>
                  <a:gd name="T4" fmla="*/ 21 w 82"/>
                  <a:gd name="T5" fmla="*/ 0 h 71"/>
                  <a:gd name="T6" fmla="*/ 64 w 82"/>
                  <a:gd name="T7" fmla="*/ 0 h 71"/>
                  <a:gd name="T8" fmla="*/ 82 w 82"/>
                  <a:gd name="T9" fmla="*/ 35 h 71"/>
                  <a:gd name="T10" fmla="*/ 64 w 82"/>
                  <a:gd name="T11" fmla="*/ 71 h 71"/>
                  <a:gd name="T12" fmla="*/ 21 w 82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1">
                    <a:moveTo>
                      <a:pt x="21" y="71"/>
                    </a:moveTo>
                    <a:lnTo>
                      <a:pt x="0" y="35"/>
                    </a:lnTo>
                    <a:lnTo>
                      <a:pt x="21" y="0"/>
                    </a:lnTo>
                    <a:lnTo>
                      <a:pt x="64" y="0"/>
                    </a:lnTo>
                    <a:lnTo>
                      <a:pt x="82" y="35"/>
                    </a:lnTo>
                    <a:lnTo>
                      <a:pt x="64" y="71"/>
                    </a:lnTo>
                    <a:lnTo>
                      <a:pt x="21" y="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3" name="i$liḋe-Freeform 122"/>
              <p:cNvSpPr/>
              <p:nvPr/>
            </p:nvSpPr>
            <p:spPr bwMode="auto">
              <a:xfrm>
                <a:off x="5739960" y="4828598"/>
                <a:ext cx="285097" cy="207609"/>
              </a:xfrm>
              <a:custGeom>
                <a:avLst/>
                <a:gdLst>
                  <a:gd name="T0" fmla="*/ 145 w 165"/>
                  <a:gd name="T1" fmla="*/ 81 h 120"/>
                  <a:gd name="T2" fmla="*/ 128 w 165"/>
                  <a:gd name="T3" fmla="*/ 92 h 120"/>
                  <a:gd name="T4" fmla="*/ 8 w 165"/>
                  <a:gd name="T5" fmla="*/ 0 h 120"/>
                  <a:gd name="T6" fmla="*/ 1 w 165"/>
                  <a:gd name="T7" fmla="*/ 8 h 120"/>
                  <a:gd name="T8" fmla="*/ 127 w 165"/>
                  <a:gd name="T9" fmla="*/ 108 h 120"/>
                  <a:gd name="T10" fmla="*/ 145 w 165"/>
                  <a:gd name="T11" fmla="*/ 120 h 120"/>
                  <a:gd name="T12" fmla="*/ 165 w 165"/>
                  <a:gd name="T13" fmla="*/ 100 h 120"/>
                  <a:gd name="T14" fmla="*/ 145 w 165"/>
                  <a:gd name="T15" fmla="*/ 8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5" h="120">
                    <a:moveTo>
                      <a:pt x="145" y="81"/>
                    </a:moveTo>
                    <a:cubicBezTo>
                      <a:pt x="138" y="81"/>
                      <a:pt x="131" y="85"/>
                      <a:pt x="128" y="92"/>
                    </a:cubicBezTo>
                    <a:cubicBezTo>
                      <a:pt x="18" y="72"/>
                      <a:pt x="8" y="3"/>
                      <a:pt x="8" y="0"/>
                    </a:cubicBezTo>
                    <a:cubicBezTo>
                      <a:pt x="5" y="0"/>
                      <a:pt x="1" y="4"/>
                      <a:pt x="1" y="8"/>
                    </a:cubicBezTo>
                    <a:cubicBezTo>
                      <a:pt x="1" y="10"/>
                      <a:pt x="0" y="86"/>
                      <a:pt x="127" y="108"/>
                    </a:cubicBezTo>
                    <a:cubicBezTo>
                      <a:pt x="130" y="115"/>
                      <a:pt x="137" y="120"/>
                      <a:pt x="145" y="120"/>
                    </a:cubicBezTo>
                    <a:cubicBezTo>
                      <a:pt x="156" y="120"/>
                      <a:pt x="165" y="111"/>
                      <a:pt x="165" y="100"/>
                    </a:cubicBezTo>
                    <a:cubicBezTo>
                      <a:pt x="165" y="90"/>
                      <a:pt x="156" y="81"/>
                      <a:pt x="145" y="8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9" name="i$liḋe-Oval 123"/>
            <p:cNvSpPr/>
            <p:nvPr/>
          </p:nvSpPr>
          <p:spPr bwMode="auto">
            <a:xfrm>
              <a:off x="4960833" y="2726616"/>
              <a:ext cx="306111" cy="30611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i$liḋe-Oval 175"/>
            <p:cNvSpPr/>
            <p:nvPr/>
          </p:nvSpPr>
          <p:spPr bwMode="auto">
            <a:xfrm>
              <a:off x="3809216" y="1800878"/>
              <a:ext cx="306111" cy="30672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i$liḋe-Oval 209"/>
            <p:cNvSpPr/>
            <p:nvPr/>
          </p:nvSpPr>
          <p:spPr bwMode="auto">
            <a:xfrm>
              <a:off x="1147412" y="2726616"/>
              <a:ext cx="306111" cy="30611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i$liḋe-AutoShape 125"/>
            <p:cNvSpPr>
              <a:spLocks noChangeAspect="1"/>
            </p:cNvSpPr>
            <p:nvPr/>
          </p:nvSpPr>
          <p:spPr bwMode="auto">
            <a:xfrm>
              <a:off x="1221213" y="2804088"/>
              <a:ext cx="158507" cy="151167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i$liḋe-Oval 206"/>
            <p:cNvSpPr/>
            <p:nvPr/>
          </p:nvSpPr>
          <p:spPr bwMode="auto">
            <a:xfrm>
              <a:off x="2232993" y="1800878"/>
              <a:ext cx="306727" cy="30672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i$liḋe-Rounded Rectangle 21"/>
            <p:cNvSpPr/>
            <p:nvPr/>
          </p:nvSpPr>
          <p:spPr>
            <a:xfrm>
              <a:off x="2775130" y="5532485"/>
              <a:ext cx="864096" cy="301870"/>
            </a:xfrm>
            <a:prstGeom prst="roundRect">
              <a:avLst>
                <a:gd name="adj" fmla="val 11253"/>
              </a:avLst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algn="ctr"/>
              <a:r>
                <a:rPr lang="zh-CN" altLang="en-US" sz="1600" b="1" dirty="0"/>
                <a:t>关键词</a:t>
              </a:r>
              <a:endParaRPr lang="zh-CN" altLang="en-US" sz="1600" b="1" dirty="0"/>
            </a:p>
          </p:txBody>
        </p:sp>
        <p:sp>
          <p:nvSpPr>
            <p:cNvPr id="35" name="i$liḋe-Freeform 14"/>
            <p:cNvSpPr/>
            <p:nvPr/>
          </p:nvSpPr>
          <p:spPr bwMode="auto">
            <a:xfrm>
              <a:off x="2307102" y="1884050"/>
              <a:ext cx="158507" cy="151167"/>
            </a:xfrm>
            <a:custGeom>
              <a:avLst/>
              <a:gdLst>
                <a:gd name="connsiteX0" fmla="*/ 139649 w 606580"/>
                <a:gd name="connsiteY0" fmla="*/ 323260 h 605592"/>
                <a:gd name="connsiteX1" fmla="*/ 274852 w 606580"/>
                <a:gd name="connsiteY1" fmla="*/ 323260 h 605592"/>
                <a:gd name="connsiteX2" fmla="*/ 274852 w 606580"/>
                <a:gd name="connsiteY2" fmla="*/ 349440 h 605592"/>
                <a:gd name="connsiteX3" fmla="*/ 139649 w 606580"/>
                <a:gd name="connsiteY3" fmla="*/ 349440 h 605592"/>
                <a:gd name="connsiteX4" fmla="*/ 66294 w 606580"/>
                <a:gd name="connsiteY4" fmla="*/ 26233 h 605592"/>
                <a:gd name="connsiteX5" fmla="*/ 66294 w 606580"/>
                <a:gd name="connsiteY5" fmla="*/ 375703 h 605592"/>
                <a:gd name="connsiteX6" fmla="*/ 540286 w 606580"/>
                <a:gd name="connsiteY6" fmla="*/ 375703 h 605592"/>
                <a:gd name="connsiteX7" fmla="*/ 540286 w 606580"/>
                <a:gd name="connsiteY7" fmla="*/ 26233 h 605592"/>
                <a:gd name="connsiteX8" fmla="*/ 39925 w 606580"/>
                <a:gd name="connsiteY8" fmla="*/ 0 h 605592"/>
                <a:gd name="connsiteX9" fmla="*/ 566655 w 606580"/>
                <a:gd name="connsiteY9" fmla="*/ 0 h 605592"/>
                <a:gd name="connsiteX10" fmla="*/ 566655 w 606580"/>
                <a:gd name="connsiteY10" fmla="*/ 375703 h 605592"/>
                <a:gd name="connsiteX11" fmla="*/ 606580 w 606580"/>
                <a:gd name="connsiteY11" fmla="*/ 375703 h 605592"/>
                <a:gd name="connsiteX12" fmla="*/ 606580 w 606580"/>
                <a:gd name="connsiteY12" fmla="*/ 401936 h 605592"/>
                <a:gd name="connsiteX13" fmla="*/ 373716 w 606580"/>
                <a:gd name="connsiteY13" fmla="*/ 401936 h 605592"/>
                <a:gd name="connsiteX14" fmla="*/ 413269 w 606580"/>
                <a:gd name="connsiteY14" fmla="*/ 600587 h 605592"/>
                <a:gd name="connsiteX15" fmla="*/ 387364 w 606580"/>
                <a:gd name="connsiteY15" fmla="*/ 605592 h 605592"/>
                <a:gd name="connsiteX16" fmla="*/ 346790 w 606580"/>
                <a:gd name="connsiteY16" fmla="*/ 401936 h 605592"/>
                <a:gd name="connsiteX17" fmla="*/ 316521 w 606580"/>
                <a:gd name="connsiteY17" fmla="*/ 401936 h 605592"/>
                <a:gd name="connsiteX18" fmla="*/ 316521 w 606580"/>
                <a:gd name="connsiteY18" fmla="*/ 551828 h 605592"/>
                <a:gd name="connsiteX19" fmla="*/ 290059 w 606580"/>
                <a:gd name="connsiteY19" fmla="*/ 551828 h 605592"/>
                <a:gd name="connsiteX20" fmla="*/ 290059 w 606580"/>
                <a:gd name="connsiteY20" fmla="*/ 401936 h 605592"/>
                <a:gd name="connsiteX21" fmla="*/ 247163 w 606580"/>
                <a:gd name="connsiteY21" fmla="*/ 401936 h 605592"/>
                <a:gd name="connsiteX22" fmla="*/ 206588 w 606580"/>
                <a:gd name="connsiteY22" fmla="*/ 605592 h 605592"/>
                <a:gd name="connsiteX23" fmla="*/ 180591 w 606580"/>
                <a:gd name="connsiteY23" fmla="*/ 600494 h 605592"/>
                <a:gd name="connsiteX24" fmla="*/ 220237 w 606580"/>
                <a:gd name="connsiteY24" fmla="*/ 401936 h 605592"/>
                <a:gd name="connsiteX25" fmla="*/ 0 w 606580"/>
                <a:gd name="connsiteY25" fmla="*/ 401936 h 605592"/>
                <a:gd name="connsiteX26" fmla="*/ 0 w 606580"/>
                <a:gd name="connsiteY26" fmla="*/ 375703 h 605592"/>
                <a:gd name="connsiteX27" fmla="*/ 39925 w 606580"/>
                <a:gd name="connsiteY27" fmla="*/ 375703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6580" h="605592">
                  <a:moveTo>
                    <a:pt x="139649" y="323260"/>
                  </a:moveTo>
                  <a:lnTo>
                    <a:pt x="274852" y="323260"/>
                  </a:lnTo>
                  <a:lnTo>
                    <a:pt x="274852" y="349440"/>
                  </a:lnTo>
                  <a:lnTo>
                    <a:pt x="139649" y="349440"/>
                  </a:lnTo>
                  <a:close/>
                  <a:moveTo>
                    <a:pt x="66294" y="26233"/>
                  </a:moveTo>
                  <a:lnTo>
                    <a:pt x="66294" y="375703"/>
                  </a:lnTo>
                  <a:lnTo>
                    <a:pt x="540286" y="375703"/>
                  </a:lnTo>
                  <a:lnTo>
                    <a:pt x="540286" y="26233"/>
                  </a:lnTo>
                  <a:close/>
                  <a:moveTo>
                    <a:pt x="39925" y="0"/>
                  </a:moveTo>
                  <a:lnTo>
                    <a:pt x="566655" y="0"/>
                  </a:lnTo>
                  <a:lnTo>
                    <a:pt x="566655" y="375703"/>
                  </a:lnTo>
                  <a:lnTo>
                    <a:pt x="606580" y="375703"/>
                  </a:lnTo>
                  <a:lnTo>
                    <a:pt x="606580" y="401936"/>
                  </a:lnTo>
                  <a:lnTo>
                    <a:pt x="373716" y="401936"/>
                  </a:lnTo>
                  <a:lnTo>
                    <a:pt x="413269" y="600587"/>
                  </a:lnTo>
                  <a:lnTo>
                    <a:pt x="387364" y="605592"/>
                  </a:lnTo>
                  <a:lnTo>
                    <a:pt x="346790" y="401936"/>
                  </a:lnTo>
                  <a:lnTo>
                    <a:pt x="316521" y="401936"/>
                  </a:lnTo>
                  <a:lnTo>
                    <a:pt x="316521" y="551828"/>
                  </a:lnTo>
                  <a:lnTo>
                    <a:pt x="290059" y="551828"/>
                  </a:lnTo>
                  <a:lnTo>
                    <a:pt x="290059" y="401936"/>
                  </a:lnTo>
                  <a:lnTo>
                    <a:pt x="247163" y="401936"/>
                  </a:lnTo>
                  <a:lnTo>
                    <a:pt x="206588" y="605592"/>
                  </a:lnTo>
                  <a:lnTo>
                    <a:pt x="180591" y="600494"/>
                  </a:lnTo>
                  <a:lnTo>
                    <a:pt x="220237" y="401936"/>
                  </a:lnTo>
                  <a:lnTo>
                    <a:pt x="0" y="401936"/>
                  </a:lnTo>
                  <a:lnTo>
                    <a:pt x="0" y="375703"/>
                  </a:lnTo>
                  <a:lnTo>
                    <a:pt x="39925" y="3757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i$liḋe-Freeform 14"/>
            <p:cNvSpPr/>
            <p:nvPr/>
          </p:nvSpPr>
          <p:spPr bwMode="auto">
            <a:xfrm>
              <a:off x="3883018" y="1878658"/>
              <a:ext cx="158507" cy="151167"/>
            </a:xfrm>
            <a:custGeom>
              <a:avLst/>
              <a:gdLst>
                <a:gd name="connsiteX0" fmla="*/ 424725 w 607004"/>
                <a:gd name="connsiteY0" fmla="*/ 67461 h 606075"/>
                <a:gd name="connsiteX1" fmla="*/ 522693 w 607004"/>
                <a:gd name="connsiteY1" fmla="*/ 67461 h 606075"/>
                <a:gd name="connsiteX2" fmla="*/ 539544 w 607004"/>
                <a:gd name="connsiteY2" fmla="*/ 84287 h 606075"/>
                <a:gd name="connsiteX3" fmla="*/ 539544 w 607004"/>
                <a:gd name="connsiteY3" fmla="*/ 182109 h 606075"/>
                <a:gd name="connsiteX4" fmla="*/ 522693 w 607004"/>
                <a:gd name="connsiteY4" fmla="*/ 198935 h 606075"/>
                <a:gd name="connsiteX5" fmla="*/ 505843 w 607004"/>
                <a:gd name="connsiteY5" fmla="*/ 182109 h 606075"/>
                <a:gd name="connsiteX6" fmla="*/ 505843 w 607004"/>
                <a:gd name="connsiteY6" fmla="*/ 124830 h 606075"/>
                <a:gd name="connsiteX7" fmla="*/ 332046 w 607004"/>
                <a:gd name="connsiteY7" fmla="*/ 298457 h 606075"/>
                <a:gd name="connsiteX8" fmla="*/ 308204 w 607004"/>
                <a:gd name="connsiteY8" fmla="*/ 298457 h 606075"/>
                <a:gd name="connsiteX9" fmla="*/ 233450 w 607004"/>
                <a:gd name="connsiteY9" fmla="*/ 223905 h 606075"/>
                <a:gd name="connsiteX10" fmla="*/ 96134 w 607004"/>
                <a:gd name="connsiteY10" fmla="*/ 361017 h 606075"/>
                <a:gd name="connsiteX11" fmla="*/ 72381 w 607004"/>
                <a:gd name="connsiteY11" fmla="*/ 361106 h 606075"/>
                <a:gd name="connsiteX12" fmla="*/ 72381 w 607004"/>
                <a:gd name="connsiteY12" fmla="*/ 337210 h 606075"/>
                <a:gd name="connsiteX13" fmla="*/ 221529 w 607004"/>
                <a:gd name="connsiteY13" fmla="*/ 188105 h 606075"/>
                <a:gd name="connsiteX14" fmla="*/ 245461 w 607004"/>
                <a:gd name="connsiteY14" fmla="*/ 188105 h 606075"/>
                <a:gd name="connsiteX15" fmla="*/ 320125 w 607004"/>
                <a:gd name="connsiteY15" fmla="*/ 262658 h 606075"/>
                <a:gd name="connsiteX16" fmla="*/ 481911 w 607004"/>
                <a:gd name="connsiteY16" fmla="*/ 101113 h 606075"/>
                <a:gd name="connsiteX17" fmla="*/ 424725 w 607004"/>
                <a:gd name="connsiteY17" fmla="*/ 101113 h 606075"/>
                <a:gd name="connsiteX18" fmla="*/ 407875 w 607004"/>
                <a:gd name="connsiteY18" fmla="*/ 84287 h 606075"/>
                <a:gd name="connsiteX19" fmla="*/ 424725 w 607004"/>
                <a:gd name="connsiteY19" fmla="*/ 67461 h 606075"/>
                <a:gd name="connsiteX20" fmla="*/ 33697 w 607004"/>
                <a:gd name="connsiteY20" fmla="*/ 33647 h 606075"/>
                <a:gd name="connsiteX21" fmla="*/ 33697 w 607004"/>
                <a:gd name="connsiteY21" fmla="*/ 399644 h 606075"/>
                <a:gd name="connsiteX22" fmla="*/ 573307 w 607004"/>
                <a:gd name="connsiteY22" fmla="*/ 399644 h 606075"/>
                <a:gd name="connsiteX23" fmla="*/ 573307 w 607004"/>
                <a:gd name="connsiteY23" fmla="*/ 33647 h 606075"/>
                <a:gd name="connsiteX24" fmla="*/ 16849 w 607004"/>
                <a:gd name="connsiteY24" fmla="*/ 0 h 606075"/>
                <a:gd name="connsiteX25" fmla="*/ 590155 w 607004"/>
                <a:gd name="connsiteY25" fmla="*/ 0 h 606075"/>
                <a:gd name="connsiteX26" fmla="*/ 607004 w 607004"/>
                <a:gd name="connsiteY26" fmla="*/ 16823 h 606075"/>
                <a:gd name="connsiteX27" fmla="*/ 607004 w 607004"/>
                <a:gd name="connsiteY27" fmla="*/ 416468 h 606075"/>
                <a:gd name="connsiteX28" fmla="*/ 590155 w 607004"/>
                <a:gd name="connsiteY28" fmla="*/ 433291 h 606075"/>
                <a:gd name="connsiteX29" fmla="*/ 320396 w 607004"/>
                <a:gd name="connsiteY29" fmla="*/ 433291 h 606075"/>
                <a:gd name="connsiteX30" fmla="*/ 320396 w 607004"/>
                <a:gd name="connsiteY30" fmla="*/ 503448 h 606075"/>
                <a:gd name="connsiteX31" fmla="*/ 456441 w 607004"/>
                <a:gd name="connsiteY31" fmla="*/ 577990 h 606075"/>
                <a:gd name="connsiteX32" fmla="*/ 455276 w 607004"/>
                <a:gd name="connsiteY32" fmla="*/ 601704 h 606075"/>
                <a:gd name="connsiteX33" fmla="*/ 431526 w 607004"/>
                <a:gd name="connsiteY33" fmla="*/ 600540 h 606075"/>
                <a:gd name="connsiteX34" fmla="*/ 320396 w 607004"/>
                <a:gd name="connsiteY34" fmla="*/ 537184 h 606075"/>
                <a:gd name="connsiteX35" fmla="*/ 320396 w 607004"/>
                <a:gd name="connsiteY35" fmla="*/ 589175 h 606075"/>
                <a:gd name="connsiteX36" fmla="*/ 303547 w 607004"/>
                <a:gd name="connsiteY36" fmla="*/ 605999 h 606075"/>
                <a:gd name="connsiteX37" fmla="*/ 286698 w 607004"/>
                <a:gd name="connsiteY37" fmla="*/ 589175 h 606075"/>
                <a:gd name="connsiteX38" fmla="*/ 286698 w 607004"/>
                <a:gd name="connsiteY38" fmla="*/ 537184 h 606075"/>
                <a:gd name="connsiteX39" fmla="*/ 175568 w 607004"/>
                <a:gd name="connsiteY39" fmla="*/ 600540 h 606075"/>
                <a:gd name="connsiteX40" fmla="*/ 151729 w 607004"/>
                <a:gd name="connsiteY40" fmla="*/ 601704 h 606075"/>
                <a:gd name="connsiteX41" fmla="*/ 150564 w 607004"/>
                <a:gd name="connsiteY41" fmla="*/ 577990 h 606075"/>
                <a:gd name="connsiteX42" fmla="*/ 286698 w 607004"/>
                <a:gd name="connsiteY42" fmla="*/ 503448 h 606075"/>
                <a:gd name="connsiteX43" fmla="*/ 286698 w 607004"/>
                <a:gd name="connsiteY43" fmla="*/ 433291 h 606075"/>
                <a:gd name="connsiteX44" fmla="*/ 16849 w 607004"/>
                <a:gd name="connsiteY44" fmla="*/ 433291 h 606075"/>
                <a:gd name="connsiteX45" fmla="*/ 0 w 607004"/>
                <a:gd name="connsiteY45" fmla="*/ 416468 h 606075"/>
                <a:gd name="connsiteX46" fmla="*/ 0 w 607004"/>
                <a:gd name="connsiteY46" fmla="*/ 16823 h 606075"/>
                <a:gd name="connsiteX47" fmla="*/ 16849 w 607004"/>
                <a:gd name="connsiteY47" fmla="*/ 0 h 60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7004" h="606075">
                  <a:moveTo>
                    <a:pt x="424725" y="67461"/>
                  </a:moveTo>
                  <a:lnTo>
                    <a:pt x="522693" y="67461"/>
                  </a:lnTo>
                  <a:cubicBezTo>
                    <a:pt x="532015" y="67461"/>
                    <a:pt x="539544" y="74979"/>
                    <a:pt x="539544" y="84287"/>
                  </a:cubicBezTo>
                  <a:lnTo>
                    <a:pt x="539544" y="182109"/>
                  </a:lnTo>
                  <a:cubicBezTo>
                    <a:pt x="539544" y="191417"/>
                    <a:pt x="532015" y="198935"/>
                    <a:pt x="522693" y="198935"/>
                  </a:cubicBezTo>
                  <a:cubicBezTo>
                    <a:pt x="513372" y="198935"/>
                    <a:pt x="505843" y="191417"/>
                    <a:pt x="505843" y="182109"/>
                  </a:cubicBezTo>
                  <a:lnTo>
                    <a:pt x="505843" y="124830"/>
                  </a:lnTo>
                  <a:lnTo>
                    <a:pt x="332046" y="298457"/>
                  </a:lnTo>
                  <a:cubicBezTo>
                    <a:pt x="325772" y="304811"/>
                    <a:pt x="314478" y="304811"/>
                    <a:pt x="308204" y="298457"/>
                  </a:cubicBezTo>
                  <a:lnTo>
                    <a:pt x="233450" y="223905"/>
                  </a:lnTo>
                  <a:lnTo>
                    <a:pt x="96134" y="361017"/>
                  </a:lnTo>
                  <a:cubicBezTo>
                    <a:pt x="92907" y="364328"/>
                    <a:pt x="80717" y="369340"/>
                    <a:pt x="72381" y="361106"/>
                  </a:cubicBezTo>
                  <a:cubicBezTo>
                    <a:pt x="65838" y="354394"/>
                    <a:pt x="65838" y="343833"/>
                    <a:pt x="72381" y="337210"/>
                  </a:cubicBezTo>
                  <a:lnTo>
                    <a:pt x="221529" y="188105"/>
                  </a:lnTo>
                  <a:cubicBezTo>
                    <a:pt x="227893" y="181751"/>
                    <a:pt x="239097" y="181751"/>
                    <a:pt x="245461" y="188105"/>
                  </a:cubicBezTo>
                  <a:lnTo>
                    <a:pt x="320125" y="262658"/>
                  </a:lnTo>
                  <a:lnTo>
                    <a:pt x="481911" y="101113"/>
                  </a:lnTo>
                  <a:lnTo>
                    <a:pt x="424725" y="101113"/>
                  </a:lnTo>
                  <a:cubicBezTo>
                    <a:pt x="415404" y="101113"/>
                    <a:pt x="407875" y="93595"/>
                    <a:pt x="407875" y="84287"/>
                  </a:cubicBezTo>
                  <a:cubicBezTo>
                    <a:pt x="407875" y="74979"/>
                    <a:pt x="415404" y="67461"/>
                    <a:pt x="424725" y="67461"/>
                  </a:cubicBezTo>
                  <a:close/>
                  <a:moveTo>
                    <a:pt x="33697" y="33647"/>
                  </a:moveTo>
                  <a:lnTo>
                    <a:pt x="33697" y="399644"/>
                  </a:lnTo>
                  <a:lnTo>
                    <a:pt x="573307" y="399644"/>
                  </a:lnTo>
                  <a:lnTo>
                    <a:pt x="573307" y="33647"/>
                  </a:lnTo>
                  <a:close/>
                  <a:moveTo>
                    <a:pt x="16849" y="0"/>
                  </a:moveTo>
                  <a:lnTo>
                    <a:pt x="590155" y="0"/>
                  </a:lnTo>
                  <a:cubicBezTo>
                    <a:pt x="599476" y="0"/>
                    <a:pt x="607004" y="7517"/>
                    <a:pt x="607004" y="16823"/>
                  </a:cubicBezTo>
                  <a:lnTo>
                    <a:pt x="607004" y="416468"/>
                  </a:lnTo>
                  <a:cubicBezTo>
                    <a:pt x="607004" y="425774"/>
                    <a:pt x="599476" y="433291"/>
                    <a:pt x="590155" y="433291"/>
                  </a:cubicBezTo>
                  <a:lnTo>
                    <a:pt x="320396" y="433291"/>
                  </a:lnTo>
                  <a:lnTo>
                    <a:pt x="320396" y="503448"/>
                  </a:lnTo>
                  <a:cubicBezTo>
                    <a:pt x="369598" y="508191"/>
                    <a:pt x="416290" y="533694"/>
                    <a:pt x="456441" y="577990"/>
                  </a:cubicBezTo>
                  <a:cubicBezTo>
                    <a:pt x="462714" y="584791"/>
                    <a:pt x="462176" y="595529"/>
                    <a:pt x="455276" y="601704"/>
                  </a:cubicBezTo>
                  <a:cubicBezTo>
                    <a:pt x="448375" y="607968"/>
                    <a:pt x="437710" y="607431"/>
                    <a:pt x="431526" y="600540"/>
                  </a:cubicBezTo>
                  <a:cubicBezTo>
                    <a:pt x="398008" y="563672"/>
                    <a:pt x="359919" y="541927"/>
                    <a:pt x="320396" y="537184"/>
                  </a:cubicBezTo>
                  <a:lnTo>
                    <a:pt x="320396" y="589175"/>
                  </a:lnTo>
                  <a:cubicBezTo>
                    <a:pt x="320396" y="598482"/>
                    <a:pt x="312868" y="605999"/>
                    <a:pt x="303547" y="605999"/>
                  </a:cubicBezTo>
                  <a:cubicBezTo>
                    <a:pt x="294226" y="605999"/>
                    <a:pt x="286698" y="598482"/>
                    <a:pt x="286698" y="589175"/>
                  </a:cubicBezTo>
                  <a:lnTo>
                    <a:pt x="286698" y="537184"/>
                  </a:lnTo>
                  <a:cubicBezTo>
                    <a:pt x="247086" y="542106"/>
                    <a:pt x="208997" y="563672"/>
                    <a:pt x="175568" y="600540"/>
                  </a:cubicBezTo>
                  <a:cubicBezTo>
                    <a:pt x="172162" y="604209"/>
                    <a:pt x="159436" y="608415"/>
                    <a:pt x="151729" y="601704"/>
                  </a:cubicBezTo>
                  <a:cubicBezTo>
                    <a:pt x="144828" y="595619"/>
                    <a:pt x="144380" y="584880"/>
                    <a:pt x="150564" y="577990"/>
                  </a:cubicBezTo>
                  <a:cubicBezTo>
                    <a:pt x="190714" y="533605"/>
                    <a:pt x="237407" y="508191"/>
                    <a:pt x="286698" y="503448"/>
                  </a:cubicBezTo>
                  <a:lnTo>
                    <a:pt x="286698" y="433291"/>
                  </a:lnTo>
                  <a:lnTo>
                    <a:pt x="16849" y="433291"/>
                  </a:lnTo>
                  <a:cubicBezTo>
                    <a:pt x="7528" y="433291"/>
                    <a:pt x="0" y="425774"/>
                    <a:pt x="0" y="416468"/>
                  </a:cubicBezTo>
                  <a:lnTo>
                    <a:pt x="0" y="16823"/>
                  </a:lnTo>
                  <a:cubicBezTo>
                    <a:pt x="0" y="7517"/>
                    <a:pt x="7528" y="0"/>
                    <a:pt x="168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i$liḋe-Freeform 14"/>
            <p:cNvSpPr/>
            <p:nvPr/>
          </p:nvSpPr>
          <p:spPr bwMode="auto">
            <a:xfrm>
              <a:off x="5034635" y="2804088"/>
              <a:ext cx="158507" cy="151167"/>
            </a:xfrm>
            <a:custGeom>
              <a:avLst/>
              <a:gdLst>
                <a:gd name="connsiteX0" fmla="*/ 12438 w 608556"/>
                <a:gd name="connsiteY0" fmla="*/ 316909 h 607614"/>
                <a:gd name="connsiteX1" fmla="*/ 596024 w 608556"/>
                <a:gd name="connsiteY1" fmla="*/ 316909 h 607614"/>
                <a:gd name="connsiteX2" fmla="*/ 608556 w 608556"/>
                <a:gd name="connsiteY2" fmla="*/ 329424 h 607614"/>
                <a:gd name="connsiteX3" fmla="*/ 596024 w 608556"/>
                <a:gd name="connsiteY3" fmla="*/ 341846 h 607614"/>
                <a:gd name="connsiteX4" fmla="*/ 316764 w 608556"/>
                <a:gd name="connsiteY4" fmla="*/ 341846 h 607614"/>
                <a:gd name="connsiteX5" fmla="*/ 316764 w 608556"/>
                <a:gd name="connsiteY5" fmla="*/ 500244 h 607614"/>
                <a:gd name="connsiteX6" fmla="*/ 414495 w 608556"/>
                <a:gd name="connsiteY6" fmla="*/ 585795 h 607614"/>
                <a:gd name="connsiteX7" fmla="*/ 415618 w 608556"/>
                <a:gd name="connsiteY7" fmla="*/ 603353 h 607614"/>
                <a:gd name="connsiteX8" fmla="*/ 406265 w 608556"/>
                <a:gd name="connsiteY8" fmla="*/ 607556 h 607614"/>
                <a:gd name="connsiteX9" fmla="*/ 398035 w 608556"/>
                <a:gd name="connsiteY9" fmla="*/ 604474 h 607614"/>
                <a:gd name="connsiteX10" fmla="*/ 316764 w 608556"/>
                <a:gd name="connsiteY10" fmla="*/ 533400 h 607614"/>
                <a:gd name="connsiteX11" fmla="*/ 316764 w 608556"/>
                <a:gd name="connsiteY11" fmla="*/ 594107 h 607614"/>
                <a:gd name="connsiteX12" fmla="*/ 304231 w 608556"/>
                <a:gd name="connsiteY12" fmla="*/ 606622 h 607614"/>
                <a:gd name="connsiteX13" fmla="*/ 291793 w 608556"/>
                <a:gd name="connsiteY13" fmla="*/ 594107 h 607614"/>
                <a:gd name="connsiteX14" fmla="*/ 291793 w 608556"/>
                <a:gd name="connsiteY14" fmla="*/ 533400 h 607614"/>
                <a:gd name="connsiteX15" fmla="*/ 210521 w 608556"/>
                <a:gd name="connsiteY15" fmla="*/ 604474 h 607614"/>
                <a:gd name="connsiteX16" fmla="*/ 192938 w 608556"/>
                <a:gd name="connsiteY16" fmla="*/ 603353 h 607614"/>
                <a:gd name="connsiteX17" fmla="*/ 194061 w 608556"/>
                <a:gd name="connsiteY17" fmla="*/ 585795 h 607614"/>
                <a:gd name="connsiteX18" fmla="*/ 291793 w 608556"/>
                <a:gd name="connsiteY18" fmla="*/ 500244 h 607614"/>
                <a:gd name="connsiteX19" fmla="*/ 291793 w 608556"/>
                <a:gd name="connsiteY19" fmla="*/ 341846 h 607614"/>
                <a:gd name="connsiteX20" fmla="*/ 12438 w 608556"/>
                <a:gd name="connsiteY20" fmla="*/ 341846 h 607614"/>
                <a:gd name="connsiteX21" fmla="*/ 0 w 608556"/>
                <a:gd name="connsiteY21" fmla="*/ 329424 h 607614"/>
                <a:gd name="connsiteX22" fmla="*/ 12438 w 608556"/>
                <a:gd name="connsiteY22" fmla="*/ 316909 h 607614"/>
                <a:gd name="connsiteX23" fmla="*/ 278583 w 608556"/>
                <a:gd name="connsiteY23" fmla="*/ 124789 h 607614"/>
                <a:gd name="connsiteX24" fmla="*/ 278583 w 608556"/>
                <a:gd name="connsiteY24" fmla="*/ 169701 h 607614"/>
                <a:gd name="connsiteX25" fmla="*/ 317489 w 608556"/>
                <a:gd name="connsiteY25" fmla="*/ 150466 h 607614"/>
                <a:gd name="connsiteX26" fmla="*/ 260252 w 608556"/>
                <a:gd name="connsiteY26" fmla="*/ 90708 h 607614"/>
                <a:gd name="connsiteX27" fmla="*/ 272972 w 608556"/>
                <a:gd name="connsiteY27" fmla="*/ 91268 h 607614"/>
                <a:gd name="connsiteX28" fmla="*/ 349287 w 608556"/>
                <a:gd name="connsiteY28" fmla="*/ 141596 h 607614"/>
                <a:gd name="connsiteX29" fmla="*/ 354898 w 608556"/>
                <a:gd name="connsiteY29" fmla="*/ 152801 h 607614"/>
                <a:gd name="connsiteX30" fmla="*/ 347977 w 608556"/>
                <a:gd name="connsiteY30" fmla="*/ 163165 h 607614"/>
                <a:gd name="connsiteX31" fmla="*/ 271662 w 608556"/>
                <a:gd name="connsiteY31" fmla="*/ 201075 h 607614"/>
                <a:gd name="connsiteX32" fmla="*/ 266051 w 608556"/>
                <a:gd name="connsiteY32" fmla="*/ 202382 h 607614"/>
                <a:gd name="connsiteX33" fmla="*/ 259504 w 608556"/>
                <a:gd name="connsiteY33" fmla="*/ 200515 h 607614"/>
                <a:gd name="connsiteX34" fmla="*/ 253612 w 608556"/>
                <a:gd name="connsiteY34" fmla="*/ 189870 h 607614"/>
                <a:gd name="connsiteX35" fmla="*/ 253612 w 608556"/>
                <a:gd name="connsiteY35" fmla="*/ 101632 h 607614"/>
                <a:gd name="connsiteX36" fmla="*/ 260252 w 608556"/>
                <a:gd name="connsiteY36" fmla="*/ 90708 h 607614"/>
                <a:gd name="connsiteX37" fmla="*/ 87934 w 608556"/>
                <a:gd name="connsiteY37" fmla="*/ 24932 h 607614"/>
                <a:gd name="connsiteX38" fmla="*/ 87934 w 608556"/>
                <a:gd name="connsiteY38" fmla="*/ 265656 h 607614"/>
                <a:gd name="connsiteX39" fmla="*/ 520692 w 608556"/>
                <a:gd name="connsiteY39" fmla="*/ 265656 h 607614"/>
                <a:gd name="connsiteX40" fmla="*/ 520692 w 608556"/>
                <a:gd name="connsiteY40" fmla="*/ 24932 h 607614"/>
                <a:gd name="connsiteX41" fmla="*/ 75310 w 608556"/>
                <a:gd name="connsiteY41" fmla="*/ 0 h 607614"/>
                <a:gd name="connsiteX42" fmla="*/ 533035 w 608556"/>
                <a:gd name="connsiteY42" fmla="*/ 0 h 607614"/>
                <a:gd name="connsiteX43" fmla="*/ 545471 w 608556"/>
                <a:gd name="connsiteY43" fmla="*/ 12419 h 607614"/>
                <a:gd name="connsiteX44" fmla="*/ 545471 w 608556"/>
                <a:gd name="connsiteY44" fmla="*/ 278076 h 607614"/>
                <a:gd name="connsiteX45" fmla="*/ 533035 w 608556"/>
                <a:gd name="connsiteY45" fmla="*/ 290588 h 607614"/>
                <a:gd name="connsiteX46" fmla="*/ 75310 w 608556"/>
                <a:gd name="connsiteY46" fmla="*/ 290588 h 607614"/>
                <a:gd name="connsiteX47" fmla="*/ 62874 w 608556"/>
                <a:gd name="connsiteY47" fmla="*/ 278076 h 607614"/>
                <a:gd name="connsiteX48" fmla="*/ 62874 w 608556"/>
                <a:gd name="connsiteY48" fmla="*/ 12419 h 607614"/>
                <a:gd name="connsiteX49" fmla="*/ 75310 w 608556"/>
                <a:gd name="connsiteY49" fmla="*/ 0 h 60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08556" h="607614">
                  <a:moveTo>
                    <a:pt x="12438" y="316909"/>
                  </a:moveTo>
                  <a:lnTo>
                    <a:pt x="596024" y="316909"/>
                  </a:lnTo>
                  <a:cubicBezTo>
                    <a:pt x="602945" y="316909"/>
                    <a:pt x="608556" y="322513"/>
                    <a:pt x="608556" y="329424"/>
                  </a:cubicBezTo>
                  <a:cubicBezTo>
                    <a:pt x="608556" y="336242"/>
                    <a:pt x="602945" y="341846"/>
                    <a:pt x="596024" y="341846"/>
                  </a:cubicBezTo>
                  <a:lnTo>
                    <a:pt x="316764" y="341846"/>
                  </a:lnTo>
                  <a:lnTo>
                    <a:pt x="316764" y="500244"/>
                  </a:lnTo>
                  <a:lnTo>
                    <a:pt x="414495" y="585795"/>
                  </a:lnTo>
                  <a:cubicBezTo>
                    <a:pt x="419639" y="590278"/>
                    <a:pt x="420107" y="598123"/>
                    <a:pt x="415618" y="603353"/>
                  </a:cubicBezTo>
                  <a:cubicBezTo>
                    <a:pt x="413280" y="606061"/>
                    <a:pt x="409726" y="607556"/>
                    <a:pt x="406265" y="607556"/>
                  </a:cubicBezTo>
                  <a:cubicBezTo>
                    <a:pt x="403273" y="607556"/>
                    <a:pt x="400373" y="606622"/>
                    <a:pt x="398035" y="604474"/>
                  </a:cubicBezTo>
                  <a:lnTo>
                    <a:pt x="316764" y="533400"/>
                  </a:lnTo>
                  <a:lnTo>
                    <a:pt x="316764" y="594107"/>
                  </a:lnTo>
                  <a:cubicBezTo>
                    <a:pt x="316764" y="601018"/>
                    <a:pt x="311152" y="606622"/>
                    <a:pt x="304231" y="606622"/>
                  </a:cubicBezTo>
                  <a:cubicBezTo>
                    <a:pt x="297404" y="606622"/>
                    <a:pt x="291793" y="601018"/>
                    <a:pt x="291793" y="594107"/>
                  </a:cubicBezTo>
                  <a:lnTo>
                    <a:pt x="291793" y="533400"/>
                  </a:lnTo>
                  <a:lnTo>
                    <a:pt x="210521" y="604474"/>
                  </a:lnTo>
                  <a:cubicBezTo>
                    <a:pt x="205377" y="609050"/>
                    <a:pt x="197427" y="608583"/>
                    <a:pt x="192938" y="603353"/>
                  </a:cubicBezTo>
                  <a:cubicBezTo>
                    <a:pt x="188262" y="598216"/>
                    <a:pt x="188823" y="590278"/>
                    <a:pt x="194061" y="585795"/>
                  </a:cubicBezTo>
                  <a:lnTo>
                    <a:pt x="291793" y="500244"/>
                  </a:lnTo>
                  <a:lnTo>
                    <a:pt x="291793" y="341846"/>
                  </a:lnTo>
                  <a:lnTo>
                    <a:pt x="12438" y="341846"/>
                  </a:lnTo>
                  <a:cubicBezTo>
                    <a:pt x="5611" y="341846"/>
                    <a:pt x="0" y="336242"/>
                    <a:pt x="0" y="329424"/>
                  </a:cubicBezTo>
                  <a:cubicBezTo>
                    <a:pt x="0" y="322513"/>
                    <a:pt x="5611" y="316909"/>
                    <a:pt x="12438" y="316909"/>
                  </a:cubicBezTo>
                  <a:close/>
                  <a:moveTo>
                    <a:pt x="278583" y="124789"/>
                  </a:moveTo>
                  <a:lnTo>
                    <a:pt x="278583" y="169701"/>
                  </a:lnTo>
                  <a:lnTo>
                    <a:pt x="317489" y="150466"/>
                  </a:lnTo>
                  <a:close/>
                  <a:moveTo>
                    <a:pt x="260252" y="90708"/>
                  </a:moveTo>
                  <a:cubicBezTo>
                    <a:pt x="264180" y="88560"/>
                    <a:pt x="269231" y="88653"/>
                    <a:pt x="272972" y="91268"/>
                  </a:cubicBezTo>
                  <a:lnTo>
                    <a:pt x="349287" y="141596"/>
                  </a:lnTo>
                  <a:cubicBezTo>
                    <a:pt x="353028" y="144117"/>
                    <a:pt x="355085" y="148319"/>
                    <a:pt x="354898" y="152801"/>
                  </a:cubicBezTo>
                  <a:cubicBezTo>
                    <a:pt x="354618" y="157283"/>
                    <a:pt x="351999" y="161111"/>
                    <a:pt x="347977" y="163165"/>
                  </a:cubicBezTo>
                  <a:lnTo>
                    <a:pt x="271662" y="201075"/>
                  </a:lnTo>
                  <a:cubicBezTo>
                    <a:pt x="269979" y="202009"/>
                    <a:pt x="267921" y="202382"/>
                    <a:pt x="266051" y="202382"/>
                  </a:cubicBezTo>
                  <a:cubicBezTo>
                    <a:pt x="263806" y="202382"/>
                    <a:pt x="261468" y="201728"/>
                    <a:pt x="259504" y="200515"/>
                  </a:cubicBezTo>
                  <a:cubicBezTo>
                    <a:pt x="255857" y="198274"/>
                    <a:pt x="253612" y="194259"/>
                    <a:pt x="253612" y="189870"/>
                  </a:cubicBezTo>
                  <a:lnTo>
                    <a:pt x="253612" y="101632"/>
                  </a:lnTo>
                  <a:cubicBezTo>
                    <a:pt x="253612" y="97057"/>
                    <a:pt x="256137" y="92762"/>
                    <a:pt x="260252" y="90708"/>
                  </a:cubicBezTo>
                  <a:close/>
                  <a:moveTo>
                    <a:pt x="87934" y="24932"/>
                  </a:moveTo>
                  <a:lnTo>
                    <a:pt x="87934" y="265656"/>
                  </a:lnTo>
                  <a:lnTo>
                    <a:pt x="520692" y="265656"/>
                  </a:lnTo>
                  <a:lnTo>
                    <a:pt x="520692" y="24932"/>
                  </a:lnTo>
                  <a:close/>
                  <a:moveTo>
                    <a:pt x="75310" y="0"/>
                  </a:moveTo>
                  <a:lnTo>
                    <a:pt x="533035" y="0"/>
                  </a:lnTo>
                  <a:cubicBezTo>
                    <a:pt x="539861" y="0"/>
                    <a:pt x="545471" y="5603"/>
                    <a:pt x="545471" y="12419"/>
                  </a:cubicBezTo>
                  <a:lnTo>
                    <a:pt x="545471" y="278076"/>
                  </a:lnTo>
                  <a:cubicBezTo>
                    <a:pt x="545471" y="284985"/>
                    <a:pt x="540048" y="290588"/>
                    <a:pt x="533035" y="290588"/>
                  </a:cubicBezTo>
                  <a:lnTo>
                    <a:pt x="75310" y="290588"/>
                  </a:lnTo>
                  <a:cubicBezTo>
                    <a:pt x="68484" y="290588"/>
                    <a:pt x="62874" y="284985"/>
                    <a:pt x="62874" y="278076"/>
                  </a:cubicBezTo>
                  <a:lnTo>
                    <a:pt x="62874" y="12419"/>
                  </a:lnTo>
                  <a:cubicBezTo>
                    <a:pt x="62874" y="5603"/>
                    <a:pt x="68484" y="0"/>
                    <a:pt x="75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平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1912</Words>
  <Application>WPS 演示</Application>
  <PresentationFormat>全屏显示(16:9)</PresentationFormat>
  <Paragraphs>393</Paragraphs>
  <Slides>24</Slides>
  <Notes>24</Notes>
  <HiddenSlides>0</HiddenSlides>
  <MMClips>2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Calibri</vt:lpstr>
      <vt:lpstr>Segoe UI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一颗苹果</cp:lastModifiedBy>
  <cp:revision>8</cp:revision>
  <dcterms:created xsi:type="dcterms:W3CDTF">2017-09-20T14:11:00Z</dcterms:created>
  <dcterms:modified xsi:type="dcterms:W3CDTF">2021-09-15T08:46:27Z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954170D953344FACA334F53B2FE55E72</vt:lpwstr>
  </property>
  <property fmtid="{D5CDD505-2E9C-101B-9397-08002B2CF9AE}" pid="3" name="KSOProductBuildVer">
    <vt:lpwstr>2052-11.1.0.10700</vt:lpwstr>
  </property>
</Properties>
</file>