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85" r:id="rId4"/>
    <p:sldId id="286" r:id="rId6"/>
    <p:sldId id="287" r:id="rId7"/>
    <p:sldId id="288" r:id="rId8"/>
    <p:sldId id="8561" r:id="rId9"/>
    <p:sldId id="8562" r:id="rId10"/>
    <p:sldId id="8563" r:id="rId11"/>
    <p:sldId id="8564" r:id="rId12"/>
    <p:sldId id="8565" r:id="rId13"/>
    <p:sldId id="8566" r:id="rId14"/>
    <p:sldId id="8567" r:id="rId15"/>
    <p:sldId id="8568" r:id="rId16"/>
    <p:sldId id="8569" r:id="rId17"/>
    <p:sldId id="8570" r:id="rId18"/>
    <p:sldId id="8571" r:id="rId19"/>
    <p:sldId id="8572" r:id="rId20"/>
    <p:sldId id="8573" r:id="rId21"/>
    <p:sldId id="8574" r:id="rId22"/>
    <p:sldId id="8575" r:id="rId23"/>
    <p:sldId id="8576" r:id="rId24"/>
    <p:sldId id="8577" r:id="rId25"/>
    <p:sldId id="8578" r:id="rId26"/>
    <p:sldId id="8579" r:id="rId27"/>
    <p:sldId id="8580" r:id="rId28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4631"/>
    <a:srgbClr val="FFA300"/>
    <a:srgbClr val="1BA98F"/>
    <a:srgbClr val="FAF13E"/>
    <a:srgbClr val="DC3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3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2" Type="http://schemas.openxmlformats.org/officeDocument/2006/relationships/tags" Target="tags/tag39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632D5-CDE8-47E1-91D4-1E064235F0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2E427-6914-4D35-AAD4-85F4819CBFF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2E427-6914-4D35-AAD4-85F4819CBF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2E427-6914-4D35-AAD4-85F4819CBF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2E427-6914-4D35-AAD4-85F4819CBF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2E427-6914-4D35-AAD4-85F4819CBF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2E427-6914-4D35-AAD4-85F4819CBF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2E427-6914-4D35-AAD4-85F4819CBF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2E427-6914-4D35-AAD4-85F4819CBF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2E427-6914-4D35-AAD4-85F4819CBF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2E427-6914-4D35-AAD4-85F4819CBF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2E427-6914-4D35-AAD4-85F4819CBF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2E427-6914-4D35-AAD4-85F4819CBF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2E427-6914-4D35-AAD4-85F4819CBF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2E427-6914-4D35-AAD4-85F4819CBF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2E427-6914-4D35-AAD4-85F4819CBF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2E427-6914-4D35-AAD4-85F4819CBF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2E427-6914-4D35-AAD4-85F4819CBF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2E427-6914-4D35-AAD4-85F4819CBF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2E427-6914-4D35-AAD4-85F4819CBF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2E427-6914-4D35-AAD4-85F4819CBF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2E427-6914-4D35-AAD4-85F4819CBF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2E427-6914-4D35-AAD4-85F4819CBF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2E427-6914-4D35-AAD4-85F4819CBF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2E427-6914-4D35-AAD4-85F4819CBF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2E427-6914-4D35-AAD4-85F4819CBF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E54E-A7BB-4AA4-AFE3-F965AD03C0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DA788-C5C6-4B8E-8101-31E231A5F7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E54E-A7BB-4AA4-AFE3-F965AD03C0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DA788-C5C6-4B8E-8101-31E231A5F7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E54E-A7BB-4AA4-AFE3-F965AD03C0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DA788-C5C6-4B8E-8101-31E231A5F7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E54E-A7BB-4AA4-AFE3-F965AD03C0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DA788-C5C6-4B8E-8101-31E231A5F7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E54E-A7BB-4AA4-AFE3-F965AD03C0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DA788-C5C6-4B8E-8101-31E231A5F7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E54E-A7BB-4AA4-AFE3-F965AD03C0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DA788-C5C6-4B8E-8101-31E231A5F7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E54E-A7BB-4AA4-AFE3-F965AD03C0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DA788-C5C6-4B8E-8101-31E231A5F7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E54E-A7BB-4AA4-AFE3-F965AD03C0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DA788-C5C6-4B8E-8101-31E231A5F7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E54E-A7BB-4AA4-AFE3-F965AD03C0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DA788-C5C6-4B8E-8101-31E231A5F7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E54E-A7BB-4AA4-AFE3-F965AD03C0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DA788-C5C6-4B8E-8101-31E231A5F7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E54E-A7BB-4AA4-AFE3-F965AD03C0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DA788-C5C6-4B8E-8101-31E231A5F7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E54E-A7BB-4AA4-AFE3-F965AD03C0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DA788-C5C6-4B8E-8101-31E231A5F7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E54E-A7BB-4AA4-AFE3-F965AD03C0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DA788-C5C6-4B8E-8101-31E231A5F7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E54E-A7BB-4AA4-AFE3-F965AD03C0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DA788-C5C6-4B8E-8101-31E231A5F7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E54E-A7BB-4AA4-AFE3-F965AD03C0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DA788-C5C6-4B8E-8101-31E231A5F7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E54E-A7BB-4AA4-AFE3-F965AD03C0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DA788-C5C6-4B8E-8101-31E231A5F7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E54E-A7BB-4AA4-AFE3-F965AD03C0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DA788-C5C6-4B8E-8101-31E231A5F7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E54E-A7BB-4AA4-AFE3-F965AD03C0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DA788-C5C6-4B8E-8101-31E231A5F7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E54E-A7BB-4AA4-AFE3-F965AD03C0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DA788-C5C6-4B8E-8101-31E231A5F7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E54E-A7BB-4AA4-AFE3-F965AD03C0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DA788-C5C6-4B8E-8101-31E231A5F7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E54E-A7BB-4AA4-AFE3-F965AD03C0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DA788-C5C6-4B8E-8101-31E231A5F7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E54E-A7BB-4AA4-AFE3-F965AD03C0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DA788-C5C6-4B8E-8101-31E231A5F72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4E54E-A7BB-4AA4-AFE3-F965AD03C0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DA788-C5C6-4B8E-8101-31E231A5F72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0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4E54E-A7BB-4AA4-AFE3-F965AD03C0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DA788-C5C6-4B8E-8101-31E231A5F72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image" Target="../media/image2.png"/><Relationship Id="rId16" Type="http://schemas.openxmlformats.org/officeDocument/2006/relationships/notesSlide" Target="../notesSlides/notesSlide15.xml"/><Relationship Id="rId15" Type="http://schemas.openxmlformats.org/officeDocument/2006/relationships/slideLayout" Target="../slideLayouts/slideLayout13.xml"/><Relationship Id="rId14" Type="http://schemas.openxmlformats.org/officeDocument/2006/relationships/tags" Target="../tags/tag32.xml"/><Relationship Id="rId13" Type="http://schemas.openxmlformats.org/officeDocument/2006/relationships/tags" Target="../tags/tag31.xml"/><Relationship Id="rId12" Type="http://schemas.openxmlformats.org/officeDocument/2006/relationships/tags" Target="../tags/tag30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7" Type="http://schemas.openxmlformats.org/officeDocument/2006/relationships/slideLayout" Target="../slideLayouts/slideLayout13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3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38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8" Type="http://schemas.openxmlformats.org/officeDocument/2006/relationships/notesSlide" Target="../notesSlides/notesSlide4.xml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13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7999" cy="12192002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233801" y="1509485"/>
            <a:ext cx="9793322" cy="4796856"/>
            <a:chOff x="1545003" y="659905"/>
            <a:chExt cx="7206719" cy="5090653"/>
          </a:xfrm>
        </p:grpSpPr>
        <p:pic>
          <p:nvPicPr>
            <p:cNvPr id="7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4578972" y="1577808"/>
              <a:ext cx="1138781" cy="7206719"/>
            </a:xfrm>
            <a:prstGeom prst="rect">
              <a:avLst/>
            </a:prstGeom>
            <a:ln>
              <a:noFill/>
            </a:ln>
          </p:spPr>
        </p:pic>
        <p:sp>
          <p:nvSpPr>
            <p:cNvPr id="8" name="矩形 7"/>
            <p:cNvSpPr/>
            <p:nvPr/>
          </p:nvSpPr>
          <p:spPr>
            <a:xfrm>
              <a:off x="1545003" y="659905"/>
              <a:ext cx="7104663" cy="3951871"/>
            </a:xfrm>
            <a:prstGeom prst="rect">
              <a:avLst/>
            </a:prstGeom>
            <a:solidFill>
              <a:srgbClr val="FFFFFF">
                <a:alpha val="81000"/>
              </a:srgbClr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75" dirty="0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2914972" y="2705876"/>
            <a:ext cx="636205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contourW="12700"/>
          </a:bodyPr>
          <a:lstStyle>
            <a:defPPr>
              <a:defRPr lang="zh-CN"/>
            </a:defPPr>
            <a:lvl1pPr algn="dist">
              <a:defRPr sz="9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Arial" panose="020B0604020202020204" pitchFamily="34" charset="0"/>
              </a:rPr>
              <a:t>水彩风</a:t>
            </a:r>
            <a:r>
              <a:rPr lang="zh-CN" altLang="en-US" sz="4400" b="1" spc="6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Arial" panose="020B0604020202020204" pitchFamily="34" charset="0"/>
              </a:rPr>
              <a:t>营销活动策划</a:t>
            </a:r>
            <a:endParaRPr kumimoji="0" lang="zh-CN" altLang="en-US" sz="4400" b="1" i="0" u="none" strike="noStrike" kern="1200" cap="none" spc="60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566736" y="3407190"/>
            <a:ext cx="7058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POWERPOINT REPORT TEMPLATE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6" name="矩形: 圆角 15"/>
          <p:cNvSpPr/>
          <p:nvPr/>
        </p:nvSpPr>
        <p:spPr>
          <a:xfrm>
            <a:off x="4859654" y="4568358"/>
            <a:ext cx="2740518" cy="443185"/>
          </a:xfrm>
          <a:prstGeom prst="roundRect">
            <a:avLst/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汇报</a:t>
            </a:r>
            <a:r>
              <a:rPr lang="zh-CN" alt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人</a:t>
            </a:r>
            <a:r>
              <a:rPr lang="zh-CN" altLang="en-US" sz="14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：</a:t>
            </a:r>
            <a:r>
              <a:rPr lang="en-US" altLang="zh-CN" sz="14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xx</a:t>
            </a:r>
            <a:r>
              <a:rPr lang="zh-CN" altLang="en-US" sz="14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 </a:t>
            </a: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时间</a:t>
            </a:r>
            <a:r>
              <a:rPr lang="zh-CN" alt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：</a:t>
            </a:r>
            <a:r>
              <a:rPr lang="en-US" altLang="zh-CN" sz="14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20XX.9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7" name="PA-矩形 3"/>
          <p:cNvSpPr/>
          <p:nvPr>
            <p:custDataLst>
              <p:tags r:id="rId3"/>
            </p:custDataLst>
          </p:nvPr>
        </p:nvSpPr>
        <p:spPr>
          <a:xfrm>
            <a:off x="4157117" y="1717323"/>
            <a:ext cx="387776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6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202X</a:t>
            </a:r>
            <a:endParaRPr lang="zh-CN" altLang="en-US" sz="66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256006" y="3971548"/>
            <a:ext cx="5610225" cy="4154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defRPr/>
            </a:pPr>
            <a:r>
              <a:rPr lang="pt-BR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Arial" panose="020B0604020202020204" pitchFamily="34" charset="0"/>
              </a:rPr>
              <a:t>Etiam porta sem malesuada magna mollis euismod. Cum sociis natoque penatibus et magnis dis parturient montes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7999" cy="1219200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04788" y="173082"/>
            <a:ext cx="11881169" cy="7982858"/>
            <a:chOff x="1545003" y="-27631"/>
            <a:chExt cx="7206719" cy="5778189"/>
          </a:xfrm>
        </p:grpSpPr>
        <p:pic>
          <p:nvPicPr>
            <p:cNvPr id="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4578972" y="1577808"/>
              <a:ext cx="1138781" cy="72067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矩形 6"/>
            <p:cNvSpPr/>
            <p:nvPr/>
          </p:nvSpPr>
          <p:spPr>
            <a:xfrm>
              <a:off x="1563066" y="-27631"/>
              <a:ext cx="7104662" cy="4639408"/>
            </a:xfrm>
            <a:prstGeom prst="rect">
              <a:avLst/>
            </a:prstGeom>
            <a:solidFill>
              <a:srgbClr val="FFFFFF">
                <a:alpha val="81000"/>
              </a:srgbClr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75" dirty="0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02135" y="400879"/>
            <a:ext cx="425695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lt"/>
              </a:rPr>
              <a:t>PART TWO </a:t>
            </a:r>
            <a:r>
              <a:rPr lang="zh-CN" altLang="en-US" sz="2400" b="1" dirty="0">
                <a:cs typeface="+mn-lt"/>
              </a:rPr>
              <a:t>活动前期准备</a:t>
            </a:r>
            <a:endParaRPr lang="en-US" altLang="zh-CN" sz="2400" b="1" dirty="0">
              <a:cs typeface="+mn-lt"/>
            </a:endParaRPr>
          </a:p>
        </p:txBody>
      </p:sp>
      <p:sp>
        <p:nvSpPr>
          <p:cNvPr id="2" name="Freeform 5"/>
          <p:cNvSpPr/>
          <p:nvPr/>
        </p:nvSpPr>
        <p:spPr bwMode="auto">
          <a:xfrm>
            <a:off x="5482144" y="3457140"/>
            <a:ext cx="1327077" cy="1893784"/>
          </a:xfrm>
          <a:custGeom>
            <a:avLst/>
            <a:gdLst>
              <a:gd name="T0" fmla="*/ 542 w 588"/>
              <a:gd name="T1" fmla="*/ 636 h 840"/>
              <a:gd name="T2" fmla="*/ 384 w 588"/>
              <a:gd name="T3" fmla="*/ 624 h 840"/>
              <a:gd name="T4" fmla="*/ 382 w 588"/>
              <a:gd name="T5" fmla="*/ 469 h 840"/>
              <a:gd name="T6" fmla="*/ 541 w 588"/>
              <a:gd name="T7" fmla="*/ 455 h 840"/>
              <a:gd name="T8" fmla="*/ 583 w 588"/>
              <a:gd name="T9" fmla="*/ 476 h 840"/>
              <a:gd name="T10" fmla="*/ 585 w 588"/>
              <a:gd name="T11" fmla="*/ 449 h 840"/>
              <a:gd name="T12" fmla="*/ 585 w 588"/>
              <a:gd name="T13" fmla="*/ 327 h 840"/>
              <a:gd name="T14" fmla="*/ 494 w 588"/>
              <a:gd name="T15" fmla="*/ 239 h 840"/>
              <a:gd name="T16" fmla="*/ 322 w 588"/>
              <a:gd name="T17" fmla="*/ 239 h 840"/>
              <a:gd name="T18" fmla="*/ 354 w 588"/>
              <a:gd name="T19" fmla="*/ 159 h 840"/>
              <a:gd name="T20" fmla="*/ 342 w 588"/>
              <a:gd name="T21" fmla="*/ 31 h 840"/>
              <a:gd name="T22" fmla="*/ 213 w 588"/>
              <a:gd name="T23" fmla="*/ 34 h 840"/>
              <a:gd name="T24" fmla="*/ 205 w 588"/>
              <a:gd name="T25" fmla="*/ 163 h 840"/>
              <a:gd name="T26" fmla="*/ 234 w 588"/>
              <a:gd name="T27" fmla="*/ 239 h 840"/>
              <a:gd name="T28" fmla="*/ 75 w 588"/>
              <a:gd name="T29" fmla="*/ 239 h 840"/>
              <a:gd name="T30" fmla="*/ 0 w 588"/>
              <a:gd name="T31" fmla="*/ 259 h 840"/>
              <a:gd name="T32" fmla="*/ 8 w 588"/>
              <a:gd name="T33" fmla="*/ 338 h 840"/>
              <a:gd name="T34" fmla="*/ 552 w 588"/>
              <a:gd name="T35" fmla="*/ 840 h 840"/>
              <a:gd name="T36" fmla="*/ 584 w 588"/>
              <a:gd name="T37" fmla="*/ 786 h 840"/>
              <a:gd name="T38" fmla="*/ 585 w 588"/>
              <a:gd name="T39" fmla="*/ 613 h 840"/>
              <a:gd name="T40" fmla="*/ 542 w 588"/>
              <a:gd name="T41" fmla="*/ 636 h 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88" h="840">
                <a:moveTo>
                  <a:pt x="542" y="636"/>
                </a:moveTo>
                <a:cubicBezTo>
                  <a:pt x="487" y="672"/>
                  <a:pt x="423" y="668"/>
                  <a:pt x="384" y="624"/>
                </a:cubicBezTo>
                <a:cubicBezTo>
                  <a:pt x="344" y="580"/>
                  <a:pt x="343" y="514"/>
                  <a:pt x="382" y="469"/>
                </a:cubicBezTo>
                <a:cubicBezTo>
                  <a:pt x="420" y="425"/>
                  <a:pt x="486" y="420"/>
                  <a:pt x="541" y="455"/>
                </a:cubicBezTo>
                <a:cubicBezTo>
                  <a:pt x="553" y="463"/>
                  <a:pt x="567" y="468"/>
                  <a:pt x="583" y="476"/>
                </a:cubicBezTo>
                <a:cubicBezTo>
                  <a:pt x="584" y="461"/>
                  <a:pt x="585" y="455"/>
                  <a:pt x="585" y="449"/>
                </a:cubicBezTo>
                <a:cubicBezTo>
                  <a:pt x="586" y="408"/>
                  <a:pt x="586" y="368"/>
                  <a:pt x="585" y="327"/>
                </a:cubicBezTo>
                <a:cubicBezTo>
                  <a:pt x="584" y="267"/>
                  <a:pt x="556" y="240"/>
                  <a:pt x="494" y="239"/>
                </a:cubicBezTo>
                <a:cubicBezTo>
                  <a:pt x="441" y="239"/>
                  <a:pt x="388" y="239"/>
                  <a:pt x="322" y="239"/>
                </a:cubicBezTo>
                <a:cubicBezTo>
                  <a:pt x="335" y="206"/>
                  <a:pt x="341" y="181"/>
                  <a:pt x="354" y="159"/>
                </a:cubicBezTo>
                <a:cubicBezTo>
                  <a:pt x="381" y="115"/>
                  <a:pt x="377" y="63"/>
                  <a:pt x="342" y="31"/>
                </a:cubicBezTo>
                <a:cubicBezTo>
                  <a:pt x="306" y="0"/>
                  <a:pt x="248" y="1"/>
                  <a:pt x="213" y="34"/>
                </a:cubicBezTo>
                <a:cubicBezTo>
                  <a:pt x="179" y="67"/>
                  <a:pt x="178" y="120"/>
                  <a:pt x="205" y="163"/>
                </a:cubicBezTo>
                <a:cubicBezTo>
                  <a:pt x="218" y="184"/>
                  <a:pt x="223" y="209"/>
                  <a:pt x="234" y="239"/>
                </a:cubicBezTo>
                <a:cubicBezTo>
                  <a:pt x="172" y="239"/>
                  <a:pt x="124" y="242"/>
                  <a:pt x="75" y="239"/>
                </a:cubicBezTo>
                <a:cubicBezTo>
                  <a:pt x="45" y="237"/>
                  <a:pt x="21" y="243"/>
                  <a:pt x="0" y="259"/>
                </a:cubicBezTo>
                <a:cubicBezTo>
                  <a:pt x="1" y="285"/>
                  <a:pt x="3" y="311"/>
                  <a:pt x="8" y="338"/>
                </a:cubicBezTo>
                <a:cubicBezTo>
                  <a:pt x="51" y="614"/>
                  <a:pt x="285" y="817"/>
                  <a:pt x="552" y="840"/>
                </a:cubicBezTo>
                <a:cubicBezTo>
                  <a:pt x="570" y="830"/>
                  <a:pt x="581" y="811"/>
                  <a:pt x="584" y="786"/>
                </a:cubicBezTo>
                <a:cubicBezTo>
                  <a:pt x="588" y="732"/>
                  <a:pt x="585" y="677"/>
                  <a:pt x="585" y="613"/>
                </a:cubicBezTo>
                <a:cubicBezTo>
                  <a:pt x="566" y="623"/>
                  <a:pt x="554" y="628"/>
                  <a:pt x="542" y="636"/>
                </a:cubicBezTo>
                <a:close/>
              </a:path>
            </a:pathLst>
          </a:custGeom>
          <a:solidFill>
            <a:srgbClr val="FB4631"/>
          </a:solidFill>
          <a:ln>
            <a:noFill/>
          </a:ln>
        </p:spPr>
        <p:txBody>
          <a:bodyPr vert="horz" wrap="square" lIns="91435" tIns="45717" rIns="91435" bIns="45717" numCol="1" anchor="t" anchorCtr="0" compatLnSpc="1"/>
          <a:lstStyle/>
          <a:p>
            <a:pPr marL="0" marR="0" lvl="0" indent="0" algn="l" defTabSz="121793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705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ea typeface="微软雅黑" panose="020B0503020204020204" pitchFamily="34" charset="-122"/>
              <a:cs typeface="+mn-lt"/>
              <a:sym typeface="Arial" panose="020B0604020202020204" pitchFamily="34" charset="0"/>
            </a:endParaRPr>
          </a:p>
        </p:txBody>
      </p:sp>
      <p:sp>
        <p:nvSpPr>
          <p:cNvPr id="3" name="Freeform 6"/>
          <p:cNvSpPr/>
          <p:nvPr/>
        </p:nvSpPr>
        <p:spPr bwMode="auto">
          <a:xfrm>
            <a:off x="6842557" y="2566604"/>
            <a:ext cx="1355651" cy="1925532"/>
          </a:xfrm>
          <a:custGeom>
            <a:avLst/>
            <a:gdLst>
              <a:gd name="T0" fmla="*/ 562 w 601"/>
              <a:gd name="T1" fmla="*/ 417 h 854"/>
              <a:gd name="T2" fmla="*/ 244 w 601"/>
              <a:gd name="T3" fmla="*/ 82 h 854"/>
              <a:gd name="T4" fmla="*/ 222 w 601"/>
              <a:gd name="T5" fmla="*/ 50 h 854"/>
              <a:gd name="T6" fmla="*/ 223 w 601"/>
              <a:gd name="T7" fmla="*/ 0 h 854"/>
              <a:gd name="T8" fmla="*/ 79 w 601"/>
              <a:gd name="T9" fmla="*/ 0 h 854"/>
              <a:gd name="T10" fmla="*/ 4 w 601"/>
              <a:gd name="T11" fmla="*/ 69 h 854"/>
              <a:gd name="T12" fmla="*/ 3 w 601"/>
              <a:gd name="T13" fmla="*/ 267 h 854"/>
              <a:gd name="T14" fmla="*/ 87 w 601"/>
              <a:gd name="T15" fmla="*/ 230 h 854"/>
              <a:gd name="T16" fmla="*/ 214 w 601"/>
              <a:gd name="T17" fmla="*/ 249 h 854"/>
              <a:gd name="T18" fmla="*/ 208 w 601"/>
              <a:gd name="T19" fmla="*/ 373 h 854"/>
              <a:gd name="T20" fmla="*/ 84 w 601"/>
              <a:gd name="T21" fmla="*/ 384 h 854"/>
              <a:gd name="T22" fmla="*/ 3 w 601"/>
              <a:gd name="T23" fmla="*/ 352 h 854"/>
              <a:gd name="T24" fmla="*/ 3 w 601"/>
              <a:gd name="T25" fmla="*/ 522 h 854"/>
              <a:gd name="T26" fmla="*/ 94 w 601"/>
              <a:gd name="T27" fmla="*/ 614 h 854"/>
              <a:gd name="T28" fmla="*/ 266 w 601"/>
              <a:gd name="T29" fmla="*/ 614 h 854"/>
              <a:gd name="T30" fmla="*/ 233 w 601"/>
              <a:gd name="T31" fmla="*/ 694 h 854"/>
              <a:gd name="T32" fmla="*/ 247 w 601"/>
              <a:gd name="T33" fmla="*/ 822 h 854"/>
              <a:gd name="T34" fmla="*/ 371 w 601"/>
              <a:gd name="T35" fmla="*/ 822 h 854"/>
              <a:gd name="T36" fmla="*/ 385 w 601"/>
              <a:gd name="T37" fmla="*/ 695 h 854"/>
              <a:gd name="T38" fmla="*/ 351 w 601"/>
              <a:gd name="T39" fmla="*/ 614 h 854"/>
              <a:gd name="T40" fmla="*/ 533 w 601"/>
              <a:gd name="T41" fmla="*/ 614 h 854"/>
              <a:gd name="T42" fmla="*/ 601 w 601"/>
              <a:gd name="T43" fmla="*/ 585 h 854"/>
              <a:gd name="T44" fmla="*/ 562 w 601"/>
              <a:gd name="T45" fmla="*/ 417 h 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01" h="854">
                <a:moveTo>
                  <a:pt x="562" y="417"/>
                </a:moveTo>
                <a:cubicBezTo>
                  <a:pt x="503" y="262"/>
                  <a:pt x="395" y="151"/>
                  <a:pt x="244" y="82"/>
                </a:cubicBezTo>
                <a:cubicBezTo>
                  <a:pt x="228" y="75"/>
                  <a:pt x="221" y="67"/>
                  <a:pt x="222" y="50"/>
                </a:cubicBezTo>
                <a:cubicBezTo>
                  <a:pt x="223" y="33"/>
                  <a:pt x="223" y="16"/>
                  <a:pt x="223" y="0"/>
                </a:cubicBezTo>
                <a:cubicBezTo>
                  <a:pt x="175" y="0"/>
                  <a:pt x="127" y="0"/>
                  <a:pt x="79" y="0"/>
                </a:cubicBezTo>
                <a:cubicBezTo>
                  <a:pt x="36" y="1"/>
                  <a:pt x="7" y="27"/>
                  <a:pt x="4" y="69"/>
                </a:cubicBezTo>
                <a:cubicBezTo>
                  <a:pt x="0" y="130"/>
                  <a:pt x="3" y="191"/>
                  <a:pt x="3" y="267"/>
                </a:cubicBezTo>
                <a:cubicBezTo>
                  <a:pt x="38" y="252"/>
                  <a:pt x="64" y="243"/>
                  <a:pt x="87" y="230"/>
                </a:cubicBezTo>
                <a:cubicBezTo>
                  <a:pt x="131" y="204"/>
                  <a:pt x="184" y="211"/>
                  <a:pt x="214" y="249"/>
                </a:cubicBezTo>
                <a:cubicBezTo>
                  <a:pt x="244" y="286"/>
                  <a:pt x="242" y="338"/>
                  <a:pt x="208" y="373"/>
                </a:cubicBezTo>
                <a:cubicBezTo>
                  <a:pt x="176" y="407"/>
                  <a:pt x="125" y="409"/>
                  <a:pt x="84" y="384"/>
                </a:cubicBezTo>
                <a:cubicBezTo>
                  <a:pt x="62" y="370"/>
                  <a:pt x="35" y="364"/>
                  <a:pt x="3" y="352"/>
                </a:cubicBezTo>
                <a:cubicBezTo>
                  <a:pt x="3" y="418"/>
                  <a:pt x="2" y="470"/>
                  <a:pt x="3" y="522"/>
                </a:cubicBezTo>
                <a:cubicBezTo>
                  <a:pt x="3" y="586"/>
                  <a:pt x="30" y="613"/>
                  <a:pt x="94" y="614"/>
                </a:cubicBezTo>
                <a:cubicBezTo>
                  <a:pt x="147" y="615"/>
                  <a:pt x="200" y="614"/>
                  <a:pt x="266" y="614"/>
                </a:cubicBezTo>
                <a:cubicBezTo>
                  <a:pt x="253" y="647"/>
                  <a:pt x="246" y="672"/>
                  <a:pt x="233" y="694"/>
                </a:cubicBezTo>
                <a:cubicBezTo>
                  <a:pt x="206" y="738"/>
                  <a:pt x="210" y="790"/>
                  <a:pt x="247" y="822"/>
                </a:cubicBezTo>
                <a:cubicBezTo>
                  <a:pt x="283" y="854"/>
                  <a:pt x="334" y="854"/>
                  <a:pt x="371" y="822"/>
                </a:cubicBezTo>
                <a:cubicBezTo>
                  <a:pt x="408" y="791"/>
                  <a:pt x="412" y="738"/>
                  <a:pt x="385" y="695"/>
                </a:cubicBezTo>
                <a:cubicBezTo>
                  <a:pt x="372" y="673"/>
                  <a:pt x="365" y="648"/>
                  <a:pt x="351" y="614"/>
                </a:cubicBezTo>
                <a:cubicBezTo>
                  <a:pt x="423" y="614"/>
                  <a:pt x="478" y="615"/>
                  <a:pt x="533" y="614"/>
                </a:cubicBezTo>
                <a:cubicBezTo>
                  <a:pt x="564" y="613"/>
                  <a:pt x="587" y="603"/>
                  <a:pt x="601" y="585"/>
                </a:cubicBezTo>
                <a:cubicBezTo>
                  <a:pt x="596" y="529"/>
                  <a:pt x="584" y="473"/>
                  <a:pt x="562" y="41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35" tIns="45717" rIns="91435" bIns="45717" numCol="1" anchor="t" anchorCtr="0" compatLnSpc="1"/>
          <a:lstStyle/>
          <a:p>
            <a:pPr marL="0" marR="0" lvl="0" indent="0" algn="l" defTabSz="121793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705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ea typeface="微软雅黑" panose="020B0503020204020204" pitchFamily="34" charset="-122"/>
              <a:cs typeface="+mn-lt"/>
              <a:sym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6307599" y="3993686"/>
            <a:ext cx="1892196" cy="1360413"/>
          </a:xfrm>
          <a:custGeom>
            <a:avLst/>
            <a:gdLst>
              <a:gd name="T0" fmla="*/ 839 w 839"/>
              <a:gd name="T1" fmla="*/ 33 h 603"/>
              <a:gd name="T2" fmla="*/ 778 w 839"/>
              <a:gd name="T3" fmla="*/ 2 h 603"/>
              <a:gd name="T4" fmla="*/ 622 w 839"/>
              <a:gd name="T5" fmla="*/ 2 h 603"/>
              <a:gd name="T6" fmla="*/ 620 w 839"/>
              <a:gd name="T7" fmla="*/ 18 h 603"/>
              <a:gd name="T8" fmla="*/ 638 w 839"/>
              <a:gd name="T9" fmla="*/ 47 h 603"/>
              <a:gd name="T10" fmla="*/ 622 w 839"/>
              <a:gd name="T11" fmla="*/ 205 h 603"/>
              <a:gd name="T12" fmla="*/ 471 w 839"/>
              <a:gd name="T13" fmla="*/ 206 h 603"/>
              <a:gd name="T14" fmla="*/ 454 w 839"/>
              <a:gd name="T15" fmla="*/ 48 h 603"/>
              <a:gd name="T16" fmla="*/ 479 w 839"/>
              <a:gd name="T17" fmla="*/ 1 h 603"/>
              <a:gd name="T18" fmla="*/ 340 w 839"/>
              <a:gd name="T19" fmla="*/ 1 h 603"/>
              <a:gd name="T20" fmla="*/ 239 w 839"/>
              <a:gd name="T21" fmla="*/ 100 h 603"/>
              <a:gd name="T22" fmla="*/ 239 w 839"/>
              <a:gd name="T23" fmla="*/ 266 h 603"/>
              <a:gd name="T24" fmla="*/ 158 w 839"/>
              <a:gd name="T25" fmla="*/ 231 h 603"/>
              <a:gd name="T26" fmla="*/ 30 w 839"/>
              <a:gd name="T27" fmla="*/ 247 h 603"/>
              <a:gd name="T28" fmla="*/ 33 w 839"/>
              <a:gd name="T29" fmla="*/ 371 h 603"/>
              <a:gd name="T30" fmla="*/ 161 w 839"/>
              <a:gd name="T31" fmla="*/ 384 h 603"/>
              <a:gd name="T32" fmla="*/ 240 w 839"/>
              <a:gd name="T33" fmla="*/ 350 h 603"/>
              <a:gd name="T34" fmla="*/ 240 w 839"/>
              <a:gd name="T35" fmla="*/ 533 h 603"/>
              <a:gd name="T36" fmla="*/ 276 w 839"/>
              <a:gd name="T37" fmla="*/ 603 h 603"/>
              <a:gd name="T38" fmla="*/ 351 w 839"/>
              <a:gd name="T39" fmla="*/ 593 h 603"/>
              <a:gd name="T40" fmla="*/ 839 w 839"/>
              <a:gd name="T41" fmla="*/ 3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39" h="603">
                <a:moveTo>
                  <a:pt x="839" y="33"/>
                </a:moveTo>
                <a:cubicBezTo>
                  <a:pt x="827" y="14"/>
                  <a:pt x="806" y="3"/>
                  <a:pt x="778" y="2"/>
                </a:cubicBezTo>
                <a:cubicBezTo>
                  <a:pt x="727" y="0"/>
                  <a:pt x="675" y="2"/>
                  <a:pt x="622" y="2"/>
                </a:cubicBezTo>
                <a:cubicBezTo>
                  <a:pt x="621" y="12"/>
                  <a:pt x="619" y="16"/>
                  <a:pt x="620" y="18"/>
                </a:cubicBezTo>
                <a:cubicBezTo>
                  <a:pt x="626" y="28"/>
                  <a:pt x="631" y="37"/>
                  <a:pt x="638" y="47"/>
                </a:cubicBezTo>
                <a:cubicBezTo>
                  <a:pt x="674" y="101"/>
                  <a:pt x="668" y="166"/>
                  <a:pt x="622" y="205"/>
                </a:cubicBezTo>
                <a:cubicBezTo>
                  <a:pt x="578" y="243"/>
                  <a:pt x="517" y="244"/>
                  <a:pt x="471" y="206"/>
                </a:cubicBezTo>
                <a:cubicBezTo>
                  <a:pt x="426" y="169"/>
                  <a:pt x="419" y="102"/>
                  <a:pt x="454" y="48"/>
                </a:cubicBezTo>
                <a:cubicBezTo>
                  <a:pt x="462" y="36"/>
                  <a:pt x="468" y="22"/>
                  <a:pt x="479" y="1"/>
                </a:cubicBezTo>
                <a:cubicBezTo>
                  <a:pt x="426" y="1"/>
                  <a:pt x="383" y="1"/>
                  <a:pt x="340" y="1"/>
                </a:cubicBezTo>
                <a:cubicBezTo>
                  <a:pt x="266" y="2"/>
                  <a:pt x="240" y="27"/>
                  <a:pt x="239" y="100"/>
                </a:cubicBezTo>
                <a:cubicBezTo>
                  <a:pt x="239" y="151"/>
                  <a:pt x="239" y="202"/>
                  <a:pt x="239" y="266"/>
                </a:cubicBezTo>
                <a:cubicBezTo>
                  <a:pt x="205" y="252"/>
                  <a:pt x="180" y="244"/>
                  <a:pt x="158" y="231"/>
                </a:cubicBezTo>
                <a:cubicBezTo>
                  <a:pt x="114" y="205"/>
                  <a:pt x="61" y="210"/>
                  <a:pt x="30" y="247"/>
                </a:cubicBezTo>
                <a:cubicBezTo>
                  <a:pt x="0" y="284"/>
                  <a:pt x="1" y="335"/>
                  <a:pt x="33" y="371"/>
                </a:cubicBezTo>
                <a:cubicBezTo>
                  <a:pt x="65" y="407"/>
                  <a:pt x="118" y="411"/>
                  <a:pt x="161" y="384"/>
                </a:cubicBezTo>
                <a:cubicBezTo>
                  <a:pt x="182" y="370"/>
                  <a:pt x="207" y="364"/>
                  <a:pt x="240" y="350"/>
                </a:cubicBezTo>
                <a:cubicBezTo>
                  <a:pt x="240" y="420"/>
                  <a:pt x="239" y="477"/>
                  <a:pt x="240" y="533"/>
                </a:cubicBezTo>
                <a:cubicBezTo>
                  <a:pt x="241" y="567"/>
                  <a:pt x="253" y="591"/>
                  <a:pt x="276" y="603"/>
                </a:cubicBezTo>
                <a:cubicBezTo>
                  <a:pt x="301" y="602"/>
                  <a:pt x="326" y="598"/>
                  <a:pt x="351" y="593"/>
                </a:cubicBezTo>
                <a:cubicBezTo>
                  <a:pt x="634" y="537"/>
                  <a:pt x="825" y="300"/>
                  <a:pt x="839" y="33"/>
                </a:cubicBezTo>
                <a:close/>
              </a:path>
            </a:pathLst>
          </a:custGeom>
          <a:solidFill>
            <a:srgbClr val="1BA98F"/>
          </a:solidFill>
          <a:ln>
            <a:noFill/>
          </a:ln>
        </p:spPr>
        <p:txBody>
          <a:bodyPr vert="horz" wrap="square" lIns="91435" tIns="45717" rIns="91435" bIns="45717" numCol="1" anchor="t" anchorCtr="0" compatLnSpc="1"/>
          <a:lstStyle/>
          <a:p>
            <a:pPr marL="0" marR="0" lvl="0" indent="0" algn="l" defTabSz="121793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705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ea typeface="微软雅黑" panose="020B0503020204020204" pitchFamily="34" charset="-122"/>
              <a:cs typeface="+mn-lt"/>
              <a:sym typeface="Arial" panose="020B0604020202020204" pitchFamily="34" charset="0"/>
            </a:endParaRPr>
          </a:p>
        </p:txBody>
      </p:sp>
      <p:sp>
        <p:nvSpPr>
          <p:cNvPr id="10" name="Freeform 8"/>
          <p:cNvSpPr/>
          <p:nvPr/>
        </p:nvSpPr>
        <p:spPr bwMode="auto">
          <a:xfrm>
            <a:off x="6850267" y="1806231"/>
            <a:ext cx="1811239" cy="527021"/>
          </a:xfrm>
          <a:custGeom>
            <a:avLst/>
            <a:gdLst>
              <a:gd name="T0" fmla="*/ 679 w 803"/>
              <a:gd name="T1" fmla="*/ 91 h 234"/>
              <a:gd name="T2" fmla="*/ 415 w 803"/>
              <a:gd name="T3" fmla="*/ 68 h 234"/>
              <a:gd name="T4" fmla="*/ 307 w 803"/>
              <a:gd name="T5" fmla="*/ 27 h 234"/>
              <a:gd name="T6" fmla="*/ 101 w 803"/>
              <a:gd name="T7" fmla="*/ 60 h 234"/>
              <a:gd name="T8" fmla="*/ 0 w 803"/>
              <a:gd name="T9" fmla="*/ 234 h 234"/>
              <a:gd name="T10" fmla="*/ 75 w 803"/>
              <a:gd name="T11" fmla="*/ 234 h 234"/>
              <a:gd name="T12" fmla="*/ 80 w 803"/>
              <a:gd name="T13" fmla="*/ 213 h 234"/>
              <a:gd name="T14" fmla="*/ 283 w 803"/>
              <a:gd name="T15" fmla="*/ 97 h 234"/>
              <a:gd name="T16" fmla="*/ 389 w 803"/>
              <a:gd name="T17" fmla="*/ 137 h 234"/>
              <a:gd name="T18" fmla="*/ 613 w 803"/>
              <a:gd name="T19" fmla="*/ 177 h 234"/>
              <a:gd name="T20" fmla="*/ 803 w 803"/>
              <a:gd name="T21" fmla="*/ 142 h 234"/>
              <a:gd name="T22" fmla="*/ 803 w 803"/>
              <a:gd name="T23" fmla="*/ 63 h 234"/>
              <a:gd name="T24" fmla="*/ 679 w 803"/>
              <a:gd name="T25" fmla="*/ 91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03" h="234">
                <a:moveTo>
                  <a:pt x="679" y="91"/>
                </a:moveTo>
                <a:cubicBezTo>
                  <a:pt x="588" y="115"/>
                  <a:pt x="501" y="109"/>
                  <a:pt x="415" y="68"/>
                </a:cubicBezTo>
                <a:cubicBezTo>
                  <a:pt x="381" y="52"/>
                  <a:pt x="344" y="40"/>
                  <a:pt x="307" y="27"/>
                </a:cubicBezTo>
                <a:cubicBezTo>
                  <a:pt x="233" y="0"/>
                  <a:pt x="164" y="17"/>
                  <a:pt x="101" y="60"/>
                </a:cubicBezTo>
                <a:cubicBezTo>
                  <a:pt x="40" y="101"/>
                  <a:pt x="11" y="162"/>
                  <a:pt x="0" y="234"/>
                </a:cubicBezTo>
                <a:cubicBezTo>
                  <a:pt x="75" y="234"/>
                  <a:pt x="75" y="234"/>
                  <a:pt x="75" y="234"/>
                </a:cubicBezTo>
                <a:cubicBezTo>
                  <a:pt x="77" y="226"/>
                  <a:pt x="78" y="219"/>
                  <a:pt x="80" y="213"/>
                </a:cubicBezTo>
                <a:cubicBezTo>
                  <a:pt x="103" y="118"/>
                  <a:pt x="212" y="67"/>
                  <a:pt x="283" y="97"/>
                </a:cubicBezTo>
                <a:cubicBezTo>
                  <a:pt x="317" y="112"/>
                  <a:pt x="354" y="123"/>
                  <a:pt x="389" y="137"/>
                </a:cubicBezTo>
                <a:cubicBezTo>
                  <a:pt x="461" y="166"/>
                  <a:pt x="533" y="192"/>
                  <a:pt x="613" y="177"/>
                </a:cubicBezTo>
                <a:cubicBezTo>
                  <a:pt x="677" y="164"/>
                  <a:pt x="740" y="153"/>
                  <a:pt x="803" y="142"/>
                </a:cubicBezTo>
                <a:cubicBezTo>
                  <a:pt x="803" y="113"/>
                  <a:pt x="803" y="89"/>
                  <a:pt x="803" y="63"/>
                </a:cubicBezTo>
                <a:cubicBezTo>
                  <a:pt x="760" y="73"/>
                  <a:pt x="719" y="80"/>
                  <a:pt x="679" y="9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35" tIns="45717" rIns="91435" bIns="45717" numCol="1" anchor="t" anchorCtr="0" compatLnSpc="1"/>
          <a:lstStyle/>
          <a:p>
            <a:pPr marL="0" marR="0" lvl="0" indent="0" algn="l" defTabSz="121793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705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ea typeface="微软雅黑" panose="020B0503020204020204" pitchFamily="34" charset="-122"/>
              <a:cs typeface="+mn-lt"/>
              <a:sym typeface="Arial" panose="020B0604020202020204" pitchFamily="34" charset="0"/>
            </a:endParaRPr>
          </a:p>
        </p:txBody>
      </p:sp>
      <p:grpSp>
        <p:nvGrpSpPr>
          <p:cNvPr id="14" name="Group 9"/>
          <p:cNvGrpSpPr/>
          <p:nvPr/>
        </p:nvGrpSpPr>
        <p:grpSpPr>
          <a:xfrm>
            <a:off x="7889220" y="2536807"/>
            <a:ext cx="2376359" cy="581112"/>
            <a:chOff x="5431395" y="2368916"/>
            <a:chExt cx="2376489" cy="581144"/>
          </a:xfrm>
          <a:solidFill>
            <a:schemeClr val="accent2"/>
          </a:solidFill>
        </p:grpSpPr>
        <p:cxnSp>
          <p:nvCxnSpPr>
            <p:cNvPr id="15" name="Straight Connector 10"/>
            <p:cNvCxnSpPr/>
            <p:nvPr/>
          </p:nvCxnSpPr>
          <p:spPr bwMode="auto">
            <a:xfrm flipV="1">
              <a:off x="5431395" y="2573456"/>
              <a:ext cx="403756" cy="376604"/>
            </a:xfrm>
            <a:prstGeom prst="line">
              <a:avLst/>
            </a:prstGeom>
            <a:grpFill/>
            <a:ln w="12700" cap="flat" cmpd="sng" algn="ctr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1"/>
            <p:cNvCxnSpPr/>
            <p:nvPr/>
          </p:nvCxnSpPr>
          <p:spPr bwMode="auto">
            <a:xfrm>
              <a:off x="6022960" y="2463861"/>
              <a:ext cx="1599407" cy="0"/>
            </a:xfrm>
            <a:prstGeom prst="line">
              <a:avLst/>
            </a:prstGeom>
            <a:grpFill/>
            <a:ln w="12700" cap="flat" cmpd="sng" algn="ctr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7" name="Group 12"/>
            <p:cNvGrpSpPr/>
            <p:nvPr/>
          </p:nvGrpSpPr>
          <p:grpSpPr>
            <a:xfrm flipV="1">
              <a:off x="5828053" y="2384381"/>
              <a:ext cx="194907" cy="194907"/>
              <a:chOff x="6511702" y="5419514"/>
              <a:chExt cx="194907" cy="194907"/>
            </a:xfrm>
            <a:grpFill/>
          </p:grpSpPr>
          <p:sp>
            <p:nvSpPr>
              <p:cNvPr id="18" name="Freeform 21"/>
              <p:cNvSpPr>
                <a:spLocks noEditPoints="1"/>
              </p:cNvSpPr>
              <p:nvPr/>
            </p:nvSpPr>
            <p:spPr bwMode="auto">
              <a:xfrm flipH="1" flipV="1">
                <a:off x="6542960" y="5449214"/>
                <a:ext cx="134229" cy="135507"/>
              </a:xfrm>
              <a:custGeom>
                <a:avLst/>
                <a:gdLst>
                  <a:gd name="T0" fmla="*/ 25 w 50"/>
                  <a:gd name="T1" fmla="*/ 50 h 50"/>
                  <a:gd name="T2" fmla="*/ 0 w 50"/>
                  <a:gd name="T3" fmla="*/ 25 h 50"/>
                  <a:gd name="T4" fmla="*/ 25 w 50"/>
                  <a:gd name="T5" fmla="*/ 0 h 50"/>
                  <a:gd name="T6" fmla="*/ 50 w 50"/>
                  <a:gd name="T7" fmla="*/ 25 h 50"/>
                  <a:gd name="T8" fmla="*/ 25 w 50"/>
                  <a:gd name="T9" fmla="*/ 50 h 50"/>
                  <a:gd name="T10" fmla="*/ 25 w 50"/>
                  <a:gd name="T11" fmla="*/ 12 h 50"/>
                  <a:gd name="T12" fmla="*/ 12 w 50"/>
                  <a:gd name="T13" fmla="*/ 25 h 50"/>
                  <a:gd name="T14" fmla="*/ 25 w 50"/>
                  <a:gd name="T15" fmla="*/ 38 h 50"/>
                  <a:gd name="T16" fmla="*/ 38 w 50"/>
                  <a:gd name="T17" fmla="*/ 25 h 50"/>
                  <a:gd name="T18" fmla="*/ 25 w 50"/>
                  <a:gd name="T19" fmla="*/ 1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50">
                    <a:moveTo>
                      <a:pt x="25" y="50"/>
                    </a:moveTo>
                    <a:cubicBezTo>
                      <a:pt x="11" y="50"/>
                      <a:pt x="0" y="39"/>
                      <a:pt x="0" y="25"/>
                    </a:cubicBezTo>
                    <a:cubicBezTo>
                      <a:pt x="0" y="11"/>
                      <a:pt x="11" y="0"/>
                      <a:pt x="25" y="0"/>
                    </a:cubicBezTo>
                    <a:cubicBezTo>
                      <a:pt x="39" y="0"/>
                      <a:pt x="50" y="11"/>
                      <a:pt x="50" y="25"/>
                    </a:cubicBezTo>
                    <a:cubicBezTo>
                      <a:pt x="50" y="39"/>
                      <a:pt x="39" y="50"/>
                      <a:pt x="25" y="50"/>
                    </a:cubicBezTo>
                    <a:close/>
                    <a:moveTo>
                      <a:pt x="25" y="12"/>
                    </a:moveTo>
                    <a:cubicBezTo>
                      <a:pt x="18" y="12"/>
                      <a:pt x="12" y="18"/>
                      <a:pt x="12" y="25"/>
                    </a:cubicBezTo>
                    <a:cubicBezTo>
                      <a:pt x="12" y="32"/>
                      <a:pt x="18" y="38"/>
                      <a:pt x="25" y="38"/>
                    </a:cubicBezTo>
                    <a:cubicBezTo>
                      <a:pt x="32" y="38"/>
                      <a:pt x="38" y="32"/>
                      <a:pt x="38" y="25"/>
                    </a:cubicBezTo>
                    <a:cubicBezTo>
                      <a:pt x="38" y="18"/>
                      <a:pt x="32" y="12"/>
                      <a:pt x="25" y="12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35" tIns="45717" rIns="91435" bIns="45717" numCol="1" anchor="t" anchorCtr="0" compatLnSpc="1"/>
              <a:lstStyle/>
              <a:p>
                <a:pPr marL="0" marR="0" lvl="0" indent="0" algn="l" defTabSz="121793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705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lt"/>
                  <a:sym typeface="Arial" panose="020B0604020202020204" pitchFamily="34" charset="0"/>
                </a:endParaRPr>
              </a:p>
            </p:txBody>
          </p:sp>
          <p:sp>
            <p:nvSpPr>
              <p:cNvPr id="19" name="Freeform 22"/>
              <p:cNvSpPr>
                <a:spLocks noEditPoints="1"/>
              </p:cNvSpPr>
              <p:nvPr/>
            </p:nvSpPr>
            <p:spPr bwMode="auto">
              <a:xfrm flipH="1" flipV="1">
                <a:off x="6511702" y="5419514"/>
                <a:ext cx="194907" cy="194907"/>
              </a:xfrm>
              <a:custGeom>
                <a:avLst/>
                <a:gdLst>
                  <a:gd name="T0" fmla="*/ 36 w 72"/>
                  <a:gd name="T1" fmla="*/ 72 h 72"/>
                  <a:gd name="T2" fmla="*/ 0 w 72"/>
                  <a:gd name="T3" fmla="*/ 36 h 72"/>
                  <a:gd name="T4" fmla="*/ 36 w 72"/>
                  <a:gd name="T5" fmla="*/ 0 h 72"/>
                  <a:gd name="T6" fmla="*/ 72 w 72"/>
                  <a:gd name="T7" fmla="*/ 36 h 72"/>
                  <a:gd name="T8" fmla="*/ 36 w 72"/>
                  <a:gd name="T9" fmla="*/ 72 h 72"/>
                  <a:gd name="T10" fmla="*/ 36 w 72"/>
                  <a:gd name="T11" fmla="*/ 4 h 72"/>
                  <a:gd name="T12" fmla="*/ 4 w 72"/>
                  <a:gd name="T13" fmla="*/ 36 h 72"/>
                  <a:gd name="T14" fmla="*/ 36 w 72"/>
                  <a:gd name="T15" fmla="*/ 68 h 72"/>
                  <a:gd name="T16" fmla="*/ 68 w 72"/>
                  <a:gd name="T17" fmla="*/ 36 h 72"/>
                  <a:gd name="T18" fmla="*/ 36 w 72"/>
                  <a:gd name="T19" fmla="*/ 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2" h="72">
                    <a:moveTo>
                      <a:pt x="36" y="72"/>
                    </a:moveTo>
                    <a:cubicBezTo>
                      <a:pt x="16" y="72"/>
                      <a:pt x="0" y="5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ubicBezTo>
                      <a:pt x="56" y="0"/>
                      <a:pt x="72" y="16"/>
                      <a:pt x="72" y="36"/>
                    </a:cubicBezTo>
                    <a:cubicBezTo>
                      <a:pt x="72" y="56"/>
                      <a:pt x="56" y="72"/>
                      <a:pt x="36" y="72"/>
                    </a:cubicBezTo>
                    <a:close/>
                    <a:moveTo>
                      <a:pt x="36" y="4"/>
                    </a:moveTo>
                    <a:cubicBezTo>
                      <a:pt x="18" y="4"/>
                      <a:pt x="4" y="19"/>
                      <a:pt x="4" y="36"/>
                    </a:cubicBezTo>
                    <a:cubicBezTo>
                      <a:pt x="4" y="54"/>
                      <a:pt x="18" y="68"/>
                      <a:pt x="36" y="68"/>
                    </a:cubicBezTo>
                    <a:cubicBezTo>
                      <a:pt x="54" y="68"/>
                      <a:pt x="68" y="54"/>
                      <a:pt x="68" y="36"/>
                    </a:cubicBezTo>
                    <a:cubicBezTo>
                      <a:pt x="68" y="19"/>
                      <a:pt x="54" y="4"/>
                      <a:pt x="36" y="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35" tIns="45717" rIns="91435" bIns="45717" numCol="1" anchor="t" anchorCtr="0" compatLnSpc="1"/>
              <a:lstStyle/>
              <a:p>
                <a:pPr marL="0" marR="0" lvl="0" indent="0" algn="l" defTabSz="121793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705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lt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" name="Group 13"/>
            <p:cNvGrpSpPr/>
            <p:nvPr/>
          </p:nvGrpSpPr>
          <p:grpSpPr>
            <a:xfrm flipV="1">
              <a:off x="7612977" y="2368916"/>
              <a:ext cx="194907" cy="194907"/>
              <a:chOff x="6511702" y="5419514"/>
              <a:chExt cx="194907" cy="194907"/>
            </a:xfrm>
            <a:grpFill/>
          </p:grpSpPr>
          <p:sp>
            <p:nvSpPr>
              <p:cNvPr id="21" name="Freeform 21"/>
              <p:cNvSpPr>
                <a:spLocks noEditPoints="1"/>
              </p:cNvSpPr>
              <p:nvPr/>
            </p:nvSpPr>
            <p:spPr bwMode="auto">
              <a:xfrm flipH="1" flipV="1">
                <a:off x="6542960" y="5449214"/>
                <a:ext cx="134229" cy="135507"/>
              </a:xfrm>
              <a:custGeom>
                <a:avLst/>
                <a:gdLst>
                  <a:gd name="T0" fmla="*/ 25 w 50"/>
                  <a:gd name="T1" fmla="*/ 50 h 50"/>
                  <a:gd name="T2" fmla="*/ 0 w 50"/>
                  <a:gd name="T3" fmla="*/ 25 h 50"/>
                  <a:gd name="T4" fmla="*/ 25 w 50"/>
                  <a:gd name="T5" fmla="*/ 0 h 50"/>
                  <a:gd name="T6" fmla="*/ 50 w 50"/>
                  <a:gd name="T7" fmla="*/ 25 h 50"/>
                  <a:gd name="T8" fmla="*/ 25 w 50"/>
                  <a:gd name="T9" fmla="*/ 50 h 50"/>
                  <a:gd name="T10" fmla="*/ 25 w 50"/>
                  <a:gd name="T11" fmla="*/ 12 h 50"/>
                  <a:gd name="T12" fmla="*/ 12 w 50"/>
                  <a:gd name="T13" fmla="*/ 25 h 50"/>
                  <a:gd name="T14" fmla="*/ 25 w 50"/>
                  <a:gd name="T15" fmla="*/ 38 h 50"/>
                  <a:gd name="T16" fmla="*/ 38 w 50"/>
                  <a:gd name="T17" fmla="*/ 25 h 50"/>
                  <a:gd name="T18" fmla="*/ 25 w 50"/>
                  <a:gd name="T19" fmla="*/ 1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50">
                    <a:moveTo>
                      <a:pt x="25" y="50"/>
                    </a:moveTo>
                    <a:cubicBezTo>
                      <a:pt x="11" y="50"/>
                      <a:pt x="0" y="39"/>
                      <a:pt x="0" y="25"/>
                    </a:cubicBezTo>
                    <a:cubicBezTo>
                      <a:pt x="0" y="11"/>
                      <a:pt x="11" y="0"/>
                      <a:pt x="25" y="0"/>
                    </a:cubicBezTo>
                    <a:cubicBezTo>
                      <a:pt x="39" y="0"/>
                      <a:pt x="50" y="11"/>
                      <a:pt x="50" y="25"/>
                    </a:cubicBezTo>
                    <a:cubicBezTo>
                      <a:pt x="50" y="39"/>
                      <a:pt x="39" y="50"/>
                      <a:pt x="25" y="50"/>
                    </a:cubicBezTo>
                    <a:close/>
                    <a:moveTo>
                      <a:pt x="25" y="12"/>
                    </a:moveTo>
                    <a:cubicBezTo>
                      <a:pt x="18" y="12"/>
                      <a:pt x="12" y="18"/>
                      <a:pt x="12" y="25"/>
                    </a:cubicBezTo>
                    <a:cubicBezTo>
                      <a:pt x="12" y="32"/>
                      <a:pt x="18" y="38"/>
                      <a:pt x="25" y="38"/>
                    </a:cubicBezTo>
                    <a:cubicBezTo>
                      <a:pt x="32" y="38"/>
                      <a:pt x="38" y="32"/>
                      <a:pt x="38" y="25"/>
                    </a:cubicBezTo>
                    <a:cubicBezTo>
                      <a:pt x="38" y="18"/>
                      <a:pt x="32" y="12"/>
                      <a:pt x="25" y="12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35" tIns="45717" rIns="91435" bIns="45717" numCol="1" anchor="t" anchorCtr="0" compatLnSpc="1"/>
              <a:lstStyle/>
              <a:p>
                <a:pPr marL="0" marR="0" lvl="0" indent="0" algn="l" defTabSz="121793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705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lt"/>
                  <a:sym typeface="Arial" panose="020B0604020202020204" pitchFamily="34" charset="0"/>
                </a:endParaRPr>
              </a:p>
            </p:txBody>
          </p:sp>
          <p:sp>
            <p:nvSpPr>
              <p:cNvPr id="22" name="Freeform 22"/>
              <p:cNvSpPr>
                <a:spLocks noEditPoints="1"/>
              </p:cNvSpPr>
              <p:nvPr/>
            </p:nvSpPr>
            <p:spPr bwMode="auto">
              <a:xfrm flipH="1" flipV="1">
                <a:off x="6511702" y="5419514"/>
                <a:ext cx="194907" cy="194907"/>
              </a:xfrm>
              <a:custGeom>
                <a:avLst/>
                <a:gdLst>
                  <a:gd name="T0" fmla="*/ 36 w 72"/>
                  <a:gd name="T1" fmla="*/ 72 h 72"/>
                  <a:gd name="T2" fmla="*/ 0 w 72"/>
                  <a:gd name="T3" fmla="*/ 36 h 72"/>
                  <a:gd name="T4" fmla="*/ 36 w 72"/>
                  <a:gd name="T5" fmla="*/ 0 h 72"/>
                  <a:gd name="T6" fmla="*/ 72 w 72"/>
                  <a:gd name="T7" fmla="*/ 36 h 72"/>
                  <a:gd name="T8" fmla="*/ 36 w 72"/>
                  <a:gd name="T9" fmla="*/ 72 h 72"/>
                  <a:gd name="T10" fmla="*/ 36 w 72"/>
                  <a:gd name="T11" fmla="*/ 4 h 72"/>
                  <a:gd name="T12" fmla="*/ 4 w 72"/>
                  <a:gd name="T13" fmla="*/ 36 h 72"/>
                  <a:gd name="T14" fmla="*/ 36 w 72"/>
                  <a:gd name="T15" fmla="*/ 68 h 72"/>
                  <a:gd name="T16" fmla="*/ 68 w 72"/>
                  <a:gd name="T17" fmla="*/ 36 h 72"/>
                  <a:gd name="T18" fmla="*/ 36 w 72"/>
                  <a:gd name="T19" fmla="*/ 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2" h="72">
                    <a:moveTo>
                      <a:pt x="36" y="72"/>
                    </a:moveTo>
                    <a:cubicBezTo>
                      <a:pt x="16" y="72"/>
                      <a:pt x="0" y="5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ubicBezTo>
                      <a:pt x="56" y="0"/>
                      <a:pt x="72" y="16"/>
                      <a:pt x="72" y="36"/>
                    </a:cubicBezTo>
                    <a:cubicBezTo>
                      <a:pt x="72" y="56"/>
                      <a:pt x="56" y="72"/>
                      <a:pt x="36" y="72"/>
                    </a:cubicBezTo>
                    <a:close/>
                    <a:moveTo>
                      <a:pt x="36" y="4"/>
                    </a:moveTo>
                    <a:cubicBezTo>
                      <a:pt x="18" y="4"/>
                      <a:pt x="4" y="19"/>
                      <a:pt x="4" y="36"/>
                    </a:cubicBezTo>
                    <a:cubicBezTo>
                      <a:pt x="4" y="54"/>
                      <a:pt x="18" y="68"/>
                      <a:pt x="36" y="68"/>
                    </a:cubicBezTo>
                    <a:cubicBezTo>
                      <a:pt x="54" y="68"/>
                      <a:pt x="68" y="54"/>
                      <a:pt x="68" y="36"/>
                    </a:cubicBezTo>
                    <a:cubicBezTo>
                      <a:pt x="68" y="19"/>
                      <a:pt x="54" y="4"/>
                      <a:pt x="36" y="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35" tIns="45717" rIns="91435" bIns="45717" numCol="1" anchor="t" anchorCtr="0" compatLnSpc="1"/>
              <a:lstStyle/>
              <a:p>
                <a:pPr marL="0" marR="0" lvl="0" indent="0" algn="l" defTabSz="121793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705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lt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3" name="Group 18"/>
          <p:cNvGrpSpPr/>
          <p:nvPr/>
        </p:nvGrpSpPr>
        <p:grpSpPr>
          <a:xfrm>
            <a:off x="7652603" y="5037350"/>
            <a:ext cx="2385884" cy="581112"/>
            <a:chOff x="5194765" y="4869597"/>
            <a:chExt cx="2386015" cy="581144"/>
          </a:xfrm>
          <a:solidFill>
            <a:schemeClr val="accent3"/>
          </a:solidFill>
        </p:grpSpPr>
        <p:cxnSp>
          <p:nvCxnSpPr>
            <p:cNvPr id="24" name="Straight Connector 19"/>
            <p:cNvCxnSpPr/>
            <p:nvPr/>
          </p:nvCxnSpPr>
          <p:spPr bwMode="auto">
            <a:xfrm>
              <a:off x="5194765" y="4869597"/>
              <a:ext cx="403756" cy="376604"/>
            </a:xfrm>
            <a:prstGeom prst="line">
              <a:avLst/>
            </a:prstGeom>
            <a:grpFill/>
            <a:ln w="12700" cap="flat" cmpd="sng" algn="ctr">
              <a:solidFill>
                <a:srgbClr val="1BA98F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0"/>
            <p:cNvCxnSpPr/>
            <p:nvPr/>
          </p:nvCxnSpPr>
          <p:spPr bwMode="auto">
            <a:xfrm flipV="1">
              <a:off x="5786330" y="5355796"/>
              <a:ext cx="1599407" cy="0"/>
            </a:xfrm>
            <a:prstGeom prst="line">
              <a:avLst/>
            </a:prstGeom>
            <a:grpFill/>
            <a:ln w="12700" cap="flat" cmpd="sng" algn="ctr">
              <a:solidFill>
                <a:srgbClr val="1BA98F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6" name="Group 21"/>
            <p:cNvGrpSpPr/>
            <p:nvPr/>
          </p:nvGrpSpPr>
          <p:grpSpPr>
            <a:xfrm>
              <a:off x="5591423" y="5225763"/>
              <a:ext cx="194907" cy="194907"/>
              <a:chOff x="6511702" y="5404908"/>
              <a:chExt cx="194907" cy="194907"/>
            </a:xfrm>
            <a:grpFill/>
          </p:grpSpPr>
          <p:sp>
            <p:nvSpPr>
              <p:cNvPr id="27" name="Freeform 21"/>
              <p:cNvSpPr>
                <a:spLocks noEditPoints="1"/>
              </p:cNvSpPr>
              <p:nvPr/>
            </p:nvSpPr>
            <p:spPr bwMode="auto">
              <a:xfrm flipH="1" flipV="1">
                <a:off x="6542960" y="5449214"/>
                <a:ext cx="134229" cy="135507"/>
              </a:xfrm>
              <a:custGeom>
                <a:avLst/>
                <a:gdLst>
                  <a:gd name="T0" fmla="*/ 25 w 50"/>
                  <a:gd name="T1" fmla="*/ 50 h 50"/>
                  <a:gd name="T2" fmla="*/ 0 w 50"/>
                  <a:gd name="T3" fmla="*/ 25 h 50"/>
                  <a:gd name="T4" fmla="*/ 25 w 50"/>
                  <a:gd name="T5" fmla="*/ 0 h 50"/>
                  <a:gd name="T6" fmla="*/ 50 w 50"/>
                  <a:gd name="T7" fmla="*/ 25 h 50"/>
                  <a:gd name="T8" fmla="*/ 25 w 50"/>
                  <a:gd name="T9" fmla="*/ 50 h 50"/>
                  <a:gd name="T10" fmla="*/ 25 w 50"/>
                  <a:gd name="T11" fmla="*/ 12 h 50"/>
                  <a:gd name="T12" fmla="*/ 12 w 50"/>
                  <a:gd name="T13" fmla="*/ 25 h 50"/>
                  <a:gd name="T14" fmla="*/ 25 w 50"/>
                  <a:gd name="T15" fmla="*/ 38 h 50"/>
                  <a:gd name="T16" fmla="*/ 38 w 50"/>
                  <a:gd name="T17" fmla="*/ 25 h 50"/>
                  <a:gd name="T18" fmla="*/ 25 w 50"/>
                  <a:gd name="T19" fmla="*/ 1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50">
                    <a:moveTo>
                      <a:pt x="25" y="50"/>
                    </a:moveTo>
                    <a:cubicBezTo>
                      <a:pt x="11" y="50"/>
                      <a:pt x="0" y="39"/>
                      <a:pt x="0" y="25"/>
                    </a:cubicBezTo>
                    <a:cubicBezTo>
                      <a:pt x="0" y="11"/>
                      <a:pt x="11" y="0"/>
                      <a:pt x="25" y="0"/>
                    </a:cubicBezTo>
                    <a:cubicBezTo>
                      <a:pt x="39" y="0"/>
                      <a:pt x="50" y="11"/>
                      <a:pt x="50" y="25"/>
                    </a:cubicBezTo>
                    <a:cubicBezTo>
                      <a:pt x="50" y="39"/>
                      <a:pt x="39" y="50"/>
                      <a:pt x="25" y="50"/>
                    </a:cubicBezTo>
                    <a:close/>
                    <a:moveTo>
                      <a:pt x="25" y="12"/>
                    </a:moveTo>
                    <a:cubicBezTo>
                      <a:pt x="18" y="12"/>
                      <a:pt x="12" y="18"/>
                      <a:pt x="12" y="25"/>
                    </a:cubicBezTo>
                    <a:cubicBezTo>
                      <a:pt x="12" y="32"/>
                      <a:pt x="18" y="38"/>
                      <a:pt x="25" y="38"/>
                    </a:cubicBezTo>
                    <a:cubicBezTo>
                      <a:pt x="32" y="38"/>
                      <a:pt x="38" y="32"/>
                      <a:pt x="38" y="25"/>
                    </a:cubicBezTo>
                    <a:cubicBezTo>
                      <a:pt x="38" y="18"/>
                      <a:pt x="32" y="12"/>
                      <a:pt x="25" y="12"/>
                    </a:cubicBezTo>
                    <a:close/>
                  </a:path>
                </a:pathLst>
              </a:custGeom>
              <a:solidFill>
                <a:srgbClr val="1BA98F"/>
              </a:solidFill>
              <a:ln w="9525">
                <a:solidFill>
                  <a:srgbClr val="1BA98F"/>
                </a:solidFill>
                <a:round/>
              </a:ln>
            </p:spPr>
            <p:txBody>
              <a:bodyPr vert="horz" wrap="square" lIns="91435" tIns="45717" rIns="91435" bIns="45717" numCol="1" anchor="t" anchorCtr="0" compatLnSpc="1"/>
              <a:lstStyle/>
              <a:p>
                <a:pPr marL="0" marR="0" lvl="0" indent="0" algn="l" defTabSz="121793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705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lt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22"/>
              <p:cNvSpPr>
                <a:spLocks noEditPoints="1"/>
              </p:cNvSpPr>
              <p:nvPr/>
            </p:nvSpPr>
            <p:spPr bwMode="auto">
              <a:xfrm flipH="1" flipV="1">
                <a:off x="6511702" y="5404908"/>
                <a:ext cx="194907" cy="194907"/>
              </a:xfrm>
              <a:custGeom>
                <a:avLst/>
                <a:gdLst>
                  <a:gd name="T0" fmla="*/ 36 w 72"/>
                  <a:gd name="T1" fmla="*/ 72 h 72"/>
                  <a:gd name="T2" fmla="*/ 0 w 72"/>
                  <a:gd name="T3" fmla="*/ 36 h 72"/>
                  <a:gd name="T4" fmla="*/ 36 w 72"/>
                  <a:gd name="T5" fmla="*/ 0 h 72"/>
                  <a:gd name="T6" fmla="*/ 72 w 72"/>
                  <a:gd name="T7" fmla="*/ 36 h 72"/>
                  <a:gd name="T8" fmla="*/ 36 w 72"/>
                  <a:gd name="T9" fmla="*/ 72 h 72"/>
                  <a:gd name="T10" fmla="*/ 36 w 72"/>
                  <a:gd name="T11" fmla="*/ 4 h 72"/>
                  <a:gd name="T12" fmla="*/ 4 w 72"/>
                  <a:gd name="T13" fmla="*/ 36 h 72"/>
                  <a:gd name="T14" fmla="*/ 36 w 72"/>
                  <a:gd name="T15" fmla="*/ 68 h 72"/>
                  <a:gd name="T16" fmla="*/ 68 w 72"/>
                  <a:gd name="T17" fmla="*/ 36 h 72"/>
                  <a:gd name="T18" fmla="*/ 36 w 72"/>
                  <a:gd name="T19" fmla="*/ 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2" h="72">
                    <a:moveTo>
                      <a:pt x="36" y="72"/>
                    </a:moveTo>
                    <a:cubicBezTo>
                      <a:pt x="16" y="72"/>
                      <a:pt x="0" y="5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ubicBezTo>
                      <a:pt x="56" y="0"/>
                      <a:pt x="72" y="16"/>
                      <a:pt x="72" y="36"/>
                    </a:cubicBezTo>
                    <a:cubicBezTo>
                      <a:pt x="72" y="56"/>
                      <a:pt x="56" y="72"/>
                      <a:pt x="36" y="72"/>
                    </a:cubicBezTo>
                    <a:close/>
                    <a:moveTo>
                      <a:pt x="36" y="4"/>
                    </a:moveTo>
                    <a:cubicBezTo>
                      <a:pt x="18" y="4"/>
                      <a:pt x="4" y="19"/>
                      <a:pt x="4" y="36"/>
                    </a:cubicBezTo>
                    <a:cubicBezTo>
                      <a:pt x="4" y="54"/>
                      <a:pt x="18" y="68"/>
                      <a:pt x="36" y="68"/>
                    </a:cubicBezTo>
                    <a:cubicBezTo>
                      <a:pt x="54" y="68"/>
                      <a:pt x="68" y="54"/>
                      <a:pt x="68" y="36"/>
                    </a:cubicBezTo>
                    <a:cubicBezTo>
                      <a:pt x="68" y="19"/>
                      <a:pt x="54" y="4"/>
                      <a:pt x="36" y="4"/>
                    </a:cubicBezTo>
                    <a:close/>
                  </a:path>
                </a:pathLst>
              </a:custGeom>
              <a:solidFill>
                <a:srgbClr val="1BA98F"/>
              </a:solidFill>
              <a:ln w="9525">
                <a:solidFill>
                  <a:srgbClr val="1BA98F"/>
                </a:solidFill>
                <a:round/>
              </a:ln>
            </p:spPr>
            <p:txBody>
              <a:bodyPr vert="horz" wrap="square" lIns="91435" tIns="45717" rIns="91435" bIns="45717" numCol="1" anchor="t" anchorCtr="0" compatLnSpc="1"/>
              <a:lstStyle/>
              <a:p>
                <a:pPr marL="0" marR="0" lvl="0" indent="0" algn="l" defTabSz="121793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705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lt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9" name="Group 22"/>
            <p:cNvGrpSpPr/>
            <p:nvPr/>
          </p:nvGrpSpPr>
          <p:grpSpPr>
            <a:xfrm>
              <a:off x="7385873" y="5255834"/>
              <a:ext cx="194907" cy="194907"/>
              <a:chOff x="6521228" y="5419514"/>
              <a:chExt cx="194907" cy="194907"/>
            </a:xfrm>
            <a:grpFill/>
          </p:grpSpPr>
          <p:sp>
            <p:nvSpPr>
              <p:cNvPr id="30" name="Freeform 21"/>
              <p:cNvSpPr>
                <a:spLocks noEditPoints="1"/>
              </p:cNvSpPr>
              <p:nvPr/>
            </p:nvSpPr>
            <p:spPr bwMode="auto">
              <a:xfrm flipH="1" flipV="1">
                <a:off x="6542960" y="5449214"/>
                <a:ext cx="134229" cy="135507"/>
              </a:xfrm>
              <a:custGeom>
                <a:avLst/>
                <a:gdLst>
                  <a:gd name="T0" fmla="*/ 25 w 50"/>
                  <a:gd name="T1" fmla="*/ 50 h 50"/>
                  <a:gd name="T2" fmla="*/ 0 w 50"/>
                  <a:gd name="T3" fmla="*/ 25 h 50"/>
                  <a:gd name="T4" fmla="*/ 25 w 50"/>
                  <a:gd name="T5" fmla="*/ 0 h 50"/>
                  <a:gd name="T6" fmla="*/ 50 w 50"/>
                  <a:gd name="T7" fmla="*/ 25 h 50"/>
                  <a:gd name="T8" fmla="*/ 25 w 50"/>
                  <a:gd name="T9" fmla="*/ 50 h 50"/>
                  <a:gd name="T10" fmla="*/ 25 w 50"/>
                  <a:gd name="T11" fmla="*/ 12 h 50"/>
                  <a:gd name="T12" fmla="*/ 12 w 50"/>
                  <a:gd name="T13" fmla="*/ 25 h 50"/>
                  <a:gd name="T14" fmla="*/ 25 w 50"/>
                  <a:gd name="T15" fmla="*/ 38 h 50"/>
                  <a:gd name="T16" fmla="*/ 38 w 50"/>
                  <a:gd name="T17" fmla="*/ 25 h 50"/>
                  <a:gd name="T18" fmla="*/ 25 w 50"/>
                  <a:gd name="T19" fmla="*/ 1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50">
                    <a:moveTo>
                      <a:pt x="25" y="50"/>
                    </a:moveTo>
                    <a:cubicBezTo>
                      <a:pt x="11" y="50"/>
                      <a:pt x="0" y="39"/>
                      <a:pt x="0" y="25"/>
                    </a:cubicBezTo>
                    <a:cubicBezTo>
                      <a:pt x="0" y="11"/>
                      <a:pt x="11" y="0"/>
                      <a:pt x="25" y="0"/>
                    </a:cubicBezTo>
                    <a:cubicBezTo>
                      <a:pt x="39" y="0"/>
                      <a:pt x="50" y="11"/>
                      <a:pt x="50" y="25"/>
                    </a:cubicBezTo>
                    <a:cubicBezTo>
                      <a:pt x="50" y="39"/>
                      <a:pt x="39" y="50"/>
                      <a:pt x="25" y="50"/>
                    </a:cubicBezTo>
                    <a:close/>
                    <a:moveTo>
                      <a:pt x="25" y="12"/>
                    </a:moveTo>
                    <a:cubicBezTo>
                      <a:pt x="18" y="12"/>
                      <a:pt x="12" y="18"/>
                      <a:pt x="12" y="25"/>
                    </a:cubicBezTo>
                    <a:cubicBezTo>
                      <a:pt x="12" y="32"/>
                      <a:pt x="18" y="38"/>
                      <a:pt x="25" y="38"/>
                    </a:cubicBezTo>
                    <a:cubicBezTo>
                      <a:pt x="32" y="38"/>
                      <a:pt x="38" y="32"/>
                      <a:pt x="38" y="25"/>
                    </a:cubicBezTo>
                    <a:cubicBezTo>
                      <a:pt x="38" y="18"/>
                      <a:pt x="32" y="12"/>
                      <a:pt x="25" y="12"/>
                    </a:cubicBezTo>
                    <a:close/>
                  </a:path>
                </a:pathLst>
              </a:custGeom>
              <a:grpFill/>
              <a:ln w="9525">
                <a:solidFill>
                  <a:srgbClr val="1BA98F"/>
                </a:solidFill>
                <a:round/>
              </a:ln>
            </p:spPr>
            <p:txBody>
              <a:bodyPr vert="horz" wrap="square" lIns="91435" tIns="45717" rIns="91435" bIns="45717" numCol="1" anchor="t" anchorCtr="0" compatLnSpc="1"/>
              <a:lstStyle/>
              <a:p>
                <a:pPr marL="0" marR="0" lvl="0" indent="0" algn="l" defTabSz="121793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705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lt"/>
                  <a:sym typeface="Arial" panose="020B0604020202020204" pitchFamily="34" charset="0"/>
                </a:endParaRPr>
              </a:p>
            </p:txBody>
          </p:sp>
          <p:sp>
            <p:nvSpPr>
              <p:cNvPr id="31" name="Freeform 22"/>
              <p:cNvSpPr>
                <a:spLocks noEditPoints="1"/>
              </p:cNvSpPr>
              <p:nvPr/>
            </p:nvSpPr>
            <p:spPr bwMode="auto">
              <a:xfrm flipH="1" flipV="1">
                <a:off x="6521228" y="5419514"/>
                <a:ext cx="194907" cy="194907"/>
              </a:xfrm>
              <a:custGeom>
                <a:avLst/>
                <a:gdLst>
                  <a:gd name="T0" fmla="*/ 36 w 72"/>
                  <a:gd name="T1" fmla="*/ 72 h 72"/>
                  <a:gd name="T2" fmla="*/ 0 w 72"/>
                  <a:gd name="T3" fmla="*/ 36 h 72"/>
                  <a:gd name="T4" fmla="*/ 36 w 72"/>
                  <a:gd name="T5" fmla="*/ 0 h 72"/>
                  <a:gd name="T6" fmla="*/ 72 w 72"/>
                  <a:gd name="T7" fmla="*/ 36 h 72"/>
                  <a:gd name="T8" fmla="*/ 36 w 72"/>
                  <a:gd name="T9" fmla="*/ 72 h 72"/>
                  <a:gd name="T10" fmla="*/ 36 w 72"/>
                  <a:gd name="T11" fmla="*/ 4 h 72"/>
                  <a:gd name="T12" fmla="*/ 4 w 72"/>
                  <a:gd name="T13" fmla="*/ 36 h 72"/>
                  <a:gd name="T14" fmla="*/ 36 w 72"/>
                  <a:gd name="T15" fmla="*/ 68 h 72"/>
                  <a:gd name="T16" fmla="*/ 68 w 72"/>
                  <a:gd name="T17" fmla="*/ 36 h 72"/>
                  <a:gd name="T18" fmla="*/ 36 w 72"/>
                  <a:gd name="T19" fmla="*/ 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2" h="72">
                    <a:moveTo>
                      <a:pt x="36" y="72"/>
                    </a:moveTo>
                    <a:cubicBezTo>
                      <a:pt x="16" y="72"/>
                      <a:pt x="0" y="5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ubicBezTo>
                      <a:pt x="56" y="0"/>
                      <a:pt x="72" y="16"/>
                      <a:pt x="72" y="36"/>
                    </a:cubicBezTo>
                    <a:cubicBezTo>
                      <a:pt x="72" y="56"/>
                      <a:pt x="56" y="72"/>
                      <a:pt x="36" y="72"/>
                    </a:cubicBezTo>
                    <a:close/>
                    <a:moveTo>
                      <a:pt x="36" y="4"/>
                    </a:moveTo>
                    <a:cubicBezTo>
                      <a:pt x="18" y="4"/>
                      <a:pt x="4" y="19"/>
                      <a:pt x="4" y="36"/>
                    </a:cubicBezTo>
                    <a:cubicBezTo>
                      <a:pt x="4" y="54"/>
                      <a:pt x="18" y="68"/>
                      <a:pt x="36" y="68"/>
                    </a:cubicBezTo>
                    <a:cubicBezTo>
                      <a:pt x="54" y="68"/>
                      <a:pt x="68" y="54"/>
                      <a:pt x="68" y="36"/>
                    </a:cubicBezTo>
                    <a:cubicBezTo>
                      <a:pt x="68" y="19"/>
                      <a:pt x="54" y="4"/>
                      <a:pt x="36" y="4"/>
                    </a:cubicBezTo>
                    <a:close/>
                  </a:path>
                </a:pathLst>
              </a:custGeom>
              <a:solidFill>
                <a:srgbClr val="1BA98F"/>
              </a:solidFill>
              <a:ln w="9525">
                <a:solidFill>
                  <a:srgbClr val="1BA98F"/>
                </a:solidFill>
                <a:round/>
              </a:ln>
            </p:spPr>
            <p:txBody>
              <a:bodyPr vert="horz" wrap="square" lIns="91435" tIns="45717" rIns="91435" bIns="45717" numCol="1" anchor="t" anchorCtr="0" compatLnSpc="1"/>
              <a:lstStyle/>
              <a:p>
                <a:pPr marL="0" marR="0" lvl="0" indent="0" algn="l" defTabSz="121793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705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lt"/>
                  <a:sym typeface="Arial" panose="020B0604020202020204" pitchFamily="34" charset="0"/>
                </a:endParaRPr>
              </a:p>
            </p:txBody>
          </p:sp>
        </p:grpSp>
      </p:grpSp>
      <p:cxnSp>
        <p:nvCxnSpPr>
          <p:cNvPr id="32" name="Straight Connector 27"/>
          <p:cNvCxnSpPr/>
          <p:nvPr/>
        </p:nvCxnSpPr>
        <p:spPr bwMode="auto">
          <a:xfrm flipH="1">
            <a:off x="5441545" y="4916330"/>
            <a:ext cx="403733" cy="376584"/>
          </a:xfrm>
          <a:prstGeom prst="line">
            <a:avLst/>
          </a:prstGeom>
          <a:noFill/>
          <a:ln w="12700" cap="flat" cmpd="sng" algn="ctr">
            <a:solidFill>
              <a:srgbClr val="FB463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28"/>
          <p:cNvCxnSpPr/>
          <p:nvPr/>
        </p:nvCxnSpPr>
        <p:spPr bwMode="auto">
          <a:xfrm flipH="1" flipV="1">
            <a:off x="3654428" y="5402503"/>
            <a:ext cx="1599319" cy="0"/>
          </a:xfrm>
          <a:prstGeom prst="line">
            <a:avLst/>
          </a:prstGeom>
          <a:noFill/>
          <a:ln w="12700" cap="flat" cmpd="sng" algn="ctr">
            <a:solidFill>
              <a:srgbClr val="FB463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34" name="Group 29"/>
          <p:cNvGrpSpPr/>
          <p:nvPr/>
        </p:nvGrpSpPr>
        <p:grpSpPr>
          <a:xfrm flipH="1">
            <a:off x="5253747" y="5302323"/>
            <a:ext cx="194896" cy="194896"/>
            <a:chOff x="6511702" y="5419514"/>
            <a:chExt cx="194907" cy="194907"/>
          </a:xfrm>
          <a:solidFill>
            <a:srgbClr val="FB4631"/>
          </a:solidFill>
        </p:grpSpPr>
        <p:sp>
          <p:nvSpPr>
            <p:cNvPr id="35" name="Freeform 21"/>
            <p:cNvSpPr>
              <a:spLocks noEditPoints="1"/>
            </p:cNvSpPr>
            <p:nvPr/>
          </p:nvSpPr>
          <p:spPr bwMode="auto">
            <a:xfrm flipH="1" flipV="1">
              <a:off x="6542960" y="5449214"/>
              <a:ext cx="134229" cy="135507"/>
            </a:xfrm>
            <a:custGeom>
              <a:avLst/>
              <a:gdLst>
                <a:gd name="T0" fmla="*/ 25 w 50"/>
                <a:gd name="T1" fmla="*/ 50 h 50"/>
                <a:gd name="T2" fmla="*/ 0 w 50"/>
                <a:gd name="T3" fmla="*/ 25 h 50"/>
                <a:gd name="T4" fmla="*/ 25 w 50"/>
                <a:gd name="T5" fmla="*/ 0 h 50"/>
                <a:gd name="T6" fmla="*/ 50 w 50"/>
                <a:gd name="T7" fmla="*/ 25 h 50"/>
                <a:gd name="T8" fmla="*/ 25 w 50"/>
                <a:gd name="T9" fmla="*/ 50 h 50"/>
                <a:gd name="T10" fmla="*/ 25 w 50"/>
                <a:gd name="T11" fmla="*/ 12 h 50"/>
                <a:gd name="T12" fmla="*/ 12 w 50"/>
                <a:gd name="T13" fmla="*/ 25 h 50"/>
                <a:gd name="T14" fmla="*/ 25 w 50"/>
                <a:gd name="T15" fmla="*/ 38 h 50"/>
                <a:gd name="T16" fmla="*/ 38 w 50"/>
                <a:gd name="T17" fmla="*/ 25 h 50"/>
                <a:gd name="T18" fmla="*/ 25 w 50"/>
                <a:gd name="T19" fmla="*/ 1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50">
                  <a:moveTo>
                    <a:pt x="25" y="50"/>
                  </a:moveTo>
                  <a:cubicBezTo>
                    <a:pt x="11" y="50"/>
                    <a:pt x="0" y="39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39" y="0"/>
                    <a:pt x="50" y="11"/>
                    <a:pt x="50" y="25"/>
                  </a:cubicBezTo>
                  <a:cubicBezTo>
                    <a:pt x="50" y="39"/>
                    <a:pt x="39" y="50"/>
                    <a:pt x="25" y="50"/>
                  </a:cubicBezTo>
                  <a:close/>
                  <a:moveTo>
                    <a:pt x="25" y="12"/>
                  </a:moveTo>
                  <a:cubicBezTo>
                    <a:pt x="18" y="12"/>
                    <a:pt x="12" y="18"/>
                    <a:pt x="12" y="25"/>
                  </a:cubicBezTo>
                  <a:cubicBezTo>
                    <a:pt x="12" y="32"/>
                    <a:pt x="18" y="38"/>
                    <a:pt x="25" y="38"/>
                  </a:cubicBezTo>
                  <a:cubicBezTo>
                    <a:pt x="32" y="38"/>
                    <a:pt x="38" y="32"/>
                    <a:pt x="38" y="25"/>
                  </a:cubicBezTo>
                  <a:cubicBezTo>
                    <a:pt x="38" y="18"/>
                    <a:pt x="32" y="12"/>
                    <a:pt x="25" y="12"/>
                  </a:cubicBezTo>
                  <a:close/>
                </a:path>
              </a:pathLst>
            </a:custGeom>
            <a:grpFill/>
            <a:ln w="9525">
              <a:solidFill>
                <a:srgbClr val="FB4631"/>
              </a:solidFill>
              <a:round/>
            </a:ln>
          </p:spPr>
          <p:txBody>
            <a:bodyPr vert="horz" wrap="square" lIns="91435" tIns="45717" rIns="91435" bIns="45717" numCol="1" anchor="t" anchorCtr="0" compatLnSpc="1"/>
            <a:lstStyle/>
            <a:p>
              <a:pPr marL="0" marR="0" lvl="0" indent="0" algn="l" defTabSz="121793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705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ea typeface="微软雅黑" panose="020B0503020204020204" pitchFamily="34" charset="-122"/>
                <a:cs typeface="+mn-lt"/>
                <a:sym typeface="Arial" panose="020B0604020202020204" pitchFamily="34" charset="0"/>
              </a:endParaRPr>
            </a:p>
          </p:txBody>
        </p:sp>
        <p:sp>
          <p:nvSpPr>
            <p:cNvPr id="36" name="Freeform 22"/>
            <p:cNvSpPr>
              <a:spLocks noEditPoints="1"/>
            </p:cNvSpPr>
            <p:nvPr/>
          </p:nvSpPr>
          <p:spPr bwMode="auto">
            <a:xfrm flipH="1" flipV="1">
              <a:off x="6511702" y="5419514"/>
              <a:ext cx="194907" cy="194907"/>
            </a:xfrm>
            <a:custGeom>
              <a:avLst/>
              <a:gdLst>
                <a:gd name="T0" fmla="*/ 36 w 72"/>
                <a:gd name="T1" fmla="*/ 72 h 72"/>
                <a:gd name="T2" fmla="*/ 0 w 72"/>
                <a:gd name="T3" fmla="*/ 36 h 72"/>
                <a:gd name="T4" fmla="*/ 36 w 72"/>
                <a:gd name="T5" fmla="*/ 0 h 72"/>
                <a:gd name="T6" fmla="*/ 72 w 72"/>
                <a:gd name="T7" fmla="*/ 36 h 72"/>
                <a:gd name="T8" fmla="*/ 36 w 72"/>
                <a:gd name="T9" fmla="*/ 72 h 72"/>
                <a:gd name="T10" fmla="*/ 36 w 72"/>
                <a:gd name="T11" fmla="*/ 4 h 72"/>
                <a:gd name="T12" fmla="*/ 4 w 72"/>
                <a:gd name="T13" fmla="*/ 36 h 72"/>
                <a:gd name="T14" fmla="*/ 36 w 72"/>
                <a:gd name="T15" fmla="*/ 68 h 72"/>
                <a:gd name="T16" fmla="*/ 68 w 72"/>
                <a:gd name="T17" fmla="*/ 36 h 72"/>
                <a:gd name="T18" fmla="*/ 36 w 72"/>
                <a:gd name="T19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6"/>
                    <a:pt x="56" y="72"/>
                    <a:pt x="36" y="72"/>
                  </a:cubicBezTo>
                  <a:close/>
                  <a:moveTo>
                    <a:pt x="36" y="4"/>
                  </a:moveTo>
                  <a:cubicBezTo>
                    <a:pt x="18" y="4"/>
                    <a:pt x="4" y="19"/>
                    <a:pt x="4" y="36"/>
                  </a:cubicBezTo>
                  <a:cubicBezTo>
                    <a:pt x="4" y="54"/>
                    <a:pt x="18" y="68"/>
                    <a:pt x="36" y="68"/>
                  </a:cubicBezTo>
                  <a:cubicBezTo>
                    <a:pt x="54" y="68"/>
                    <a:pt x="68" y="54"/>
                    <a:pt x="68" y="36"/>
                  </a:cubicBezTo>
                  <a:cubicBezTo>
                    <a:pt x="68" y="19"/>
                    <a:pt x="54" y="4"/>
                    <a:pt x="36" y="4"/>
                  </a:cubicBezTo>
                  <a:close/>
                </a:path>
              </a:pathLst>
            </a:custGeom>
            <a:grpFill/>
            <a:ln w="9525">
              <a:solidFill>
                <a:srgbClr val="FB4631"/>
              </a:solidFill>
              <a:round/>
            </a:ln>
          </p:spPr>
          <p:txBody>
            <a:bodyPr vert="horz" wrap="square" lIns="91435" tIns="45717" rIns="91435" bIns="45717" numCol="1" anchor="t" anchorCtr="0" compatLnSpc="1"/>
            <a:lstStyle/>
            <a:p>
              <a:pPr marL="0" marR="0" lvl="0" indent="0" algn="l" defTabSz="121793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705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ea typeface="微软雅黑" panose="020B0503020204020204" pitchFamily="34" charset="-122"/>
                <a:cs typeface="+mn-lt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2"/>
          <p:cNvGrpSpPr/>
          <p:nvPr/>
        </p:nvGrpSpPr>
        <p:grpSpPr>
          <a:xfrm flipH="1">
            <a:off x="3468921" y="5302547"/>
            <a:ext cx="194896" cy="194896"/>
            <a:chOff x="6511702" y="5419514"/>
            <a:chExt cx="194907" cy="194907"/>
          </a:xfrm>
          <a:solidFill>
            <a:srgbClr val="FB4631"/>
          </a:solidFill>
        </p:grpSpPr>
        <p:sp>
          <p:nvSpPr>
            <p:cNvPr id="38" name="Freeform 21"/>
            <p:cNvSpPr>
              <a:spLocks noEditPoints="1"/>
            </p:cNvSpPr>
            <p:nvPr/>
          </p:nvSpPr>
          <p:spPr bwMode="auto">
            <a:xfrm flipH="1" flipV="1">
              <a:off x="6542960" y="5449214"/>
              <a:ext cx="134229" cy="135507"/>
            </a:xfrm>
            <a:custGeom>
              <a:avLst/>
              <a:gdLst>
                <a:gd name="T0" fmla="*/ 25 w 50"/>
                <a:gd name="T1" fmla="*/ 50 h 50"/>
                <a:gd name="T2" fmla="*/ 0 w 50"/>
                <a:gd name="T3" fmla="*/ 25 h 50"/>
                <a:gd name="T4" fmla="*/ 25 w 50"/>
                <a:gd name="T5" fmla="*/ 0 h 50"/>
                <a:gd name="T6" fmla="*/ 50 w 50"/>
                <a:gd name="T7" fmla="*/ 25 h 50"/>
                <a:gd name="T8" fmla="*/ 25 w 50"/>
                <a:gd name="T9" fmla="*/ 50 h 50"/>
                <a:gd name="T10" fmla="*/ 25 w 50"/>
                <a:gd name="T11" fmla="*/ 12 h 50"/>
                <a:gd name="T12" fmla="*/ 12 w 50"/>
                <a:gd name="T13" fmla="*/ 25 h 50"/>
                <a:gd name="T14" fmla="*/ 25 w 50"/>
                <a:gd name="T15" fmla="*/ 38 h 50"/>
                <a:gd name="T16" fmla="*/ 38 w 50"/>
                <a:gd name="T17" fmla="*/ 25 h 50"/>
                <a:gd name="T18" fmla="*/ 25 w 50"/>
                <a:gd name="T19" fmla="*/ 1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50">
                  <a:moveTo>
                    <a:pt x="25" y="50"/>
                  </a:moveTo>
                  <a:cubicBezTo>
                    <a:pt x="11" y="50"/>
                    <a:pt x="0" y="39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39" y="0"/>
                    <a:pt x="50" y="11"/>
                    <a:pt x="50" y="25"/>
                  </a:cubicBezTo>
                  <a:cubicBezTo>
                    <a:pt x="50" y="39"/>
                    <a:pt x="39" y="50"/>
                    <a:pt x="25" y="50"/>
                  </a:cubicBezTo>
                  <a:close/>
                  <a:moveTo>
                    <a:pt x="25" y="12"/>
                  </a:moveTo>
                  <a:cubicBezTo>
                    <a:pt x="18" y="12"/>
                    <a:pt x="12" y="18"/>
                    <a:pt x="12" y="25"/>
                  </a:cubicBezTo>
                  <a:cubicBezTo>
                    <a:pt x="12" y="32"/>
                    <a:pt x="18" y="38"/>
                    <a:pt x="25" y="38"/>
                  </a:cubicBezTo>
                  <a:cubicBezTo>
                    <a:pt x="32" y="38"/>
                    <a:pt x="38" y="32"/>
                    <a:pt x="38" y="25"/>
                  </a:cubicBezTo>
                  <a:cubicBezTo>
                    <a:pt x="38" y="18"/>
                    <a:pt x="32" y="12"/>
                    <a:pt x="25" y="12"/>
                  </a:cubicBezTo>
                  <a:close/>
                </a:path>
              </a:pathLst>
            </a:custGeom>
            <a:grpFill/>
            <a:ln w="9525">
              <a:solidFill>
                <a:srgbClr val="FB4631"/>
              </a:solidFill>
              <a:round/>
            </a:ln>
          </p:spPr>
          <p:txBody>
            <a:bodyPr vert="horz" wrap="square" lIns="91435" tIns="45717" rIns="91435" bIns="45717" numCol="1" anchor="t" anchorCtr="0" compatLnSpc="1"/>
            <a:lstStyle/>
            <a:p>
              <a:pPr marL="0" marR="0" lvl="0" indent="0" algn="l" defTabSz="121793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705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ea typeface="微软雅黑" panose="020B0503020204020204" pitchFamily="34" charset="-122"/>
                <a:cs typeface="+mn-lt"/>
                <a:sym typeface="Arial" panose="020B0604020202020204" pitchFamily="34" charset="0"/>
              </a:endParaRPr>
            </a:p>
          </p:txBody>
        </p:sp>
        <p:sp>
          <p:nvSpPr>
            <p:cNvPr id="39" name="Freeform 22"/>
            <p:cNvSpPr>
              <a:spLocks noEditPoints="1"/>
            </p:cNvSpPr>
            <p:nvPr/>
          </p:nvSpPr>
          <p:spPr bwMode="auto">
            <a:xfrm flipH="1" flipV="1">
              <a:off x="6511702" y="5419514"/>
              <a:ext cx="194907" cy="194907"/>
            </a:xfrm>
            <a:custGeom>
              <a:avLst/>
              <a:gdLst>
                <a:gd name="T0" fmla="*/ 36 w 72"/>
                <a:gd name="T1" fmla="*/ 72 h 72"/>
                <a:gd name="T2" fmla="*/ 0 w 72"/>
                <a:gd name="T3" fmla="*/ 36 h 72"/>
                <a:gd name="T4" fmla="*/ 36 w 72"/>
                <a:gd name="T5" fmla="*/ 0 h 72"/>
                <a:gd name="T6" fmla="*/ 72 w 72"/>
                <a:gd name="T7" fmla="*/ 36 h 72"/>
                <a:gd name="T8" fmla="*/ 36 w 72"/>
                <a:gd name="T9" fmla="*/ 72 h 72"/>
                <a:gd name="T10" fmla="*/ 36 w 72"/>
                <a:gd name="T11" fmla="*/ 4 h 72"/>
                <a:gd name="T12" fmla="*/ 4 w 72"/>
                <a:gd name="T13" fmla="*/ 36 h 72"/>
                <a:gd name="T14" fmla="*/ 36 w 72"/>
                <a:gd name="T15" fmla="*/ 68 h 72"/>
                <a:gd name="T16" fmla="*/ 68 w 72"/>
                <a:gd name="T17" fmla="*/ 36 h 72"/>
                <a:gd name="T18" fmla="*/ 36 w 72"/>
                <a:gd name="T19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6"/>
                    <a:pt x="56" y="72"/>
                    <a:pt x="36" y="72"/>
                  </a:cubicBezTo>
                  <a:close/>
                  <a:moveTo>
                    <a:pt x="36" y="4"/>
                  </a:moveTo>
                  <a:cubicBezTo>
                    <a:pt x="18" y="4"/>
                    <a:pt x="4" y="19"/>
                    <a:pt x="4" y="36"/>
                  </a:cubicBezTo>
                  <a:cubicBezTo>
                    <a:pt x="4" y="54"/>
                    <a:pt x="18" y="68"/>
                    <a:pt x="36" y="68"/>
                  </a:cubicBezTo>
                  <a:cubicBezTo>
                    <a:pt x="54" y="68"/>
                    <a:pt x="68" y="54"/>
                    <a:pt x="68" y="36"/>
                  </a:cubicBezTo>
                  <a:cubicBezTo>
                    <a:pt x="68" y="19"/>
                    <a:pt x="54" y="4"/>
                    <a:pt x="36" y="4"/>
                  </a:cubicBezTo>
                  <a:close/>
                </a:path>
              </a:pathLst>
            </a:custGeom>
            <a:grpFill/>
            <a:ln w="9525">
              <a:solidFill>
                <a:srgbClr val="FB4631"/>
              </a:solidFill>
              <a:round/>
            </a:ln>
          </p:spPr>
          <p:txBody>
            <a:bodyPr vert="horz" wrap="square" lIns="91435" tIns="45717" rIns="91435" bIns="45717" numCol="1" anchor="t" anchorCtr="0" compatLnSpc="1"/>
            <a:lstStyle/>
            <a:p>
              <a:pPr marL="0" marR="0" lvl="0" indent="0" algn="l" defTabSz="121793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705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ea typeface="微软雅黑" panose="020B0503020204020204" pitchFamily="34" charset="-122"/>
                <a:cs typeface="+mn-lt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Group 35"/>
          <p:cNvGrpSpPr/>
          <p:nvPr/>
        </p:nvGrpSpPr>
        <p:grpSpPr>
          <a:xfrm>
            <a:off x="5779295" y="4152043"/>
            <a:ext cx="402064" cy="397069"/>
            <a:chOff x="-2792595" y="1299030"/>
            <a:chExt cx="1030470" cy="1017672"/>
          </a:xfrm>
          <a:solidFill>
            <a:schemeClr val="bg1"/>
          </a:solidFill>
        </p:grpSpPr>
        <p:sp>
          <p:nvSpPr>
            <p:cNvPr id="41" name="Freeform 57"/>
            <p:cNvSpPr/>
            <p:nvPr/>
          </p:nvSpPr>
          <p:spPr bwMode="auto">
            <a:xfrm>
              <a:off x="-2670185" y="1319617"/>
              <a:ext cx="908060" cy="669917"/>
            </a:xfrm>
            <a:custGeom>
              <a:avLst/>
              <a:gdLst>
                <a:gd name="T0" fmla="*/ 1182 w 1528"/>
                <a:gd name="T1" fmla="*/ 61 h 1127"/>
                <a:gd name="T2" fmla="*/ 1386 w 1528"/>
                <a:gd name="T3" fmla="*/ 25 h 1127"/>
                <a:gd name="T4" fmla="*/ 1508 w 1528"/>
                <a:gd name="T5" fmla="*/ 4 h 1127"/>
                <a:gd name="T6" fmla="*/ 1525 w 1528"/>
                <a:gd name="T7" fmla="*/ 20 h 1127"/>
                <a:gd name="T8" fmla="*/ 1471 w 1528"/>
                <a:gd name="T9" fmla="*/ 296 h 1127"/>
                <a:gd name="T10" fmla="*/ 1460 w 1528"/>
                <a:gd name="T11" fmla="*/ 353 h 1127"/>
                <a:gd name="T12" fmla="*/ 1403 w 1528"/>
                <a:gd name="T13" fmla="*/ 292 h 1127"/>
                <a:gd name="T14" fmla="*/ 1369 w 1528"/>
                <a:gd name="T15" fmla="*/ 290 h 1127"/>
                <a:gd name="T16" fmla="*/ 1185 w 1528"/>
                <a:gd name="T17" fmla="*/ 471 h 1127"/>
                <a:gd name="T18" fmla="*/ 741 w 1528"/>
                <a:gd name="T19" fmla="*/ 904 h 1127"/>
                <a:gd name="T20" fmla="*/ 713 w 1528"/>
                <a:gd name="T21" fmla="*/ 904 h 1127"/>
                <a:gd name="T22" fmla="*/ 546 w 1528"/>
                <a:gd name="T23" fmla="*/ 744 h 1127"/>
                <a:gd name="T24" fmla="*/ 516 w 1528"/>
                <a:gd name="T25" fmla="*/ 744 h 1127"/>
                <a:gd name="T26" fmla="*/ 147 w 1528"/>
                <a:gd name="T27" fmla="*/ 1114 h 1127"/>
                <a:gd name="T28" fmla="*/ 115 w 1528"/>
                <a:gd name="T29" fmla="*/ 1113 h 1127"/>
                <a:gd name="T30" fmla="*/ 12 w 1528"/>
                <a:gd name="T31" fmla="*/ 1011 h 1127"/>
                <a:gd name="T32" fmla="*/ 10 w 1528"/>
                <a:gd name="T33" fmla="*/ 988 h 1127"/>
                <a:gd name="T34" fmla="*/ 524 w 1528"/>
                <a:gd name="T35" fmla="*/ 475 h 1127"/>
                <a:gd name="T36" fmla="*/ 548 w 1528"/>
                <a:gd name="T37" fmla="*/ 477 h 1127"/>
                <a:gd name="T38" fmla="*/ 716 w 1528"/>
                <a:gd name="T39" fmla="*/ 636 h 1127"/>
                <a:gd name="T40" fmla="*/ 738 w 1528"/>
                <a:gd name="T41" fmla="*/ 636 h 1127"/>
                <a:gd name="T42" fmla="*/ 1147 w 1528"/>
                <a:gd name="T43" fmla="*/ 242 h 1127"/>
                <a:gd name="T44" fmla="*/ 1241 w 1528"/>
                <a:gd name="T45" fmla="*/ 153 h 1127"/>
                <a:gd name="T46" fmla="*/ 1242 w 1528"/>
                <a:gd name="T47" fmla="*/ 127 h 1127"/>
                <a:gd name="T48" fmla="*/ 1178 w 1528"/>
                <a:gd name="T49" fmla="*/ 67 h 1127"/>
                <a:gd name="T50" fmla="*/ 1182 w 1528"/>
                <a:gd name="T51" fmla="*/ 6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28" h="1127">
                  <a:moveTo>
                    <a:pt x="1182" y="61"/>
                  </a:moveTo>
                  <a:cubicBezTo>
                    <a:pt x="1250" y="49"/>
                    <a:pt x="1318" y="37"/>
                    <a:pt x="1386" y="25"/>
                  </a:cubicBezTo>
                  <a:cubicBezTo>
                    <a:pt x="1427" y="18"/>
                    <a:pt x="1468" y="12"/>
                    <a:pt x="1508" y="4"/>
                  </a:cubicBezTo>
                  <a:cubicBezTo>
                    <a:pt x="1525" y="0"/>
                    <a:pt x="1528" y="5"/>
                    <a:pt x="1525" y="20"/>
                  </a:cubicBezTo>
                  <a:cubicBezTo>
                    <a:pt x="1506" y="112"/>
                    <a:pt x="1489" y="204"/>
                    <a:pt x="1471" y="296"/>
                  </a:cubicBezTo>
                  <a:cubicBezTo>
                    <a:pt x="1468" y="313"/>
                    <a:pt x="1464" y="330"/>
                    <a:pt x="1460" y="353"/>
                  </a:cubicBezTo>
                  <a:cubicBezTo>
                    <a:pt x="1439" y="330"/>
                    <a:pt x="1420" y="312"/>
                    <a:pt x="1403" y="292"/>
                  </a:cubicBezTo>
                  <a:cubicBezTo>
                    <a:pt x="1391" y="277"/>
                    <a:pt x="1383" y="276"/>
                    <a:pt x="1369" y="290"/>
                  </a:cubicBezTo>
                  <a:cubicBezTo>
                    <a:pt x="1308" y="351"/>
                    <a:pt x="1246" y="411"/>
                    <a:pt x="1185" y="471"/>
                  </a:cubicBezTo>
                  <a:cubicBezTo>
                    <a:pt x="1037" y="615"/>
                    <a:pt x="889" y="759"/>
                    <a:pt x="741" y="904"/>
                  </a:cubicBezTo>
                  <a:cubicBezTo>
                    <a:pt x="730" y="915"/>
                    <a:pt x="725" y="915"/>
                    <a:pt x="713" y="904"/>
                  </a:cubicBezTo>
                  <a:cubicBezTo>
                    <a:pt x="658" y="850"/>
                    <a:pt x="601" y="798"/>
                    <a:pt x="546" y="744"/>
                  </a:cubicBezTo>
                  <a:cubicBezTo>
                    <a:pt x="534" y="733"/>
                    <a:pt x="528" y="732"/>
                    <a:pt x="516" y="744"/>
                  </a:cubicBezTo>
                  <a:cubicBezTo>
                    <a:pt x="393" y="868"/>
                    <a:pt x="270" y="990"/>
                    <a:pt x="147" y="1114"/>
                  </a:cubicBezTo>
                  <a:cubicBezTo>
                    <a:pt x="134" y="1127"/>
                    <a:pt x="128" y="1126"/>
                    <a:pt x="115" y="1113"/>
                  </a:cubicBezTo>
                  <a:cubicBezTo>
                    <a:pt x="82" y="1078"/>
                    <a:pt x="47" y="1045"/>
                    <a:pt x="12" y="1011"/>
                  </a:cubicBezTo>
                  <a:cubicBezTo>
                    <a:pt x="3" y="1003"/>
                    <a:pt x="0" y="998"/>
                    <a:pt x="10" y="988"/>
                  </a:cubicBezTo>
                  <a:cubicBezTo>
                    <a:pt x="182" y="817"/>
                    <a:pt x="353" y="647"/>
                    <a:pt x="524" y="475"/>
                  </a:cubicBezTo>
                  <a:cubicBezTo>
                    <a:pt x="535" y="465"/>
                    <a:pt x="540" y="469"/>
                    <a:pt x="548" y="477"/>
                  </a:cubicBezTo>
                  <a:cubicBezTo>
                    <a:pt x="604" y="530"/>
                    <a:pt x="661" y="582"/>
                    <a:pt x="716" y="636"/>
                  </a:cubicBezTo>
                  <a:cubicBezTo>
                    <a:pt x="725" y="644"/>
                    <a:pt x="729" y="644"/>
                    <a:pt x="738" y="636"/>
                  </a:cubicBezTo>
                  <a:cubicBezTo>
                    <a:pt x="874" y="504"/>
                    <a:pt x="1011" y="373"/>
                    <a:pt x="1147" y="242"/>
                  </a:cubicBezTo>
                  <a:cubicBezTo>
                    <a:pt x="1178" y="212"/>
                    <a:pt x="1209" y="182"/>
                    <a:pt x="1241" y="153"/>
                  </a:cubicBezTo>
                  <a:cubicBezTo>
                    <a:pt x="1251" y="143"/>
                    <a:pt x="1254" y="137"/>
                    <a:pt x="1242" y="127"/>
                  </a:cubicBezTo>
                  <a:cubicBezTo>
                    <a:pt x="1220" y="108"/>
                    <a:pt x="1199" y="87"/>
                    <a:pt x="1178" y="67"/>
                  </a:cubicBezTo>
                  <a:cubicBezTo>
                    <a:pt x="1179" y="65"/>
                    <a:pt x="1181" y="63"/>
                    <a:pt x="1182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7" rIns="91435" bIns="45717" numCol="1" anchor="t" anchorCtr="0" compatLnSpc="1"/>
            <a:lstStyle/>
            <a:p>
              <a:pPr marL="0" marR="0" lvl="0" indent="0" algn="l" defTabSz="121793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N" sz="1705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ea typeface="微软雅黑" panose="020B0503020204020204" pitchFamily="34" charset="-122"/>
                <a:cs typeface="+mn-lt"/>
                <a:sym typeface="Arial" panose="020B0604020202020204" pitchFamily="34" charset="0"/>
              </a:endParaRPr>
            </a:p>
          </p:txBody>
        </p:sp>
        <p:sp>
          <p:nvSpPr>
            <p:cNvPr id="42" name="Freeform 58"/>
            <p:cNvSpPr/>
            <p:nvPr/>
          </p:nvSpPr>
          <p:spPr bwMode="auto">
            <a:xfrm>
              <a:off x="-2024750" y="1775316"/>
              <a:ext cx="258730" cy="524694"/>
            </a:xfrm>
            <a:custGeom>
              <a:avLst/>
              <a:gdLst>
                <a:gd name="T0" fmla="*/ 435 w 435"/>
                <a:gd name="T1" fmla="*/ 443 h 883"/>
                <a:gd name="T2" fmla="*/ 435 w 435"/>
                <a:gd name="T3" fmla="*/ 863 h 883"/>
                <a:gd name="T4" fmla="*/ 415 w 435"/>
                <a:gd name="T5" fmla="*/ 883 h 883"/>
                <a:gd name="T6" fmla="*/ 19 w 435"/>
                <a:gd name="T7" fmla="*/ 883 h 883"/>
                <a:gd name="T8" fmla="*/ 0 w 435"/>
                <a:gd name="T9" fmla="*/ 864 h 883"/>
                <a:gd name="T10" fmla="*/ 0 w 435"/>
                <a:gd name="T11" fmla="*/ 21 h 883"/>
                <a:gd name="T12" fmla="*/ 20 w 435"/>
                <a:gd name="T13" fmla="*/ 0 h 883"/>
                <a:gd name="T14" fmla="*/ 416 w 435"/>
                <a:gd name="T15" fmla="*/ 0 h 883"/>
                <a:gd name="T16" fmla="*/ 435 w 435"/>
                <a:gd name="T17" fmla="*/ 19 h 883"/>
                <a:gd name="T18" fmla="*/ 435 w 435"/>
                <a:gd name="T19" fmla="*/ 443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5" h="883">
                  <a:moveTo>
                    <a:pt x="435" y="443"/>
                  </a:moveTo>
                  <a:cubicBezTo>
                    <a:pt x="435" y="583"/>
                    <a:pt x="434" y="723"/>
                    <a:pt x="435" y="863"/>
                  </a:cubicBezTo>
                  <a:cubicBezTo>
                    <a:pt x="435" y="879"/>
                    <a:pt x="431" y="883"/>
                    <a:pt x="415" y="883"/>
                  </a:cubicBezTo>
                  <a:cubicBezTo>
                    <a:pt x="283" y="883"/>
                    <a:pt x="151" y="883"/>
                    <a:pt x="19" y="883"/>
                  </a:cubicBezTo>
                  <a:cubicBezTo>
                    <a:pt x="4" y="883"/>
                    <a:pt x="0" y="879"/>
                    <a:pt x="0" y="864"/>
                  </a:cubicBezTo>
                  <a:cubicBezTo>
                    <a:pt x="1" y="583"/>
                    <a:pt x="1" y="302"/>
                    <a:pt x="0" y="21"/>
                  </a:cubicBezTo>
                  <a:cubicBezTo>
                    <a:pt x="0" y="5"/>
                    <a:pt x="4" y="0"/>
                    <a:pt x="20" y="0"/>
                  </a:cubicBezTo>
                  <a:cubicBezTo>
                    <a:pt x="152" y="1"/>
                    <a:pt x="284" y="1"/>
                    <a:pt x="416" y="0"/>
                  </a:cubicBezTo>
                  <a:cubicBezTo>
                    <a:pt x="432" y="0"/>
                    <a:pt x="435" y="5"/>
                    <a:pt x="435" y="19"/>
                  </a:cubicBezTo>
                  <a:cubicBezTo>
                    <a:pt x="434" y="161"/>
                    <a:pt x="435" y="302"/>
                    <a:pt x="435" y="4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7" rIns="91435" bIns="45717" numCol="1" anchor="t" anchorCtr="0" compatLnSpc="1"/>
            <a:lstStyle/>
            <a:p>
              <a:pPr marL="0" marR="0" lvl="0" indent="0" algn="l" defTabSz="121793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N" sz="1705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ea typeface="微软雅黑" panose="020B0503020204020204" pitchFamily="34" charset="-122"/>
                <a:cs typeface="+mn-lt"/>
                <a:sym typeface="Arial" panose="020B0604020202020204" pitchFamily="34" charset="0"/>
              </a:endParaRPr>
            </a:p>
          </p:txBody>
        </p:sp>
        <p:sp>
          <p:nvSpPr>
            <p:cNvPr id="43" name="Freeform 59"/>
            <p:cNvSpPr/>
            <p:nvPr/>
          </p:nvSpPr>
          <p:spPr bwMode="auto">
            <a:xfrm>
              <a:off x="-2353588" y="1935562"/>
              <a:ext cx="257618" cy="364448"/>
            </a:xfrm>
            <a:custGeom>
              <a:avLst/>
              <a:gdLst>
                <a:gd name="T0" fmla="*/ 0 w 433"/>
                <a:gd name="T1" fmla="*/ 307 h 613"/>
                <a:gd name="T2" fmla="*/ 0 w 433"/>
                <a:gd name="T3" fmla="*/ 21 h 613"/>
                <a:gd name="T4" fmla="*/ 20 w 433"/>
                <a:gd name="T5" fmla="*/ 0 h 613"/>
                <a:gd name="T6" fmla="*/ 414 w 433"/>
                <a:gd name="T7" fmla="*/ 0 h 613"/>
                <a:gd name="T8" fmla="*/ 433 w 433"/>
                <a:gd name="T9" fmla="*/ 19 h 613"/>
                <a:gd name="T10" fmla="*/ 432 w 433"/>
                <a:gd name="T11" fmla="*/ 594 h 613"/>
                <a:gd name="T12" fmla="*/ 414 w 433"/>
                <a:gd name="T13" fmla="*/ 613 h 613"/>
                <a:gd name="T14" fmla="*/ 19 w 433"/>
                <a:gd name="T15" fmla="*/ 613 h 613"/>
                <a:gd name="T16" fmla="*/ 0 w 433"/>
                <a:gd name="T17" fmla="*/ 595 h 613"/>
                <a:gd name="T18" fmla="*/ 0 w 433"/>
                <a:gd name="T19" fmla="*/ 307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3" h="613">
                  <a:moveTo>
                    <a:pt x="0" y="307"/>
                  </a:moveTo>
                  <a:cubicBezTo>
                    <a:pt x="0" y="212"/>
                    <a:pt x="0" y="116"/>
                    <a:pt x="0" y="21"/>
                  </a:cubicBezTo>
                  <a:cubicBezTo>
                    <a:pt x="0" y="5"/>
                    <a:pt x="2" y="0"/>
                    <a:pt x="20" y="0"/>
                  </a:cubicBezTo>
                  <a:cubicBezTo>
                    <a:pt x="151" y="1"/>
                    <a:pt x="282" y="1"/>
                    <a:pt x="414" y="0"/>
                  </a:cubicBezTo>
                  <a:cubicBezTo>
                    <a:pt x="428" y="0"/>
                    <a:pt x="433" y="3"/>
                    <a:pt x="433" y="19"/>
                  </a:cubicBezTo>
                  <a:cubicBezTo>
                    <a:pt x="432" y="210"/>
                    <a:pt x="432" y="402"/>
                    <a:pt x="432" y="594"/>
                  </a:cubicBezTo>
                  <a:cubicBezTo>
                    <a:pt x="432" y="608"/>
                    <a:pt x="430" y="613"/>
                    <a:pt x="414" y="613"/>
                  </a:cubicBezTo>
                  <a:cubicBezTo>
                    <a:pt x="282" y="613"/>
                    <a:pt x="151" y="613"/>
                    <a:pt x="19" y="613"/>
                  </a:cubicBezTo>
                  <a:cubicBezTo>
                    <a:pt x="4" y="613"/>
                    <a:pt x="0" y="610"/>
                    <a:pt x="0" y="595"/>
                  </a:cubicBezTo>
                  <a:cubicBezTo>
                    <a:pt x="1" y="499"/>
                    <a:pt x="0" y="403"/>
                    <a:pt x="0" y="3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7" rIns="91435" bIns="45717" numCol="1" anchor="t" anchorCtr="0" compatLnSpc="1"/>
            <a:lstStyle/>
            <a:p>
              <a:pPr marL="0" marR="0" lvl="0" indent="0" algn="l" defTabSz="121793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N" sz="1705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ea typeface="微软雅黑" panose="020B0503020204020204" pitchFamily="34" charset="-122"/>
                <a:cs typeface="+mn-lt"/>
                <a:sym typeface="Arial" panose="020B0604020202020204" pitchFamily="34" charset="0"/>
              </a:endParaRPr>
            </a:p>
          </p:txBody>
        </p:sp>
        <p:sp>
          <p:nvSpPr>
            <p:cNvPr id="44" name="Freeform 60"/>
            <p:cNvSpPr>
              <a:spLocks noEditPoints="1"/>
            </p:cNvSpPr>
            <p:nvPr/>
          </p:nvSpPr>
          <p:spPr bwMode="auto">
            <a:xfrm>
              <a:off x="-2353588" y="1299030"/>
              <a:ext cx="200307" cy="296010"/>
            </a:xfrm>
            <a:custGeom>
              <a:avLst/>
              <a:gdLst>
                <a:gd name="T0" fmla="*/ 201 w 337"/>
                <a:gd name="T1" fmla="*/ 446 h 498"/>
                <a:gd name="T2" fmla="*/ 201 w 337"/>
                <a:gd name="T3" fmla="*/ 498 h 498"/>
                <a:gd name="T4" fmla="*/ 127 w 337"/>
                <a:gd name="T5" fmla="*/ 498 h 498"/>
                <a:gd name="T6" fmla="*/ 127 w 337"/>
                <a:gd name="T7" fmla="*/ 447 h 498"/>
                <a:gd name="T8" fmla="*/ 0 w 337"/>
                <a:gd name="T9" fmla="*/ 309 h 498"/>
                <a:gd name="T10" fmla="*/ 79 w 337"/>
                <a:gd name="T11" fmla="*/ 309 h 498"/>
                <a:gd name="T12" fmla="*/ 125 w 337"/>
                <a:gd name="T13" fmla="*/ 366 h 498"/>
                <a:gd name="T14" fmla="*/ 125 w 337"/>
                <a:gd name="T15" fmla="*/ 279 h 498"/>
                <a:gd name="T16" fmla="*/ 6 w 337"/>
                <a:gd name="T17" fmla="*/ 171 h 498"/>
                <a:gd name="T18" fmla="*/ 126 w 337"/>
                <a:gd name="T19" fmla="*/ 50 h 498"/>
                <a:gd name="T20" fmla="*/ 126 w 337"/>
                <a:gd name="T21" fmla="*/ 0 h 498"/>
                <a:gd name="T22" fmla="*/ 201 w 337"/>
                <a:gd name="T23" fmla="*/ 0 h 498"/>
                <a:gd name="T24" fmla="*/ 201 w 337"/>
                <a:gd name="T25" fmla="*/ 37 h 498"/>
                <a:gd name="T26" fmla="*/ 216 w 337"/>
                <a:gd name="T27" fmla="*/ 55 h 498"/>
                <a:gd name="T28" fmla="*/ 321 w 337"/>
                <a:gd name="T29" fmla="*/ 154 h 498"/>
                <a:gd name="T30" fmla="*/ 323 w 337"/>
                <a:gd name="T31" fmla="*/ 178 h 498"/>
                <a:gd name="T32" fmla="*/ 254 w 337"/>
                <a:gd name="T33" fmla="*/ 178 h 498"/>
                <a:gd name="T34" fmla="*/ 243 w 337"/>
                <a:gd name="T35" fmla="*/ 166 h 498"/>
                <a:gd name="T36" fmla="*/ 203 w 337"/>
                <a:gd name="T37" fmla="*/ 130 h 498"/>
                <a:gd name="T38" fmla="*/ 203 w 337"/>
                <a:gd name="T39" fmla="*/ 210 h 498"/>
                <a:gd name="T40" fmla="*/ 251 w 337"/>
                <a:gd name="T41" fmla="*/ 220 h 498"/>
                <a:gd name="T42" fmla="*/ 329 w 337"/>
                <a:gd name="T43" fmla="*/ 299 h 498"/>
                <a:gd name="T44" fmla="*/ 289 w 337"/>
                <a:gd name="T45" fmla="*/ 409 h 498"/>
                <a:gd name="T46" fmla="*/ 201 w 337"/>
                <a:gd name="T47" fmla="*/ 446 h 498"/>
                <a:gd name="T48" fmla="*/ 202 w 337"/>
                <a:gd name="T49" fmla="*/ 368 h 498"/>
                <a:gd name="T50" fmla="*/ 254 w 337"/>
                <a:gd name="T51" fmla="*/ 324 h 498"/>
                <a:gd name="T52" fmla="*/ 202 w 337"/>
                <a:gd name="T53" fmla="*/ 293 h 498"/>
                <a:gd name="T54" fmla="*/ 202 w 337"/>
                <a:gd name="T55" fmla="*/ 368 h 498"/>
                <a:gd name="T56" fmla="*/ 126 w 337"/>
                <a:gd name="T57" fmla="*/ 197 h 498"/>
                <a:gd name="T58" fmla="*/ 126 w 337"/>
                <a:gd name="T59" fmla="*/ 131 h 498"/>
                <a:gd name="T60" fmla="*/ 87 w 337"/>
                <a:gd name="T61" fmla="*/ 170 h 498"/>
                <a:gd name="T62" fmla="*/ 126 w 337"/>
                <a:gd name="T63" fmla="*/ 19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7" h="498">
                  <a:moveTo>
                    <a:pt x="201" y="446"/>
                  </a:moveTo>
                  <a:cubicBezTo>
                    <a:pt x="201" y="465"/>
                    <a:pt x="201" y="481"/>
                    <a:pt x="201" y="498"/>
                  </a:cubicBezTo>
                  <a:cubicBezTo>
                    <a:pt x="176" y="498"/>
                    <a:pt x="153" y="498"/>
                    <a:pt x="127" y="498"/>
                  </a:cubicBezTo>
                  <a:cubicBezTo>
                    <a:pt x="127" y="481"/>
                    <a:pt x="127" y="464"/>
                    <a:pt x="127" y="447"/>
                  </a:cubicBezTo>
                  <a:cubicBezTo>
                    <a:pt x="56" y="426"/>
                    <a:pt x="8" y="386"/>
                    <a:pt x="0" y="309"/>
                  </a:cubicBezTo>
                  <a:cubicBezTo>
                    <a:pt x="27" y="309"/>
                    <a:pt x="53" y="309"/>
                    <a:pt x="79" y="309"/>
                  </a:cubicBezTo>
                  <a:cubicBezTo>
                    <a:pt x="86" y="334"/>
                    <a:pt x="95" y="357"/>
                    <a:pt x="125" y="366"/>
                  </a:cubicBezTo>
                  <a:cubicBezTo>
                    <a:pt x="125" y="336"/>
                    <a:pt x="125" y="308"/>
                    <a:pt x="125" y="279"/>
                  </a:cubicBezTo>
                  <a:cubicBezTo>
                    <a:pt x="63" y="267"/>
                    <a:pt x="8" y="247"/>
                    <a:pt x="6" y="171"/>
                  </a:cubicBezTo>
                  <a:cubicBezTo>
                    <a:pt x="4" y="113"/>
                    <a:pt x="39" y="79"/>
                    <a:pt x="126" y="50"/>
                  </a:cubicBezTo>
                  <a:cubicBezTo>
                    <a:pt x="126" y="35"/>
                    <a:pt x="126" y="18"/>
                    <a:pt x="126" y="0"/>
                  </a:cubicBezTo>
                  <a:cubicBezTo>
                    <a:pt x="150" y="0"/>
                    <a:pt x="174" y="0"/>
                    <a:pt x="201" y="0"/>
                  </a:cubicBezTo>
                  <a:cubicBezTo>
                    <a:pt x="201" y="12"/>
                    <a:pt x="202" y="24"/>
                    <a:pt x="201" y="37"/>
                  </a:cubicBezTo>
                  <a:cubicBezTo>
                    <a:pt x="200" y="48"/>
                    <a:pt x="204" y="53"/>
                    <a:pt x="216" y="55"/>
                  </a:cubicBezTo>
                  <a:cubicBezTo>
                    <a:pt x="270" y="67"/>
                    <a:pt x="308" y="98"/>
                    <a:pt x="321" y="154"/>
                  </a:cubicBezTo>
                  <a:cubicBezTo>
                    <a:pt x="323" y="161"/>
                    <a:pt x="323" y="169"/>
                    <a:pt x="323" y="178"/>
                  </a:cubicBezTo>
                  <a:cubicBezTo>
                    <a:pt x="299" y="178"/>
                    <a:pt x="277" y="179"/>
                    <a:pt x="254" y="178"/>
                  </a:cubicBezTo>
                  <a:cubicBezTo>
                    <a:pt x="250" y="178"/>
                    <a:pt x="244" y="171"/>
                    <a:pt x="243" y="166"/>
                  </a:cubicBezTo>
                  <a:cubicBezTo>
                    <a:pt x="235" y="148"/>
                    <a:pt x="225" y="135"/>
                    <a:pt x="203" y="130"/>
                  </a:cubicBezTo>
                  <a:cubicBezTo>
                    <a:pt x="203" y="157"/>
                    <a:pt x="203" y="183"/>
                    <a:pt x="203" y="210"/>
                  </a:cubicBezTo>
                  <a:cubicBezTo>
                    <a:pt x="219" y="213"/>
                    <a:pt x="235" y="216"/>
                    <a:pt x="251" y="220"/>
                  </a:cubicBezTo>
                  <a:cubicBezTo>
                    <a:pt x="291" y="232"/>
                    <a:pt x="322" y="255"/>
                    <a:pt x="329" y="299"/>
                  </a:cubicBezTo>
                  <a:cubicBezTo>
                    <a:pt x="337" y="343"/>
                    <a:pt x="322" y="379"/>
                    <a:pt x="289" y="409"/>
                  </a:cubicBezTo>
                  <a:cubicBezTo>
                    <a:pt x="264" y="430"/>
                    <a:pt x="235" y="442"/>
                    <a:pt x="201" y="446"/>
                  </a:cubicBezTo>
                  <a:close/>
                  <a:moveTo>
                    <a:pt x="202" y="368"/>
                  </a:moveTo>
                  <a:cubicBezTo>
                    <a:pt x="237" y="363"/>
                    <a:pt x="257" y="345"/>
                    <a:pt x="254" y="324"/>
                  </a:cubicBezTo>
                  <a:cubicBezTo>
                    <a:pt x="252" y="304"/>
                    <a:pt x="229" y="290"/>
                    <a:pt x="202" y="293"/>
                  </a:cubicBezTo>
                  <a:cubicBezTo>
                    <a:pt x="202" y="317"/>
                    <a:pt x="202" y="342"/>
                    <a:pt x="202" y="368"/>
                  </a:cubicBezTo>
                  <a:close/>
                  <a:moveTo>
                    <a:pt x="126" y="197"/>
                  </a:moveTo>
                  <a:cubicBezTo>
                    <a:pt x="126" y="175"/>
                    <a:pt x="126" y="153"/>
                    <a:pt x="126" y="131"/>
                  </a:cubicBezTo>
                  <a:cubicBezTo>
                    <a:pt x="99" y="136"/>
                    <a:pt x="85" y="150"/>
                    <a:pt x="87" y="170"/>
                  </a:cubicBezTo>
                  <a:cubicBezTo>
                    <a:pt x="89" y="187"/>
                    <a:pt x="102" y="197"/>
                    <a:pt x="126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7" rIns="91435" bIns="45717" numCol="1" anchor="t" anchorCtr="0" compatLnSpc="1"/>
            <a:lstStyle/>
            <a:p>
              <a:pPr marL="0" marR="0" lvl="0" indent="0" algn="l" defTabSz="121793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N" sz="1705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ea typeface="微软雅黑" panose="020B0503020204020204" pitchFamily="34" charset="-122"/>
                <a:cs typeface="+mn-lt"/>
                <a:sym typeface="Arial" panose="020B0604020202020204" pitchFamily="34" charset="0"/>
              </a:endParaRPr>
            </a:p>
          </p:txBody>
        </p:sp>
        <p:sp>
          <p:nvSpPr>
            <p:cNvPr id="45" name="Freeform 61"/>
            <p:cNvSpPr>
              <a:spLocks noEditPoints="1"/>
            </p:cNvSpPr>
            <p:nvPr/>
          </p:nvSpPr>
          <p:spPr bwMode="auto">
            <a:xfrm>
              <a:off x="-2792595" y="1961156"/>
              <a:ext cx="391156" cy="355546"/>
            </a:xfrm>
            <a:custGeom>
              <a:avLst/>
              <a:gdLst>
                <a:gd name="T0" fmla="*/ 150 w 658"/>
                <a:gd name="T1" fmla="*/ 281 h 598"/>
                <a:gd name="T2" fmla="*/ 78 w 658"/>
                <a:gd name="T3" fmla="*/ 52 h 598"/>
                <a:gd name="T4" fmla="*/ 26 w 658"/>
                <a:gd name="T5" fmla="*/ 47 h 598"/>
                <a:gd name="T6" fmla="*/ 25 w 658"/>
                <a:gd name="T7" fmla="*/ 0 h 598"/>
                <a:gd name="T8" fmla="*/ 116 w 658"/>
                <a:gd name="T9" fmla="*/ 19 h 598"/>
                <a:gd name="T10" fmla="*/ 147 w 658"/>
                <a:gd name="T11" fmla="*/ 94 h 598"/>
                <a:gd name="T12" fmla="*/ 475 w 658"/>
                <a:gd name="T13" fmla="*/ 94 h 598"/>
                <a:gd name="T14" fmla="*/ 654 w 658"/>
                <a:gd name="T15" fmla="*/ 126 h 598"/>
                <a:gd name="T16" fmla="*/ 585 w 658"/>
                <a:gd name="T17" fmla="*/ 400 h 598"/>
                <a:gd name="T18" fmla="*/ 465 w 658"/>
                <a:gd name="T19" fmla="*/ 421 h 598"/>
                <a:gd name="T20" fmla="*/ 227 w 658"/>
                <a:gd name="T21" fmla="*/ 421 h 598"/>
                <a:gd name="T22" fmla="*/ 165 w 658"/>
                <a:gd name="T23" fmla="*/ 447 h 598"/>
                <a:gd name="T24" fmla="*/ 195 w 658"/>
                <a:gd name="T25" fmla="*/ 484 h 598"/>
                <a:gd name="T26" fmla="*/ 320 w 658"/>
                <a:gd name="T27" fmla="*/ 485 h 598"/>
                <a:gd name="T28" fmla="*/ 418 w 658"/>
                <a:gd name="T29" fmla="*/ 492 h 598"/>
                <a:gd name="T30" fmla="*/ 492 w 658"/>
                <a:gd name="T31" fmla="*/ 445 h 598"/>
                <a:gd name="T32" fmla="*/ 564 w 658"/>
                <a:gd name="T33" fmla="*/ 492 h 598"/>
                <a:gd name="T34" fmla="*/ 608 w 658"/>
                <a:gd name="T35" fmla="*/ 515 h 598"/>
                <a:gd name="T36" fmla="*/ 564 w 658"/>
                <a:gd name="T37" fmla="*/ 537 h 598"/>
                <a:gd name="T38" fmla="*/ 444 w 658"/>
                <a:gd name="T39" fmla="*/ 564 h 598"/>
                <a:gd name="T40" fmla="*/ 421 w 658"/>
                <a:gd name="T41" fmla="*/ 537 h 598"/>
                <a:gd name="T42" fmla="*/ 321 w 658"/>
                <a:gd name="T43" fmla="*/ 543 h 598"/>
                <a:gd name="T44" fmla="*/ 195 w 658"/>
                <a:gd name="T45" fmla="*/ 543 h 598"/>
                <a:gd name="T46" fmla="*/ 118 w 658"/>
                <a:gd name="T47" fmla="*/ 456 h 598"/>
                <a:gd name="T48" fmla="*/ 181 w 658"/>
                <a:gd name="T49" fmla="*/ 379 h 598"/>
                <a:gd name="T50" fmla="*/ 167 w 658"/>
                <a:gd name="T51" fmla="*/ 182 h 598"/>
                <a:gd name="T52" fmla="*/ 275 w 658"/>
                <a:gd name="T53" fmla="*/ 188 h 598"/>
                <a:gd name="T54" fmla="*/ 282 w 658"/>
                <a:gd name="T55" fmla="*/ 150 h 598"/>
                <a:gd name="T56" fmla="*/ 171 w 658"/>
                <a:gd name="T57" fmla="*/ 140 h 598"/>
                <a:gd name="T58" fmla="*/ 445 w 658"/>
                <a:gd name="T59" fmla="*/ 140 h 598"/>
                <a:gd name="T60" fmla="*/ 328 w 658"/>
                <a:gd name="T61" fmla="*/ 187 h 598"/>
                <a:gd name="T62" fmla="*/ 445 w 658"/>
                <a:gd name="T63" fmla="*/ 140 h 598"/>
                <a:gd name="T64" fmla="*/ 444 w 658"/>
                <a:gd name="T65" fmla="*/ 328 h 598"/>
                <a:gd name="T66" fmla="*/ 328 w 658"/>
                <a:gd name="T67" fmla="*/ 374 h 598"/>
                <a:gd name="T68" fmla="*/ 328 w 658"/>
                <a:gd name="T69" fmla="*/ 280 h 598"/>
                <a:gd name="T70" fmla="*/ 445 w 658"/>
                <a:gd name="T71" fmla="*/ 234 h 598"/>
                <a:gd name="T72" fmla="*/ 328 w 658"/>
                <a:gd name="T73" fmla="*/ 280 h 598"/>
                <a:gd name="T74" fmla="*/ 600 w 658"/>
                <a:gd name="T75" fmla="*/ 140 h 598"/>
                <a:gd name="T76" fmla="*/ 491 w 658"/>
                <a:gd name="T77" fmla="*/ 145 h 598"/>
                <a:gd name="T78" fmla="*/ 496 w 658"/>
                <a:gd name="T79" fmla="*/ 188 h 598"/>
                <a:gd name="T80" fmla="*/ 603 w 658"/>
                <a:gd name="T81" fmla="*/ 141 h 598"/>
                <a:gd name="T82" fmla="*/ 196 w 658"/>
                <a:gd name="T83" fmla="*/ 275 h 598"/>
                <a:gd name="T84" fmla="*/ 276 w 658"/>
                <a:gd name="T85" fmla="*/ 281 h 598"/>
                <a:gd name="T86" fmla="*/ 281 w 658"/>
                <a:gd name="T87" fmla="*/ 234 h 598"/>
                <a:gd name="T88" fmla="*/ 492 w 658"/>
                <a:gd name="T89" fmla="*/ 281 h 598"/>
                <a:gd name="T90" fmla="*/ 555 w 658"/>
                <a:gd name="T91" fmla="*/ 281 h 598"/>
                <a:gd name="T92" fmla="*/ 579 w 658"/>
                <a:gd name="T93" fmla="*/ 234 h 598"/>
                <a:gd name="T94" fmla="*/ 492 w 658"/>
                <a:gd name="T95" fmla="*/ 281 h 598"/>
                <a:gd name="T96" fmla="*/ 227 w 658"/>
                <a:gd name="T97" fmla="*/ 372 h 598"/>
                <a:gd name="T98" fmla="*/ 277 w 658"/>
                <a:gd name="T99" fmla="*/ 375 h 598"/>
                <a:gd name="T100" fmla="*/ 281 w 658"/>
                <a:gd name="T101" fmla="*/ 345 h 598"/>
                <a:gd name="T102" fmla="*/ 213 w 658"/>
                <a:gd name="T103" fmla="*/ 327 h 598"/>
                <a:gd name="T104" fmla="*/ 495 w 658"/>
                <a:gd name="T105" fmla="*/ 327 h 598"/>
                <a:gd name="T106" fmla="*/ 492 w 658"/>
                <a:gd name="T107" fmla="*/ 370 h 598"/>
                <a:gd name="T108" fmla="*/ 540 w 658"/>
                <a:gd name="T109" fmla="*/ 375 h 598"/>
                <a:gd name="T110" fmla="*/ 556 w 658"/>
                <a:gd name="T111" fmla="*/ 327 h 598"/>
                <a:gd name="T112" fmla="*/ 256 w 658"/>
                <a:gd name="T113" fmla="*/ 541 h 598"/>
                <a:gd name="T114" fmla="*/ 259 w 658"/>
                <a:gd name="T115" fmla="*/ 488 h 598"/>
                <a:gd name="T116" fmla="*/ 466 w 658"/>
                <a:gd name="T117" fmla="*/ 515 h 598"/>
                <a:gd name="T118" fmla="*/ 518 w 658"/>
                <a:gd name="T119" fmla="*/ 514 h 598"/>
                <a:gd name="T120" fmla="*/ 466 w 658"/>
                <a:gd name="T121" fmla="*/ 515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58" h="598">
                  <a:moveTo>
                    <a:pt x="181" y="379"/>
                  </a:moveTo>
                  <a:cubicBezTo>
                    <a:pt x="170" y="346"/>
                    <a:pt x="160" y="313"/>
                    <a:pt x="150" y="281"/>
                  </a:cubicBezTo>
                  <a:cubicBezTo>
                    <a:pt x="134" y="230"/>
                    <a:pt x="118" y="179"/>
                    <a:pt x="102" y="128"/>
                  </a:cubicBezTo>
                  <a:cubicBezTo>
                    <a:pt x="94" y="103"/>
                    <a:pt x="86" y="77"/>
                    <a:pt x="78" y="52"/>
                  </a:cubicBezTo>
                  <a:cubicBezTo>
                    <a:pt x="77" y="48"/>
                    <a:pt x="75" y="46"/>
                    <a:pt x="71" y="46"/>
                  </a:cubicBezTo>
                  <a:cubicBezTo>
                    <a:pt x="56" y="47"/>
                    <a:pt x="41" y="47"/>
                    <a:pt x="26" y="47"/>
                  </a:cubicBezTo>
                  <a:cubicBezTo>
                    <a:pt x="11" y="47"/>
                    <a:pt x="0" y="37"/>
                    <a:pt x="0" y="23"/>
                  </a:cubicBezTo>
                  <a:cubicBezTo>
                    <a:pt x="0" y="10"/>
                    <a:pt x="11" y="1"/>
                    <a:pt x="25" y="0"/>
                  </a:cubicBezTo>
                  <a:cubicBezTo>
                    <a:pt x="47" y="0"/>
                    <a:pt x="69" y="0"/>
                    <a:pt x="91" y="0"/>
                  </a:cubicBezTo>
                  <a:cubicBezTo>
                    <a:pt x="105" y="1"/>
                    <a:pt x="112" y="6"/>
                    <a:pt x="116" y="19"/>
                  </a:cubicBezTo>
                  <a:cubicBezTo>
                    <a:pt x="124" y="42"/>
                    <a:pt x="131" y="65"/>
                    <a:pt x="138" y="88"/>
                  </a:cubicBezTo>
                  <a:cubicBezTo>
                    <a:pt x="139" y="93"/>
                    <a:pt x="142" y="94"/>
                    <a:pt x="147" y="94"/>
                  </a:cubicBezTo>
                  <a:cubicBezTo>
                    <a:pt x="201" y="94"/>
                    <a:pt x="255" y="94"/>
                    <a:pt x="309" y="94"/>
                  </a:cubicBezTo>
                  <a:cubicBezTo>
                    <a:pt x="364" y="94"/>
                    <a:pt x="419" y="94"/>
                    <a:pt x="475" y="94"/>
                  </a:cubicBezTo>
                  <a:cubicBezTo>
                    <a:pt x="526" y="94"/>
                    <a:pt x="578" y="94"/>
                    <a:pt x="629" y="94"/>
                  </a:cubicBezTo>
                  <a:cubicBezTo>
                    <a:pt x="649" y="94"/>
                    <a:pt x="658" y="110"/>
                    <a:pt x="654" y="126"/>
                  </a:cubicBezTo>
                  <a:cubicBezTo>
                    <a:pt x="632" y="210"/>
                    <a:pt x="611" y="295"/>
                    <a:pt x="590" y="380"/>
                  </a:cubicBezTo>
                  <a:cubicBezTo>
                    <a:pt x="589" y="387"/>
                    <a:pt x="587" y="393"/>
                    <a:pt x="585" y="400"/>
                  </a:cubicBezTo>
                  <a:cubicBezTo>
                    <a:pt x="582" y="414"/>
                    <a:pt x="574" y="420"/>
                    <a:pt x="560" y="420"/>
                  </a:cubicBezTo>
                  <a:cubicBezTo>
                    <a:pt x="528" y="421"/>
                    <a:pt x="497" y="421"/>
                    <a:pt x="465" y="421"/>
                  </a:cubicBezTo>
                  <a:cubicBezTo>
                    <a:pt x="418" y="421"/>
                    <a:pt x="371" y="421"/>
                    <a:pt x="324" y="421"/>
                  </a:cubicBezTo>
                  <a:cubicBezTo>
                    <a:pt x="292" y="421"/>
                    <a:pt x="259" y="420"/>
                    <a:pt x="227" y="421"/>
                  </a:cubicBezTo>
                  <a:cubicBezTo>
                    <a:pt x="216" y="421"/>
                    <a:pt x="205" y="421"/>
                    <a:pt x="194" y="423"/>
                  </a:cubicBezTo>
                  <a:cubicBezTo>
                    <a:pt x="180" y="425"/>
                    <a:pt x="170" y="433"/>
                    <a:pt x="165" y="447"/>
                  </a:cubicBezTo>
                  <a:cubicBezTo>
                    <a:pt x="159" y="464"/>
                    <a:pt x="171" y="485"/>
                    <a:pt x="189" y="488"/>
                  </a:cubicBezTo>
                  <a:cubicBezTo>
                    <a:pt x="191" y="488"/>
                    <a:pt x="194" y="486"/>
                    <a:pt x="195" y="484"/>
                  </a:cubicBezTo>
                  <a:cubicBezTo>
                    <a:pt x="207" y="462"/>
                    <a:pt x="224" y="449"/>
                    <a:pt x="249" y="446"/>
                  </a:cubicBezTo>
                  <a:cubicBezTo>
                    <a:pt x="279" y="442"/>
                    <a:pt x="307" y="457"/>
                    <a:pt x="320" y="485"/>
                  </a:cubicBezTo>
                  <a:cubicBezTo>
                    <a:pt x="323" y="490"/>
                    <a:pt x="326" y="492"/>
                    <a:pt x="331" y="492"/>
                  </a:cubicBezTo>
                  <a:cubicBezTo>
                    <a:pt x="360" y="492"/>
                    <a:pt x="389" y="492"/>
                    <a:pt x="418" y="492"/>
                  </a:cubicBezTo>
                  <a:cubicBezTo>
                    <a:pt x="424" y="492"/>
                    <a:pt x="426" y="490"/>
                    <a:pt x="429" y="485"/>
                  </a:cubicBezTo>
                  <a:cubicBezTo>
                    <a:pt x="442" y="459"/>
                    <a:pt x="463" y="445"/>
                    <a:pt x="492" y="445"/>
                  </a:cubicBezTo>
                  <a:cubicBezTo>
                    <a:pt x="521" y="445"/>
                    <a:pt x="543" y="460"/>
                    <a:pt x="555" y="486"/>
                  </a:cubicBezTo>
                  <a:cubicBezTo>
                    <a:pt x="557" y="490"/>
                    <a:pt x="559" y="492"/>
                    <a:pt x="564" y="492"/>
                  </a:cubicBezTo>
                  <a:cubicBezTo>
                    <a:pt x="571" y="491"/>
                    <a:pt x="578" y="492"/>
                    <a:pt x="585" y="492"/>
                  </a:cubicBezTo>
                  <a:cubicBezTo>
                    <a:pt x="599" y="492"/>
                    <a:pt x="608" y="502"/>
                    <a:pt x="608" y="515"/>
                  </a:cubicBezTo>
                  <a:cubicBezTo>
                    <a:pt x="608" y="527"/>
                    <a:pt x="598" y="537"/>
                    <a:pt x="585" y="538"/>
                  </a:cubicBezTo>
                  <a:cubicBezTo>
                    <a:pt x="578" y="538"/>
                    <a:pt x="571" y="538"/>
                    <a:pt x="564" y="537"/>
                  </a:cubicBezTo>
                  <a:cubicBezTo>
                    <a:pt x="559" y="537"/>
                    <a:pt x="557" y="539"/>
                    <a:pt x="555" y="544"/>
                  </a:cubicBezTo>
                  <a:cubicBezTo>
                    <a:pt x="533" y="588"/>
                    <a:pt x="478" y="598"/>
                    <a:pt x="444" y="564"/>
                  </a:cubicBezTo>
                  <a:cubicBezTo>
                    <a:pt x="437" y="558"/>
                    <a:pt x="433" y="550"/>
                    <a:pt x="428" y="542"/>
                  </a:cubicBezTo>
                  <a:cubicBezTo>
                    <a:pt x="426" y="539"/>
                    <a:pt x="425" y="537"/>
                    <a:pt x="421" y="537"/>
                  </a:cubicBezTo>
                  <a:cubicBezTo>
                    <a:pt x="390" y="537"/>
                    <a:pt x="360" y="537"/>
                    <a:pt x="329" y="537"/>
                  </a:cubicBezTo>
                  <a:cubicBezTo>
                    <a:pt x="325" y="537"/>
                    <a:pt x="323" y="539"/>
                    <a:pt x="321" y="543"/>
                  </a:cubicBezTo>
                  <a:cubicBezTo>
                    <a:pt x="310" y="566"/>
                    <a:pt x="292" y="580"/>
                    <a:pt x="266" y="584"/>
                  </a:cubicBezTo>
                  <a:cubicBezTo>
                    <a:pt x="237" y="588"/>
                    <a:pt x="207" y="571"/>
                    <a:pt x="195" y="543"/>
                  </a:cubicBezTo>
                  <a:cubicBezTo>
                    <a:pt x="192" y="538"/>
                    <a:pt x="189" y="535"/>
                    <a:pt x="183" y="534"/>
                  </a:cubicBezTo>
                  <a:cubicBezTo>
                    <a:pt x="145" y="526"/>
                    <a:pt x="118" y="495"/>
                    <a:pt x="118" y="456"/>
                  </a:cubicBezTo>
                  <a:cubicBezTo>
                    <a:pt x="117" y="424"/>
                    <a:pt x="139" y="394"/>
                    <a:pt x="172" y="382"/>
                  </a:cubicBezTo>
                  <a:cubicBezTo>
                    <a:pt x="174" y="381"/>
                    <a:pt x="177" y="380"/>
                    <a:pt x="181" y="379"/>
                  </a:cubicBezTo>
                  <a:close/>
                  <a:moveTo>
                    <a:pt x="154" y="140"/>
                  </a:moveTo>
                  <a:cubicBezTo>
                    <a:pt x="159" y="155"/>
                    <a:pt x="163" y="169"/>
                    <a:pt x="167" y="182"/>
                  </a:cubicBezTo>
                  <a:cubicBezTo>
                    <a:pt x="169" y="187"/>
                    <a:pt x="171" y="188"/>
                    <a:pt x="175" y="188"/>
                  </a:cubicBezTo>
                  <a:cubicBezTo>
                    <a:pt x="208" y="188"/>
                    <a:pt x="242" y="188"/>
                    <a:pt x="275" y="188"/>
                  </a:cubicBezTo>
                  <a:cubicBezTo>
                    <a:pt x="277" y="188"/>
                    <a:pt x="279" y="187"/>
                    <a:pt x="282" y="187"/>
                  </a:cubicBezTo>
                  <a:cubicBezTo>
                    <a:pt x="282" y="174"/>
                    <a:pt x="282" y="162"/>
                    <a:pt x="282" y="150"/>
                  </a:cubicBezTo>
                  <a:cubicBezTo>
                    <a:pt x="282" y="140"/>
                    <a:pt x="282" y="140"/>
                    <a:pt x="272" y="140"/>
                  </a:cubicBezTo>
                  <a:cubicBezTo>
                    <a:pt x="238" y="140"/>
                    <a:pt x="204" y="140"/>
                    <a:pt x="171" y="140"/>
                  </a:cubicBezTo>
                  <a:cubicBezTo>
                    <a:pt x="166" y="140"/>
                    <a:pt x="161" y="140"/>
                    <a:pt x="154" y="140"/>
                  </a:cubicBezTo>
                  <a:close/>
                  <a:moveTo>
                    <a:pt x="445" y="140"/>
                  </a:moveTo>
                  <a:cubicBezTo>
                    <a:pt x="405" y="140"/>
                    <a:pt x="367" y="140"/>
                    <a:pt x="328" y="140"/>
                  </a:cubicBezTo>
                  <a:cubicBezTo>
                    <a:pt x="328" y="156"/>
                    <a:pt x="328" y="172"/>
                    <a:pt x="328" y="187"/>
                  </a:cubicBezTo>
                  <a:cubicBezTo>
                    <a:pt x="367" y="187"/>
                    <a:pt x="406" y="187"/>
                    <a:pt x="445" y="187"/>
                  </a:cubicBezTo>
                  <a:cubicBezTo>
                    <a:pt x="445" y="171"/>
                    <a:pt x="445" y="156"/>
                    <a:pt x="445" y="140"/>
                  </a:cubicBezTo>
                  <a:close/>
                  <a:moveTo>
                    <a:pt x="444" y="374"/>
                  </a:moveTo>
                  <a:cubicBezTo>
                    <a:pt x="444" y="358"/>
                    <a:pt x="444" y="343"/>
                    <a:pt x="444" y="328"/>
                  </a:cubicBezTo>
                  <a:cubicBezTo>
                    <a:pt x="405" y="328"/>
                    <a:pt x="367" y="328"/>
                    <a:pt x="328" y="328"/>
                  </a:cubicBezTo>
                  <a:cubicBezTo>
                    <a:pt x="328" y="343"/>
                    <a:pt x="328" y="359"/>
                    <a:pt x="328" y="374"/>
                  </a:cubicBezTo>
                  <a:cubicBezTo>
                    <a:pt x="367" y="374"/>
                    <a:pt x="406" y="374"/>
                    <a:pt x="444" y="374"/>
                  </a:cubicBezTo>
                  <a:close/>
                  <a:moveTo>
                    <a:pt x="328" y="280"/>
                  </a:moveTo>
                  <a:cubicBezTo>
                    <a:pt x="367" y="280"/>
                    <a:pt x="406" y="280"/>
                    <a:pt x="445" y="280"/>
                  </a:cubicBezTo>
                  <a:cubicBezTo>
                    <a:pt x="445" y="265"/>
                    <a:pt x="445" y="250"/>
                    <a:pt x="445" y="234"/>
                  </a:cubicBezTo>
                  <a:cubicBezTo>
                    <a:pt x="406" y="234"/>
                    <a:pt x="367" y="234"/>
                    <a:pt x="328" y="234"/>
                  </a:cubicBezTo>
                  <a:cubicBezTo>
                    <a:pt x="328" y="250"/>
                    <a:pt x="328" y="265"/>
                    <a:pt x="328" y="280"/>
                  </a:cubicBezTo>
                  <a:close/>
                  <a:moveTo>
                    <a:pt x="603" y="141"/>
                  </a:moveTo>
                  <a:cubicBezTo>
                    <a:pt x="601" y="141"/>
                    <a:pt x="600" y="140"/>
                    <a:pt x="600" y="140"/>
                  </a:cubicBezTo>
                  <a:cubicBezTo>
                    <a:pt x="565" y="140"/>
                    <a:pt x="530" y="140"/>
                    <a:pt x="496" y="140"/>
                  </a:cubicBezTo>
                  <a:cubicBezTo>
                    <a:pt x="492" y="140"/>
                    <a:pt x="491" y="142"/>
                    <a:pt x="491" y="145"/>
                  </a:cubicBezTo>
                  <a:cubicBezTo>
                    <a:pt x="491" y="158"/>
                    <a:pt x="491" y="170"/>
                    <a:pt x="491" y="183"/>
                  </a:cubicBezTo>
                  <a:cubicBezTo>
                    <a:pt x="491" y="187"/>
                    <a:pt x="493" y="188"/>
                    <a:pt x="496" y="188"/>
                  </a:cubicBezTo>
                  <a:cubicBezTo>
                    <a:pt x="528" y="188"/>
                    <a:pt x="559" y="188"/>
                    <a:pt x="591" y="188"/>
                  </a:cubicBezTo>
                  <a:cubicBezTo>
                    <a:pt x="595" y="172"/>
                    <a:pt x="599" y="157"/>
                    <a:pt x="603" y="141"/>
                  </a:cubicBezTo>
                  <a:close/>
                  <a:moveTo>
                    <a:pt x="184" y="234"/>
                  </a:moveTo>
                  <a:cubicBezTo>
                    <a:pt x="188" y="248"/>
                    <a:pt x="192" y="262"/>
                    <a:pt x="196" y="275"/>
                  </a:cubicBezTo>
                  <a:cubicBezTo>
                    <a:pt x="198" y="280"/>
                    <a:pt x="200" y="281"/>
                    <a:pt x="205" y="281"/>
                  </a:cubicBezTo>
                  <a:cubicBezTo>
                    <a:pt x="229" y="281"/>
                    <a:pt x="252" y="281"/>
                    <a:pt x="276" y="281"/>
                  </a:cubicBezTo>
                  <a:cubicBezTo>
                    <a:pt x="278" y="281"/>
                    <a:pt x="279" y="281"/>
                    <a:pt x="281" y="280"/>
                  </a:cubicBezTo>
                  <a:cubicBezTo>
                    <a:pt x="281" y="265"/>
                    <a:pt x="281" y="250"/>
                    <a:pt x="281" y="234"/>
                  </a:cubicBezTo>
                  <a:cubicBezTo>
                    <a:pt x="249" y="234"/>
                    <a:pt x="217" y="234"/>
                    <a:pt x="184" y="234"/>
                  </a:cubicBezTo>
                  <a:close/>
                  <a:moveTo>
                    <a:pt x="492" y="281"/>
                  </a:moveTo>
                  <a:cubicBezTo>
                    <a:pt x="495" y="281"/>
                    <a:pt x="498" y="281"/>
                    <a:pt x="501" y="281"/>
                  </a:cubicBezTo>
                  <a:cubicBezTo>
                    <a:pt x="519" y="281"/>
                    <a:pt x="537" y="281"/>
                    <a:pt x="555" y="281"/>
                  </a:cubicBezTo>
                  <a:cubicBezTo>
                    <a:pt x="568" y="281"/>
                    <a:pt x="568" y="281"/>
                    <a:pt x="571" y="268"/>
                  </a:cubicBezTo>
                  <a:cubicBezTo>
                    <a:pt x="574" y="257"/>
                    <a:pt x="576" y="246"/>
                    <a:pt x="579" y="234"/>
                  </a:cubicBezTo>
                  <a:cubicBezTo>
                    <a:pt x="549" y="234"/>
                    <a:pt x="521" y="234"/>
                    <a:pt x="492" y="234"/>
                  </a:cubicBezTo>
                  <a:cubicBezTo>
                    <a:pt x="492" y="250"/>
                    <a:pt x="492" y="265"/>
                    <a:pt x="492" y="281"/>
                  </a:cubicBezTo>
                  <a:close/>
                  <a:moveTo>
                    <a:pt x="213" y="327"/>
                  </a:moveTo>
                  <a:cubicBezTo>
                    <a:pt x="218" y="343"/>
                    <a:pt x="222" y="357"/>
                    <a:pt x="227" y="372"/>
                  </a:cubicBezTo>
                  <a:cubicBezTo>
                    <a:pt x="228" y="373"/>
                    <a:pt x="230" y="375"/>
                    <a:pt x="232" y="375"/>
                  </a:cubicBezTo>
                  <a:cubicBezTo>
                    <a:pt x="247" y="375"/>
                    <a:pt x="262" y="375"/>
                    <a:pt x="277" y="375"/>
                  </a:cubicBezTo>
                  <a:cubicBezTo>
                    <a:pt x="280" y="375"/>
                    <a:pt x="282" y="373"/>
                    <a:pt x="282" y="370"/>
                  </a:cubicBezTo>
                  <a:cubicBezTo>
                    <a:pt x="281" y="361"/>
                    <a:pt x="281" y="353"/>
                    <a:pt x="281" y="345"/>
                  </a:cubicBezTo>
                  <a:cubicBezTo>
                    <a:pt x="281" y="339"/>
                    <a:pt x="281" y="333"/>
                    <a:pt x="281" y="327"/>
                  </a:cubicBezTo>
                  <a:cubicBezTo>
                    <a:pt x="258" y="327"/>
                    <a:pt x="236" y="327"/>
                    <a:pt x="213" y="327"/>
                  </a:cubicBezTo>
                  <a:close/>
                  <a:moveTo>
                    <a:pt x="556" y="327"/>
                  </a:moveTo>
                  <a:cubicBezTo>
                    <a:pt x="535" y="327"/>
                    <a:pt x="515" y="327"/>
                    <a:pt x="495" y="327"/>
                  </a:cubicBezTo>
                  <a:cubicBezTo>
                    <a:pt x="494" y="327"/>
                    <a:pt x="491" y="330"/>
                    <a:pt x="491" y="332"/>
                  </a:cubicBezTo>
                  <a:cubicBezTo>
                    <a:pt x="491" y="345"/>
                    <a:pt x="491" y="357"/>
                    <a:pt x="492" y="370"/>
                  </a:cubicBezTo>
                  <a:cubicBezTo>
                    <a:pt x="492" y="372"/>
                    <a:pt x="494" y="375"/>
                    <a:pt x="496" y="375"/>
                  </a:cubicBezTo>
                  <a:cubicBezTo>
                    <a:pt x="511" y="375"/>
                    <a:pt x="525" y="375"/>
                    <a:pt x="540" y="375"/>
                  </a:cubicBezTo>
                  <a:cubicBezTo>
                    <a:pt x="541" y="375"/>
                    <a:pt x="544" y="373"/>
                    <a:pt x="544" y="372"/>
                  </a:cubicBezTo>
                  <a:cubicBezTo>
                    <a:pt x="548" y="358"/>
                    <a:pt x="552" y="343"/>
                    <a:pt x="556" y="327"/>
                  </a:cubicBezTo>
                  <a:close/>
                  <a:moveTo>
                    <a:pt x="231" y="514"/>
                  </a:moveTo>
                  <a:cubicBezTo>
                    <a:pt x="231" y="528"/>
                    <a:pt x="243" y="540"/>
                    <a:pt x="256" y="541"/>
                  </a:cubicBezTo>
                  <a:cubicBezTo>
                    <a:pt x="271" y="541"/>
                    <a:pt x="283" y="530"/>
                    <a:pt x="284" y="515"/>
                  </a:cubicBezTo>
                  <a:cubicBezTo>
                    <a:pt x="284" y="502"/>
                    <a:pt x="273" y="489"/>
                    <a:pt x="259" y="488"/>
                  </a:cubicBezTo>
                  <a:cubicBezTo>
                    <a:pt x="244" y="488"/>
                    <a:pt x="232" y="499"/>
                    <a:pt x="231" y="514"/>
                  </a:cubicBezTo>
                  <a:close/>
                  <a:moveTo>
                    <a:pt x="466" y="515"/>
                  </a:moveTo>
                  <a:cubicBezTo>
                    <a:pt x="466" y="529"/>
                    <a:pt x="478" y="541"/>
                    <a:pt x="491" y="541"/>
                  </a:cubicBezTo>
                  <a:cubicBezTo>
                    <a:pt x="506" y="541"/>
                    <a:pt x="518" y="529"/>
                    <a:pt x="518" y="514"/>
                  </a:cubicBezTo>
                  <a:cubicBezTo>
                    <a:pt x="518" y="501"/>
                    <a:pt x="506" y="488"/>
                    <a:pt x="492" y="488"/>
                  </a:cubicBezTo>
                  <a:cubicBezTo>
                    <a:pt x="477" y="488"/>
                    <a:pt x="466" y="500"/>
                    <a:pt x="466" y="5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7" rIns="91435" bIns="45717" numCol="1" anchor="t" anchorCtr="0" compatLnSpc="1"/>
            <a:lstStyle/>
            <a:p>
              <a:pPr marL="0" marR="0" lvl="0" indent="0" algn="l" defTabSz="121793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N" sz="1705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ea typeface="微软雅黑" panose="020B0503020204020204" pitchFamily="34" charset="-122"/>
                <a:cs typeface="+mn-lt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Group 41"/>
          <p:cNvGrpSpPr/>
          <p:nvPr/>
        </p:nvGrpSpPr>
        <p:grpSpPr>
          <a:xfrm>
            <a:off x="7426167" y="3374696"/>
            <a:ext cx="359865" cy="444276"/>
            <a:chOff x="-4268788" y="1825625"/>
            <a:chExt cx="3032125" cy="3743325"/>
          </a:xfrm>
          <a:solidFill>
            <a:schemeClr val="bg1"/>
          </a:solidFill>
        </p:grpSpPr>
        <p:sp>
          <p:nvSpPr>
            <p:cNvPr id="47" name="Freeform 65"/>
            <p:cNvSpPr>
              <a:spLocks noEditPoints="1"/>
            </p:cNvSpPr>
            <p:nvPr/>
          </p:nvSpPr>
          <p:spPr bwMode="auto">
            <a:xfrm>
              <a:off x="-3871913" y="2701925"/>
              <a:ext cx="2635250" cy="1855787"/>
            </a:xfrm>
            <a:custGeom>
              <a:avLst/>
              <a:gdLst>
                <a:gd name="T0" fmla="*/ 692 w 1384"/>
                <a:gd name="T1" fmla="*/ 0 h 976"/>
                <a:gd name="T2" fmla="*/ 1236 w 1384"/>
                <a:gd name="T3" fmla="*/ 0 h 976"/>
                <a:gd name="T4" fmla="*/ 1384 w 1384"/>
                <a:gd name="T5" fmla="*/ 149 h 976"/>
                <a:gd name="T6" fmla="*/ 1384 w 1384"/>
                <a:gd name="T7" fmla="*/ 827 h 976"/>
                <a:gd name="T8" fmla="*/ 1235 w 1384"/>
                <a:gd name="T9" fmla="*/ 975 h 976"/>
                <a:gd name="T10" fmla="*/ 155 w 1384"/>
                <a:gd name="T11" fmla="*/ 976 h 976"/>
                <a:gd name="T12" fmla="*/ 15 w 1384"/>
                <a:gd name="T13" fmla="*/ 897 h 976"/>
                <a:gd name="T14" fmla="*/ 1 w 1384"/>
                <a:gd name="T15" fmla="*/ 835 h 976"/>
                <a:gd name="T16" fmla="*/ 1 w 1384"/>
                <a:gd name="T17" fmla="*/ 140 h 976"/>
                <a:gd name="T18" fmla="*/ 146 w 1384"/>
                <a:gd name="T19" fmla="*/ 0 h 976"/>
                <a:gd name="T20" fmla="*/ 692 w 1384"/>
                <a:gd name="T21" fmla="*/ 0 h 976"/>
                <a:gd name="T22" fmla="*/ 599 w 1384"/>
                <a:gd name="T23" fmla="*/ 498 h 976"/>
                <a:gd name="T24" fmla="*/ 625 w 1384"/>
                <a:gd name="T25" fmla="*/ 516 h 976"/>
                <a:gd name="T26" fmla="*/ 801 w 1384"/>
                <a:gd name="T27" fmla="*/ 638 h 976"/>
                <a:gd name="T28" fmla="*/ 815 w 1384"/>
                <a:gd name="T29" fmla="*/ 665 h 976"/>
                <a:gd name="T30" fmla="*/ 866 w 1384"/>
                <a:gd name="T31" fmla="*/ 742 h 976"/>
                <a:gd name="T32" fmla="*/ 958 w 1384"/>
                <a:gd name="T33" fmla="*/ 726 h 976"/>
                <a:gd name="T34" fmla="*/ 978 w 1384"/>
                <a:gd name="T35" fmla="*/ 634 h 976"/>
                <a:gd name="T36" fmla="*/ 983 w 1384"/>
                <a:gd name="T37" fmla="*/ 604 h 976"/>
                <a:gd name="T38" fmla="*/ 1157 w 1384"/>
                <a:gd name="T39" fmla="*/ 387 h 976"/>
                <a:gd name="T40" fmla="*/ 1167 w 1384"/>
                <a:gd name="T41" fmla="*/ 376 h 976"/>
                <a:gd name="T42" fmla="*/ 1237 w 1384"/>
                <a:gd name="T43" fmla="*/ 428 h 976"/>
                <a:gd name="T44" fmla="*/ 1310 w 1384"/>
                <a:gd name="T45" fmla="*/ 157 h 976"/>
                <a:gd name="T46" fmla="*/ 1306 w 1384"/>
                <a:gd name="T47" fmla="*/ 154 h 976"/>
                <a:gd name="T48" fmla="*/ 1063 w 1384"/>
                <a:gd name="T49" fmla="*/ 295 h 976"/>
                <a:gd name="T50" fmla="*/ 1124 w 1384"/>
                <a:gd name="T51" fmla="*/ 343 h 976"/>
                <a:gd name="T52" fmla="*/ 936 w 1384"/>
                <a:gd name="T53" fmla="*/ 577 h 976"/>
                <a:gd name="T54" fmla="*/ 919 w 1384"/>
                <a:gd name="T55" fmla="*/ 581 h 976"/>
                <a:gd name="T56" fmla="*/ 854 w 1384"/>
                <a:gd name="T57" fmla="*/ 593 h 976"/>
                <a:gd name="T58" fmla="*/ 828 w 1384"/>
                <a:gd name="T59" fmla="*/ 593 h 976"/>
                <a:gd name="T60" fmla="*/ 637 w 1384"/>
                <a:gd name="T61" fmla="*/ 459 h 976"/>
                <a:gd name="T62" fmla="*/ 626 w 1384"/>
                <a:gd name="T63" fmla="*/ 437 h 976"/>
                <a:gd name="T64" fmla="*/ 539 w 1384"/>
                <a:gd name="T65" fmla="*/ 349 h 976"/>
                <a:gd name="T66" fmla="*/ 456 w 1384"/>
                <a:gd name="T67" fmla="*/ 442 h 976"/>
                <a:gd name="T68" fmla="*/ 450 w 1384"/>
                <a:gd name="T69" fmla="*/ 461 h 976"/>
                <a:gd name="T70" fmla="*/ 254 w 1384"/>
                <a:gd name="T71" fmla="*/ 597 h 976"/>
                <a:gd name="T72" fmla="*/ 199 w 1384"/>
                <a:gd name="T73" fmla="*/ 580 h 976"/>
                <a:gd name="T74" fmla="*/ 108 w 1384"/>
                <a:gd name="T75" fmla="*/ 663 h 976"/>
                <a:gd name="T76" fmla="*/ 194 w 1384"/>
                <a:gd name="T77" fmla="*/ 749 h 976"/>
                <a:gd name="T78" fmla="*/ 278 w 1384"/>
                <a:gd name="T79" fmla="*/ 659 h 976"/>
                <a:gd name="T80" fmla="*/ 284 w 1384"/>
                <a:gd name="T81" fmla="*/ 641 h 976"/>
                <a:gd name="T82" fmla="*/ 486 w 1384"/>
                <a:gd name="T83" fmla="*/ 501 h 976"/>
                <a:gd name="T84" fmla="*/ 599 w 1384"/>
                <a:gd name="T85" fmla="*/ 498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84" h="976">
                  <a:moveTo>
                    <a:pt x="692" y="0"/>
                  </a:moveTo>
                  <a:cubicBezTo>
                    <a:pt x="873" y="0"/>
                    <a:pt x="1055" y="0"/>
                    <a:pt x="1236" y="0"/>
                  </a:cubicBezTo>
                  <a:cubicBezTo>
                    <a:pt x="1328" y="1"/>
                    <a:pt x="1384" y="57"/>
                    <a:pt x="1384" y="149"/>
                  </a:cubicBezTo>
                  <a:cubicBezTo>
                    <a:pt x="1384" y="375"/>
                    <a:pt x="1384" y="601"/>
                    <a:pt x="1384" y="827"/>
                  </a:cubicBezTo>
                  <a:cubicBezTo>
                    <a:pt x="1384" y="919"/>
                    <a:pt x="1327" y="975"/>
                    <a:pt x="1235" y="975"/>
                  </a:cubicBezTo>
                  <a:cubicBezTo>
                    <a:pt x="875" y="975"/>
                    <a:pt x="515" y="975"/>
                    <a:pt x="155" y="976"/>
                  </a:cubicBezTo>
                  <a:cubicBezTo>
                    <a:pt x="93" y="976"/>
                    <a:pt x="42" y="956"/>
                    <a:pt x="15" y="897"/>
                  </a:cubicBezTo>
                  <a:cubicBezTo>
                    <a:pt x="6" y="878"/>
                    <a:pt x="1" y="856"/>
                    <a:pt x="1" y="835"/>
                  </a:cubicBezTo>
                  <a:cubicBezTo>
                    <a:pt x="0" y="603"/>
                    <a:pt x="0" y="371"/>
                    <a:pt x="1" y="140"/>
                  </a:cubicBezTo>
                  <a:cubicBezTo>
                    <a:pt x="1" y="56"/>
                    <a:pt x="61" y="0"/>
                    <a:pt x="146" y="0"/>
                  </a:cubicBezTo>
                  <a:cubicBezTo>
                    <a:pt x="328" y="0"/>
                    <a:pt x="510" y="0"/>
                    <a:pt x="692" y="0"/>
                  </a:cubicBezTo>
                  <a:close/>
                  <a:moveTo>
                    <a:pt x="599" y="498"/>
                  </a:moveTo>
                  <a:cubicBezTo>
                    <a:pt x="608" y="504"/>
                    <a:pt x="616" y="510"/>
                    <a:pt x="625" y="516"/>
                  </a:cubicBezTo>
                  <a:cubicBezTo>
                    <a:pt x="684" y="557"/>
                    <a:pt x="742" y="598"/>
                    <a:pt x="801" y="638"/>
                  </a:cubicBezTo>
                  <a:cubicBezTo>
                    <a:pt x="811" y="645"/>
                    <a:pt x="816" y="652"/>
                    <a:pt x="815" y="665"/>
                  </a:cubicBezTo>
                  <a:cubicBezTo>
                    <a:pt x="815" y="701"/>
                    <a:pt x="833" y="728"/>
                    <a:pt x="866" y="742"/>
                  </a:cubicBezTo>
                  <a:cubicBezTo>
                    <a:pt x="900" y="756"/>
                    <a:pt x="931" y="751"/>
                    <a:pt x="958" y="726"/>
                  </a:cubicBezTo>
                  <a:cubicBezTo>
                    <a:pt x="984" y="702"/>
                    <a:pt x="992" y="667"/>
                    <a:pt x="978" y="634"/>
                  </a:cubicBezTo>
                  <a:cubicBezTo>
                    <a:pt x="972" y="622"/>
                    <a:pt x="975" y="614"/>
                    <a:pt x="983" y="604"/>
                  </a:cubicBezTo>
                  <a:cubicBezTo>
                    <a:pt x="1041" y="532"/>
                    <a:pt x="1099" y="460"/>
                    <a:pt x="1157" y="387"/>
                  </a:cubicBezTo>
                  <a:cubicBezTo>
                    <a:pt x="1160" y="383"/>
                    <a:pt x="1163" y="380"/>
                    <a:pt x="1167" y="376"/>
                  </a:cubicBezTo>
                  <a:cubicBezTo>
                    <a:pt x="1190" y="393"/>
                    <a:pt x="1212" y="410"/>
                    <a:pt x="1237" y="428"/>
                  </a:cubicBezTo>
                  <a:cubicBezTo>
                    <a:pt x="1262" y="336"/>
                    <a:pt x="1286" y="247"/>
                    <a:pt x="1310" y="157"/>
                  </a:cubicBezTo>
                  <a:cubicBezTo>
                    <a:pt x="1309" y="156"/>
                    <a:pt x="1307" y="155"/>
                    <a:pt x="1306" y="154"/>
                  </a:cubicBezTo>
                  <a:cubicBezTo>
                    <a:pt x="1226" y="201"/>
                    <a:pt x="1145" y="247"/>
                    <a:pt x="1063" y="295"/>
                  </a:cubicBezTo>
                  <a:cubicBezTo>
                    <a:pt x="1085" y="312"/>
                    <a:pt x="1104" y="327"/>
                    <a:pt x="1124" y="343"/>
                  </a:cubicBezTo>
                  <a:cubicBezTo>
                    <a:pt x="1061" y="422"/>
                    <a:pt x="999" y="500"/>
                    <a:pt x="936" y="577"/>
                  </a:cubicBezTo>
                  <a:cubicBezTo>
                    <a:pt x="933" y="581"/>
                    <a:pt x="924" y="582"/>
                    <a:pt x="919" y="581"/>
                  </a:cubicBezTo>
                  <a:cubicBezTo>
                    <a:pt x="896" y="576"/>
                    <a:pt x="874" y="580"/>
                    <a:pt x="854" y="593"/>
                  </a:cubicBezTo>
                  <a:cubicBezTo>
                    <a:pt x="844" y="600"/>
                    <a:pt x="838" y="600"/>
                    <a:pt x="828" y="593"/>
                  </a:cubicBezTo>
                  <a:cubicBezTo>
                    <a:pt x="764" y="548"/>
                    <a:pt x="700" y="504"/>
                    <a:pt x="637" y="459"/>
                  </a:cubicBezTo>
                  <a:cubicBezTo>
                    <a:pt x="631" y="455"/>
                    <a:pt x="626" y="444"/>
                    <a:pt x="626" y="437"/>
                  </a:cubicBezTo>
                  <a:cubicBezTo>
                    <a:pt x="625" y="386"/>
                    <a:pt x="588" y="348"/>
                    <a:pt x="539" y="349"/>
                  </a:cubicBezTo>
                  <a:cubicBezTo>
                    <a:pt x="490" y="350"/>
                    <a:pt x="454" y="391"/>
                    <a:pt x="456" y="442"/>
                  </a:cubicBezTo>
                  <a:cubicBezTo>
                    <a:pt x="456" y="449"/>
                    <a:pt x="454" y="458"/>
                    <a:pt x="450" y="461"/>
                  </a:cubicBezTo>
                  <a:cubicBezTo>
                    <a:pt x="383" y="508"/>
                    <a:pt x="317" y="554"/>
                    <a:pt x="254" y="597"/>
                  </a:cubicBezTo>
                  <a:cubicBezTo>
                    <a:pt x="233" y="590"/>
                    <a:pt x="217" y="582"/>
                    <a:pt x="199" y="580"/>
                  </a:cubicBezTo>
                  <a:cubicBezTo>
                    <a:pt x="151" y="576"/>
                    <a:pt x="109" y="615"/>
                    <a:pt x="108" y="663"/>
                  </a:cubicBezTo>
                  <a:cubicBezTo>
                    <a:pt x="107" y="710"/>
                    <a:pt x="146" y="750"/>
                    <a:pt x="194" y="749"/>
                  </a:cubicBezTo>
                  <a:cubicBezTo>
                    <a:pt x="243" y="749"/>
                    <a:pt x="280" y="709"/>
                    <a:pt x="278" y="659"/>
                  </a:cubicBezTo>
                  <a:cubicBezTo>
                    <a:pt x="278" y="653"/>
                    <a:pt x="280" y="644"/>
                    <a:pt x="284" y="641"/>
                  </a:cubicBezTo>
                  <a:cubicBezTo>
                    <a:pt x="351" y="594"/>
                    <a:pt x="419" y="547"/>
                    <a:pt x="486" y="501"/>
                  </a:cubicBezTo>
                  <a:cubicBezTo>
                    <a:pt x="532" y="526"/>
                    <a:pt x="556" y="526"/>
                    <a:pt x="599" y="4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7" rIns="91435" bIns="45717" numCol="1" anchor="t" anchorCtr="0" compatLnSpc="1"/>
            <a:lstStyle/>
            <a:p>
              <a:pPr marL="0" marR="0" lvl="0" indent="0" algn="l" defTabSz="121793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N" sz="1705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ea typeface="微软雅黑" panose="020B0503020204020204" pitchFamily="34" charset="-122"/>
                <a:cs typeface="+mn-lt"/>
                <a:sym typeface="Arial" panose="020B0604020202020204" pitchFamily="34" charset="0"/>
              </a:endParaRPr>
            </a:p>
          </p:txBody>
        </p:sp>
        <p:sp>
          <p:nvSpPr>
            <p:cNvPr id="48" name="Freeform 66"/>
            <p:cNvSpPr>
              <a:spLocks noEditPoints="1"/>
            </p:cNvSpPr>
            <p:nvPr/>
          </p:nvSpPr>
          <p:spPr bwMode="auto">
            <a:xfrm>
              <a:off x="-4268788" y="1825625"/>
              <a:ext cx="2368550" cy="3743325"/>
            </a:xfrm>
            <a:custGeom>
              <a:avLst/>
              <a:gdLst>
                <a:gd name="T0" fmla="*/ 1244 w 1244"/>
                <a:gd name="T1" fmla="*/ 419 h 1967"/>
                <a:gd name="T2" fmla="*/ 1220 w 1244"/>
                <a:gd name="T3" fmla="*/ 419 h 1967"/>
                <a:gd name="T4" fmla="*/ 1145 w 1244"/>
                <a:gd name="T5" fmla="*/ 419 h 1967"/>
                <a:gd name="T6" fmla="*/ 1145 w 1244"/>
                <a:gd name="T7" fmla="*/ 161 h 1967"/>
                <a:gd name="T8" fmla="*/ 101 w 1244"/>
                <a:gd name="T9" fmla="*/ 161 h 1967"/>
                <a:gd name="T10" fmla="*/ 101 w 1244"/>
                <a:gd name="T11" fmla="*/ 1703 h 1967"/>
                <a:gd name="T12" fmla="*/ 1144 w 1244"/>
                <a:gd name="T13" fmla="*/ 1703 h 1967"/>
                <a:gd name="T14" fmla="*/ 1144 w 1244"/>
                <a:gd name="T15" fmla="*/ 1477 h 1967"/>
                <a:gd name="T16" fmla="*/ 1243 w 1244"/>
                <a:gd name="T17" fmla="*/ 1477 h 1967"/>
                <a:gd name="T18" fmla="*/ 1244 w 1244"/>
                <a:gd name="T19" fmla="*/ 1495 h 1967"/>
                <a:gd name="T20" fmla="*/ 1244 w 1244"/>
                <a:gd name="T21" fmla="*/ 1879 h 1967"/>
                <a:gd name="T22" fmla="*/ 1155 w 1244"/>
                <a:gd name="T23" fmla="*/ 1967 h 1967"/>
                <a:gd name="T24" fmla="*/ 85 w 1244"/>
                <a:gd name="T25" fmla="*/ 1967 h 1967"/>
                <a:gd name="T26" fmla="*/ 0 w 1244"/>
                <a:gd name="T27" fmla="*/ 1880 h 1967"/>
                <a:gd name="T28" fmla="*/ 1 w 1244"/>
                <a:gd name="T29" fmla="*/ 1056 h 1967"/>
                <a:gd name="T30" fmla="*/ 1 w 1244"/>
                <a:gd name="T31" fmla="*/ 96 h 1967"/>
                <a:gd name="T32" fmla="*/ 95 w 1244"/>
                <a:gd name="T33" fmla="*/ 0 h 1967"/>
                <a:gd name="T34" fmla="*/ 1155 w 1244"/>
                <a:gd name="T35" fmla="*/ 0 h 1967"/>
                <a:gd name="T36" fmla="*/ 1244 w 1244"/>
                <a:gd name="T37" fmla="*/ 88 h 1967"/>
                <a:gd name="T38" fmla="*/ 1244 w 1244"/>
                <a:gd name="T39" fmla="*/ 394 h 1967"/>
                <a:gd name="T40" fmla="*/ 1244 w 1244"/>
                <a:gd name="T41" fmla="*/ 419 h 1967"/>
                <a:gd name="T42" fmla="*/ 625 w 1244"/>
                <a:gd name="T43" fmla="*/ 1767 h 1967"/>
                <a:gd name="T44" fmla="*/ 552 w 1244"/>
                <a:gd name="T45" fmla="*/ 1839 h 1967"/>
                <a:gd name="T46" fmla="*/ 625 w 1244"/>
                <a:gd name="T47" fmla="*/ 1912 h 1967"/>
                <a:gd name="T48" fmla="*/ 696 w 1244"/>
                <a:gd name="T49" fmla="*/ 1840 h 1967"/>
                <a:gd name="T50" fmla="*/ 625 w 1244"/>
                <a:gd name="T51" fmla="*/ 1767 h 1967"/>
                <a:gd name="T52" fmla="*/ 505 w 1244"/>
                <a:gd name="T53" fmla="*/ 52 h 1967"/>
                <a:gd name="T54" fmla="*/ 505 w 1244"/>
                <a:gd name="T55" fmla="*/ 107 h 1967"/>
                <a:gd name="T56" fmla="*/ 743 w 1244"/>
                <a:gd name="T57" fmla="*/ 107 h 1967"/>
                <a:gd name="T58" fmla="*/ 743 w 1244"/>
                <a:gd name="T59" fmla="*/ 52 h 1967"/>
                <a:gd name="T60" fmla="*/ 505 w 1244"/>
                <a:gd name="T61" fmla="*/ 52 h 1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44" h="1967">
                  <a:moveTo>
                    <a:pt x="1244" y="419"/>
                  </a:moveTo>
                  <a:cubicBezTo>
                    <a:pt x="1234" y="419"/>
                    <a:pt x="1227" y="419"/>
                    <a:pt x="1220" y="419"/>
                  </a:cubicBezTo>
                  <a:cubicBezTo>
                    <a:pt x="1195" y="419"/>
                    <a:pt x="1171" y="419"/>
                    <a:pt x="1145" y="419"/>
                  </a:cubicBezTo>
                  <a:cubicBezTo>
                    <a:pt x="1145" y="332"/>
                    <a:pt x="1145" y="247"/>
                    <a:pt x="1145" y="161"/>
                  </a:cubicBezTo>
                  <a:cubicBezTo>
                    <a:pt x="796" y="161"/>
                    <a:pt x="450" y="161"/>
                    <a:pt x="101" y="161"/>
                  </a:cubicBezTo>
                  <a:cubicBezTo>
                    <a:pt x="101" y="674"/>
                    <a:pt x="101" y="1187"/>
                    <a:pt x="101" y="1703"/>
                  </a:cubicBezTo>
                  <a:cubicBezTo>
                    <a:pt x="448" y="1703"/>
                    <a:pt x="795" y="1703"/>
                    <a:pt x="1144" y="1703"/>
                  </a:cubicBezTo>
                  <a:cubicBezTo>
                    <a:pt x="1144" y="1628"/>
                    <a:pt x="1144" y="1553"/>
                    <a:pt x="1144" y="1477"/>
                  </a:cubicBezTo>
                  <a:cubicBezTo>
                    <a:pt x="1178" y="1477"/>
                    <a:pt x="1210" y="1477"/>
                    <a:pt x="1243" y="1477"/>
                  </a:cubicBezTo>
                  <a:cubicBezTo>
                    <a:pt x="1243" y="1484"/>
                    <a:pt x="1244" y="1490"/>
                    <a:pt x="1244" y="1495"/>
                  </a:cubicBezTo>
                  <a:cubicBezTo>
                    <a:pt x="1244" y="1623"/>
                    <a:pt x="1244" y="1751"/>
                    <a:pt x="1244" y="1879"/>
                  </a:cubicBezTo>
                  <a:cubicBezTo>
                    <a:pt x="1243" y="1936"/>
                    <a:pt x="1212" y="1967"/>
                    <a:pt x="1155" y="1967"/>
                  </a:cubicBezTo>
                  <a:cubicBezTo>
                    <a:pt x="799" y="1967"/>
                    <a:pt x="442" y="1967"/>
                    <a:pt x="85" y="1967"/>
                  </a:cubicBezTo>
                  <a:cubicBezTo>
                    <a:pt x="33" y="1967"/>
                    <a:pt x="0" y="1933"/>
                    <a:pt x="0" y="1880"/>
                  </a:cubicBezTo>
                  <a:cubicBezTo>
                    <a:pt x="1" y="1605"/>
                    <a:pt x="1" y="1330"/>
                    <a:pt x="1" y="1056"/>
                  </a:cubicBezTo>
                  <a:cubicBezTo>
                    <a:pt x="1" y="736"/>
                    <a:pt x="1" y="416"/>
                    <a:pt x="1" y="96"/>
                  </a:cubicBezTo>
                  <a:cubicBezTo>
                    <a:pt x="1" y="30"/>
                    <a:pt x="30" y="0"/>
                    <a:pt x="95" y="0"/>
                  </a:cubicBezTo>
                  <a:cubicBezTo>
                    <a:pt x="448" y="0"/>
                    <a:pt x="802" y="0"/>
                    <a:pt x="1155" y="0"/>
                  </a:cubicBezTo>
                  <a:cubicBezTo>
                    <a:pt x="1211" y="0"/>
                    <a:pt x="1244" y="33"/>
                    <a:pt x="1244" y="88"/>
                  </a:cubicBezTo>
                  <a:cubicBezTo>
                    <a:pt x="1244" y="190"/>
                    <a:pt x="1244" y="292"/>
                    <a:pt x="1244" y="394"/>
                  </a:cubicBezTo>
                  <a:cubicBezTo>
                    <a:pt x="1244" y="401"/>
                    <a:pt x="1244" y="409"/>
                    <a:pt x="1244" y="419"/>
                  </a:cubicBezTo>
                  <a:close/>
                  <a:moveTo>
                    <a:pt x="625" y="1767"/>
                  </a:moveTo>
                  <a:cubicBezTo>
                    <a:pt x="585" y="1767"/>
                    <a:pt x="552" y="1799"/>
                    <a:pt x="552" y="1839"/>
                  </a:cubicBezTo>
                  <a:cubicBezTo>
                    <a:pt x="551" y="1879"/>
                    <a:pt x="584" y="1912"/>
                    <a:pt x="625" y="1912"/>
                  </a:cubicBezTo>
                  <a:cubicBezTo>
                    <a:pt x="664" y="1912"/>
                    <a:pt x="696" y="1879"/>
                    <a:pt x="696" y="1840"/>
                  </a:cubicBezTo>
                  <a:cubicBezTo>
                    <a:pt x="696" y="1800"/>
                    <a:pt x="665" y="1768"/>
                    <a:pt x="625" y="1767"/>
                  </a:cubicBezTo>
                  <a:close/>
                  <a:moveTo>
                    <a:pt x="505" y="52"/>
                  </a:moveTo>
                  <a:cubicBezTo>
                    <a:pt x="505" y="72"/>
                    <a:pt x="505" y="89"/>
                    <a:pt x="505" y="107"/>
                  </a:cubicBezTo>
                  <a:cubicBezTo>
                    <a:pt x="585" y="107"/>
                    <a:pt x="664" y="107"/>
                    <a:pt x="743" y="107"/>
                  </a:cubicBezTo>
                  <a:cubicBezTo>
                    <a:pt x="743" y="88"/>
                    <a:pt x="743" y="70"/>
                    <a:pt x="743" y="52"/>
                  </a:cubicBezTo>
                  <a:cubicBezTo>
                    <a:pt x="663" y="52"/>
                    <a:pt x="585" y="52"/>
                    <a:pt x="505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7" rIns="91435" bIns="45717" numCol="1" anchor="t" anchorCtr="0" compatLnSpc="1"/>
            <a:lstStyle/>
            <a:p>
              <a:pPr marL="0" marR="0" lvl="0" indent="0" algn="l" defTabSz="121793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N" sz="1705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ea typeface="微软雅黑" panose="020B0503020204020204" pitchFamily="34" charset="-122"/>
                <a:cs typeface="+mn-lt"/>
                <a:sym typeface="Arial" panose="020B0604020202020204" pitchFamily="34" charset="0"/>
              </a:endParaRPr>
            </a:p>
          </p:txBody>
        </p:sp>
        <p:sp>
          <p:nvSpPr>
            <p:cNvPr id="49" name="Freeform 67"/>
            <p:cNvSpPr/>
            <p:nvPr/>
          </p:nvSpPr>
          <p:spPr bwMode="auto">
            <a:xfrm>
              <a:off x="-3590925" y="3879850"/>
              <a:ext cx="176213" cy="174625"/>
            </a:xfrm>
            <a:custGeom>
              <a:avLst/>
              <a:gdLst>
                <a:gd name="T0" fmla="*/ 46 w 92"/>
                <a:gd name="T1" fmla="*/ 0 h 92"/>
                <a:gd name="T2" fmla="*/ 91 w 92"/>
                <a:gd name="T3" fmla="*/ 44 h 92"/>
                <a:gd name="T4" fmla="*/ 44 w 92"/>
                <a:gd name="T5" fmla="*/ 91 h 92"/>
                <a:gd name="T6" fmla="*/ 0 w 92"/>
                <a:gd name="T7" fmla="*/ 46 h 92"/>
                <a:gd name="T8" fmla="*/ 46 w 92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2">
                  <a:moveTo>
                    <a:pt x="46" y="0"/>
                  </a:moveTo>
                  <a:cubicBezTo>
                    <a:pt x="69" y="0"/>
                    <a:pt x="91" y="21"/>
                    <a:pt x="91" y="44"/>
                  </a:cubicBezTo>
                  <a:cubicBezTo>
                    <a:pt x="92" y="69"/>
                    <a:pt x="69" y="92"/>
                    <a:pt x="44" y="91"/>
                  </a:cubicBezTo>
                  <a:cubicBezTo>
                    <a:pt x="20" y="90"/>
                    <a:pt x="0" y="70"/>
                    <a:pt x="0" y="46"/>
                  </a:cubicBezTo>
                  <a:cubicBezTo>
                    <a:pt x="0" y="21"/>
                    <a:pt x="20" y="0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7" rIns="91435" bIns="45717" numCol="1" anchor="t" anchorCtr="0" compatLnSpc="1"/>
            <a:lstStyle/>
            <a:p>
              <a:pPr marL="0" marR="0" lvl="0" indent="0" algn="l" defTabSz="121793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N" sz="1705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ea typeface="微软雅黑" panose="020B0503020204020204" pitchFamily="34" charset="-122"/>
                <a:cs typeface="+mn-lt"/>
                <a:sym typeface="Arial" panose="020B0604020202020204" pitchFamily="34" charset="0"/>
              </a:endParaRPr>
            </a:p>
          </p:txBody>
        </p:sp>
        <p:sp>
          <p:nvSpPr>
            <p:cNvPr id="50" name="Freeform 68"/>
            <p:cNvSpPr/>
            <p:nvPr/>
          </p:nvSpPr>
          <p:spPr bwMode="auto">
            <a:xfrm>
              <a:off x="-2927350" y="3440113"/>
              <a:ext cx="173038" cy="174625"/>
            </a:xfrm>
            <a:custGeom>
              <a:avLst/>
              <a:gdLst>
                <a:gd name="T0" fmla="*/ 0 w 91"/>
                <a:gd name="T1" fmla="*/ 45 h 92"/>
                <a:gd name="T2" fmla="*/ 46 w 91"/>
                <a:gd name="T3" fmla="*/ 1 h 92"/>
                <a:gd name="T4" fmla="*/ 91 w 91"/>
                <a:gd name="T5" fmla="*/ 46 h 92"/>
                <a:gd name="T6" fmla="*/ 45 w 91"/>
                <a:gd name="T7" fmla="*/ 91 h 92"/>
                <a:gd name="T8" fmla="*/ 0 w 91"/>
                <a:gd name="T9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2">
                  <a:moveTo>
                    <a:pt x="0" y="45"/>
                  </a:moveTo>
                  <a:cubicBezTo>
                    <a:pt x="0" y="21"/>
                    <a:pt x="22" y="0"/>
                    <a:pt x="46" y="1"/>
                  </a:cubicBezTo>
                  <a:cubicBezTo>
                    <a:pt x="70" y="2"/>
                    <a:pt x="90" y="22"/>
                    <a:pt x="91" y="46"/>
                  </a:cubicBezTo>
                  <a:cubicBezTo>
                    <a:pt x="91" y="70"/>
                    <a:pt x="69" y="92"/>
                    <a:pt x="45" y="91"/>
                  </a:cubicBezTo>
                  <a:cubicBezTo>
                    <a:pt x="20" y="91"/>
                    <a:pt x="0" y="71"/>
                    <a:pt x="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7" rIns="91435" bIns="45717" numCol="1" anchor="t" anchorCtr="0" compatLnSpc="1"/>
            <a:lstStyle/>
            <a:p>
              <a:pPr marL="0" marR="0" lvl="0" indent="0" algn="l" defTabSz="121793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N" sz="1705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ea typeface="微软雅黑" panose="020B0503020204020204" pitchFamily="34" charset="-122"/>
                <a:cs typeface="+mn-lt"/>
                <a:sym typeface="Arial" panose="020B0604020202020204" pitchFamily="34" charset="0"/>
              </a:endParaRPr>
            </a:p>
          </p:txBody>
        </p:sp>
        <p:sp>
          <p:nvSpPr>
            <p:cNvPr id="51" name="Freeform 69"/>
            <p:cNvSpPr/>
            <p:nvPr/>
          </p:nvSpPr>
          <p:spPr bwMode="auto">
            <a:xfrm>
              <a:off x="-2246313" y="3879850"/>
              <a:ext cx="173038" cy="174625"/>
            </a:xfrm>
            <a:custGeom>
              <a:avLst/>
              <a:gdLst>
                <a:gd name="T0" fmla="*/ 45 w 91"/>
                <a:gd name="T1" fmla="*/ 1 h 92"/>
                <a:gd name="T2" fmla="*/ 91 w 91"/>
                <a:gd name="T3" fmla="*/ 45 h 92"/>
                <a:gd name="T4" fmla="*/ 47 w 91"/>
                <a:gd name="T5" fmla="*/ 91 h 92"/>
                <a:gd name="T6" fmla="*/ 0 w 91"/>
                <a:gd name="T7" fmla="*/ 47 h 92"/>
                <a:gd name="T8" fmla="*/ 45 w 91"/>
                <a:gd name="T9" fmla="*/ 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2">
                  <a:moveTo>
                    <a:pt x="45" y="1"/>
                  </a:moveTo>
                  <a:cubicBezTo>
                    <a:pt x="71" y="0"/>
                    <a:pt x="90" y="20"/>
                    <a:pt x="91" y="45"/>
                  </a:cubicBezTo>
                  <a:cubicBezTo>
                    <a:pt x="91" y="69"/>
                    <a:pt x="71" y="90"/>
                    <a:pt x="47" y="91"/>
                  </a:cubicBezTo>
                  <a:cubicBezTo>
                    <a:pt x="23" y="92"/>
                    <a:pt x="1" y="71"/>
                    <a:pt x="0" y="47"/>
                  </a:cubicBezTo>
                  <a:cubicBezTo>
                    <a:pt x="0" y="22"/>
                    <a:pt x="20" y="1"/>
                    <a:pt x="4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7" rIns="91435" bIns="45717" numCol="1" anchor="t" anchorCtr="0" compatLnSpc="1"/>
            <a:lstStyle/>
            <a:p>
              <a:pPr marL="0" marR="0" lvl="0" indent="0" algn="l" defTabSz="121793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N" sz="1705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ea typeface="微软雅黑" panose="020B0503020204020204" pitchFamily="34" charset="-122"/>
                <a:cs typeface="+mn-lt"/>
                <a:sym typeface="Arial" panose="020B0604020202020204" pitchFamily="34" charset="0"/>
              </a:endParaRPr>
            </a:p>
          </p:txBody>
        </p:sp>
      </p:grpSp>
      <p:grpSp>
        <p:nvGrpSpPr>
          <p:cNvPr id="52" name="Group 47"/>
          <p:cNvGrpSpPr/>
          <p:nvPr/>
        </p:nvGrpSpPr>
        <p:grpSpPr>
          <a:xfrm>
            <a:off x="7031213" y="4573016"/>
            <a:ext cx="347413" cy="383451"/>
            <a:chOff x="588963" y="8343900"/>
            <a:chExt cx="1147763" cy="1266825"/>
          </a:xfrm>
        </p:grpSpPr>
        <p:sp>
          <p:nvSpPr>
            <p:cNvPr id="53" name="Freeform 12"/>
            <p:cNvSpPr>
              <a:spLocks noEditPoints="1"/>
            </p:cNvSpPr>
            <p:nvPr/>
          </p:nvSpPr>
          <p:spPr bwMode="auto">
            <a:xfrm>
              <a:off x="760413" y="8343900"/>
              <a:ext cx="809625" cy="836612"/>
            </a:xfrm>
            <a:custGeom>
              <a:avLst/>
              <a:gdLst>
                <a:gd name="T0" fmla="*/ 131 w 237"/>
                <a:gd name="T1" fmla="*/ 0 h 245"/>
                <a:gd name="T2" fmla="*/ 174 w 237"/>
                <a:gd name="T3" fmla="*/ 16 h 245"/>
                <a:gd name="T4" fmla="*/ 228 w 237"/>
                <a:gd name="T5" fmla="*/ 94 h 245"/>
                <a:gd name="T6" fmla="*/ 230 w 237"/>
                <a:gd name="T7" fmla="*/ 99 h 245"/>
                <a:gd name="T8" fmla="*/ 236 w 237"/>
                <a:gd name="T9" fmla="*/ 120 h 245"/>
                <a:gd name="T10" fmla="*/ 236 w 237"/>
                <a:gd name="T11" fmla="*/ 145 h 245"/>
                <a:gd name="T12" fmla="*/ 221 w 237"/>
                <a:gd name="T13" fmla="*/ 165 h 245"/>
                <a:gd name="T14" fmla="*/ 202 w 237"/>
                <a:gd name="T15" fmla="*/ 149 h 245"/>
                <a:gd name="T16" fmla="*/ 202 w 237"/>
                <a:gd name="T17" fmla="*/ 149 h 245"/>
                <a:gd name="T18" fmla="*/ 184 w 237"/>
                <a:gd name="T19" fmla="*/ 187 h 245"/>
                <a:gd name="T20" fmla="*/ 151 w 237"/>
                <a:gd name="T21" fmla="*/ 222 h 245"/>
                <a:gd name="T22" fmla="*/ 74 w 237"/>
                <a:gd name="T23" fmla="*/ 213 h 245"/>
                <a:gd name="T24" fmla="*/ 36 w 237"/>
                <a:gd name="T25" fmla="*/ 148 h 245"/>
                <a:gd name="T26" fmla="*/ 24 w 237"/>
                <a:gd name="T27" fmla="*/ 168 h 245"/>
                <a:gd name="T28" fmla="*/ 63 w 237"/>
                <a:gd name="T29" fmla="*/ 220 h 245"/>
                <a:gd name="T30" fmla="*/ 70 w 237"/>
                <a:gd name="T31" fmla="*/ 221 h 245"/>
                <a:gd name="T32" fmla="*/ 86 w 237"/>
                <a:gd name="T33" fmla="*/ 230 h 245"/>
                <a:gd name="T34" fmla="*/ 79 w 237"/>
                <a:gd name="T35" fmla="*/ 245 h 245"/>
                <a:gd name="T36" fmla="*/ 60 w 237"/>
                <a:gd name="T37" fmla="*/ 235 h 245"/>
                <a:gd name="T38" fmla="*/ 53 w 237"/>
                <a:gd name="T39" fmla="*/ 227 h 245"/>
                <a:gd name="T40" fmla="*/ 13 w 237"/>
                <a:gd name="T41" fmla="*/ 170 h 245"/>
                <a:gd name="T42" fmla="*/ 7 w 237"/>
                <a:gd name="T43" fmla="*/ 162 h 245"/>
                <a:gd name="T44" fmla="*/ 1 w 237"/>
                <a:gd name="T45" fmla="*/ 148 h 245"/>
                <a:gd name="T46" fmla="*/ 0 w 237"/>
                <a:gd name="T47" fmla="*/ 114 h 245"/>
                <a:gd name="T48" fmla="*/ 3 w 237"/>
                <a:gd name="T49" fmla="*/ 105 h 245"/>
                <a:gd name="T50" fmla="*/ 11 w 237"/>
                <a:gd name="T51" fmla="*/ 84 h 245"/>
                <a:gd name="T52" fmla="*/ 102 w 237"/>
                <a:gd name="T53" fmla="*/ 1 h 245"/>
                <a:gd name="T54" fmla="*/ 105 w 237"/>
                <a:gd name="T55" fmla="*/ 0 h 245"/>
                <a:gd name="T56" fmla="*/ 131 w 237"/>
                <a:gd name="T57" fmla="*/ 0 h 245"/>
                <a:gd name="T58" fmla="*/ 32 w 237"/>
                <a:gd name="T59" fmla="*/ 103 h 245"/>
                <a:gd name="T60" fmla="*/ 33 w 237"/>
                <a:gd name="T61" fmla="*/ 102 h 245"/>
                <a:gd name="T62" fmla="*/ 33 w 237"/>
                <a:gd name="T63" fmla="*/ 100 h 245"/>
                <a:gd name="T64" fmla="*/ 66 w 237"/>
                <a:gd name="T65" fmla="*/ 48 h 245"/>
                <a:gd name="T66" fmla="*/ 131 w 237"/>
                <a:gd name="T67" fmla="*/ 34 h 245"/>
                <a:gd name="T68" fmla="*/ 198 w 237"/>
                <a:gd name="T69" fmla="*/ 81 h 245"/>
                <a:gd name="T70" fmla="*/ 205 w 237"/>
                <a:gd name="T71" fmla="*/ 103 h 245"/>
                <a:gd name="T72" fmla="*/ 216 w 237"/>
                <a:gd name="T73" fmla="*/ 95 h 245"/>
                <a:gd name="T74" fmla="*/ 216 w 237"/>
                <a:gd name="T75" fmla="*/ 91 h 245"/>
                <a:gd name="T76" fmla="*/ 128 w 237"/>
                <a:gd name="T77" fmla="*/ 12 h 245"/>
                <a:gd name="T78" fmla="*/ 24 w 237"/>
                <a:gd name="T79" fmla="*/ 79 h 245"/>
                <a:gd name="T80" fmla="*/ 30 w 237"/>
                <a:gd name="T81" fmla="*/ 102 h 245"/>
                <a:gd name="T82" fmla="*/ 32 w 237"/>
                <a:gd name="T83" fmla="*/ 103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7" h="245">
                  <a:moveTo>
                    <a:pt x="131" y="0"/>
                  </a:moveTo>
                  <a:cubicBezTo>
                    <a:pt x="146" y="5"/>
                    <a:pt x="161" y="8"/>
                    <a:pt x="174" y="16"/>
                  </a:cubicBezTo>
                  <a:cubicBezTo>
                    <a:pt x="204" y="33"/>
                    <a:pt x="222" y="60"/>
                    <a:pt x="228" y="94"/>
                  </a:cubicBezTo>
                  <a:cubicBezTo>
                    <a:pt x="228" y="96"/>
                    <a:pt x="228" y="98"/>
                    <a:pt x="230" y="99"/>
                  </a:cubicBezTo>
                  <a:cubicBezTo>
                    <a:pt x="236" y="105"/>
                    <a:pt x="237" y="112"/>
                    <a:pt x="236" y="120"/>
                  </a:cubicBezTo>
                  <a:cubicBezTo>
                    <a:pt x="236" y="128"/>
                    <a:pt x="236" y="137"/>
                    <a:pt x="236" y="145"/>
                  </a:cubicBezTo>
                  <a:cubicBezTo>
                    <a:pt x="236" y="157"/>
                    <a:pt x="231" y="164"/>
                    <a:pt x="221" y="165"/>
                  </a:cubicBezTo>
                  <a:cubicBezTo>
                    <a:pt x="214" y="167"/>
                    <a:pt x="204" y="162"/>
                    <a:pt x="202" y="149"/>
                  </a:cubicBezTo>
                  <a:cubicBezTo>
                    <a:pt x="202" y="148"/>
                    <a:pt x="202" y="148"/>
                    <a:pt x="202" y="149"/>
                  </a:cubicBezTo>
                  <a:cubicBezTo>
                    <a:pt x="196" y="161"/>
                    <a:pt x="191" y="174"/>
                    <a:pt x="184" y="187"/>
                  </a:cubicBezTo>
                  <a:cubicBezTo>
                    <a:pt x="176" y="201"/>
                    <a:pt x="165" y="213"/>
                    <a:pt x="151" y="222"/>
                  </a:cubicBezTo>
                  <a:cubicBezTo>
                    <a:pt x="125" y="237"/>
                    <a:pt x="96" y="233"/>
                    <a:pt x="74" y="213"/>
                  </a:cubicBezTo>
                  <a:cubicBezTo>
                    <a:pt x="55" y="195"/>
                    <a:pt x="43" y="173"/>
                    <a:pt x="36" y="148"/>
                  </a:cubicBezTo>
                  <a:cubicBezTo>
                    <a:pt x="33" y="154"/>
                    <a:pt x="29" y="160"/>
                    <a:pt x="24" y="168"/>
                  </a:cubicBezTo>
                  <a:cubicBezTo>
                    <a:pt x="30" y="188"/>
                    <a:pt x="43" y="206"/>
                    <a:pt x="63" y="220"/>
                  </a:cubicBezTo>
                  <a:cubicBezTo>
                    <a:pt x="65" y="221"/>
                    <a:pt x="67" y="220"/>
                    <a:pt x="70" y="221"/>
                  </a:cubicBezTo>
                  <a:cubicBezTo>
                    <a:pt x="77" y="221"/>
                    <a:pt x="83" y="224"/>
                    <a:pt x="86" y="230"/>
                  </a:cubicBezTo>
                  <a:cubicBezTo>
                    <a:pt x="90" y="237"/>
                    <a:pt x="87" y="244"/>
                    <a:pt x="79" y="245"/>
                  </a:cubicBezTo>
                  <a:cubicBezTo>
                    <a:pt x="71" y="245"/>
                    <a:pt x="64" y="241"/>
                    <a:pt x="60" y="235"/>
                  </a:cubicBezTo>
                  <a:cubicBezTo>
                    <a:pt x="58" y="232"/>
                    <a:pt x="56" y="229"/>
                    <a:pt x="53" y="227"/>
                  </a:cubicBezTo>
                  <a:cubicBezTo>
                    <a:pt x="34" y="212"/>
                    <a:pt x="20" y="193"/>
                    <a:pt x="13" y="170"/>
                  </a:cubicBezTo>
                  <a:cubicBezTo>
                    <a:pt x="12" y="167"/>
                    <a:pt x="9" y="165"/>
                    <a:pt x="7" y="162"/>
                  </a:cubicBezTo>
                  <a:cubicBezTo>
                    <a:pt x="5" y="158"/>
                    <a:pt x="1" y="153"/>
                    <a:pt x="1" y="148"/>
                  </a:cubicBezTo>
                  <a:cubicBezTo>
                    <a:pt x="0" y="137"/>
                    <a:pt x="0" y="125"/>
                    <a:pt x="0" y="114"/>
                  </a:cubicBezTo>
                  <a:cubicBezTo>
                    <a:pt x="1" y="111"/>
                    <a:pt x="1" y="107"/>
                    <a:pt x="3" y="105"/>
                  </a:cubicBezTo>
                  <a:cubicBezTo>
                    <a:pt x="9" y="99"/>
                    <a:pt x="9" y="91"/>
                    <a:pt x="11" y="84"/>
                  </a:cubicBezTo>
                  <a:cubicBezTo>
                    <a:pt x="25" y="38"/>
                    <a:pt x="55" y="10"/>
                    <a:pt x="102" y="1"/>
                  </a:cubicBezTo>
                  <a:cubicBezTo>
                    <a:pt x="103" y="1"/>
                    <a:pt x="104" y="0"/>
                    <a:pt x="105" y="0"/>
                  </a:cubicBezTo>
                  <a:cubicBezTo>
                    <a:pt x="114" y="0"/>
                    <a:pt x="123" y="0"/>
                    <a:pt x="131" y="0"/>
                  </a:cubicBezTo>
                  <a:close/>
                  <a:moveTo>
                    <a:pt x="32" y="103"/>
                  </a:moveTo>
                  <a:cubicBezTo>
                    <a:pt x="33" y="103"/>
                    <a:pt x="33" y="103"/>
                    <a:pt x="33" y="102"/>
                  </a:cubicBezTo>
                  <a:cubicBezTo>
                    <a:pt x="33" y="101"/>
                    <a:pt x="33" y="101"/>
                    <a:pt x="33" y="100"/>
                  </a:cubicBezTo>
                  <a:cubicBezTo>
                    <a:pt x="37" y="78"/>
                    <a:pt x="47" y="60"/>
                    <a:pt x="66" y="48"/>
                  </a:cubicBezTo>
                  <a:cubicBezTo>
                    <a:pt x="86" y="34"/>
                    <a:pt x="108" y="31"/>
                    <a:pt x="131" y="34"/>
                  </a:cubicBezTo>
                  <a:cubicBezTo>
                    <a:pt x="161" y="37"/>
                    <a:pt x="185" y="51"/>
                    <a:pt x="198" y="81"/>
                  </a:cubicBezTo>
                  <a:cubicBezTo>
                    <a:pt x="201" y="88"/>
                    <a:pt x="202" y="95"/>
                    <a:pt x="205" y="103"/>
                  </a:cubicBezTo>
                  <a:cubicBezTo>
                    <a:pt x="208" y="100"/>
                    <a:pt x="212" y="98"/>
                    <a:pt x="216" y="95"/>
                  </a:cubicBezTo>
                  <a:cubicBezTo>
                    <a:pt x="216" y="94"/>
                    <a:pt x="216" y="93"/>
                    <a:pt x="216" y="91"/>
                  </a:cubicBezTo>
                  <a:cubicBezTo>
                    <a:pt x="207" y="48"/>
                    <a:pt x="169" y="14"/>
                    <a:pt x="128" y="12"/>
                  </a:cubicBezTo>
                  <a:cubicBezTo>
                    <a:pt x="80" y="9"/>
                    <a:pt x="39" y="35"/>
                    <a:pt x="24" y="79"/>
                  </a:cubicBezTo>
                  <a:cubicBezTo>
                    <a:pt x="20" y="92"/>
                    <a:pt x="20" y="92"/>
                    <a:pt x="30" y="102"/>
                  </a:cubicBezTo>
                  <a:cubicBezTo>
                    <a:pt x="31" y="102"/>
                    <a:pt x="31" y="103"/>
                    <a:pt x="32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7" rIns="91435" bIns="45717" numCol="1" anchor="t" anchorCtr="0" compatLnSpc="1"/>
            <a:lstStyle/>
            <a:p>
              <a:pPr marL="0" marR="0" lvl="0" indent="0" algn="l" defTabSz="121793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N" sz="1705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ea typeface="微软雅黑" panose="020B0503020204020204" pitchFamily="34" charset="-122"/>
                <a:cs typeface="+mn-lt"/>
                <a:sym typeface="Arial" panose="020B0604020202020204" pitchFamily="34" charset="0"/>
              </a:endParaRPr>
            </a:p>
          </p:txBody>
        </p:sp>
        <p:sp>
          <p:nvSpPr>
            <p:cNvPr id="54" name="Freeform 13"/>
            <p:cNvSpPr/>
            <p:nvPr/>
          </p:nvSpPr>
          <p:spPr bwMode="auto">
            <a:xfrm>
              <a:off x="588963" y="9136063"/>
              <a:ext cx="1147763" cy="474662"/>
            </a:xfrm>
            <a:custGeom>
              <a:avLst/>
              <a:gdLst>
                <a:gd name="T0" fmla="*/ 1 w 336"/>
                <a:gd name="T1" fmla="*/ 139 h 139"/>
                <a:gd name="T2" fmla="*/ 1 w 336"/>
                <a:gd name="T3" fmla="*/ 97 h 139"/>
                <a:gd name="T4" fmla="*/ 37 w 336"/>
                <a:gd name="T5" fmla="*/ 31 h 139"/>
                <a:gd name="T6" fmla="*/ 100 w 336"/>
                <a:gd name="T7" fmla="*/ 0 h 139"/>
                <a:gd name="T8" fmla="*/ 119 w 336"/>
                <a:gd name="T9" fmla="*/ 39 h 139"/>
                <a:gd name="T10" fmla="*/ 137 w 336"/>
                <a:gd name="T11" fmla="*/ 78 h 139"/>
                <a:gd name="T12" fmla="*/ 156 w 336"/>
                <a:gd name="T13" fmla="*/ 27 h 139"/>
                <a:gd name="T14" fmla="*/ 180 w 336"/>
                <a:gd name="T15" fmla="*/ 27 h 139"/>
                <a:gd name="T16" fmla="*/ 198 w 336"/>
                <a:gd name="T17" fmla="*/ 76 h 139"/>
                <a:gd name="T18" fmla="*/ 235 w 336"/>
                <a:gd name="T19" fmla="*/ 0 h 139"/>
                <a:gd name="T20" fmla="*/ 240 w 336"/>
                <a:gd name="T21" fmla="*/ 1 h 139"/>
                <a:gd name="T22" fmla="*/ 296 w 336"/>
                <a:gd name="T23" fmla="*/ 29 h 139"/>
                <a:gd name="T24" fmla="*/ 335 w 336"/>
                <a:gd name="T25" fmla="*/ 97 h 139"/>
                <a:gd name="T26" fmla="*/ 335 w 336"/>
                <a:gd name="T27" fmla="*/ 139 h 139"/>
                <a:gd name="T28" fmla="*/ 1 w 336"/>
                <a:gd name="T29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6" h="139">
                  <a:moveTo>
                    <a:pt x="1" y="139"/>
                  </a:moveTo>
                  <a:cubicBezTo>
                    <a:pt x="1" y="125"/>
                    <a:pt x="2" y="111"/>
                    <a:pt x="1" y="97"/>
                  </a:cubicBezTo>
                  <a:cubicBezTo>
                    <a:pt x="0" y="68"/>
                    <a:pt x="14" y="46"/>
                    <a:pt x="37" y="31"/>
                  </a:cubicBezTo>
                  <a:cubicBezTo>
                    <a:pt x="57" y="19"/>
                    <a:pt x="78" y="10"/>
                    <a:pt x="100" y="0"/>
                  </a:cubicBezTo>
                  <a:cubicBezTo>
                    <a:pt x="106" y="13"/>
                    <a:pt x="113" y="26"/>
                    <a:pt x="119" y="39"/>
                  </a:cubicBezTo>
                  <a:cubicBezTo>
                    <a:pt x="125" y="52"/>
                    <a:pt x="131" y="65"/>
                    <a:pt x="137" y="78"/>
                  </a:cubicBezTo>
                  <a:cubicBezTo>
                    <a:pt x="144" y="61"/>
                    <a:pt x="150" y="44"/>
                    <a:pt x="156" y="27"/>
                  </a:cubicBezTo>
                  <a:cubicBezTo>
                    <a:pt x="164" y="27"/>
                    <a:pt x="172" y="27"/>
                    <a:pt x="180" y="27"/>
                  </a:cubicBezTo>
                  <a:cubicBezTo>
                    <a:pt x="186" y="42"/>
                    <a:pt x="192" y="58"/>
                    <a:pt x="198" y="76"/>
                  </a:cubicBezTo>
                  <a:cubicBezTo>
                    <a:pt x="211" y="50"/>
                    <a:pt x="223" y="25"/>
                    <a:pt x="235" y="0"/>
                  </a:cubicBezTo>
                  <a:cubicBezTo>
                    <a:pt x="237" y="0"/>
                    <a:pt x="238" y="1"/>
                    <a:pt x="240" y="1"/>
                  </a:cubicBezTo>
                  <a:cubicBezTo>
                    <a:pt x="259" y="10"/>
                    <a:pt x="278" y="18"/>
                    <a:pt x="296" y="29"/>
                  </a:cubicBezTo>
                  <a:cubicBezTo>
                    <a:pt x="321" y="44"/>
                    <a:pt x="336" y="66"/>
                    <a:pt x="335" y="97"/>
                  </a:cubicBezTo>
                  <a:cubicBezTo>
                    <a:pt x="335" y="111"/>
                    <a:pt x="335" y="125"/>
                    <a:pt x="335" y="139"/>
                  </a:cubicBezTo>
                  <a:cubicBezTo>
                    <a:pt x="224" y="139"/>
                    <a:pt x="113" y="139"/>
                    <a:pt x="1" y="1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7" rIns="91435" bIns="45717" numCol="1" anchor="t" anchorCtr="0" compatLnSpc="1"/>
            <a:lstStyle/>
            <a:p>
              <a:pPr marL="0" marR="0" lvl="0" indent="0" algn="l" defTabSz="121793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N" sz="1705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ea typeface="微软雅黑" panose="020B0503020204020204" pitchFamily="34" charset="-122"/>
                <a:cs typeface="+mn-lt"/>
                <a:sym typeface="Arial" panose="020B0604020202020204" pitchFamily="34" charset="0"/>
              </a:endParaRPr>
            </a:p>
          </p:txBody>
        </p:sp>
      </p:grpSp>
      <p:sp>
        <p:nvSpPr>
          <p:cNvPr id="55" name="Rectangle 50"/>
          <p:cNvSpPr/>
          <p:nvPr/>
        </p:nvSpPr>
        <p:spPr>
          <a:xfrm>
            <a:off x="8683335" y="2983463"/>
            <a:ext cx="1981513" cy="1025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l" defTabSz="456565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ea typeface="+mn-lt"/>
              <a:sym typeface="FZHei-B01S" panose="02010601030101010101" pitchFamily="2" charset="-122"/>
            </a:endParaRPr>
          </a:p>
        </p:txBody>
      </p:sp>
      <p:sp>
        <p:nvSpPr>
          <p:cNvPr id="56" name="TextBox 51"/>
          <p:cNvSpPr txBox="1"/>
          <p:nvPr/>
        </p:nvSpPr>
        <p:spPr>
          <a:xfrm>
            <a:off x="8678637" y="2699584"/>
            <a:ext cx="680720" cy="5715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325" b="1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lt"/>
                <a:cs typeface="+mn-ea"/>
                <a:sym typeface="Noto Sans S Chinese"/>
              </a:rPr>
              <a:t>添加标题</a:t>
            </a:r>
            <a:endParaRPr kumimoji="0" lang="zh-CN" altLang="en-US" sz="1325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ea typeface="+mn-lt"/>
              <a:cs typeface="+mn-ea"/>
              <a:sym typeface="Noto Sans S Chinese"/>
            </a:endParaRP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2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57" name="Rectangle 52"/>
          <p:cNvSpPr/>
          <p:nvPr/>
        </p:nvSpPr>
        <p:spPr>
          <a:xfrm>
            <a:off x="8451522" y="4500364"/>
            <a:ext cx="1933843" cy="1025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l" defTabSz="456565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ea typeface="+mn-lt"/>
              <a:sym typeface="FZHei-B01S" panose="02010601030101010101" pitchFamily="2" charset="-122"/>
            </a:endParaRPr>
          </a:p>
        </p:txBody>
      </p:sp>
      <p:sp>
        <p:nvSpPr>
          <p:cNvPr id="58" name="TextBox 53"/>
          <p:cNvSpPr txBox="1"/>
          <p:nvPr/>
        </p:nvSpPr>
        <p:spPr>
          <a:xfrm>
            <a:off x="8481115" y="4206325"/>
            <a:ext cx="680720" cy="2857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325" b="1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lt"/>
                <a:cs typeface="+mn-ea"/>
                <a:sym typeface="Noto Sans S Chinese"/>
              </a:rPr>
              <a:t>添加标题</a:t>
            </a:r>
            <a:endParaRPr kumimoji="0" lang="zh-CN" altLang="en-US" sz="1325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ea typeface="+mn-lt"/>
              <a:cs typeface="+mn-ea"/>
              <a:sym typeface="Noto Sans S Chinese"/>
            </a:endParaRPr>
          </a:p>
        </p:txBody>
      </p:sp>
      <p:sp>
        <p:nvSpPr>
          <p:cNvPr id="59" name="Rectangle 54"/>
          <p:cNvSpPr/>
          <p:nvPr/>
        </p:nvSpPr>
        <p:spPr>
          <a:xfrm>
            <a:off x="3108325" y="4500245"/>
            <a:ext cx="2174875" cy="768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l" defTabSz="456565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</a:t>
            </a:r>
            <a:r>
              <a:rPr lang="zh-CN" altLang="en-US" sz="755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。</a:t>
            </a:r>
            <a:endParaRPr kumimoji="0" lang="en-US" sz="76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60" name="TextBox 55"/>
          <p:cNvSpPr txBox="1"/>
          <p:nvPr/>
        </p:nvSpPr>
        <p:spPr>
          <a:xfrm>
            <a:off x="4360149" y="4114492"/>
            <a:ext cx="680720" cy="2857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325" b="1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lt"/>
                <a:cs typeface="+mn-ea"/>
                <a:sym typeface="Noto Sans S Chinese"/>
              </a:rPr>
              <a:t>添加标题</a:t>
            </a:r>
            <a:endParaRPr kumimoji="0" lang="zh-CN" altLang="en-US" sz="1325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ea typeface="+mn-lt"/>
              <a:cs typeface="+mn-ea"/>
              <a:sym typeface="Noto Sans S Chinese"/>
            </a:endParaRPr>
          </a:p>
        </p:txBody>
      </p:sp>
      <p:sp>
        <p:nvSpPr>
          <p:cNvPr id="61" name="Rectangle 50"/>
          <p:cNvSpPr/>
          <p:nvPr/>
        </p:nvSpPr>
        <p:spPr>
          <a:xfrm>
            <a:off x="1701800" y="1647825"/>
            <a:ext cx="3338830" cy="512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l" defTabSz="456565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+mn-lt"/>
              <a:cs typeface="+mn-cs"/>
              <a:sym typeface="FZHei-B01S" panose="02010601030101010101" pitchFamily="2" charset="-122"/>
            </a:endParaRPr>
          </a:p>
        </p:txBody>
      </p:sp>
      <p:sp>
        <p:nvSpPr>
          <p:cNvPr id="62" name="TextBox 51"/>
          <p:cNvSpPr txBox="1"/>
          <p:nvPr/>
        </p:nvSpPr>
        <p:spPr>
          <a:xfrm>
            <a:off x="1696900" y="1363981"/>
            <a:ext cx="1239673" cy="2857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325" b="1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lt"/>
                <a:cs typeface="+mn-ea"/>
                <a:sym typeface="Noto Sans S Chinese"/>
              </a:rPr>
              <a:t>添加标题</a:t>
            </a:r>
            <a:endParaRPr kumimoji="0" lang="zh-CN" altLang="en-US" sz="1325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ea typeface="+mn-lt"/>
              <a:cs typeface="+mn-ea"/>
              <a:sym typeface="Noto Sans S Chines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bldLvl="0" animBg="1"/>
      <p:bldP spid="3" grpId="0" bldLvl="0" animBg="1"/>
      <p:bldP spid="8" grpId="0" bldLvl="0" animBg="1"/>
      <p:bldP spid="10" grpId="0" bldLvl="0" animBg="1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7999" cy="1219200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33363" y="258807"/>
            <a:ext cx="11881169" cy="7982858"/>
            <a:chOff x="1545003" y="-27631"/>
            <a:chExt cx="7206719" cy="5778189"/>
          </a:xfrm>
        </p:grpSpPr>
        <p:pic>
          <p:nvPicPr>
            <p:cNvPr id="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4578972" y="1577808"/>
              <a:ext cx="1138781" cy="72067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矩形 6"/>
            <p:cNvSpPr/>
            <p:nvPr/>
          </p:nvSpPr>
          <p:spPr>
            <a:xfrm>
              <a:off x="1563066" y="-27631"/>
              <a:ext cx="7104662" cy="4639408"/>
            </a:xfrm>
            <a:prstGeom prst="rect">
              <a:avLst/>
            </a:prstGeom>
            <a:solidFill>
              <a:srgbClr val="FFFFFF">
                <a:alpha val="81000"/>
              </a:srgbClr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75" dirty="0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02135" y="400879"/>
            <a:ext cx="425695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lt"/>
              </a:rPr>
              <a:t>PART TWO </a:t>
            </a:r>
            <a:r>
              <a:rPr lang="zh-CN" altLang="en-US" sz="2400" b="1" dirty="0">
                <a:cs typeface="+mn-lt"/>
              </a:rPr>
              <a:t>活动前期准备</a:t>
            </a:r>
            <a:endParaRPr lang="en-US" altLang="zh-CN" sz="2400" b="1" dirty="0">
              <a:cs typeface="+mn-lt"/>
            </a:endParaRPr>
          </a:p>
        </p:txBody>
      </p:sp>
      <p:sp>
        <p:nvSpPr>
          <p:cNvPr id="17" name="泪滴形 16"/>
          <p:cNvSpPr/>
          <p:nvPr/>
        </p:nvSpPr>
        <p:spPr>
          <a:xfrm>
            <a:off x="4027871" y="3856918"/>
            <a:ext cx="1864416" cy="1864659"/>
          </a:xfrm>
          <a:prstGeom prst="teardrop">
            <a:avLst/>
          </a:prstGeom>
          <a:solidFill>
            <a:srgbClr val="1BA9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  <a:cs typeface="+mn-lt"/>
            </a:endParaRPr>
          </a:p>
        </p:txBody>
      </p:sp>
      <p:sp>
        <p:nvSpPr>
          <p:cNvPr id="18" name="泪滴形 17"/>
          <p:cNvSpPr/>
          <p:nvPr/>
        </p:nvSpPr>
        <p:spPr>
          <a:xfrm flipV="1">
            <a:off x="4368999" y="2233553"/>
            <a:ext cx="1523286" cy="1523484"/>
          </a:xfrm>
          <a:prstGeom prst="teardrop">
            <a:avLst/>
          </a:prstGeom>
          <a:solidFill>
            <a:srgbClr val="FF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  <a:cs typeface="+mn-lt"/>
            </a:endParaRPr>
          </a:p>
        </p:txBody>
      </p:sp>
      <p:sp>
        <p:nvSpPr>
          <p:cNvPr id="19" name="泪滴形 18"/>
          <p:cNvSpPr/>
          <p:nvPr/>
        </p:nvSpPr>
        <p:spPr>
          <a:xfrm flipH="1" flipV="1">
            <a:off x="5990032" y="1892378"/>
            <a:ext cx="1864416" cy="1864659"/>
          </a:xfrm>
          <a:prstGeom prst="teardrop">
            <a:avLst/>
          </a:prstGeom>
          <a:solidFill>
            <a:srgbClr val="FB4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  <a:cs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6309932" y="2050020"/>
            <a:ext cx="1360719" cy="13608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  <a:cs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4251036" y="4172424"/>
            <a:ext cx="1360719" cy="13608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  <a:cs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536942" y="2352781"/>
            <a:ext cx="1007092" cy="10072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  <a:cs typeface="+mn-lt"/>
            </a:endParaRPr>
          </a:p>
        </p:txBody>
      </p:sp>
      <p:sp>
        <p:nvSpPr>
          <p:cNvPr id="23" name="泪滴形 22"/>
          <p:cNvSpPr/>
          <p:nvPr/>
        </p:nvSpPr>
        <p:spPr>
          <a:xfrm flipH="1">
            <a:off x="5990033" y="3856918"/>
            <a:ext cx="1864416" cy="1864659"/>
          </a:xfrm>
          <a:prstGeom prst="teardrop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  <a:cs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6295590" y="4187608"/>
            <a:ext cx="1360719" cy="13608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  <a:cs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07243" y="2671446"/>
            <a:ext cx="1066935" cy="369320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ea"/>
              </a:rPr>
              <a:t>添加标题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  <a:cs typeface="+mn-e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09977" y="2509417"/>
            <a:ext cx="1066935" cy="369320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ea"/>
              </a:rPr>
              <a:t>添加标题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  <a:cs typeface="+mn-e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68793" y="4669627"/>
            <a:ext cx="1066935" cy="369320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添加标题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  <a:cs typeface="+mn-ea"/>
              <a:sym typeface="+mn-e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11648" y="4685295"/>
            <a:ext cx="1066935" cy="369320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添加标题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  <a:cs typeface="+mn-ea"/>
              <a:sym typeface="+mn-e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464075" y="4832985"/>
            <a:ext cx="3488055" cy="633095"/>
          </a:xfrm>
          <a:prstGeom prst="rect">
            <a:avLst/>
          </a:prstGeom>
          <a:noFill/>
          <a:ln>
            <a:noFill/>
          </a:ln>
        </p:spPr>
        <p:txBody>
          <a:bodyPr wrap="square" lIns="121908" tIns="60954" rIns="121908" bIns="60954" rtlCol="0">
            <a:spAutoFit/>
          </a:bodyPr>
          <a:lstStyle/>
          <a:p>
            <a:pPr lvl="0" algn="ctr" defTabSz="456565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FZHei-B01S" panose="02010601030101010101" pitchFamily="2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377715" y="2332355"/>
            <a:ext cx="3570605" cy="633095"/>
          </a:xfrm>
          <a:prstGeom prst="rect">
            <a:avLst/>
          </a:prstGeom>
          <a:noFill/>
          <a:ln>
            <a:noFill/>
          </a:ln>
        </p:spPr>
        <p:txBody>
          <a:bodyPr wrap="square" lIns="121908" tIns="60954" rIns="121908" bIns="60954" rtlCol="0">
            <a:spAutoFit/>
          </a:bodyPr>
          <a:lstStyle/>
          <a:p>
            <a:pPr lvl="0" algn="ctr" defTabSz="456565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FZHei-B01S" panose="02010601030101010101" pitchFamily="2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23094" y="4832985"/>
            <a:ext cx="3486150" cy="633095"/>
          </a:xfrm>
          <a:prstGeom prst="rect">
            <a:avLst/>
          </a:prstGeom>
          <a:noFill/>
          <a:ln>
            <a:noFill/>
          </a:ln>
        </p:spPr>
        <p:txBody>
          <a:bodyPr wrap="square" lIns="121908" tIns="60954" rIns="121908" bIns="60954" rtlCol="0">
            <a:spAutoFit/>
          </a:bodyPr>
          <a:lstStyle/>
          <a:p>
            <a:pPr lvl="0" algn="ctr" defTabSz="456565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42169" y="2374900"/>
            <a:ext cx="3526790" cy="633095"/>
          </a:xfrm>
          <a:prstGeom prst="rect">
            <a:avLst/>
          </a:prstGeom>
          <a:noFill/>
          <a:ln>
            <a:noFill/>
          </a:ln>
        </p:spPr>
        <p:txBody>
          <a:bodyPr wrap="square" lIns="121908" tIns="60954" rIns="121908" bIns="60954" rtlCol="0">
            <a:spAutoFit/>
          </a:bodyPr>
          <a:lstStyle/>
          <a:p>
            <a:pPr lvl="0" algn="ctr" defTabSz="456565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FZHei-B01S" panose="02010601030101010101" pitchFamily="2" charset="-122"/>
            </a:endParaRPr>
          </a:p>
        </p:txBody>
      </p:sp>
      <p:sp>
        <p:nvSpPr>
          <p:cNvPr id="47" name="环形箭头 46"/>
          <p:cNvSpPr/>
          <p:nvPr/>
        </p:nvSpPr>
        <p:spPr>
          <a:xfrm>
            <a:off x="7499141" y="4017433"/>
            <a:ext cx="1366462" cy="1366640"/>
          </a:xfrm>
          <a:prstGeom prst="circularArrow">
            <a:avLst>
              <a:gd name="adj1" fmla="val 8049"/>
              <a:gd name="adj2" fmla="val 1142319"/>
              <a:gd name="adj3" fmla="val 20457681"/>
              <a:gd name="adj4" fmla="val 14921288"/>
              <a:gd name="adj5" fmla="val 11288"/>
            </a:avLst>
          </a:prstGeom>
          <a:solidFill>
            <a:srgbClr val="FF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  <a:cs typeface="+mn-lt"/>
            </a:endParaRPr>
          </a:p>
        </p:txBody>
      </p:sp>
      <p:sp>
        <p:nvSpPr>
          <p:cNvPr id="48" name="环形箭头 47"/>
          <p:cNvSpPr/>
          <p:nvPr/>
        </p:nvSpPr>
        <p:spPr>
          <a:xfrm flipV="1">
            <a:off x="7467169" y="2483529"/>
            <a:ext cx="1366462" cy="1366640"/>
          </a:xfrm>
          <a:prstGeom prst="circularArrow">
            <a:avLst>
              <a:gd name="adj1" fmla="val 8049"/>
              <a:gd name="adj2" fmla="val 1142319"/>
              <a:gd name="adj3" fmla="val 20457681"/>
              <a:gd name="adj4" fmla="val 14921288"/>
              <a:gd name="adj5" fmla="val 11288"/>
            </a:avLst>
          </a:prstGeom>
          <a:solidFill>
            <a:srgbClr val="1BA9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  <a:cs typeface="+mn-lt"/>
            </a:endParaRPr>
          </a:p>
        </p:txBody>
      </p:sp>
      <p:sp>
        <p:nvSpPr>
          <p:cNvPr id="49" name="环形箭头 48"/>
          <p:cNvSpPr/>
          <p:nvPr/>
        </p:nvSpPr>
        <p:spPr>
          <a:xfrm flipH="1">
            <a:off x="3122306" y="3966240"/>
            <a:ext cx="1366462" cy="1366640"/>
          </a:xfrm>
          <a:prstGeom prst="circularArrow">
            <a:avLst>
              <a:gd name="adj1" fmla="val 8049"/>
              <a:gd name="adj2" fmla="val 1142319"/>
              <a:gd name="adj3" fmla="val 20457681"/>
              <a:gd name="adj4" fmla="val 14921288"/>
              <a:gd name="adj5" fmla="val 11288"/>
            </a:avLst>
          </a:prstGeom>
          <a:solidFill>
            <a:srgbClr val="1BA9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  <a:cs typeface="+mn-lt"/>
            </a:endParaRPr>
          </a:p>
        </p:txBody>
      </p:sp>
      <p:sp>
        <p:nvSpPr>
          <p:cNvPr id="50" name="环形箭头 49"/>
          <p:cNvSpPr/>
          <p:nvPr/>
        </p:nvSpPr>
        <p:spPr>
          <a:xfrm flipH="1" flipV="1">
            <a:off x="3090335" y="2432336"/>
            <a:ext cx="1366462" cy="1366640"/>
          </a:xfrm>
          <a:prstGeom prst="circularArrow">
            <a:avLst>
              <a:gd name="adj1" fmla="val 8049"/>
              <a:gd name="adj2" fmla="val 1142319"/>
              <a:gd name="adj3" fmla="val 20457681"/>
              <a:gd name="adj4" fmla="val 14921288"/>
              <a:gd name="adj5" fmla="val 11288"/>
            </a:avLst>
          </a:prstGeom>
          <a:solidFill>
            <a:srgbClr val="FF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  <a:cs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14:ferris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/>
      <p:bldP spid="35" grpId="0"/>
      <p:bldP spid="36" grpId="0"/>
      <p:bldP spid="37" grpId="0"/>
      <p:bldP spid="38" grpId="0"/>
      <p:bldP spid="39" grpId="0"/>
      <p:bldP spid="40" grpId="0"/>
      <p:bldP spid="46" grpId="0"/>
      <p:bldP spid="47" grpId="0" bldLvl="0" animBg="1"/>
      <p:bldP spid="48" grpId="0" bldLvl="0" animBg="1"/>
      <p:bldP spid="49" grpId="0" bldLvl="0" animBg="1"/>
      <p:bldP spid="5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7999" cy="1219200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09233" y="246742"/>
            <a:ext cx="11881169" cy="7982858"/>
            <a:chOff x="1545003" y="-27631"/>
            <a:chExt cx="7206719" cy="5778189"/>
          </a:xfrm>
        </p:grpSpPr>
        <p:pic>
          <p:nvPicPr>
            <p:cNvPr id="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4578972" y="1577808"/>
              <a:ext cx="1138781" cy="72067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矩形 6"/>
            <p:cNvSpPr/>
            <p:nvPr/>
          </p:nvSpPr>
          <p:spPr>
            <a:xfrm>
              <a:off x="1563066" y="-27631"/>
              <a:ext cx="7104662" cy="4639408"/>
            </a:xfrm>
            <a:prstGeom prst="rect">
              <a:avLst/>
            </a:prstGeom>
            <a:solidFill>
              <a:srgbClr val="FFFFFF">
                <a:alpha val="81000"/>
              </a:srgbClr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75" dirty="0">
                <a:cs typeface="+mn-lt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02135" y="400879"/>
            <a:ext cx="425695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lt"/>
              </a:rPr>
              <a:t>PART TWO </a:t>
            </a:r>
            <a:r>
              <a:rPr lang="zh-CN" altLang="en-US" sz="2400" b="1" dirty="0">
                <a:cs typeface="+mn-lt"/>
              </a:rPr>
              <a:t>活动前期准备</a:t>
            </a:r>
            <a:endParaRPr lang="en-US" altLang="zh-CN" sz="2400" b="1" dirty="0">
              <a:cs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969829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FAC12D6-6874-44D7-A628-78DA8109D10F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oto Sans S Chinese Regular" panose="020B0500000000000000" pitchFamily="34" charset="-122"/>
                <a:ea typeface="Noto Sans S Chinese Regular" panose="020B0500000000000000" pitchFamily="34" charset="-122"/>
                <a:cs typeface="+mn-cs"/>
              </a:rPr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oto Sans S Chinese Regular" panose="020B0500000000000000" pitchFamily="34" charset="-122"/>
              <a:ea typeface="Noto Sans S Chinese Regular" panose="020B0500000000000000" pitchFamily="34" charset="-122"/>
              <a:cs typeface="+mn-cs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4467278" y="1490129"/>
            <a:ext cx="3500109" cy="5105400"/>
            <a:chOff x="6872948" y="1261025"/>
            <a:chExt cx="3728095" cy="5437950"/>
          </a:xfrm>
        </p:grpSpPr>
        <p:sp>
          <p:nvSpPr>
            <p:cNvPr id="37" name="TextBox 30"/>
            <p:cNvSpPr txBox="1"/>
            <p:nvPr/>
          </p:nvSpPr>
          <p:spPr>
            <a:xfrm>
              <a:off x="7535253" y="2372568"/>
              <a:ext cx="364021" cy="3167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Noto Sans S Chinese Regular" panose="020B0500000000000000" pitchFamily="34" charset="-122"/>
                  <a:cs typeface="+mn-lt"/>
                </a:rPr>
                <a:t>04</a:t>
              </a:r>
              <a:endPara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  <p:sp>
          <p:nvSpPr>
            <p:cNvPr id="35" name="TextBox 28"/>
            <p:cNvSpPr txBox="1"/>
            <p:nvPr/>
          </p:nvSpPr>
          <p:spPr>
            <a:xfrm>
              <a:off x="10096471" y="4137020"/>
              <a:ext cx="364021" cy="3167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Noto Sans S Chinese Regular" panose="020B0500000000000000" pitchFamily="34" charset="-122"/>
                  <a:cs typeface="+mn-lt"/>
                </a:rPr>
                <a:t>02</a:t>
              </a:r>
              <a:endPara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  <p:sp>
          <p:nvSpPr>
            <p:cNvPr id="2" name="Freeform 6"/>
            <p:cNvSpPr/>
            <p:nvPr/>
          </p:nvSpPr>
          <p:spPr bwMode="auto">
            <a:xfrm>
              <a:off x="8263434" y="4586881"/>
              <a:ext cx="230034" cy="888009"/>
            </a:xfrm>
            <a:custGeom>
              <a:avLst/>
              <a:gdLst>
                <a:gd name="T0" fmla="*/ 76 w 76"/>
                <a:gd name="T1" fmla="*/ 292 h 292"/>
                <a:gd name="T2" fmla="*/ 53 w 76"/>
                <a:gd name="T3" fmla="*/ 292 h 292"/>
                <a:gd name="T4" fmla="*/ 0 w 76"/>
                <a:gd name="T5" fmla="*/ 10 h 292"/>
                <a:gd name="T6" fmla="*/ 21 w 76"/>
                <a:gd name="T7" fmla="*/ 0 h 292"/>
                <a:gd name="T8" fmla="*/ 76 w 76"/>
                <a:gd name="T9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292">
                  <a:moveTo>
                    <a:pt x="76" y="292"/>
                  </a:moveTo>
                  <a:cubicBezTo>
                    <a:pt x="53" y="292"/>
                    <a:pt x="53" y="292"/>
                    <a:pt x="53" y="292"/>
                  </a:cubicBezTo>
                  <a:cubicBezTo>
                    <a:pt x="53" y="118"/>
                    <a:pt x="1" y="11"/>
                    <a:pt x="0" y="1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4" y="4"/>
                    <a:pt x="76" y="112"/>
                    <a:pt x="76" y="29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8715792" y="4559894"/>
              <a:ext cx="231319" cy="888009"/>
            </a:xfrm>
            <a:custGeom>
              <a:avLst/>
              <a:gdLst>
                <a:gd name="T0" fmla="*/ 24 w 76"/>
                <a:gd name="T1" fmla="*/ 292 h 292"/>
                <a:gd name="T2" fmla="*/ 0 w 76"/>
                <a:gd name="T3" fmla="*/ 292 h 292"/>
                <a:gd name="T4" fmla="*/ 55 w 76"/>
                <a:gd name="T5" fmla="*/ 0 h 292"/>
                <a:gd name="T6" fmla="*/ 76 w 76"/>
                <a:gd name="T7" fmla="*/ 11 h 292"/>
                <a:gd name="T8" fmla="*/ 66 w 76"/>
                <a:gd name="T9" fmla="*/ 6 h 292"/>
                <a:gd name="T10" fmla="*/ 76 w 76"/>
                <a:gd name="T11" fmla="*/ 11 h 292"/>
                <a:gd name="T12" fmla="*/ 24 w 76"/>
                <a:gd name="T13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292">
                  <a:moveTo>
                    <a:pt x="24" y="292"/>
                  </a:moveTo>
                  <a:cubicBezTo>
                    <a:pt x="0" y="292"/>
                    <a:pt x="0" y="292"/>
                    <a:pt x="0" y="292"/>
                  </a:cubicBezTo>
                  <a:cubicBezTo>
                    <a:pt x="0" y="113"/>
                    <a:pt x="53" y="5"/>
                    <a:pt x="55" y="0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2"/>
                    <a:pt x="24" y="119"/>
                    <a:pt x="24" y="29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7633732" y="1744225"/>
              <a:ext cx="514043" cy="514043"/>
            </a:xfrm>
            <a:custGeom>
              <a:avLst/>
              <a:gdLst>
                <a:gd name="T0" fmla="*/ 21 w 169"/>
                <a:gd name="T1" fmla="*/ 46 h 169"/>
                <a:gd name="T2" fmla="*/ 46 w 169"/>
                <a:gd name="T3" fmla="*/ 148 h 169"/>
                <a:gd name="T4" fmla="*/ 148 w 169"/>
                <a:gd name="T5" fmla="*/ 123 h 169"/>
                <a:gd name="T6" fmla="*/ 123 w 169"/>
                <a:gd name="T7" fmla="*/ 21 h 169"/>
                <a:gd name="T8" fmla="*/ 21 w 169"/>
                <a:gd name="T9" fmla="*/ 4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69">
                  <a:moveTo>
                    <a:pt x="21" y="46"/>
                  </a:moveTo>
                  <a:cubicBezTo>
                    <a:pt x="0" y="81"/>
                    <a:pt x="11" y="127"/>
                    <a:pt x="46" y="148"/>
                  </a:cubicBezTo>
                  <a:cubicBezTo>
                    <a:pt x="81" y="169"/>
                    <a:pt x="127" y="158"/>
                    <a:pt x="148" y="123"/>
                  </a:cubicBezTo>
                  <a:cubicBezTo>
                    <a:pt x="169" y="88"/>
                    <a:pt x="158" y="43"/>
                    <a:pt x="123" y="21"/>
                  </a:cubicBezTo>
                  <a:cubicBezTo>
                    <a:pt x="88" y="0"/>
                    <a:pt x="43" y="11"/>
                    <a:pt x="21" y="46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7509077" y="1619570"/>
              <a:ext cx="765924" cy="763353"/>
            </a:xfrm>
            <a:custGeom>
              <a:avLst/>
              <a:gdLst>
                <a:gd name="T0" fmla="*/ 45 w 252"/>
                <a:gd name="T1" fmla="*/ 64 h 251"/>
                <a:gd name="T2" fmla="*/ 20 w 252"/>
                <a:gd name="T3" fmla="*/ 56 h 251"/>
                <a:gd name="T4" fmla="*/ 29 w 252"/>
                <a:gd name="T5" fmla="*/ 94 h 251"/>
                <a:gd name="T6" fmla="*/ 24 w 252"/>
                <a:gd name="T7" fmla="*/ 110 h 251"/>
                <a:gd name="T8" fmla="*/ 0 w 252"/>
                <a:gd name="T9" fmla="*/ 141 h 251"/>
                <a:gd name="T10" fmla="*/ 30 w 252"/>
                <a:gd name="T11" fmla="*/ 161 h 251"/>
                <a:gd name="T12" fmla="*/ 10 w 252"/>
                <a:gd name="T13" fmla="*/ 177 h 251"/>
                <a:gd name="T14" fmla="*/ 47 w 252"/>
                <a:gd name="T15" fmla="*/ 191 h 251"/>
                <a:gd name="T16" fmla="*/ 59 w 252"/>
                <a:gd name="T17" fmla="*/ 203 h 251"/>
                <a:gd name="T18" fmla="*/ 71 w 252"/>
                <a:gd name="T19" fmla="*/ 239 h 251"/>
                <a:gd name="T20" fmla="*/ 109 w 252"/>
                <a:gd name="T21" fmla="*/ 226 h 251"/>
                <a:gd name="T22" fmla="*/ 113 w 252"/>
                <a:gd name="T23" fmla="*/ 251 h 251"/>
                <a:gd name="T24" fmla="*/ 144 w 252"/>
                <a:gd name="T25" fmla="*/ 226 h 251"/>
                <a:gd name="T26" fmla="*/ 168 w 252"/>
                <a:gd name="T27" fmla="*/ 219 h 251"/>
                <a:gd name="T28" fmla="*/ 206 w 252"/>
                <a:gd name="T29" fmla="*/ 223 h 251"/>
                <a:gd name="T30" fmla="*/ 196 w 252"/>
                <a:gd name="T31" fmla="*/ 199 h 251"/>
                <a:gd name="T32" fmla="*/ 207 w 252"/>
                <a:gd name="T33" fmla="*/ 188 h 251"/>
                <a:gd name="T34" fmla="*/ 243 w 252"/>
                <a:gd name="T35" fmla="*/ 172 h 251"/>
                <a:gd name="T36" fmla="*/ 223 w 252"/>
                <a:gd name="T37" fmla="*/ 156 h 251"/>
                <a:gd name="T38" fmla="*/ 227 w 252"/>
                <a:gd name="T39" fmla="*/ 141 h 251"/>
                <a:gd name="T40" fmla="*/ 251 w 252"/>
                <a:gd name="T41" fmla="*/ 110 h 251"/>
                <a:gd name="T42" fmla="*/ 226 w 252"/>
                <a:gd name="T43" fmla="*/ 106 h 251"/>
                <a:gd name="T44" fmla="*/ 222 w 252"/>
                <a:gd name="T45" fmla="*/ 90 h 251"/>
                <a:gd name="T46" fmla="*/ 228 w 252"/>
                <a:gd name="T47" fmla="*/ 52 h 251"/>
                <a:gd name="T48" fmla="*/ 202 w 252"/>
                <a:gd name="T49" fmla="*/ 59 h 251"/>
                <a:gd name="T50" fmla="*/ 190 w 252"/>
                <a:gd name="T51" fmla="*/ 46 h 251"/>
                <a:gd name="T52" fmla="*/ 179 w 252"/>
                <a:gd name="T53" fmla="*/ 14 h 251"/>
                <a:gd name="T54" fmla="*/ 163 w 252"/>
                <a:gd name="T55" fmla="*/ 32 h 251"/>
                <a:gd name="T56" fmla="*/ 142 w 252"/>
                <a:gd name="T57" fmla="*/ 24 h 251"/>
                <a:gd name="T58" fmla="*/ 113 w 252"/>
                <a:gd name="T59" fmla="*/ 0 h 251"/>
                <a:gd name="T60" fmla="*/ 108 w 252"/>
                <a:gd name="T61" fmla="*/ 25 h 251"/>
                <a:gd name="T62" fmla="*/ 84 w 252"/>
                <a:gd name="T63" fmla="*/ 32 h 251"/>
                <a:gd name="T64" fmla="*/ 46 w 252"/>
                <a:gd name="T65" fmla="*/ 28 h 251"/>
                <a:gd name="T66" fmla="*/ 56 w 252"/>
                <a:gd name="T67" fmla="*/ 52 h 251"/>
                <a:gd name="T68" fmla="*/ 198 w 252"/>
                <a:gd name="T69" fmla="*/ 170 h 251"/>
                <a:gd name="T70" fmla="*/ 53 w 252"/>
                <a:gd name="T71" fmla="*/ 8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2" h="251">
                  <a:moveTo>
                    <a:pt x="56" y="52"/>
                  </a:moveTo>
                  <a:cubicBezTo>
                    <a:pt x="52" y="55"/>
                    <a:pt x="48" y="59"/>
                    <a:pt x="45" y="64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27" y="100"/>
                    <a:pt x="25" y="105"/>
                    <a:pt x="25" y="110"/>
                  </a:cubicBezTo>
                  <a:cubicBezTo>
                    <a:pt x="24" y="110"/>
                    <a:pt x="24" y="110"/>
                    <a:pt x="24" y="11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25" y="145"/>
                    <a:pt x="25" y="145"/>
                    <a:pt x="25" y="145"/>
                  </a:cubicBezTo>
                  <a:cubicBezTo>
                    <a:pt x="27" y="150"/>
                    <a:pt x="28" y="156"/>
                    <a:pt x="30" y="161"/>
                  </a:cubicBezTo>
                  <a:cubicBezTo>
                    <a:pt x="29" y="161"/>
                    <a:pt x="29" y="161"/>
                    <a:pt x="29" y="161"/>
                  </a:cubicBezTo>
                  <a:cubicBezTo>
                    <a:pt x="10" y="177"/>
                    <a:pt x="10" y="177"/>
                    <a:pt x="10" y="177"/>
                  </a:cubicBezTo>
                  <a:cubicBezTo>
                    <a:pt x="23" y="199"/>
                    <a:pt x="23" y="199"/>
                    <a:pt x="23" y="199"/>
                  </a:cubicBezTo>
                  <a:cubicBezTo>
                    <a:pt x="47" y="191"/>
                    <a:pt x="47" y="191"/>
                    <a:pt x="47" y="191"/>
                  </a:cubicBezTo>
                  <a:cubicBezTo>
                    <a:pt x="51" y="195"/>
                    <a:pt x="52" y="198"/>
                    <a:pt x="59" y="203"/>
                  </a:cubicBezTo>
                  <a:cubicBezTo>
                    <a:pt x="59" y="203"/>
                    <a:pt x="59" y="203"/>
                    <a:pt x="59" y="203"/>
                  </a:cubicBezTo>
                  <a:cubicBezTo>
                    <a:pt x="50" y="226"/>
                    <a:pt x="50" y="226"/>
                    <a:pt x="50" y="226"/>
                  </a:cubicBezTo>
                  <a:cubicBezTo>
                    <a:pt x="71" y="239"/>
                    <a:pt x="71" y="239"/>
                    <a:pt x="71" y="239"/>
                  </a:cubicBezTo>
                  <a:cubicBezTo>
                    <a:pt x="88" y="220"/>
                    <a:pt x="88" y="220"/>
                    <a:pt x="88" y="220"/>
                  </a:cubicBezTo>
                  <a:cubicBezTo>
                    <a:pt x="95" y="223"/>
                    <a:pt x="102" y="225"/>
                    <a:pt x="109" y="226"/>
                  </a:cubicBezTo>
                  <a:cubicBezTo>
                    <a:pt x="109" y="227"/>
                    <a:pt x="109" y="227"/>
                    <a:pt x="109" y="227"/>
                  </a:cubicBezTo>
                  <a:cubicBezTo>
                    <a:pt x="113" y="251"/>
                    <a:pt x="113" y="251"/>
                    <a:pt x="113" y="251"/>
                  </a:cubicBezTo>
                  <a:cubicBezTo>
                    <a:pt x="139" y="251"/>
                    <a:pt x="139" y="251"/>
                    <a:pt x="139" y="251"/>
                  </a:cubicBezTo>
                  <a:cubicBezTo>
                    <a:pt x="144" y="226"/>
                    <a:pt x="144" y="226"/>
                    <a:pt x="144" y="226"/>
                  </a:cubicBezTo>
                  <a:cubicBezTo>
                    <a:pt x="152" y="225"/>
                    <a:pt x="160" y="222"/>
                    <a:pt x="167" y="219"/>
                  </a:cubicBezTo>
                  <a:cubicBezTo>
                    <a:pt x="168" y="219"/>
                    <a:pt x="168" y="219"/>
                    <a:pt x="168" y="219"/>
                  </a:cubicBezTo>
                  <a:cubicBezTo>
                    <a:pt x="185" y="237"/>
                    <a:pt x="185" y="237"/>
                    <a:pt x="185" y="237"/>
                  </a:cubicBezTo>
                  <a:cubicBezTo>
                    <a:pt x="206" y="223"/>
                    <a:pt x="206" y="223"/>
                    <a:pt x="206" y="223"/>
                  </a:cubicBezTo>
                  <a:cubicBezTo>
                    <a:pt x="196" y="199"/>
                    <a:pt x="196" y="199"/>
                    <a:pt x="196" y="199"/>
                  </a:cubicBezTo>
                  <a:cubicBezTo>
                    <a:pt x="196" y="199"/>
                    <a:pt x="196" y="199"/>
                    <a:pt x="196" y="199"/>
                  </a:cubicBezTo>
                  <a:cubicBezTo>
                    <a:pt x="200" y="196"/>
                    <a:pt x="204" y="192"/>
                    <a:pt x="207" y="187"/>
                  </a:cubicBezTo>
                  <a:cubicBezTo>
                    <a:pt x="207" y="188"/>
                    <a:pt x="207" y="188"/>
                    <a:pt x="207" y="188"/>
                  </a:cubicBezTo>
                  <a:cubicBezTo>
                    <a:pt x="231" y="195"/>
                    <a:pt x="231" y="195"/>
                    <a:pt x="231" y="195"/>
                  </a:cubicBezTo>
                  <a:cubicBezTo>
                    <a:pt x="243" y="172"/>
                    <a:pt x="243" y="172"/>
                    <a:pt x="243" y="172"/>
                  </a:cubicBezTo>
                  <a:cubicBezTo>
                    <a:pt x="223" y="157"/>
                    <a:pt x="223" y="157"/>
                    <a:pt x="223" y="157"/>
                  </a:cubicBezTo>
                  <a:cubicBezTo>
                    <a:pt x="223" y="156"/>
                    <a:pt x="223" y="156"/>
                    <a:pt x="223" y="156"/>
                  </a:cubicBezTo>
                  <a:cubicBezTo>
                    <a:pt x="224" y="151"/>
                    <a:pt x="226" y="146"/>
                    <a:pt x="226" y="141"/>
                  </a:cubicBezTo>
                  <a:cubicBezTo>
                    <a:pt x="227" y="141"/>
                    <a:pt x="227" y="141"/>
                    <a:pt x="227" y="141"/>
                  </a:cubicBezTo>
                  <a:cubicBezTo>
                    <a:pt x="252" y="136"/>
                    <a:pt x="252" y="136"/>
                    <a:pt x="252" y="136"/>
                  </a:cubicBezTo>
                  <a:cubicBezTo>
                    <a:pt x="251" y="110"/>
                    <a:pt x="251" y="110"/>
                    <a:pt x="251" y="110"/>
                  </a:cubicBezTo>
                  <a:cubicBezTo>
                    <a:pt x="226" y="106"/>
                    <a:pt x="226" y="106"/>
                    <a:pt x="226" y="106"/>
                  </a:cubicBezTo>
                  <a:cubicBezTo>
                    <a:pt x="226" y="106"/>
                    <a:pt x="226" y="106"/>
                    <a:pt x="226" y="106"/>
                  </a:cubicBezTo>
                  <a:cubicBezTo>
                    <a:pt x="224" y="101"/>
                    <a:pt x="223" y="95"/>
                    <a:pt x="221" y="90"/>
                  </a:cubicBezTo>
                  <a:cubicBezTo>
                    <a:pt x="222" y="90"/>
                    <a:pt x="222" y="90"/>
                    <a:pt x="222" y="90"/>
                  </a:cubicBezTo>
                  <a:cubicBezTo>
                    <a:pt x="241" y="74"/>
                    <a:pt x="241" y="74"/>
                    <a:pt x="241" y="74"/>
                  </a:cubicBezTo>
                  <a:cubicBezTo>
                    <a:pt x="228" y="52"/>
                    <a:pt x="228" y="52"/>
                    <a:pt x="228" y="52"/>
                  </a:cubicBezTo>
                  <a:cubicBezTo>
                    <a:pt x="204" y="60"/>
                    <a:pt x="204" y="60"/>
                    <a:pt x="204" y="60"/>
                  </a:cubicBezTo>
                  <a:cubicBezTo>
                    <a:pt x="202" y="59"/>
                    <a:pt x="202" y="59"/>
                    <a:pt x="202" y="59"/>
                  </a:cubicBezTo>
                  <a:cubicBezTo>
                    <a:pt x="199" y="55"/>
                    <a:pt x="196" y="52"/>
                    <a:pt x="189" y="47"/>
                  </a:cubicBezTo>
                  <a:cubicBezTo>
                    <a:pt x="190" y="46"/>
                    <a:pt x="190" y="46"/>
                    <a:pt x="190" y="46"/>
                  </a:cubicBezTo>
                  <a:cubicBezTo>
                    <a:pt x="200" y="28"/>
                    <a:pt x="200" y="28"/>
                    <a:pt x="200" y="28"/>
                  </a:cubicBezTo>
                  <a:cubicBezTo>
                    <a:pt x="179" y="14"/>
                    <a:pt x="179" y="14"/>
                    <a:pt x="179" y="14"/>
                  </a:cubicBezTo>
                  <a:cubicBezTo>
                    <a:pt x="162" y="32"/>
                    <a:pt x="162" y="32"/>
                    <a:pt x="162" y="32"/>
                  </a:cubicBezTo>
                  <a:cubicBezTo>
                    <a:pt x="163" y="32"/>
                    <a:pt x="163" y="32"/>
                    <a:pt x="163" y="32"/>
                  </a:cubicBezTo>
                  <a:cubicBezTo>
                    <a:pt x="156" y="29"/>
                    <a:pt x="149" y="27"/>
                    <a:pt x="142" y="25"/>
                  </a:cubicBezTo>
                  <a:cubicBezTo>
                    <a:pt x="142" y="24"/>
                    <a:pt x="142" y="24"/>
                    <a:pt x="142" y="24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0" y="27"/>
                    <a:pt x="92" y="29"/>
                    <a:pt x="84" y="32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55" y="52"/>
                    <a:pt x="55" y="52"/>
                    <a:pt x="55" y="52"/>
                  </a:cubicBezTo>
                  <a:lnTo>
                    <a:pt x="56" y="52"/>
                  </a:lnTo>
                  <a:close/>
                  <a:moveTo>
                    <a:pt x="169" y="53"/>
                  </a:moveTo>
                  <a:cubicBezTo>
                    <a:pt x="209" y="78"/>
                    <a:pt x="222" y="130"/>
                    <a:pt x="198" y="170"/>
                  </a:cubicBezTo>
                  <a:cubicBezTo>
                    <a:pt x="174" y="210"/>
                    <a:pt x="122" y="222"/>
                    <a:pt x="82" y="198"/>
                  </a:cubicBezTo>
                  <a:cubicBezTo>
                    <a:pt x="42" y="174"/>
                    <a:pt x="29" y="122"/>
                    <a:pt x="53" y="82"/>
                  </a:cubicBezTo>
                  <a:cubicBezTo>
                    <a:pt x="77" y="42"/>
                    <a:pt x="129" y="29"/>
                    <a:pt x="169" y="5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  <p:sp>
          <p:nvSpPr>
            <p:cNvPr id="15" name="Freeform 10"/>
            <p:cNvSpPr/>
            <p:nvPr/>
          </p:nvSpPr>
          <p:spPr bwMode="auto">
            <a:xfrm>
              <a:off x="8648966" y="1811050"/>
              <a:ext cx="1252979" cy="1252979"/>
            </a:xfrm>
            <a:custGeom>
              <a:avLst/>
              <a:gdLst>
                <a:gd name="T0" fmla="*/ 52 w 412"/>
                <a:gd name="T1" fmla="*/ 112 h 412"/>
                <a:gd name="T2" fmla="*/ 112 w 412"/>
                <a:gd name="T3" fmla="*/ 361 h 412"/>
                <a:gd name="T4" fmla="*/ 360 w 412"/>
                <a:gd name="T5" fmla="*/ 300 h 412"/>
                <a:gd name="T6" fmla="*/ 300 w 412"/>
                <a:gd name="T7" fmla="*/ 52 h 412"/>
                <a:gd name="T8" fmla="*/ 52 w 412"/>
                <a:gd name="T9" fmla="*/ 11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412">
                  <a:moveTo>
                    <a:pt x="52" y="112"/>
                  </a:moveTo>
                  <a:cubicBezTo>
                    <a:pt x="0" y="198"/>
                    <a:pt x="27" y="309"/>
                    <a:pt x="112" y="361"/>
                  </a:cubicBezTo>
                  <a:cubicBezTo>
                    <a:pt x="197" y="412"/>
                    <a:pt x="308" y="385"/>
                    <a:pt x="360" y="300"/>
                  </a:cubicBezTo>
                  <a:cubicBezTo>
                    <a:pt x="412" y="215"/>
                    <a:pt x="385" y="104"/>
                    <a:pt x="300" y="52"/>
                  </a:cubicBezTo>
                  <a:cubicBezTo>
                    <a:pt x="214" y="0"/>
                    <a:pt x="103" y="27"/>
                    <a:pt x="52" y="112"/>
                  </a:cubicBezTo>
                  <a:close/>
                </a:path>
              </a:pathLst>
            </a:custGeom>
            <a:solidFill>
              <a:srgbClr val="1BA9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8341826" y="1503910"/>
              <a:ext cx="1869831" cy="1863405"/>
            </a:xfrm>
            <a:custGeom>
              <a:avLst/>
              <a:gdLst>
                <a:gd name="T0" fmla="*/ 109 w 615"/>
                <a:gd name="T1" fmla="*/ 156 h 613"/>
                <a:gd name="T2" fmla="*/ 50 w 615"/>
                <a:gd name="T3" fmla="*/ 137 h 613"/>
                <a:gd name="T4" fmla="*/ 70 w 615"/>
                <a:gd name="T5" fmla="*/ 231 h 613"/>
                <a:gd name="T6" fmla="*/ 59 w 615"/>
                <a:gd name="T7" fmla="*/ 270 h 613"/>
                <a:gd name="T8" fmla="*/ 1 w 615"/>
                <a:gd name="T9" fmla="*/ 344 h 613"/>
                <a:gd name="T10" fmla="*/ 73 w 615"/>
                <a:gd name="T11" fmla="*/ 393 h 613"/>
                <a:gd name="T12" fmla="*/ 26 w 615"/>
                <a:gd name="T13" fmla="*/ 432 h 613"/>
                <a:gd name="T14" fmla="*/ 116 w 615"/>
                <a:gd name="T15" fmla="*/ 466 h 613"/>
                <a:gd name="T16" fmla="*/ 144 w 615"/>
                <a:gd name="T17" fmla="*/ 496 h 613"/>
                <a:gd name="T18" fmla="*/ 175 w 615"/>
                <a:gd name="T19" fmla="*/ 583 h 613"/>
                <a:gd name="T20" fmla="*/ 267 w 615"/>
                <a:gd name="T21" fmla="*/ 553 h 613"/>
                <a:gd name="T22" fmla="*/ 277 w 615"/>
                <a:gd name="T23" fmla="*/ 613 h 613"/>
                <a:gd name="T24" fmla="*/ 351 w 615"/>
                <a:gd name="T25" fmla="*/ 552 h 613"/>
                <a:gd name="T26" fmla="*/ 409 w 615"/>
                <a:gd name="T27" fmla="*/ 536 h 613"/>
                <a:gd name="T28" fmla="*/ 503 w 615"/>
                <a:gd name="T29" fmla="*/ 545 h 613"/>
                <a:gd name="T30" fmla="*/ 479 w 615"/>
                <a:gd name="T31" fmla="*/ 487 h 613"/>
                <a:gd name="T32" fmla="*/ 507 w 615"/>
                <a:gd name="T33" fmla="*/ 458 h 613"/>
                <a:gd name="T34" fmla="*/ 593 w 615"/>
                <a:gd name="T35" fmla="*/ 421 h 613"/>
                <a:gd name="T36" fmla="*/ 544 w 615"/>
                <a:gd name="T37" fmla="*/ 382 h 613"/>
                <a:gd name="T38" fmla="*/ 555 w 615"/>
                <a:gd name="T39" fmla="*/ 344 h 613"/>
                <a:gd name="T40" fmla="*/ 613 w 615"/>
                <a:gd name="T41" fmla="*/ 270 h 613"/>
                <a:gd name="T42" fmla="*/ 551 w 615"/>
                <a:gd name="T43" fmla="*/ 259 h 613"/>
                <a:gd name="T44" fmla="*/ 542 w 615"/>
                <a:gd name="T45" fmla="*/ 220 h 613"/>
                <a:gd name="T46" fmla="*/ 558 w 615"/>
                <a:gd name="T47" fmla="*/ 127 h 613"/>
                <a:gd name="T48" fmla="*/ 494 w 615"/>
                <a:gd name="T49" fmla="*/ 145 h 613"/>
                <a:gd name="T50" fmla="*/ 464 w 615"/>
                <a:gd name="T51" fmla="*/ 113 h 613"/>
                <a:gd name="T52" fmla="*/ 437 w 615"/>
                <a:gd name="T53" fmla="*/ 35 h 613"/>
                <a:gd name="T54" fmla="*/ 397 w 615"/>
                <a:gd name="T55" fmla="*/ 77 h 613"/>
                <a:gd name="T56" fmla="*/ 348 w 615"/>
                <a:gd name="T57" fmla="*/ 60 h 613"/>
                <a:gd name="T58" fmla="*/ 275 w 615"/>
                <a:gd name="T59" fmla="*/ 0 h 613"/>
                <a:gd name="T60" fmla="*/ 264 w 615"/>
                <a:gd name="T61" fmla="*/ 62 h 613"/>
                <a:gd name="T62" fmla="*/ 205 w 615"/>
                <a:gd name="T63" fmla="*/ 78 h 613"/>
                <a:gd name="T64" fmla="*/ 112 w 615"/>
                <a:gd name="T65" fmla="*/ 69 h 613"/>
                <a:gd name="T66" fmla="*/ 414 w 615"/>
                <a:gd name="T67" fmla="*/ 131 h 613"/>
                <a:gd name="T68" fmla="*/ 200 w 615"/>
                <a:gd name="T69" fmla="*/ 484 h 613"/>
                <a:gd name="T70" fmla="*/ 414 w 615"/>
                <a:gd name="T71" fmla="*/ 131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15" h="613">
                  <a:moveTo>
                    <a:pt x="136" y="126"/>
                  </a:moveTo>
                  <a:cubicBezTo>
                    <a:pt x="126" y="135"/>
                    <a:pt x="117" y="145"/>
                    <a:pt x="109" y="156"/>
                  </a:cubicBezTo>
                  <a:cubicBezTo>
                    <a:pt x="108" y="155"/>
                    <a:pt x="108" y="155"/>
                    <a:pt x="108" y="155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70" y="231"/>
                    <a:pt x="70" y="231"/>
                    <a:pt x="70" y="231"/>
                  </a:cubicBezTo>
                  <a:cubicBezTo>
                    <a:pt x="66" y="244"/>
                    <a:pt x="63" y="257"/>
                    <a:pt x="61" y="270"/>
                  </a:cubicBezTo>
                  <a:cubicBezTo>
                    <a:pt x="59" y="270"/>
                    <a:pt x="59" y="270"/>
                    <a:pt x="59" y="270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1" y="344"/>
                    <a:pt x="1" y="344"/>
                    <a:pt x="1" y="344"/>
                  </a:cubicBezTo>
                  <a:cubicBezTo>
                    <a:pt x="62" y="354"/>
                    <a:pt x="62" y="354"/>
                    <a:pt x="62" y="354"/>
                  </a:cubicBezTo>
                  <a:cubicBezTo>
                    <a:pt x="65" y="367"/>
                    <a:pt x="69" y="380"/>
                    <a:pt x="73" y="393"/>
                  </a:cubicBezTo>
                  <a:cubicBezTo>
                    <a:pt x="72" y="394"/>
                    <a:pt x="72" y="394"/>
                    <a:pt x="72" y="394"/>
                  </a:cubicBezTo>
                  <a:cubicBezTo>
                    <a:pt x="26" y="432"/>
                    <a:pt x="26" y="432"/>
                    <a:pt x="26" y="432"/>
                  </a:cubicBezTo>
                  <a:cubicBezTo>
                    <a:pt x="57" y="486"/>
                    <a:pt x="57" y="486"/>
                    <a:pt x="57" y="486"/>
                  </a:cubicBezTo>
                  <a:cubicBezTo>
                    <a:pt x="116" y="466"/>
                    <a:pt x="116" y="466"/>
                    <a:pt x="116" y="466"/>
                  </a:cubicBezTo>
                  <a:cubicBezTo>
                    <a:pt x="124" y="477"/>
                    <a:pt x="128" y="483"/>
                    <a:pt x="144" y="495"/>
                  </a:cubicBezTo>
                  <a:cubicBezTo>
                    <a:pt x="144" y="496"/>
                    <a:pt x="144" y="496"/>
                    <a:pt x="144" y="496"/>
                  </a:cubicBezTo>
                  <a:cubicBezTo>
                    <a:pt x="122" y="551"/>
                    <a:pt x="122" y="551"/>
                    <a:pt x="122" y="551"/>
                  </a:cubicBezTo>
                  <a:cubicBezTo>
                    <a:pt x="175" y="583"/>
                    <a:pt x="175" y="583"/>
                    <a:pt x="175" y="583"/>
                  </a:cubicBezTo>
                  <a:cubicBezTo>
                    <a:pt x="216" y="538"/>
                    <a:pt x="216" y="538"/>
                    <a:pt x="216" y="538"/>
                  </a:cubicBezTo>
                  <a:cubicBezTo>
                    <a:pt x="233" y="545"/>
                    <a:pt x="249" y="550"/>
                    <a:pt x="267" y="553"/>
                  </a:cubicBezTo>
                  <a:cubicBezTo>
                    <a:pt x="266" y="554"/>
                    <a:pt x="266" y="554"/>
                    <a:pt x="266" y="554"/>
                  </a:cubicBezTo>
                  <a:cubicBezTo>
                    <a:pt x="277" y="613"/>
                    <a:pt x="277" y="613"/>
                    <a:pt x="277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51" y="552"/>
                    <a:pt x="351" y="552"/>
                    <a:pt x="351" y="552"/>
                  </a:cubicBezTo>
                  <a:cubicBezTo>
                    <a:pt x="371" y="549"/>
                    <a:pt x="390" y="543"/>
                    <a:pt x="409" y="534"/>
                  </a:cubicBezTo>
                  <a:cubicBezTo>
                    <a:pt x="409" y="536"/>
                    <a:pt x="409" y="536"/>
                    <a:pt x="409" y="536"/>
                  </a:cubicBezTo>
                  <a:cubicBezTo>
                    <a:pt x="451" y="579"/>
                    <a:pt x="451" y="579"/>
                    <a:pt x="451" y="579"/>
                  </a:cubicBezTo>
                  <a:cubicBezTo>
                    <a:pt x="503" y="545"/>
                    <a:pt x="503" y="545"/>
                    <a:pt x="503" y="545"/>
                  </a:cubicBezTo>
                  <a:cubicBezTo>
                    <a:pt x="479" y="487"/>
                    <a:pt x="479" y="487"/>
                    <a:pt x="479" y="487"/>
                  </a:cubicBezTo>
                  <a:cubicBezTo>
                    <a:pt x="479" y="487"/>
                    <a:pt x="479" y="487"/>
                    <a:pt x="479" y="487"/>
                  </a:cubicBezTo>
                  <a:cubicBezTo>
                    <a:pt x="488" y="478"/>
                    <a:pt x="497" y="468"/>
                    <a:pt x="506" y="458"/>
                  </a:cubicBezTo>
                  <a:cubicBezTo>
                    <a:pt x="507" y="458"/>
                    <a:pt x="507" y="458"/>
                    <a:pt x="507" y="458"/>
                  </a:cubicBezTo>
                  <a:cubicBezTo>
                    <a:pt x="565" y="477"/>
                    <a:pt x="565" y="477"/>
                    <a:pt x="565" y="477"/>
                  </a:cubicBezTo>
                  <a:cubicBezTo>
                    <a:pt x="593" y="421"/>
                    <a:pt x="593" y="421"/>
                    <a:pt x="593" y="421"/>
                  </a:cubicBezTo>
                  <a:cubicBezTo>
                    <a:pt x="545" y="382"/>
                    <a:pt x="545" y="382"/>
                    <a:pt x="545" y="382"/>
                  </a:cubicBezTo>
                  <a:cubicBezTo>
                    <a:pt x="544" y="382"/>
                    <a:pt x="544" y="382"/>
                    <a:pt x="544" y="382"/>
                  </a:cubicBezTo>
                  <a:cubicBezTo>
                    <a:pt x="548" y="370"/>
                    <a:pt x="551" y="357"/>
                    <a:pt x="553" y="344"/>
                  </a:cubicBezTo>
                  <a:cubicBezTo>
                    <a:pt x="555" y="344"/>
                    <a:pt x="555" y="344"/>
                    <a:pt x="555" y="344"/>
                  </a:cubicBezTo>
                  <a:cubicBezTo>
                    <a:pt x="615" y="332"/>
                    <a:pt x="615" y="332"/>
                    <a:pt x="615" y="332"/>
                  </a:cubicBezTo>
                  <a:cubicBezTo>
                    <a:pt x="613" y="270"/>
                    <a:pt x="613" y="270"/>
                    <a:pt x="613" y="270"/>
                  </a:cubicBezTo>
                  <a:cubicBezTo>
                    <a:pt x="552" y="259"/>
                    <a:pt x="552" y="259"/>
                    <a:pt x="552" y="259"/>
                  </a:cubicBezTo>
                  <a:cubicBezTo>
                    <a:pt x="551" y="259"/>
                    <a:pt x="551" y="259"/>
                    <a:pt x="551" y="259"/>
                  </a:cubicBezTo>
                  <a:cubicBezTo>
                    <a:pt x="548" y="246"/>
                    <a:pt x="545" y="233"/>
                    <a:pt x="540" y="221"/>
                  </a:cubicBezTo>
                  <a:cubicBezTo>
                    <a:pt x="542" y="220"/>
                    <a:pt x="542" y="220"/>
                    <a:pt x="542" y="220"/>
                  </a:cubicBezTo>
                  <a:cubicBezTo>
                    <a:pt x="589" y="181"/>
                    <a:pt x="589" y="181"/>
                    <a:pt x="589" y="181"/>
                  </a:cubicBezTo>
                  <a:cubicBezTo>
                    <a:pt x="558" y="127"/>
                    <a:pt x="558" y="127"/>
                    <a:pt x="558" y="127"/>
                  </a:cubicBezTo>
                  <a:cubicBezTo>
                    <a:pt x="499" y="147"/>
                    <a:pt x="499" y="147"/>
                    <a:pt x="499" y="147"/>
                  </a:cubicBezTo>
                  <a:cubicBezTo>
                    <a:pt x="494" y="145"/>
                    <a:pt x="494" y="145"/>
                    <a:pt x="494" y="145"/>
                  </a:cubicBezTo>
                  <a:cubicBezTo>
                    <a:pt x="486" y="135"/>
                    <a:pt x="479" y="127"/>
                    <a:pt x="463" y="115"/>
                  </a:cubicBezTo>
                  <a:cubicBezTo>
                    <a:pt x="464" y="113"/>
                    <a:pt x="464" y="113"/>
                    <a:pt x="464" y="113"/>
                  </a:cubicBezTo>
                  <a:cubicBezTo>
                    <a:pt x="490" y="68"/>
                    <a:pt x="490" y="68"/>
                    <a:pt x="490" y="68"/>
                  </a:cubicBezTo>
                  <a:cubicBezTo>
                    <a:pt x="437" y="35"/>
                    <a:pt x="437" y="35"/>
                    <a:pt x="437" y="35"/>
                  </a:cubicBezTo>
                  <a:cubicBezTo>
                    <a:pt x="396" y="78"/>
                    <a:pt x="396" y="78"/>
                    <a:pt x="396" y="78"/>
                  </a:cubicBezTo>
                  <a:cubicBezTo>
                    <a:pt x="397" y="77"/>
                    <a:pt x="397" y="77"/>
                    <a:pt x="397" y="77"/>
                  </a:cubicBezTo>
                  <a:cubicBezTo>
                    <a:pt x="381" y="71"/>
                    <a:pt x="365" y="65"/>
                    <a:pt x="348" y="62"/>
                  </a:cubicBezTo>
                  <a:cubicBezTo>
                    <a:pt x="348" y="60"/>
                    <a:pt x="348" y="60"/>
                    <a:pt x="348" y="6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64" y="62"/>
                    <a:pt x="264" y="62"/>
                    <a:pt x="264" y="62"/>
                  </a:cubicBezTo>
                  <a:cubicBezTo>
                    <a:pt x="264" y="62"/>
                    <a:pt x="264" y="62"/>
                    <a:pt x="264" y="62"/>
                  </a:cubicBezTo>
                  <a:cubicBezTo>
                    <a:pt x="244" y="66"/>
                    <a:pt x="225" y="71"/>
                    <a:pt x="206" y="79"/>
                  </a:cubicBezTo>
                  <a:cubicBezTo>
                    <a:pt x="205" y="78"/>
                    <a:pt x="205" y="78"/>
                    <a:pt x="205" y="78"/>
                  </a:cubicBezTo>
                  <a:cubicBezTo>
                    <a:pt x="163" y="34"/>
                    <a:pt x="163" y="34"/>
                    <a:pt x="163" y="34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36" y="126"/>
                    <a:pt x="136" y="126"/>
                    <a:pt x="136" y="126"/>
                  </a:cubicBezTo>
                  <a:close/>
                  <a:moveTo>
                    <a:pt x="414" y="131"/>
                  </a:moveTo>
                  <a:cubicBezTo>
                    <a:pt x="512" y="190"/>
                    <a:pt x="543" y="317"/>
                    <a:pt x="483" y="414"/>
                  </a:cubicBezTo>
                  <a:cubicBezTo>
                    <a:pt x="424" y="512"/>
                    <a:pt x="297" y="543"/>
                    <a:pt x="200" y="484"/>
                  </a:cubicBezTo>
                  <a:cubicBezTo>
                    <a:pt x="102" y="425"/>
                    <a:pt x="71" y="298"/>
                    <a:pt x="130" y="200"/>
                  </a:cubicBezTo>
                  <a:cubicBezTo>
                    <a:pt x="189" y="102"/>
                    <a:pt x="317" y="71"/>
                    <a:pt x="414" y="131"/>
                  </a:cubicBezTo>
                  <a:close/>
                </a:path>
              </a:pathLst>
            </a:custGeom>
            <a:solidFill>
              <a:srgbClr val="1BA9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  <p:sp>
          <p:nvSpPr>
            <p:cNvPr id="17" name="Freeform 12"/>
            <p:cNvSpPr/>
            <p:nvPr/>
          </p:nvSpPr>
          <p:spPr bwMode="auto">
            <a:xfrm>
              <a:off x="8059102" y="3486830"/>
              <a:ext cx="1119328" cy="1115473"/>
            </a:xfrm>
            <a:custGeom>
              <a:avLst/>
              <a:gdLst>
                <a:gd name="T0" fmla="*/ 46 w 368"/>
                <a:gd name="T1" fmla="*/ 100 h 367"/>
                <a:gd name="T2" fmla="*/ 101 w 368"/>
                <a:gd name="T3" fmla="*/ 321 h 367"/>
                <a:gd name="T4" fmla="*/ 322 w 368"/>
                <a:gd name="T5" fmla="*/ 267 h 367"/>
                <a:gd name="T6" fmla="*/ 267 w 368"/>
                <a:gd name="T7" fmla="*/ 46 h 367"/>
                <a:gd name="T8" fmla="*/ 46 w 368"/>
                <a:gd name="T9" fmla="*/ 10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8" h="367">
                  <a:moveTo>
                    <a:pt x="46" y="100"/>
                  </a:moveTo>
                  <a:cubicBezTo>
                    <a:pt x="0" y="176"/>
                    <a:pt x="25" y="275"/>
                    <a:pt x="101" y="321"/>
                  </a:cubicBezTo>
                  <a:cubicBezTo>
                    <a:pt x="176" y="367"/>
                    <a:pt x="275" y="343"/>
                    <a:pt x="322" y="267"/>
                  </a:cubicBezTo>
                  <a:cubicBezTo>
                    <a:pt x="368" y="191"/>
                    <a:pt x="343" y="92"/>
                    <a:pt x="267" y="46"/>
                  </a:cubicBezTo>
                  <a:cubicBezTo>
                    <a:pt x="192" y="0"/>
                    <a:pt x="93" y="24"/>
                    <a:pt x="46" y="100"/>
                  </a:cubicBezTo>
                  <a:close/>
                </a:path>
              </a:pathLst>
            </a:custGeom>
            <a:solidFill>
              <a:srgbClr val="FB46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  <p:sp>
          <p:nvSpPr>
            <p:cNvPr id="18" name="Freeform 13"/>
            <p:cNvSpPr>
              <a:spLocks noEditPoints="1"/>
            </p:cNvSpPr>
            <p:nvPr/>
          </p:nvSpPr>
          <p:spPr bwMode="auto">
            <a:xfrm>
              <a:off x="7787944" y="3213102"/>
              <a:ext cx="1664213" cy="1662928"/>
            </a:xfrm>
            <a:custGeom>
              <a:avLst/>
              <a:gdLst>
                <a:gd name="T0" fmla="*/ 97 w 547"/>
                <a:gd name="T1" fmla="*/ 139 h 547"/>
                <a:gd name="T2" fmla="*/ 44 w 547"/>
                <a:gd name="T3" fmla="*/ 122 h 547"/>
                <a:gd name="T4" fmla="*/ 62 w 547"/>
                <a:gd name="T5" fmla="*/ 206 h 547"/>
                <a:gd name="T6" fmla="*/ 52 w 547"/>
                <a:gd name="T7" fmla="*/ 240 h 547"/>
                <a:gd name="T8" fmla="*/ 1 w 547"/>
                <a:gd name="T9" fmla="*/ 306 h 547"/>
                <a:gd name="T10" fmla="*/ 65 w 547"/>
                <a:gd name="T11" fmla="*/ 350 h 547"/>
                <a:gd name="T12" fmla="*/ 23 w 547"/>
                <a:gd name="T13" fmla="*/ 385 h 547"/>
                <a:gd name="T14" fmla="*/ 103 w 547"/>
                <a:gd name="T15" fmla="*/ 416 h 547"/>
                <a:gd name="T16" fmla="*/ 128 w 547"/>
                <a:gd name="T17" fmla="*/ 442 h 547"/>
                <a:gd name="T18" fmla="*/ 155 w 547"/>
                <a:gd name="T19" fmla="*/ 520 h 547"/>
                <a:gd name="T20" fmla="*/ 237 w 547"/>
                <a:gd name="T21" fmla="*/ 492 h 547"/>
                <a:gd name="T22" fmla="*/ 247 w 547"/>
                <a:gd name="T23" fmla="*/ 547 h 547"/>
                <a:gd name="T24" fmla="*/ 312 w 547"/>
                <a:gd name="T25" fmla="*/ 492 h 547"/>
                <a:gd name="T26" fmla="*/ 364 w 547"/>
                <a:gd name="T27" fmla="*/ 477 h 547"/>
                <a:gd name="T28" fmla="*/ 448 w 547"/>
                <a:gd name="T29" fmla="*/ 486 h 547"/>
                <a:gd name="T30" fmla="*/ 426 w 547"/>
                <a:gd name="T31" fmla="*/ 434 h 547"/>
                <a:gd name="T32" fmla="*/ 451 w 547"/>
                <a:gd name="T33" fmla="*/ 408 h 547"/>
                <a:gd name="T34" fmla="*/ 528 w 547"/>
                <a:gd name="T35" fmla="*/ 376 h 547"/>
                <a:gd name="T36" fmla="*/ 484 w 547"/>
                <a:gd name="T37" fmla="*/ 341 h 547"/>
                <a:gd name="T38" fmla="*/ 494 w 547"/>
                <a:gd name="T39" fmla="*/ 306 h 547"/>
                <a:gd name="T40" fmla="*/ 546 w 547"/>
                <a:gd name="T41" fmla="*/ 240 h 547"/>
                <a:gd name="T42" fmla="*/ 491 w 547"/>
                <a:gd name="T43" fmla="*/ 231 h 547"/>
                <a:gd name="T44" fmla="*/ 483 w 547"/>
                <a:gd name="T45" fmla="*/ 196 h 547"/>
                <a:gd name="T46" fmla="*/ 497 w 547"/>
                <a:gd name="T47" fmla="*/ 113 h 547"/>
                <a:gd name="T48" fmla="*/ 440 w 547"/>
                <a:gd name="T49" fmla="*/ 130 h 547"/>
                <a:gd name="T50" fmla="*/ 413 w 547"/>
                <a:gd name="T51" fmla="*/ 101 h 547"/>
                <a:gd name="T52" fmla="*/ 389 w 547"/>
                <a:gd name="T53" fmla="*/ 32 h 547"/>
                <a:gd name="T54" fmla="*/ 353 w 547"/>
                <a:gd name="T55" fmla="*/ 69 h 547"/>
                <a:gd name="T56" fmla="*/ 310 w 547"/>
                <a:gd name="T57" fmla="*/ 53 h 547"/>
                <a:gd name="T58" fmla="*/ 245 w 547"/>
                <a:gd name="T59" fmla="*/ 0 h 547"/>
                <a:gd name="T60" fmla="*/ 235 w 547"/>
                <a:gd name="T61" fmla="*/ 55 h 547"/>
                <a:gd name="T62" fmla="*/ 182 w 547"/>
                <a:gd name="T63" fmla="*/ 69 h 547"/>
                <a:gd name="T64" fmla="*/ 99 w 547"/>
                <a:gd name="T65" fmla="*/ 61 h 547"/>
                <a:gd name="T66" fmla="*/ 121 w 547"/>
                <a:gd name="T67" fmla="*/ 113 h 547"/>
                <a:gd name="T68" fmla="*/ 430 w 547"/>
                <a:gd name="T69" fmla="*/ 369 h 547"/>
                <a:gd name="T70" fmla="*/ 116 w 547"/>
                <a:gd name="T71" fmla="*/ 178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47" h="547">
                  <a:moveTo>
                    <a:pt x="121" y="113"/>
                  </a:moveTo>
                  <a:cubicBezTo>
                    <a:pt x="112" y="121"/>
                    <a:pt x="104" y="129"/>
                    <a:pt x="97" y="139"/>
                  </a:cubicBezTo>
                  <a:cubicBezTo>
                    <a:pt x="95" y="138"/>
                    <a:pt x="95" y="138"/>
                    <a:pt x="95" y="138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62" y="206"/>
                    <a:pt x="62" y="206"/>
                    <a:pt x="62" y="206"/>
                  </a:cubicBezTo>
                  <a:cubicBezTo>
                    <a:pt x="58" y="217"/>
                    <a:pt x="55" y="229"/>
                    <a:pt x="53" y="240"/>
                  </a:cubicBezTo>
                  <a:cubicBezTo>
                    <a:pt x="52" y="240"/>
                    <a:pt x="52" y="240"/>
                    <a:pt x="52" y="24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1" y="306"/>
                    <a:pt x="1" y="306"/>
                    <a:pt x="1" y="306"/>
                  </a:cubicBezTo>
                  <a:cubicBezTo>
                    <a:pt x="55" y="316"/>
                    <a:pt x="55" y="316"/>
                    <a:pt x="55" y="316"/>
                  </a:cubicBezTo>
                  <a:cubicBezTo>
                    <a:pt x="57" y="328"/>
                    <a:pt x="61" y="339"/>
                    <a:pt x="65" y="350"/>
                  </a:cubicBezTo>
                  <a:cubicBezTo>
                    <a:pt x="64" y="351"/>
                    <a:pt x="64" y="351"/>
                    <a:pt x="64" y="351"/>
                  </a:cubicBezTo>
                  <a:cubicBezTo>
                    <a:pt x="23" y="385"/>
                    <a:pt x="23" y="385"/>
                    <a:pt x="23" y="385"/>
                  </a:cubicBezTo>
                  <a:cubicBezTo>
                    <a:pt x="50" y="433"/>
                    <a:pt x="50" y="433"/>
                    <a:pt x="50" y="433"/>
                  </a:cubicBezTo>
                  <a:cubicBezTo>
                    <a:pt x="103" y="416"/>
                    <a:pt x="103" y="416"/>
                    <a:pt x="103" y="416"/>
                  </a:cubicBezTo>
                  <a:cubicBezTo>
                    <a:pt x="110" y="425"/>
                    <a:pt x="114" y="431"/>
                    <a:pt x="128" y="442"/>
                  </a:cubicBezTo>
                  <a:cubicBezTo>
                    <a:pt x="128" y="442"/>
                    <a:pt x="128" y="442"/>
                    <a:pt x="128" y="442"/>
                  </a:cubicBezTo>
                  <a:cubicBezTo>
                    <a:pt x="108" y="491"/>
                    <a:pt x="108" y="491"/>
                    <a:pt x="108" y="491"/>
                  </a:cubicBezTo>
                  <a:cubicBezTo>
                    <a:pt x="155" y="520"/>
                    <a:pt x="155" y="520"/>
                    <a:pt x="155" y="520"/>
                  </a:cubicBezTo>
                  <a:cubicBezTo>
                    <a:pt x="192" y="480"/>
                    <a:pt x="192" y="480"/>
                    <a:pt x="192" y="480"/>
                  </a:cubicBezTo>
                  <a:cubicBezTo>
                    <a:pt x="207" y="485"/>
                    <a:pt x="222" y="490"/>
                    <a:pt x="237" y="492"/>
                  </a:cubicBezTo>
                  <a:cubicBezTo>
                    <a:pt x="237" y="494"/>
                    <a:pt x="237" y="494"/>
                    <a:pt x="237" y="494"/>
                  </a:cubicBezTo>
                  <a:cubicBezTo>
                    <a:pt x="247" y="547"/>
                    <a:pt x="247" y="547"/>
                    <a:pt x="247" y="547"/>
                  </a:cubicBezTo>
                  <a:cubicBezTo>
                    <a:pt x="302" y="546"/>
                    <a:pt x="302" y="546"/>
                    <a:pt x="302" y="546"/>
                  </a:cubicBezTo>
                  <a:cubicBezTo>
                    <a:pt x="312" y="492"/>
                    <a:pt x="312" y="492"/>
                    <a:pt x="312" y="492"/>
                  </a:cubicBezTo>
                  <a:cubicBezTo>
                    <a:pt x="330" y="489"/>
                    <a:pt x="347" y="484"/>
                    <a:pt x="364" y="476"/>
                  </a:cubicBezTo>
                  <a:cubicBezTo>
                    <a:pt x="364" y="477"/>
                    <a:pt x="364" y="477"/>
                    <a:pt x="364" y="477"/>
                  </a:cubicBezTo>
                  <a:cubicBezTo>
                    <a:pt x="402" y="516"/>
                    <a:pt x="402" y="516"/>
                    <a:pt x="402" y="516"/>
                  </a:cubicBezTo>
                  <a:cubicBezTo>
                    <a:pt x="448" y="486"/>
                    <a:pt x="448" y="486"/>
                    <a:pt x="448" y="486"/>
                  </a:cubicBezTo>
                  <a:cubicBezTo>
                    <a:pt x="426" y="434"/>
                    <a:pt x="426" y="434"/>
                    <a:pt x="426" y="434"/>
                  </a:cubicBezTo>
                  <a:cubicBezTo>
                    <a:pt x="426" y="434"/>
                    <a:pt x="426" y="434"/>
                    <a:pt x="426" y="434"/>
                  </a:cubicBezTo>
                  <a:cubicBezTo>
                    <a:pt x="435" y="426"/>
                    <a:pt x="443" y="417"/>
                    <a:pt x="450" y="408"/>
                  </a:cubicBezTo>
                  <a:cubicBezTo>
                    <a:pt x="451" y="408"/>
                    <a:pt x="451" y="408"/>
                    <a:pt x="451" y="408"/>
                  </a:cubicBezTo>
                  <a:cubicBezTo>
                    <a:pt x="503" y="425"/>
                    <a:pt x="503" y="425"/>
                    <a:pt x="503" y="425"/>
                  </a:cubicBezTo>
                  <a:cubicBezTo>
                    <a:pt x="528" y="376"/>
                    <a:pt x="528" y="376"/>
                    <a:pt x="528" y="376"/>
                  </a:cubicBezTo>
                  <a:cubicBezTo>
                    <a:pt x="485" y="341"/>
                    <a:pt x="485" y="341"/>
                    <a:pt x="485" y="341"/>
                  </a:cubicBezTo>
                  <a:cubicBezTo>
                    <a:pt x="484" y="341"/>
                    <a:pt x="484" y="341"/>
                    <a:pt x="484" y="341"/>
                  </a:cubicBezTo>
                  <a:cubicBezTo>
                    <a:pt x="488" y="329"/>
                    <a:pt x="491" y="318"/>
                    <a:pt x="493" y="306"/>
                  </a:cubicBezTo>
                  <a:cubicBezTo>
                    <a:pt x="494" y="306"/>
                    <a:pt x="494" y="306"/>
                    <a:pt x="494" y="306"/>
                  </a:cubicBezTo>
                  <a:cubicBezTo>
                    <a:pt x="547" y="296"/>
                    <a:pt x="547" y="296"/>
                    <a:pt x="547" y="296"/>
                  </a:cubicBezTo>
                  <a:cubicBezTo>
                    <a:pt x="546" y="240"/>
                    <a:pt x="546" y="240"/>
                    <a:pt x="546" y="240"/>
                  </a:cubicBezTo>
                  <a:cubicBezTo>
                    <a:pt x="491" y="231"/>
                    <a:pt x="491" y="231"/>
                    <a:pt x="491" y="231"/>
                  </a:cubicBezTo>
                  <a:cubicBezTo>
                    <a:pt x="491" y="231"/>
                    <a:pt x="491" y="231"/>
                    <a:pt x="491" y="231"/>
                  </a:cubicBezTo>
                  <a:cubicBezTo>
                    <a:pt x="488" y="219"/>
                    <a:pt x="485" y="208"/>
                    <a:pt x="481" y="197"/>
                  </a:cubicBezTo>
                  <a:cubicBezTo>
                    <a:pt x="483" y="196"/>
                    <a:pt x="483" y="196"/>
                    <a:pt x="483" y="196"/>
                  </a:cubicBezTo>
                  <a:cubicBezTo>
                    <a:pt x="524" y="161"/>
                    <a:pt x="524" y="161"/>
                    <a:pt x="524" y="161"/>
                  </a:cubicBezTo>
                  <a:cubicBezTo>
                    <a:pt x="497" y="113"/>
                    <a:pt x="497" y="113"/>
                    <a:pt x="497" y="113"/>
                  </a:cubicBezTo>
                  <a:cubicBezTo>
                    <a:pt x="444" y="131"/>
                    <a:pt x="444" y="131"/>
                    <a:pt x="444" y="131"/>
                  </a:cubicBezTo>
                  <a:cubicBezTo>
                    <a:pt x="440" y="130"/>
                    <a:pt x="440" y="130"/>
                    <a:pt x="440" y="130"/>
                  </a:cubicBezTo>
                  <a:cubicBezTo>
                    <a:pt x="433" y="121"/>
                    <a:pt x="426" y="113"/>
                    <a:pt x="412" y="102"/>
                  </a:cubicBezTo>
                  <a:cubicBezTo>
                    <a:pt x="413" y="101"/>
                    <a:pt x="413" y="101"/>
                    <a:pt x="413" y="101"/>
                  </a:cubicBezTo>
                  <a:cubicBezTo>
                    <a:pt x="436" y="60"/>
                    <a:pt x="436" y="60"/>
                    <a:pt x="436" y="60"/>
                  </a:cubicBezTo>
                  <a:cubicBezTo>
                    <a:pt x="389" y="32"/>
                    <a:pt x="389" y="32"/>
                    <a:pt x="389" y="32"/>
                  </a:cubicBezTo>
                  <a:cubicBezTo>
                    <a:pt x="353" y="70"/>
                    <a:pt x="353" y="70"/>
                    <a:pt x="353" y="70"/>
                  </a:cubicBezTo>
                  <a:cubicBezTo>
                    <a:pt x="353" y="69"/>
                    <a:pt x="353" y="69"/>
                    <a:pt x="353" y="69"/>
                  </a:cubicBezTo>
                  <a:cubicBezTo>
                    <a:pt x="339" y="63"/>
                    <a:pt x="324" y="58"/>
                    <a:pt x="309" y="56"/>
                  </a:cubicBezTo>
                  <a:cubicBezTo>
                    <a:pt x="310" y="53"/>
                    <a:pt x="310" y="53"/>
                    <a:pt x="310" y="53"/>
                  </a:cubicBezTo>
                  <a:cubicBezTo>
                    <a:pt x="300" y="0"/>
                    <a:pt x="300" y="0"/>
                    <a:pt x="300" y="0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34" y="55"/>
                    <a:pt x="234" y="55"/>
                    <a:pt x="234" y="55"/>
                  </a:cubicBezTo>
                  <a:cubicBezTo>
                    <a:pt x="235" y="55"/>
                    <a:pt x="235" y="55"/>
                    <a:pt x="235" y="55"/>
                  </a:cubicBezTo>
                  <a:cubicBezTo>
                    <a:pt x="217" y="58"/>
                    <a:pt x="200" y="64"/>
                    <a:pt x="183" y="71"/>
                  </a:cubicBezTo>
                  <a:cubicBezTo>
                    <a:pt x="182" y="69"/>
                    <a:pt x="182" y="69"/>
                    <a:pt x="182" y="69"/>
                  </a:cubicBezTo>
                  <a:cubicBezTo>
                    <a:pt x="145" y="30"/>
                    <a:pt x="145" y="30"/>
                    <a:pt x="145" y="30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121" y="112"/>
                    <a:pt x="121" y="112"/>
                    <a:pt x="121" y="112"/>
                  </a:cubicBezTo>
                  <a:lnTo>
                    <a:pt x="121" y="113"/>
                  </a:lnTo>
                  <a:close/>
                  <a:moveTo>
                    <a:pt x="369" y="116"/>
                  </a:moveTo>
                  <a:cubicBezTo>
                    <a:pt x="455" y="169"/>
                    <a:pt x="483" y="282"/>
                    <a:pt x="430" y="369"/>
                  </a:cubicBezTo>
                  <a:cubicBezTo>
                    <a:pt x="378" y="456"/>
                    <a:pt x="264" y="484"/>
                    <a:pt x="177" y="431"/>
                  </a:cubicBezTo>
                  <a:cubicBezTo>
                    <a:pt x="91" y="378"/>
                    <a:pt x="63" y="265"/>
                    <a:pt x="116" y="178"/>
                  </a:cubicBezTo>
                  <a:cubicBezTo>
                    <a:pt x="168" y="91"/>
                    <a:pt x="282" y="64"/>
                    <a:pt x="369" y="116"/>
                  </a:cubicBezTo>
                  <a:close/>
                </a:path>
              </a:pathLst>
            </a:custGeom>
            <a:solidFill>
              <a:srgbClr val="FB46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  <p:sp>
          <p:nvSpPr>
            <p:cNvPr id="19" name="Freeform 14"/>
            <p:cNvSpPr/>
            <p:nvPr/>
          </p:nvSpPr>
          <p:spPr bwMode="auto">
            <a:xfrm>
              <a:off x="9677051" y="3367315"/>
              <a:ext cx="661830" cy="666970"/>
            </a:xfrm>
            <a:custGeom>
              <a:avLst/>
              <a:gdLst>
                <a:gd name="T0" fmla="*/ 28 w 218"/>
                <a:gd name="T1" fmla="*/ 60 h 219"/>
                <a:gd name="T2" fmla="*/ 60 w 218"/>
                <a:gd name="T3" fmla="*/ 191 h 219"/>
                <a:gd name="T4" fmla="*/ 191 w 218"/>
                <a:gd name="T5" fmla="*/ 159 h 219"/>
                <a:gd name="T6" fmla="*/ 159 w 218"/>
                <a:gd name="T7" fmla="*/ 28 h 219"/>
                <a:gd name="T8" fmla="*/ 28 w 218"/>
                <a:gd name="T9" fmla="*/ 6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219">
                  <a:moveTo>
                    <a:pt x="28" y="60"/>
                  </a:moveTo>
                  <a:cubicBezTo>
                    <a:pt x="0" y="105"/>
                    <a:pt x="15" y="164"/>
                    <a:pt x="60" y="191"/>
                  </a:cubicBezTo>
                  <a:cubicBezTo>
                    <a:pt x="105" y="219"/>
                    <a:pt x="164" y="204"/>
                    <a:pt x="191" y="159"/>
                  </a:cubicBezTo>
                  <a:cubicBezTo>
                    <a:pt x="218" y="114"/>
                    <a:pt x="204" y="55"/>
                    <a:pt x="159" y="28"/>
                  </a:cubicBezTo>
                  <a:cubicBezTo>
                    <a:pt x="114" y="0"/>
                    <a:pt x="55" y="15"/>
                    <a:pt x="28" y="6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9515128" y="3206677"/>
              <a:ext cx="988247" cy="988247"/>
            </a:xfrm>
            <a:custGeom>
              <a:avLst/>
              <a:gdLst>
                <a:gd name="T0" fmla="*/ 57 w 325"/>
                <a:gd name="T1" fmla="*/ 82 h 325"/>
                <a:gd name="T2" fmla="*/ 26 w 325"/>
                <a:gd name="T3" fmla="*/ 72 h 325"/>
                <a:gd name="T4" fmla="*/ 37 w 325"/>
                <a:gd name="T5" fmla="*/ 122 h 325"/>
                <a:gd name="T6" fmla="*/ 31 w 325"/>
                <a:gd name="T7" fmla="*/ 143 h 325"/>
                <a:gd name="T8" fmla="*/ 0 w 325"/>
                <a:gd name="T9" fmla="*/ 182 h 325"/>
                <a:gd name="T10" fmla="*/ 38 w 325"/>
                <a:gd name="T11" fmla="*/ 208 h 325"/>
                <a:gd name="T12" fmla="*/ 13 w 325"/>
                <a:gd name="T13" fmla="*/ 229 h 325"/>
                <a:gd name="T14" fmla="*/ 61 w 325"/>
                <a:gd name="T15" fmla="*/ 247 h 325"/>
                <a:gd name="T16" fmla="*/ 76 w 325"/>
                <a:gd name="T17" fmla="*/ 263 h 325"/>
                <a:gd name="T18" fmla="*/ 92 w 325"/>
                <a:gd name="T19" fmla="*/ 309 h 325"/>
                <a:gd name="T20" fmla="*/ 141 w 325"/>
                <a:gd name="T21" fmla="*/ 292 h 325"/>
                <a:gd name="T22" fmla="*/ 147 w 325"/>
                <a:gd name="T23" fmla="*/ 325 h 325"/>
                <a:gd name="T24" fmla="*/ 186 w 325"/>
                <a:gd name="T25" fmla="*/ 292 h 325"/>
                <a:gd name="T26" fmla="*/ 217 w 325"/>
                <a:gd name="T27" fmla="*/ 283 h 325"/>
                <a:gd name="T28" fmla="*/ 266 w 325"/>
                <a:gd name="T29" fmla="*/ 288 h 325"/>
                <a:gd name="T30" fmla="*/ 253 w 325"/>
                <a:gd name="T31" fmla="*/ 258 h 325"/>
                <a:gd name="T32" fmla="*/ 268 w 325"/>
                <a:gd name="T33" fmla="*/ 242 h 325"/>
                <a:gd name="T34" fmla="*/ 314 w 325"/>
                <a:gd name="T35" fmla="*/ 223 h 325"/>
                <a:gd name="T36" fmla="*/ 288 w 325"/>
                <a:gd name="T37" fmla="*/ 202 h 325"/>
                <a:gd name="T38" fmla="*/ 294 w 325"/>
                <a:gd name="T39" fmla="*/ 182 h 325"/>
                <a:gd name="T40" fmla="*/ 325 w 325"/>
                <a:gd name="T41" fmla="*/ 143 h 325"/>
                <a:gd name="T42" fmla="*/ 292 w 325"/>
                <a:gd name="T43" fmla="*/ 137 h 325"/>
                <a:gd name="T44" fmla="*/ 287 w 325"/>
                <a:gd name="T45" fmla="*/ 116 h 325"/>
                <a:gd name="T46" fmla="*/ 295 w 325"/>
                <a:gd name="T47" fmla="*/ 67 h 325"/>
                <a:gd name="T48" fmla="*/ 262 w 325"/>
                <a:gd name="T49" fmla="*/ 77 h 325"/>
                <a:gd name="T50" fmla="*/ 246 w 325"/>
                <a:gd name="T51" fmla="*/ 59 h 325"/>
                <a:gd name="T52" fmla="*/ 231 w 325"/>
                <a:gd name="T53" fmla="*/ 18 h 325"/>
                <a:gd name="T54" fmla="*/ 210 w 325"/>
                <a:gd name="T55" fmla="*/ 41 h 325"/>
                <a:gd name="T56" fmla="*/ 184 w 325"/>
                <a:gd name="T57" fmla="*/ 31 h 325"/>
                <a:gd name="T58" fmla="*/ 146 w 325"/>
                <a:gd name="T59" fmla="*/ 0 h 325"/>
                <a:gd name="T60" fmla="*/ 139 w 325"/>
                <a:gd name="T61" fmla="*/ 33 h 325"/>
                <a:gd name="T62" fmla="*/ 108 w 325"/>
                <a:gd name="T63" fmla="*/ 41 h 325"/>
                <a:gd name="T64" fmla="*/ 59 w 325"/>
                <a:gd name="T65" fmla="*/ 36 h 325"/>
                <a:gd name="T66" fmla="*/ 72 w 325"/>
                <a:gd name="T67" fmla="*/ 67 h 325"/>
                <a:gd name="T68" fmla="*/ 256 w 325"/>
                <a:gd name="T69" fmla="*/ 219 h 325"/>
                <a:gd name="T70" fmla="*/ 69 w 325"/>
                <a:gd name="T71" fmla="*/ 106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5" h="325">
                  <a:moveTo>
                    <a:pt x="72" y="67"/>
                  </a:moveTo>
                  <a:cubicBezTo>
                    <a:pt x="67" y="71"/>
                    <a:pt x="62" y="77"/>
                    <a:pt x="57" y="82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37" y="122"/>
                    <a:pt x="37" y="122"/>
                    <a:pt x="37" y="122"/>
                  </a:cubicBezTo>
                  <a:cubicBezTo>
                    <a:pt x="35" y="129"/>
                    <a:pt x="33" y="136"/>
                    <a:pt x="32" y="143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33" y="187"/>
                    <a:pt x="33" y="187"/>
                    <a:pt x="33" y="187"/>
                  </a:cubicBezTo>
                  <a:cubicBezTo>
                    <a:pt x="34" y="194"/>
                    <a:pt x="36" y="201"/>
                    <a:pt x="38" y="208"/>
                  </a:cubicBezTo>
                  <a:cubicBezTo>
                    <a:pt x="38" y="208"/>
                    <a:pt x="38" y="208"/>
                    <a:pt x="38" y="208"/>
                  </a:cubicBezTo>
                  <a:cubicBezTo>
                    <a:pt x="13" y="229"/>
                    <a:pt x="13" y="229"/>
                    <a:pt x="13" y="229"/>
                  </a:cubicBezTo>
                  <a:cubicBezTo>
                    <a:pt x="30" y="257"/>
                    <a:pt x="30" y="257"/>
                    <a:pt x="30" y="257"/>
                  </a:cubicBezTo>
                  <a:cubicBezTo>
                    <a:pt x="61" y="247"/>
                    <a:pt x="61" y="247"/>
                    <a:pt x="61" y="247"/>
                  </a:cubicBezTo>
                  <a:cubicBezTo>
                    <a:pt x="66" y="252"/>
                    <a:pt x="68" y="256"/>
                    <a:pt x="76" y="262"/>
                  </a:cubicBezTo>
                  <a:cubicBezTo>
                    <a:pt x="76" y="263"/>
                    <a:pt x="76" y="263"/>
                    <a:pt x="76" y="263"/>
                  </a:cubicBezTo>
                  <a:cubicBezTo>
                    <a:pt x="64" y="292"/>
                    <a:pt x="64" y="292"/>
                    <a:pt x="64" y="292"/>
                  </a:cubicBezTo>
                  <a:cubicBezTo>
                    <a:pt x="92" y="309"/>
                    <a:pt x="92" y="309"/>
                    <a:pt x="92" y="309"/>
                  </a:cubicBezTo>
                  <a:cubicBezTo>
                    <a:pt x="114" y="285"/>
                    <a:pt x="114" y="285"/>
                    <a:pt x="114" y="285"/>
                  </a:cubicBezTo>
                  <a:cubicBezTo>
                    <a:pt x="123" y="288"/>
                    <a:pt x="132" y="291"/>
                    <a:pt x="141" y="292"/>
                  </a:cubicBezTo>
                  <a:cubicBezTo>
                    <a:pt x="141" y="293"/>
                    <a:pt x="141" y="293"/>
                    <a:pt x="141" y="293"/>
                  </a:cubicBezTo>
                  <a:cubicBezTo>
                    <a:pt x="147" y="325"/>
                    <a:pt x="147" y="325"/>
                    <a:pt x="147" y="325"/>
                  </a:cubicBezTo>
                  <a:cubicBezTo>
                    <a:pt x="179" y="324"/>
                    <a:pt x="179" y="324"/>
                    <a:pt x="179" y="324"/>
                  </a:cubicBezTo>
                  <a:cubicBezTo>
                    <a:pt x="186" y="292"/>
                    <a:pt x="186" y="292"/>
                    <a:pt x="186" y="292"/>
                  </a:cubicBezTo>
                  <a:cubicBezTo>
                    <a:pt x="196" y="290"/>
                    <a:pt x="206" y="287"/>
                    <a:pt x="216" y="283"/>
                  </a:cubicBezTo>
                  <a:cubicBezTo>
                    <a:pt x="217" y="283"/>
                    <a:pt x="217" y="283"/>
                    <a:pt x="217" y="283"/>
                  </a:cubicBezTo>
                  <a:cubicBezTo>
                    <a:pt x="239" y="307"/>
                    <a:pt x="239" y="307"/>
                    <a:pt x="239" y="307"/>
                  </a:cubicBezTo>
                  <a:cubicBezTo>
                    <a:pt x="266" y="288"/>
                    <a:pt x="266" y="288"/>
                    <a:pt x="266" y="288"/>
                  </a:cubicBezTo>
                  <a:cubicBezTo>
                    <a:pt x="253" y="258"/>
                    <a:pt x="253" y="258"/>
                    <a:pt x="253" y="258"/>
                  </a:cubicBezTo>
                  <a:cubicBezTo>
                    <a:pt x="253" y="258"/>
                    <a:pt x="253" y="258"/>
                    <a:pt x="253" y="258"/>
                  </a:cubicBezTo>
                  <a:cubicBezTo>
                    <a:pt x="258" y="253"/>
                    <a:pt x="263" y="248"/>
                    <a:pt x="268" y="242"/>
                  </a:cubicBezTo>
                  <a:cubicBezTo>
                    <a:pt x="268" y="242"/>
                    <a:pt x="268" y="242"/>
                    <a:pt x="268" y="242"/>
                  </a:cubicBezTo>
                  <a:cubicBezTo>
                    <a:pt x="299" y="252"/>
                    <a:pt x="299" y="252"/>
                    <a:pt x="299" y="252"/>
                  </a:cubicBezTo>
                  <a:cubicBezTo>
                    <a:pt x="314" y="223"/>
                    <a:pt x="314" y="223"/>
                    <a:pt x="314" y="223"/>
                  </a:cubicBezTo>
                  <a:cubicBezTo>
                    <a:pt x="288" y="202"/>
                    <a:pt x="288" y="202"/>
                    <a:pt x="288" y="202"/>
                  </a:cubicBezTo>
                  <a:cubicBezTo>
                    <a:pt x="288" y="202"/>
                    <a:pt x="288" y="202"/>
                    <a:pt x="288" y="202"/>
                  </a:cubicBezTo>
                  <a:cubicBezTo>
                    <a:pt x="290" y="195"/>
                    <a:pt x="292" y="189"/>
                    <a:pt x="293" y="182"/>
                  </a:cubicBezTo>
                  <a:cubicBezTo>
                    <a:pt x="294" y="182"/>
                    <a:pt x="294" y="182"/>
                    <a:pt x="294" y="182"/>
                  </a:cubicBezTo>
                  <a:cubicBezTo>
                    <a:pt x="325" y="175"/>
                    <a:pt x="325" y="175"/>
                    <a:pt x="325" y="175"/>
                  </a:cubicBezTo>
                  <a:cubicBezTo>
                    <a:pt x="325" y="143"/>
                    <a:pt x="325" y="143"/>
                    <a:pt x="325" y="143"/>
                  </a:cubicBezTo>
                  <a:cubicBezTo>
                    <a:pt x="292" y="137"/>
                    <a:pt x="292" y="137"/>
                    <a:pt x="292" y="137"/>
                  </a:cubicBezTo>
                  <a:cubicBezTo>
                    <a:pt x="292" y="137"/>
                    <a:pt x="292" y="137"/>
                    <a:pt x="292" y="137"/>
                  </a:cubicBezTo>
                  <a:cubicBezTo>
                    <a:pt x="290" y="130"/>
                    <a:pt x="288" y="123"/>
                    <a:pt x="286" y="117"/>
                  </a:cubicBezTo>
                  <a:cubicBezTo>
                    <a:pt x="287" y="116"/>
                    <a:pt x="287" y="116"/>
                    <a:pt x="287" y="116"/>
                  </a:cubicBezTo>
                  <a:cubicBezTo>
                    <a:pt x="312" y="96"/>
                    <a:pt x="312" y="96"/>
                    <a:pt x="312" y="96"/>
                  </a:cubicBezTo>
                  <a:cubicBezTo>
                    <a:pt x="295" y="67"/>
                    <a:pt x="295" y="67"/>
                    <a:pt x="295" y="67"/>
                  </a:cubicBezTo>
                  <a:cubicBezTo>
                    <a:pt x="264" y="78"/>
                    <a:pt x="264" y="78"/>
                    <a:pt x="264" y="78"/>
                  </a:cubicBezTo>
                  <a:cubicBezTo>
                    <a:pt x="262" y="77"/>
                    <a:pt x="262" y="77"/>
                    <a:pt x="262" y="77"/>
                  </a:cubicBezTo>
                  <a:cubicBezTo>
                    <a:pt x="257" y="71"/>
                    <a:pt x="253" y="67"/>
                    <a:pt x="245" y="61"/>
                  </a:cubicBezTo>
                  <a:cubicBezTo>
                    <a:pt x="246" y="59"/>
                    <a:pt x="246" y="59"/>
                    <a:pt x="246" y="59"/>
                  </a:cubicBezTo>
                  <a:cubicBezTo>
                    <a:pt x="259" y="36"/>
                    <a:pt x="259" y="36"/>
                    <a:pt x="259" y="36"/>
                  </a:cubicBezTo>
                  <a:cubicBezTo>
                    <a:pt x="231" y="18"/>
                    <a:pt x="231" y="18"/>
                    <a:pt x="231" y="18"/>
                  </a:cubicBezTo>
                  <a:cubicBezTo>
                    <a:pt x="210" y="41"/>
                    <a:pt x="210" y="41"/>
                    <a:pt x="210" y="41"/>
                  </a:cubicBezTo>
                  <a:cubicBezTo>
                    <a:pt x="210" y="41"/>
                    <a:pt x="210" y="41"/>
                    <a:pt x="210" y="41"/>
                  </a:cubicBezTo>
                  <a:cubicBezTo>
                    <a:pt x="201" y="37"/>
                    <a:pt x="193" y="34"/>
                    <a:pt x="184" y="33"/>
                  </a:cubicBezTo>
                  <a:cubicBezTo>
                    <a:pt x="184" y="31"/>
                    <a:pt x="184" y="31"/>
                    <a:pt x="184" y="31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9" y="33"/>
                    <a:pt x="139" y="33"/>
                    <a:pt x="139" y="33"/>
                  </a:cubicBezTo>
                  <a:cubicBezTo>
                    <a:pt x="129" y="34"/>
                    <a:pt x="119" y="37"/>
                    <a:pt x="109" y="42"/>
                  </a:cubicBezTo>
                  <a:cubicBezTo>
                    <a:pt x="108" y="41"/>
                    <a:pt x="108" y="41"/>
                    <a:pt x="108" y="41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72" y="66"/>
                    <a:pt x="72" y="66"/>
                    <a:pt x="72" y="66"/>
                  </a:cubicBezTo>
                  <a:lnTo>
                    <a:pt x="72" y="67"/>
                  </a:lnTo>
                  <a:close/>
                  <a:moveTo>
                    <a:pt x="219" y="69"/>
                  </a:moveTo>
                  <a:cubicBezTo>
                    <a:pt x="271" y="100"/>
                    <a:pt x="287" y="167"/>
                    <a:pt x="256" y="219"/>
                  </a:cubicBezTo>
                  <a:cubicBezTo>
                    <a:pt x="224" y="271"/>
                    <a:pt x="157" y="287"/>
                    <a:pt x="106" y="256"/>
                  </a:cubicBezTo>
                  <a:cubicBezTo>
                    <a:pt x="54" y="225"/>
                    <a:pt x="37" y="157"/>
                    <a:pt x="69" y="106"/>
                  </a:cubicBezTo>
                  <a:cubicBezTo>
                    <a:pt x="100" y="54"/>
                    <a:pt x="167" y="38"/>
                    <a:pt x="219" y="6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  <p:sp>
          <p:nvSpPr>
            <p:cNvPr id="21" name="Freeform 16"/>
            <p:cNvSpPr/>
            <p:nvPr/>
          </p:nvSpPr>
          <p:spPr bwMode="auto">
            <a:xfrm>
              <a:off x="7126114" y="3091017"/>
              <a:ext cx="379106" cy="334127"/>
            </a:xfrm>
            <a:custGeom>
              <a:avLst/>
              <a:gdLst>
                <a:gd name="T0" fmla="*/ 113 w 125"/>
                <a:gd name="T1" fmla="*/ 62 h 110"/>
                <a:gd name="T2" fmla="*/ 117 w 125"/>
                <a:gd name="T3" fmla="*/ 97 h 110"/>
                <a:gd name="T4" fmla="*/ 82 w 125"/>
                <a:gd name="T5" fmla="*/ 102 h 110"/>
                <a:gd name="T6" fmla="*/ 13 w 125"/>
                <a:gd name="T7" fmla="*/ 49 h 110"/>
                <a:gd name="T8" fmla="*/ 9 w 125"/>
                <a:gd name="T9" fmla="*/ 14 h 110"/>
                <a:gd name="T10" fmla="*/ 44 w 125"/>
                <a:gd name="T11" fmla="*/ 9 h 110"/>
                <a:gd name="T12" fmla="*/ 113 w 125"/>
                <a:gd name="T13" fmla="*/ 6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110">
                  <a:moveTo>
                    <a:pt x="113" y="62"/>
                  </a:moveTo>
                  <a:cubicBezTo>
                    <a:pt x="124" y="70"/>
                    <a:pt x="125" y="86"/>
                    <a:pt x="117" y="97"/>
                  </a:cubicBezTo>
                  <a:cubicBezTo>
                    <a:pt x="109" y="108"/>
                    <a:pt x="93" y="110"/>
                    <a:pt x="82" y="102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2" y="41"/>
                    <a:pt x="0" y="25"/>
                    <a:pt x="9" y="14"/>
                  </a:cubicBezTo>
                  <a:cubicBezTo>
                    <a:pt x="17" y="3"/>
                    <a:pt x="33" y="0"/>
                    <a:pt x="44" y="9"/>
                  </a:cubicBezTo>
                  <a:lnTo>
                    <a:pt x="113" y="62"/>
                  </a:lnTo>
                  <a:close/>
                </a:path>
              </a:pathLst>
            </a:custGeom>
            <a:solidFill>
              <a:srgbClr val="FFA3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  <p:sp>
          <p:nvSpPr>
            <p:cNvPr id="22" name="Freeform 17"/>
            <p:cNvSpPr/>
            <p:nvPr/>
          </p:nvSpPr>
          <p:spPr bwMode="auto">
            <a:xfrm>
              <a:off x="6872948" y="3827383"/>
              <a:ext cx="426656" cy="218468"/>
            </a:xfrm>
            <a:custGeom>
              <a:avLst/>
              <a:gdLst>
                <a:gd name="T0" fmla="*/ 117 w 140"/>
                <a:gd name="T1" fmla="*/ 20 h 72"/>
                <a:gd name="T2" fmla="*/ 137 w 140"/>
                <a:gd name="T3" fmla="*/ 49 h 72"/>
                <a:gd name="T4" fmla="*/ 108 w 140"/>
                <a:gd name="T5" fmla="*/ 69 h 72"/>
                <a:gd name="T6" fmla="*/ 22 w 140"/>
                <a:gd name="T7" fmla="*/ 52 h 72"/>
                <a:gd name="T8" fmla="*/ 3 w 140"/>
                <a:gd name="T9" fmla="*/ 23 h 72"/>
                <a:gd name="T10" fmla="*/ 32 w 140"/>
                <a:gd name="T11" fmla="*/ 3 h 72"/>
                <a:gd name="T12" fmla="*/ 117 w 140"/>
                <a:gd name="T13" fmla="*/ 2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72">
                  <a:moveTo>
                    <a:pt x="117" y="20"/>
                  </a:moveTo>
                  <a:cubicBezTo>
                    <a:pt x="131" y="22"/>
                    <a:pt x="140" y="36"/>
                    <a:pt x="137" y="49"/>
                  </a:cubicBezTo>
                  <a:cubicBezTo>
                    <a:pt x="134" y="63"/>
                    <a:pt x="121" y="72"/>
                    <a:pt x="108" y="69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9" y="50"/>
                    <a:pt x="0" y="37"/>
                    <a:pt x="3" y="23"/>
                  </a:cubicBezTo>
                  <a:cubicBezTo>
                    <a:pt x="6" y="9"/>
                    <a:pt x="19" y="0"/>
                    <a:pt x="32" y="3"/>
                  </a:cubicBezTo>
                  <a:lnTo>
                    <a:pt x="117" y="20"/>
                  </a:lnTo>
                  <a:close/>
                </a:path>
              </a:pathLst>
            </a:custGeom>
            <a:solidFill>
              <a:srgbClr val="FFA3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  <p:sp>
          <p:nvSpPr>
            <p:cNvPr id="23" name="Freeform 18"/>
            <p:cNvSpPr/>
            <p:nvPr/>
          </p:nvSpPr>
          <p:spPr bwMode="auto">
            <a:xfrm>
              <a:off x="7059289" y="4532907"/>
              <a:ext cx="422800" cy="240315"/>
            </a:xfrm>
            <a:custGeom>
              <a:avLst/>
              <a:gdLst>
                <a:gd name="T0" fmla="*/ 105 w 139"/>
                <a:gd name="T1" fmla="*/ 4 h 79"/>
                <a:gd name="T2" fmla="*/ 136 w 139"/>
                <a:gd name="T3" fmla="*/ 22 h 79"/>
                <a:gd name="T4" fmla="*/ 118 w 139"/>
                <a:gd name="T5" fmla="*/ 52 h 79"/>
                <a:gd name="T6" fmla="*/ 34 w 139"/>
                <a:gd name="T7" fmla="*/ 75 h 79"/>
                <a:gd name="T8" fmla="*/ 4 w 139"/>
                <a:gd name="T9" fmla="*/ 57 h 79"/>
                <a:gd name="T10" fmla="*/ 21 w 139"/>
                <a:gd name="T11" fmla="*/ 26 h 79"/>
                <a:gd name="T12" fmla="*/ 105 w 139"/>
                <a:gd name="T13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79">
                  <a:moveTo>
                    <a:pt x="105" y="4"/>
                  </a:moveTo>
                  <a:cubicBezTo>
                    <a:pt x="118" y="0"/>
                    <a:pt x="132" y="8"/>
                    <a:pt x="136" y="22"/>
                  </a:cubicBezTo>
                  <a:cubicBezTo>
                    <a:pt x="139" y="35"/>
                    <a:pt x="131" y="49"/>
                    <a:pt x="118" y="52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1" y="79"/>
                    <a:pt x="7" y="71"/>
                    <a:pt x="4" y="57"/>
                  </a:cubicBezTo>
                  <a:cubicBezTo>
                    <a:pt x="0" y="44"/>
                    <a:pt x="8" y="30"/>
                    <a:pt x="21" y="26"/>
                  </a:cubicBezTo>
                  <a:lnTo>
                    <a:pt x="105" y="4"/>
                  </a:lnTo>
                  <a:close/>
                </a:path>
              </a:pathLst>
            </a:custGeom>
            <a:solidFill>
              <a:srgbClr val="FFA3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  <p:sp>
          <p:nvSpPr>
            <p:cNvPr id="24" name="Freeform 19"/>
            <p:cNvSpPr/>
            <p:nvPr/>
          </p:nvSpPr>
          <p:spPr bwMode="auto">
            <a:xfrm>
              <a:off x="9846685" y="4532907"/>
              <a:ext cx="425371" cy="240315"/>
            </a:xfrm>
            <a:custGeom>
              <a:avLst/>
              <a:gdLst>
                <a:gd name="T0" fmla="*/ 35 w 140"/>
                <a:gd name="T1" fmla="*/ 4 h 79"/>
                <a:gd name="T2" fmla="*/ 4 w 140"/>
                <a:gd name="T3" fmla="*/ 22 h 79"/>
                <a:gd name="T4" fmla="*/ 21 w 140"/>
                <a:gd name="T5" fmla="*/ 52 h 79"/>
                <a:gd name="T6" fmla="*/ 105 w 140"/>
                <a:gd name="T7" fmla="*/ 75 h 79"/>
                <a:gd name="T8" fmla="*/ 136 w 140"/>
                <a:gd name="T9" fmla="*/ 57 h 79"/>
                <a:gd name="T10" fmla="*/ 119 w 140"/>
                <a:gd name="T11" fmla="*/ 26 h 79"/>
                <a:gd name="T12" fmla="*/ 35 w 140"/>
                <a:gd name="T13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79">
                  <a:moveTo>
                    <a:pt x="35" y="4"/>
                  </a:moveTo>
                  <a:cubicBezTo>
                    <a:pt x="21" y="0"/>
                    <a:pt x="8" y="8"/>
                    <a:pt x="4" y="22"/>
                  </a:cubicBezTo>
                  <a:cubicBezTo>
                    <a:pt x="0" y="35"/>
                    <a:pt x="8" y="49"/>
                    <a:pt x="21" y="52"/>
                  </a:cubicBezTo>
                  <a:cubicBezTo>
                    <a:pt x="105" y="75"/>
                    <a:pt x="105" y="75"/>
                    <a:pt x="105" y="75"/>
                  </a:cubicBezTo>
                  <a:cubicBezTo>
                    <a:pt x="119" y="79"/>
                    <a:pt x="132" y="71"/>
                    <a:pt x="136" y="57"/>
                  </a:cubicBezTo>
                  <a:cubicBezTo>
                    <a:pt x="140" y="44"/>
                    <a:pt x="132" y="30"/>
                    <a:pt x="119" y="26"/>
                  </a:cubicBezTo>
                  <a:lnTo>
                    <a:pt x="35" y="4"/>
                  </a:lnTo>
                  <a:close/>
                </a:path>
              </a:pathLst>
            </a:custGeom>
            <a:solidFill>
              <a:srgbClr val="FFA3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  <p:sp>
          <p:nvSpPr>
            <p:cNvPr id="25" name="Freeform 20"/>
            <p:cNvSpPr/>
            <p:nvPr/>
          </p:nvSpPr>
          <p:spPr bwMode="auto">
            <a:xfrm>
              <a:off x="7442251" y="2848132"/>
              <a:ext cx="2335039" cy="2748843"/>
            </a:xfrm>
            <a:custGeom>
              <a:avLst/>
              <a:gdLst>
                <a:gd name="T0" fmla="*/ 702 w 768"/>
                <a:gd name="T1" fmla="*/ 412 h 904"/>
                <a:gd name="T2" fmla="*/ 611 w 768"/>
                <a:gd name="T3" fmla="*/ 601 h 904"/>
                <a:gd name="T4" fmla="*/ 611 w 768"/>
                <a:gd name="T5" fmla="*/ 602 h 904"/>
                <a:gd name="T6" fmla="*/ 609 w 768"/>
                <a:gd name="T7" fmla="*/ 604 h 904"/>
                <a:gd name="T8" fmla="*/ 606 w 768"/>
                <a:gd name="T9" fmla="*/ 606 h 904"/>
                <a:gd name="T10" fmla="*/ 606 w 768"/>
                <a:gd name="T11" fmla="*/ 607 h 904"/>
                <a:gd name="T12" fmla="*/ 536 w 768"/>
                <a:gd name="T13" fmla="*/ 735 h 904"/>
                <a:gd name="T14" fmla="*/ 523 w 768"/>
                <a:gd name="T15" fmla="*/ 827 h 904"/>
                <a:gd name="T16" fmla="*/ 523 w 768"/>
                <a:gd name="T17" fmla="*/ 833 h 904"/>
                <a:gd name="T18" fmla="*/ 521 w 768"/>
                <a:gd name="T19" fmla="*/ 837 h 904"/>
                <a:gd name="T20" fmla="*/ 504 w 768"/>
                <a:gd name="T21" fmla="*/ 844 h 904"/>
                <a:gd name="T22" fmla="*/ 274 w 768"/>
                <a:gd name="T23" fmla="*/ 844 h 904"/>
                <a:gd name="T24" fmla="*/ 257 w 768"/>
                <a:gd name="T25" fmla="*/ 837 h 904"/>
                <a:gd name="T26" fmla="*/ 255 w 768"/>
                <a:gd name="T27" fmla="*/ 832 h 904"/>
                <a:gd name="T28" fmla="*/ 256 w 768"/>
                <a:gd name="T29" fmla="*/ 827 h 904"/>
                <a:gd name="T30" fmla="*/ 243 w 768"/>
                <a:gd name="T31" fmla="*/ 737 h 904"/>
                <a:gd name="T32" fmla="*/ 185 w 768"/>
                <a:gd name="T33" fmla="*/ 622 h 904"/>
                <a:gd name="T34" fmla="*/ 170 w 768"/>
                <a:gd name="T35" fmla="*/ 604 h 904"/>
                <a:gd name="T36" fmla="*/ 136 w 768"/>
                <a:gd name="T37" fmla="*/ 571 h 904"/>
                <a:gd name="T38" fmla="*/ 109 w 768"/>
                <a:gd name="T39" fmla="*/ 530 h 904"/>
                <a:gd name="T40" fmla="*/ 75 w 768"/>
                <a:gd name="T41" fmla="*/ 436 h 904"/>
                <a:gd name="T42" fmla="*/ 70 w 768"/>
                <a:gd name="T43" fmla="*/ 378 h 904"/>
                <a:gd name="T44" fmla="*/ 342 w 768"/>
                <a:gd name="T45" fmla="*/ 65 h 904"/>
                <a:gd name="T46" fmla="*/ 305 w 768"/>
                <a:gd name="T47" fmla="*/ 0 h 904"/>
                <a:gd name="T48" fmla="*/ 0 w 768"/>
                <a:gd name="T49" fmla="*/ 378 h 904"/>
                <a:gd name="T50" fmla="*/ 132 w 768"/>
                <a:gd name="T51" fmla="*/ 669 h 904"/>
                <a:gd name="T52" fmla="*/ 186 w 768"/>
                <a:gd name="T53" fmla="*/ 825 h 904"/>
                <a:gd name="T54" fmla="*/ 204 w 768"/>
                <a:gd name="T55" fmla="*/ 883 h 904"/>
                <a:gd name="T56" fmla="*/ 226 w 768"/>
                <a:gd name="T57" fmla="*/ 902 h 904"/>
                <a:gd name="T58" fmla="*/ 380 w 768"/>
                <a:gd name="T59" fmla="*/ 903 h 904"/>
                <a:gd name="T60" fmla="*/ 547 w 768"/>
                <a:gd name="T61" fmla="*/ 904 h 904"/>
                <a:gd name="T62" fmla="*/ 575 w 768"/>
                <a:gd name="T63" fmla="*/ 883 h 904"/>
                <a:gd name="T64" fmla="*/ 593 w 768"/>
                <a:gd name="T65" fmla="*/ 825 h 904"/>
                <a:gd name="T66" fmla="*/ 658 w 768"/>
                <a:gd name="T67" fmla="*/ 654 h 904"/>
                <a:gd name="T68" fmla="*/ 662 w 768"/>
                <a:gd name="T69" fmla="*/ 650 h 904"/>
                <a:gd name="T70" fmla="*/ 768 w 768"/>
                <a:gd name="T71" fmla="*/ 442 h 904"/>
                <a:gd name="T72" fmla="*/ 702 w 768"/>
                <a:gd name="T73" fmla="*/ 412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8" h="904">
                  <a:moveTo>
                    <a:pt x="702" y="412"/>
                  </a:moveTo>
                  <a:cubicBezTo>
                    <a:pt x="694" y="485"/>
                    <a:pt x="661" y="552"/>
                    <a:pt x="611" y="601"/>
                  </a:cubicBezTo>
                  <a:cubicBezTo>
                    <a:pt x="611" y="602"/>
                    <a:pt x="611" y="602"/>
                    <a:pt x="611" y="602"/>
                  </a:cubicBezTo>
                  <a:cubicBezTo>
                    <a:pt x="610" y="603"/>
                    <a:pt x="609" y="603"/>
                    <a:pt x="609" y="604"/>
                  </a:cubicBezTo>
                  <a:cubicBezTo>
                    <a:pt x="609" y="604"/>
                    <a:pt x="608" y="605"/>
                    <a:pt x="606" y="606"/>
                  </a:cubicBezTo>
                  <a:cubicBezTo>
                    <a:pt x="606" y="607"/>
                    <a:pt x="606" y="607"/>
                    <a:pt x="606" y="607"/>
                  </a:cubicBezTo>
                  <a:cubicBezTo>
                    <a:pt x="595" y="619"/>
                    <a:pt x="556" y="665"/>
                    <a:pt x="536" y="735"/>
                  </a:cubicBezTo>
                  <a:cubicBezTo>
                    <a:pt x="528" y="762"/>
                    <a:pt x="523" y="793"/>
                    <a:pt x="523" y="827"/>
                  </a:cubicBezTo>
                  <a:cubicBezTo>
                    <a:pt x="523" y="829"/>
                    <a:pt x="523" y="831"/>
                    <a:pt x="523" y="833"/>
                  </a:cubicBezTo>
                  <a:cubicBezTo>
                    <a:pt x="523" y="833"/>
                    <a:pt x="522" y="835"/>
                    <a:pt x="521" y="837"/>
                  </a:cubicBezTo>
                  <a:cubicBezTo>
                    <a:pt x="519" y="839"/>
                    <a:pt x="514" y="842"/>
                    <a:pt x="504" y="844"/>
                  </a:cubicBezTo>
                  <a:cubicBezTo>
                    <a:pt x="274" y="844"/>
                    <a:pt x="274" y="844"/>
                    <a:pt x="274" y="844"/>
                  </a:cubicBezTo>
                  <a:cubicBezTo>
                    <a:pt x="265" y="842"/>
                    <a:pt x="260" y="840"/>
                    <a:pt x="257" y="837"/>
                  </a:cubicBezTo>
                  <a:cubicBezTo>
                    <a:pt x="256" y="836"/>
                    <a:pt x="255" y="833"/>
                    <a:pt x="255" y="832"/>
                  </a:cubicBezTo>
                  <a:cubicBezTo>
                    <a:pt x="256" y="830"/>
                    <a:pt x="256" y="830"/>
                    <a:pt x="256" y="827"/>
                  </a:cubicBezTo>
                  <a:cubicBezTo>
                    <a:pt x="256" y="794"/>
                    <a:pt x="251" y="764"/>
                    <a:pt x="243" y="737"/>
                  </a:cubicBezTo>
                  <a:cubicBezTo>
                    <a:pt x="227" y="683"/>
                    <a:pt x="201" y="643"/>
                    <a:pt x="185" y="622"/>
                  </a:cubicBezTo>
                  <a:cubicBezTo>
                    <a:pt x="180" y="616"/>
                    <a:pt x="175" y="610"/>
                    <a:pt x="170" y="604"/>
                  </a:cubicBezTo>
                  <a:cubicBezTo>
                    <a:pt x="159" y="593"/>
                    <a:pt x="146" y="583"/>
                    <a:pt x="136" y="571"/>
                  </a:cubicBezTo>
                  <a:cubicBezTo>
                    <a:pt x="125" y="558"/>
                    <a:pt x="116" y="544"/>
                    <a:pt x="109" y="530"/>
                  </a:cubicBezTo>
                  <a:cubicBezTo>
                    <a:pt x="94" y="501"/>
                    <a:pt x="81" y="469"/>
                    <a:pt x="75" y="436"/>
                  </a:cubicBezTo>
                  <a:cubicBezTo>
                    <a:pt x="72" y="417"/>
                    <a:pt x="70" y="397"/>
                    <a:pt x="70" y="378"/>
                  </a:cubicBezTo>
                  <a:cubicBezTo>
                    <a:pt x="70" y="219"/>
                    <a:pt x="189" y="87"/>
                    <a:pt x="342" y="65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131" y="38"/>
                    <a:pt x="0" y="193"/>
                    <a:pt x="0" y="378"/>
                  </a:cubicBezTo>
                  <a:cubicBezTo>
                    <a:pt x="0" y="494"/>
                    <a:pt x="51" y="598"/>
                    <a:pt x="132" y="669"/>
                  </a:cubicBezTo>
                  <a:cubicBezTo>
                    <a:pt x="151" y="694"/>
                    <a:pt x="185" y="750"/>
                    <a:pt x="186" y="825"/>
                  </a:cubicBezTo>
                  <a:cubicBezTo>
                    <a:pt x="184" y="841"/>
                    <a:pt x="188" y="864"/>
                    <a:pt x="204" y="883"/>
                  </a:cubicBezTo>
                  <a:cubicBezTo>
                    <a:pt x="210" y="890"/>
                    <a:pt x="218" y="897"/>
                    <a:pt x="226" y="902"/>
                  </a:cubicBezTo>
                  <a:cubicBezTo>
                    <a:pt x="380" y="903"/>
                    <a:pt x="380" y="903"/>
                    <a:pt x="380" y="903"/>
                  </a:cubicBezTo>
                  <a:cubicBezTo>
                    <a:pt x="547" y="904"/>
                    <a:pt x="547" y="904"/>
                    <a:pt x="547" y="904"/>
                  </a:cubicBezTo>
                  <a:cubicBezTo>
                    <a:pt x="558" y="899"/>
                    <a:pt x="567" y="892"/>
                    <a:pt x="575" y="883"/>
                  </a:cubicBezTo>
                  <a:cubicBezTo>
                    <a:pt x="590" y="864"/>
                    <a:pt x="594" y="841"/>
                    <a:pt x="593" y="825"/>
                  </a:cubicBezTo>
                  <a:cubicBezTo>
                    <a:pt x="594" y="723"/>
                    <a:pt x="657" y="655"/>
                    <a:pt x="658" y="654"/>
                  </a:cubicBezTo>
                  <a:cubicBezTo>
                    <a:pt x="660" y="653"/>
                    <a:pt x="661" y="652"/>
                    <a:pt x="662" y="650"/>
                  </a:cubicBezTo>
                  <a:cubicBezTo>
                    <a:pt x="717" y="595"/>
                    <a:pt x="755" y="522"/>
                    <a:pt x="768" y="442"/>
                  </a:cubicBezTo>
                  <a:cubicBezTo>
                    <a:pt x="750" y="433"/>
                    <a:pt x="720" y="420"/>
                    <a:pt x="702" y="412"/>
                  </a:cubicBezTo>
                  <a:close/>
                </a:path>
              </a:pathLst>
            </a:custGeom>
            <a:solidFill>
              <a:srgbClr val="FFA3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  <p:sp>
          <p:nvSpPr>
            <p:cNvPr id="26" name="Freeform 33"/>
            <p:cNvSpPr/>
            <p:nvPr/>
          </p:nvSpPr>
          <p:spPr bwMode="auto">
            <a:xfrm>
              <a:off x="7448677" y="2303247"/>
              <a:ext cx="704238" cy="298145"/>
            </a:xfrm>
            <a:custGeom>
              <a:avLst/>
              <a:gdLst>
                <a:gd name="T0" fmla="*/ 232 w 232"/>
                <a:gd name="T1" fmla="*/ 44 h 98"/>
                <a:gd name="T2" fmla="*/ 225 w 232"/>
                <a:gd name="T3" fmla="*/ 34 h 98"/>
                <a:gd name="T4" fmla="*/ 10 w 232"/>
                <a:gd name="T5" fmla="*/ 0 h 98"/>
                <a:gd name="T6" fmla="*/ 0 w 232"/>
                <a:gd name="T7" fmla="*/ 7 h 98"/>
                <a:gd name="T8" fmla="*/ 232 w 232"/>
                <a:gd name="T9" fmla="*/ 4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98">
                  <a:moveTo>
                    <a:pt x="232" y="44"/>
                  </a:moveTo>
                  <a:cubicBezTo>
                    <a:pt x="225" y="34"/>
                    <a:pt x="225" y="34"/>
                    <a:pt x="225" y="34"/>
                  </a:cubicBezTo>
                  <a:cubicBezTo>
                    <a:pt x="157" y="84"/>
                    <a:pt x="60" y="69"/>
                    <a:pt x="1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54" y="81"/>
                    <a:pt x="158" y="98"/>
                    <a:pt x="232" y="4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  <p:sp>
          <p:nvSpPr>
            <p:cNvPr id="27" name="Freeform 34"/>
            <p:cNvSpPr/>
            <p:nvPr/>
          </p:nvSpPr>
          <p:spPr bwMode="auto">
            <a:xfrm>
              <a:off x="7438396" y="2287826"/>
              <a:ext cx="57830" cy="57830"/>
            </a:xfrm>
            <a:custGeom>
              <a:avLst/>
              <a:gdLst>
                <a:gd name="T0" fmla="*/ 45 w 45"/>
                <a:gd name="T1" fmla="*/ 12 h 45"/>
                <a:gd name="T2" fmla="*/ 3 w 45"/>
                <a:gd name="T3" fmla="*/ 0 h 45"/>
                <a:gd name="T4" fmla="*/ 0 w 45"/>
                <a:gd name="T5" fmla="*/ 45 h 45"/>
                <a:gd name="T6" fmla="*/ 45 w 45"/>
                <a:gd name="T7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5">
                  <a:moveTo>
                    <a:pt x="45" y="12"/>
                  </a:moveTo>
                  <a:lnTo>
                    <a:pt x="3" y="0"/>
                  </a:lnTo>
                  <a:lnTo>
                    <a:pt x="0" y="45"/>
                  </a:lnTo>
                  <a:lnTo>
                    <a:pt x="45" y="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9980336" y="3921196"/>
              <a:ext cx="602715" cy="449787"/>
            </a:xfrm>
            <a:custGeom>
              <a:avLst/>
              <a:gdLst>
                <a:gd name="T0" fmla="*/ 0 w 198"/>
                <a:gd name="T1" fmla="*/ 129 h 148"/>
                <a:gd name="T2" fmla="*/ 3 w 198"/>
                <a:gd name="T3" fmla="*/ 117 h 148"/>
                <a:gd name="T4" fmla="*/ 186 w 198"/>
                <a:gd name="T5" fmla="*/ 0 h 148"/>
                <a:gd name="T6" fmla="*/ 198 w 198"/>
                <a:gd name="T7" fmla="*/ 2 h 148"/>
                <a:gd name="T8" fmla="*/ 0 w 198"/>
                <a:gd name="T9" fmla="*/ 12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48">
                  <a:moveTo>
                    <a:pt x="0" y="129"/>
                  </a:moveTo>
                  <a:cubicBezTo>
                    <a:pt x="3" y="117"/>
                    <a:pt x="3" y="117"/>
                    <a:pt x="3" y="117"/>
                  </a:cubicBezTo>
                  <a:cubicBezTo>
                    <a:pt x="86" y="135"/>
                    <a:pt x="168" y="83"/>
                    <a:pt x="186" y="0"/>
                  </a:cubicBezTo>
                  <a:cubicBezTo>
                    <a:pt x="198" y="2"/>
                    <a:pt x="198" y="2"/>
                    <a:pt x="198" y="2"/>
                  </a:cubicBezTo>
                  <a:cubicBezTo>
                    <a:pt x="178" y="92"/>
                    <a:pt x="90" y="148"/>
                    <a:pt x="0" y="12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  <p:sp>
          <p:nvSpPr>
            <p:cNvPr id="29" name="Freeform 36"/>
            <p:cNvSpPr/>
            <p:nvPr/>
          </p:nvSpPr>
          <p:spPr bwMode="auto">
            <a:xfrm>
              <a:off x="10530362" y="3890354"/>
              <a:ext cx="70681" cy="52689"/>
            </a:xfrm>
            <a:custGeom>
              <a:avLst/>
              <a:gdLst>
                <a:gd name="T0" fmla="*/ 0 w 55"/>
                <a:gd name="T1" fmla="*/ 29 h 41"/>
                <a:gd name="T2" fmla="*/ 34 w 55"/>
                <a:gd name="T3" fmla="*/ 0 h 41"/>
                <a:gd name="T4" fmla="*/ 55 w 55"/>
                <a:gd name="T5" fmla="*/ 41 h 41"/>
                <a:gd name="T6" fmla="*/ 0 w 55"/>
                <a:gd name="T7" fmla="*/ 2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1">
                  <a:moveTo>
                    <a:pt x="0" y="29"/>
                  </a:moveTo>
                  <a:lnTo>
                    <a:pt x="34" y="0"/>
                  </a:lnTo>
                  <a:lnTo>
                    <a:pt x="55" y="41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  <p:sp>
          <p:nvSpPr>
            <p:cNvPr id="30" name="Oval 37"/>
            <p:cNvSpPr>
              <a:spLocks noChangeArrowheads="1"/>
            </p:cNvSpPr>
            <p:nvPr/>
          </p:nvSpPr>
          <p:spPr bwMode="auto">
            <a:xfrm>
              <a:off x="10156396" y="4137094"/>
              <a:ext cx="244171" cy="24288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  <p:sp>
          <p:nvSpPr>
            <p:cNvPr id="31" name="Freeform 40"/>
            <p:cNvSpPr/>
            <p:nvPr/>
          </p:nvSpPr>
          <p:spPr bwMode="auto">
            <a:xfrm>
              <a:off x="7578472" y="2370072"/>
              <a:ext cx="277583" cy="280153"/>
            </a:xfrm>
            <a:custGeom>
              <a:avLst/>
              <a:gdLst>
                <a:gd name="T0" fmla="*/ 10 w 91"/>
                <a:gd name="T1" fmla="*/ 65 h 92"/>
                <a:gd name="T2" fmla="*/ 64 w 91"/>
                <a:gd name="T3" fmla="*/ 81 h 92"/>
                <a:gd name="T4" fmla="*/ 81 w 91"/>
                <a:gd name="T5" fmla="*/ 27 h 92"/>
                <a:gd name="T6" fmla="*/ 27 w 91"/>
                <a:gd name="T7" fmla="*/ 10 h 92"/>
                <a:gd name="T8" fmla="*/ 10 w 91"/>
                <a:gd name="T9" fmla="*/ 6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2">
                  <a:moveTo>
                    <a:pt x="10" y="65"/>
                  </a:moveTo>
                  <a:cubicBezTo>
                    <a:pt x="20" y="84"/>
                    <a:pt x="45" y="92"/>
                    <a:pt x="64" y="81"/>
                  </a:cubicBezTo>
                  <a:cubicBezTo>
                    <a:pt x="84" y="71"/>
                    <a:pt x="91" y="47"/>
                    <a:pt x="81" y="27"/>
                  </a:cubicBezTo>
                  <a:cubicBezTo>
                    <a:pt x="70" y="8"/>
                    <a:pt x="46" y="0"/>
                    <a:pt x="27" y="10"/>
                  </a:cubicBezTo>
                  <a:cubicBezTo>
                    <a:pt x="7" y="21"/>
                    <a:pt x="0" y="45"/>
                    <a:pt x="10" y="6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  <p:sp>
          <p:nvSpPr>
            <p:cNvPr id="32" name="Freeform 41"/>
            <p:cNvSpPr/>
            <p:nvPr/>
          </p:nvSpPr>
          <p:spPr bwMode="auto">
            <a:xfrm>
              <a:off x="9278669" y="1314999"/>
              <a:ext cx="1100051" cy="1101336"/>
            </a:xfrm>
            <a:custGeom>
              <a:avLst/>
              <a:gdLst>
                <a:gd name="T0" fmla="*/ 362 w 362"/>
                <a:gd name="T1" fmla="*/ 362 h 362"/>
                <a:gd name="T2" fmla="*/ 346 w 362"/>
                <a:gd name="T3" fmla="*/ 362 h 362"/>
                <a:gd name="T4" fmla="*/ 0 w 362"/>
                <a:gd name="T5" fmla="*/ 16 h 362"/>
                <a:gd name="T6" fmla="*/ 0 w 362"/>
                <a:gd name="T7" fmla="*/ 0 h 362"/>
                <a:gd name="T8" fmla="*/ 362 w 362"/>
                <a:gd name="T9" fmla="*/ 3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2" h="362">
                  <a:moveTo>
                    <a:pt x="362" y="362"/>
                  </a:moveTo>
                  <a:cubicBezTo>
                    <a:pt x="346" y="362"/>
                    <a:pt x="346" y="362"/>
                    <a:pt x="346" y="362"/>
                  </a:cubicBezTo>
                  <a:cubicBezTo>
                    <a:pt x="346" y="171"/>
                    <a:pt x="191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0" y="0"/>
                    <a:pt x="362" y="162"/>
                    <a:pt x="362" y="3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  <p:sp>
          <p:nvSpPr>
            <p:cNvPr id="33" name="Freeform 42"/>
            <p:cNvSpPr/>
            <p:nvPr/>
          </p:nvSpPr>
          <p:spPr bwMode="auto">
            <a:xfrm>
              <a:off x="9216984" y="1261025"/>
              <a:ext cx="100239" cy="154213"/>
            </a:xfrm>
            <a:custGeom>
              <a:avLst/>
              <a:gdLst>
                <a:gd name="T0" fmla="*/ 78 w 78"/>
                <a:gd name="T1" fmla="*/ 0 h 120"/>
                <a:gd name="T2" fmla="*/ 0 w 78"/>
                <a:gd name="T3" fmla="*/ 56 h 120"/>
                <a:gd name="T4" fmla="*/ 74 w 78"/>
                <a:gd name="T5" fmla="*/ 120 h 120"/>
                <a:gd name="T6" fmla="*/ 78 w 78"/>
                <a:gd name="T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120">
                  <a:moveTo>
                    <a:pt x="78" y="0"/>
                  </a:moveTo>
                  <a:lnTo>
                    <a:pt x="0" y="56"/>
                  </a:lnTo>
                  <a:lnTo>
                    <a:pt x="74" y="12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  <p:sp>
          <p:nvSpPr>
            <p:cNvPr id="34" name="Oval 43"/>
            <p:cNvSpPr>
              <a:spLocks noChangeArrowheads="1"/>
            </p:cNvSpPr>
            <p:nvPr/>
          </p:nvSpPr>
          <p:spPr bwMode="auto">
            <a:xfrm>
              <a:off x="9886524" y="1501340"/>
              <a:ext cx="355974" cy="35854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  <p:sp>
          <p:nvSpPr>
            <p:cNvPr id="36" name="TextBox 29"/>
            <p:cNvSpPr txBox="1"/>
            <p:nvPr/>
          </p:nvSpPr>
          <p:spPr>
            <a:xfrm>
              <a:off x="9865407" y="1521285"/>
              <a:ext cx="387925" cy="348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Noto Sans S Chinese Regular" panose="020B0500000000000000" pitchFamily="34" charset="-122"/>
                  <a:cs typeface="+mn-lt"/>
                </a:rPr>
                <a:t>03</a:t>
              </a: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  <p:sp>
          <p:nvSpPr>
            <p:cNvPr id="38" name="AutoShape 115"/>
            <p:cNvSpPr>
              <a:spLocks noChangeAspect="1"/>
            </p:cNvSpPr>
            <p:nvPr/>
          </p:nvSpPr>
          <p:spPr bwMode="auto">
            <a:xfrm>
              <a:off x="8370754" y="3796486"/>
              <a:ext cx="496025" cy="4961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357" y="18801"/>
                  </a:moveTo>
                  <a:cubicBezTo>
                    <a:pt x="21518" y="18965"/>
                    <a:pt x="21599" y="19177"/>
                    <a:pt x="21599" y="19436"/>
                  </a:cubicBezTo>
                  <a:cubicBezTo>
                    <a:pt x="21599" y="19580"/>
                    <a:pt x="21518" y="19775"/>
                    <a:pt x="21357" y="20018"/>
                  </a:cubicBezTo>
                  <a:cubicBezTo>
                    <a:pt x="21193" y="20261"/>
                    <a:pt x="20989" y="20504"/>
                    <a:pt x="20746" y="20741"/>
                  </a:cubicBezTo>
                  <a:cubicBezTo>
                    <a:pt x="20503" y="20978"/>
                    <a:pt x="20260" y="21184"/>
                    <a:pt x="20023" y="21348"/>
                  </a:cubicBezTo>
                  <a:cubicBezTo>
                    <a:pt x="19783" y="21518"/>
                    <a:pt x="19593" y="21599"/>
                    <a:pt x="19447" y="21599"/>
                  </a:cubicBezTo>
                  <a:cubicBezTo>
                    <a:pt x="19189" y="21599"/>
                    <a:pt x="18975" y="21515"/>
                    <a:pt x="18811" y="21343"/>
                  </a:cubicBezTo>
                  <a:lnTo>
                    <a:pt x="13957" y="16502"/>
                  </a:lnTo>
                  <a:cubicBezTo>
                    <a:pt x="13217" y="16980"/>
                    <a:pt x="12428" y="17350"/>
                    <a:pt x="11589" y="17604"/>
                  </a:cubicBezTo>
                  <a:cubicBezTo>
                    <a:pt x="10750" y="17864"/>
                    <a:pt x="9891" y="17991"/>
                    <a:pt x="9007" y="17991"/>
                  </a:cubicBezTo>
                  <a:cubicBezTo>
                    <a:pt x="7769" y="17991"/>
                    <a:pt x="6608" y="17759"/>
                    <a:pt x="5517" y="17290"/>
                  </a:cubicBezTo>
                  <a:cubicBezTo>
                    <a:pt x="4427" y="16822"/>
                    <a:pt x="3469" y="16175"/>
                    <a:pt x="2644" y="15353"/>
                  </a:cubicBezTo>
                  <a:cubicBezTo>
                    <a:pt x="1816" y="14534"/>
                    <a:pt x="1172" y="13580"/>
                    <a:pt x="700" y="12487"/>
                  </a:cubicBezTo>
                  <a:cubicBezTo>
                    <a:pt x="231" y="11400"/>
                    <a:pt x="0" y="10236"/>
                    <a:pt x="0" y="8999"/>
                  </a:cubicBezTo>
                  <a:cubicBezTo>
                    <a:pt x="0" y="7768"/>
                    <a:pt x="231" y="6602"/>
                    <a:pt x="700" y="5515"/>
                  </a:cubicBezTo>
                  <a:cubicBezTo>
                    <a:pt x="1169" y="4422"/>
                    <a:pt x="1816" y="3467"/>
                    <a:pt x="2644" y="2645"/>
                  </a:cubicBezTo>
                  <a:cubicBezTo>
                    <a:pt x="3469" y="1827"/>
                    <a:pt x="4424" y="1180"/>
                    <a:pt x="5512" y="708"/>
                  </a:cubicBezTo>
                  <a:cubicBezTo>
                    <a:pt x="6600" y="237"/>
                    <a:pt x="7764" y="0"/>
                    <a:pt x="9007" y="0"/>
                  </a:cubicBezTo>
                  <a:cubicBezTo>
                    <a:pt x="10244" y="0"/>
                    <a:pt x="11403" y="237"/>
                    <a:pt x="12488" y="708"/>
                  </a:cubicBezTo>
                  <a:cubicBezTo>
                    <a:pt x="13573" y="1180"/>
                    <a:pt x="14530" y="1827"/>
                    <a:pt x="15358" y="2645"/>
                  </a:cubicBezTo>
                  <a:cubicBezTo>
                    <a:pt x="16183" y="3467"/>
                    <a:pt x="16830" y="4422"/>
                    <a:pt x="17299" y="5515"/>
                  </a:cubicBezTo>
                  <a:cubicBezTo>
                    <a:pt x="17768" y="6602"/>
                    <a:pt x="18003" y="7768"/>
                    <a:pt x="18003" y="8999"/>
                  </a:cubicBezTo>
                  <a:cubicBezTo>
                    <a:pt x="18003" y="9886"/>
                    <a:pt x="17873" y="10747"/>
                    <a:pt x="17616" y="11589"/>
                  </a:cubicBezTo>
                  <a:cubicBezTo>
                    <a:pt x="17359" y="12433"/>
                    <a:pt x="16991" y="13218"/>
                    <a:pt x="16514" y="13947"/>
                  </a:cubicBezTo>
                  <a:lnTo>
                    <a:pt x="21357" y="18801"/>
                  </a:lnTo>
                  <a:close/>
                  <a:moveTo>
                    <a:pt x="3596" y="8999"/>
                  </a:moveTo>
                  <a:cubicBezTo>
                    <a:pt x="3596" y="9759"/>
                    <a:pt x="3740" y="10465"/>
                    <a:pt x="4028" y="11117"/>
                  </a:cubicBezTo>
                  <a:cubicBezTo>
                    <a:pt x="4317" y="11770"/>
                    <a:pt x="4707" y="12337"/>
                    <a:pt x="5193" y="12820"/>
                  </a:cubicBezTo>
                  <a:cubicBezTo>
                    <a:pt x="5679" y="13300"/>
                    <a:pt x="6252" y="13684"/>
                    <a:pt x="6908" y="13969"/>
                  </a:cubicBezTo>
                  <a:cubicBezTo>
                    <a:pt x="7566" y="14252"/>
                    <a:pt x="8264" y="14393"/>
                    <a:pt x="9004" y="14393"/>
                  </a:cubicBezTo>
                  <a:cubicBezTo>
                    <a:pt x="9744" y="14393"/>
                    <a:pt x="10439" y="14252"/>
                    <a:pt x="11092" y="13969"/>
                  </a:cubicBezTo>
                  <a:cubicBezTo>
                    <a:pt x="11745" y="13684"/>
                    <a:pt x="12318" y="13300"/>
                    <a:pt x="12801" y="12820"/>
                  </a:cubicBezTo>
                  <a:cubicBezTo>
                    <a:pt x="13290" y="12337"/>
                    <a:pt x="13677" y="11770"/>
                    <a:pt x="13965" y="11117"/>
                  </a:cubicBezTo>
                  <a:cubicBezTo>
                    <a:pt x="14254" y="10465"/>
                    <a:pt x="14398" y="9759"/>
                    <a:pt x="14398" y="8999"/>
                  </a:cubicBezTo>
                  <a:cubicBezTo>
                    <a:pt x="14398" y="8259"/>
                    <a:pt x="14254" y="7565"/>
                    <a:pt x="13965" y="6912"/>
                  </a:cubicBezTo>
                  <a:cubicBezTo>
                    <a:pt x="13674" y="6257"/>
                    <a:pt x="13290" y="5684"/>
                    <a:pt x="12801" y="5192"/>
                  </a:cubicBezTo>
                  <a:cubicBezTo>
                    <a:pt x="12315" y="4704"/>
                    <a:pt x="11745" y="4317"/>
                    <a:pt x="11092" y="4032"/>
                  </a:cubicBezTo>
                  <a:cubicBezTo>
                    <a:pt x="10439" y="3749"/>
                    <a:pt x="9741" y="3605"/>
                    <a:pt x="9004" y="3605"/>
                  </a:cubicBezTo>
                  <a:cubicBezTo>
                    <a:pt x="8267" y="3605"/>
                    <a:pt x="7566" y="3749"/>
                    <a:pt x="6908" y="4032"/>
                  </a:cubicBezTo>
                  <a:cubicBezTo>
                    <a:pt x="6252" y="4317"/>
                    <a:pt x="5676" y="4704"/>
                    <a:pt x="5193" y="5192"/>
                  </a:cubicBezTo>
                  <a:cubicBezTo>
                    <a:pt x="4707" y="5684"/>
                    <a:pt x="4317" y="6257"/>
                    <a:pt x="4028" y="6912"/>
                  </a:cubicBezTo>
                  <a:cubicBezTo>
                    <a:pt x="3740" y="7565"/>
                    <a:pt x="3596" y="8256"/>
                    <a:pt x="3596" y="8999"/>
                  </a:cubicBezTo>
                  <a:moveTo>
                    <a:pt x="9007" y="5591"/>
                  </a:moveTo>
                  <a:cubicBezTo>
                    <a:pt x="9185" y="5591"/>
                    <a:pt x="9343" y="5656"/>
                    <a:pt x="9473" y="5785"/>
                  </a:cubicBezTo>
                  <a:cubicBezTo>
                    <a:pt x="9603" y="5918"/>
                    <a:pt x="9668" y="6082"/>
                    <a:pt x="9668" y="6279"/>
                  </a:cubicBezTo>
                  <a:cubicBezTo>
                    <a:pt x="9668" y="6460"/>
                    <a:pt x="9603" y="6616"/>
                    <a:pt x="9473" y="6745"/>
                  </a:cubicBezTo>
                  <a:cubicBezTo>
                    <a:pt x="9343" y="6878"/>
                    <a:pt x="9185" y="6943"/>
                    <a:pt x="9007" y="6943"/>
                  </a:cubicBezTo>
                  <a:cubicBezTo>
                    <a:pt x="8439" y="6943"/>
                    <a:pt x="7953" y="7144"/>
                    <a:pt x="7552" y="7536"/>
                  </a:cubicBezTo>
                  <a:cubicBezTo>
                    <a:pt x="7151" y="7934"/>
                    <a:pt x="6950" y="8423"/>
                    <a:pt x="6950" y="8996"/>
                  </a:cubicBezTo>
                  <a:cubicBezTo>
                    <a:pt x="6950" y="9180"/>
                    <a:pt x="6885" y="9332"/>
                    <a:pt x="6755" y="9465"/>
                  </a:cubicBezTo>
                  <a:cubicBezTo>
                    <a:pt x="6622" y="9595"/>
                    <a:pt x="6467" y="9657"/>
                    <a:pt x="6289" y="9657"/>
                  </a:cubicBezTo>
                  <a:cubicBezTo>
                    <a:pt x="6080" y="9657"/>
                    <a:pt x="5913" y="9595"/>
                    <a:pt x="5786" y="9465"/>
                  </a:cubicBezTo>
                  <a:cubicBezTo>
                    <a:pt x="5659" y="9332"/>
                    <a:pt x="5599" y="9180"/>
                    <a:pt x="5599" y="8996"/>
                  </a:cubicBezTo>
                  <a:cubicBezTo>
                    <a:pt x="5599" y="8539"/>
                    <a:pt x="5684" y="8104"/>
                    <a:pt x="5862" y="7686"/>
                  </a:cubicBezTo>
                  <a:cubicBezTo>
                    <a:pt x="6037" y="7271"/>
                    <a:pt x="6280" y="6907"/>
                    <a:pt x="6597" y="6590"/>
                  </a:cubicBezTo>
                  <a:cubicBezTo>
                    <a:pt x="6905" y="6277"/>
                    <a:pt x="7264" y="6028"/>
                    <a:pt x="7676" y="5856"/>
                  </a:cubicBezTo>
                  <a:cubicBezTo>
                    <a:pt x="8086" y="5681"/>
                    <a:pt x="8529" y="5591"/>
                    <a:pt x="9007" y="559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50789" tIns="50789" rIns="50789" bIns="50789" anchor="ctr"/>
            <a:lstStyle/>
            <a:p>
              <a:pPr marL="0" marR="0" lvl="0" indent="0" algn="l" defTabSz="456565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Noto Sans S Chinese Regular" panose="020B0500000000000000" pitchFamily="34" charset="-122"/>
                <a:cs typeface="+mn-lt"/>
                <a:sym typeface="Gill Sans" charset="0"/>
              </a:endParaRPr>
            </a:p>
          </p:txBody>
        </p:sp>
        <p:sp>
          <p:nvSpPr>
            <p:cNvPr id="39" name="Freeform 290"/>
            <p:cNvSpPr>
              <a:spLocks noChangeAspect="1" noChangeArrowheads="1"/>
            </p:cNvSpPr>
            <p:nvPr/>
          </p:nvSpPr>
          <p:spPr bwMode="auto">
            <a:xfrm>
              <a:off x="7755574" y="1904644"/>
              <a:ext cx="276540" cy="214190"/>
            </a:xfrm>
            <a:custGeom>
              <a:avLst/>
              <a:gdLst>
                <a:gd name="T0" fmla="*/ 995 w 996"/>
                <a:gd name="T1" fmla="*/ 409 h 770"/>
                <a:gd name="T2" fmla="*/ 836 w 996"/>
                <a:gd name="T3" fmla="*/ 409 h 770"/>
                <a:gd name="T4" fmla="*/ 543 w 996"/>
                <a:gd name="T5" fmla="*/ 192 h 770"/>
                <a:gd name="T6" fmla="*/ 384 w 996"/>
                <a:gd name="T7" fmla="*/ 275 h 770"/>
                <a:gd name="T8" fmla="*/ 360 w 996"/>
                <a:gd name="T9" fmla="*/ 158 h 770"/>
                <a:gd name="T10" fmla="*/ 702 w 996"/>
                <a:gd name="T11" fmla="*/ 33 h 770"/>
                <a:gd name="T12" fmla="*/ 836 w 996"/>
                <a:gd name="T13" fmla="*/ 133 h 770"/>
                <a:gd name="T14" fmla="*/ 334 w 996"/>
                <a:gd name="T15" fmla="*/ 626 h 770"/>
                <a:gd name="T16" fmla="*/ 276 w 996"/>
                <a:gd name="T17" fmla="*/ 551 h 770"/>
                <a:gd name="T18" fmla="*/ 209 w 996"/>
                <a:gd name="T19" fmla="*/ 484 h 770"/>
                <a:gd name="T20" fmla="*/ 109 w 996"/>
                <a:gd name="T21" fmla="*/ 434 h 770"/>
                <a:gd name="T22" fmla="*/ 159 w 996"/>
                <a:gd name="T23" fmla="*/ 535 h 770"/>
                <a:gd name="T24" fmla="*/ 226 w 996"/>
                <a:gd name="T25" fmla="*/ 602 h 770"/>
                <a:gd name="T26" fmla="*/ 293 w 996"/>
                <a:gd name="T27" fmla="*/ 668 h 770"/>
                <a:gd name="T28" fmla="*/ 393 w 996"/>
                <a:gd name="T29" fmla="*/ 727 h 770"/>
                <a:gd name="T30" fmla="*/ 334 w 996"/>
                <a:gd name="T31" fmla="*/ 626 h 770"/>
                <a:gd name="T32" fmla="*/ 594 w 996"/>
                <a:gd name="T33" fmla="*/ 267 h 770"/>
                <a:gd name="T34" fmla="*/ 443 w 996"/>
                <a:gd name="T35" fmla="*/ 301 h 770"/>
                <a:gd name="T36" fmla="*/ 284 w 996"/>
                <a:gd name="T37" fmla="*/ 217 h 770"/>
                <a:gd name="T38" fmla="*/ 460 w 996"/>
                <a:gd name="T39" fmla="*/ 50 h 770"/>
                <a:gd name="T40" fmla="*/ 184 w 996"/>
                <a:gd name="T41" fmla="*/ 100 h 770"/>
                <a:gd name="T42" fmla="*/ 0 w 996"/>
                <a:gd name="T43" fmla="*/ 66 h 770"/>
                <a:gd name="T44" fmla="*/ 50 w 996"/>
                <a:gd name="T45" fmla="*/ 443 h 770"/>
                <a:gd name="T46" fmla="*/ 234 w 996"/>
                <a:gd name="T47" fmla="*/ 392 h 770"/>
                <a:gd name="T48" fmla="*/ 293 w 996"/>
                <a:gd name="T49" fmla="*/ 468 h 770"/>
                <a:gd name="T50" fmla="*/ 360 w 996"/>
                <a:gd name="T51" fmla="*/ 535 h 770"/>
                <a:gd name="T52" fmla="*/ 426 w 996"/>
                <a:gd name="T53" fmla="*/ 610 h 770"/>
                <a:gd name="T54" fmla="*/ 477 w 996"/>
                <a:gd name="T55" fmla="*/ 727 h 770"/>
                <a:gd name="T56" fmla="*/ 543 w 996"/>
                <a:gd name="T57" fmla="*/ 660 h 770"/>
                <a:gd name="T58" fmla="*/ 485 w 996"/>
                <a:gd name="T59" fmla="*/ 585 h 770"/>
                <a:gd name="T60" fmla="*/ 569 w 996"/>
                <a:gd name="T61" fmla="*/ 668 h 770"/>
                <a:gd name="T62" fmla="*/ 627 w 996"/>
                <a:gd name="T63" fmla="*/ 602 h 770"/>
                <a:gd name="T64" fmla="*/ 652 w 996"/>
                <a:gd name="T65" fmla="*/ 610 h 770"/>
                <a:gd name="T66" fmla="*/ 719 w 996"/>
                <a:gd name="T67" fmla="*/ 543 h 770"/>
                <a:gd name="T68" fmla="*/ 727 w 996"/>
                <a:gd name="T69" fmla="*/ 526 h 770"/>
                <a:gd name="T70" fmla="*/ 786 w 996"/>
                <a:gd name="T71" fmla="*/ 535 h 770"/>
                <a:gd name="T72" fmla="*/ 786 w 996"/>
                <a:gd name="T73" fmla="*/ 468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6" h="770">
                  <a:moveTo>
                    <a:pt x="995" y="100"/>
                  </a:moveTo>
                  <a:cubicBezTo>
                    <a:pt x="995" y="409"/>
                    <a:pt x="995" y="409"/>
                    <a:pt x="995" y="409"/>
                  </a:cubicBezTo>
                  <a:cubicBezTo>
                    <a:pt x="995" y="409"/>
                    <a:pt x="928" y="426"/>
                    <a:pt x="920" y="426"/>
                  </a:cubicBezTo>
                  <a:cubicBezTo>
                    <a:pt x="903" y="426"/>
                    <a:pt x="861" y="443"/>
                    <a:pt x="836" y="409"/>
                  </a:cubicBezTo>
                  <a:cubicBezTo>
                    <a:pt x="786" y="367"/>
                    <a:pt x="619" y="192"/>
                    <a:pt x="619" y="192"/>
                  </a:cubicBezTo>
                  <a:cubicBezTo>
                    <a:pt x="619" y="192"/>
                    <a:pt x="594" y="167"/>
                    <a:pt x="543" y="192"/>
                  </a:cubicBezTo>
                  <a:cubicBezTo>
                    <a:pt x="502" y="217"/>
                    <a:pt x="443" y="250"/>
                    <a:pt x="418" y="259"/>
                  </a:cubicBezTo>
                  <a:cubicBezTo>
                    <a:pt x="410" y="267"/>
                    <a:pt x="393" y="275"/>
                    <a:pt x="384" y="275"/>
                  </a:cubicBezTo>
                  <a:cubicBezTo>
                    <a:pt x="351" y="275"/>
                    <a:pt x="326" y="242"/>
                    <a:pt x="326" y="209"/>
                  </a:cubicBezTo>
                  <a:cubicBezTo>
                    <a:pt x="326" y="183"/>
                    <a:pt x="343" y="167"/>
                    <a:pt x="360" y="158"/>
                  </a:cubicBezTo>
                  <a:cubicBezTo>
                    <a:pt x="426" y="116"/>
                    <a:pt x="552" y="50"/>
                    <a:pt x="602" y="16"/>
                  </a:cubicBezTo>
                  <a:cubicBezTo>
                    <a:pt x="635" y="0"/>
                    <a:pt x="652" y="0"/>
                    <a:pt x="702" y="33"/>
                  </a:cubicBezTo>
                  <a:cubicBezTo>
                    <a:pt x="752" y="83"/>
                    <a:pt x="803" y="125"/>
                    <a:pt x="803" y="125"/>
                  </a:cubicBezTo>
                  <a:cubicBezTo>
                    <a:pt x="803" y="125"/>
                    <a:pt x="819" y="133"/>
                    <a:pt x="836" y="133"/>
                  </a:cubicBezTo>
                  <a:cubicBezTo>
                    <a:pt x="878" y="125"/>
                    <a:pt x="995" y="100"/>
                    <a:pt x="995" y="100"/>
                  </a:cubicBezTo>
                  <a:close/>
                  <a:moveTo>
                    <a:pt x="334" y="626"/>
                  </a:moveTo>
                  <a:cubicBezTo>
                    <a:pt x="343" y="610"/>
                    <a:pt x="343" y="585"/>
                    <a:pt x="326" y="568"/>
                  </a:cubicBezTo>
                  <a:cubicBezTo>
                    <a:pt x="309" y="551"/>
                    <a:pt x="293" y="551"/>
                    <a:pt x="276" y="551"/>
                  </a:cubicBezTo>
                  <a:cubicBezTo>
                    <a:pt x="276" y="535"/>
                    <a:pt x="276" y="510"/>
                    <a:pt x="259" y="501"/>
                  </a:cubicBezTo>
                  <a:cubicBezTo>
                    <a:pt x="251" y="484"/>
                    <a:pt x="226" y="476"/>
                    <a:pt x="209" y="484"/>
                  </a:cubicBezTo>
                  <a:cubicBezTo>
                    <a:pt x="217" y="468"/>
                    <a:pt x="209" y="443"/>
                    <a:pt x="201" y="426"/>
                  </a:cubicBezTo>
                  <a:cubicBezTo>
                    <a:pt x="176" y="401"/>
                    <a:pt x="134" y="409"/>
                    <a:pt x="109" y="434"/>
                  </a:cubicBezTo>
                  <a:cubicBezTo>
                    <a:pt x="92" y="451"/>
                    <a:pt x="75" y="501"/>
                    <a:pt x="92" y="526"/>
                  </a:cubicBezTo>
                  <a:cubicBezTo>
                    <a:pt x="117" y="551"/>
                    <a:pt x="142" y="535"/>
                    <a:pt x="159" y="535"/>
                  </a:cubicBezTo>
                  <a:cubicBezTo>
                    <a:pt x="159" y="551"/>
                    <a:pt x="142" y="568"/>
                    <a:pt x="159" y="593"/>
                  </a:cubicBezTo>
                  <a:cubicBezTo>
                    <a:pt x="176" y="618"/>
                    <a:pt x="209" y="602"/>
                    <a:pt x="226" y="602"/>
                  </a:cubicBezTo>
                  <a:cubicBezTo>
                    <a:pt x="217" y="618"/>
                    <a:pt x="201" y="643"/>
                    <a:pt x="226" y="668"/>
                  </a:cubicBezTo>
                  <a:cubicBezTo>
                    <a:pt x="242" y="685"/>
                    <a:pt x="276" y="677"/>
                    <a:pt x="293" y="668"/>
                  </a:cubicBezTo>
                  <a:cubicBezTo>
                    <a:pt x="284" y="693"/>
                    <a:pt x="268" y="710"/>
                    <a:pt x="293" y="744"/>
                  </a:cubicBezTo>
                  <a:cubicBezTo>
                    <a:pt x="318" y="769"/>
                    <a:pt x="368" y="752"/>
                    <a:pt x="393" y="727"/>
                  </a:cubicBezTo>
                  <a:cubicBezTo>
                    <a:pt x="418" y="702"/>
                    <a:pt x="418" y="668"/>
                    <a:pt x="393" y="643"/>
                  </a:cubicBezTo>
                  <a:cubicBezTo>
                    <a:pt x="376" y="626"/>
                    <a:pt x="360" y="626"/>
                    <a:pt x="334" y="626"/>
                  </a:cubicBezTo>
                  <a:close/>
                  <a:moveTo>
                    <a:pt x="786" y="468"/>
                  </a:moveTo>
                  <a:cubicBezTo>
                    <a:pt x="610" y="284"/>
                    <a:pt x="694" y="367"/>
                    <a:pt x="594" y="267"/>
                  </a:cubicBezTo>
                  <a:cubicBezTo>
                    <a:pt x="594" y="267"/>
                    <a:pt x="569" y="234"/>
                    <a:pt x="527" y="259"/>
                  </a:cubicBezTo>
                  <a:cubicBezTo>
                    <a:pt x="502" y="267"/>
                    <a:pt x="468" y="284"/>
                    <a:pt x="443" y="301"/>
                  </a:cubicBezTo>
                  <a:cubicBezTo>
                    <a:pt x="418" y="309"/>
                    <a:pt x="393" y="317"/>
                    <a:pt x="384" y="317"/>
                  </a:cubicBezTo>
                  <a:cubicBezTo>
                    <a:pt x="326" y="317"/>
                    <a:pt x="284" y="267"/>
                    <a:pt x="284" y="217"/>
                  </a:cubicBezTo>
                  <a:cubicBezTo>
                    <a:pt x="284" y="175"/>
                    <a:pt x="301" y="142"/>
                    <a:pt x="334" y="125"/>
                  </a:cubicBezTo>
                  <a:cubicBezTo>
                    <a:pt x="368" y="100"/>
                    <a:pt x="460" y="50"/>
                    <a:pt x="460" y="50"/>
                  </a:cubicBezTo>
                  <a:cubicBezTo>
                    <a:pt x="460" y="50"/>
                    <a:pt x="435" y="8"/>
                    <a:pt x="376" y="8"/>
                  </a:cubicBezTo>
                  <a:cubicBezTo>
                    <a:pt x="309" y="8"/>
                    <a:pt x="184" y="100"/>
                    <a:pt x="184" y="100"/>
                  </a:cubicBezTo>
                  <a:cubicBezTo>
                    <a:pt x="184" y="100"/>
                    <a:pt x="150" y="116"/>
                    <a:pt x="100" y="10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426"/>
                    <a:pt x="25" y="434"/>
                    <a:pt x="50" y="443"/>
                  </a:cubicBezTo>
                  <a:cubicBezTo>
                    <a:pt x="59" y="426"/>
                    <a:pt x="67" y="409"/>
                    <a:pt x="83" y="392"/>
                  </a:cubicBezTo>
                  <a:cubicBezTo>
                    <a:pt x="125" y="351"/>
                    <a:pt x="192" y="351"/>
                    <a:pt x="234" y="392"/>
                  </a:cubicBezTo>
                  <a:cubicBezTo>
                    <a:pt x="242" y="409"/>
                    <a:pt x="251" y="417"/>
                    <a:pt x="251" y="434"/>
                  </a:cubicBezTo>
                  <a:cubicBezTo>
                    <a:pt x="268" y="443"/>
                    <a:pt x="284" y="451"/>
                    <a:pt x="293" y="468"/>
                  </a:cubicBezTo>
                  <a:cubicBezTo>
                    <a:pt x="309" y="476"/>
                    <a:pt x="318" y="493"/>
                    <a:pt x="318" y="510"/>
                  </a:cubicBezTo>
                  <a:cubicBezTo>
                    <a:pt x="334" y="510"/>
                    <a:pt x="351" y="518"/>
                    <a:pt x="360" y="535"/>
                  </a:cubicBezTo>
                  <a:cubicBezTo>
                    <a:pt x="376" y="551"/>
                    <a:pt x="384" y="568"/>
                    <a:pt x="384" y="585"/>
                  </a:cubicBezTo>
                  <a:cubicBezTo>
                    <a:pt x="401" y="585"/>
                    <a:pt x="418" y="593"/>
                    <a:pt x="426" y="610"/>
                  </a:cubicBezTo>
                  <a:cubicBezTo>
                    <a:pt x="451" y="635"/>
                    <a:pt x="460" y="668"/>
                    <a:pt x="451" y="702"/>
                  </a:cubicBezTo>
                  <a:cubicBezTo>
                    <a:pt x="460" y="702"/>
                    <a:pt x="468" y="718"/>
                    <a:pt x="477" y="727"/>
                  </a:cubicBezTo>
                  <a:cubicBezTo>
                    <a:pt x="493" y="744"/>
                    <a:pt x="527" y="744"/>
                    <a:pt x="543" y="727"/>
                  </a:cubicBezTo>
                  <a:cubicBezTo>
                    <a:pt x="560" y="710"/>
                    <a:pt x="560" y="677"/>
                    <a:pt x="543" y="660"/>
                  </a:cubicBezTo>
                  <a:lnTo>
                    <a:pt x="535" y="660"/>
                  </a:lnTo>
                  <a:cubicBezTo>
                    <a:pt x="485" y="602"/>
                    <a:pt x="477" y="593"/>
                    <a:pt x="485" y="585"/>
                  </a:cubicBezTo>
                  <a:cubicBezTo>
                    <a:pt x="493" y="585"/>
                    <a:pt x="502" y="593"/>
                    <a:pt x="560" y="660"/>
                  </a:cubicBezTo>
                  <a:cubicBezTo>
                    <a:pt x="569" y="668"/>
                    <a:pt x="569" y="668"/>
                    <a:pt x="569" y="668"/>
                  </a:cubicBezTo>
                  <a:cubicBezTo>
                    <a:pt x="585" y="685"/>
                    <a:pt x="610" y="685"/>
                    <a:pt x="627" y="668"/>
                  </a:cubicBezTo>
                  <a:cubicBezTo>
                    <a:pt x="644" y="652"/>
                    <a:pt x="644" y="618"/>
                    <a:pt x="627" y="602"/>
                  </a:cubicBezTo>
                  <a:cubicBezTo>
                    <a:pt x="569" y="535"/>
                    <a:pt x="560" y="526"/>
                    <a:pt x="560" y="518"/>
                  </a:cubicBezTo>
                  <a:cubicBezTo>
                    <a:pt x="569" y="518"/>
                    <a:pt x="594" y="551"/>
                    <a:pt x="652" y="610"/>
                  </a:cubicBezTo>
                  <a:cubicBezTo>
                    <a:pt x="669" y="626"/>
                    <a:pt x="702" y="626"/>
                    <a:pt x="719" y="610"/>
                  </a:cubicBezTo>
                  <a:cubicBezTo>
                    <a:pt x="727" y="593"/>
                    <a:pt x="736" y="568"/>
                    <a:pt x="719" y="543"/>
                  </a:cubicBezTo>
                  <a:cubicBezTo>
                    <a:pt x="644" y="468"/>
                    <a:pt x="644" y="468"/>
                    <a:pt x="652" y="459"/>
                  </a:cubicBezTo>
                  <a:lnTo>
                    <a:pt x="727" y="526"/>
                  </a:lnTo>
                  <a:cubicBezTo>
                    <a:pt x="727" y="535"/>
                    <a:pt x="727" y="535"/>
                    <a:pt x="727" y="535"/>
                  </a:cubicBezTo>
                  <a:cubicBezTo>
                    <a:pt x="744" y="551"/>
                    <a:pt x="769" y="551"/>
                    <a:pt x="786" y="535"/>
                  </a:cubicBezTo>
                  <a:cubicBezTo>
                    <a:pt x="803" y="510"/>
                    <a:pt x="803" y="484"/>
                    <a:pt x="786" y="468"/>
                  </a:cubicBezTo>
                  <a:close/>
                  <a:moveTo>
                    <a:pt x="786" y="468"/>
                  </a:moveTo>
                  <a:lnTo>
                    <a:pt x="786" y="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82843" tIns="91422" rIns="182843" bIns="91422" anchor="ctr"/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  <p:grpSp>
          <p:nvGrpSpPr>
            <p:cNvPr id="40" name="Group 4700"/>
            <p:cNvGrpSpPr>
              <a:grpSpLocks noChangeAspect="1"/>
            </p:cNvGrpSpPr>
            <p:nvPr/>
          </p:nvGrpSpPr>
          <p:grpSpPr bwMode="auto">
            <a:xfrm>
              <a:off x="8973178" y="2120702"/>
              <a:ext cx="619319" cy="619480"/>
              <a:chOff x="3062288" y="3998912"/>
              <a:chExt cx="412750" cy="412750"/>
            </a:xfrm>
            <a:solidFill>
              <a:schemeClr val="bg1"/>
            </a:solidFill>
          </p:grpSpPr>
          <p:sp>
            <p:nvSpPr>
              <p:cNvPr id="41" name="Freeform 408"/>
              <p:cNvSpPr>
                <a:spLocks noChangeArrowheads="1"/>
              </p:cNvSpPr>
              <p:nvPr/>
            </p:nvSpPr>
            <p:spPr bwMode="auto">
              <a:xfrm>
                <a:off x="3062288" y="3998912"/>
                <a:ext cx="328612" cy="315912"/>
              </a:xfrm>
              <a:custGeom>
                <a:avLst/>
                <a:gdLst>
                  <a:gd name="T0" fmla="*/ 911 w 912"/>
                  <a:gd name="T1" fmla="*/ 242 h 879"/>
                  <a:gd name="T2" fmla="*/ 594 w 912"/>
                  <a:gd name="T3" fmla="*/ 33 h 879"/>
                  <a:gd name="T4" fmla="*/ 75 w 912"/>
                  <a:gd name="T5" fmla="*/ 435 h 879"/>
                  <a:gd name="T6" fmla="*/ 242 w 912"/>
                  <a:gd name="T7" fmla="*/ 878 h 879"/>
                  <a:gd name="T8" fmla="*/ 343 w 912"/>
                  <a:gd name="T9" fmla="*/ 819 h 879"/>
                  <a:gd name="T10" fmla="*/ 911 w 912"/>
                  <a:gd name="T11" fmla="*/ 242 h 879"/>
                  <a:gd name="T12" fmla="*/ 451 w 912"/>
                  <a:gd name="T13" fmla="*/ 226 h 879"/>
                  <a:gd name="T14" fmla="*/ 577 w 912"/>
                  <a:gd name="T15" fmla="*/ 125 h 879"/>
                  <a:gd name="T16" fmla="*/ 669 w 912"/>
                  <a:gd name="T17" fmla="*/ 251 h 879"/>
                  <a:gd name="T18" fmla="*/ 543 w 912"/>
                  <a:gd name="T19" fmla="*/ 351 h 879"/>
                  <a:gd name="T20" fmla="*/ 451 w 912"/>
                  <a:gd name="T21" fmla="*/ 226 h 879"/>
                  <a:gd name="T22" fmla="*/ 226 w 912"/>
                  <a:gd name="T23" fmla="*/ 343 h 879"/>
                  <a:gd name="T24" fmla="*/ 318 w 912"/>
                  <a:gd name="T25" fmla="*/ 276 h 879"/>
                  <a:gd name="T26" fmla="*/ 385 w 912"/>
                  <a:gd name="T27" fmla="*/ 368 h 879"/>
                  <a:gd name="T28" fmla="*/ 293 w 912"/>
                  <a:gd name="T29" fmla="*/ 435 h 879"/>
                  <a:gd name="T30" fmla="*/ 226 w 912"/>
                  <a:gd name="T31" fmla="*/ 343 h 879"/>
                  <a:gd name="T32" fmla="*/ 251 w 912"/>
                  <a:gd name="T33" fmla="*/ 710 h 879"/>
                  <a:gd name="T34" fmla="*/ 176 w 912"/>
                  <a:gd name="T35" fmla="*/ 618 h 879"/>
                  <a:gd name="T36" fmla="*/ 267 w 912"/>
                  <a:gd name="T37" fmla="*/ 552 h 879"/>
                  <a:gd name="T38" fmla="*/ 343 w 912"/>
                  <a:gd name="T39" fmla="*/ 644 h 879"/>
                  <a:gd name="T40" fmla="*/ 251 w 912"/>
                  <a:gd name="T41" fmla="*/ 710 h 879"/>
                  <a:gd name="T42" fmla="*/ 251 w 912"/>
                  <a:gd name="T43" fmla="*/ 710 h 879"/>
                  <a:gd name="T44" fmla="*/ 251 w 912"/>
                  <a:gd name="T45" fmla="*/ 710 h 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12" h="879">
                    <a:moveTo>
                      <a:pt x="911" y="242"/>
                    </a:moveTo>
                    <a:cubicBezTo>
                      <a:pt x="844" y="134"/>
                      <a:pt x="727" y="50"/>
                      <a:pt x="594" y="33"/>
                    </a:cubicBezTo>
                    <a:cubicBezTo>
                      <a:pt x="343" y="0"/>
                      <a:pt x="134" y="184"/>
                      <a:pt x="75" y="435"/>
                    </a:cubicBezTo>
                    <a:cubicBezTo>
                      <a:pt x="0" y="761"/>
                      <a:pt x="84" y="869"/>
                      <a:pt x="242" y="878"/>
                    </a:cubicBezTo>
                    <a:cubicBezTo>
                      <a:pt x="267" y="853"/>
                      <a:pt x="309" y="828"/>
                      <a:pt x="343" y="819"/>
                    </a:cubicBezTo>
                    <a:lnTo>
                      <a:pt x="911" y="242"/>
                    </a:lnTo>
                    <a:close/>
                    <a:moveTo>
                      <a:pt x="451" y="226"/>
                    </a:moveTo>
                    <a:cubicBezTo>
                      <a:pt x="460" y="167"/>
                      <a:pt x="518" y="117"/>
                      <a:pt x="577" y="125"/>
                    </a:cubicBezTo>
                    <a:cubicBezTo>
                      <a:pt x="635" y="134"/>
                      <a:pt x="677" y="192"/>
                      <a:pt x="669" y="251"/>
                    </a:cubicBezTo>
                    <a:cubicBezTo>
                      <a:pt x="660" y="317"/>
                      <a:pt x="610" y="359"/>
                      <a:pt x="543" y="351"/>
                    </a:cubicBezTo>
                    <a:cubicBezTo>
                      <a:pt x="485" y="343"/>
                      <a:pt x="443" y="284"/>
                      <a:pt x="451" y="226"/>
                    </a:cubicBezTo>
                    <a:close/>
                    <a:moveTo>
                      <a:pt x="226" y="343"/>
                    </a:moveTo>
                    <a:cubicBezTo>
                      <a:pt x="226" y="301"/>
                      <a:pt x="267" y="267"/>
                      <a:pt x="318" y="276"/>
                    </a:cubicBezTo>
                    <a:cubicBezTo>
                      <a:pt x="359" y="284"/>
                      <a:pt x="393" y="326"/>
                      <a:pt x="385" y="368"/>
                    </a:cubicBezTo>
                    <a:cubicBezTo>
                      <a:pt x="376" y="409"/>
                      <a:pt x="334" y="443"/>
                      <a:pt x="293" y="435"/>
                    </a:cubicBezTo>
                    <a:cubicBezTo>
                      <a:pt x="251" y="435"/>
                      <a:pt x="217" y="393"/>
                      <a:pt x="226" y="343"/>
                    </a:cubicBezTo>
                    <a:close/>
                    <a:moveTo>
                      <a:pt x="251" y="710"/>
                    </a:moveTo>
                    <a:cubicBezTo>
                      <a:pt x="200" y="710"/>
                      <a:pt x="167" y="669"/>
                      <a:pt x="176" y="618"/>
                    </a:cubicBezTo>
                    <a:cubicBezTo>
                      <a:pt x="184" y="577"/>
                      <a:pt x="226" y="543"/>
                      <a:pt x="267" y="552"/>
                    </a:cubicBezTo>
                    <a:cubicBezTo>
                      <a:pt x="318" y="560"/>
                      <a:pt x="343" y="602"/>
                      <a:pt x="343" y="644"/>
                    </a:cubicBezTo>
                    <a:cubicBezTo>
                      <a:pt x="334" y="685"/>
                      <a:pt x="293" y="719"/>
                      <a:pt x="251" y="710"/>
                    </a:cubicBezTo>
                    <a:close/>
                    <a:moveTo>
                      <a:pt x="251" y="710"/>
                    </a:moveTo>
                    <a:lnTo>
                      <a:pt x="251" y="71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Noto Sans S Chinese Regular" panose="020B0500000000000000" pitchFamily="34" charset="-122"/>
                  <a:cs typeface="+mn-lt"/>
                </a:endParaRPr>
              </a:p>
            </p:txBody>
          </p:sp>
          <p:sp>
            <p:nvSpPr>
              <p:cNvPr id="42" name="Freeform 409"/>
              <p:cNvSpPr>
                <a:spLocks noChangeArrowheads="1"/>
              </p:cNvSpPr>
              <p:nvPr/>
            </p:nvSpPr>
            <p:spPr bwMode="auto">
              <a:xfrm>
                <a:off x="3270250" y="4052887"/>
                <a:ext cx="204788" cy="223837"/>
              </a:xfrm>
              <a:custGeom>
                <a:avLst/>
                <a:gdLst>
                  <a:gd name="T0" fmla="*/ 142 w 569"/>
                  <a:gd name="T1" fmla="*/ 619 h 620"/>
                  <a:gd name="T2" fmla="*/ 150 w 569"/>
                  <a:gd name="T3" fmla="*/ 611 h 620"/>
                  <a:gd name="T4" fmla="*/ 568 w 569"/>
                  <a:gd name="T5" fmla="*/ 67 h 620"/>
                  <a:gd name="T6" fmla="*/ 543 w 569"/>
                  <a:gd name="T7" fmla="*/ 25 h 620"/>
                  <a:gd name="T8" fmla="*/ 493 w 569"/>
                  <a:gd name="T9" fmla="*/ 17 h 620"/>
                  <a:gd name="T10" fmla="*/ 8 w 569"/>
                  <a:gd name="T11" fmla="*/ 485 h 620"/>
                  <a:gd name="T12" fmla="*/ 0 w 569"/>
                  <a:gd name="T13" fmla="*/ 494 h 620"/>
                  <a:gd name="T14" fmla="*/ 142 w 569"/>
                  <a:gd name="T15" fmla="*/ 619 h 620"/>
                  <a:gd name="T16" fmla="*/ 142 w 569"/>
                  <a:gd name="T17" fmla="*/ 619 h 620"/>
                  <a:gd name="T18" fmla="*/ 142 w 569"/>
                  <a:gd name="T19" fmla="*/ 619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9" h="620">
                    <a:moveTo>
                      <a:pt x="142" y="619"/>
                    </a:moveTo>
                    <a:cubicBezTo>
                      <a:pt x="150" y="611"/>
                      <a:pt x="150" y="611"/>
                      <a:pt x="150" y="611"/>
                    </a:cubicBezTo>
                    <a:cubicBezTo>
                      <a:pt x="568" y="67"/>
                      <a:pt x="568" y="67"/>
                      <a:pt x="568" y="67"/>
                    </a:cubicBezTo>
                    <a:cubicBezTo>
                      <a:pt x="568" y="59"/>
                      <a:pt x="560" y="42"/>
                      <a:pt x="543" y="25"/>
                    </a:cubicBezTo>
                    <a:cubicBezTo>
                      <a:pt x="518" y="0"/>
                      <a:pt x="493" y="17"/>
                      <a:pt x="493" y="17"/>
                    </a:cubicBezTo>
                    <a:cubicBezTo>
                      <a:pt x="8" y="485"/>
                      <a:pt x="8" y="485"/>
                      <a:pt x="8" y="485"/>
                    </a:cubicBezTo>
                    <a:cubicBezTo>
                      <a:pt x="0" y="494"/>
                      <a:pt x="0" y="494"/>
                      <a:pt x="0" y="494"/>
                    </a:cubicBezTo>
                    <a:lnTo>
                      <a:pt x="142" y="619"/>
                    </a:lnTo>
                    <a:close/>
                    <a:moveTo>
                      <a:pt x="142" y="619"/>
                    </a:moveTo>
                    <a:lnTo>
                      <a:pt x="142" y="61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Noto Sans S Chinese Regular" panose="020B0500000000000000" pitchFamily="34" charset="-122"/>
                  <a:cs typeface="+mn-lt"/>
                </a:endParaRPr>
              </a:p>
            </p:txBody>
          </p:sp>
          <p:sp>
            <p:nvSpPr>
              <p:cNvPr id="43" name="Freeform 410"/>
              <p:cNvSpPr>
                <a:spLocks noChangeArrowheads="1"/>
              </p:cNvSpPr>
              <p:nvPr/>
            </p:nvSpPr>
            <p:spPr bwMode="auto">
              <a:xfrm>
                <a:off x="3209925" y="4241799"/>
                <a:ext cx="103188" cy="103188"/>
              </a:xfrm>
              <a:custGeom>
                <a:avLst/>
                <a:gdLst>
                  <a:gd name="T0" fmla="*/ 143 w 286"/>
                  <a:gd name="T1" fmla="*/ 284 h 285"/>
                  <a:gd name="T2" fmla="*/ 151 w 286"/>
                  <a:gd name="T3" fmla="*/ 268 h 285"/>
                  <a:gd name="T4" fmla="*/ 285 w 286"/>
                  <a:gd name="T5" fmla="*/ 125 h 285"/>
                  <a:gd name="T6" fmla="*/ 143 w 286"/>
                  <a:gd name="T7" fmla="*/ 0 h 285"/>
                  <a:gd name="T8" fmla="*/ 9 w 286"/>
                  <a:gd name="T9" fmla="*/ 142 h 285"/>
                  <a:gd name="T10" fmla="*/ 0 w 286"/>
                  <a:gd name="T11" fmla="*/ 151 h 285"/>
                  <a:gd name="T12" fmla="*/ 143 w 286"/>
                  <a:gd name="T13" fmla="*/ 284 h 285"/>
                  <a:gd name="T14" fmla="*/ 59 w 286"/>
                  <a:gd name="T15" fmla="*/ 134 h 285"/>
                  <a:gd name="T16" fmla="*/ 126 w 286"/>
                  <a:gd name="T17" fmla="*/ 59 h 285"/>
                  <a:gd name="T18" fmla="*/ 151 w 286"/>
                  <a:gd name="T19" fmla="*/ 59 h 285"/>
                  <a:gd name="T20" fmla="*/ 159 w 286"/>
                  <a:gd name="T21" fmla="*/ 67 h 285"/>
                  <a:gd name="T22" fmla="*/ 159 w 286"/>
                  <a:gd name="T23" fmla="*/ 75 h 285"/>
                  <a:gd name="T24" fmla="*/ 159 w 286"/>
                  <a:gd name="T25" fmla="*/ 92 h 285"/>
                  <a:gd name="T26" fmla="*/ 92 w 286"/>
                  <a:gd name="T27" fmla="*/ 159 h 285"/>
                  <a:gd name="T28" fmla="*/ 68 w 286"/>
                  <a:gd name="T29" fmla="*/ 167 h 285"/>
                  <a:gd name="T30" fmla="*/ 59 w 286"/>
                  <a:gd name="T31" fmla="*/ 159 h 285"/>
                  <a:gd name="T32" fmla="*/ 59 w 286"/>
                  <a:gd name="T33" fmla="*/ 142 h 285"/>
                  <a:gd name="T34" fmla="*/ 59 w 286"/>
                  <a:gd name="T35" fmla="*/ 134 h 285"/>
                  <a:gd name="T36" fmla="*/ 59 w 286"/>
                  <a:gd name="T37" fmla="*/ 134 h 285"/>
                  <a:gd name="T38" fmla="*/ 59 w 286"/>
                  <a:gd name="T39" fmla="*/ 134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6" h="285">
                    <a:moveTo>
                      <a:pt x="143" y="284"/>
                    </a:moveTo>
                    <a:cubicBezTo>
                      <a:pt x="151" y="268"/>
                      <a:pt x="151" y="268"/>
                      <a:pt x="151" y="268"/>
                    </a:cubicBezTo>
                    <a:cubicBezTo>
                      <a:pt x="285" y="125"/>
                      <a:pt x="285" y="125"/>
                      <a:pt x="285" y="125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9" y="142"/>
                      <a:pt x="9" y="142"/>
                      <a:pt x="9" y="142"/>
                    </a:cubicBezTo>
                    <a:cubicBezTo>
                      <a:pt x="0" y="151"/>
                      <a:pt x="0" y="151"/>
                      <a:pt x="0" y="151"/>
                    </a:cubicBezTo>
                    <a:lnTo>
                      <a:pt x="143" y="284"/>
                    </a:lnTo>
                    <a:close/>
                    <a:moveTo>
                      <a:pt x="59" y="134"/>
                    </a:moveTo>
                    <a:cubicBezTo>
                      <a:pt x="126" y="59"/>
                      <a:pt x="126" y="59"/>
                      <a:pt x="126" y="59"/>
                    </a:cubicBezTo>
                    <a:cubicBezTo>
                      <a:pt x="134" y="50"/>
                      <a:pt x="143" y="50"/>
                      <a:pt x="151" y="59"/>
                    </a:cubicBezTo>
                    <a:cubicBezTo>
                      <a:pt x="159" y="67"/>
                      <a:pt x="159" y="67"/>
                      <a:pt x="159" y="67"/>
                    </a:cubicBezTo>
                    <a:lnTo>
                      <a:pt x="159" y="75"/>
                    </a:lnTo>
                    <a:cubicBezTo>
                      <a:pt x="159" y="84"/>
                      <a:pt x="159" y="84"/>
                      <a:pt x="159" y="92"/>
                    </a:cubicBezTo>
                    <a:cubicBezTo>
                      <a:pt x="92" y="159"/>
                      <a:pt x="92" y="159"/>
                      <a:pt x="92" y="159"/>
                    </a:cubicBezTo>
                    <a:cubicBezTo>
                      <a:pt x="84" y="167"/>
                      <a:pt x="76" y="167"/>
                      <a:pt x="68" y="167"/>
                    </a:cubicBezTo>
                    <a:cubicBezTo>
                      <a:pt x="59" y="159"/>
                      <a:pt x="59" y="159"/>
                      <a:pt x="59" y="159"/>
                    </a:cubicBezTo>
                    <a:cubicBezTo>
                      <a:pt x="59" y="151"/>
                      <a:pt x="59" y="151"/>
                      <a:pt x="59" y="142"/>
                    </a:cubicBezTo>
                    <a:lnTo>
                      <a:pt x="59" y="134"/>
                    </a:lnTo>
                    <a:close/>
                    <a:moveTo>
                      <a:pt x="59" y="134"/>
                    </a:moveTo>
                    <a:lnTo>
                      <a:pt x="59" y="134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Noto Sans S Chinese Regular" panose="020B0500000000000000" pitchFamily="34" charset="-122"/>
                  <a:cs typeface="+mn-lt"/>
                </a:endParaRPr>
              </a:p>
            </p:txBody>
          </p:sp>
          <p:sp>
            <p:nvSpPr>
              <p:cNvPr id="44" name="Freeform 411"/>
              <p:cNvSpPr>
                <a:spLocks noChangeArrowheads="1"/>
              </p:cNvSpPr>
              <p:nvPr/>
            </p:nvSpPr>
            <p:spPr bwMode="auto">
              <a:xfrm>
                <a:off x="3122613" y="4308474"/>
                <a:ext cx="127000" cy="103188"/>
              </a:xfrm>
              <a:custGeom>
                <a:avLst/>
                <a:gdLst>
                  <a:gd name="T0" fmla="*/ 343 w 352"/>
                  <a:gd name="T1" fmla="*/ 134 h 285"/>
                  <a:gd name="T2" fmla="*/ 351 w 352"/>
                  <a:gd name="T3" fmla="*/ 125 h 285"/>
                  <a:gd name="T4" fmla="*/ 218 w 352"/>
                  <a:gd name="T5" fmla="*/ 0 h 285"/>
                  <a:gd name="T6" fmla="*/ 209 w 352"/>
                  <a:gd name="T7" fmla="*/ 8 h 285"/>
                  <a:gd name="T8" fmla="*/ 100 w 352"/>
                  <a:gd name="T9" fmla="*/ 276 h 285"/>
                  <a:gd name="T10" fmla="*/ 126 w 352"/>
                  <a:gd name="T11" fmla="*/ 276 h 285"/>
                  <a:gd name="T12" fmla="*/ 134 w 352"/>
                  <a:gd name="T13" fmla="*/ 268 h 285"/>
                  <a:gd name="T14" fmla="*/ 159 w 352"/>
                  <a:gd name="T15" fmla="*/ 217 h 285"/>
                  <a:gd name="T16" fmla="*/ 343 w 352"/>
                  <a:gd name="T17" fmla="*/ 134 h 285"/>
                  <a:gd name="T18" fmla="*/ 218 w 352"/>
                  <a:gd name="T19" fmla="*/ 167 h 285"/>
                  <a:gd name="T20" fmla="*/ 142 w 352"/>
                  <a:gd name="T21" fmla="*/ 192 h 285"/>
                  <a:gd name="T22" fmla="*/ 126 w 352"/>
                  <a:gd name="T23" fmla="*/ 201 h 285"/>
                  <a:gd name="T24" fmla="*/ 109 w 352"/>
                  <a:gd name="T25" fmla="*/ 209 h 285"/>
                  <a:gd name="T26" fmla="*/ 100 w 352"/>
                  <a:gd name="T27" fmla="*/ 201 h 285"/>
                  <a:gd name="T28" fmla="*/ 100 w 352"/>
                  <a:gd name="T29" fmla="*/ 142 h 285"/>
                  <a:gd name="T30" fmla="*/ 109 w 352"/>
                  <a:gd name="T31" fmla="*/ 109 h 285"/>
                  <a:gd name="T32" fmla="*/ 209 w 352"/>
                  <a:gd name="T33" fmla="*/ 150 h 285"/>
                  <a:gd name="T34" fmla="*/ 284 w 352"/>
                  <a:gd name="T35" fmla="*/ 150 h 285"/>
                  <a:gd name="T36" fmla="*/ 218 w 352"/>
                  <a:gd name="T37" fmla="*/ 167 h 285"/>
                  <a:gd name="T38" fmla="*/ 218 w 352"/>
                  <a:gd name="T39" fmla="*/ 167 h 285"/>
                  <a:gd name="T40" fmla="*/ 218 w 352"/>
                  <a:gd name="T41" fmla="*/ 167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2" h="285">
                    <a:moveTo>
                      <a:pt x="343" y="134"/>
                    </a:moveTo>
                    <a:lnTo>
                      <a:pt x="351" y="125"/>
                    </a:lnTo>
                    <a:cubicBezTo>
                      <a:pt x="218" y="0"/>
                      <a:pt x="218" y="0"/>
                      <a:pt x="218" y="0"/>
                    </a:cubicBezTo>
                    <a:cubicBezTo>
                      <a:pt x="218" y="0"/>
                      <a:pt x="209" y="0"/>
                      <a:pt x="209" y="8"/>
                    </a:cubicBezTo>
                    <a:cubicBezTo>
                      <a:pt x="100" y="34"/>
                      <a:pt x="0" y="142"/>
                      <a:pt x="100" y="276"/>
                    </a:cubicBezTo>
                    <a:cubicBezTo>
                      <a:pt x="109" y="276"/>
                      <a:pt x="117" y="284"/>
                      <a:pt x="126" y="276"/>
                    </a:cubicBezTo>
                    <a:cubicBezTo>
                      <a:pt x="134" y="276"/>
                      <a:pt x="134" y="276"/>
                      <a:pt x="134" y="268"/>
                    </a:cubicBezTo>
                    <a:cubicBezTo>
                      <a:pt x="142" y="251"/>
                      <a:pt x="151" y="226"/>
                      <a:pt x="159" y="217"/>
                    </a:cubicBezTo>
                    <a:cubicBezTo>
                      <a:pt x="192" y="184"/>
                      <a:pt x="284" y="234"/>
                      <a:pt x="343" y="134"/>
                    </a:cubicBezTo>
                    <a:close/>
                    <a:moveTo>
                      <a:pt x="218" y="167"/>
                    </a:moveTo>
                    <a:cubicBezTo>
                      <a:pt x="184" y="167"/>
                      <a:pt x="159" y="167"/>
                      <a:pt x="142" y="192"/>
                    </a:cubicBezTo>
                    <a:cubicBezTo>
                      <a:pt x="134" y="192"/>
                      <a:pt x="134" y="201"/>
                      <a:pt x="126" y="201"/>
                    </a:cubicBezTo>
                    <a:cubicBezTo>
                      <a:pt x="126" y="209"/>
                      <a:pt x="117" y="209"/>
                      <a:pt x="109" y="209"/>
                    </a:cubicBezTo>
                    <a:lnTo>
                      <a:pt x="100" y="201"/>
                    </a:lnTo>
                    <a:cubicBezTo>
                      <a:pt x="92" y="176"/>
                      <a:pt x="92" y="159"/>
                      <a:pt x="100" y="142"/>
                    </a:cubicBezTo>
                    <a:cubicBezTo>
                      <a:pt x="100" y="125"/>
                      <a:pt x="109" y="117"/>
                      <a:pt x="109" y="109"/>
                    </a:cubicBezTo>
                    <a:cubicBezTo>
                      <a:pt x="142" y="134"/>
                      <a:pt x="167" y="150"/>
                      <a:pt x="209" y="150"/>
                    </a:cubicBezTo>
                    <a:cubicBezTo>
                      <a:pt x="234" y="142"/>
                      <a:pt x="259" y="150"/>
                      <a:pt x="284" y="150"/>
                    </a:cubicBezTo>
                    <a:cubicBezTo>
                      <a:pt x="259" y="167"/>
                      <a:pt x="234" y="167"/>
                      <a:pt x="218" y="167"/>
                    </a:cubicBezTo>
                    <a:close/>
                    <a:moveTo>
                      <a:pt x="218" y="167"/>
                    </a:moveTo>
                    <a:lnTo>
                      <a:pt x="218" y="16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Noto Sans S Chinese Regular" panose="020B0500000000000000" pitchFamily="34" charset="-122"/>
                  <a:cs typeface="+mn-lt"/>
                </a:endParaRPr>
              </a:p>
            </p:txBody>
          </p:sp>
        </p:grpSp>
        <p:sp>
          <p:nvSpPr>
            <p:cNvPr id="45" name="Freeform 325"/>
            <p:cNvSpPr>
              <a:spLocks noChangeAspect="1" noChangeArrowheads="1"/>
            </p:cNvSpPr>
            <p:nvPr/>
          </p:nvSpPr>
          <p:spPr bwMode="auto">
            <a:xfrm>
              <a:off x="9873466" y="3519717"/>
              <a:ext cx="269000" cy="362166"/>
            </a:xfrm>
            <a:custGeom>
              <a:avLst/>
              <a:gdLst>
                <a:gd name="T0" fmla="*/ 694 w 1046"/>
                <a:gd name="T1" fmla="*/ 1053 h 1405"/>
                <a:gd name="T2" fmla="*/ 176 w 1046"/>
                <a:gd name="T3" fmla="*/ 526 h 1405"/>
                <a:gd name="T4" fmla="*/ 870 w 1046"/>
                <a:gd name="T5" fmla="*/ 526 h 1405"/>
                <a:gd name="T6" fmla="*/ 393 w 1046"/>
                <a:gd name="T7" fmla="*/ 1229 h 1405"/>
                <a:gd name="T8" fmla="*/ 393 w 1046"/>
                <a:gd name="T9" fmla="*/ 1321 h 1405"/>
                <a:gd name="T10" fmla="*/ 519 w 1046"/>
                <a:gd name="T11" fmla="*/ 1404 h 1405"/>
                <a:gd name="T12" fmla="*/ 652 w 1046"/>
                <a:gd name="T13" fmla="*/ 1321 h 1405"/>
                <a:gd name="T14" fmla="*/ 652 w 1046"/>
                <a:gd name="T15" fmla="*/ 1229 h 1405"/>
                <a:gd name="T16" fmla="*/ 393 w 1046"/>
                <a:gd name="T17" fmla="*/ 1095 h 1405"/>
                <a:gd name="T18" fmla="*/ 393 w 1046"/>
                <a:gd name="T19" fmla="*/ 1187 h 1405"/>
                <a:gd name="T20" fmla="*/ 694 w 1046"/>
                <a:gd name="T21" fmla="*/ 1145 h 1405"/>
                <a:gd name="T22" fmla="*/ 42 w 1046"/>
                <a:gd name="T23" fmla="*/ 301 h 1405"/>
                <a:gd name="T24" fmla="*/ 168 w 1046"/>
                <a:gd name="T25" fmla="*/ 275 h 1405"/>
                <a:gd name="T26" fmla="*/ 42 w 1046"/>
                <a:gd name="T27" fmla="*/ 301 h 1405"/>
                <a:gd name="T28" fmla="*/ 569 w 1046"/>
                <a:gd name="T29" fmla="*/ 0 h 1405"/>
                <a:gd name="T30" fmla="*/ 477 w 1046"/>
                <a:gd name="T31" fmla="*/ 92 h 1405"/>
                <a:gd name="T32" fmla="*/ 569 w 1046"/>
                <a:gd name="T33" fmla="*/ 92 h 1405"/>
                <a:gd name="T34" fmla="*/ 301 w 1046"/>
                <a:gd name="T35" fmla="*/ 50 h 1405"/>
                <a:gd name="T36" fmla="*/ 268 w 1046"/>
                <a:gd name="T37" fmla="*/ 175 h 1405"/>
                <a:gd name="T38" fmla="*/ 1004 w 1046"/>
                <a:gd name="T39" fmla="*/ 301 h 1405"/>
                <a:gd name="T40" fmla="*/ 878 w 1046"/>
                <a:gd name="T41" fmla="*/ 275 h 1405"/>
                <a:gd name="T42" fmla="*/ 1004 w 1046"/>
                <a:gd name="T43" fmla="*/ 301 h 1405"/>
                <a:gd name="T44" fmla="*/ 744 w 1046"/>
                <a:gd name="T45" fmla="*/ 50 h 1405"/>
                <a:gd name="T46" fmla="*/ 778 w 1046"/>
                <a:gd name="T47" fmla="*/ 175 h 1405"/>
                <a:gd name="T48" fmla="*/ 84 w 1046"/>
                <a:gd name="T49" fmla="*/ 526 h 1405"/>
                <a:gd name="T50" fmla="*/ 0 w 1046"/>
                <a:gd name="T51" fmla="*/ 485 h 1405"/>
                <a:gd name="T52" fmla="*/ 92 w 1046"/>
                <a:gd name="T53" fmla="*/ 568 h 1405"/>
                <a:gd name="T54" fmla="*/ 953 w 1046"/>
                <a:gd name="T55" fmla="*/ 485 h 1405"/>
                <a:gd name="T56" fmla="*/ 953 w 1046"/>
                <a:gd name="T57" fmla="*/ 568 h 1405"/>
                <a:gd name="T58" fmla="*/ 1045 w 1046"/>
                <a:gd name="T59" fmla="*/ 485 h 1405"/>
                <a:gd name="T60" fmla="*/ 886 w 1046"/>
                <a:gd name="T61" fmla="*/ 786 h 1405"/>
                <a:gd name="T62" fmla="*/ 1004 w 1046"/>
                <a:gd name="T63" fmla="*/ 752 h 1405"/>
                <a:gd name="T64" fmla="*/ 886 w 1046"/>
                <a:gd name="T65" fmla="*/ 786 h 1405"/>
                <a:gd name="T66" fmla="*/ 92 w 1046"/>
                <a:gd name="T67" fmla="*/ 827 h 1405"/>
                <a:gd name="T68" fmla="*/ 126 w 1046"/>
                <a:gd name="T69" fmla="*/ 710 h 1405"/>
                <a:gd name="T70" fmla="*/ 42 w 1046"/>
                <a:gd name="T71" fmla="*/ 752 h 1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46" h="1405">
                  <a:moveTo>
                    <a:pt x="870" y="526"/>
                  </a:moveTo>
                  <a:cubicBezTo>
                    <a:pt x="870" y="702"/>
                    <a:pt x="694" y="877"/>
                    <a:pt x="694" y="1053"/>
                  </a:cubicBezTo>
                  <a:cubicBezTo>
                    <a:pt x="343" y="1053"/>
                    <a:pt x="343" y="1053"/>
                    <a:pt x="343" y="1053"/>
                  </a:cubicBezTo>
                  <a:cubicBezTo>
                    <a:pt x="343" y="877"/>
                    <a:pt x="176" y="702"/>
                    <a:pt x="176" y="526"/>
                  </a:cubicBezTo>
                  <a:cubicBezTo>
                    <a:pt x="176" y="334"/>
                    <a:pt x="326" y="175"/>
                    <a:pt x="519" y="175"/>
                  </a:cubicBezTo>
                  <a:cubicBezTo>
                    <a:pt x="719" y="175"/>
                    <a:pt x="870" y="334"/>
                    <a:pt x="870" y="526"/>
                  </a:cubicBezTo>
                  <a:close/>
                  <a:moveTo>
                    <a:pt x="652" y="1229"/>
                  </a:moveTo>
                  <a:cubicBezTo>
                    <a:pt x="393" y="1229"/>
                    <a:pt x="393" y="1229"/>
                    <a:pt x="393" y="1229"/>
                  </a:cubicBezTo>
                  <a:cubicBezTo>
                    <a:pt x="368" y="1229"/>
                    <a:pt x="343" y="1245"/>
                    <a:pt x="343" y="1270"/>
                  </a:cubicBezTo>
                  <a:cubicBezTo>
                    <a:pt x="343" y="1296"/>
                    <a:pt x="368" y="1321"/>
                    <a:pt x="393" y="1321"/>
                  </a:cubicBezTo>
                  <a:cubicBezTo>
                    <a:pt x="402" y="1321"/>
                    <a:pt x="402" y="1321"/>
                    <a:pt x="402" y="1321"/>
                  </a:cubicBezTo>
                  <a:cubicBezTo>
                    <a:pt x="418" y="1371"/>
                    <a:pt x="469" y="1404"/>
                    <a:pt x="519" y="1404"/>
                  </a:cubicBezTo>
                  <a:cubicBezTo>
                    <a:pt x="577" y="1404"/>
                    <a:pt x="627" y="1371"/>
                    <a:pt x="644" y="1321"/>
                  </a:cubicBezTo>
                  <a:cubicBezTo>
                    <a:pt x="652" y="1321"/>
                    <a:pt x="652" y="1321"/>
                    <a:pt x="652" y="1321"/>
                  </a:cubicBezTo>
                  <a:cubicBezTo>
                    <a:pt x="677" y="1321"/>
                    <a:pt x="694" y="1296"/>
                    <a:pt x="694" y="1270"/>
                  </a:cubicBezTo>
                  <a:cubicBezTo>
                    <a:pt x="694" y="1245"/>
                    <a:pt x="677" y="1229"/>
                    <a:pt x="652" y="1229"/>
                  </a:cubicBezTo>
                  <a:close/>
                  <a:moveTo>
                    <a:pt x="652" y="1095"/>
                  </a:moveTo>
                  <a:cubicBezTo>
                    <a:pt x="393" y="1095"/>
                    <a:pt x="393" y="1095"/>
                    <a:pt x="393" y="1095"/>
                  </a:cubicBezTo>
                  <a:cubicBezTo>
                    <a:pt x="368" y="1095"/>
                    <a:pt x="343" y="1120"/>
                    <a:pt x="343" y="1145"/>
                  </a:cubicBezTo>
                  <a:cubicBezTo>
                    <a:pt x="343" y="1162"/>
                    <a:pt x="368" y="1187"/>
                    <a:pt x="393" y="1187"/>
                  </a:cubicBezTo>
                  <a:cubicBezTo>
                    <a:pt x="652" y="1187"/>
                    <a:pt x="652" y="1187"/>
                    <a:pt x="652" y="1187"/>
                  </a:cubicBezTo>
                  <a:cubicBezTo>
                    <a:pt x="677" y="1187"/>
                    <a:pt x="694" y="1162"/>
                    <a:pt x="694" y="1145"/>
                  </a:cubicBezTo>
                  <a:cubicBezTo>
                    <a:pt x="694" y="1120"/>
                    <a:pt x="677" y="1095"/>
                    <a:pt x="652" y="1095"/>
                  </a:cubicBezTo>
                  <a:close/>
                  <a:moveTo>
                    <a:pt x="42" y="301"/>
                  </a:moveTo>
                  <a:cubicBezTo>
                    <a:pt x="126" y="351"/>
                    <a:pt x="126" y="351"/>
                    <a:pt x="126" y="351"/>
                  </a:cubicBezTo>
                  <a:cubicBezTo>
                    <a:pt x="134" y="326"/>
                    <a:pt x="151" y="301"/>
                    <a:pt x="168" y="275"/>
                  </a:cubicBezTo>
                  <a:cubicBezTo>
                    <a:pt x="92" y="225"/>
                    <a:pt x="92" y="225"/>
                    <a:pt x="92" y="225"/>
                  </a:cubicBezTo>
                  <a:lnTo>
                    <a:pt x="42" y="301"/>
                  </a:lnTo>
                  <a:close/>
                  <a:moveTo>
                    <a:pt x="569" y="92"/>
                  </a:moveTo>
                  <a:cubicBezTo>
                    <a:pt x="569" y="0"/>
                    <a:pt x="569" y="0"/>
                    <a:pt x="569" y="0"/>
                  </a:cubicBezTo>
                  <a:cubicBezTo>
                    <a:pt x="477" y="0"/>
                    <a:pt x="477" y="0"/>
                    <a:pt x="477" y="0"/>
                  </a:cubicBezTo>
                  <a:cubicBezTo>
                    <a:pt x="477" y="92"/>
                    <a:pt x="477" y="92"/>
                    <a:pt x="477" y="92"/>
                  </a:cubicBezTo>
                  <a:cubicBezTo>
                    <a:pt x="493" y="92"/>
                    <a:pt x="510" y="92"/>
                    <a:pt x="519" y="92"/>
                  </a:cubicBezTo>
                  <a:cubicBezTo>
                    <a:pt x="535" y="92"/>
                    <a:pt x="552" y="92"/>
                    <a:pt x="569" y="92"/>
                  </a:cubicBezTo>
                  <a:close/>
                  <a:moveTo>
                    <a:pt x="343" y="133"/>
                  </a:moveTo>
                  <a:cubicBezTo>
                    <a:pt x="301" y="50"/>
                    <a:pt x="301" y="50"/>
                    <a:pt x="301" y="50"/>
                  </a:cubicBezTo>
                  <a:cubicBezTo>
                    <a:pt x="218" y="92"/>
                    <a:pt x="218" y="92"/>
                    <a:pt x="218" y="92"/>
                  </a:cubicBezTo>
                  <a:cubicBezTo>
                    <a:pt x="268" y="175"/>
                    <a:pt x="268" y="175"/>
                    <a:pt x="268" y="175"/>
                  </a:cubicBezTo>
                  <a:cubicBezTo>
                    <a:pt x="293" y="159"/>
                    <a:pt x="318" y="142"/>
                    <a:pt x="343" y="133"/>
                  </a:cubicBezTo>
                  <a:close/>
                  <a:moveTo>
                    <a:pt x="1004" y="301"/>
                  </a:moveTo>
                  <a:cubicBezTo>
                    <a:pt x="953" y="225"/>
                    <a:pt x="953" y="225"/>
                    <a:pt x="953" y="225"/>
                  </a:cubicBezTo>
                  <a:cubicBezTo>
                    <a:pt x="878" y="275"/>
                    <a:pt x="878" y="275"/>
                    <a:pt x="878" y="275"/>
                  </a:cubicBezTo>
                  <a:cubicBezTo>
                    <a:pt x="895" y="301"/>
                    <a:pt x="912" y="326"/>
                    <a:pt x="920" y="351"/>
                  </a:cubicBezTo>
                  <a:lnTo>
                    <a:pt x="1004" y="301"/>
                  </a:lnTo>
                  <a:close/>
                  <a:moveTo>
                    <a:pt x="820" y="92"/>
                  </a:moveTo>
                  <a:cubicBezTo>
                    <a:pt x="744" y="50"/>
                    <a:pt x="744" y="50"/>
                    <a:pt x="744" y="50"/>
                  </a:cubicBezTo>
                  <a:cubicBezTo>
                    <a:pt x="702" y="133"/>
                    <a:pt x="702" y="133"/>
                    <a:pt x="702" y="133"/>
                  </a:cubicBezTo>
                  <a:cubicBezTo>
                    <a:pt x="727" y="142"/>
                    <a:pt x="753" y="159"/>
                    <a:pt x="778" y="175"/>
                  </a:cubicBezTo>
                  <a:lnTo>
                    <a:pt x="820" y="92"/>
                  </a:lnTo>
                  <a:close/>
                  <a:moveTo>
                    <a:pt x="84" y="526"/>
                  </a:moveTo>
                  <a:cubicBezTo>
                    <a:pt x="84" y="510"/>
                    <a:pt x="84" y="501"/>
                    <a:pt x="92" y="485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92" y="568"/>
                    <a:pt x="92" y="568"/>
                    <a:pt x="92" y="568"/>
                  </a:cubicBezTo>
                  <a:cubicBezTo>
                    <a:pt x="84" y="560"/>
                    <a:pt x="84" y="543"/>
                    <a:pt x="84" y="526"/>
                  </a:cubicBezTo>
                  <a:close/>
                  <a:moveTo>
                    <a:pt x="953" y="485"/>
                  </a:moveTo>
                  <a:cubicBezTo>
                    <a:pt x="953" y="501"/>
                    <a:pt x="962" y="510"/>
                    <a:pt x="962" y="526"/>
                  </a:cubicBezTo>
                  <a:cubicBezTo>
                    <a:pt x="962" y="543"/>
                    <a:pt x="953" y="560"/>
                    <a:pt x="953" y="568"/>
                  </a:cubicBezTo>
                  <a:cubicBezTo>
                    <a:pt x="1045" y="568"/>
                    <a:pt x="1045" y="568"/>
                    <a:pt x="1045" y="568"/>
                  </a:cubicBezTo>
                  <a:cubicBezTo>
                    <a:pt x="1045" y="485"/>
                    <a:pt x="1045" y="485"/>
                    <a:pt x="1045" y="485"/>
                  </a:cubicBezTo>
                  <a:lnTo>
                    <a:pt x="953" y="485"/>
                  </a:lnTo>
                  <a:close/>
                  <a:moveTo>
                    <a:pt x="886" y="786"/>
                  </a:moveTo>
                  <a:cubicBezTo>
                    <a:pt x="953" y="827"/>
                    <a:pt x="953" y="827"/>
                    <a:pt x="953" y="827"/>
                  </a:cubicBezTo>
                  <a:cubicBezTo>
                    <a:pt x="1004" y="752"/>
                    <a:pt x="1004" y="752"/>
                    <a:pt x="1004" y="752"/>
                  </a:cubicBezTo>
                  <a:cubicBezTo>
                    <a:pt x="920" y="710"/>
                    <a:pt x="920" y="710"/>
                    <a:pt x="920" y="710"/>
                  </a:cubicBezTo>
                  <a:cubicBezTo>
                    <a:pt x="912" y="735"/>
                    <a:pt x="895" y="761"/>
                    <a:pt x="886" y="786"/>
                  </a:cubicBezTo>
                  <a:close/>
                  <a:moveTo>
                    <a:pt x="42" y="752"/>
                  </a:moveTo>
                  <a:cubicBezTo>
                    <a:pt x="92" y="827"/>
                    <a:pt x="92" y="827"/>
                    <a:pt x="92" y="827"/>
                  </a:cubicBezTo>
                  <a:cubicBezTo>
                    <a:pt x="159" y="786"/>
                    <a:pt x="159" y="786"/>
                    <a:pt x="159" y="786"/>
                  </a:cubicBezTo>
                  <a:cubicBezTo>
                    <a:pt x="151" y="761"/>
                    <a:pt x="134" y="735"/>
                    <a:pt x="126" y="710"/>
                  </a:cubicBezTo>
                  <a:lnTo>
                    <a:pt x="42" y="752"/>
                  </a:lnTo>
                  <a:close/>
                  <a:moveTo>
                    <a:pt x="42" y="752"/>
                  </a:moveTo>
                  <a:lnTo>
                    <a:pt x="42" y="7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43785" tIns="121892" rIns="243785" bIns="121892" anchor="ctr"/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  <p:grpSp>
          <p:nvGrpSpPr>
            <p:cNvPr id="46" name="Group 41"/>
            <p:cNvGrpSpPr/>
            <p:nvPr/>
          </p:nvGrpSpPr>
          <p:grpSpPr>
            <a:xfrm>
              <a:off x="8071408" y="5674165"/>
              <a:ext cx="1094715" cy="1024810"/>
              <a:chOff x="4640262" y="2296293"/>
              <a:chExt cx="1094715" cy="102481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47" name="Freeform 52"/>
              <p:cNvSpPr/>
              <p:nvPr/>
            </p:nvSpPr>
            <p:spPr bwMode="auto">
              <a:xfrm>
                <a:off x="4640262" y="2296293"/>
                <a:ext cx="1094715" cy="511465"/>
              </a:xfrm>
              <a:custGeom>
                <a:avLst/>
                <a:gdLst>
                  <a:gd name="T0" fmla="*/ 22 w 244"/>
                  <a:gd name="T1" fmla="*/ 0 h 114"/>
                  <a:gd name="T2" fmla="*/ 223 w 244"/>
                  <a:gd name="T3" fmla="*/ 0 h 114"/>
                  <a:gd name="T4" fmla="*/ 228 w 244"/>
                  <a:gd name="T5" fmla="*/ 1 h 114"/>
                  <a:gd name="T6" fmla="*/ 233 w 244"/>
                  <a:gd name="T7" fmla="*/ 2 h 114"/>
                  <a:gd name="T8" fmla="*/ 237 w 244"/>
                  <a:gd name="T9" fmla="*/ 6 h 114"/>
                  <a:gd name="T10" fmla="*/ 240 w 244"/>
                  <a:gd name="T11" fmla="*/ 10 h 114"/>
                  <a:gd name="T12" fmla="*/ 242 w 244"/>
                  <a:gd name="T13" fmla="*/ 14 h 114"/>
                  <a:gd name="T14" fmla="*/ 244 w 244"/>
                  <a:gd name="T15" fmla="*/ 19 h 114"/>
                  <a:gd name="T16" fmla="*/ 244 w 244"/>
                  <a:gd name="T17" fmla="*/ 30 h 114"/>
                  <a:gd name="T18" fmla="*/ 238 w 244"/>
                  <a:gd name="T19" fmla="*/ 39 h 114"/>
                  <a:gd name="T20" fmla="*/ 229 w 244"/>
                  <a:gd name="T21" fmla="*/ 46 h 114"/>
                  <a:gd name="T22" fmla="*/ 29 w 244"/>
                  <a:gd name="T23" fmla="*/ 111 h 114"/>
                  <a:gd name="T24" fmla="*/ 25 w 244"/>
                  <a:gd name="T25" fmla="*/ 112 h 114"/>
                  <a:gd name="T26" fmla="*/ 22 w 244"/>
                  <a:gd name="T27" fmla="*/ 114 h 114"/>
                  <a:gd name="T28" fmla="*/ 17 w 244"/>
                  <a:gd name="T29" fmla="*/ 114 h 114"/>
                  <a:gd name="T30" fmla="*/ 13 w 244"/>
                  <a:gd name="T31" fmla="*/ 112 h 114"/>
                  <a:gd name="T32" fmla="*/ 9 w 244"/>
                  <a:gd name="T33" fmla="*/ 111 h 114"/>
                  <a:gd name="T34" fmla="*/ 7 w 244"/>
                  <a:gd name="T35" fmla="*/ 108 h 114"/>
                  <a:gd name="T36" fmla="*/ 4 w 244"/>
                  <a:gd name="T37" fmla="*/ 106 h 114"/>
                  <a:gd name="T38" fmla="*/ 2 w 244"/>
                  <a:gd name="T39" fmla="*/ 102 h 114"/>
                  <a:gd name="T40" fmla="*/ 2 w 244"/>
                  <a:gd name="T41" fmla="*/ 91 h 114"/>
                  <a:gd name="T42" fmla="*/ 7 w 244"/>
                  <a:gd name="T43" fmla="*/ 85 h 114"/>
                  <a:gd name="T44" fmla="*/ 16 w 244"/>
                  <a:gd name="T45" fmla="*/ 80 h 114"/>
                  <a:gd name="T46" fmla="*/ 89 w 244"/>
                  <a:gd name="T47" fmla="*/ 67 h 114"/>
                  <a:gd name="T48" fmla="*/ 22 w 244"/>
                  <a:gd name="T49" fmla="*/ 67 h 114"/>
                  <a:gd name="T50" fmla="*/ 13 w 244"/>
                  <a:gd name="T51" fmla="*/ 63 h 114"/>
                  <a:gd name="T52" fmla="*/ 7 w 244"/>
                  <a:gd name="T53" fmla="*/ 53 h 114"/>
                  <a:gd name="T54" fmla="*/ 3 w 244"/>
                  <a:gd name="T55" fmla="*/ 43 h 114"/>
                  <a:gd name="T56" fmla="*/ 0 w 244"/>
                  <a:gd name="T57" fmla="*/ 33 h 114"/>
                  <a:gd name="T58" fmla="*/ 3 w 244"/>
                  <a:gd name="T59" fmla="*/ 23 h 114"/>
                  <a:gd name="T60" fmla="*/ 7 w 244"/>
                  <a:gd name="T61" fmla="*/ 12 h 114"/>
                  <a:gd name="T62" fmla="*/ 13 w 244"/>
                  <a:gd name="T63" fmla="*/ 4 h 114"/>
                  <a:gd name="T64" fmla="*/ 22 w 244"/>
                  <a:gd name="T65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4" h="114">
                    <a:moveTo>
                      <a:pt x="22" y="0"/>
                    </a:moveTo>
                    <a:lnTo>
                      <a:pt x="223" y="0"/>
                    </a:lnTo>
                    <a:lnTo>
                      <a:pt x="228" y="1"/>
                    </a:lnTo>
                    <a:lnTo>
                      <a:pt x="233" y="2"/>
                    </a:lnTo>
                    <a:lnTo>
                      <a:pt x="237" y="6"/>
                    </a:lnTo>
                    <a:lnTo>
                      <a:pt x="240" y="10"/>
                    </a:lnTo>
                    <a:lnTo>
                      <a:pt x="242" y="14"/>
                    </a:lnTo>
                    <a:lnTo>
                      <a:pt x="244" y="19"/>
                    </a:lnTo>
                    <a:lnTo>
                      <a:pt x="244" y="30"/>
                    </a:lnTo>
                    <a:lnTo>
                      <a:pt x="238" y="39"/>
                    </a:lnTo>
                    <a:lnTo>
                      <a:pt x="229" y="46"/>
                    </a:lnTo>
                    <a:lnTo>
                      <a:pt x="29" y="111"/>
                    </a:lnTo>
                    <a:lnTo>
                      <a:pt x="25" y="112"/>
                    </a:lnTo>
                    <a:lnTo>
                      <a:pt x="22" y="114"/>
                    </a:lnTo>
                    <a:lnTo>
                      <a:pt x="17" y="114"/>
                    </a:lnTo>
                    <a:lnTo>
                      <a:pt x="13" y="112"/>
                    </a:lnTo>
                    <a:lnTo>
                      <a:pt x="9" y="111"/>
                    </a:lnTo>
                    <a:lnTo>
                      <a:pt x="7" y="108"/>
                    </a:lnTo>
                    <a:lnTo>
                      <a:pt x="4" y="106"/>
                    </a:lnTo>
                    <a:lnTo>
                      <a:pt x="2" y="102"/>
                    </a:lnTo>
                    <a:lnTo>
                      <a:pt x="2" y="91"/>
                    </a:lnTo>
                    <a:lnTo>
                      <a:pt x="7" y="85"/>
                    </a:lnTo>
                    <a:lnTo>
                      <a:pt x="16" y="80"/>
                    </a:lnTo>
                    <a:lnTo>
                      <a:pt x="89" y="67"/>
                    </a:lnTo>
                    <a:lnTo>
                      <a:pt x="22" y="67"/>
                    </a:lnTo>
                    <a:lnTo>
                      <a:pt x="13" y="63"/>
                    </a:lnTo>
                    <a:lnTo>
                      <a:pt x="7" y="53"/>
                    </a:lnTo>
                    <a:lnTo>
                      <a:pt x="3" y="43"/>
                    </a:lnTo>
                    <a:lnTo>
                      <a:pt x="0" y="33"/>
                    </a:lnTo>
                    <a:lnTo>
                      <a:pt x="3" y="23"/>
                    </a:lnTo>
                    <a:lnTo>
                      <a:pt x="7" y="12"/>
                    </a:lnTo>
                    <a:lnTo>
                      <a:pt x="13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A30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Noto Sans S Chinese Regular" panose="020B0500000000000000" pitchFamily="34" charset="-122"/>
                  <a:cs typeface="+mn-lt"/>
                </a:endParaRPr>
              </a:p>
            </p:txBody>
          </p:sp>
          <p:sp>
            <p:nvSpPr>
              <p:cNvPr id="48" name="Freeform 53"/>
              <p:cNvSpPr/>
              <p:nvPr/>
            </p:nvSpPr>
            <p:spPr bwMode="auto">
              <a:xfrm>
                <a:off x="4644748" y="2585311"/>
                <a:ext cx="1085742" cy="735792"/>
              </a:xfrm>
              <a:custGeom>
                <a:avLst/>
                <a:gdLst>
                  <a:gd name="T0" fmla="*/ 214 w 242"/>
                  <a:gd name="T1" fmla="*/ 0 h 164"/>
                  <a:gd name="T2" fmla="*/ 226 w 242"/>
                  <a:gd name="T3" fmla="*/ 0 h 164"/>
                  <a:gd name="T4" fmla="*/ 235 w 242"/>
                  <a:gd name="T5" fmla="*/ 5 h 164"/>
                  <a:gd name="T6" fmla="*/ 240 w 242"/>
                  <a:gd name="T7" fmla="*/ 16 h 164"/>
                  <a:gd name="T8" fmla="*/ 242 w 242"/>
                  <a:gd name="T9" fmla="*/ 25 h 164"/>
                  <a:gd name="T10" fmla="*/ 239 w 242"/>
                  <a:gd name="T11" fmla="*/ 34 h 164"/>
                  <a:gd name="T12" fmla="*/ 235 w 242"/>
                  <a:gd name="T13" fmla="*/ 42 h 164"/>
                  <a:gd name="T14" fmla="*/ 227 w 242"/>
                  <a:gd name="T15" fmla="*/ 47 h 164"/>
                  <a:gd name="T16" fmla="*/ 154 w 242"/>
                  <a:gd name="T17" fmla="*/ 80 h 164"/>
                  <a:gd name="T18" fmla="*/ 221 w 242"/>
                  <a:gd name="T19" fmla="*/ 80 h 164"/>
                  <a:gd name="T20" fmla="*/ 229 w 242"/>
                  <a:gd name="T21" fmla="*/ 81 h 164"/>
                  <a:gd name="T22" fmla="*/ 235 w 242"/>
                  <a:gd name="T23" fmla="*/ 84 h 164"/>
                  <a:gd name="T24" fmla="*/ 240 w 242"/>
                  <a:gd name="T25" fmla="*/ 89 h 164"/>
                  <a:gd name="T26" fmla="*/ 242 w 242"/>
                  <a:gd name="T27" fmla="*/ 97 h 164"/>
                  <a:gd name="T28" fmla="*/ 240 w 242"/>
                  <a:gd name="T29" fmla="*/ 105 h 164"/>
                  <a:gd name="T30" fmla="*/ 235 w 242"/>
                  <a:gd name="T31" fmla="*/ 109 h 164"/>
                  <a:gd name="T32" fmla="*/ 229 w 242"/>
                  <a:gd name="T33" fmla="*/ 113 h 164"/>
                  <a:gd name="T34" fmla="*/ 221 w 242"/>
                  <a:gd name="T35" fmla="*/ 113 h 164"/>
                  <a:gd name="T36" fmla="*/ 202 w 242"/>
                  <a:gd name="T37" fmla="*/ 113 h 164"/>
                  <a:gd name="T38" fmla="*/ 170 w 242"/>
                  <a:gd name="T39" fmla="*/ 164 h 164"/>
                  <a:gd name="T40" fmla="*/ 70 w 242"/>
                  <a:gd name="T41" fmla="*/ 164 h 164"/>
                  <a:gd name="T42" fmla="*/ 39 w 242"/>
                  <a:gd name="T43" fmla="*/ 113 h 164"/>
                  <a:gd name="T44" fmla="*/ 20 w 242"/>
                  <a:gd name="T45" fmla="*/ 113 h 164"/>
                  <a:gd name="T46" fmla="*/ 10 w 242"/>
                  <a:gd name="T47" fmla="*/ 110 h 164"/>
                  <a:gd name="T48" fmla="*/ 3 w 242"/>
                  <a:gd name="T49" fmla="*/ 101 h 164"/>
                  <a:gd name="T50" fmla="*/ 0 w 242"/>
                  <a:gd name="T51" fmla="*/ 92 h 164"/>
                  <a:gd name="T52" fmla="*/ 0 w 242"/>
                  <a:gd name="T53" fmla="*/ 80 h 164"/>
                  <a:gd name="T54" fmla="*/ 5 w 242"/>
                  <a:gd name="T55" fmla="*/ 70 h 164"/>
                  <a:gd name="T56" fmla="*/ 14 w 242"/>
                  <a:gd name="T57" fmla="*/ 63 h 164"/>
                  <a:gd name="T58" fmla="*/ 214 w 242"/>
                  <a:gd name="T59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42" h="164">
                    <a:moveTo>
                      <a:pt x="214" y="0"/>
                    </a:moveTo>
                    <a:lnTo>
                      <a:pt x="226" y="0"/>
                    </a:lnTo>
                    <a:lnTo>
                      <a:pt x="235" y="5"/>
                    </a:lnTo>
                    <a:lnTo>
                      <a:pt x="240" y="16"/>
                    </a:lnTo>
                    <a:lnTo>
                      <a:pt x="242" y="25"/>
                    </a:lnTo>
                    <a:lnTo>
                      <a:pt x="239" y="34"/>
                    </a:lnTo>
                    <a:lnTo>
                      <a:pt x="235" y="42"/>
                    </a:lnTo>
                    <a:lnTo>
                      <a:pt x="227" y="47"/>
                    </a:lnTo>
                    <a:lnTo>
                      <a:pt x="154" y="80"/>
                    </a:lnTo>
                    <a:lnTo>
                      <a:pt x="221" y="80"/>
                    </a:lnTo>
                    <a:lnTo>
                      <a:pt x="229" y="81"/>
                    </a:lnTo>
                    <a:lnTo>
                      <a:pt x="235" y="84"/>
                    </a:lnTo>
                    <a:lnTo>
                      <a:pt x="240" y="89"/>
                    </a:lnTo>
                    <a:lnTo>
                      <a:pt x="242" y="97"/>
                    </a:lnTo>
                    <a:lnTo>
                      <a:pt x="240" y="105"/>
                    </a:lnTo>
                    <a:lnTo>
                      <a:pt x="235" y="109"/>
                    </a:lnTo>
                    <a:lnTo>
                      <a:pt x="229" y="113"/>
                    </a:lnTo>
                    <a:lnTo>
                      <a:pt x="221" y="113"/>
                    </a:lnTo>
                    <a:lnTo>
                      <a:pt x="202" y="113"/>
                    </a:lnTo>
                    <a:lnTo>
                      <a:pt x="170" y="164"/>
                    </a:lnTo>
                    <a:lnTo>
                      <a:pt x="70" y="164"/>
                    </a:lnTo>
                    <a:lnTo>
                      <a:pt x="39" y="113"/>
                    </a:lnTo>
                    <a:lnTo>
                      <a:pt x="20" y="113"/>
                    </a:lnTo>
                    <a:lnTo>
                      <a:pt x="10" y="110"/>
                    </a:lnTo>
                    <a:lnTo>
                      <a:pt x="3" y="101"/>
                    </a:lnTo>
                    <a:lnTo>
                      <a:pt x="0" y="92"/>
                    </a:lnTo>
                    <a:lnTo>
                      <a:pt x="0" y="80"/>
                    </a:lnTo>
                    <a:lnTo>
                      <a:pt x="5" y="70"/>
                    </a:lnTo>
                    <a:lnTo>
                      <a:pt x="14" y="63"/>
                    </a:lnTo>
                    <a:lnTo>
                      <a:pt x="214" y="0"/>
                    </a:lnTo>
                    <a:close/>
                  </a:path>
                </a:pathLst>
              </a:custGeom>
              <a:solidFill>
                <a:srgbClr val="FFA30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Noto Sans S Chinese Regular" panose="020B0500000000000000" pitchFamily="34" charset="-122"/>
                  <a:cs typeface="+mn-lt"/>
                </a:endParaRPr>
              </a:p>
            </p:txBody>
          </p:sp>
        </p:grpSp>
      </p:grpSp>
      <p:grpSp>
        <p:nvGrpSpPr>
          <p:cNvPr id="72" name="Group 71"/>
          <p:cNvGrpSpPr/>
          <p:nvPr/>
        </p:nvGrpSpPr>
        <p:grpSpPr>
          <a:xfrm>
            <a:off x="994602" y="2342113"/>
            <a:ext cx="277647" cy="276819"/>
            <a:chOff x="2138511" y="2464802"/>
            <a:chExt cx="354012" cy="352956"/>
          </a:xfrm>
          <a:solidFill>
            <a:srgbClr val="FFA300"/>
          </a:solidFill>
        </p:grpSpPr>
        <p:sp>
          <p:nvSpPr>
            <p:cNvPr id="73" name="Oval 72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  <p:sp>
          <p:nvSpPr>
            <p:cNvPr id="74" name="Freeform 73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994602" y="3759671"/>
            <a:ext cx="277647" cy="276819"/>
            <a:chOff x="2138511" y="2464802"/>
            <a:chExt cx="354012" cy="352956"/>
          </a:xfrm>
          <a:solidFill>
            <a:srgbClr val="1BA98F"/>
          </a:solidFill>
        </p:grpSpPr>
        <p:sp>
          <p:nvSpPr>
            <p:cNvPr id="76" name="Oval 75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  <p:sp>
          <p:nvSpPr>
            <p:cNvPr id="77" name="Freeform 76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994602" y="5180259"/>
            <a:ext cx="277647" cy="276819"/>
            <a:chOff x="2138511" y="2464802"/>
            <a:chExt cx="354012" cy="352956"/>
          </a:xfrm>
          <a:solidFill>
            <a:srgbClr val="FB4631"/>
          </a:solidFill>
        </p:grpSpPr>
        <p:sp>
          <p:nvSpPr>
            <p:cNvPr id="79" name="Oval 78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  <p:sp>
          <p:nvSpPr>
            <p:cNvPr id="80" name="Freeform 79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8497367" y="2284061"/>
            <a:ext cx="277647" cy="276819"/>
            <a:chOff x="2138511" y="2464802"/>
            <a:chExt cx="354012" cy="352956"/>
          </a:xfrm>
          <a:solidFill>
            <a:srgbClr val="FB4631"/>
          </a:solidFill>
        </p:grpSpPr>
        <p:sp>
          <p:nvSpPr>
            <p:cNvPr id="88" name="Oval 87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  <p:sp>
          <p:nvSpPr>
            <p:cNvPr id="89" name="Freeform 88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8498270" y="3754407"/>
            <a:ext cx="277647" cy="276819"/>
            <a:chOff x="2138511" y="2464802"/>
            <a:chExt cx="354012" cy="352956"/>
          </a:xfrm>
          <a:solidFill>
            <a:srgbClr val="1BA98F"/>
          </a:solidFill>
        </p:grpSpPr>
        <p:sp>
          <p:nvSpPr>
            <p:cNvPr id="91" name="Oval 90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  <p:sp>
          <p:nvSpPr>
            <p:cNvPr id="92" name="Freeform 91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8498270" y="5183952"/>
            <a:ext cx="277647" cy="276819"/>
            <a:chOff x="2138511" y="2464802"/>
            <a:chExt cx="354012" cy="352956"/>
          </a:xfrm>
          <a:solidFill>
            <a:srgbClr val="FFA300"/>
          </a:solidFill>
        </p:grpSpPr>
        <p:sp>
          <p:nvSpPr>
            <p:cNvPr id="94" name="Oval 93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  <p:sp>
          <p:nvSpPr>
            <p:cNvPr id="95" name="Freeform 94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</p:grpSp>
      <p:sp>
        <p:nvSpPr>
          <p:cNvPr id="101" name="Rectangle 29"/>
          <p:cNvSpPr/>
          <p:nvPr/>
        </p:nvSpPr>
        <p:spPr>
          <a:xfrm>
            <a:off x="1534160" y="2326005"/>
            <a:ext cx="2473325" cy="860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456565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+mn-lt"/>
              <a:cs typeface="Arial" panose="020B0604020202020204" pitchFamily="34" charset="0"/>
              <a:sym typeface="FZHei-B01S" panose="02010601030101010101" pitchFamily="2" charset="-122"/>
            </a:endParaRPr>
          </a:p>
        </p:txBody>
      </p:sp>
      <p:sp>
        <p:nvSpPr>
          <p:cNvPr id="102" name="Rectangle 30"/>
          <p:cNvSpPr/>
          <p:nvPr/>
        </p:nvSpPr>
        <p:spPr>
          <a:xfrm>
            <a:off x="1534111" y="1985797"/>
            <a:ext cx="1092141" cy="435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lt"/>
                <a:cs typeface="+mn-ea"/>
                <a:sym typeface="Noto Sans S Chinese"/>
              </a:rPr>
              <a:t>添加标题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ea typeface="+mn-lt"/>
              <a:cs typeface="+mn-ea"/>
              <a:sym typeface="Noto Sans S Chinese"/>
            </a:endParaRPr>
          </a:p>
        </p:txBody>
      </p:sp>
      <p:sp>
        <p:nvSpPr>
          <p:cNvPr id="103" name="Rectangle 29"/>
          <p:cNvSpPr/>
          <p:nvPr/>
        </p:nvSpPr>
        <p:spPr>
          <a:xfrm>
            <a:off x="1534160" y="3677285"/>
            <a:ext cx="2473960" cy="860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456565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ea typeface="+mn-lt"/>
              <a:sym typeface="FZHei-B01S" panose="02010601030101010101" pitchFamily="2" charset="-122"/>
            </a:endParaRPr>
          </a:p>
        </p:txBody>
      </p:sp>
      <p:sp>
        <p:nvSpPr>
          <p:cNvPr id="104" name="Rectangle 30"/>
          <p:cNvSpPr/>
          <p:nvPr/>
        </p:nvSpPr>
        <p:spPr>
          <a:xfrm>
            <a:off x="1534111" y="3337238"/>
            <a:ext cx="1092141" cy="435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lt"/>
                <a:cs typeface="+mn-ea"/>
                <a:sym typeface="Noto Sans S Chinese"/>
              </a:rPr>
              <a:t>添加标题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ea typeface="+mn-lt"/>
              <a:cs typeface="+mn-ea"/>
              <a:sym typeface="Noto Sans S Chinese"/>
            </a:endParaRPr>
          </a:p>
        </p:txBody>
      </p:sp>
      <p:sp>
        <p:nvSpPr>
          <p:cNvPr id="105" name="Rectangle 29"/>
          <p:cNvSpPr/>
          <p:nvPr/>
        </p:nvSpPr>
        <p:spPr>
          <a:xfrm>
            <a:off x="1534160" y="5113020"/>
            <a:ext cx="2473325" cy="860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456565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ea typeface="+mn-lt"/>
              <a:sym typeface="FZHei-B01S" panose="02010601030101010101" pitchFamily="2" charset="-122"/>
            </a:endParaRPr>
          </a:p>
        </p:txBody>
      </p:sp>
      <p:sp>
        <p:nvSpPr>
          <p:cNvPr id="106" name="Rectangle 30"/>
          <p:cNvSpPr/>
          <p:nvPr/>
        </p:nvSpPr>
        <p:spPr>
          <a:xfrm>
            <a:off x="1534111" y="4772538"/>
            <a:ext cx="1092141" cy="435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lt"/>
                <a:cs typeface="+mn-ea"/>
                <a:sym typeface="Noto Sans S Chinese"/>
              </a:rPr>
              <a:t>添加标题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ea typeface="+mn-lt"/>
              <a:cs typeface="+mn-ea"/>
              <a:sym typeface="Noto Sans S Chinese"/>
            </a:endParaRPr>
          </a:p>
        </p:txBody>
      </p:sp>
      <p:sp>
        <p:nvSpPr>
          <p:cNvPr id="107" name="Rectangle 29"/>
          <p:cNvSpPr/>
          <p:nvPr/>
        </p:nvSpPr>
        <p:spPr>
          <a:xfrm>
            <a:off x="8865689" y="2326005"/>
            <a:ext cx="2461260" cy="860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456565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ea typeface="+mn-lt"/>
              <a:sym typeface="FZHei-B01S" panose="02010601030101010101" pitchFamily="2" charset="-122"/>
            </a:endParaRPr>
          </a:p>
        </p:txBody>
      </p:sp>
      <p:sp>
        <p:nvSpPr>
          <p:cNvPr id="108" name="Rectangle 30"/>
          <p:cNvSpPr/>
          <p:nvPr/>
        </p:nvSpPr>
        <p:spPr>
          <a:xfrm>
            <a:off x="8865569" y="1989631"/>
            <a:ext cx="1092141" cy="435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lt"/>
                <a:cs typeface="+mn-ea"/>
                <a:sym typeface="Noto Sans S Chinese"/>
              </a:rPr>
              <a:t>添加标题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ea typeface="+mn-lt"/>
              <a:cs typeface="+mn-ea"/>
              <a:sym typeface="Noto Sans S Chinese"/>
            </a:endParaRPr>
          </a:p>
        </p:txBody>
      </p:sp>
      <p:sp>
        <p:nvSpPr>
          <p:cNvPr id="109" name="Rectangle 29"/>
          <p:cNvSpPr/>
          <p:nvPr/>
        </p:nvSpPr>
        <p:spPr>
          <a:xfrm>
            <a:off x="8865689" y="3681095"/>
            <a:ext cx="2461260" cy="860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456565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ea typeface="+mn-lt"/>
              <a:sym typeface="FZHei-B01S" panose="02010601030101010101" pitchFamily="2" charset="-122"/>
            </a:endParaRPr>
          </a:p>
        </p:txBody>
      </p:sp>
      <p:sp>
        <p:nvSpPr>
          <p:cNvPr id="110" name="Rectangle 30"/>
          <p:cNvSpPr/>
          <p:nvPr/>
        </p:nvSpPr>
        <p:spPr>
          <a:xfrm>
            <a:off x="8865569" y="3341072"/>
            <a:ext cx="1092141" cy="435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lt"/>
                <a:cs typeface="+mn-ea"/>
                <a:sym typeface="Noto Sans S Chinese"/>
              </a:rPr>
              <a:t>添加标题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ea typeface="+mn-lt"/>
              <a:cs typeface="+mn-ea"/>
              <a:sym typeface="Noto Sans S Chinese"/>
            </a:endParaRPr>
          </a:p>
        </p:txBody>
      </p:sp>
      <p:sp>
        <p:nvSpPr>
          <p:cNvPr id="111" name="Rectangle 29"/>
          <p:cNvSpPr/>
          <p:nvPr/>
        </p:nvSpPr>
        <p:spPr>
          <a:xfrm>
            <a:off x="8865689" y="5116830"/>
            <a:ext cx="2461895" cy="860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6565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+mn-lt"/>
              <a:cs typeface="Arial" panose="020B0604020202020204" pitchFamily="34" charset="0"/>
              <a:sym typeface="FZHei-B01S" panose="02010601030101010101" pitchFamily="2" charset="-122"/>
            </a:endParaRPr>
          </a:p>
        </p:txBody>
      </p:sp>
      <p:sp>
        <p:nvSpPr>
          <p:cNvPr id="112" name="Rectangle 30"/>
          <p:cNvSpPr/>
          <p:nvPr/>
        </p:nvSpPr>
        <p:spPr>
          <a:xfrm>
            <a:off x="8865569" y="4776372"/>
            <a:ext cx="1092141" cy="435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lt"/>
                <a:cs typeface="+mn-ea"/>
                <a:sym typeface="Noto Sans S Chinese"/>
              </a:rPr>
              <a:t>添加标题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ea typeface="+mn-lt"/>
              <a:cs typeface="+mn-ea"/>
              <a:sym typeface="Noto Sans S Chines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conveyor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5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500"/>
                            </p:stCondLst>
                            <p:childTnLst>
                              <p:par>
                                <p:cTn id="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7999" cy="1219200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349826" y="1642427"/>
            <a:ext cx="10972800" cy="5453537"/>
            <a:chOff x="1545003" y="1476373"/>
            <a:chExt cx="7206719" cy="4274185"/>
          </a:xfrm>
        </p:grpSpPr>
        <p:pic>
          <p:nvPicPr>
            <p:cNvPr id="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4578972" y="1577808"/>
              <a:ext cx="1138781" cy="72067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矩形 6"/>
            <p:cNvSpPr/>
            <p:nvPr/>
          </p:nvSpPr>
          <p:spPr>
            <a:xfrm>
              <a:off x="1563066" y="1476373"/>
              <a:ext cx="7104662" cy="3135404"/>
            </a:xfrm>
            <a:prstGeom prst="rect">
              <a:avLst/>
            </a:prstGeom>
            <a:solidFill>
              <a:srgbClr val="FFFFFF">
                <a:alpha val="81000"/>
              </a:srgbClr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75" dirty="0"/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4156259" y="3224303"/>
            <a:ext cx="52590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/>
              <a:t>活动内容构成</a:t>
            </a:r>
            <a:endParaRPr lang="zh-CN" altLang="en-US" sz="5400" b="1" dirty="0"/>
          </a:p>
        </p:txBody>
      </p:sp>
      <p:sp>
        <p:nvSpPr>
          <p:cNvPr id="35" name="文本框 34"/>
          <p:cNvSpPr txBox="1"/>
          <p:nvPr/>
        </p:nvSpPr>
        <p:spPr>
          <a:xfrm>
            <a:off x="1374592" y="1953908"/>
            <a:ext cx="3706203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haroni" panose="02010803020104030203" pitchFamily="2" charset="-79"/>
              </a:rPr>
              <a:t>PART </a:t>
            </a:r>
            <a:br>
              <a:rPr lang="en-US" altLang="zh-CN" sz="7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haroni" panose="02010803020104030203" pitchFamily="2" charset="-79"/>
              </a:rPr>
            </a:br>
            <a:r>
              <a:rPr lang="en-US" altLang="zh-CN" sz="7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haroni" panose="02010803020104030203" pitchFamily="2" charset="-79"/>
              </a:rPr>
              <a:t>THREE</a:t>
            </a:r>
            <a:endParaRPr lang="zh-CN" altLang="en-US" sz="72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Aharoni" panose="02010803020104030203" pitchFamily="2" charset="-79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442994" y="4146425"/>
            <a:ext cx="5485573" cy="627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</a:rPr>
              <a:t>请在此处添加具体内容，文字尽量言简意赅，简单说明即可，不必过于繁琐，注意版面美观度。请在此处添加具体内容，文字尽量言简意赅，简单说明即可。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ea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prism isInverted="1" isContent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7999" cy="1219200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09233" y="246742"/>
            <a:ext cx="11881169" cy="7982858"/>
            <a:chOff x="1545003" y="-27631"/>
            <a:chExt cx="7206719" cy="5778189"/>
          </a:xfrm>
        </p:grpSpPr>
        <p:pic>
          <p:nvPicPr>
            <p:cNvPr id="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4578972" y="1577808"/>
              <a:ext cx="1138781" cy="72067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矩形 6"/>
            <p:cNvSpPr/>
            <p:nvPr/>
          </p:nvSpPr>
          <p:spPr>
            <a:xfrm>
              <a:off x="1563066" y="-27631"/>
              <a:ext cx="7104662" cy="4639408"/>
            </a:xfrm>
            <a:prstGeom prst="rect">
              <a:avLst/>
            </a:prstGeom>
            <a:solidFill>
              <a:srgbClr val="FFFFFF">
                <a:alpha val="81000"/>
              </a:srgbClr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75" dirty="0">
                <a:cs typeface="+mn-lt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02135" y="400879"/>
            <a:ext cx="425695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lt"/>
              </a:rPr>
              <a:t>PART THREE </a:t>
            </a:r>
            <a:r>
              <a:rPr lang="zh-CN" altLang="en-US" sz="2400" b="1" dirty="0">
                <a:cs typeface="+mn-lt"/>
              </a:rPr>
              <a:t>活动内容构成</a:t>
            </a:r>
            <a:endParaRPr lang="en-US" altLang="zh-CN" sz="2400" b="1" dirty="0">
              <a:cs typeface="+mn-lt"/>
            </a:endParaRPr>
          </a:p>
        </p:txBody>
      </p:sp>
      <p:grpSp>
        <p:nvGrpSpPr>
          <p:cNvPr id="2" name="4"/>
          <p:cNvGrpSpPr/>
          <p:nvPr/>
        </p:nvGrpSpPr>
        <p:grpSpPr>
          <a:xfrm>
            <a:off x="4898546" y="1509121"/>
            <a:ext cx="1288429" cy="1288826"/>
            <a:chOff x="3673476" y="1131590"/>
            <a:chExt cx="966788" cy="966788"/>
          </a:xfrm>
        </p:grpSpPr>
        <p:sp>
          <p:nvSpPr>
            <p:cNvPr id="3" name="555"/>
            <p:cNvSpPr/>
            <p:nvPr/>
          </p:nvSpPr>
          <p:spPr bwMode="auto">
            <a:xfrm>
              <a:off x="3673476" y="1131590"/>
              <a:ext cx="966788" cy="966788"/>
            </a:xfrm>
            <a:custGeom>
              <a:avLst/>
              <a:gdLst>
                <a:gd name="T0" fmla="*/ 4869 w 4870"/>
                <a:gd name="T1" fmla="*/ 2493 h 4872"/>
                <a:gd name="T2" fmla="*/ 4866 w 4870"/>
                <a:gd name="T3" fmla="*/ 2310 h 4872"/>
                <a:gd name="T4" fmla="*/ 4793 w 4870"/>
                <a:gd name="T5" fmla="*/ 1827 h 4872"/>
                <a:gd name="T6" fmla="*/ 4630 w 4870"/>
                <a:gd name="T7" fmla="*/ 1380 h 4872"/>
                <a:gd name="T8" fmla="*/ 4386 w 4870"/>
                <a:gd name="T9" fmla="*/ 979 h 4872"/>
                <a:gd name="T10" fmla="*/ 4072 w 4870"/>
                <a:gd name="T11" fmla="*/ 633 h 4872"/>
                <a:gd name="T12" fmla="*/ 3698 w 4870"/>
                <a:gd name="T13" fmla="*/ 353 h 4872"/>
                <a:gd name="T14" fmla="*/ 3272 w 4870"/>
                <a:gd name="T15" fmla="*/ 148 h 4872"/>
                <a:gd name="T16" fmla="*/ 2805 w 4870"/>
                <a:gd name="T17" fmla="*/ 28 h 4872"/>
                <a:gd name="T18" fmla="*/ 2309 w 4870"/>
                <a:gd name="T19" fmla="*/ 3 h 4872"/>
                <a:gd name="T20" fmla="*/ 1826 w 4870"/>
                <a:gd name="T21" fmla="*/ 77 h 4872"/>
                <a:gd name="T22" fmla="*/ 1380 w 4870"/>
                <a:gd name="T23" fmla="*/ 240 h 4872"/>
                <a:gd name="T24" fmla="*/ 979 w 4870"/>
                <a:gd name="T25" fmla="*/ 484 h 4872"/>
                <a:gd name="T26" fmla="*/ 633 w 4870"/>
                <a:gd name="T27" fmla="*/ 798 h 4872"/>
                <a:gd name="T28" fmla="*/ 353 w 4870"/>
                <a:gd name="T29" fmla="*/ 1173 h 4872"/>
                <a:gd name="T30" fmla="*/ 148 w 4870"/>
                <a:gd name="T31" fmla="*/ 1599 h 4872"/>
                <a:gd name="T32" fmla="*/ 29 w 4870"/>
                <a:gd name="T33" fmla="*/ 2064 h 4872"/>
                <a:gd name="T34" fmla="*/ 4 w 4870"/>
                <a:gd name="T35" fmla="*/ 2562 h 4872"/>
                <a:gd name="T36" fmla="*/ 77 w 4870"/>
                <a:gd name="T37" fmla="*/ 3044 h 4872"/>
                <a:gd name="T38" fmla="*/ 240 w 4870"/>
                <a:gd name="T39" fmla="*/ 3492 h 4872"/>
                <a:gd name="T40" fmla="*/ 484 w 4870"/>
                <a:gd name="T41" fmla="*/ 3893 h 4872"/>
                <a:gd name="T42" fmla="*/ 798 w 4870"/>
                <a:gd name="T43" fmla="*/ 4238 h 4872"/>
                <a:gd name="T44" fmla="*/ 1172 w 4870"/>
                <a:gd name="T45" fmla="*/ 4519 h 4872"/>
                <a:gd name="T46" fmla="*/ 1598 w 4870"/>
                <a:gd name="T47" fmla="*/ 4724 h 4872"/>
                <a:gd name="T48" fmla="*/ 2064 w 4870"/>
                <a:gd name="T49" fmla="*/ 4844 h 4872"/>
                <a:gd name="T50" fmla="*/ 2480 w 4870"/>
                <a:gd name="T51" fmla="*/ 4871 h 4872"/>
                <a:gd name="T52" fmla="*/ 2656 w 4870"/>
                <a:gd name="T53" fmla="*/ 4862 h 4872"/>
                <a:gd name="T54" fmla="*/ 2829 w 4870"/>
                <a:gd name="T55" fmla="*/ 4840 h 4872"/>
                <a:gd name="T56" fmla="*/ 2997 w 4870"/>
                <a:gd name="T57" fmla="*/ 4807 h 4872"/>
                <a:gd name="T58" fmla="*/ 3160 w 4870"/>
                <a:gd name="T59" fmla="*/ 4761 h 4872"/>
                <a:gd name="T60" fmla="*/ 3320 w 4870"/>
                <a:gd name="T61" fmla="*/ 4704 h 4872"/>
                <a:gd name="T62" fmla="*/ 3477 w 4870"/>
                <a:gd name="T63" fmla="*/ 4636 h 4872"/>
                <a:gd name="T64" fmla="*/ 3630 w 4870"/>
                <a:gd name="T65" fmla="*/ 4556 h 4872"/>
                <a:gd name="T66" fmla="*/ 3763 w 4870"/>
                <a:gd name="T67" fmla="*/ 4477 h 4872"/>
                <a:gd name="T68" fmla="*/ 3863 w 4870"/>
                <a:gd name="T69" fmla="*/ 4415 h 4872"/>
                <a:gd name="T70" fmla="*/ 3937 w 4870"/>
                <a:gd name="T71" fmla="*/ 4396 h 4872"/>
                <a:gd name="T72" fmla="*/ 3997 w 4870"/>
                <a:gd name="T73" fmla="*/ 4415 h 4872"/>
                <a:gd name="T74" fmla="*/ 4077 w 4870"/>
                <a:gd name="T75" fmla="*/ 4475 h 4872"/>
                <a:gd name="T76" fmla="*/ 4178 w 4870"/>
                <a:gd name="T77" fmla="*/ 4554 h 4872"/>
                <a:gd name="T78" fmla="*/ 4289 w 4870"/>
                <a:gd name="T79" fmla="*/ 4616 h 4872"/>
                <a:gd name="T80" fmla="*/ 4439 w 4870"/>
                <a:gd name="T81" fmla="*/ 4663 h 4872"/>
                <a:gd name="T82" fmla="*/ 4639 w 4870"/>
                <a:gd name="T83" fmla="*/ 4686 h 4872"/>
                <a:gd name="T84" fmla="*/ 4639 w 4870"/>
                <a:gd name="T85" fmla="*/ 4649 h 4872"/>
                <a:gd name="T86" fmla="*/ 4574 w 4870"/>
                <a:gd name="T87" fmla="*/ 4590 h 4872"/>
                <a:gd name="T88" fmla="*/ 4525 w 4870"/>
                <a:gd name="T89" fmla="*/ 4522 h 4872"/>
                <a:gd name="T90" fmla="*/ 4489 w 4870"/>
                <a:gd name="T91" fmla="*/ 4448 h 4872"/>
                <a:gd name="T92" fmla="*/ 4466 w 4870"/>
                <a:gd name="T93" fmla="*/ 4370 h 4872"/>
                <a:gd name="T94" fmla="*/ 4453 w 4870"/>
                <a:gd name="T95" fmla="*/ 4292 h 4872"/>
                <a:gd name="T96" fmla="*/ 4453 w 4870"/>
                <a:gd name="T97" fmla="*/ 4163 h 4872"/>
                <a:gd name="T98" fmla="*/ 4480 w 4870"/>
                <a:gd name="T99" fmla="*/ 4020 h 4872"/>
                <a:gd name="T100" fmla="*/ 4529 w 4870"/>
                <a:gd name="T101" fmla="*/ 3866 h 4872"/>
                <a:gd name="T102" fmla="*/ 4648 w 4870"/>
                <a:gd name="T103" fmla="*/ 3566 h 4872"/>
                <a:gd name="T104" fmla="*/ 4737 w 4870"/>
                <a:gd name="T105" fmla="*/ 3319 h 4872"/>
                <a:gd name="T106" fmla="*/ 4800 w 4870"/>
                <a:gd name="T107" fmla="*/ 3098 h 4872"/>
                <a:gd name="T108" fmla="*/ 4846 w 4870"/>
                <a:gd name="T109" fmla="*/ 2853 h 4872"/>
                <a:gd name="T110" fmla="*/ 4869 w 4870"/>
                <a:gd name="T111" fmla="*/ 2581 h 4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870" h="4872">
                  <a:moveTo>
                    <a:pt x="4870" y="2508"/>
                  </a:moveTo>
                  <a:lnTo>
                    <a:pt x="4869" y="2510"/>
                  </a:lnTo>
                  <a:lnTo>
                    <a:pt x="4867" y="2512"/>
                  </a:lnTo>
                  <a:lnTo>
                    <a:pt x="4869" y="2493"/>
                  </a:lnTo>
                  <a:lnTo>
                    <a:pt x="4869" y="2474"/>
                  </a:lnTo>
                  <a:lnTo>
                    <a:pt x="4870" y="2455"/>
                  </a:lnTo>
                  <a:lnTo>
                    <a:pt x="4870" y="2435"/>
                  </a:lnTo>
                  <a:lnTo>
                    <a:pt x="4866" y="2310"/>
                  </a:lnTo>
                  <a:lnTo>
                    <a:pt x="4857" y="2186"/>
                  </a:lnTo>
                  <a:lnTo>
                    <a:pt x="4842" y="2064"/>
                  </a:lnTo>
                  <a:lnTo>
                    <a:pt x="4820" y="1945"/>
                  </a:lnTo>
                  <a:lnTo>
                    <a:pt x="4793" y="1827"/>
                  </a:lnTo>
                  <a:lnTo>
                    <a:pt x="4760" y="1712"/>
                  </a:lnTo>
                  <a:lnTo>
                    <a:pt x="4722" y="1599"/>
                  </a:lnTo>
                  <a:lnTo>
                    <a:pt x="4678" y="1487"/>
                  </a:lnTo>
                  <a:lnTo>
                    <a:pt x="4630" y="1380"/>
                  </a:lnTo>
                  <a:lnTo>
                    <a:pt x="4576" y="1275"/>
                  </a:lnTo>
                  <a:lnTo>
                    <a:pt x="4517" y="1173"/>
                  </a:lnTo>
                  <a:lnTo>
                    <a:pt x="4454" y="1073"/>
                  </a:lnTo>
                  <a:lnTo>
                    <a:pt x="4386" y="979"/>
                  </a:lnTo>
                  <a:lnTo>
                    <a:pt x="4313" y="886"/>
                  </a:lnTo>
                  <a:lnTo>
                    <a:pt x="4238" y="798"/>
                  </a:lnTo>
                  <a:lnTo>
                    <a:pt x="4156" y="714"/>
                  </a:lnTo>
                  <a:lnTo>
                    <a:pt x="4072" y="633"/>
                  </a:lnTo>
                  <a:lnTo>
                    <a:pt x="3984" y="556"/>
                  </a:lnTo>
                  <a:lnTo>
                    <a:pt x="3892" y="484"/>
                  </a:lnTo>
                  <a:lnTo>
                    <a:pt x="3796" y="416"/>
                  </a:lnTo>
                  <a:lnTo>
                    <a:pt x="3698" y="353"/>
                  </a:lnTo>
                  <a:lnTo>
                    <a:pt x="3595" y="294"/>
                  </a:lnTo>
                  <a:lnTo>
                    <a:pt x="3490" y="240"/>
                  </a:lnTo>
                  <a:lnTo>
                    <a:pt x="3382" y="192"/>
                  </a:lnTo>
                  <a:lnTo>
                    <a:pt x="3272" y="148"/>
                  </a:lnTo>
                  <a:lnTo>
                    <a:pt x="3159" y="109"/>
                  </a:lnTo>
                  <a:lnTo>
                    <a:pt x="3043" y="77"/>
                  </a:lnTo>
                  <a:lnTo>
                    <a:pt x="2926" y="50"/>
                  </a:lnTo>
                  <a:lnTo>
                    <a:pt x="2805" y="28"/>
                  </a:lnTo>
                  <a:lnTo>
                    <a:pt x="2684" y="12"/>
                  </a:lnTo>
                  <a:lnTo>
                    <a:pt x="2561" y="3"/>
                  </a:lnTo>
                  <a:lnTo>
                    <a:pt x="2434" y="0"/>
                  </a:lnTo>
                  <a:lnTo>
                    <a:pt x="2309" y="3"/>
                  </a:lnTo>
                  <a:lnTo>
                    <a:pt x="2187" y="12"/>
                  </a:lnTo>
                  <a:lnTo>
                    <a:pt x="2064" y="28"/>
                  </a:lnTo>
                  <a:lnTo>
                    <a:pt x="1944" y="50"/>
                  </a:lnTo>
                  <a:lnTo>
                    <a:pt x="1826" y="77"/>
                  </a:lnTo>
                  <a:lnTo>
                    <a:pt x="1711" y="109"/>
                  </a:lnTo>
                  <a:lnTo>
                    <a:pt x="1598" y="148"/>
                  </a:lnTo>
                  <a:lnTo>
                    <a:pt x="1488" y="192"/>
                  </a:lnTo>
                  <a:lnTo>
                    <a:pt x="1380" y="240"/>
                  </a:lnTo>
                  <a:lnTo>
                    <a:pt x="1275" y="294"/>
                  </a:lnTo>
                  <a:lnTo>
                    <a:pt x="1172" y="353"/>
                  </a:lnTo>
                  <a:lnTo>
                    <a:pt x="1074" y="416"/>
                  </a:lnTo>
                  <a:lnTo>
                    <a:pt x="979" y="484"/>
                  </a:lnTo>
                  <a:lnTo>
                    <a:pt x="886" y="556"/>
                  </a:lnTo>
                  <a:lnTo>
                    <a:pt x="798" y="633"/>
                  </a:lnTo>
                  <a:lnTo>
                    <a:pt x="714" y="714"/>
                  </a:lnTo>
                  <a:lnTo>
                    <a:pt x="633" y="798"/>
                  </a:lnTo>
                  <a:lnTo>
                    <a:pt x="556" y="886"/>
                  </a:lnTo>
                  <a:lnTo>
                    <a:pt x="484" y="979"/>
                  </a:lnTo>
                  <a:lnTo>
                    <a:pt x="416" y="1073"/>
                  </a:lnTo>
                  <a:lnTo>
                    <a:pt x="353" y="1173"/>
                  </a:lnTo>
                  <a:lnTo>
                    <a:pt x="295" y="1275"/>
                  </a:lnTo>
                  <a:lnTo>
                    <a:pt x="240" y="1380"/>
                  </a:lnTo>
                  <a:lnTo>
                    <a:pt x="192" y="1487"/>
                  </a:lnTo>
                  <a:lnTo>
                    <a:pt x="148" y="1599"/>
                  </a:lnTo>
                  <a:lnTo>
                    <a:pt x="110" y="1712"/>
                  </a:lnTo>
                  <a:lnTo>
                    <a:pt x="77" y="1827"/>
                  </a:lnTo>
                  <a:lnTo>
                    <a:pt x="50" y="1945"/>
                  </a:lnTo>
                  <a:lnTo>
                    <a:pt x="29" y="2064"/>
                  </a:lnTo>
                  <a:lnTo>
                    <a:pt x="13" y="2186"/>
                  </a:lnTo>
                  <a:lnTo>
                    <a:pt x="4" y="2310"/>
                  </a:lnTo>
                  <a:lnTo>
                    <a:pt x="0" y="2435"/>
                  </a:lnTo>
                  <a:lnTo>
                    <a:pt x="4" y="2562"/>
                  </a:lnTo>
                  <a:lnTo>
                    <a:pt x="13" y="2685"/>
                  </a:lnTo>
                  <a:lnTo>
                    <a:pt x="29" y="2806"/>
                  </a:lnTo>
                  <a:lnTo>
                    <a:pt x="50" y="2927"/>
                  </a:lnTo>
                  <a:lnTo>
                    <a:pt x="77" y="3044"/>
                  </a:lnTo>
                  <a:lnTo>
                    <a:pt x="110" y="3160"/>
                  </a:lnTo>
                  <a:lnTo>
                    <a:pt x="148" y="3273"/>
                  </a:lnTo>
                  <a:lnTo>
                    <a:pt x="192" y="3384"/>
                  </a:lnTo>
                  <a:lnTo>
                    <a:pt x="240" y="3492"/>
                  </a:lnTo>
                  <a:lnTo>
                    <a:pt x="295" y="3597"/>
                  </a:lnTo>
                  <a:lnTo>
                    <a:pt x="353" y="3699"/>
                  </a:lnTo>
                  <a:lnTo>
                    <a:pt x="416" y="3797"/>
                  </a:lnTo>
                  <a:lnTo>
                    <a:pt x="484" y="3893"/>
                  </a:lnTo>
                  <a:lnTo>
                    <a:pt x="556" y="3985"/>
                  </a:lnTo>
                  <a:lnTo>
                    <a:pt x="633" y="4074"/>
                  </a:lnTo>
                  <a:lnTo>
                    <a:pt x="714" y="4158"/>
                  </a:lnTo>
                  <a:lnTo>
                    <a:pt x="798" y="4238"/>
                  </a:lnTo>
                  <a:lnTo>
                    <a:pt x="886" y="4315"/>
                  </a:lnTo>
                  <a:lnTo>
                    <a:pt x="979" y="4387"/>
                  </a:lnTo>
                  <a:lnTo>
                    <a:pt x="1074" y="4456"/>
                  </a:lnTo>
                  <a:lnTo>
                    <a:pt x="1172" y="4519"/>
                  </a:lnTo>
                  <a:lnTo>
                    <a:pt x="1275" y="4578"/>
                  </a:lnTo>
                  <a:lnTo>
                    <a:pt x="1380" y="4632"/>
                  </a:lnTo>
                  <a:lnTo>
                    <a:pt x="1488" y="4680"/>
                  </a:lnTo>
                  <a:lnTo>
                    <a:pt x="1598" y="4724"/>
                  </a:lnTo>
                  <a:lnTo>
                    <a:pt x="1711" y="4761"/>
                  </a:lnTo>
                  <a:lnTo>
                    <a:pt x="1826" y="4795"/>
                  </a:lnTo>
                  <a:lnTo>
                    <a:pt x="1944" y="4822"/>
                  </a:lnTo>
                  <a:lnTo>
                    <a:pt x="2064" y="4844"/>
                  </a:lnTo>
                  <a:lnTo>
                    <a:pt x="2187" y="4858"/>
                  </a:lnTo>
                  <a:lnTo>
                    <a:pt x="2309" y="4869"/>
                  </a:lnTo>
                  <a:lnTo>
                    <a:pt x="2434" y="4872"/>
                  </a:lnTo>
                  <a:lnTo>
                    <a:pt x="2480" y="4871"/>
                  </a:lnTo>
                  <a:lnTo>
                    <a:pt x="2525" y="4870"/>
                  </a:lnTo>
                  <a:lnTo>
                    <a:pt x="2569" y="4869"/>
                  </a:lnTo>
                  <a:lnTo>
                    <a:pt x="2614" y="4865"/>
                  </a:lnTo>
                  <a:lnTo>
                    <a:pt x="2656" y="4862"/>
                  </a:lnTo>
                  <a:lnTo>
                    <a:pt x="2700" y="4857"/>
                  </a:lnTo>
                  <a:lnTo>
                    <a:pt x="2743" y="4853"/>
                  </a:lnTo>
                  <a:lnTo>
                    <a:pt x="2786" y="4847"/>
                  </a:lnTo>
                  <a:lnTo>
                    <a:pt x="2829" y="4840"/>
                  </a:lnTo>
                  <a:lnTo>
                    <a:pt x="2872" y="4832"/>
                  </a:lnTo>
                  <a:lnTo>
                    <a:pt x="2913" y="4825"/>
                  </a:lnTo>
                  <a:lnTo>
                    <a:pt x="2955" y="4817"/>
                  </a:lnTo>
                  <a:lnTo>
                    <a:pt x="2997" y="4807"/>
                  </a:lnTo>
                  <a:lnTo>
                    <a:pt x="3038" y="4796"/>
                  </a:lnTo>
                  <a:lnTo>
                    <a:pt x="3079" y="4785"/>
                  </a:lnTo>
                  <a:lnTo>
                    <a:pt x="3120" y="4774"/>
                  </a:lnTo>
                  <a:lnTo>
                    <a:pt x="3160" y="4761"/>
                  </a:lnTo>
                  <a:lnTo>
                    <a:pt x="3201" y="4748"/>
                  </a:lnTo>
                  <a:lnTo>
                    <a:pt x="3241" y="4734"/>
                  </a:lnTo>
                  <a:lnTo>
                    <a:pt x="3281" y="4720"/>
                  </a:lnTo>
                  <a:lnTo>
                    <a:pt x="3320" y="4704"/>
                  </a:lnTo>
                  <a:lnTo>
                    <a:pt x="3360" y="4688"/>
                  </a:lnTo>
                  <a:lnTo>
                    <a:pt x="3399" y="4671"/>
                  </a:lnTo>
                  <a:lnTo>
                    <a:pt x="3439" y="4654"/>
                  </a:lnTo>
                  <a:lnTo>
                    <a:pt x="3477" y="4636"/>
                  </a:lnTo>
                  <a:lnTo>
                    <a:pt x="3516" y="4617"/>
                  </a:lnTo>
                  <a:lnTo>
                    <a:pt x="3555" y="4597"/>
                  </a:lnTo>
                  <a:lnTo>
                    <a:pt x="3593" y="4577"/>
                  </a:lnTo>
                  <a:lnTo>
                    <a:pt x="3630" y="4556"/>
                  </a:lnTo>
                  <a:lnTo>
                    <a:pt x="3668" y="4535"/>
                  </a:lnTo>
                  <a:lnTo>
                    <a:pt x="3707" y="4512"/>
                  </a:lnTo>
                  <a:lnTo>
                    <a:pt x="3744" y="4489"/>
                  </a:lnTo>
                  <a:lnTo>
                    <a:pt x="3763" y="4477"/>
                  </a:lnTo>
                  <a:lnTo>
                    <a:pt x="3787" y="4463"/>
                  </a:lnTo>
                  <a:lnTo>
                    <a:pt x="3813" y="4447"/>
                  </a:lnTo>
                  <a:lnTo>
                    <a:pt x="3843" y="4428"/>
                  </a:lnTo>
                  <a:lnTo>
                    <a:pt x="3863" y="4415"/>
                  </a:lnTo>
                  <a:lnTo>
                    <a:pt x="3884" y="4406"/>
                  </a:lnTo>
                  <a:lnTo>
                    <a:pt x="3902" y="4401"/>
                  </a:lnTo>
                  <a:lnTo>
                    <a:pt x="3920" y="4397"/>
                  </a:lnTo>
                  <a:lnTo>
                    <a:pt x="3937" y="4396"/>
                  </a:lnTo>
                  <a:lnTo>
                    <a:pt x="3952" y="4398"/>
                  </a:lnTo>
                  <a:lnTo>
                    <a:pt x="3968" y="4402"/>
                  </a:lnTo>
                  <a:lnTo>
                    <a:pt x="3983" y="4407"/>
                  </a:lnTo>
                  <a:lnTo>
                    <a:pt x="3997" y="4415"/>
                  </a:lnTo>
                  <a:lnTo>
                    <a:pt x="4013" y="4424"/>
                  </a:lnTo>
                  <a:lnTo>
                    <a:pt x="4028" y="4436"/>
                  </a:lnTo>
                  <a:lnTo>
                    <a:pt x="4044" y="4448"/>
                  </a:lnTo>
                  <a:lnTo>
                    <a:pt x="4077" y="4475"/>
                  </a:lnTo>
                  <a:lnTo>
                    <a:pt x="4114" y="4505"/>
                  </a:lnTo>
                  <a:lnTo>
                    <a:pt x="4134" y="4521"/>
                  </a:lnTo>
                  <a:lnTo>
                    <a:pt x="4155" y="4538"/>
                  </a:lnTo>
                  <a:lnTo>
                    <a:pt x="4178" y="4554"/>
                  </a:lnTo>
                  <a:lnTo>
                    <a:pt x="4203" y="4570"/>
                  </a:lnTo>
                  <a:lnTo>
                    <a:pt x="4230" y="4586"/>
                  </a:lnTo>
                  <a:lnTo>
                    <a:pt x="4258" y="4601"/>
                  </a:lnTo>
                  <a:lnTo>
                    <a:pt x="4289" y="4616"/>
                  </a:lnTo>
                  <a:lnTo>
                    <a:pt x="4322" y="4630"/>
                  </a:lnTo>
                  <a:lnTo>
                    <a:pt x="4358" y="4642"/>
                  </a:lnTo>
                  <a:lnTo>
                    <a:pt x="4398" y="4653"/>
                  </a:lnTo>
                  <a:lnTo>
                    <a:pt x="4439" y="4663"/>
                  </a:lnTo>
                  <a:lnTo>
                    <a:pt x="4483" y="4671"/>
                  </a:lnTo>
                  <a:lnTo>
                    <a:pt x="4532" y="4678"/>
                  </a:lnTo>
                  <a:lnTo>
                    <a:pt x="4583" y="4683"/>
                  </a:lnTo>
                  <a:lnTo>
                    <a:pt x="4639" y="4686"/>
                  </a:lnTo>
                  <a:lnTo>
                    <a:pt x="4697" y="4686"/>
                  </a:lnTo>
                  <a:lnTo>
                    <a:pt x="4677" y="4675"/>
                  </a:lnTo>
                  <a:lnTo>
                    <a:pt x="4657" y="4662"/>
                  </a:lnTo>
                  <a:lnTo>
                    <a:pt x="4639" y="4649"/>
                  </a:lnTo>
                  <a:lnTo>
                    <a:pt x="4621" y="4635"/>
                  </a:lnTo>
                  <a:lnTo>
                    <a:pt x="4604" y="4620"/>
                  </a:lnTo>
                  <a:lnTo>
                    <a:pt x="4589" y="4606"/>
                  </a:lnTo>
                  <a:lnTo>
                    <a:pt x="4574" y="4590"/>
                  </a:lnTo>
                  <a:lnTo>
                    <a:pt x="4561" y="4574"/>
                  </a:lnTo>
                  <a:lnTo>
                    <a:pt x="4547" y="4557"/>
                  </a:lnTo>
                  <a:lnTo>
                    <a:pt x="4536" y="4540"/>
                  </a:lnTo>
                  <a:lnTo>
                    <a:pt x="4525" y="4522"/>
                  </a:lnTo>
                  <a:lnTo>
                    <a:pt x="4515" y="4504"/>
                  </a:lnTo>
                  <a:lnTo>
                    <a:pt x="4506" y="4486"/>
                  </a:lnTo>
                  <a:lnTo>
                    <a:pt x="4497" y="4467"/>
                  </a:lnTo>
                  <a:lnTo>
                    <a:pt x="4489" y="4448"/>
                  </a:lnTo>
                  <a:lnTo>
                    <a:pt x="4482" y="4429"/>
                  </a:lnTo>
                  <a:lnTo>
                    <a:pt x="4476" y="4410"/>
                  </a:lnTo>
                  <a:lnTo>
                    <a:pt x="4471" y="4390"/>
                  </a:lnTo>
                  <a:lnTo>
                    <a:pt x="4466" y="4370"/>
                  </a:lnTo>
                  <a:lnTo>
                    <a:pt x="4462" y="4351"/>
                  </a:lnTo>
                  <a:lnTo>
                    <a:pt x="4458" y="4332"/>
                  </a:lnTo>
                  <a:lnTo>
                    <a:pt x="4455" y="4312"/>
                  </a:lnTo>
                  <a:lnTo>
                    <a:pt x="4453" y="4292"/>
                  </a:lnTo>
                  <a:lnTo>
                    <a:pt x="4452" y="4273"/>
                  </a:lnTo>
                  <a:lnTo>
                    <a:pt x="4449" y="4235"/>
                  </a:lnTo>
                  <a:lnTo>
                    <a:pt x="4450" y="4198"/>
                  </a:lnTo>
                  <a:lnTo>
                    <a:pt x="4453" y="4163"/>
                  </a:lnTo>
                  <a:lnTo>
                    <a:pt x="4457" y="4129"/>
                  </a:lnTo>
                  <a:lnTo>
                    <a:pt x="4463" y="4093"/>
                  </a:lnTo>
                  <a:lnTo>
                    <a:pt x="4471" y="4057"/>
                  </a:lnTo>
                  <a:lnTo>
                    <a:pt x="4480" y="4020"/>
                  </a:lnTo>
                  <a:lnTo>
                    <a:pt x="4490" y="3982"/>
                  </a:lnTo>
                  <a:lnTo>
                    <a:pt x="4502" y="3944"/>
                  </a:lnTo>
                  <a:lnTo>
                    <a:pt x="4516" y="3906"/>
                  </a:lnTo>
                  <a:lnTo>
                    <a:pt x="4529" y="3866"/>
                  </a:lnTo>
                  <a:lnTo>
                    <a:pt x="4545" y="3826"/>
                  </a:lnTo>
                  <a:lnTo>
                    <a:pt x="4577" y="3743"/>
                  </a:lnTo>
                  <a:lnTo>
                    <a:pt x="4612" y="3656"/>
                  </a:lnTo>
                  <a:lnTo>
                    <a:pt x="4648" y="3566"/>
                  </a:lnTo>
                  <a:lnTo>
                    <a:pt x="4684" y="3470"/>
                  </a:lnTo>
                  <a:lnTo>
                    <a:pt x="4702" y="3421"/>
                  </a:lnTo>
                  <a:lnTo>
                    <a:pt x="4720" y="3371"/>
                  </a:lnTo>
                  <a:lnTo>
                    <a:pt x="4737" y="3319"/>
                  </a:lnTo>
                  <a:lnTo>
                    <a:pt x="4754" y="3266"/>
                  </a:lnTo>
                  <a:lnTo>
                    <a:pt x="4769" y="3211"/>
                  </a:lnTo>
                  <a:lnTo>
                    <a:pt x="4785" y="3156"/>
                  </a:lnTo>
                  <a:lnTo>
                    <a:pt x="4800" y="3098"/>
                  </a:lnTo>
                  <a:lnTo>
                    <a:pt x="4812" y="3039"/>
                  </a:lnTo>
                  <a:lnTo>
                    <a:pt x="4825" y="2979"/>
                  </a:lnTo>
                  <a:lnTo>
                    <a:pt x="4836" y="2917"/>
                  </a:lnTo>
                  <a:lnTo>
                    <a:pt x="4846" y="2853"/>
                  </a:lnTo>
                  <a:lnTo>
                    <a:pt x="4854" y="2787"/>
                  </a:lnTo>
                  <a:lnTo>
                    <a:pt x="4861" y="2721"/>
                  </a:lnTo>
                  <a:lnTo>
                    <a:pt x="4865" y="2652"/>
                  </a:lnTo>
                  <a:lnTo>
                    <a:pt x="4869" y="2581"/>
                  </a:lnTo>
                  <a:lnTo>
                    <a:pt x="4870" y="2508"/>
                  </a:lnTo>
                  <a:close/>
                </a:path>
              </a:pathLst>
            </a:custGeom>
            <a:solidFill>
              <a:srgbClr val="FB4631"/>
            </a:solidFill>
            <a:ln>
              <a:solidFill>
                <a:schemeClr val="accent2"/>
              </a:solidFill>
            </a:ln>
          </p:spPr>
          <p:txBody>
            <a:bodyPr vert="horz" wrap="square" lIns="121861" tIns="60931" rIns="121861" bIns="60931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  <p:sp>
          <p:nvSpPr>
            <p:cNvPr id="8" name="22"/>
            <p:cNvSpPr/>
            <p:nvPr/>
          </p:nvSpPr>
          <p:spPr bwMode="auto">
            <a:xfrm>
              <a:off x="3802063" y="1260178"/>
              <a:ext cx="709613" cy="709613"/>
            </a:xfrm>
            <a:custGeom>
              <a:avLst/>
              <a:gdLst>
                <a:gd name="T0" fmla="*/ 3567 w 3576"/>
                <a:gd name="T1" fmla="*/ 1972 h 3578"/>
                <a:gd name="T2" fmla="*/ 3520 w 3576"/>
                <a:gd name="T3" fmla="*/ 2236 h 3578"/>
                <a:gd name="T4" fmla="*/ 3435 w 3576"/>
                <a:gd name="T5" fmla="*/ 2485 h 3578"/>
                <a:gd name="T6" fmla="*/ 3317 w 3576"/>
                <a:gd name="T7" fmla="*/ 2716 h 3578"/>
                <a:gd name="T8" fmla="*/ 3168 w 3576"/>
                <a:gd name="T9" fmla="*/ 2927 h 3578"/>
                <a:gd name="T10" fmla="*/ 2990 w 3576"/>
                <a:gd name="T11" fmla="*/ 3113 h 3578"/>
                <a:gd name="T12" fmla="*/ 2788 w 3576"/>
                <a:gd name="T13" fmla="*/ 3272 h 3578"/>
                <a:gd name="T14" fmla="*/ 2563 w 3576"/>
                <a:gd name="T15" fmla="*/ 3402 h 3578"/>
                <a:gd name="T16" fmla="*/ 2319 w 3576"/>
                <a:gd name="T17" fmla="*/ 3498 h 3578"/>
                <a:gd name="T18" fmla="*/ 2060 w 3576"/>
                <a:gd name="T19" fmla="*/ 3557 h 3578"/>
                <a:gd name="T20" fmla="*/ 1787 w 3576"/>
                <a:gd name="T21" fmla="*/ 3578 h 3578"/>
                <a:gd name="T22" fmla="*/ 1516 w 3576"/>
                <a:gd name="T23" fmla="*/ 3557 h 3578"/>
                <a:gd name="T24" fmla="*/ 1257 w 3576"/>
                <a:gd name="T25" fmla="*/ 3498 h 3578"/>
                <a:gd name="T26" fmla="*/ 1013 w 3576"/>
                <a:gd name="T27" fmla="*/ 3402 h 3578"/>
                <a:gd name="T28" fmla="*/ 788 w 3576"/>
                <a:gd name="T29" fmla="*/ 3272 h 3578"/>
                <a:gd name="T30" fmla="*/ 586 w 3576"/>
                <a:gd name="T31" fmla="*/ 3113 h 3578"/>
                <a:gd name="T32" fmla="*/ 408 w 3576"/>
                <a:gd name="T33" fmla="*/ 2927 h 3578"/>
                <a:gd name="T34" fmla="*/ 258 w 3576"/>
                <a:gd name="T35" fmla="*/ 2716 h 3578"/>
                <a:gd name="T36" fmla="*/ 140 w 3576"/>
                <a:gd name="T37" fmla="*/ 2485 h 3578"/>
                <a:gd name="T38" fmla="*/ 57 w 3576"/>
                <a:gd name="T39" fmla="*/ 2236 h 3578"/>
                <a:gd name="T40" fmla="*/ 9 w 3576"/>
                <a:gd name="T41" fmla="*/ 1972 h 3578"/>
                <a:gd name="T42" fmla="*/ 2 w 3576"/>
                <a:gd name="T43" fmla="*/ 1697 h 3578"/>
                <a:gd name="T44" fmla="*/ 36 w 3576"/>
                <a:gd name="T45" fmla="*/ 1429 h 3578"/>
                <a:gd name="T46" fmla="*/ 108 w 3576"/>
                <a:gd name="T47" fmla="*/ 1174 h 3578"/>
                <a:gd name="T48" fmla="*/ 215 w 3576"/>
                <a:gd name="T49" fmla="*/ 936 h 3578"/>
                <a:gd name="T50" fmla="*/ 355 w 3576"/>
                <a:gd name="T51" fmla="*/ 718 h 3578"/>
                <a:gd name="T52" fmla="*/ 523 w 3576"/>
                <a:gd name="T53" fmla="*/ 523 h 3578"/>
                <a:gd name="T54" fmla="*/ 718 w 3576"/>
                <a:gd name="T55" fmla="*/ 355 h 3578"/>
                <a:gd name="T56" fmla="*/ 936 w 3576"/>
                <a:gd name="T57" fmla="*/ 216 h 3578"/>
                <a:gd name="T58" fmla="*/ 1173 w 3576"/>
                <a:gd name="T59" fmla="*/ 108 h 3578"/>
                <a:gd name="T60" fmla="*/ 1428 w 3576"/>
                <a:gd name="T61" fmla="*/ 36 h 3578"/>
                <a:gd name="T62" fmla="*/ 1696 w 3576"/>
                <a:gd name="T63" fmla="*/ 2 h 3578"/>
                <a:gd name="T64" fmla="*/ 1971 w 3576"/>
                <a:gd name="T65" fmla="*/ 9 h 3578"/>
                <a:gd name="T66" fmla="*/ 2235 w 3576"/>
                <a:gd name="T67" fmla="*/ 57 h 3578"/>
                <a:gd name="T68" fmla="*/ 2484 w 3576"/>
                <a:gd name="T69" fmla="*/ 140 h 3578"/>
                <a:gd name="T70" fmla="*/ 2715 w 3576"/>
                <a:gd name="T71" fmla="*/ 258 h 3578"/>
                <a:gd name="T72" fmla="*/ 2926 w 3576"/>
                <a:gd name="T73" fmla="*/ 408 h 3578"/>
                <a:gd name="T74" fmla="*/ 3112 w 3576"/>
                <a:gd name="T75" fmla="*/ 585 h 3578"/>
                <a:gd name="T76" fmla="*/ 3270 w 3576"/>
                <a:gd name="T77" fmla="*/ 788 h 3578"/>
                <a:gd name="T78" fmla="*/ 3400 w 3576"/>
                <a:gd name="T79" fmla="*/ 1013 h 3578"/>
                <a:gd name="T80" fmla="*/ 3496 w 3576"/>
                <a:gd name="T81" fmla="*/ 1256 h 3578"/>
                <a:gd name="T82" fmla="*/ 3556 w 3576"/>
                <a:gd name="T83" fmla="*/ 1517 h 3578"/>
                <a:gd name="T84" fmla="*/ 3576 w 3576"/>
                <a:gd name="T85" fmla="*/ 1788 h 3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76" h="3578">
                  <a:moveTo>
                    <a:pt x="3576" y="1788"/>
                  </a:moveTo>
                  <a:lnTo>
                    <a:pt x="3574" y="1881"/>
                  </a:lnTo>
                  <a:lnTo>
                    <a:pt x="3567" y="1972"/>
                  </a:lnTo>
                  <a:lnTo>
                    <a:pt x="3556" y="2061"/>
                  </a:lnTo>
                  <a:lnTo>
                    <a:pt x="3540" y="2149"/>
                  </a:lnTo>
                  <a:lnTo>
                    <a:pt x="3520" y="2236"/>
                  </a:lnTo>
                  <a:lnTo>
                    <a:pt x="3496" y="2321"/>
                  </a:lnTo>
                  <a:lnTo>
                    <a:pt x="3468" y="2404"/>
                  </a:lnTo>
                  <a:lnTo>
                    <a:pt x="3435" y="2485"/>
                  </a:lnTo>
                  <a:lnTo>
                    <a:pt x="3400" y="2564"/>
                  </a:lnTo>
                  <a:lnTo>
                    <a:pt x="3361" y="2642"/>
                  </a:lnTo>
                  <a:lnTo>
                    <a:pt x="3317" y="2716"/>
                  </a:lnTo>
                  <a:lnTo>
                    <a:pt x="3270" y="2788"/>
                  </a:lnTo>
                  <a:lnTo>
                    <a:pt x="3221" y="2860"/>
                  </a:lnTo>
                  <a:lnTo>
                    <a:pt x="3168" y="2927"/>
                  </a:lnTo>
                  <a:lnTo>
                    <a:pt x="3112" y="2991"/>
                  </a:lnTo>
                  <a:lnTo>
                    <a:pt x="3052" y="3053"/>
                  </a:lnTo>
                  <a:lnTo>
                    <a:pt x="2990" y="3113"/>
                  </a:lnTo>
                  <a:lnTo>
                    <a:pt x="2926" y="3170"/>
                  </a:lnTo>
                  <a:lnTo>
                    <a:pt x="2858" y="3223"/>
                  </a:lnTo>
                  <a:lnTo>
                    <a:pt x="2788" y="3272"/>
                  </a:lnTo>
                  <a:lnTo>
                    <a:pt x="2715" y="3318"/>
                  </a:lnTo>
                  <a:lnTo>
                    <a:pt x="2641" y="3362"/>
                  </a:lnTo>
                  <a:lnTo>
                    <a:pt x="2563" y="3402"/>
                  </a:lnTo>
                  <a:lnTo>
                    <a:pt x="2484" y="3437"/>
                  </a:lnTo>
                  <a:lnTo>
                    <a:pt x="2403" y="3470"/>
                  </a:lnTo>
                  <a:lnTo>
                    <a:pt x="2319" y="3498"/>
                  </a:lnTo>
                  <a:lnTo>
                    <a:pt x="2235" y="3521"/>
                  </a:lnTo>
                  <a:lnTo>
                    <a:pt x="2148" y="3542"/>
                  </a:lnTo>
                  <a:lnTo>
                    <a:pt x="2060" y="3557"/>
                  </a:lnTo>
                  <a:lnTo>
                    <a:pt x="1971" y="3569"/>
                  </a:lnTo>
                  <a:lnTo>
                    <a:pt x="1880" y="3575"/>
                  </a:lnTo>
                  <a:lnTo>
                    <a:pt x="1787" y="3578"/>
                  </a:lnTo>
                  <a:lnTo>
                    <a:pt x="1696" y="3575"/>
                  </a:lnTo>
                  <a:lnTo>
                    <a:pt x="1605" y="3569"/>
                  </a:lnTo>
                  <a:lnTo>
                    <a:pt x="1516" y="3557"/>
                  </a:lnTo>
                  <a:lnTo>
                    <a:pt x="1428" y="3542"/>
                  </a:lnTo>
                  <a:lnTo>
                    <a:pt x="1341" y="3521"/>
                  </a:lnTo>
                  <a:lnTo>
                    <a:pt x="1257" y="3498"/>
                  </a:lnTo>
                  <a:lnTo>
                    <a:pt x="1173" y="3470"/>
                  </a:lnTo>
                  <a:lnTo>
                    <a:pt x="1092" y="3437"/>
                  </a:lnTo>
                  <a:lnTo>
                    <a:pt x="1013" y="3402"/>
                  </a:lnTo>
                  <a:lnTo>
                    <a:pt x="936" y="3362"/>
                  </a:lnTo>
                  <a:lnTo>
                    <a:pt x="861" y="3318"/>
                  </a:lnTo>
                  <a:lnTo>
                    <a:pt x="788" y="3272"/>
                  </a:lnTo>
                  <a:lnTo>
                    <a:pt x="718" y="3223"/>
                  </a:lnTo>
                  <a:lnTo>
                    <a:pt x="650" y="3170"/>
                  </a:lnTo>
                  <a:lnTo>
                    <a:pt x="586" y="3113"/>
                  </a:lnTo>
                  <a:lnTo>
                    <a:pt x="523" y="3053"/>
                  </a:lnTo>
                  <a:lnTo>
                    <a:pt x="465" y="2991"/>
                  </a:lnTo>
                  <a:lnTo>
                    <a:pt x="408" y="2927"/>
                  </a:lnTo>
                  <a:lnTo>
                    <a:pt x="355" y="2860"/>
                  </a:lnTo>
                  <a:lnTo>
                    <a:pt x="306" y="2788"/>
                  </a:lnTo>
                  <a:lnTo>
                    <a:pt x="258" y="2716"/>
                  </a:lnTo>
                  <a:lnTo>
                    <a:pt x="215" y="2642"/>
                  </a:lnTo>
                  <a:lnTo>
                    <a:pt x="176" y="2564"/>
                  </a:lnTo>
                  <a:lnTo>
                    <a:pt x="140" y="2485"/>
                  </a:lnTo>
                  <a:lnTo>
                    <a:pt x="108" y="2404"/>
                  </a:lnTo>
                  <a:lnTo>
                    <a:pt x="80" y="2321"/>
                  </a:lnTo>
                  <a:lnTo>
                    <a:pt x="57" y="2236"/>
                  </a:lnTo>
                  <a:lnTo>
                    <a:pt x="36" y="2149"/>
                  </a:lnTo>
                  <a:lnTo>
                    <a:pt x="21" y="2061"/>
                  </a:lnTo>
                  <a:lnTo>
                    <a:pt x="9" y="1972"/>
                  </a:lnTo>
                  <a:lnTo>
                    <a:pt x="2" y="1881"/>
                  </a:lnTo>
                  <a:lnTo>
                    <a:pt x="0" y="1788"/>
                  </a:lnTo>
                  <a:lnTo>
                    <a:pt x="2" y="1697"/>
                  </a:lnTo>
                  <a:lnTo>
                    <a:pt x="9" y="1606"/>
                  </a:lnTo>
                  <a:lnTo>
                    <a:pt x="21" y="1517"/>
                  </a:lnTo>
                  <a:lnTo>
                    <a:pt x="36" y="1429"/>
                  </a:lnTo>
                  <a:lnTo>
                    <a:pt x="57" y="1342"/>
                  </a:lnTo>
                  <a:lnTo>
                    <a:pt x="80" y="1256"/>
                  </a:lnTo>
                  <a:lnTo>
                    <a:pt x="108" y="1174"/>
                  </a:lnTo>
                  <a:lnTo>
                    <a:pt x="140" y="1093"/>
                  </a:lnTo>
                  <a:lnTo>
                    <a:pt x="176" y="1013"/>
                  </a:lnTo>
                  <a:lnTo>
                    <a:pt x="215" y="936"/>
                  </a:lnTo>
                  <a:lnTo>
                    <a:pt x="258" y="862"/>
                  </a:lnTo>
                  <a:lnTo>
                    <a:pt x="306" y="788"/>
                  </a:lnTo>
                  <a:lnTo>
                    <a:pt x="355" y="718"/>
                  </a:lnTo>
                  <a:lnTo>
                    <a:pt x="408" y="651"/>
                  </a:lnTo>
                  <a:lnTo>
                    <a:pt x="465" y="585"/>
                  </a:lnTo>
                  <a:lnTo>
                    <a:pt x="523" y="523"/>
                  </a:lnTo>
                  <a:lnTo>
                    <a:pt x="586" y="465"/>
                  </a:lnTo>
                  <a:lnTo>
                    <a:pt x="650" y="408"/>
                  </a:lnTo>
                  <a:lnTo>
                    <a:pt x="718" y="355"/>
                  </a:lnTo>
                  <a:lnTo>
                    <a:pt x="788" y="306"/>
                  </a:lnTo>
                  <a:lnTo>
                    <a:pt x="861" y="258"/>
                  </a:lnTo>
                  <a:lnTo>
                    <a:pt x="936" y="216"/>
                  </a:lnTo>
                  <a:lnTo>
                    <a:pt x="1013" y="176"/>
                  </a:lnTo>
                  <a:lnTo>
                    <a:pt x="1092" y="140"/>
                  </a:lnTo>
                  <a:lnTo>
                    <a:pt x="1173" y="108"/>
                  </a:lnTo>
                  <a:lnTo>
                    <a:pt x="1257" y="80"/>
                  </a:lnTo>
                  <a:lnTo>
                    <a:pt x="1341" y="57"/>
                  </a:lnTo>
                  <a:lnTo>
                    <a:pt x="1428" y="36"/>
                  </a:lnTo>
                  <a:lnTo>
                    <a:pt x="1516" y="20"/>
                  </a:lnTo>
                  <a:lnTo>
                    <a:pt x="1605" y="9"/>
                  </a:lnTo>
                  <a:lnTo>
                    <a:pt x="1696" y="2"/>
                  </a:lnTo>
                  <a:lnTo>
                    <a:pt x="1787" y="0"/>
                  </a:lnTo>
                  <a:lnTo>
                    <a:pt x="1880" y="2"/>
                  </a:lnTo>
                  <a:lnTo>
                    <a:pt x="1971" y="9"/>
                  </a:lnTo>
                  <a:lnTo>
                    <a:pt x="2060" y="20"/>
                  </a:lnTo>
                  <a:lnTo>
                    <a:pt x="2148" y="36"/>
                  </a:lnTo>
                  <a:lnTo>
                    <a:pt x="2235" y="57"/>
                  </a:lnTo>
                  <a:lnTo>
                    <a:pt x="2319" y="80"/>
                  </a:lnTo>
                  <a:lnTo>
                    <a:pt x="2403" y="108"/>
                  </a:lnTo>
                  <a:lnTo>
                    <a:pt x="2484" y="140"/>
                  </a:lnTo>
                  <a:lnTo>
                    <a:pt x="2563" y="176"/>
                  </a:lnTo>
                  <a:lnTo>
                    <a:pt x="2641" y="216"/>
                  </a:lnTo>
                  <a:lnTo>
                    <a:pt x="2715" y="258"/>
                  </a:lnTo>
                  <a:lnTo>
                    <a:pt x="2788" y="306"/>
                  </a:lnTo>
                  <a:lnTo>
                    <a:pt x="2858" y="355"/>
                  </a:lnTo>
                  <a:lnTo>
                    <a:pt x="2926" y="408"/>
                  </a:lnTo>
                  <a:lnTo>
                    <a:pt x="2990" y="465"/>
                  </a:lnTo>
                  <a:lnTo>
                    <a:pt x="3052" y="523"/>
                  </a:lnTo>
                  <a:lnTo>
                    <a:pt x="3112" y="585"/>
                  </a:lnTo>
                  <a:lnTo>
                    <a:pt x="3168" y="651"/>
                  </a:lnTo>
                  <a:lnTo>
                    <a:pt x="3221" y="718"/>
                  </a:lnTo>
                  <a:lnTo>
                    <a:pt x="3270" y="788"/>
                  </a:lnTo>
                  <a:lnTo>
                    <a:pt x="3317" y="862"/>
                  </a:lnTo>
                  <a:lnTo>
                    <a:pt x="3361" y="936"/>
                  </a:lnTo>
                  <a:lnTo>
                    <a:pt x="3400" y="1013"/>
                  </a:lnTo>
                  <a:lnTo>
                    <a:pt x="3435" y="1093"/>
                  </a:lnTo>
                  <a:lnTo>
                    <a:pt x="3468" y="1174"/>
                  </a:lnTo>
                  <a:lnTo>
                    <a:pt x="3496" y="1256"/>
                  </a:lnTo>
                  <a:lnTo>
                    <a:pt x="3520" y="1342"/>
                  </a:lnTo>
                  <a:lnTo>
                    <a:pt x="3540" y="1429"/>
                  </a:lnTo>
                  <a:lnTo>
                    <a:pt x="3556" y="1517"/>
                  </a:lnTo>
                  <a:lnTo>
                    <a:pt x="3567" y="1606"/>
                  </a:lnTo>
                  <a:lnTo>
                    <a:pt x="3574" y="1697"/>
                  </a:lnTo>
                  <a:lnTo>
                    <a:pt x="3576" y="1788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61" tIns="60931" rIns="121861" bIns="60931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</p:grpSp>
      <p:grpSp>
        <p:nvGrpSpPr>
          <p:cNvPr id="10" name="5"/>
          <p:cNvGrpSpPr/>
          <p:nvPr/>
        </p:nvGrpSpPr>
        <p:grpSpPr>
          <a:xfrm>
            <a:off x="6176395" y="2417893"/>
            <a:ext cx="1288429" cy="1288826"/>
            <a:chOff x="4597401" y="2028528"/>
            <a:chExt cx="966788" cy="966788"/>
          </a:xfrm>
        </p:grpSpPr>
        <p:sp>
          <p:nvSpPr>
            <p:cNvPr id="14" name="淘宝店chenying0907 7"/>
            <p:cNvSpPr/>
            <p:nvPr/>
          </p:nvSpPr>
          <p:spPr bwMode="auto">
            <a:xfrm>
              <a:off x="4597401" y="2028528"/>
              <a:ext cx="966788" cy="966788"/>
            </a:xfrm>
            <a:custGeom>
              <a:avLst/>
              <a:gdLst>
                <a:gd name="T0" fmla="*/ 2 w 4869"/>
                <a:gd name="T1" fmla="*/ 2493 h 4872"/>
                <a:gd name="T2" fmla="*/ 3 w 4869"/>
                <a:gd name="T3" fmla="*/ 2311 h 4872"/>
                <a:gd name="T4" fmla="*/ 76 w 4869"/>
                <a:gd name="T5" fmla="*/ 1827 h 4872"/>
                <a:gd name="T6" fmla="*/ 240 w 4869"/>
                <a:gd name="T7" fmla="*/ 1380 h 4872"/>
                <a:gd name="T8" fmla="*/ 484 w 4869"/>
                <a:gd name="T9" fmla="*/ 979 h 4872"/>
                <a:gd name="T10" fmla="*/ 798 w 4869"/>
                <a:gd name="T11" fmla="*/ 633 h 4872"/>
                <a:gd name="T12" fmla="*/ 1172 w 4869"/>
                <a:gd name="T13" fmla="*/ 353 h 4872"/>
                <a:gd name="T14" fmla="*/ 1598 w 4869"/>
                <a:gd name="T15" fmla="*/ 148 h 4872"/>
                <a:gd name="T16" fmla="*/ 2064 w 4869"/>
                <a:gd name="T17" fmla="*/ 29 h 4872"/>
                <a:gd name="T18" fmla="*/ 2560 w 4869"/>
                <a:gd name="T19" fmla="*/ 4 h 4872"/>
                <a:gd name="T20" fmla="*/ 3043 w 4869"/>
                <a:gd name="T21" fmla="*/ 77 h 4872"/>
                <a:gd name="T22" fmla="*/ 3490 w 4869"/>
                <a:gd name="T23" fmla="*/ 241 h 4872"/>
                <a:gd name="T24" fmla="*/ 3891 w 4869"/>
                <a:gd name="T25" fmla="*/ 484 h 4872"/>
                <a:gd name="T26" fmla="*/ 4237 w 4869"/>
                <a:gd name="T27" fmla="*/ 799 h 4872"/>
                <a:gd name="T28" fmla="*/ 4516 w 4869"/>
                <a:gd name="T29" fmla="*/ 1173 h 4872"/>
                <a:gd name="T30" fmla="*/ 4721 w 4869"/>
                <a:gd name="T31" fmla="*/ 1598 h 4872"/>
                <a:gd name="T32" fmla="*/ 4841 w 4869"/>
                <a:gd name="T33" fmla="*/ 2065 h 4872"/>
                <a:gd name="T34" fmla="*/ 4866 w 4869"/>
                <a:gd name="T35" fmla="*/ 2561 h 4872"/>
                <a:gd name="T36" fmla="*/ 4792 w 4869"/>
                <a:gd name="T37" fmla="*/ 3045 h 4872"/>
                <a:gd name="T38" fmla="*/ 4629 w 4869"/>
                <a:gd name="T39" fmla="*/ 3492 h 4872"/>
                <a:gd name="T40" fmla="*/ 4386 w 4869"/>
                <a:gd name="T41" fmla="*/ 3894 h 4872"/>
                <a:gd name="T42" fmla="*/ 4071 w 4869"/>
                <a:gd name="T43" fmla="*/ 4239 h 4872"/>
                <a:gd name="T44" fmla="*/ 3697 w 4869"/>
                <a:gd name="T45" fmla="*/ 4519 h 4872"/>
                <a:gd name="T46" fmla="*/ 3271 w 4869"/>
                <a:gd name="T47" fmla="*/ 4724 h 4872"/>
                <a:gd name="T48" fmla="*/ 2806 w 4869"/>
                <a:gd name="T49" fmla="*/ 4844 h 4872"/>
                <a:gd name="T50" fmla="*/ 2390 w 4869"/>
                <a:gd name="T51" fmla="*/ 4871 h 4872"/>
                <a:gd name="T52" fmla="*/ 2213 w 4869"/>
                <a:gd name="T53" fmla="*/ 4862 h 4872"/>
                <a:gd name="T54" fmla="*/ 2041 w 4869"/>
                <a:gd name="T55" fmla="*/ 4841 h 4872"/>
                <a:gd name="T56" fmla="*/ 1873 w 4869"/>
                <a:gd name="T57" fmla="*/ 4807 h 4872"/>
                <a:gd name="T58" fmla="*/ 1709 w 4869"/>
                <a:gd name="T59" fmla="*/ 4762 h 4872"/>
                <a:gd name="T60" fmla="*/ 1549 w 4869"/>
                <a:gd name="T61" fmla="*/ 4704 h 4872"/>
                <a:gd name="T62" fmla="*/ 1393 w 4869"/>
                <a:gd name="T63" fmla="*/ 4637 h 4872"/>
                <a:gd name="T64" fmla="*/ 1239 w 4869"/>
                <a:gd name="T65" fmla="*/ 4557 h 4872"/>
                <a:gd name="T66" fmla="*/ 1106 w 4869"/>
                <a:gd name="T67" fmla="*/ 4478 h 4872"/>
                <a:gd name="T68" fmla="*/ 1006 w 4869"/>
                <a:gd name="T69" fmla="*/ 4416 h 4872"/>
                <a:gd name="T70" fmla="*/ 933 w 4869"/>
                <a:gd name="T71" fmla="*/ 4397 h 4872"/>
                <a:gd name="T72" fmla="*/ 872 w 4869"/>
                <a:gd name="T73" fmla="*/ 4416 h 4872"/>
                <a:gd name="T74" fmla="*/ 793 w 4869"/>
                <a:gd name="T75" fmla="*/ 4475 h 4872"/>
                <a:gd name="T76" fmla="*/ 692 w 4869"/>
                <a:gd name="T77" fmla="*/ 4554 h 4872"/>
                <a:gd name="T78" fmla="*/ 580 w 4869"/>
                <a:gd name="T79" fmla="*/ 4616 h 4872"/>
                <a:gd name="T80" fmla="*/ 430 w 4869"/>
                <a:gd name="T81" fmla="*/ 4664 h 4872"/>
                <a:gd name="T82" fmla="*/ 231 w 4869"/>
                <a:gd name="T83" fmla="*/ 4686 h 4872"/>
                <a:gd name="T84" fmla="*/ 231 w 4869"/>
                <a:gd name="T85" fmla="*/ 4649 h 4872"/>
                <a:gd name="T86" fmla="*/ 295 w 4869"/>
                <a:gd name="T87" fmla="*/ 4590 h 4872"/>
                <a:gd name="T88" fmla="*/ 345 w 4869"/>
                <a:gd name="T89" fmla="*/ 4523 h 4872"/>
                <a:gd name="T90" fmla="*/ 381 w 4869"/>
                <a:gd name="T91" fmla="*/ 4448 h 4872"/>
                <a:gd name="T92" fmla="*/ 403 w 4869"/>
                <a:gd name="T93" fmla="*/ 4371 h 4872"/>
                <a:gd name="T94" fmla="*/ 417 w 4869"/>
                <a:gd name="T95" fmla="*/ 4293 h 4872"/>
                <a:gd name="T96" fmla="*/ 417 w 4869"/>
                <a:gd name="T97" fmla="*/ 4163 h 4872"/>
                <a:gd name="T98" fmla="*/ 390 w 4869"/>
                <a:gd name="T99" fmla="*/ 4020 h 4872"/>
                <a:gd name="T100" fmla="*/ 340 w 4869"/>
                <a:gd name="T101" fmla="*/ 3867 h 4872"/>
                <a:gd name="T102" fmla="*/ 222 w 4869"/>
                <a:gd name="T103" fmla="*/ 3567 h 4872"/>
                <a:gd name="T104" fmla="*/ 133 w 4869"/>
                <a:gd name="T105" fmla="*/ 3320 h 4872"/>
                <a:gd name="T106" fmla="*/ 70 w 4869"/>
                <a:gd name="T107" fmla="*/ 3099 h 4872"/>
                <a:gd name="T108" fmla="*/ 23 w 4869"/>
                <a:gd name="T109" fmla="*/ 2853 h 4872"/>
                <a:gd name="T110" fmla="*/ 1 w 4869"/>
                <a:gd name="T111" fmla="*/ 2581 h 4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869" h="4872">
                  <a:moveTo>
                    <a:pt x="0" y="2508"/>
                  </a:moveTo>
                  <a:lnTo>
                    <a:pt x="1" y="2510"/>
                  </a:lnTo>
                  <a:lnTo>
                    <a:pt x="2" y="2512"/>
                  </a:lnTo>
                  <a:lnTo>
                    <a:pt x="2" y="2493"/>
                  </a:lnTo>
                  <a:lnTo>
                    <a:pt x="1" y="2474"/>
                  </a:lnTo>
                  <a:lnTo>
                    <a:pt x="0" y="2455"/>
                  </a:lnTo>
                  <a:lnTo>
                    <a:pt x="0" y="2436"/>
                  </a:lnTo>
                  <a:lnTo>
                    <a:pt x="3" y="2311"/>
                  </a:lnTo>
                  <a:lnTo>
                    <a:pt x="12" y="2187"/>
                  </a:lnTo>
                  <a:lnTo>
                    <a:pt x="28" y="2065"/>
                  </a:lnTo>
                  <a:lnTo>
                    <a:pt x="49" y="1945"/>
                  </a:lnTo>
                  <a:lnTo>
                    <a:pt x="76" y="1827"/>
                  </a:lnTo>
                  <a:lnTo>
                    <a:pt x="109" y="1712"/>
                  </a:lnTo>
                  <a:lnTo>
                    <a:pt x="147" y="1598"/>
                  </a:lnTo>
                  <a:lnTo>
                    <a:pt x="191" y="1488"/>
                  </a:lnTo>
                  <a:lnTo>
                    <a:pt x="240" y="1380"/>
                  </a:lnTo>
                  <a:lnTo>
                    <a:pt x="294" y="1276"/>
                  </a:lnTo>
                  <a:lnTo>
                    <a:pt x="352" y="1173"/>
                  </a:lnTo>
                  <a:lnTo>
                    <a:pt x="416" y="1074"/>
                  </a:lnTo>
                  <a:lnTo>
                    <a:pt x="484" y="979"/>
                  </a:lnTo>
                  <a:lnTo>
                    <a:pt x="556" y="887"/>
                  </a:lnTo>
                  <a:lnTo>
                    <a:pt x="633" y="799"/>
                  </a:lnTo>
                  <a:lnTo>
                    <a:pt x="713" y="714"/>
                  </a:lnTo>
                  <a:lnTo>
                    <a:pt x="798" y="633"/>
                  </a:lnTo>
                  <a:lnTo>
                    <a:pt x="887" y="556"/>
                  </a:lnTo>
                  <a:lnTo>
                    <a:pt x="978" y="484"/>
                  </a:lnTo>
                  <a:lnTo>
                    <a:pt x="1074" y="416"/>
                  </a:lnTo>
                  <a:lnTo>
                    <a:pt x="1172" y="353"/>
                  </a:lnTo>
                  <a:lnTo>
                    <a:pt x="1274" y="295"/>
                  </a:lnTo>
                  <a:lnTo>
                    <a:pt x="1379" y="241"/>
                  </a:lnTo>
                  <a:lnTo>
                    <a:pt x="1487" y="192"/>
                  </a:lnTo>
                  <a:lnTo>
                    <a:pt x="1598" y="148"/>
                  </a:lnTo>
                  <a:lnTo>
                    <a:pt x="1710" y="110"/>
                  </a:lnTo>
                  <a:lnTo>
                    <a:pt x="1826" y="77"/>
                  </a:lnTo>
                  <a:lnTo>
                    <a:pt x="1944" y="50"/>
                  </a:lnTo>
                  <a:lnTo>
                    <a:pt x="2064" y="29"/>
                  </a:lnTo>
                  <a:lnTo>
                    <a:pt x="2186" y="13"/>
                  </a:lnTo>
                  <a:lnTo>
                    <a:pt x="2310" y="4"/>
                  </a:lnTo>
                  <a:lnTo>
                    <a:pt x="2435" y="0"/>
                  </a:lnTo>
                  <a:lnTo>
                    <a:pt x="2560" y="4"/>
                  </a:lnTo>
                  <a:lnTo>
                    <a:pt x="2684" y="13"/>
                  </a:lnTo>
                  <a:lnTo>
                    <a:pt x="2806" y="29"/>
                  </a:lnTo>
                  <a:lnTo>
                    <a:pt x="2925" y="50"/>
                  </a:lnTo>
                  <a:lnTo>
                    <a:pt x="3043" y="77"/>
                  </a:lnTo>
                  <a:lnTo>
                    <a:pt x="3158" y="110"/>
                  </a:lnTo>
                  <a:lnTo>
                    <a:pt x="3271" y="148"/>
                  </a:lnTo>
                  <a:lnTo>
                    <a:pt x="3383" y="192"/>
                  </a:lnTo>
                  <a:lnTo>
                    <a:pt x="3490" y="241"/>
                  </a:lnTo>
                  <a:lnTo>
                    <a:pt x="3594" y="295"/>
                  </a:lnTo>
                  <a:lnTo>
                    <a:pt x="3697" y="353"/>
                  </a:lnTo>
                  <a:lnTo>
                    <a:pt x="3796" y="416"/>
                  </a:lnTo>
                  <a:lnTo>
                    <a:pt x="3891" y="484"/>
                  </a:lnTo>
                  <a:lnTo>
                    <a:pt x="3983" y="556"/>
                  </a:lnTo>
                  <a:lnTo>
                    <a:pt x="4071" y="633"/>
                  </a:lnTo>
                  <a:lnTo>
                    <a:pt x="4156" y="714"/>
                  </a:lnTo>
                  <a:lnTo>
                    <a:pt x="4237" y="799"/>
                  </a:lnTo>
                  <a:lnTo>
                    <a:pt x="4313" y="887"/>
                  </a:lnTo>
                  <a:lnTo>
                    <a:pt x="4386" y="979"/>
                  </a:lnTo>
                  <a:lnTo>
                    <a:pt x="4453" y="1074"/>
                  </a:lnTo>
                  <a:lnTo>
                    <a:pt x="4516" y="1173"/>
                  </a:lnTo>
                  <a:lnTo>
                    <a:pt x="4575" y="1276"/>
                  </a:lnTo>
                  <a:lnTo>
                    <a:pt x="4629" y="1380"/>
                  </a:lnTo>
                  <a:lnTo>
                    <a:pt x="4677" y="1488"/>
                  </a:lnTo>
                  <a:lnTo>
                    <a:pt x="4721" y="1598"/>
                  </a:lnTo>
                  <a:lnTo>
                    <a:pt x="4760" y="1712"/>
                  </a:lnTo>
                  <a:lnTo>
                    <a:pt x="4792" y="1827"/>
                  </a:lnTo>
                  <a:lnTo>
                    <a:pt x="4819" y="1945"/>
                  </a:lnTo>
                  <a:lnTo>
                    <a:pt x="4841" y="2065"/>
                  </a:lnTo>
                  <a:lnTo>
                    <a:pt x="4857" y="2187"/>
                  </a:lnTo>
                  <a:lnTo>
                    <a:pt x="4866" y="2311"/>
                  </a:lnTo>
                  <a:lnTo>
                    <a:pt x="4869" y="2436"/>
                  </a:lnTo>
                  <a:lnTo>
                    <a:pt x="4866" y="2561"/>
                  </a:lnTo>
                  <a:lnTo>
                    <a:pt x="4857" y="2685"/>
                  </a:lnTo>
                  <a:lnTo>
                    <a:pt x="4841" y="2807"/>
                  </a:lnTo>
                  <a:lnTo>
                    <a:pt x="4819" y="2927"/>
                  </a:lnTo>
                  <a:lnTo>
                    <a:pt x="4792" y="3045"/>
                  </a:lnTo>
                  <a:lnTo>
                    <a:pt x="4760" y="3161"/>
                  </a:lnTo>
                  <a:lnTo>
                    <a:pt x="4721" y="3274"/>
                  </a:lnTo>
                  <a:lnTo>
                    <a:pt x="4677" y="3384"/>
                  </a:lnTo>
                  <a:lnTo>
                    <a:pt x="4629" y="3492"/>
                  </a:lnTo>
                  <a:lnTo>
                    <a:pt x="4575" y="3597"/>
                  </a:lnTo>
                  <a:lnTo>
                    <a:pt x="4516" y="3699"/>
                  </a:lnTo>
                  <a:lnTo>
                    <a:pt x="4453" y="3798"/>
                  </a:lnTo>
                  <a:lnTo>
                    <a:pt x="4386" y="3894"/>
                  </a:lnTo>
                  <a:lnTo>
                    <a:pt x="4313" y="3985"/>
                  </a:lnTo>
                  <a:lnTo>
                    <a:pt x="4237" y="4074"/>
                  </a:lnTo>
                  <a:lnTo>
                    <a:pt x="4156" y="4159"/>
                  </a:lnTo>
                  <a:lnTo>
                    <a:pt x="4071" y="4239"/>
                  </a:lnTo>
                  <a:lnTo>
                    <a:pt x="3983" y="4315"/>
                  </a:lnTo>
                  <a:lnTo>
                    <a:pt x="3891" y="4388"/>
                  </a:lnTo>
                  <a:lnTo>
                    <a:pt x="3796" y="4456"/>
                  </a:lnTo>
                  <a:lnTo>
                    <a:pt x="3697" y="4519"/>
                  </a:lnTo>
                  <a:lnTo>
                    <a:pt x="3594" y="4578"/>
                  </a:lnTo>
                  <a:lnTo>
                    <a:pt x="3490" y="4631"/>
                  </a:lnTo>
                  <a:lnTo>
                    <a:pt x="3383" y="4681"/>
                  </a:lnTo>
                  <a:lnTo>
                    <a:pt x="3271" y="4724"/>
                  </a:lnTo>
                  <a:lnTo>
                    <a:pt x="3158" y="4762"/>
                  </a:lnTo>
                  <a:lnTo>
                    <a:pt x="3043" y="4796"/>
                  </a:lnTo>
                  <a:lnTo>
                    <a:pt x="2925" y="4823"/>
                  </a:lnTo>
                  <a:lnTo>
                    <a:pt x="2806" y="4844"/>
                  </a:lnTo>
                  <a:lnTo>
                    <a:pt x="2684" y="4859"/>
                  </a:lnTo>
                  <a:lnTo>
                    <a:pt x="2560" y="4869"/>
                  </a:lnTo>
                  <a:lnTo>
                    <a:pt x="2435" y="4872"/>
                  </a:lnTo>
                  <a:lnTo>
                    <a:pt x="2390" y="4871"/>
                  </a:lnTo>
                  <a:lnTo>
                    <a:pt x="2345" y="4870"/>
                  </a:lnTo>
                  <a:lnTo>
                    <a:pt x="2301" y="4868"/>
                  </a:lnTo>
                  <a:lnTo>
                    <a:pt x="2257" y="4866"/>
                  </a:lnTo>
                  <a:lnTo>
                    <a:pt x="2213" y="4862"/>
                  </a:lnTo>
                  <a:lnTo>
                    <a:pt x="2169" y="4858"/>
                  </a:lnTo>
                  <a:lnTo>
                    <a:pt x="2126" y="4853"/>
                  </a:lnTo>
                  <a:lnTo>
                    <a:pt x="2083" y="4848"/>
                  </a:lnTo>
                  <a:lnTo>
                    <a:pt x="2041" y="4841"/>
                  </a:lnTo>
                  <a:lnTo>
                    <a:pt x="1998" y="4833"/>
                  </a:lnTo>
                  <a:lnTo>
                    <a:pt x="1956" y="4825"/>
                  </a:lnTo>
                  <a:lnTo>
                    <a:pt x="1914" y="4817"/>
                  </a:lnTo>
                  <a:lnTo>
                    <a:pt x="1873" y="4807"/>
                  </a:lnTo>
                  <a:lnTo>
                    <a:pt x="1831" y="4797"/>
                  </a:lnTo>
                  <a:lnTo>
                    <a:pt x="1790" y="4786"/>
                  </a:lnTo>
                  <a:lnTo>
                    <a:pt x="1750" y="4774"/>
                  </a:lnTo>
                  <a:lnTo>
                    <a:pt x="1709" y="4762"/>
                  </a:lnTo>
                  <a:lnTo>
                    <a:pt x="1669" y="4748"/>
                  </a:lnTo>
                  <a:lnTo>
                    <a:pt x="1628" y="4735"/>
                  </a:lnTo>
                  <a:lnTo>
                    <a:pt x="1589" y="4720"/>
                  </a:lnTo>
                  <a:lnTo>
                    <a:pt x="1549" y="4704"/>
                  </a:lnTo>
                  <a:lnTo>
                    <a:pt x="1510" y="4689"/>
                  </a:lnTo>
                  <a:lnTo>
                    <a:pt x="1470" y="4672"/>
                  </a:lnTo>
                  <a:lnTo>
                    <a:pt x="1431" y="4655"/>
                  </a:lnTo>
                  <a:lnTo>
                    <a:pt x="1393" y="4637"/>
                  </a:lnTo>
                  <a:lnTo>
                    <a:pt x="1353" y="4618"/>
                  </a:lnTo>
                  <a:lnTo>
                    <a:pt x="1315" y="4597"/>
                  </a:lnTo>
                  <a:lnTo>
                    <a:pt x="1276" y="4577"/>
                  </a:lnTo>
                  <a:lnTo>
                    <a:pt x="1239" y="4557"/>
                  </a:lnTo>
                  <a:lnTo>
                    <a:pt x="1201" y="4535"/>
                  </a:lnTo>
                  <a:lnTo>
                    <a:pt x="1164" y="4513"/>
                  </a:lnTo>
                  <a:lnTo>
                    <a:pt x="1125" y="4489"/>
                  </a:lnTo>
                  <a:lnTo>
                    <a:pt x="1106" y="4478"/>
                  </a:lnTo>
                  <a:lnTo>
                    <a:pt x="1083" y="4463"/>
                  </a:lnTo>
                  <a:lnTo>
                    <a:pt x="1057" y="4447"/>
                  </a:lnTo>
                  <a:lnTo>
                    <a:pt x="1026" y="4428"/>
                  </a:lnTo>
                  <a:lnTo>
                    <a:pt x="1006" y="4416"/>
                  </a:lnTo>
                  <a:lnTo>
                    <a:pt x="986" y="4407"/>
                  </a:lnTo>
                  <a:lnTo>
                    <a:pt x="968" y="4401"/>
                  </a:lnTo>
                  <a:lnTo>
                    <a:pt x="950" y="4398"/>
                  </a:lnTo>
                  <a:lnTo>
                    <a:pt x="933" y="4397"/>
                  </a:lnTo>
                  <a:lnTo>
                    <a:pt x="917" y="4399"/>
                  </a:lnTo>
                  <a:lnTo>
                    <a:pt x="901" y="4402"/>
                  </a:lnTo>
                  <a:lnTo>
                    <a:pt x="887" y="4408"/>
                  </a:lnTo>
                  <a:lnTo>
                    <a:pt x="872" y="4416"/>
                  </a:lnTo>
                  <a:lnTo>
                    <a:pt x="856" y="4425"/>
                  </a:lnTo>
                  <a:lnTo>
                    <a:pt x="841" y="4436"/>
                  </a:lnTo>
                  <a:lnTo>
                    <a:pt x="826" y="4448"/>
                  </a:lnTo>
                  <a:lnTo>
                    <a:pt x="793" y="4475"/>
                  </a:lnTo>
                  <a:lnTo>
                    <a:pt x="756" y="4506"/>
                  </a:lnTo>
                  <a:lnTo>
                    <a:pt x="736" y="4522"/>
                  </a:lnTo>
                  <a:lnTo>
                    <a:pt x="714" y="4539"/>
                  </a:lnTo>
                  <a:lnTo>
                    <a:pt x="692" y="4554"/>
                  </a:lnTo>
                  <a:lnTo>
                    <a:pt x="667" y="4570"/>
                  </a:lnTo>
                  <a:lnTo>
                    <a:pt x="640" y="4586"/>
                  </a:lnTo>
                  <a:lnTo>
                    <a:pt x="612" y="4602"/>
                  </a:lnTo>
                  <a:lnTo>
                    <a:pt x="580" y="4616"/>
                  </a:lnTo>
                  <a:lnTo>
                    <a:pt x="547" y="4630"/>
                  </a:lnTo>
                  <a:lnTo>
                    <a:pt x="511" y="4642"/>
                  </a:lnTo>
                  <a:lnTo>
                    <a:pt x="472" y="4654"/>
                  </a:lnTo>
                  <a:lnTo>
                    <a:pt x="430" y="4664"/>
                  </a:lnTo>
                  <a:lnTo>
                    <a:pt x="386" y="4672"/>
                  </a:lnTo>
                  <a:lnTo>
                    <a:pt x="338" y="4678"/>
                  </a:lnTo>
                  <a:lnTo>
                    <a:pt x="286" y="4683"/>
                  </a:lnTo>
                  <a:lnTo>
                    <a:pt x="231" y="4686"/>
                  </a:lnTo>
                  <a:lnTo>
                    <a:pt x="172" y="4686"/>
                  </a:lnTo>
                  <a:lnTo>
                    <a:pt x="192" y="4675"/>
                  </a:lnTo>
                  <a:lnTo>
                    <a:pt x="213" y="4663"/>
                  </a:lnTo>
                  <a:lnTo>
                    <a:pt x="231" y="4649"/>
                  </a:lnTo>
                  <a:lnTo>
                    <a:pt x="249" y="4636"/>
                  </a:lnTo>
                  <a:lnTo>
                    <a:pt x="266" y="4621"/>
                  </a:lnTo>
                  <a:lnTo>
                    <a:pt x="280" y="4606"/>
                  </a:lnTo>
                  <a:lnTo>
                    <a:pt x="295" y="4590"/>
                  </a:lnTo>
                  <a:lnTo>
                    <a:pt x="310" y="4575"/>
                  </a:lnTo>
                  <a:lnTo>
                    <a:pt x="322" y="4558"/>
                  </a:lnTo>
                  <a:lnTo>
                    <a:pt x="333" y="4541"/>
                  </a:lnTo>
                  <a:lnTo>
                    <a:pt x="345" y="4523"/>
                  </a:lnTo>
                  <a:lnTo>
                    <a:pt x="355" y="4505"/>
                  </a:lnTo>
                  <a:lnTo>
                    <a:pt x="364" y="4487"/>
                  </a:lnTo>
                  <a:lnTo>
                    <a:pt x="373" y="4468"/>
                  </a:lnTo>
                  <a:lnTo>
                    <a:pt x="381" y="4448"/>
                  </a:lnTo>
                  <a:lnTo>
                    <a:pt x="387" y="4429"/>
                  </a:lnTo>
                  <a:lnTo>
                    <a:pt x="393" y="4410"/>
                  </a:lnTo>
                  <a:lnTo>
                    <a:pt x="399" y="4391"/>
                  </a:lnTo>
                  <a:lnTo>
                    <a:pt x="403" y="4371"/>
                  </a:lnTo>
                  <a:lnTo>
                    <a:pt x="408" y="4351"/>
                  </a:lnTo>
                  <a:lnTo>
                    <a:pt x="411" y="4332"/>
                  </a:lnTo>
                  <a:lnTo>
                    <a:pt x="414" y="4312"/>
                  </a:lnTo>
                  <a:lnTo>
                    <a:pt x="417" y="4293"/>
                  </a:lnTo>
                  <a:lnTo>
                    <a:pt x="418" y="4274"/>
                  </a:lnTo>
                  <a:lnTo>
                    <a:pt x="420" y="4235"/>
                  </a:lnTo>
                  <a:lnTo>
                    <a:pt x="419" y="4198"/>
                  </a:lnTo>
                  <a:lnTo>
                    <a:pt x="417" y="4163"/>
                  </a:lnTo>
                  <a:lnTo>
                    <a:pt x="413" y="4129"/>
                  </a:lnTo>
                  <a:lnTo>
                    <a:pt x="407" y="4093"/>
                  </a:lnTo>
                  <a:lnTo>
                    <a:pt x="399" y="4057"/>
                  </a:lnTo>
                  <a:lnTo>
                    <a:pt x="390" y="4020"/>
                  </a:lnTo>
                  <a:lnTo>
                    <a:pt x="379" y="3983"/>
                  </a:lnTo>
                  <a:lnTo>
                    <a:pt x="367" y="3944"/>
                  </a:lnTo>
                  <a:lnTo>
                    <a:pt x="354" y="3906"/>
                  </a:lnTo>
                  <a:lnTo>
                    <a:pt x="340" y="3867"/>
                  </a:lnTo>
                  <a:lnTo>
                    <a:pt x="324" y="3826"/>
                  </a:lnTo>
                  <a:lnTo>
                    <a:pt x="293" y="3744"/>
                  </a:lnTo>
                  <a:lnTo>
                    <a:pt x="258" y="3657"/>
                  </a:lnTo>
                  <a:lnTo>
                    <a:pt x="222" y="3567"/>
                  </a:lnTo>
                  <a:lnTo>
                    <a:pt x="186" y="3471"/>
                  </a:lnTo>
                  <a:lnTo>
                    <a:pt x="168" y="3421"/>
                  </a:lnTo>
                  <a:lnTo>
                    <a:pt x="150" y="3372"/>
                  </a:lnTo>
                  <a:lnTo>
                    <a:pt x="133" y="3320"/>
                  </a:lnTo>
                  <a:lnTo>
                    <a:pt x="116" y="3266"/>
                  </a:lnTo>
                  <a:lnTo>
                    <a:pt x="100" y="3212"/>
                  </a:lnTo>
                  <a:lnTo>
                    <a:pt x="84" y="3155"/>
                  </a:lnTo>
                  <a:lnTo>
                    <a:pt x="70" y="3099"/>
                  </a:lnTo>
                  <a:lnTo>
                    <a:pt x="57" y="3039"/>
                  </a:lnTo>
                  <a:lnTo>
                    <a:pt x="45" y="2979"/>
                  </a:lnTo>
                  <a:lnTo>
                    <a:pt x="34" y="2917"/>
                  </a:lnTo>
                  <a:lnTo>
                    <a:pt x="23" y="2853"/>
                  </a:lnTo>
                  <a:lnTo>
                    <a:pt x="15" y="2788"/>
                  </a:lnTo>
                  <a:lnTo>
                    <a:pt x="9" y="2721"/>
                  </a:lnTo>
                  <a:lnTo>
                    <a:pt x="4" y="2651"/>
                  </a:lnTo>
                  <a:lnTo>
                    <a:pt x="1" y="2581"/>
                  </a:lnTo>
                  <a:lnTo>
                    <a:pt x="0" y="2508"/>
                  </a:lnTo>
                  <a:close/>
                </a:path>
              </a:pathLst>
            </a:custGeom>
            <a:solidFill>
              <a:srgbClr val="1BA98F"/>
            </a:solidFill>
            <a:ln>
              <a:noFill/>
            </a:ln>
          </p:spPr>
          <p:txBody>
            <a:bodyPr vert="horz" wrap="square" lIns="121861" tIns="60931" rIns="121861" bIns="60931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  <p:sp>
          <p:nvSpPr>
            <p:cNvPr id="15" name="淘宝店chenying0907 8"/>
            <p:cNvSpPr/>
            <p:nvPr/>
          </p:nvSpPr>
          <p:spPr bwMode="auto">
            <a:xfrm>
              <a:off x="4725988" y="2157115"/>
              <a:ext cx="709613" cy="709613"/>
            </a:xfrm>
            <a:custGeom>
              <a:avLst/>
              <a:gdLst>
                <a:gd name="T0" fmla="*/ 9 w 3575"/>
                <a:gd name="T1" fmla="*/ 1972 h 3577"/>
                <a:gd name="T2" fmla="*/ 56 w 3575"/>
                <a:gd name="T3" fmla="*/ 2235 h 3577"/>
                <a:gd name="T4" fmla="*/ 140 w 3575"/>
                <a:gd name="T5" fmla="*/ 2485 h 3577"/>
                <a:gd name="T6" fmla="*/ 259 w 3575"/>
                <a:gd name="T7" fmla="*/ 2716 h 3577"/>
                <a:gd name="T8" fmla="*/ 407 w 3575"/>
                <a:gd name="T9" fmla="*/ 2927 h 3577"/>
                <a:gd name="T10" fmla="*/ 586 w 3575"/>
                <a:gd name="T11" fmla="*/ 3113 h 3577"/>
                <a:gd name="T12" fmla="*/ 788 w 3575"/>
                <a:gd name="T13" fmla="*/ 3272 h 3577"/>
                <a:gd name="T14" fmla="*/ 1013 w 3575"/>
                <a:gd name="T15" fmla="*/ 3400 h 3577"/>
                <a:gd name="T16" fmla="*/ 1256 w 3575"/>
                <a:gd name="T17" fmla="*/ 3497 h 3577"/>
                <a:gd name="T18" fmla="*/ 1515 w 3575"/>
                <a:gd name="T19" fmla="*/ 3557 h 3577"/>
                <a:gd name="T20" fmla="*/ 1788 w 3575"/>
                <a:gd name="T21" fmla="*/ 3577 h 3577"/>
                <a:gd name="T22" fmla="*/ 2059 w 3575"/>
                <a:gd name="T23" fmla="*/ 3557 h 3577"/>
                <a:gd name="T24" fmla="*/ 2319 w 3575"/>
                <a:gd name="T25" fmla="*/ 3497 h 3577"/>
                <a:gd name="T26" fmla="*/ 2563 w 3575"/>
                <a:gd name="T27" fmla="*/ 3400 h 3577"/>
                <a:gd name="T28" fmla="*/ 2787 w 3575"/>
                <a:gd name="T29" fmla="*/ 3272 h 3577"/>
                <a:gd name="T30" fmla="*/ 2989 w 3575"/>
                <a:gd name="T31" fmla="*/ 3113 h 3577"/>
                <a:gd name="T32" fmla="*/ 3167 w 3575"/>
                <a:gd name="T33" fmla="*/ 2927 h 3577"/>
                <a:gd name="T34" fmla="*/ 3317 w 3575"/>
                <a:gd name="T35" fmla="*/ 2716 h 3577"/>
                <a:gd name="T36" fmla="*/ 3435 w 3575"/>
                <a:gd name="T37" fmla="*/ 2485 h 3577"/>
                <a:gd name="T38" fmla="*/ 3519 w 3575"/>
                <a:gd name="T39" fmla="*/ 2235 h 3577"/>
                <a:gd name="T40" fmla="*/ 3566 w 3575"/>
                <a:gd name="T41" fmla="*/ 1972 h 3577"/>
                <a:gd name="T42" fmla="*/ 3573 w 3575"/>
                <a:gd name="T43" fmla="*/ 1696 h 3577"/>
                <a:gd name="T44" fmla="*/ 3539 w 3575"/>
                <a:gd name="T45" fmla="*/ 1427 h 3577"/>
                <a:gd name="T46" fmla="*/ 3467 w 3575"/>
                <a:gd name="T47" fmla="*/ 1173 h 3577"/>
                <a:gd name="T48" fmla="*/ 3360 w 3575"/>
                <a:gd name="T49" fmla="*/ 935 h 3577"/>
                <a:gd name="T50" fmla="*/ 3220 w 3575"/>
                <a:gd name="T51" fmla="*/ 718 h 3577"/>
                <a:gd name="T52" fmla="*/ 3052 w 3575"/>
                <a:gd name="T53" fmla="*/ 523 h 3577"/>
                <a:gd name="T54" fmla="*/ 2857 w 3575"/>
                <a:gd name="T55" fmla="*/ 355 h 3577"/>
                <a:gd name="T56" fmla="*/ 2640 w 3575"/>
                <a:gd name="T57" fmla="*/ 215 h 3577"/>
                <a:gd name="T58" fmla="*/ 2402 w 3575"/>
                <a:gd name="T59" fmla="*/ 108 h 3577"/>
                <a:gd name="T60" fmla="*/ 2147 w 3575"/>
                <a:gd name="T61" fmla="*/ 36 h 3577"/>
                <a:gd name="T62" fmla="*/ 1879 w 3575"/>
                <a:gd name="T63" fmla="*/ 2 h 3577"/>
                <a:gd name="T64" fmla="*/ 1604 w 3575"/>
                <a:gd name="T65" fmla="*/ 9 h 3577"/>
                <a:gd name="T66" fmla="*/ 1341 w 3575"/>
                <a:gd name="T67" fmla="*/ 56 h 3577"/>
                <a:gd name="T68" fmla="*/ 1091 w 3575"/>
                <a:gd name="T69" fmla="*/ 139 h 3577"/>
                <a:gd name="T70" fmla="*/ 860 w 3575"/>
                <a:gd name="T71" fmla="*/ 258 h 3577"/>
                <a:gd name="T72" fmla="*/ 650 w 3575"/>
                <a:gd name="T73" fmla="*/ 408 h 3577"/>
                <a:gd name="T74" fmla="*/ 464 w 3575"/>
                <a:gd name="T75" fmla="*/ 585 h 3577"/>
                <a:gd name="T76" fmla="*/ 305 w 3575"/>
                <a:gd name="T77" fmla="*/ 788 h 3577"/>
                <a:gd name="T78" fmla="*/ 175 w 3575"/>
                <a:gd name="T79" fmla="*/ 1012 h 3577"/>
                <a:gd name="T80" fmla="*/ 80 w 3575"/>
                <a:gd name="T81" fmla="*/ 1256 h 3577"/>
                <a:gd name="T82" fmla="*/ 20 w 3575"/>
                <a:gd name="T83" fmla="*/ 1516 h 3577"/>
                <a:gd name="T84" fmla="*/ 0 w 3575"/>
                <a:gd name="T85" fmla="*/ 1788 h 3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75" h="3577">
                  <a:moveTo>
                    <a:pt x="0" y="1788"/>
                  </a:moveTo>
                  <a:lnTo>
                    <a:pt x="2" y="1880"/>
                  </a:lnTo>
                  <a:lnTo>
                    <a:pt x="9" y="1972"/>
                  </a:lnTo>
                  <a:lnTo>
                    <a:pt x="20" y="2061"/>
                  </a:lnTo>
                  <a:lnTo>
                    <a:pt x="36" y="2149"/>
                  </a:lnTo>
                  <a:lnTo>
                    <a:pt x="56" y="2235"/>
                  </a:lnTo>
                  <a:lnTo>
                    <a:pt x="80" y="2320"/>
                  </a:lnTo>
                  <a:lnTo>
                    <a:pt x="108" y="2403"/>
                  </a:lnTo>
                  <a:lnTo>
                    <a:pt x="140" y="2485"/>
                  </a:lnTo>
                  <a:lnTo>
                    <a:pt x="175" y="2564"/>
                  </a:lnTo>
                  <a:lnTo>
                    <a:pt x="216" y="2641"/>
                  </a:lnTo>
                  <a:lnTo>
                    <a:pt x="259" y="2716"/>
                  </a:lnTo>
                  <a:lnTo>
                    <a:pt x="305" y="2788"/>
                  </a:lnTo>
                  <a:lnTo>
                    <a:pt x="355" y="2859"/>
                  </a:lnTo>
                  <a:lnTo>
                    <a:pt x="407" y="2927"/>
                  </a:lnTo>
                  <a:lnTo>
                    <a:pt x="464" y="2991"/>
                  </a:lnTo>
                  <a:lnTo>
                    <a:pt x="524" y="3053"/>
                  </a:lnTo>
                  <a:lnTo>
                    <a:pt x="586" y="3113"/>
                  </a:lnTo>
                  <a:lnTo>
                    <a:pt x="650" y="3169"/>
                  </a:lnTo>
                  <a:lnTo>
                    <a:pt x="717" y="3222"/>
                  </a:lnTo>
                  <a:lnTo>
                    <a:pt x="788" y="3272"/>
                  </a:lnTo>
                  <a:lnTo>
                    <a:pt x="860" y="3318"/>
                  </a:lnTo>
                  <a:lnTo>
                    <a:pt x="935" y="3361"/>
                  </a:lnTo>
                  <a:lnTo>
                    <a:pt x="1013" y="3400"/>
                  </a:lnTo>
                  <a:lnTo>
                    <a:pt x="1091" y="3436"/>
                  </a:lnTo>
                  <a:lnTo>
                    <a:pt x="1173" y="3469"/>
                  </a:lnTo>
                  <a:lnTo>
                    <a:pt x="1256" y="3497"/>
                  </a:lnTo>
                  <a:lnTo>
                    <a:pt x="1341" y="3521"/>
                  </a:lnTo>
                  <a:lnTo>
                    <a:pt x="1427" y="3541"/>
                  </a:lnTo>
                  <a:lnTo>
                    <a:pt x="1515" y="3557"/>
                  </a:lnTo>
                  <a:lnTo>
                    <a:pt x="1604" y="3568"/>
                  </a:lnTo>
                  <a:lnTo>
                    <a:pt x="1696" y="3575"/>
                  </a:lnTo>
                  <a:lnTo>
                    <a:pt x="1788" y="3577"/>
                  </a:lnTo>
                  <a:lnTo>
                    <a:pt x="1879" y="3575"/>
                  </a:lnTo>
                  <a:lnTo>
                    <a:pt x="1970" y="3568"/>
                  </a:lnTo>
                  <a:lnTo>
                    <a:pt x="2059" y="3557"/>
                  </a:lnTo>
                  <a:lnTo>
                    <a:pt x="2147" y="3541"/>
                  </a:lnTo>
                  <a:lnTo>
                    <a:pt x="2234" y="3521"/>
                  </a:lnTo>
                  <a:lnTo>
                    <a:pt x="2319" y="3497"/>
                  </a:lnTo>
                  <a:lnTo>
                    <a:pt x="2402" y="3469"/>
                  </a:lnTo>
                  <a:lnTo>
                    <a:pt x="2483" y="3436"/>
                  </a:lnTo>
                  <a:lnTo>
                    <a:pt x="2563" y="3400"/>
                  </a:lnTo>
                  <a:lnTo>
                    <a:pt x="2640" y="3361"/>
                  </a:lnTo>
                  <a:lnTo>
                    <a:pt x="2714" y="3318"/>
                  </a:lnTo>
                  <a:lnTo>
                    <a:pt x="2787" y="3272"/>
                  </a:lnTo>
                  <a:lnTo>
                    <a:pt x="2857" y="3222"/>
                  </a:lnTo>
                  <a:lnTo>
                    <a:pt x="2925" y="3169"/>
                  </a:lnTo>
                  <a:lnTo>
                    <a:pt x="2989" y="3113"/>
                  </a:lnTo>
                  <a:lnTo>
                    <a:pt x="3052" y="3053"/>
                  </a:lnTo>
                  <a:lnTo>
                    <a:pt x="3111" y="2991"/>
                  </a:lnTo>
                  <a:lnTo>
                    <a:pt x="3167" y="2927"/>
                  </a:lnTo>
                  <a:lnTo>
                    <a:pt x="3220" y="2859"/>
                  </a:lnTo>
                  <a:lnTo>
                    <a:pt x="3270" y="2788"/>
                  </a:lnTo>
                  <a:lnTo>
                    <a:pt x="3317" y="2716"/>
                  </a:lnTo>
                  <a:lnTo>
                    <a:pt x="3360" y="2641"/>
                  </a:lnTo>
                  <a:lnTo>
                    <a:pt x="3399" y="2564"/>
                  </a:lnTo>
                  <a:lnTo>
                    <a:pt x="3435" y="2485"/>
                  </a:lnTo>
                  <a:lnTo>
                    <a:pt x="3467" y="2403"/>
                  </a:lnTo>
                  <a:lnTo>
                    <a:pt x="3495" y="2320"/>
                  </a:lnTo>
                  <a:lnTo>
                    <a:pt x="3519" y="2235"/>
                  </a:lnTo>
                  <a:lnTo>
                    <a:pt x="3539" y="2149"/>
                  </a:lnTo>
                  <a:lnTo>
                    <a:pt x="3555" y="2061"/>
                  </a:lnTo>
                  <a:lnTo>
                    <a:pt x="3566" y="1972"/>
                  </a:lnTo>
                  <a:lnTo>
                    <a:pt x="3573" y="1880"/>
                  </a:lnTo>
                  <a:lnTo>
                    <a:pt x="3575" y="1788"/>
                  </a:lnTo>
                  <a:lnTo>
                    <a:pt x="3573" y="1696"/>
                  </a:lnTo>
                  <a:lnTo>
                    <a:pt x="3566" y="1605"/>
                  </a:lnTo>
                  <a:lnTo>
                    <a:pt x="3555" y="1516"/>
                  </a:lnTo>
                  <a:lnTo>
                    <a:pt x="3539" y="1427"/>
                  </a:lnTo>
                  <a:lnTo>
                    <a:pt x="3519" y="1341"/>
                  </a:lnTo>
                  <a:lnTo>
                    <a:pt x="3495" y="1256"/>
                  </a:lnTo>
                  <a:lnTo>
                    <a:pt x="3467" y="1173"/>
                  </a:lnTo>
                  <a:lnTo>
                    <a:pt x="3435" y="1092"/>
                  </a:lnTo>
                  <a:lnTo>
                    <a:pt x="3399" y="1012"/>
                  </a:lnTo>
                  <a:lnTo>
                    <a:pt x="3360" y="935"/>
                  </a:lnTo>
                  <a:lnTo>
                    <a:pt x="3317" y="861"/>
                  </a:lnTo>
                  <a:lnTo>
                    <a:pt x="3270" y="788"/>
                  </a:lnTo>
                  <a:lnTo>
                    <a:pt x="3220" y="718"/>
                  </a:lnTo>
                  <a:lnTo>
                    <a:pt x="3167" y="650"/>
                  </a:lnTo>
                  <a:lnTo>
                    <a:pt x="3111" y="585"/>
                  </a:lnTo>
                  <a:lnTo>
                    <a:pt x="3052" y="523"/>
                  </a:lnTo>
                  <a:lnTo>
                    <a:pt x="2989" y="464"/>
                  </a:lnTo>
                  <a:lnTo>
                    <a:pt x="2925" y="408"/>
                  </a:lnTo>
                  <a:lnTo>
                    <a:pt x="2857" y="355"/>
                  </a:lnTo>
                  <a:lnTo>
                    <a:pt x="2787" y="305"/>
                  </a:lnTo>
                  <a:lnTo>
                    <a:pt x="2714" y="258"/>
                  </a:lnTo>
                  <a:lnTo>
                    <a:pt x="2640" y="215"/>
                  </a:lnTo>
                  <a:lnTo>
                    <a:pt x="2563" y="175"/>
                  </a:lnTo>
                  <a:lnTo>
                    <a:pt x="2483" y="139"/>
                  </a:lnTo>
                  <a:lnTo>
                    <a:pt x="2402" y="108"/>
                  </a:lnTo>
                  <a:lnTo>
                    <a:pt x="2319" y="80"/>
                  </a:lnTo>
                  <a:lnTo>
                    <a:pt x="2234" y="56"/>
                  </a:lnTo>
                  <a:lnTo>
                    <a:pt x="2147" y="36"/>
                  </a:lnTo>
                  <a:lnTo>
                    <a:pt x="2059" y="20"/>
                  </a:lnTo>
                  <a:lnTo>
                    <a:pt x="1970" y="9"/>
                  </a:lnTo>
                  <a:lnTo>
                    <a:pt x="1879" y="2"/>
                  </a:lnTo>
                  <a:lnTo>
                    <a:pt x="1788" y="0"/>
                  </a:lnTo>
                  <a:lnTo>
                    <a:pt x="1696" y="2"/>
                  </a:lnTo>
                  <a:lnTo>
                    <a:pt x="1604" y="9"/>
                  </a:lnTo>
                  <a:lnTo>
                    <a:pt x="1515" y="20"/>
                  </a:lnTo>
                  <a:lnTo>
                    <a:pt x="1427" y="36"/>
                  </a:lnTo>
                  <a:lnTo>
                    <a:pt x="1341" y="56"/>
                  </a:lnTo>
                  <a:lnTo>
                    <a:pt x="1256" y="80"/>
                  </a:lnTo>
                  <a:lnTo>
                    <a:pt x="1173" y="108"/>
                  </a:lnTo>
                  <a:lnTo>
                    <a:pt x="1091" y="139"/>
                  </a:lnTo>
                  <a:lnTo>
                    <a:pt x="1013" y="175"/>
                  </a:lnTo>
                  <a:lnTo>
                    <a:pt x="935" y="215"/>
                  </a:lnTo>
                  <a:lnTo>
                    <a:pt x="860" y="258"/>
                  </a:lnTo>
                  <a:lnTo>
                    <a:pt x="788" y="305"/>
                  </a:lnTo>
                  <a:lnTo>
                    <a:pt x="717" y="355"/>
                  </a:lnTo>
                  <a:lnTo>
                    <a:pt x="650" y="408"/>
                  </a:lnTo>
                  <a:lnTo>
                    <a:pt x="586" y="464"/>
                  </a:lnTo>
                  <a:lnTo>
                    <a:pt x="524" y="523"/>
                  </a:lnTo>
                  <a:lnTo>
                    <a:pt x="464" y="585"/>
                  </a:lnTo>
                  <a:lnTo>
                    <a:pt x="407" y="650"/>
                  </a:lnTo>
                  <a:lnTo>
                    <a:pt x="355" y="718"/>
                  </a:lnTo>
                  <a:lnTo>
                    <a:pt x="305" y="788"/>
                  </a:lnTo>
                  <a:lnTo>
                    <a:pt x="259" y="861"/>
                  </a:lnTo>
                  <a:lnTo>
                    <a:pt x="216" y="935"/>
                  </a:lnTo>
                  <a:lnTo>
                    <a:pt x="175" y="1012"/>
                  </a:lnTo>
                  <a:lnTo>
                    <a:pt x="140" y="1092"/>
                  </a:lnTo>
                  <a:lnTo>
                    <a:pt x="108" y="1173"/>
                  </a:lnTo>
                  <a:lnTo>
                    <a:pt x="80" y="1256"/>
                  </a:lnTo>
                  <a:lnTo>
                    <a:pt x="56" y="1341"/>
                  </a:lnTo>
                  <a:lnTo>
                    <a:pt x="36" y="1427"/>
                  </a:lnTo>
                  <a:lnTo>
                    <a:pt x="20" y="1516"/>
                  </a:lnTo>
                  <a:lnTo>
                    <a:pt x="9" y="1605"/>
                  </a:lnTo>
                  <a:lnTo>
                    <a:pt x="2" y="1696"/>
                  </a:lnTo>
                  <a:lnTo>
                    <a:pt x="0" y="1788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61" tIns="60931" rIns="121861" bIns="60931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</p:grpSp>
      <p:grpSp>
        <p:nvGrpSpPr>
          <p:cNvPr id="16" name="7"/>
          <p:cNvGrpSpPr/>
          <p:nvPr/>
        </p:nvGrpSpPr>
        <p:grpSpPr>
          <a:xfrm>
            <a:off x="4786061" y="3374129"/>
            <a:ext cx="1288429" cy="1288826"/>
            <a:chOff x="3627438" y="2806403"/>
            <a:chExt cx="966788" cy="966788"/>
          </a:xfrm>
        </p:grpSpPr>
        <p:sp>
          <p:nvSpPr>
            <p:cNvPr id="17" name="33"/>
            <p:cNvSpPr/>
            <p:nvPr/>
          </p:nvSpPr>
          <p:spPr bwMode="auto">
            <a:xfrm>
              <a:off x="3627438" y="2806403"/>
              <a:ext cx="966788" cy="966788"/>
            </a:xfrm>
            <a:custGeom>
              <a:avLst/>
              <a:gdLst>
                <a:gd name="T0" fmla="*/ 4867 w 4869"/>
                <a:gd name="T1" fmla="*/ 2493 h 4872"/>
                <a:gd name="T2" fmla="*/ 4866 w 4869"/>
                <a:gd name="T3" fmla="*/ 2310 h 4872"/>
                <a:gd name="T4" fmla="*/ 4793 w 4869"/>
                <a:gd name="T5" fmla="*/ 1827 h 4872"/>
                <a:gd name="T6" fmla="*/ 4629 w 4869"/>
                <a:gd name="T7" fmla="*/ 1380 h 4872"/>
                <a:gd name="T8" fmla="*/ 4385 w 4869"/>
                <a:gd name="T9" fmla="*/ 978 h 4872"/>
                <a:gd name="T10" fmla="*/ 4071 w 4869"/>
                <a:gd name="T11" fmla="*/ 632 h 4872"/>
                <a:gd name="T12" fmla="*/ 3697 w 4869"/>
                <a:gd name="T13" fmla="*/ 353 h 4872"/>
                <a:gd name="T14" fmla="*/ 3271 w 4869"/>
                <a:gd name="T15" fmla="*/ 147 h 4872"/>
                <a:gd name="T16" fmla="*/ 2805 w 4869"/>
                <a:gd name="T17" fmla="*/ 28 h 4872"/>
                <a:gd name="T18" fmla="*/ 2309 w 4869"/>
                <a:gd name="T19" fmla="*/ 3 h 4872"/>
                <a:gd name="T20" fmla="*/ 1826 w 4869"/>
                <a:gd name="T21" fmla="*/ 76 h 4872"/>
                <a:gd name="T22" fmla="*/ 1379 w 4869"/>
                <a:gd name="T23" fmla="*/ 240 h 4872"/>
                <a:gd name="T24" fmla="*/ 978 w 4869"/>
                <a:gd name="T25" fmla="*/ 483 h 4872"/>
                <a:gd name="T26" fmla="*/ 632 w 4869"/>
                <a:gd name="T27" fmla="*/ 798 h 4872"/>
                <a:gd name="T28" fmla="*/ 353 w 4869"/>
                <a:gd name="T29" fmla="*/ 1172 h 4872"/>
                <a:gd name="T30" fmla="*/ 148 w 4869"/>
                <a:gd name="T31" fmla="*/ 1599 h 4872"/>
                <a:gd name="T32" fmla="*/ 28 w 4869"/>
                <a:gd name="T33" fmla="*/ 2065 h 4872"/>
                <a:gd name="T34" fmla="*/ 3 w 4869"/>
                <a:gd name="T35" fmla="*/ 2561 h 4872"/>
                <a:gd name="T36" fmla="*/ 77 w 4869"/>
                <a:gd name="T37" fmla="*/ 3044 h 4872"/>
                <a:gd name="T38" fmla="*/ 240 w 4869"/>
                <a:gd name="T39" fmla="*/ 3492 h 4872"/>
                <a:gd name="T40" fmla="*/ 483 w 4869"/>
                <a:gd name="T41" fmla="*/ 3893 h 4872"/>
                <a:gd name="T42" fmla="*/ 798 w 4869"/>
                <a:gd name="T43" fmla="*/ 4239 h 4872"/>
                <a:gd name="T44" fmla="*/ 1172 w 4869"/>
                <a:gd name="T45" fmla="*/ 4519 h 4872"/>
                <a:gd name="T46" fmla="*/ 1598 w 4869"/>
                <a:gd name="T47" fmla="*/ 4724 h 4872"/>
                <a:gd name="T48" fmla="*/ 2063 w 4869"/>
                <a:gd name="T49" fmla="*/ 4843 h 4872"/>
                <a:gd name="T50" fmla="*/ 2479 w 4869"/>
                <a:gd name="T51" fmla="*/ 4871 h 4872"/>
                <a:gd name="T52" fmla="*/ 2656 w 4869"/>
                <a:gd name="T53" fmla="*/ 4862 h 4872"/>
                <a:gd name="T54" fmla="*/ 2828 w 4869"/>
                <a:gd name="T55" fmla="*/ 4840 h 4872"/>
                <a:gd name="T56" fmla="*/ 2996 w 4869"/>
                <a:gd name="T57" fmla="*/ 4806 h 4872"/>
                <a:gd name="T58" fmla="*/ 3160 w 4869"/>
                <a:gd name="T59" fmla="*/ 4761 h 4872"/>
                <a:gd name="T60" fmla="*/ 3320 w 4869"/>
                <a:gd name="T61" fmla="*/ 4705 h 4872"/>
                <a:gd name="T62" fmla="*/ 3476 w 4869"/>
                <a:gd name="T63" fmla="*/ 4636 h 4872"/>
                <a:gd name="T64" fmla="*/ 3630 w 4869"/>
                <a:gd name="T65" fmla="*/ 4556 h 4872"/>
                <a:gd name="T66" fmla="*/ 3763 w 4869"/>
                <a:gd name="T67" fmla="*/ 4477 h 4872"/>
                <a:gd name="T68" fmla="*/ 3863 w 4869"/>
                <a:gd name="T69" fmla="*/ 4415 h 4872"/>
                <a:gd name="T70" fmla="*/ 3936 w 4869"/>
                <a:gd name="T71" fmla="*/ 4397 h 4872"/>
                <a:gd name="T72" fmla="*/ 3997 w 4869"/>
                <a:gd name="T73" fmla="*/ 4415 h 4872"/>
                <a:gd name="T74" fmla="*/ 4076 w 4869"/>
                <a:gd name="T75" fmla="*/ 4475 h 4872"/>
                <a:gd name="T76" fmla="*/ 4177 w 4869"/>
                <a:gd name="T77" fmla="*/ 4554 h 4872"/>
                <a:gd name="T78" fmla="*/ 4289 w 4869"/>
                <a:gd name="T79" fmla="*/ 4616 h 4872"/>
                <a:gd name="T80" fmla="*/ 4439 w 4869"/>
                <a:gd name="T81" fmla="*/ 4663 h 4872"/>
                <a:gd name="T82" fmla="*/ 4638 w 4869"/>
                <a:gd name="T83" fmla="*/ 4686 h 4872"/>
                <a:gd name="T84" fmla="*/ 4638 w 4869"/>
                <a:gd name="T85" fmla="*/ 4650 h 4872"/>
                <a:gd name="T86" fmla="*/ 4574 w 4869"/>
                <a:gd name="T87" fmla="*/ 4590 h 4872"/>
                <a:gd name="T88" fmla="*/ 4524 w 4869"/>
                <a:gd name="T89" fmla="*/ 4522 h 4872"/>
                <a:gd name="T90" fmla="*/ 4488 w 4869"/>
                <a:gd name="T91" fmla="*/ 4448 h 4872"/>
                <a:gd name="T92" fmla="*/ 4466 w 4869"/>
                <a:gd name="T93" fmla="*/ 4371 h 4872"/>
                <a:gd name="T94" fmla="*/ 4452 w 4869"/>
                <a:gd name="T95" fmla="*/ 4292 h 4872"/>
                <a:gd name="T96" fmla="*/ 4452 w 4869"/>
                <a:gd name="T97" fmla="*/ 4162 h 4872"/>
                <a:gd name="T98" fmla="*/ 4479 w 4869"/>
                <a:gd name="T99" fmla="*/ 4019 h 4872"/>
                <a:gd name="T100" fmla="*/ 4529 w 4869"/>
                <a:gd name="T101" fmla="*/ 3866 h 4872"/>
                <a:gd name="T102" fmla="*/ 4647 w 4869"/>
                <a:gd name="T103" fmla="*/ 3566 h 4872"/>
                <a:gd name="T104" fmla="*/ 4736 w 4869"/>
                <a:gd name="T105" fmla="*/ 3319 h 4872"/>
                <a:gd name="T106" fmla="*/ 4799 w 4869"/>
                <a:gd name="T107" fmla="*/ 3098 h 4872"/>
                <a:gd name="T108" fmla="*/ 4846 w 4869"/>
                <a:gd name="T109" fmla="*/ 2852 h 4872"/>
                <a:gd name="T110" fmla="*/ 4868 w 4869"/>
                <a:gd name="T111" fmla="*/ 2581 h 4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869" h="4872">
                  <a:moveTo>
                    <a:pt x="4869" y="2508"/>
                  </a:moveTo>
                  <a:lnTo>
                    <a:pt x="4868" y="2510"/>
                  </a:lnTo>
                  <a:lnTo>
                    <a:pt x="4867" y="2512"/>
                  </a:lnTo>
                  <a:lnTo>
                    <a:pt x="4867" y="2493"/>
                  </a:lnTo>
                  <a:lnTo>
                    <a:pt x="4868" y="2473"/>
                  </a:lnTo>
                  <a:lnTo>
                    <a:pt x="4869" y="2454"/>
                  </a:lnTo>
                  <a:lnTo>
                    <a:pt x="4869" y="2436"/>
                  </a:lnTo>
                  <a:lnTo>
                    <a:pt x="4866" y="2310"/>
                  </a:lnTo>
                  <a:lnTo>
                    <a:pt x="4857" y="2187"/>
                  </a:lnTo>
                  <a:lnTo>
                    <a:pt x="4841" y="2065"/>
                  </a:lnTo>
                  <a:lnTo>
                    <a:pt x="4820" y="1945"/>
                  </a:lnTo>
                  <a:lnTo>
                    <a:pt x="4793" y="1827"/>
                  </a:lnTo>
                  <a:lnTo>
                    <a:pt x="4760" y="1711"/>
                  </a:lnTo>
                  <a:lnTo>
                    <a:pt x="4722" y="1599"/>
                  </a:lnTo>
                  <a:lnTo>
                    <a:pt x="4678" y="1488"/>
                  </a:lnTo>
                  <a:lnTo>
                    <a:pt x="4629" y="1380"/>
                  </a:lnTo>
                  <a:lnTo>
                    <a:pt x="4575" y="1275"/>
                  </a:lnTo>
                  <a:lnTo>
                    <a:pt x="4517" y="1172"/>
                  </a:lnTo>
                  <a:lnTo>
                    <a:pt x="4453" y="1074"/>
                  </a:lnTo>
                  <a:lnTo>
                    <a:pt x="4385" y="978"/>
                  </a:lnTo>
                  <a:lnTo>
                    <a:pt x="4313" y="886"/>
                  </a:lnTo>
                  <a:lnTo>
                    <a:pt x="4236" y="798"/>
                  </a:lnTo>
                  <a:lnTo>
                    <a:pt x="4156" y="713"/>
                  </a:lnTo>
                  <a:lnTo>
                    <a:pt x="4071" y="632"/>
                  </a:lnTo>
                  <a:lnTo>
                    <a:pt x="3982" y="557"/>
                  </a:lnTo>
                  <a:lnTo>
                    <a:pt x="3891" y="483"/>
                  </a:lnTo>
                  <a:lnTo>
                    <a:pt x="3795" y="416"/>
                  </a:lnTo>
                  <a:lnTo>
                    <a:pt x="3697" y="353"/>
                  </a:lnTo>
                  <a:lnTo>
                    <a:pt x="3595" y="294"/>
                  </a:lnTo>
                  <a:lnTo>
                    <a:pt x="3490" y="240"/>
                  </a:lnTo>
                  <a:lnTo>
                    <a:pt x="3382" y="191"/>
                  </a:lnTo>
                  <a:lnTo>
                    <a:pt x="3271" y="147"/>
                  </a:lnTo>
                  <a:lnTo>
                    <a:pt x="3159" y="109"/>
                  </a:lnTo>
                  <a:lnTo>
                    <a:pt x="3043" y="76"/>
                  </a:lnTo>
                  <a:lnTo>
                    <a:pt x="2925" y="49"/>
                  </a:lnTo>
                  <a:lnTo>
                    <a:pt x="2805" y="28"/>
                  </a:lnTo>
                  <a:lnTo>
                    <a:pt x="2683" y="12"/>
                  </a:lnTo>
                  <a:lnTo>
                    <a:pt x="2559" y="3"/>
                  </a:lnTo>
                  <a:lnTo>
                    <a:pt x="2434" y="0"/>
                  </a:lnTo>
                  <a:lnTo>
                    <a:pt x="2309" y="3"/>
                  </a:lnTo>
                  <a:lnTo>
                    <a:pt x="2185" y="12"/>
                  </a:lnTo>
                  <a:lnTo>
                    <a:pt x="2063" y="28"/>
                  </a:lnTo>
                  <a:lnTo>
                    <a:pt x="1944" y="49"/>
                  </a:lnTo>
                  <a:lnTo>
                    <a:pt x="1826" y="76"/>
                  </a:lnTo>
                  <a:lnTo>
                    <a:pt x="1711" y="109"/>
                  </a:lnTo>
                  <a:lnTo>
                    <a:pt x="1598" y="147"/>
                  </a:lnTo>
                  <a:lnTo>
                    <a:pt x="1486" y="191"/>
                  </a:lnTo>
                  <a:lnTo>
                    <a:pt x="1379" y="240"/>
                  </a:lnTo>
                  <a:lnTo>
                    <a:pt x="1275" y="294"/>
                  </a:lnTo>
                  <a:lnTo>
                    <a:pt x="1172" y="353"/>
                  </a:lnTo>
                  <a:lnTo>
                    <a:pt x="1073" y="416"/>
                  </a:lnTo>
                  <a:lnTo>
                    <a:pt x="978" y="483"/>
                  </a:lnTo>
                  <a:lnTo>
                    <a:pt x="886" y="557"/>
                  </a:lnTo>
                  <a:lnTo>
                    <a:pt x="798" y="632"/>
                  </a:lnTo>
                  <a:lnTo>
                    <a:pt x="713" y="713"/>
                  </a:lnTo>
                  <a:lnTo>
                    <a:pt x="632" y="798"/>
                  </a:lnTo>
                  <a:lnTo>
                    <a:pt x="556" y="886"/>
                  </a:lnTo>
                  <a:lnTo>
                    <a:pt x="483" y="978"/>
                  </a:lnTo>
                  <a:lnTo>
                    <a:pt x="416" y="1074"/>
                  </a:lnTo>
                  <a:lnTo>
                    <a:pt x="353" y="1172"/>
                  </a:lnTo>
                  <a:lnTo>
                    <a:pt x="294" y="1275"/>
                  </a:lnTo>
                  <a:lnTo>
                    <a:pt x="240" y="1380"/>
                  </a:lnTo>
                  <a:lnTo>
                    <a:pt x="192" y="1488"/>
                  </a:lnTo>
                  <a:lnTo>
                    <a:pt x="148" y="1599"/>
                  </a:lnTo>
                  <a:lnTo>
                    <a:pt x="109" y="1711"/>
                  </a:lnTo>
                  <a:lnTo>
                    <a:pt x="77" y="1827"/>
                  </a:lnTo>
                  <a:lnTo>
                    <a:pt x="50" y="1945"/>
                  </a:lnTo>
                  <a:lnTo>
                    <a:pt x="28" y="2065"/>
                  </a:lnTo>
                  <a:lnTo>
                    <a:pt x="12" y="2187"/>
                  </a:lnTo>
                  <a:lnTo>
                    <a:pt x="3" y="2310"/>
                  </a:lnTo>
                  <a:lnTo>
                    <a:pt x="0" y="2436"/>
                  </a:lnTo>
                  <a:lnTo>
                    <a:pt x="3" y="2561"/>
                  </a:lnTo>
                  <a:lnTo>
                    <a:pt x="12" y="2684"/>
                  </a:lnTo>
                  <a:lnTo>
                    <a:pt x="28" y="2807"/>
                  </a:lnTo>
                  <a:lnTo>
                    <a:pt x="50" y="2927"/>
                  </a:lnTo>
                  <a:lnTo>
                    <a:pt x="77" y="3044"/>
                  </a:lnTo>
                  <a:lnTo>
                    <a:pt x="109" y="3160"/>
                  </a:lnTo>
                  <a:lnTo>
                    <a:pt x="148" y="3273"/>
                  </a:lnTo>
                  <a:lnTo>
                    <a:pt x="192" y="3383"/>
                  </a:lnTo>
                  <a:lnTo>
                    <a:pt x="240" y="3492"/>
                  </a:lnTo>
                  <a:lnTo>
                    <a:pt x="294" y="3596"/>
                  </a:lnTo>
                  <a:lnTo>
                    <a:pt x="353" y="3699"/>
                  </a:lnTo>
                  <a:lnTo>
                    <a:pt x="416" y="3797"/>
                  </a:lnTo>
                  <a:lnTo>
                    <a:pt x="483" y="3893"/>
                  </a:lnTo>
                  <a:lnTo>
                    <a:pt x="556" y="3985"/>
                  </a:lnTo>
                  <a:lnTo>
                    <a:pt x="632" y="4073"/>
                  </a:lnTo>
                  <a:lnTo>
                    <a:pt x="713" y="4158"/>
                  </a:lnTo>
                  <a:lnTo>
                    <a:pt x="798" y="4239"/>
                  </a:lnTo>
                  <a:lnTo>
                    <a:pt x="886" y="4316"/>
                  </a:lnTo>
                  <a:lnTo>
                    <a:pt x="978" y="4388"/>
                  </a:lnTo>
                  <a:lnTo>
                    <a:pt x="1073" y="4456"/>
                  </a:lnTo>
                  <a:lnTo>
                    <a:pt x="1172" y="4519"/>
                  </a:lnTo>
                  <a:lnTo>
                    <a:pt x="1275" y="4577"/>
                  </a:lnTo>
                  <a:lnTo>
                    <a:pt x="1379" y="4631"/>
                  </a:lnTo>
                  <a:lnTo>
                    <a:pt x="1486" y="4680"/>
                  </a:lnTo>
                  <a:lnTo>
                    <a:pt x="1598" y="4724"/>
                  </a:lnTo>
                  <a:lnTo>
                    <a:pt x="1711" y="4762"/>
                  </a:lnTo>
                  <a:lnTo>
                    <a:pt x="1826" y="4795"/>
                  </a:lnTo>
                  <a:lnTo>
                    <a:pt x="1944" y="4822"/>
                  </a:lnTo>
                  <a:lnTo>
                    <a:pt x="2063" y="4843"/>
                  </a:lnTo>
                  <a:lnTo>
                    <a:pt x="2185" y="4859"/>
                  </a:lnTo>
                  <a:lnTo>
                    <a:pt x="2309" y="4868"/>
                  </a:lnTo>
                  <a:lnTo>
                    <a:pt x="2434" y="4872"/>
                  </a:lnTo>
                  <a:lnTo>
                    <a:pt x="2479" y="4871"/>
                  </a:lnTo>
                  <a:lnTo>
                    <a:pt x="2524" y="4869"/>
                  </a:lnTo>
                  <a:lnTo>
                    <a:pt x="2568" y="4868"/>
                  </a:lnTo>
                  <a:lnTo>
                    <a:pt x="2612" y="4865"/>
                  </a:lnTo>
                  <a:lnTo>
                    <a:pt x="2656" y="4862"/>
                  </a:lnTo>
                  <a:lnTo>
                    <a:pt x="2700" y="4857"/>
                  </a:lnTo>
                  <a:lnTo>
                    <a:pt x="2743" y="4852"/>
                  </a:lnTo>
                  <a:lnTo>
                    <a:pt x="2786" y="4847"/>
                  </a:lnTo>
                  <a:lnTo>
                    <a:pt x="2828" y="4840"/>
                  </a:lnTo>
                  <a:lnTo>
                    <a:pt x="2871" y="4833"/>
                  </a:lnTo>
                  <a:lnTo>
                    <a:pt x="2913" y="4825"/>
                  </a:lnTo>
                  <a:lnTo>
                    <a:pt x="2955" y="4816"/>
                  </a:lnTo>
                  <a:lnTo>
                    <a:pt x="2996" y="4806"/>
                  </a:lnTo>
                  <a:lnTo>
                    <a:pt x="3038" y="4796"/>
                  </a:lnTo>
                  <a:lnTo>
                    <a:pt x="3079" y="4786"/>
                  </a:lnTo>
                  <a:lnTo>
                    <a:pt x="3119" y="4774"/>
                  </a:lnTo>
                  <a:lnTo>
                    <a:pt x="3160" y="4761"/>
                  </a:lnTo>
                  <a:lnTo>
                    <a:pt x="3200" y="4748"/>
                  </a:lnTo>
                  <a:lnTo>
                    <a:pt x="3241" y="4734"/>
                  </a:lnTo>
                  <a:lnTo>
                    <a:pt x="3280" y="4719"/>
                  </a:lnTo>
                  <a:lnTo>
                    <a:pt x="3320" y="4705"/>
                  </a:lnTo>
                  <a:lnTo>
                    <a:pt x="3359" y="4688"/>
                  </a:lnTo>
                  <a:lnTo>
                    <a:pt x="3399" y="4671"/>
                  </a:lnTo>
                  <a:lnTo>
                    <a:pt x="3438" y="4654"/>
                  </a:lnTo>
                  <a:lnTo>
                    <a:pt x="3476" y="4636"/>
                  </a:lnTo>
                  <a:lnTo>
                    <a:pt x="3516" y="4617"/>
                  </a:lnTo>
                  <a:lnTo>
                    <a:pt x="3554" y="4598"/>
                  </a:lnTo>
                  <a:lnTo>
                    <a:pt x="3593" y="4577"/>
                  </a:lnTo>
                  <a:lnTo>
                    <a:pt x="3630" y="4556"/>
                  </a:lnTo>
                  <a:lnTo>
                    <a:pt x="3668" y="4535"/>
                  </a:lnTo>
                  <a:lnTo>
                    <a:pt x="3705" y="4512"/>
                  </a:lnTo>
                  <a:lnTo>
                    <a:pt x="3744" y="4489"/>
                  </a:lnTo>
                  <a:lnTo>
                    <a:pt x="3763" y="4477"/>
                  </a:lnTo>
                  <a:lnTo>
                    <a:pt x="3786" y="4462"/>
                  </a:lnTo>
                  <a:lnTo>
                    <a:pt x="3812" y="4447"/>
                  </a:lnTo>
                  <a:lnTo>
                    <a:pt x="3843" y="4427"/>
                  </a:lnTo>
                  <a:lnTo>
                    <a:pt x="3863" y="4415"/>
                  </a:lnTo>
                  <a:lnTo>
                    <a:pt x="3883" y="4407"/>
                  </a:lnTo>
                  <a:lnTo>
                    <a:pt x="3901" y="4400"/>
                  </a:lnTo>
                  <a:lnTo>
                    <a:pt x="3919" y="4397"/>
                  </a:lnTo>
                  <a:lnTo>
                    <a:pt x="3936" y="4397"/>
                  </a:lnTo>
                  <a:lnTo>
                    <a:pt x="3952" y="4398"/>
                  </a:lnTo>
                  <a:lnTo>
                    <a:pt x="3968" y="4401"/>
                  </a:lnTo>
                  <a:lnTo>
                    <a:pt x="3982" y="4408"/>
                  </a:lnTo>
                  <a:lnTo>
                    <a:pt x="3997" y="4415"/>
                  </a:lnTo>
                  <a:lnTo>
                    <a:pt x="4013" y="4425"/>
                  </a:lnTo>
                  <a:lnTo>
                    <a:pt x="4028" y="4435"/>
                  </a:lnTo>
                  <a:lnTo>
                    <a:pt x="4043" y="4448"/>
                  </a:lnTo>
                  <a:lnTo>
                    <a:pt x="4076" y="4475"/>
                  </a:lnTo>
                  <a:lnTo>
                    <a:pt x="4113" y="4505"/>
                  </a:lnTo>
                  <a:lnTo>
                    <a:pt x="4133" y="4522"/>
                  </a:lnTo>
                  <a:lnTo>
                    <a:pt x="4155" y="4538"/>
                  </a:lnTo>
                  <a:lnTo>
                    <a:pt x="4177" y="4554"/>
                  </a:lnTo>
                  <a:lnTo>
                    <a:pt x="4202" y="4569"/>
                  </a:lnTo>
                  <a:lnTo>
                    <a:pt x="4229" y="4585"/>
                  </a:lnTo>
                  <a:lnTo>
                    <a:pt x="4257" y="4601"/>
                  </a:lnTo>
                  <a:lnTo>
                    <a:pt x="4289" y="4616"/>
                  </a:lnTo>
                  <a:lnTo>
                    <a:pt x="4322" y="4629"/>
                  </a:lnTo>
                  <a:lnTo>
                    <a:pt x="4358" y="4642"/>
                  </a:lnTo>
                  <a:lnTo>
                    <a:pt x="4397" y="4653"/>
                  </a:lnTo>
                  <a:lnTo>
                    <a:pt x="4439" y="4663"/>
                  </a:lnTo>
                  <a:lnTo>
                    <a:pt x="4483" y="4672"/>
                  </a:lnTo>
                  <a:lnTo>
                    <a:pt x="4531" y="4678"/>
                  </a:lnTo>
                  <a:lnTo>
                    <a:pt x="4583" y="4683"/>
                  </a:lnTo>
                  <a:lnTo>
                    <a:pt x="4638" y="4686"/>
                  </a:lnTo>
                  <a:lnTo>
                    <a:pt x="4697" y="4686"/>
                  </a:lnTo>
                  <a:lnTo>
                    <a:pt x="4677" y="4674"/>
                  </a:lnTo>
                  <a:lnTo>
                    <a:pt x="4656" y="4662"/>
                  </a:lnTo>
                  <a:lnTo>
                    <a:pt x="4638" y="4650"/>
                  </a:lnTo>
                  <a:lnTo>
                    <a:pt x="4620" y="4635"/>
                  </a:lnTo>
                  <a:lnTo>
                    <a:pt x="4603" y="4621"/>
                  </a:lnTo>
                  <a:lnTo>
                    <a:pt x="4589" y="4606"/>
                  </a:lnTo>
                  <a:lnTo>
                    <a:pt x="4574" y="4590"/>
                  </a:lnTo>
                  <a:lnTo>
                    <a:pt x="4559" y="4574"/>
                  </a:lnTo>
                  <a:lnTo>
                    <a:pt x="4547" y="4557"/>
                  </a:lnTo>
                  <a:lnTo>
                    <a:pt x="4536" y="4540"/>
                  </a:lnTo>
                  <a:lnTo>
                    <a:pt x="4524" y="4522"/>
                  </a:lnTo>
                  <a:lnTo>
                    <a:pt x="4514" y="4504"/>
                  </a:lnTo>
                  <a:lnTo>
                    <a:pt x="4505" y="4486"/>
                  </a:lnTo>
                  <a:lnTo>
                    <a:pt x="4496" y="4467"/>
                  </a:lnTo>
                  <a:lnTo>
                    <a:pt x="4488" y="4448"/>
                  </a:lnTo>
                  <a:lnTo>
                    <a:pt x="4482" y="4429"/>
                  </a:lnTo>
                  <a:lnTo>
                    <a:pt x="4476" y="4409"/>
                  </a:lnTo>
                  <a:lnTo>
                    <a:pt x="4470" y="4390"/>
                  </a:lnTo>
                  <a:lnTo>
                    <a:pt x="4466" y="4371"/>
                  </a:lnTo>
                  <a:lnTo>
                    <a:pt x="4461" y="4351"/>
                  </a:lnTo>
                  <a:lnTo>
                    <a:pt x="4458" y="4332"/>
                  </a:lnTo>
                  <a:lnTo>
                    <a:pt x="4455" y="4311"/>
                  </a:lnTo>
                  <a:lnTo>
                    <a:pt x="4452" y="4292"/>
                  </a:lnTo>
                  <a:lnTo>
                    <a:pt x="4451" y="4273"/>
                  </a:lnTo>
                  <a:lnTo>
                    <a:pt x="4449" y="4235"/>
                  </a:lnTo>
                  <a:lnTo>
                    <a:pt x="4450" y="4197"/>
                  </a:lnTo>
                  <a:lnTo>
                    <a:pt x="4452" y="4162"/>
                  </a:lnTo>
                  <a:lnTo>
                    <a:pt x="4456" y="4129"/>
                  </a:lnTo>
                  <a:lnTo>
                    <a:pt x="4462" y="4093"/>
                  </a:lnTo>
                  <a:lnTo>
                    <a:pt x="4470" y="4056"/>
                  </a:lnTo>
                  <a:lnTo>
                    <a:pt x="4479" y="4019"/>
                  </a:lnTo>
                  <a:lnTo>
                    <a:pt x="4490" y="3982"/>
                  </a:lnTo>
                  <a:lnTo>
                    <a:pt x="4502" y="3945"/>
                  </a:lnTo>
                  <a:lnTo>
                    <a:pt x="4515" y="3905"/>
                  </a:lnTo>
                  <a:lnTo>
                    <a:pt x="4529" y="3866"/>
                  </a:lnTo>
                  <a:lnTo>
                    <a:pt x="4545" y="3826"/>
                  </a:lnTo>
                  <a:lnTo>
                    <a:pt x="4576" y="3743"/>
                  </a:lnTo>
                  <a:lnTo>
                    <a:pt x="4611" y="3656"/>
                  </a:lnTo>
                  <a:lnTo>
                    <a:pt x="4647" y="3566"/>
                  </a:lnTo>
                  <a:lnTo>
                    <a:pt x="4683" y="3470"/>
                  </a:lnTo>
                  <a:lnTo>
                    <a:pt x="4701" y="3422"/>
                  </a:lnTo>
                  <a:lnTo>
                    <a:pt x="4719" y="3371"/>
                  </a:lnTo>
                  <a:lnTo>
                    <a:pt x="4736" y="3319"/>
                  </a:lnTo>
                  <a:lnTo>
                    <a:pt x="4753" y="3266"/>
                  </a:lnTo>
                  <a:lnTo>
                    <a:pt x="4769" y="3211"/>
                  </a:lnTo>
                  <a:lnTo>
                    <a:pt x="4785" y="3156"/>
                  </a:lnTo>
                  <a:lnTo>
                    <a:pt x="4799" y="3098"/>
                  </a:lnTo>
                  <a:lnTo>
                    <a:pt x="4812" y="3039"/>
                  </a:lnTo>
                  <a:lnTo>
                    <a:pt x="4824" y="2979"/>
                  </a:lnTo>
                  <a:lnTo>
                    <a:pt x="4835" y="2917"/>
                  </a:lnTo>
                  <a:lnTo>
                    <a:pt x="4846" y="2852"/>
                  </a:lnTo>
                  <a:lnTo>
                    <a:pt x="4854" y="2787"/>
                  </a:lnTo>
                  <a:lnTo>
                    <a:pt x="4860" y="2720"/>
                  </a:lnTo>
                  <a:lnTo>
                    <a:pt x="4865" y="2652"/>
                  </a:lnTo>
                  <a:lnTo>
                    <a:pt x="4868" y="2581"/>
                  </a:lnTo>
                  <a:lnTo>
                    <a:pt x="4869" y="250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861" tIns="60931" rIns="121861" bIns="60931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  <p:sp>
          <p:nvSpPr>
            <p:cNvPr id="18" name="5"/>
            <p:cNvSpPr/>
            <p:nvPr/>
          </p:nvSpPr>
          <p:spPr bwMode="auto">
            <a:xfrm>
              <a:off x="3756026" y="2934990"/>
              <a:ext cx="709613" cy="709613"/>
            </a:xfrm>
            <a:custGeom>
              <a:avLst/>
              <a:gdLst>
                <a:gd name="T0" fmla="*/ 3566 w 3575"/>
                <a:gd name="T1" fmla="*/ 1972 h 3577"/>
                <a:gd name="T2" fmla="*/ 3519 w 3575"/>
                <a:gd name="T3" fmla="*/ 2236 h 3577"/>
                <a:gd name="T4" fmla="*/ 3435 w 3575"/>
                <a:gd name="T5" fmla="*/ 2485 h 3577"/>
                <a:gd name="T6" fmla="*/ 3316 w 3575"/>
                <a:gd name="T7" fmla="*/ 2716 h 3577"/>
                <a:gd name="T8" fmla="*/ 3168 w 3575"/>
                <a:gd name="T9" fmla="*/ 2927 h 3577"/>
                <a:gd name="T10" fmla="*/ 2989 w 3575"/>
                <a:gd name="T11" fmla="*/ 3113 h 3577"/>
                <a:gd name="T12" fmla="*/ 2787 w 3575"/>
                <a:gd name="T13" fmla="*/ 3272 h 3577"/>
                <a:gd name="T14" fmla="*/ 2562 w 3575"/>
                <a:gd name="T15" fmla="*/ 3402 h 3577"/>
                <a:gd name="T16" fmla="*/ 2319 w 3575"/>
                <a:gd name="T17" fmla="*/ 3497 h 3577"/>
                <a:gd name="T18" fmla="*/ 2060 w 3575"/>
                <a:gd name="T19" fmla="*/ 3557 h 3577"/>
                <a:gd name="T20" fmla="*/ 1787 w 3575"/>
                <a:gd name="T21" fmla="*/ 3577 h 3577"/>
                <a:gd name="T22" fmla="*/ 1516 w 3575"/>
                <a:gd name="T23" fmla="*/ 3557 h 3577"/>
                <a:gd name="T24" fmla="*/ 1256 w 3575"/>
                <a:gd name="T25" fmla="*/ 3497 h 3577"/>
                <a:gd name="T26" fmla="*/ 1012 w 3575"/>
                <a:gd name="T27" fmla="*/ 3402 h 3577"/>
                <a:gd name="T28" fmla="*/ 788 w 3575"/>
                <a:gd name="T29" fmla="*/ 3272 h 3577"/>
                <a:gd name="T30" fmla="*/ 586 w 3575"/>
                <a:gd name="T31" fmla="*/ 3113 h 3577"/>
                <a:gd name="T32" fmla="*/ 408 w 3575"/>
                <a:gd name="T33" fmla="*/ 2927 h 3577"/>
                <a:gd name="T34" fmla="*/ 258 w 3575"/>
                <a:gd name="T35" fmla="*/ 2716 h 3577"/>
                <a:gd name="T36" fmla="*/ 140 w 3575"/>
                <a:gd name="T37" fmla="*/ 2485 h 3577"/>
                <a:gd name="T38" fmla="*/ 56 w 3575"/>
                <a:gd name="T39" fmla="*/ 2236 h 3577"/>
                <a:gd name="T40" fmla="*/ 9 w 3575"/>
                <a:gd name="T41" fmla="*/ 1972 h 3577"/>
                <a:gd name="T42" fmla="*/ 2 w 3575"/>
                <a:gd name="T43" fmla="*/ 1697 h 3577"/>
                <a:gd name="T44" fmla="*/ 36 w 3575"/>
                <a:gd name="T45" fmla="*/ 1428 h 3577"/>
                <a:gd name="T46" fmla="*/ 108 w 3575"/>
                <a:gd name="T47" fmla="*/ 1174 h 3577"/>
                <a:gd name="T48" fmla="*/ 215 w 3575"/>
                <a:gd name="T49" fmla="*/ 936 h 3577"/>
                <a:gd name="T50" fmla="*/ 355 w 3575"/>
                <a:gd name="T51" fmla="*/ 718 h 3577"/>
                <a:gd name="T52" fmla="*/ 523 w 3575"/>
                <a:gd name="T53" fmla="*/ 524 h 3577"/>
                <a:gd name="T54" fmla="*/ 718 w 3575"/>
                <a:gd name="T55" fmla="*/ 355 h 3577"/>
                <a:gd name="T56" fmla="*/ 935 w 3575"/>
                <a:gd name="T57" fmla="*/ 215 h 3577"/>
                <a:gd name="T58" fmla="*/ 1173 w 3575"/>
                <a:gd name="T59" fmla="*/ 108 h 3577"/>
                <a:gd name="T60" fmla="*/ 1428 w 3575"/>
                <a:gd name="T61" fmla="*/ 36 h 3577"/>
                <a:gd name="T62" fmla="*/ 1696 w 3575"/>
                <a:gd name="T63" fmla="*/ 2 h 3577"/>
                <a:gd name="T64" fmla="*/ 1971 w 3575"/>
                <a:gd name="T65" fmla="*/ 9 h 3577"/>
                <a:gd name="T66" fmla="*/ 2234 w 3575"/>
                <a:gd name="T67" fmla="*/ 56 h 3577"/>
                <a:gd name="T68" fmla="*/ 2484 w 3575"/>
                <a:gd name="T69" fmla="*/ 141 h 3577"/>
                <a:gd name="T70" fmla="*/ 2715 w 3575"/>
                <a:gd name="T71" fmla="*/ 259 h 3577"/>
                <a:gd name="T72" fmla="*/ 2925 w 3575"/>
                <a:gd name="T73" fmla="*/ 408 h 3577"/>
                <a:gd name="T74" fmla="*/ 3111 w 3575"/>
                <a:gd name="T75" fmla="*/ 586 h 3577"/>
                <a:gd name="T76" fmla="*/ 3270 w 3575"/>
                <a:gd name="T77" fmla="*/ 788 h 3577"/>
                <a:gd name="T78" fmla="*/ 3400 w 3575"/>
                <a:gd name="T79" fmla="*/ 1014 h 3577"/>
                <a:gd name="T80" fmla="*/ 3495 w 3575"/>
                <a:gd name="T81" fmla="*/ 1257 h 3577"/>
                <a:gd name="T82" fmla="*/ 3555 w 3575"/>
                <a:gd name="T83" fmla="*/ 1516 h 3577"/>
                <a:gd name="T84" fmla="*/ 3575 w 3575"/>
                <a:gd name="T85" fmla="*/ 1789 h 3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75" h="3577">
                  <a:moveTo>
                    <a:pt x="3575" y="1789"/>
                  </a:moveTo>
                  <a:lnTo>
                    <a:pt x="3573" y="1881"/>
                  </a:lnTo>
                  <a:lnTo>
                    <a:pt x="3566" y="1972"/>
                  </a:lnTo>
                  <a:lnTo>
                    <a:pt x="3555" y="2061"/>
                  </a:lnTo>
                  <a:lnTo>
                    <a:pt x="3539" y="2149"/>
                  </a:lnTo>
                  <a:lnTo>
                    <a:pt x="3519" y="2236"/>
                  </a:lnTo>
                  <a:lnTo>
                    <a:pt x="3495" y="2320"/>
                  </a:lnTo>
                  <a:lnTo>
                    <a:pt x="3467" y="2404"/>
                  </a:lnTo>
                  <a:lnTo>
                    <a:pt x="3435" y="2485"/>
                  </a:lnTo>
                  <a:lnTo>
                    <a:pt x="3400" y="2564"/>
                  </a:lnTo>
                  <a:lnTo>
                    <a:pt x="3359" y="2642"/>
                  </a:lnTo>
                  <a:lnTo>
                    <a:pt x="3316" y="2716"/>
                  </a:lnTo>
                  <a:lnTo>
                    <a:pt x="3270" y="2789"/>
                  </a:lnTo>
                  <a:lnTo>
                    <a:pt x="3220" y="2859"/>
                  </a:lnTo>
                  <a:lnTo>
                    <a:pt x="3168" y="2927"/>
                  </a:lnTo>
                  <a:lnTo>
                    <a:pt x="3111" y="2991"/>
                  </a:lnTo>
                  <a:lnTo>
                    <a:pt x="3051" y="3054"/>
                  </a:lnTo>
                  <a:lnTo>
                    <a:pt x="2989" y="3113"/>
                  </a:lnTo>
                  <a:lnTo>
                    <a:pt x="2925" y="3169"/>
                  </a:lnTo>
                  <a:lnTo>
                    <a:pt x="2858" y="3222"/>
                  </a:lnTo>
                  <a:lnTo>
                    <a:pt x="2787" y="3272"/>
                  </a:lnTo>
                  <a:lnTo>
                    <a:pt x="2715" y="3319"/>
                  </a:lnTo>
                  <a:lnTo>
                    <a:pt x="2640" y="3362"/>
                  </a:lnTo>
                  <a:lnTo>
                    <a:pt x="2562" y="3402"/>
                  </a:lnTo>
                  <a:lnTo>
                    <a:pt x="2484" y="3438"/>
                  </a:lnTo>
                  <a:lnTo>
                    <a:pt x="2402" y="3469"/>
                  </a:lnTo>
                  <a:lnTo>
                    <a:pt x="2319" y="3497"/>
                  </a:lnTo>
                  <a:lnTo>
                    <a:pt x="2234" y="3521"/>
                  </a:lnTo>
                  <a:lnTo>
                    <a:pt x="2148" y="3541"/>
                  </a:lnTo>
                  <a:lnTo>
                    <a:pt x="2060" y="3557"/>
                  </a:lnTo>
                  <a:lnTo>
                    <a:pt x="1971" y="3568"/>
                  </a:lnTo>
                  <a:lnTo>
                    <a:pt x="1879" y="3575"/>
                  </a:lnTo>
                  <a:lnTo>
                    <a:pt x="1787" y="3577"/>
                  </a:lnTo>
                  <a:lnTo>
                    <a:pt x="1696" y="3575"/>
                  </a:lnTo>
                  <a:lnTo>
                    <a:pt x="1605" y="3568"/>
                  </a:lnTo>
                  <a:lnTo>
                    <a:pt x="1516" y="3557"/>
                  </a:lnTo>
                  <a:lnTo>
                    <a:pt x="1428" y="3541"/>
                  </a:lnTo>
                  <a:lnTo>
                    <a:pt x="1341" y="3521"/>
                  </a:lnTo>
                  <a:lnTo>
                    <a:pt x="1256" y="3497"/>
                  </a:lnTo>
                  <a:lnTo>
                    <a:pt x="1173" y="3469"/>
                  </a:lnTo>
                  <a:lnTo>
                    <a:pt x="1092" y="3438"/>
                  </a:lnTo>
                  <a:lnTo>
                    <a:pt x="1012" y="3402"/>
                  </a:lnTo>
                  <a:lnTo>
                    <a:pt x="935" y="3362"/>
                  </a:lnTo>
                  <a:lnTo>
                    <a:pt x="861" y="3319"/>
                  </a:lnTo>
                  <a:lnTo>
                    <a:pt x="788" y="3272"/>
                  </a:lnTo>
                  <a:lnTo>
                    <a:pt x="718" y="3222"/>
                  </a:lnTo>
                  <a:lnTo>
                    <a:pt x="650" y="3169"/>
                  </a:lnTo>
                  <a:lnTo>
                    <a:pt x="586" y="3113"/>
                  </a:lnTo>
                  <a:lnTo>
                    <a:pt x="523" y="3054"/>
                  </a:lnTo>
                  <a:lnTo>
                    <a:pt x="464" y="2991"/>
                  </a:lnTo>
                  <a:lnTo>
                    <a:pt x="408" y="2927"/>
                  </a:lnTo>
                  <a:lnTo>
                    <a:pt x="355" y="2859"/>
                  </a:lnTo>
                  <a:lnTo>
                    <a:pt x="305" y="2789"/>
                  </a:lnTo>
                  <a:lnTo>
                    <a:pt x="258" y="2716"/>
                  </a:lnTo>
                  <a:lnTo>
                    <a:pt x="215" y="2642"/>
                  </a:lnTo>
                  <a:lnTo>
                    <a:pt x="176" y="2564"/>
                  </a:lnTo>
                  <a:lnTo>
                    <a:pt x="140" y="2485"/>
                  </a:lnTo>
                  <a:lnTo>
                    <a:pt x="108" y="2404"/>
                  </a:lnTo>
                  <a:lnTo>
                    <a:pt x="80" y="2320"/>
                  </a:lnTo>
                  <a:lnTo>
                    <a:pt x="56" y="2236"/>
                  </a:lnTo>
                  <a:lnTo>
                    <a:pt x="36" y="2149"/>
                  </a:lnTo>
                  <a:lnTo>
                    <a:pt x="20" y="2061"/>
                  </a:lnTo>
                  <a:lnTo>
                    <a:pt x="9" y="1972"/>
                  </a:lnTo>
                  <a:lnTo>
                    <a:pt x="2" y="1881"/>
                  </a:lnTo>
                  <a:lnTo>
                    <a:pt x="0" y="1789"/>
                  </a:lnTo>
                  <a:lnTo>
                    <a:pt x="2" y="1697"/>
                  </a:lnTo>
                  <a:lnTo>
                    <a:pt x="9" y="1605"/>
                  </a:lnTo>
                  <a:lnTo>
                    <a:pt x="20" y="1516"/>
                  </a:lnTo>
                  <a:lnTo>
                    <a:pt x="36" y="1428"/>
                  </a:lnTo>
                  <a:lnTo>
                    <a:pt x="56" y="1342"/>
                  </a:lnTo>
                  <a:lnTo>
                    <a:pt x="80" y="1257"/>
                  </a:lnTo>
                  <a:lnTo>
                    <a:pt x="108" y="1174"/>
                  </a:lnTo>
                  <a:lnTo>
                    <a:pt x="140" y="1092"/>
                  </a:lnTo>
                  <a:lnTo>
                    <a:pt x="176" y="1014"/>
                  </a:lnTo>
                  <a:lnTo>
                    <a:pt x="215" y="936"/>
                  </a:lnTo>
                  <a:lnTo>
                    <a:pt x="258" y="861"/>
                  </a:lnTo>
                  <a:lnTo>
                    <a:pt x="305" y="788"/>
                  </a:lnTo>
                  <a:lnTo>
                    <a:pt x="355" y="718"/>
                  </a:lnTo>
                  <a:lnTo>
                    <a:pt x="408" y="650"/>
                  </a:lnTo>
                  <a:lnTo>
                    <a:pt x="464" y="586"/>
                  </a:lnTo>
                  <a:lnTo>
                    <a:pt x="523" y="524"/>
                  </a:lnTo>
                  <a:lnTo>
                    <a:pt x="586" y="464"/>
                  </a:lnTo>
                  <a:lnTo>
                    <a:pt x="650" y="408"/>
                  </a:lnTo>
                  <a:lnTo>
                    <a:pt x="718" y="355"/>
                  </a:lnTo>
                  <a:lnTo>
                    <a:pt x="788" y="305"/>
                  </a:lnTo>
                  <a:lnTo>
                    <a:pt x="861" y="259"/>
                  </a:lnTo>
                  <a:lnTo>
                    <a:pt x="935" y="215"/>
                  </a:lnTo>
                  <a:lnTo>
                    <a:pt x="1012" y="176"/>
                  </a:lnTo>
                  <a:lnTo>
                    <a:pt x="1092" y="141"/>
                  </a:lnTo>
                  <a:lnTo>
                    <a:pt x="1173" y="108"/>
                  </a:lnTo>
                  <a:lnTo>
                    <a:pt x="1256" y="80"/>
                  </a:lnTo>
                  <a:lnTo>
                    <a:pt x="1341" y="56"/>
                  </a:lnTo>
                  <a:lnTo>
                    <a:pt x="1428" y="36"/>
                  </a:lnTo>
                  <a:lnTo>
                    <a:pt x="1516" y="20"/>
                  </a:lnTo>
                  <a:lnTo>
                    <a:pt x="1605" y="9"/>
                  </a:lnTo>
                  <a:lnTo>
                    <a:pt x="1696" y="2"/>
                  </a:lnTo>
                  <a:lnTo>
                    <a:pt x="1787" y="0"/>
                  </a:lnTo>
                  <a:lnTo>
                    <a:pt x="1879" y="2"/>
                  </a:lnTo>
                  <a:lnTo>
                    <a:pt x="1971" y="9"/>
                  </a:lnTo>
                  <a:lnTo>
                    <a:pt x="2060" y="20"/>
                  </a:lnTo>
                  <a:lnTo>
                    <a:pt x="2148" y="36"/>
                  </a:lnTo>
                  <a:lnTo>
                    <a:pt x="2234" y="56"/>
                  </a:lnTo>
                  <a:lnTo>
                    <a:pt x="2319" y="80"/>
                  </a:lnTo>
                  <a:lnTo>
                    <a:pt x="2402" y="108"/>
                  </a:lnTo>
                  <a:lnTo>
                    <a:pt x="2484" y="141"/>
                  </a:lnTo>
                  <a:lnTo>
                    <a:pt x="2562" y="176"/>
                  </a:lnTo>
                  <a:lnTo>
                    <a:pt x="2640" y="215"/>
                  </a:lnTo>
                  <a:lnTo>
                    <a:pt x="2715" y="259"/>
                  </a:lnTo>
                  <a:lnTo>
                    <a:pt x="2787" y="305"/>
                  </a:lnTo>
                  <a:lnTo>
                    <a:pt x="2858" y="355"/>
                  </a:lnTo>
                  <a:lnTo>
                    <a:pt x="2925" y="408"/>
                  </a:lnTo>
                  <a:lnTo>
                    <a:pt x="2989" y="464"/>
                  </a:lnTo>
                  <a:lnTo>
                    <a:pt x="3051" y="524"/>
                  </a:lnTo>
                  <a:lnTo>
                    <a:pt x="3111" y="586"/>
                  </a:lnTo>
                  <a:lnTo>
                    <a:pt x="3168" y="650"/>
                  </a:lnTo>
                  <a:lnTo>
                    <a:pt x="3220" y="718"/>
                  </a:lnTo>
                  <a:lnTo>
                    <a:pt x="3270" y="788"/>
                  </a:lnTo>
                  <a:lnTo>
                    <a:pt x="3316" y="861"/>
                  </a:lnTo>
                  <a:lnTo>
                    <a:pt x="3359" y="936"/>
                  </a:lnTo>
                  <a:lnTo>
                    <a:pt x="3400" y="1014"/>
                  </a:lnTo>
                  <a:lnTo>
                    <a:pt x="3435" y="1092"/>
                  </a:lnTo>
                  <a:lnTo>
                    <a:pt x="3467" y="1174"/>
                  </a:lnTo>
                  <a:lnTo>
                    <a:pt x="3495" y="1257"/>
                  </a:lnTo>
                  <a:lnTo>
                    <a:pt x="3519" y="1342"/>
                  </a:lnTo>
                  <a:lnTo>
                    <a:pt x="3539" y="1428"/>
                  </a:lnTo>
                  <a:lnTo>
                    <a:pt x="3555" y="1516"/>
                  </a:lnTo>
                  <a:lnTo>
                    <a:pt x="3566" y="1605"/>
                  </a:lnTo>
                  <a:lnTo>
                    <a:pt x="3573" y="1697"/>
                  </a:lnTo>
                  <a:lnTo>
                    <a:pt x="3575" y="178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61" tIns="60931" rIns="121861" bIns="60931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</p:grpSp>
      <p:grpSp>
        <p:nvGrpSpPr>
          <p:cNvPr id="19" name="3"/>
          <p:cNvGrpSpPr/>
          <p:nvPr/>
        </p:nvGrpSpPr>
        <p:grpSpPr>
          <a:xfrm>
            <a:off x="6051065" y="4437630"/>
            <a:ext cx="1288429" cy="1288826"/>
            <a:chOff x="4524376" y="3744615"/>
            <a:chExt cx="966788" cy="966788"/>
          </a:xfrm>
        </p:grpSpPr>
        <p:sp>
          <p:nvSpPr>
            <p:cNvPr id="20" name="7"/>
            <p:cNvSpPr/>
            <p:nvPr/>
          </p:nvSpPr>
          <p:spPr bwMode="auto">
            <a:xfrm>
              <a:off x="4524376" y="3744615"/>
              <a:ext cx="966788" cy="966788"/>
            </a:xfrm>
            <a:custGeom>
              <a:avLst/>
              <a:gdLst>
                <a:gd name="T0" fmla="*/ 1 w 4869"/>
                <a:gd name="T1" fmla="*/ 2493 h 4872"/>
                <a:gd name="T2" fmla="*/ 3 w 4869"/>
                <a:gd name="T3" fmla="*/ 2311 h 4872"/>
                <a:gd name="T4" fmla="*/ 76 w 4869"/>
                <a:gd name="T5" fmla="*/ 1828 h 4872"/>
                <a:gd name="T6" fmla="*/ 240 w 4869"/>
                <a:gd name="T7" fmla="*/ 1380 h 4872"/>
                <a:gd name="T8" fmla="*/ 483 w 4869"/>
                <a:gd name="T9" fmla="*/ 979 h 4872"/>
                <a:gd name="T10" fmla="*/ 798 w 4869"/>
                <a:gd name="T11" fmla="*/ 634 h 4872"/>
                <a:gd name="T12" fmla="*/ 1172 w 4869"/>
                <a:gd name="T13" fmla="*/ 353 h 4872"/>
                <a:gd name="T14" fmla="*/ 1598 w 4869"/>
                <a:gd name="T15" fmla="*/ 148 h 4872"/>
                <a:gd name="T16" fmla="*/ 2063 w 4869"/>
                <a:gd name="T17" fmla="*/ 28 h 4872"/>
                <a:gd name="T18" fmla="*/ 2559 w 4869"/>
                <a:gd name="T19" fmla="*/ 3 h 4872"/>
                <a:gd name="T20" fmla="*/ 3042 w 4869"/>
                <a:gd name="T21" fmla="*/ 77 h 4872"/>
                <a:gd name="T22" fmla="*/ 3490 w 4869"/>
                <a:gd name="T23" fmla="*/ 240 h 4872"/>
                <a:gd name="T24" fmla="*/ 3891 w 4869"/>
                <a:gd name="T25" fmla="*/ 485 h 4872"/>
                <a:gd name="T26" fmla="*/ 4236 w 4869"/>
                <a:gd name="T27" fmla="*/ 798 h 4872"/>
                <a:gd name="T28" fmla="*/ 4516 w 4869"/>
                <a:gd name="T29" fmla="*/ 1174 h 4872"/>
                <a:gd name="T30" fmla="*/ 4722 w 4869"/>
                <a:gd name="T31" fmla="*/ 1599 h 4872"/>
                <a:gd name="T32" fmla="*/ 4841 w 4869"/>
                <a:gd name="T33" fmla="*/ 2066 h 4872"/>
                <a:gd name="T34" fmla="*/ 4866 w 4869"/>
                <a:gd name="T35" fmla="*/ 2562 h 4872"/>
                <a:gd name="T36" fmla="*/ 4792 w 4869"/>
                <a:gd name="T37" fmla="*/ 3045 h 4872"/>
                <a:gd name="T38" fmla="*/ 4629 w 4869"/>
                <a:gd name="T39" fmla="*/ 3492 h 4872"/>
                <a:gd name="T40" fmla="*/ 4385 w 4869"/>
                <a:gd name="T41" fmla="*/ 3893 h 4872"/>
                <a:gd name="T42" fmla="*/ 4071 w 4869"/>
                <a:gd name="T43" fmla="*/ 4239 h 4872"/>
                <a:gd name="T44" fmla="*/ 3697 w 4869"/>
                <a:gd name="T45" fmla="*/ 4519 h 4872"/>
                <a:gd name="T46" fmla="*/ 3271 w 4869"/>
                <a:gd name="T47" fmla="*/ 4724 h 4872"/>
                <a:gd name="T48" fmla="*/ 2805 w 4869"/>
                <a:gd name="T49" fmla="*/ 4844 h 4872"/>
                <a:gd name="T50" fmla="*/ 2389 w 4869"/>
                <a:gd name="T51" fmla="*/ 4872 h 4872"/>
                <a:gd name="T52" fmla="*/ 2212 w 4869"/>
                <a:gd name="T53" fmla="*/ 4862 h 4872"/>
                <a:gd name="T54" fmla="*/ 2040 w 4869"/>
                <a:gd name="T55" fmla="*/ 4840 h 4872"/>
                <a:gd name="T56" fmla="*/ 1873 w 4869"/>
                <a:gd name="T57" fmla="*/ 4808 h 4872"/>
                <a:gd name="T58" fmla="*/ 1708 w 4869"/>
                <a:gd name="T59" fmla="*/ 4762 h 4872"/>
                <a:gd name="T60" fmla="*/ 1548 w 4869"/>
                <a:gd name="T61" fmla="*/ 4705 h 4872"/>
                <a:gd name="T62" fmla="*/ 1392 w 4869"/>
                <a:gd name="T63" fmla="*/ 4636 h 4872"/>
                <a:gd name="T64" fmla="*/ 1238 w 4869"/>
                <a:gd name="T65" fmla="*/ 4556 h 4872"/>
                <a:gd name="T66" fmla="*/ 1105 w 4869"/>
                <a:gd name="T67" fmla="*/ 4477 h 4872"/>
                <a:gd name="T68" fmla="*/ 1005 w 4869"/>
                <a:gd name="T69" fmla="*/ 4416 h 4872"/>
                <a:gd name="T70" fmla="*/ 933 w 4869"/>
                <a:gd name="T71" fmla="*/ 4397 h 4872"/>
                <a:gd name="T72" fmla="*/ 871 w 4869"/>
                <a:gd name="T73" fmla="*/ 4416 h 4872"/>
                <a:gd name="T74" fmla="*/ 792 w 4869"/>
                <a:gd name="T75" fmla="*/ 4476 h 4872"/>
                <a:gd name="T76" fmla="*/ 692 w 4869"/>
                <a:gd name="T77" fmla="*/ 4554 h 4872"/>
                <a:gd name="T78" fmla="*/ 580 w 4869"/>
                <a:gd name="T79" fmla="*/ 4616 h 4872"/>
                <a:gd name="T80" fmla="*/ 430 w 4869"/>
                <a:gd name="T81" fmla="*/ 4663 h 4872"/>
                <a:gd name="T82" fmla="*/ 231 w 4869"/>
                <a:gd name="T83" fmla="*/ 4686 h 4872"/>
                <a:gd name="T84" fmla="*/ 231 w 4869"/>
                <a:gd name="T85" fmla="*/ 4650 h 4872"/>
                <a:gd name="T86" fmla="*/ 295 w 4869"/>
                <a:gd name="T87" fmla="*/ 4591 h 4872"/>
                <a:gd name="T88" fmla="*/ 345 w 4869"/>
                <a:gd name="T89" fmla="*/ 4522 h 4872"/>
                <a:gd name="T90" fmla="*/ 380 w 4869"/>
                <a:gd name="T91" fmla="*/ 4449 h 4872"/>
                <a:gd name="T92" fmla="*/ 403 w 4869"/>
                <a:gd name="T93" fmla="*/ 4371 h 4872"/>
                <a:gd name="T94" fmla="*/ 416 w 4869"/>
                <a:gd name="T95" fmla="*/ 4292 h 4872"/>
                <a:gd name="T96" fmla="*/ 417 w 4869"/>
                <a:gd name="T97" fmla="*/ 4163 h 4872"/>
                <a:gd name="T98" fmla="*/ 390 w 4869"/>
                <a:gd name="T99" fmla="*/ 4021 h 4872"/>
                <a:gd name="T100" fmla="*/ 339 w 4869"/>
                <a:gd name="T101" fmla="*/ 3867 h 4872"/>
                <a:gd name="T102" fmla="*/ 222 w 4869"/>
                <a:gd name="T103" fmla="*/ 3566 h 4872"/>
                <a:gd name="T104" fmla="*/ 133 w 4869"/>
                <a:gd name="T105" fmla="*/ 3319 h 4872"/>
                <a:gd name="T106" fmla="*/ 70 w 4869"/>
                <a:gd name="T107" fmla="*/ 3098 h 4872"/>
                <a:gd name="T108" fmla="*/ 23 w 4869"/>
                <a:gd name="T109" fmla="*/ 2854 h 4872"/>
                <a:gd name="T110" fmla="*/ 1 w 4869"/>
                <a:gd name="T111" fmla="*/ 2581 h 4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869" h="4872">
                  <a:moveTo>
                    <a:pt x="0" y="2509"/>
                  </a:moveTo>
                  <a:lnTo>
                    <a:pt x="1" y="2510"/>
                  </a:lnTo>
                  <a:lnTo>
                    <a:pt x="2" y="2512"/>
                  </a:lnTo>
                  <a:lnTo>
                    <a:pt x="1" y="2493"/>
                  </a:lnTo>
                  <a:lnTo>
                    <a:pt x="1" y="2474"/>
                  </a:lnTo>
                  <a:lnTo>
                    <a:pt x="0" y="2456"/>
                  </a:lnTo>
                  <a:lnTo>
                    <a:pt x="0" y="2437"/>
                  </a:lnTo>
                  <a:lnTo>
                    <a:pt x="3" y="2311"/>
                  </a:lnTo>
                  <a:lnTo>
                    <a:pt x="12" y="2187"/>
                  </a:lnTo>
                  <a:lnTo>
                    <a:pt x="28" y="2066"/>
                  </a:lnTo>
                  <a:lnTo>
                    <a:pt x="49" y="1945"/>
                  </a:lnTo>
                  <a:lnTo>
                    <a:pt x="76" y="1828"/>
                  </a:lnTo>
                  <a:lnTo>
                    <a:pt x="109" y="1712"/>
                  </a:lnTo>
                  <a:lnTo>
                    <a:pt x="147" y="1599"/>
                  </a:lnTo>
                  <a:lnTo>
                    <a:pt x="191" y="1488"/>
                  </a:lnTo>
                  <a:lnTo>
                    <a:pt x="240" y="1380"/>
                  </a:lnTo>
                  <a:lnTo>
                    <a:pt x="294" y="1275"/>
                  </a:lnTo>
                  <a:lnTo>
                    <a:pt x="353" y="1174"/>
                  </a:lnTo>
                  <a:lnTo>
                    <a:pt x="416" y="1075"/>
                  </a:lnTo>
                  <a:lnTo>
                    <a:pt x="483" y="979"/>
                  </a:lnTo>
                  <a:lnTo>
                    <a:pt x="555" y="887"/>
                  </a:lnTo>
                  <a:lnTo>
                    <a:pt x="632" y="798"/>
                  </a:lnTo>
                  <a:lnTo>
                    <a:pt x="713" y="714"/>
                  </a:lnTo>
                  <a:lnTo>
                    <a:pt x="798" y="634"/>
                  </a:lnTo>
                  <a:lnTo>
                    <a:pt x="886" y="557"/>
                  </a:lnTo>
                  <a:lnTo>
                    <a:pt x="978" y="485"/>
                  </a:lnTo>
                  <a:lnTo>
                    <a:pt x="1073" y="416"/>
                  </a:lnTo>
                  <a:lnTo>
                    <a:pt x="1172" y="353"/>
                  </a:lnTo>
                  <a:lnTo>
                    <a:pt x="1274" y="294"/>
                  </a:lnTo>
                  <a:lnTo>
                    <a:pt x="1379" y="240"/>
                  </a:lnTo>
                  <a:lnTo>
                    <a:pt x="1486" y="192"/>
                  </a:lnTo>
                  <a:lnTo>
                    <a:pt x="1598" y="148"/>
                  </a:lnTo>
                  <a:lnTo>
                    <a:pt x="1710" y="111"/>
                  </a:lnTo>
                  <a:lnTo>
                    <a:pt x="1825" y="77"/>
                  </a:lnTo>
                  <a:lnTo>
                    <a:pt x="1944" y="50"/>
                  </a:lnTo>
                  <a:lnTo>
                    <a:pt x="2063" y="28"/>
                  </a:lnTo>
                  <a:lnTo>
                    <a:pt x="2185" y="14"/>
                  </a:lnTo>
                  <a:lnTo>
                    <a:pt x="2309" y="3"/>
                  </a:lnTo>
                  <a:lnTo>
                    <a:pt x="2434" y="0"/>
                  </a:lnTo>
                  <a:lnTo>
                    <a:pt x="2559" y="3"/>
                  </a:lnTo>
                  <a:lnTo>
                    <a:pt x="2683" y="14"/>
                  </a:lnTo>
                  <a:lnTo>
                    <a:pt x="2805" y="28"/>
                  </a:lnTo>
                  <a:lnTo>
                    <a:pt x="2925" y="50"/>
                  </a:lnTo>
                  <a:lnTo>
                    <a:pt x="3042" y="77"/>
                  </a:lnTo>
                  <a:lnTo>
                    <a:pt x="3159" y="111"/>
                  </a:lnTo>
                  <a:lnTo>
                    <a:pt x="3271" y="148"/>
                  </a:lnTo>
                  <a:lnTo>
                    <a:pt x="3382" y="192"/>
                  </a:lnTo>
                  <a:lnTo>
                    <a:pt x="3490" y="240"/>
                  </a:lnTo>
                  <a:lnTo>
                    <a:pt x="3595" y="294"/>
                  </a:lnTo>
                  <a:lnTo>
                    <a:pt x="3697" y="353"/>
                  </a:lnTo>
                  <a:lnTo>
                    <a:pt x="3795" y="416"/>
                  </a:lnTo>
                  <a:lnTo>
                    <a:pt x="3891" y="485"/>
                  </a:lnTo>
                  <a:lnTo>
                    <a:pt x="3982" y="557"/>
                  </a:lnTo>
                  <a:lnTo>
                    <a:pt x="4071" y="634"/>
                  </a:lnTo>
                  <a:lnTo>
                    <a:pt x="4156" y="714"/>
                  </a:lnTo>
                  <a:lnTo>
                    <a:pt x="4236" y="798"/>
                  </a:lnTo>
                  <a:lnTo>
                    <a:pt x="4312" y="887"/>
                  </a:lnTo>
                  <a:lnTo>
                    <a:pt x="4385" y="979"/>
                  </a:lnTo>
                  <a:lnTo>
                    <a:pt x="4453" y="1075"/>
                  </a:lnTo>
                  <a:lnTo>
                    <a:pt x="4516" y="1174"/>
                  </a:lnTo>
                  <a:lnTo>
                    <a:pt x="4575" y="1275"/>
                  </a:lnTo>
                  <a:lnTo>
                    <a:pt x="4629" y="1380"/>
                  </a:lnTo>
                  <a:lnTo>
                    <a:pt x="4678" y="1488"/>
                  </a:lnTo>
                  <a:lnTo>
                    <a:pt x="4722" y="1599"/>
                  </a:lnTo>
                  <a:lnTo>
                    <a:pt x="4759" y="1712"/>
                  </a:lnTo>
                  <a:lnTo>
                    <a:pt x="4792" y="1828"/>
                  </a:lnTo>
                  <a:lnTo>
                    <a:pt x="4820" y="1945"/>
                  </a:lnTo>
                  <a:lnTo>
                    <a:pt x="4841" y="2066"/>
                  </a:lnTo>
                  <a:lnTo>
                    <a:pt x="4856" y="2187"/>
                  </a:lnTo>
                  <a:lnTo>
                    <a:pt x="4866" y="2311"/>
                  </a:lnTo>
                  <a:lnTo>
                    <a:pt x="4869" y="2437"/>
                  </a:lnTo>
                  <a:lnTo>
                    <a:pt x="4866" y="2562"/>
                  </a:lnTo>
                  <a:lnTo>
                    <a:pt x="4856" y="2686"/>
                  </a:lnTo>
                  <a:lnTo>
                    <a:pt x="4841" y="2808"/>
                  </a:lnTo>
                  <a:lnTo>
                    <a:pt x="4820" y="2927"/>
                  </a:lnTo>
                  <a:lnTo>
                    <a:pt x="4792" y="3045"/>
                  </a:lnTo>
                  <a:lnTo>
                    <a:pt x="4759" y="3160"/>
                  </a:lnTo>
                  <a:lnTo>
                    <a:pt x="4722" y="3274"/>
                  </a:lnTo>
                  <a:lnTo>
                    <a:pt x="4678" y="3385"/>
                  </a:lnTo>
                  <a:lnTo>
                    <a:pt x="4629" y="3492"/>
                  </a:lnTo>
                  <a:lnTo>
                    <a:pt x="4575" y="3597"/>
                  </a:lnTo>
                  <a:lnTo>
                    <a:pt x="4516" y="3699"/>
                  </a:lnTo>
                  <a:lnTo>
                    <a:pt x="4453" y="3799"/>
                  </a:lnTo>
                  <a:lnTo>
                    <a:pt x="4385" y="3893"/>
                  </a:lnTo>
                  <a:lnTo>
                    <a:pt x="4312" y="3986"/>
                  </a:lnTo>
                  <a:lnTo>
                    <a:pt x="4236" y="4074"/>
                  </a:lnTo>
                  <a:lnTo>
                    <a:pt x="4156" y="4158"/>
                  </a:lnTo>
                  <a:lnTo>
                    <a:pt x="4071" y="4239"/>
                  </a:lnTo>
                  <a:lnTo>
                    <a:pt x="3982" y="4316"/>
                  </a:lnTo>
                  <a:lnTo>
                    <a:pt x="3891" y="4388"/>
                  </a:lnTo>
                  <a:lnTo>
                    <a:pt x="3795" y="4456"/>
                  </a:lnTo>
                  <a:lnTo>
                    <a:pt x="3697" y="4519"/>
                  </a:lnTo>
                  <a:lnTo>
                    <a:pt x="3595" y="4578"/>
                  </a:lnTo>
                  <a:lnTo>
                    <a:pt x="3490" y="4632"/>
                  </a:lnTo>
                  <a:lnTo>
                    <a:pt x="3382" y="4680"/>
                  </a:lnTo>
                  <a:lnTo>
                    <a:pt x="3271" y="4724"/>
                  </a:lnTo>
                  <a:lnTo>
                    <a:pt x="3159" y="4763"/>
                  </a:lnTo>
                  <a:lnTo>
                    <a:pt x="3042" y="4795"/>
                  </a:lnTo>
                  <a:lnTo>
                    <a:pt x="2925" y="4822"/>
                  </a:lnTo>
                  <a:lnTo>
                    <a:pt x="2805" y="4844"/>
                  </a:lnTo>
                  <a:lnTo>
                    <a:pt x="2683" y="4860"/>
                  </a:lnTo>
                  <a:lnTo>
                    <a:pt x="2559" y="4869"/>
                  </a:lnTo>
                  <a:lnTo>
                    <a:pt x="2434" y="4872"/>
                  </a:lnTo>
                  <a:lnTo>
                    <a:pt x="2389" y="4872"/>
                  </a:lnTo>
                  <a:lnTo>
                    <a:pt x="2345" y="4871"/>
                  </a:lnTo>
                  <a:lnTo>
                    <a:pt x="2300" y="4869"/>
                  </a:lnTo>
                  <a:lnTo>
                    <a:pt x="2256" y="4866"/>
                  </a:lnTo>
                  <a:lnTo>
                    <a:pt x="2212" y="4862"/>
                  </a:lnTo>
                  <a:lnTo>
                    <a:pt x="2169" y="4858"/>
                  </a:lnTo>
                  <a:lnTo>
                    <a:pt x="2125" y="4853"/>
                  </a:lnTo>
                  <a:lnTo>
                    <a:pt x="2082" y="4847"/>
                  </a:lnTo>
                  <a:lnTo>
                    <a:pt x="2040" y="4840"/>
                  </a:lnTo>
                  <a:lnTo>
                    <a:pt x="1998" y="4834"/>
                  </a:lnTo>
                  <a:lnTo>
                    <a:pt x="1956" y="4826"/>
                  </a:lnTo>
                  <a:lnTo>
                    <a:pt x="1913" y="4817"/>
                  </a:lnTo>
                  <a:lnTo>
                    <a:pt x="1873" y="4808"/>
                  </a:lnTo>
                  <a:lnTo>
                    <a:pt x="1831" y="4798"/>
                  </a:lnTo>
                  <a:lnTo>
                    <a:pt x="1789" y="4786"/>
                  </a:lnTo>
                  <a:lnTo>
                    <a:pt x="1749" y="4774"/>
                  </a:lnTo>
                  <a:lnTo>
                    <a:pt x="1708" y="4762"/>
                  </a:lnTo>
                  <a:lnTo>
                    <a:pt x="1668" y="4749"/>
                  </a:lnTo>
                  <a:lnTo>
                    <a:pt x="1628" y="4734"/>
                  </a:lnTo>
                  <a:lnTo>
                    <a:pt x="1588" y="4720"/>
                  </a:lnTo>
                  <a:lnTo>
                    <a:pt x="1548" y="4705"/>
                  </a:lnTo>
                  <a:lnTo>
                    <a:pt x="1509" y="4689"/>
                  </a:lnTo>
                  <a:lnTo>
                    <a:pt x="1469" y="4672"/>
                  </a:lnTo>
                  <a:lnTo>
                    <a:pt x="1431" y="4654"/>
                  </a:lnTo>
                  <a:lnTo>
                    <a:pt x="1392" y="4636"/>
                  </a:lnTo>
                  <a:lnTo>
                    <a:pt x="1353" y="4617"/>
                  </a:lnTo>
                  <a:lnTo>
                    <a:pt x="1315" y="4598"/>
                  </a:lnTo>
                  <a:lnTo>
                    <a:pt x="1277" y="4578"/>
                  </a:lnTo>
                  <a:lnTo>
                    <a:pt x="1238" y="4556"/>
                  </a:lnTo>
                  <a:lnTo>
                    <a:pt x="1201" y="4535"/>
                  </a:lnTo>
                  <a:lnTo>
                    <a:pt x="1163" y="4512"/>
                  </a:lnTo>
                  <a:lnTo>
                    <a:pt x="1126" y="4490"/>
                  </a:lnTo>
                  <a:lnTo>
                    <a:pt x="1105" y="4477"/>
                  </a:lnTo>
                  <a:lnTo>
                    <a:pt x="1083" y="4464"/>
                  </a:lnTo>
                  <a:lnTo>
                    <a:pt x="1057" y="4447"/>
                  </a:lnTo>
                  <a:lnTo>
                    <a:pt x="1026" y="4428"/>
                  </a:lnTo>
                  <a:lnTo>
                    <a:pt x="1005" y="4416"/>
                  </a:lnTo>
                  <a:lnTo>
                    <a:pt x="986" y="4407"/>
                  </a:lnTo>
                  <a:lnTo>
                    <a:pt x="967" y="4401"/>
                  </a:lnTo>
                  <a:lnTo>
                    <a:pt x="950" y="4397"/>
                  </a:lnTo>
                  <a:lnTo>
                    <a:pt x="933" y="4397"/>
                  </a:lnTo>
                  <a:lnTo>
                    <a:pt x="917" y="4398"/>
                  </a:lnTo>
                  <a:lnTo>
                    <a:pt x="901" y="4403"/>
                  </a:lnTo>
                  <a:lnTo>
                    <a:pt x="887" y="4409"/>
                  </a:lnTo>
                  <a:lnTo>
                    <a:pt x="871" y="4416"/>
                  </a:lnTo>
                  <a:lnTo>
                    <a:pt x="856" y="4426"/>
                  </a:lnTo>
                  <a:lnTo>
                    <a:pt x="840" y="4436"/>
                  </a:lnTo>
                  <a:lnTo>
                    <a:pt x="825" y="4448"/>
                  </a:lnTo>
                  <a:lnTo>
                    <a:pt x="792" y="4476"/>
                  </a:lnTo>
                  <a:lnTo>
                    <a:pt x="756" y="4507"/>
                  </a:lnTo>
                  <a:lnTo>
                    <a:pt x="736" y="4522"/>
                  </a:lnTo>
                  <a:lnTo>
                    <a:pt x="714" y="4538"/>
                  </a:lnTo>
                  <a:lnTo>
                    <a:pt x="692" y="4554"/>
                  </a:lnTo>
                  <a:lnTo>
                    <a:pt x="667" y="4571"/>
                  </a:lnTo>
                  <a:lnTo>
                    <a:pt x="640" y="4587"/>
                  </a:lnTo>
                  <a:lnTo>
                    <a:pt x="612" y="4601"/>
                  </a:lnTo>
                  <a:lnTo>
                    <a:pt x="580" y="4616"/>
                  </a:lnTo>
                  <a:lnTo>
                    <a:pt x="546" y="4630"/>
                  </a:lnTo>
                  <a:lnTo>
                    <a:pt x="510" y="4642"/>
                  </a:lnTo>
                  <a:lnTo>
                    <a:pt x="472" y="4653"/>
                  </a:lnTo>
                  <a:lnTo>
                    <a:pt x="430" y="4663"/>
                  </a:lnTo>
                  <a:lnTo>
                    <a:pt x="385" y="4672"/>
                  </a:lnTo>
                  <a:lnTo>
                    <a:pt x="338" y="4679"/>
                  </a:lnTo>
                  <a:lnTo>
                    <a:pt x="286" y="4684"/>
                  </a:lnTo>
                  <a:lnTo>
                    <a:pt x="231" y="4686"/>
                  </a:lnTo>
                  <a:lnTo>
                    <a:pt x="172" y="4686"/>
                  </a:lnTo>
                  <a:lnTo>
                    <a:pt x="193" y="4675"/>
                  </a:lnTo>
                  <a:lnTo>
                    <a:pt x="212" y="4662"/>
                  </a:lnTo>
                  <a:lnTo>
                    <a:pt x="231" y="4650"/>
                  </a:lnTo>
                  <a:lnTo>
                    <a:pt x="249" y="4636"/>
                  </a:lnTo>
                  <a:lnTo>
                    <a:pt x="265" y="4622"/>
                  </a:lnTo>
                  <a:lnTo>
                    <a:pt x="280" y="4606"/>
                  </a:lnTo>
                  <a:lnTo>
                    <a:pt x="295" y="4591"/>
                  </a:lnTo>
                  <a:lnTo>
                    <a:pt x="309" y="4574"/>
                  </a:lnTo>
                  <a:lnTo>
                    <a:pt x="321" y="4557"/>
                  </a:lnTo>
                  <a:lnTo>
                    <a:pt x="333" y="4541"/>
                  </a:lnTo>
                  <a:lnTo>
                    <a:pt x="345" y="4522"/>
                  </a:lnTo>
                  <a:lnTo>
                    <a:pt x="355" y="4504"/>
                  </a:lnTo>
                  <a:lnTo>
                    <a:pt x="364" y="4486"/>
                  </a:lnTo>
                  <a:lnTo>
                    <a:pt x="373" y="4467"/>
                  </a:lnTo>
                  <a:lnTo>
                    <a:pt x="380" y="4449"/>
                  </a:lnTo>
                  <a:lnTo>
                    <a:pt x="386" y="4430"/>
                  </a:lnTo>
                  <a:lnTo>
                    <a:pt x="393" y="4410"/>
                  </a:lnTo>
                  <a:lnTo>
                    <a:pt x="399" y="4391"/>
                  </a:lnTo>
                  <a:lnTo>
                    <a:pt x="403" y="4371"/>
                  </a:lnTo>
                  <a:lnTo>
                    <a:pt x="408" y="4351"/>
                  </a:lnTo>
                  <a:lnTo>
                    <a:pt x="411" y="4332"/>
                  </a:lnTo>
                  <a:lnTo>
                    <a:pt x="413" y="4313"/>
                  </a:lnTo>
                  <a:lnTo>
                    <a:pt x="416" y="4292"/>
                  </a:lnTo>
                  <a:lnTo>
                    <a:pt x="418" y="4273"/>
                  </a:lnTo>
                  <a:lnTo>
                    <a:pt x="419" y="4235"/>
                  </a:lnTo>
                  <a:lnTo>
                    <a:pt x="419" y="4199"/>
                  </a:lnTo>
                  <a:lnTo>
                    <a:pt x="417" y="4163"/>
                  </a:lnTo>
                  <a:lnTo>
                    <a:pt x="412" y="4129"/>
                  </a:lnTo>
                  <a:lnTo>
                    <a:pt x="407" y="4093"/>
                  </a:lnTo>
                  <a:lnTo>
                    <a:pt x="399" y="4057"/>
                  </a:lnTo>
                  <a:lnTo>
                    <a:pt x="390" y="4021"/>
                  </a:lnTo>
                  <a:lnTo>
                    <a:pt x="378" y="3984"/>
                  </a:lnTo>
                  <a:lnTo>
                    <a:pt x="367" y="3945"/>
                  </a:lnTo>
                  <a:lnTo>
                    <a:pt x="354" y="3907"/>
                  </a:lnTo>
                  <a:lnTo>
                    <a:pt x="339" y="3867"/>
                  </a:lnTo>
                  <a:lnTo>
                    <a:pt x="324" y="3827"/>
                  </a:lnTo>
                  <a:lnTo>
                    <a:pt x="292" y="3743"/>
                  </a:lnTo>
                  <a:lnTo>
                    <a:pt x="258" y="3657"/>
                  </a:lnTo>
                  <a:lnTo>
                    <a:pt x="222" y="3566"/>
                  </a:lnTo>
                  <a:lnTo>
                    <a:pt x="186" y="3472"/>
                  </a:lnTo>
                  <a:lnTo>
                    <a:pt x="168" y="3422"/>
                  </a:lnTo>
                  <a:lnTo>
                    <a:pt x="150" y="3371"/>
                  </a:lnTo>
                  <a:lnTo>
                    <a:pt x="133" y="3319"/>
                  </a:lnTo>
                  <a:lnTo>
                    <a:pt x="116" y="3266"/>
                  </a:lnTo>
                  <a:lnTo>
                    <a:pt x="100" y="3212"/>
                  </a:lnTo>
                  <a:lnTo>
                    <a:pt x="84" y="3156"/>
                  </a:lnTo>
                  <a:lnTo>
                    <a:pt x="70" y="3098"/>
                  </a:lnTo>
                  <a:lnTo>
                    <a:pt x="56" y="3040"/>
                  </a:lnTo>
                  <a:lnTo>
                    <a:pt x="44" y="2979"/>
                  </a:lnTo>
                  <a:lnTo>
                    <a:pt x="33" y="2917"/>
                  </a:lnTo>
                  <a:lnTo>
                    <a:pt x="23" y="2854"/>
                  </a:lnTo>
                  <a:lnTo>
                    <a:pt x="16" y="2788"/>
                  </a:lnTo>
                  <a:lnTo>
                    <a:pt x="9" y="2721"/>
                  </a:lnTo>
                  <a:lnTo>
                    <a:pt x="4" y="2652"/>
                  </a:lnTo>
                  <a:lnTo>
                    <a:pt x="1" y="2581"/>
                  </a:lnTo>
                  <a:lnTo>
                    <a:pt x="0" y="2509"/>
                  </a:lnTo>
                  <a:close/>
                </a:path>
              </a:pathLst>
            </a:custGeom>
            <a:solidFill>
              <a:srgbClr val="FFA300"/>
            </a:solidFill>
            <a:ln>
              <a:noFill/>
            </a:ln>
          </p:spPr>
          <p:txBody>
            <a:bodyPr vert="horz" wrap="square" lIns="121861" tIns="60931" rIns="121861" bIns="60931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  <p:sp>
          <p:nvSpPr>
            <p:cNvPr id="21" name="5"/>
            <p:cNvSpPr/>
            <p:nvPr/>
          </p:nvSpPr>
          <p:spPr bwMode="auto">
            <a:xfrm>
              <a:off x="4652963" y="3873203"/>
              <a:ext cx="709613" cy="709613"/>
            </a:xfrm>
            <a:custGeom>
              <a:avLst/>
              <a:gdLst>
                <a:gd name="T0" fmla="*/ 9 w 3575"/>
                <a:gd name="T1" fmla="*/ 1972 h 3578"/>
                <a:gd name="T2" fmla="*/ 56 w 3575"/>
                <a:gd name="T3" fmla="*/ 2236 h 3578"/>
                <a:gd name="T4" fmla="*/ 139 w 3575"/>
                <a:gd name="T5" fmla="*/ 2485 h 3578"/>
                <a:gd name="T6" fmla="*/ 258 w 3575"/>
                <a:gd name="T7" fmla="*/ 2718 h 3578"/>
                <a:gd name="T8" fmla="*/ 408 w 3575"/>
                <a:gd name="T9" fmla="*/ 2927 h 3578"/>
                <a:gd name="T10" fmla="*/ 585 w 3575"/>
                <a:gd name="T11" fmla="*/ 3113 h 3578"/>
                <a:gd name="T12" fmla="*/ 787 w 3575"/>
                <a:gd name="T13" fmla="*/ 3272 h 3578"/>
                <a:gd name="T14" fmla="*/ 1012 w 3575"/>
                <a:gd name="T15" fmla="*/ 3402 h 3578"/>
                <a:gd name="T16" fmla="*/ 1255 w 3575"/>
                <a:gd name="T17" fmla="*/ 3498 h 3578"/>
                <a:gd name="T18" fmla="*/ 1515 w 3575"/>
                <a:gd name="T19" fmla="*/ 3558 h 3578"/>
                <a:gd name="T20" fmla="*/ 1787 w 3575"/>
                <a:gd name="T21" fmla="*/ 3578 h 3578"/>
                <a:gd name="T22" fmla="*/ 2060 w 3575"/>
                <a:gd name="T23" fmla="*/ 3558 h 3578"/>
                <a:gd name="T24" fmla="*/ 2319 w 3575"/>
                <a:gd name="T25" fmla="*/ 3498 h 3578"/>
                <a:gd name="T26" fmla="*/ 2562 w 3575"/>
                <a:gd name="T27" fmla="*/ 3402 h 3578"/>
                <a:gd name="T28" fmla="*/ 2786 w 3575"/>
                <a:gd name="T29" fmla="*/ 3272 h 3578"/>
                <a:gd name="T30" fmla="*/ 2989 w 3575"/>
                <a:gd name="T31" fmla="*/ 3113 h 3578"/>
                <a:gd name="T32" fmla="*/ 3167 w 3575"/>
                <a:gd name="T33" fmla="*/ 2927 h 3578"/>
                <a:gd name="T34" fmla="*/ 3316 w 3575"/>
                <a:gd name="T35" fmla="*/ 2718 h 3578"/>
                <a:gd name="T36" fmla="*/ 3434 w 3575"/>
                <a:gd name="T37" fmla="*/ 2485 h 3578"/>
                <a:gd name="T38" fmla="*/ 3519 w 3575"/>
                <a:gd name="T39" fmla="*/ 2236 h 3578"/>
                <a:gd name="T40" fmla="*/ 3566 w 3575"/>
                <a:gd name="T41" fmla="*/ 1972 h 3578"/>
                <a:gd name="T42" fmla="*/ 3573 w 3575"/>
                <a:gd name="T43" fmla="*/ 1697 h 3578"/>
                <a:gd name="T44" fmla="*/ 3539 w 3575"/>
                <a:gd name="T45" fmla="*/ 1429 h 3578"/>
                <a:gd name="T46" fmla="*/ 3467 w 3575"/>
                <a:gd name="T47" fmla="*/ 1174 h 3578"/>
                <a:gd name="T48" fmla="*/ 3359 w 3575"/>
                <a:gd name="T49" fmla="*/ 936 h 3578"/>
                <a:gd name="T50" fmla="*/ 3220 w 3575"/>
                <a:gd name="T51" fmla="*/ 718 h 3578"/>
                <a:gd name="T52" fmla="*/ 3051 w 3575"/>
                <a:gd name="T53" fmla="*/ 525 h 3578"/>
                <a:gd name="T54" fmla="*/ 2857 w 3575"/>
                <a:gd name="T55" fmla="*/ 355 h 3578"/>
                <a:gd name="T56" fmla="*/ 2640 w 3575"/>
                <a:gd name="T57" fmla="*/ 217 h 3578"/>
                <a:gd name="T58" fmla="*/ 2402 w 3575"/>
                <a:gd name="T59" fmla="*/ 108 h 3578"/>
                <a:gd name="T60" fmla="*/ 2148 w 3575"/>
                <a:gd name="T61" fmla="*/ 36 h 3578"/>
                <a:gd name="T62" fmla="*/ 1879 w 3575"/>
                <a:gd name="T63" fmla="*/ 3 h 3578"/>
                <a:gd name="T64" fmla="*/ 1604 w 3575"/>
                <a:gd name="T65" fmla="*/ 9 h 3578"/>
                <a:gd name="T66" fmla="*/ 1341 w 3575"/>
                <a:gd name="T67" fmla="*/ 57 h 3578"/>
                <a:gd name="T68" fmla="*/ 1092 w 3575"/>
                <a:gd name="T69" fmla="*/ 141 h 3578"/>
                <a:gd name="T70" fmla="*/ 861 w 3575"/>
                <a:gd name="T71" fmla="*/ 260 h 3578"/>
                <a:gd name="T72" fmla="*/ 650 w 3575"/>
                <a:gd name="T73" fmla="*/ 408 h 3578"/>
                <a:gd name="T74" fmla="*/ 464 w 3575"/>
                <a:gd name="T75" fmla="*/ 587 h 3578"/>
                <a:gd name="T76" fmla="*/ 305 w 3575"/>
                <a:gd name="T77" fmla="*/ 790 h 3578"/>
                <a:gd name="T78" fmla="*/ 175 w 3575"/>
                <a:gd name="T79" fmla="*/ 1014 h 3578"/>
                <a:gd name="T80" fmla="*/ 80 w 3575"/>
                <a:gd name="T81" fmla="*/ 1257 h 3578"/>
                <a:gd name="T82" fmla="*/ 20 w 3575"/>
                <a:gd name="T83" fmla="*/ 1517 h 3578"/>
                <a:gd name="T84" fmla="*/ 0 w 3575"/>
                <a:gd name="T85" fmla="*/ 1790 h 3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75" h="3578">
                  <a:moveTo>
                    <a:pt x="0" y="1790"/>
                  </a:moveTo>
                  <a:lnTo>
                    <a:pt x="2" y="1881"/>
                  </a:lnTo>
                  <a:lnTo>
                    <a:pt x="9" y="1972"/>
                  </a:lnTo>
                  <a:lnTo>
                    <a:pt x="20" y="2061"/>
                  </a:lnTo>
                  <a:lnTo>
                    <a:pt x="36" y="2150"/>
                  </a:lnTo>
                  <a:lnTo>
                    <a:pt x="56" y="2236"/>
                  </a:lnTo>
                  <a:lnTo>
                    <a:pt x="80" y="2322"/>
                  </a:lnTo>
                  <a:lnTo>
                    <a:pt x="108" y="2404"/>
                  </a:lnTo>
                  <a:lnTo>
                    <a:pt x="139" y="2485"/>
                  </a:lnTo>
                  <a:lnTo>
                    <a:pt x="175" y="2565"/>
                  </a:lnTo>
                  <a:lnTo>
                    <a:pt x="215" y="2642"/>
                  </a:lnTo>
                  <a:lnTo>
                    <a:pt x="258" y="2718"/>
                  </a:lnTo>
                  <a:lnTo>
                    <a:pt x="305" y="2790"/>
                  </a:lnTo>
                  <a:lnTo>
                    <a:pt x="355" y="2860"/>
                  </a:lnTo>
                  <a:lnTo>
                    <a:pt x="408" y="2927"/>
                  </a:lnTo>
                  <a:lnTo>
                    <a:pt x="464" y="2993"/>
                  </a:lnTo>
                  <a:lnTo>
                    <a:pt x="523" y="3055"/>
                  </a:lnTo>
                  <a:lnTo>
                    <a:pt x="585" y="3113"/>
                  </a:lnTo>
                  <a:lnTo>
                    <a:pt x="650" y="3170"/>
                  </a:lnTo>
                  <a:lnTo>
                    <a:pt x="717" y="3223"/>
                  </a:lnTo>
                  <a:lnTo>
                    <a:pt x="787" y="3272"/>
                  </a:lnTo>
                  <a:lnTo>
                    <a:pt x="861" y="3320"/>
                  </a:lnTo>
                  <a:lnTo>
                    <a:pt x="935" y="3362"/>
                  </a:lnTo>
                  <a:lnTo>
                    <a:pt x="1012" y="3402"/>
                  </a:lnTo>
                  <a:lnTo>
                    <a:pt x="1092" y="3438"/>
                  </a:lnTo>
                  <a:lnTo>
                    <a:pt x="1173" y="3470"/>
                  </a:lnTo>
                  <a:lnTo>
                    <a:pt x="1255" y="3498"/>
                  </a:lnTo>
                  <a:lnTo>
                    <a:pt x="1341" y="3521"/>
                  </a:lnTo>
                  <a:lnTo>
                    <a:pt x="1427" y="3542"/>
                  </a:lnTo>
                  <a:lnTo>
                    <a:pt x="1515" y="3558"/>
                  </a:lnTo>
                  <a:lnTo>
                    <a:pt x="1604" y="3569"/>
                  </a:lnTo>
                  <a:lnTo>
                    <a:pt x="1696" y="3576"/>
                  </a:lnTo>
                  <a:lnTo>
                    <a:pt x="1787" y="3578"/>
                  </a:lnTo>
                  <a:lnTo>
                    <a:pt x="1879" y="3576"/>
                  </a:lnTo>
                  <a:lnTo>
                    <a:pt x="1971" y="3569"/>
                  </a:lnTo>
                  <a:lnTo>
                    <a:pt x="2060" y="3558"/>
                  </a:lnTo>
                  <a:lnTo>
                    <a:pt x="2148" y="3542"/>
                  </a:lnTo>
                  <a:lnTo>
                    <a:pt x="2234" y="3521"/>
                  </a:lnTo>
                  <a:lnTo>
                    <a:pt x="2319" y="3498"/>
                  </a:lnTo>
                  <a:lnTo>
                    <a:pt x="2402" y="3470"/>
                  </a:lnTo>
                  <a:lnTo>
                    <a:pt x="2483" y="3438"/>
                  </a:lnTo>
                  <a:lnTo>
                    <a:pt x="2562" y="3402"/>
                  </a:lnTo>
                  <a:lnTo>
                    <a:pt x="2640" y="3362"/>
                  </a:lnTo>
                  <a:lnTo>
                    <a:pt x="2714" y="3320"/>
                  </a:lnTo>
                  <a:lnTo>
                    <a:pt x="2786" y="3272"/>
                  </a:lnTo>
                  <a:lnTo>
                    <a:pt x="2857" y="3223"/>
                  </a:lnTo>
                  <a:lnTo>
                    <a:pt x="2925" y="3170"/>
                  </a:lnTo>
                  <a:lnTo>
                    <a:pt x="2989" y="3113"/>
                  </a:lnTo>
                  <a:lnTo>
                    <a:pt x="3051" y="3055"/>
                  </a:lnTo>
                  <a:lnTo>
                    <a:pt x="3111" y="2993"/>
                  </a:lnTo>
                  <a:lnTo>
                    <a:pt x="3167" y="2927"/>
                  </a:lnTo>
                  <a:lnTo>
                    <a:pt x="3220" y="2860"/>
                  </a:lnTo>
                  <a:lnTo>
                    <a:pt x="3270" y="2790"/>
                  </a:lnTo>
                  <a:lnTo>
                    <a:pt x="3316" y="2718"/>
                  </a:lnTo>
                  <a:lnTo>
                    <a:pt x="3359" y="2642"/>
                  </a:lnTo>
                  <a:lnTo>
                    <a:pt x="3398" y="2565"/>
                  </a:lnTo>
                  <a:lnTo>
                    <a:pt x="3434" y="2485"/>
                  </a:lnTo>
                  <a:lnTo>
                    <a:pt x="3467" y="2404"/>
                  </a:lnTo>
                  <a:lnTo>
                    <a:pt x="3495" y="2322"/>
                  </a:lnTo>
                  <a:lnTo>
                    <a:pt x="3519" y="2236"/>
                  </a:lnTo>
                  <a:lnTo>
                    <a:pt x="3539" y="2150"/>
                  </a:lnTo>
                  <a:lnTo>
                    <a:pt x="3555" y="2061"/>
                  </a:lnTo>
                  <a:lnTo>
                    <a:pt x="3566" y="1972"/>
                  </a:lnTo>
                  <a:lnTo>
                    <a:pt x="3573" y="1881"/>
                  </a:lnTo>
                  <a:lnTo>
                    <a:pt x="3575" y="1790"/>
                  </a:lnTo>
                  <a:lnTo>
                    <a:pt x="3573" y="1697"/>
                  </a:lnTo>
                  <a:lnTo>
                    <a:pt x="3566" y="1607"/>
                  </a:lnTo>
                  <a:lnTo>
                    <a:pt x="3555" y="1517"/>
                  </a:lnTo>
                  <a:lnTo>
                    <a:pt x="3539" y="1429"/>
                  </a:lnTo>
                  <a:lnTo>
                    <a:pt x="3519" y="1342"/>
                  </a:lnTo>
                  <a:lnTo>
                    <a:pt x="3495" y="1257"/>
                  </a:lnTo>
                  <a:lnTo>
                    <a:pt x="3467" y="1174"/>
                  </a:lnTo>
                  <a:lnTo>
                    <a:pt x="3434" y="1093"/>
                  </a:lnTo>
                  <a:lnTo>
                    <a:pt x="3398" y="1014"/>
                  </a:lnTo>
                  <a:lnTo>
                    <a:pt x="3359" y="936"/>
                  </a:lnTo>
                  <a:lnTo>
                    <a:pt x="3316" y="862"/>
                  </a:lnTo>
                  <a:lnTo>
                    <a:pt x="3270" y="790"/>
                  </a:lnTo>
                  <a:lnTo>
                    <a:pt x="3220" y="718"/>
                  </a:lnTo>
                  <a:lnTo>
                    <a:pt x="3167" y="651"/>
                  </a:lnTo>
                  <a:lnTo>
                    <a:pt x="3111" y="587"/>
                  </a:lnTo>
                  <a:lnTo>
                    <a:pt x="3051" y="525"/>
                  </a:lnTo>
                  <a:lnTo>
                    <a:pt x="2989" y="465"/>
                  </a:lnTo>
                  <a:lnTo>
                    <a:pt x="2925" y="408"/>
                  </a:lnTo>
                  <a:lnTo>
                    <a:pt x="2857" y="355"/>
                  </a:lnTo>
                  <a:lnTo>
                    <a:pt x="2786" y="306"/>
                  </a:lnTo>
                  <a:lnTo>
                    <a:pt x="2714" y="260"/>
                  </a:lnTo>
                  <a:lnTo>
                    <a:pt x="2640" y="217"/>
                  </a:lnTo>
                  <a:lnTo>
                    <a:pt x="2562" y="177"/>
                  </a:lnTo>
                  <a:lnTo>
                    <a:pt x="2483" y="141"/>
                  </a:lnTo>
                  <a:lnTo>
                    <a:pt x="2402" y="108"/>
                  </a:lnTo>
                  <a:lnTo>
                    <a:pt x="2319" y="80"/>
                  </a:lnTo>
                  <a:lnTo>
                    <a:pt x="2234" y="57"/>
                  </a:lnTo>
                  <a:lnTo>
                    <a:pt x="2148" y="36"/>
                  </a:lnTo>
                  <a:lnTo>
                    <a:pt x="2060" y="21"/>
                  </a:lnTo>
                  <a:lnTo>
                    <a:pt x="1971" y="9"/>
                  </a:lnTo>
                  <a:lnTo>
                    <a:pt x="1879" y="3"/>
                  </a:lnTo>
                  <a:lnTo>
                    <a:pt x="1787" y="0"/>
                  </a:lnTo>
                  <a:lnTo>
                    <a:pt x="1696" y="3"/>
                  </a:lnTo>
                  <a:lnTo>
                    <a:pt x="1604" y="9"/>
                  </a:lnTo>
                  <a:lnTo>
                    <a:pt x="1515" y="21"/>
                  </a:lnTo>
                  <a:lnTo>
                    <a:pt x="1427" y="36"/>
                  </a:lnTo>
                  <a:lnTo>
                    <a:pt x="1341" y="57"/>
                  </a:lnTo>
                  <a:lnTo>
                    <a:pt x="1255" y="80"/>
                  </a:lnTo>
                  <a:lnTo>
                    <a:pt x="1173" y="108"/>
                  </a:lnTo>
                  <a:lnTo>
                    <a:pt x="1092" y="141"/>
                  </a:lnTo>
                  <a:lnTo>
                    <a:pt x="1012" y="177"/>
                  </a:lnTo>
                  <a:lnTo>
                    <a:pt x="935" y="217"/>
                  </a:lnTo>
                  <a:lnTo>
                    <a:pt x="861" y="260"/>
                  </a:lnTo>
                  <a:lnTo>
                    <a:pt x="787" y="306"/>
                  </a:lnTo>
                  <a:lnTo>
                    <a:pt x="717" y="355"/>
                  </a:lnTo>
                  <a:lnTo>
                    <a:pt x="650" y="408"/>
                  </a:lnTo>
                  <a:lnTo>
                    <a:pt x="585" y="465"/>
                  </a:lnTo>
                  <a:lnTo>
                    <a:pt x="523" y="525"/>
                  </a:lnTo>
                  <a:lnTo>
                    <a:pt x="464" y="587"/>
                  </a:lnTo>
                  <a:lnTo>
                    <a:pt x="408" y="651"/>
                  </a:lnTo>
                  <a:lnTo>
                    <a:pt x="355" y="718"/>
                  </a:lnTo>
                  <a:lnTo>
                    <a:pt x="305" y="790"/>
                  </a:lnTo>
                  <a:lnTo>
                    <a:pt x="258" y="862"/>
                  </a:lnTo>
                  <a:lnTo>
                    <a:pt x="215" y="936"/>
                  </a:lnTo>
                  <a:lnTo>
                    <a:pt x="175" y="1014"/>
                  </a:lnTo>
                  <a:lnTo>
                    <a:pt x="139" y="1093"/>
                  </a:lnTo>
                  <a:lnTo>
                    <a:pt x="108" y="1174"/>
                  </a:lnTo>
                  <a:lnTo>
                    <a:pt x="80" y="1257"/>
                  </a:lnTo>
                  <a:lnTo>
                    <a:pt x="56" y="1342"/>
                  </a:lnTo>
                  <a:lnTo>
                    <a:pt x="36" y="1429"/>
                  </a:lnTo>
                  <a:lnTo>
                    <a:pt x="20" y="1517"/>
                  </a:lnTo>
                  <a:lnTo>
                    <a:pt x="9" y="1607"/>
                  </a:lnTo>
                  <a:lnTo>
                    <a:pt x="2" y="1697"/>
                  </a:lnTo>
                  <a:lnTo>
                    <a:pt x="0" y="179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61" tIns="60931" rIns="121861" bIns="60931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5301228" y="1784267"/>
            <a:ext cx="350812" cy="795539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B4631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rPr>
              <a:t>1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FB4631"/>
              </a:solidFill>
              <a:effectLst/>
              <a:uLnTx/>
              <a:uFillTx/>
              <a:ea typeface="Noto Sans S Chinese Regular" panose="020B0500000000000000" pitchFamily="34" charset="-122"/>
              <a:cs typeface="+mn-lt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607134" y="2690228"/>
            <a:ext cx="350812" cy="795539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1BA98F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rPr>
              <a:t>2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1BA98F"/>
              </a:solidFill>
              <a:effectLst/>
              <a:uLnTx/>
              <a:uFillTx/>
              <a:ea typeface="Noto Sans S Chinese Regular" panose="020B0500000000000000" pitchFamily="34" charset="-122"/>
              <a:cs typeface="+mn-l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195547" y="3636129"/>
            <a:ext cx="350812" cy="795539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rPr>
              <a:t>3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ea typeface="Noto Sans S Chinese Regular" panose="020B0500000000000000" pitchFamily="34" charset="-122"/>
              <a:cs typeface="+mn-l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482137" y="4598799"/>
            <a:ext cx="350812" cy="795539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A300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rPr>
              <a:t>4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FFA300"/>
              </a:solidFill>
              <a:effectLst/>
              <a:uLnTx/>
              <a:uFillTx/>
              <a:ea typeface="Noto Sans S Chinese Regular" panose="020B0500000000000000" pitchFamily="34" charset="-122"/>
              <a:cs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00870" y="1325184"/>
            <a:ext cx="967440" cy="300990"/>
          </a:xfrm>
          <a:prstGeom prst="rect">
            <a:avLst/>
          </a:prstGeom>
          <a:noFill/>
        </p:spPr>
        <p:txBody>
          <a:bodyPr wrap="square" lIns="91412" tIns="0" rIns="91412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b="1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lt"/>
                <a:cs typeface="+mn-ea"/>
                <a:sym typeface="Noto Sans S Chinese"/>
              </a:rPr>
              <a:t>添加标题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ea typeface="+mn-lt"/>
              <a:cs typeface="+mn-ea"/>
              <a:sym typeface="Noto Sans S Chinese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00869" y="1620615"/>
            <a:ext cx="2559935" cy="838727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 lvl="0" algn="l" defTabSz="456565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+mn-lt"/>
              <a:cs typeface="+mn-cs"/>
              <a:sym typeface="FZHei-B01S" panose="02010601030101010101" pitchFamily="2" charset="-122"/>
            </a:endParaRPr>
          </a:p>
        </p:txBody>
      </p:sp>
      <p:sp>
        <p:nvSpPr>
          <p:cNvPr id="30" name="TextBox 27"/>
          <p:cNvSpPr txBox="1"/>
          <p:nvPr/>
        </p:nvSpPr>
        <p:spPr>
          <a:xfrm>
            <a:off x="7666985" y="2482977"/>
            <a:ext cx="967440" cy="300990"/>
          </a:xfrm>
          <a:prstGeom prst="rect">
            <a:avLst/>
          </a:prstGeom>
          <a:noFill/>
        </p:spPr>
        <p:txBody>
          <a:bodyPr wrap="square" lIns="91412" tIns="0" rIns="91412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b="1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lt"/>
                <a:cs typeface="+mn-ea"/>
                <a:sym typeface="Noto Sans S Chinese"/>
              </a:rPr>
              <a:t>添加标题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ea typeface="+mn-lt"/>
              <a:cs typeface="+mn-ea"/>
              <a:sym typeface="Noto Sans S Chinese"/>
            </a:endParaRPr>
          </a:p>
        </p:txBody>
      </p:sp>
      <p:sp>
        <p:nvSpPr>
          <p:cNvPr id="31" name="TextBox 28"/>
          <p:cNvSpPr txBox="1"/>
          <p:nvPr/>
        </p:nvSpPr>
        <p:spPr>
          <a:xfrm>
            <a:off x="7666984" y="2778408"/>
            <a:ext cx="2681701" cy="838727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 lvl="0" algn="l" defTabSz="456565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+mn-lt"/>
              <a:cs typeface="+mn-cs"/>
              <a:sym typeface="FZHei-B01S" panose="02010601030101010101" pitchFamily="2" charset="-122"/>
            </a:endParaRPr>
          </a:p>
        </p:txBody>
      </p:sp>
      <p:sp>
        <p:nvSpPr>
          <p:cNvPr id="32" name="TextBox 27"/>
          <p:cNvSpPr txBox="1"/>
          <p:nvPr/>
        </p:nvSpPr>
        <p:spPr>
          <a:xfrm>
            <a:off x="2155765" y="3332609"/>
            <a:ext cx="967440" cy="300990"/>
          </a:xfrm>
          <a:prstGeom prst="rect">
            <a:avLst/>
          </a:prstGeom>
          <a:noFill/>
        </p:spPr>
        <p:txBody>
          <a:bodyPr wrap="square" lIns="91412" tIns="0" rIns="91412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b="1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lt"/>
                <a:cs typeface="+mn-ea"/>
                <a:sym typeface="Noto Sans S Chinese"/>
              </a:rPr>
              <a:t>添加标题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ea typeface="+mn-lt"/>
              <a:cs typeface="+mn-ea"/>
              <a:sym typeface="Noto Sans S Chinese"/>
            </a:endParaRPr>
          </a:p>
        </p:txBody>
      </p:sp>
      <p:sp>
        <p:nvSpPr>
          <p:cNvPr id="33" name="TextBox 28"/>
          <p:cNvSpPr txBox="1"/>
          <p:nvPr/>
        </p:nvSpPr>
        <p:spPr>
          <a:xfrm>
            <a:off x="2155764" y="3628040"/>
            <a:ext cx="2559935" cy="838727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 lvl="0" algn="l" defTabSz="456565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+mn-lt"/>
              <a:cs typeface="+mn-cs"/>
              <a:sym typeface="FZHei-B01S" panose="02010601030101010101" pitchFamily="2" charset="-122"/>
            </a:endParaRPr>
          </a:p>
        </p:txBody>
      </p:sp>
      <p:sp>
        <p:nvSpPr>
          <p:cNvPr id="34" name="TextBox 27"/>
          <p:cNvSpPr txBox="1"/>
          <p:nvPr/>
        </p:nvSpPr>
        <p:spPr>
          <a:xfrm>
            <a:off x="7666985" y="4448304"/>
            <a:ext cx="967440" cy="300990"/>
          </a:xfrm>
          <a:prstGeom prst="rect">
            <a:avLst/>
          </a:prstGeom>
          <a:noFill/>
        </p:spPr>
        <p:txBody>
          <a:bodyPr wrap="square" lIns="91412" tIns="0" rIns="91412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b="1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lt"/>
                <a:cs typeface="+mn-ea"/>
                <a:sym typeface="Noto Sans S Chinese"/>
              </a:rPr>
              <a:t>添加标题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ea typeface="+mn-lt"/>
              <a:cs typeface="+mn-ea"/>
              <a:sym typeface="Noto Sans S Chinese"/>
            </a:endParaRPr>
          </a:p>
        </p:txBody>
      </p:sp>
      <p:sp>
        <p:nvSpPr>
          <p:cNvPr id="35" name="TextBox 28"/>
          <p:cNvSpPr txBox="1"/>
          <p:nvPr/>
        </p:nvSpPr>
        <p:spPr>
          <a:xfrm>
            <a:off x="7666984" y="4743735"/>
            <a:ext cx="2681701" cy="838727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 lvl="0" algn="l" defTabSz="456565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+mn-lt"/>
              <a:cs typeface="+mn-cs"/>
              <a:sym typeface="FZHei-B01S" panose="02010601030101010101" pitchFamily="2" charset="-122"/>
            </a:endParaRPr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8" grpId="0"/>
      <p:bldP spid="79" grpId="0"/>
      <p:bldP spid="80" grpId="0"/>
      <p:bldP spid="81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7999" cy="1219200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09233" y="246742"/>
            <a:ext cx="11881169" cy="7982858"/>
            <a:chOff x="1545003" y="-27631"/>
            <a:chExt cx="7206719" cy="5778189"/>
          </a:xfrm>
        </p:grpSpPr>
        <p:pic>
          <p:nvPicPr>
            <p:cNvPr id="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4578972" y="1577808"/>
              <a:ext cx="1138781" cy="72067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矩形 6"/>
            <p:cNvSpPr/>
            <p:nvPr/>
          </p:nvSpPr>
          <p:spPr>
            <a:xfrm>
              <a:off x="1563066" y="-27631"/>
              <a:ext cx="7104662" cy="4639408"/>
            </a:xfrm>
            <a:prstGeom prst="rect">
              <a:avLst/>
            </a:prstGeom>
            <a:solidFill>
              <a:srgbClr val="FFFFFF">
                <a:alpha val="81000"/>
              </a:srgbClr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75" dirty="0">
                <a:cs typeface="+mn-lt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02135" y="400879"/>
            <a:ext cx="425695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lt"/>
              </a:rPr>
              <a:t>PART THREE </a:t>
            </a:r>
            <a:r>
              <a:rPr lang="zh-CN" altLang="en-US" sz="2400" b="1" dirty="0">
                <a:cs typeface="+mn-lt"/>
              </a:rPr>
              <a:t>活动内容构成</a:t>
            </a:r>
            <a:endParaRPr lang="en-US" altLang="zh-CN" sz="2400" b="1" dirty="0">
              <a:cs typeface="+mn-lt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1015810" y="1754982"/>
            <a:ext cx="9942236" cy="3938951"/>
            <a:chOff x="1015810" y="1754982"/>
            <a:chExt cx="9942236" cy="3938951"/>
          </a:xfrm>
        </p:grpSpPr>
        <p:sp>
          <p:nvSpPr>
            <p:cNvPr id="2" name="MH_Other_1"/>
            <p:cNvSpPr/>
            <p:nvPr/>
          </p:nvSpPr>
          <p:spPr bwMode="auto">
            <a:xfrm>
              <a:off x="5655205" y="2180167"/>
              <a:ext cx="1439862" cy="1476375"/>
            </a:xfrm>
            <a:custGeom>
              <a:avLst/>
              <a:gdLst>
                <a:gd name="T0" fmla="*/ 0 w 1775399"/>
                <a:gd name="T1" fmla="*/ 0 h 1819275"/>
                <a:gd name="T2" fmla="*/ 1239837 w 1775399"/>
                <a:gd name="T3" fmla="*/ 0 h 1819275"/>
                <a:gd name="T4" fmla="*/ 1425575 w 1775399"/>
                <a:gd name="T5" fmla="*/ 1819275 h 1819275"/>
                <a:gd name="T6" fmla="*/ 1217011 w 1775399"/>
                <a:gd name="T7" fmla="*/ 1151279 h 1819275"/>
                <a:gd name="T8" fmla="*/ 1120532 w 1775399"/>
                <a:gd name="T9" fmla="*/ 960656 h 1819275"/>
                <a:gd name="T10" fmla="*/ 1125218 w 1775399"/>
                <a:gd name="T11" fmla="*/ 962449 h 1819275"/>
                <a:gd name="T12" fmla="*/ 1087312 w 1775399"/>
                <a:gd name="T13" fmla="*/ 895020 h 1819275"/>
                <a:gd name="T14" fmla="*/ 1067594 w 1775399"/>
                <a:gd name="T15" fmla="*/ 856060 h 1819275"/>
                <a:gd name="T16" fmla="*/ 1044723 w 1775399"/>
                <a:gd name="T17" fmla="*/ 819259 h 1819275"/>
                <a:gd name="T18" fmla="*/ 1032247 w 1775399"/>
                <a:gd name="T19" fmla="*/ 797066 h 1819275"/>
                <a:gd name="T20" fmla="*/ 1011074 w 1775399"/>
                <a:gd name="T21" fmla="*/ 765115 h 1819275"/>
                <a:gd name="T22" fmla="*/ 976419 w 1775399"/>
                <a:gd name="T23" fmla="*/ 709350 h 1819275"/>
                <a:gd name="T24" fmla="*/ 949071 w 1775399"/>
                <a:gd name="T25" fmla="*/ 671548 h 1819275"/>
                <a:gd name="T26" fmla="*/ 932625 w 1775399"/>
                <a:gd name="T27" fmla="*/ 646730 h 1819275"/>
                <a:gd name="T28" fmla="*/ 911183 w 1775399"/>
                <a:gd name="T29" fmla="*/ 619176 h 1819275"/>
                <a:gd name="T30" fmla="*/ 873826 w 1775399"/>
                <a:gd name="T31" fmla="*/ 567538 h 1819275"/>
                <a:gd name="T32" fmla="*/ 842456 w 1775399"/>
                <a:gd name="T33" fmla="*/ 530859 h 1819275"/>
                <a:gd name="T34" fmla="*/ 827460 w 1775399"/>
                <a:gd name="T35" fmla="*/ 511589 h 1819275"/>
                <a:gd name="T36" fmla="*/ 804660 w 1775399"/>
                <a:gd name="T37" fmla="*/ 486667 h 1819275"/>
                <a:gd name="T38" fmla="*/ 759485 w 1775399"/>
                <a:gd name="T39" fmla="*/ 433846 h 1819275"/>
                <a:gd name="T40" fmla="*/ 732019 w 1775399"/>
                <a:gd name="T41" fmla="*/ 407265 h 1819275"/>
                <a:gd name="T42" fmla="*/ 717863 w 1775399"/>
                <a:gd name="T43" fmla="*/ 391791 h 1819275"/>
                <a:gd name="T44" fmla="*/ 677622 w 1775399"/>
                <a:gd name="T45" fmla="*/ 354620 h 1819275"/>
                <a:gd name="T46" fmla="*/ 633065 w 1775399"/>
                <a:gd name="T47" fmla="*/ 311498 h 1819275"/>
                <a:gd name="T48" fmla="*/ 619739 w 1775399"/>
                <a:gd name="T49" fmla="*/ 301151 h 1819275"/>
                <a:gd name="T50" fmla="*/ 604942 w 1775399"/>
                <a:gd name="T51" fmla="*/ 287483 h 1819275"/>
                <a:gd name="T52" fmla="*/ 29334 w 1775399"/>
                <a:gd name="T53" fmla="*/ 3471 h 1819275"/>
                <a:gd name="T54" fmla="*/ 7152 w 1775399"/>
                <a:gd name="T55" fmla="*/ 1798 h 1819275"/>
                <a:gd name="T56" fmla="*/ 0 w 1775399"/>
                <a:gd name="T57" fmla="*/ 0 h 1819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75399" h="1819275">
                  <a:moveTo>
                    <a:pt x="0" y="0"/>
                  </a:moveTo>
                  <a:lnTo>
                    <a:pt x="1239837" y="0"/>
                  </a:lnTo>
                  <a:cubicBezTo>
                    <a:pt x="1820863" y="101600"/>
                    <a:pt x="1997075" y="942975"/>
                    <a:pt x="1425575" y="1819275"/>
                  </a:cubicBezTo>
                  <a:cubicBezTo>
                    <a:pt x="1410692" y="1702594"/>
                    <a:pt x="1345133" y="1441252"/>
                    <a:pt x="1217011" y="1151279"/>
                  </a:cubicBezTo>
                  <a:lnTo>
                    <a:pt x="1120532" y="960656"/>
                  </a:lnTo>
                  <a:lnTo>
                    <a:pt x="1125218" y="962449"/>
                  </a:lnTo>
                  <a:lnTo>
                    <a:pt x="1087312" y="895020"/>
                  </a:lnTo>
                  <a:lnTo>
                    <a:pt x="1067594" y="856060"/>
                  </a:lnTo>
                  <a:lnTo>
                    <a:pt x="1044723" y="819259"/>
                  </a:lnTo>
                  <a:lnTo>
                    <a:pt x="1032247" y="797066"/>
                  </a:lnTo>
                  <a:lnTo>
                    <a:pt x="1011074" y="765115"/>
                  </a:lnTo>
                  <a:lnTo>
                    <a:pt x="976419" y="709350"/>
                  </a:lnTo>
                  <a:lnTo>
                    <a:pt x="949071" y="671548"/>
                  </a:lnTo>
                  <a:lnTo>
                    <a:pt x="932625" y="646730"/>
                  </a:lnTo>
                  <a:lnTo>
                    <a:pt x="911183" y="619176"/>
                  </a:lnTo>
                  <a:lnTo>
                    <a:pt x="873826" y="567538"/>
                  </a:lnTo>
                  <a:lnTo>
                    <a:pt x="842456" y="530859"/>
                  </a:lnTo>
                  <a:lnTo>
                    <a:pt x="827460" y="511589"/>
                  </a:lnTo>
                  <a:lnTo>
                    <a:pt x="804660" y="486667"/>
                  </a:lnTo>
                  <a:lnTo>
                    <a:pt x="759485" y="433846"/>
                  </a:lnTo>
                  <a:lnTo>
                    <a:pt x="732019" y="407265"/>
                  </a:lnTo>
                  <a:lnTo>
                    <a:pt x="717863" y="391791"/>
                  </a:lnTo>
                  <a:lnTo>
                    <a:pt x="677622" y="354620"/>
                  </a:lnTo>
                  <a:lnTo>
                    <a:pt x="633065" y="311498"/>
                  </a:lnTo>
                  <a:lnTo>
                    <a:pt x="619739" y="301151"/>
                  </a:lnTo>
                  <a:lnTo>
                    <a:pt x="604942" y="287483"/>
                  </a:lnTo>
                  <a:cubicBezTo>
                    <a:pt x="414589" y="126628"/>
                    <a:pt x="215013" y="30932"/>
                    <a:pt x="29334" y="3471"/>
                  </a:cubicBezTo>
                  <a:lnTo>
                    <a:pt x="7152" y="1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463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charset="-122"/>
                <a:cs typeface="+mn-lt"/>
              </a:endParaRPr>
            </a:p>
          </p:txBody>
        </p:sp>
        <p:sp>
          <p:nvSpPr>
            <p:cNvPr id="3" name="MH_Other_2"/>
            <p:cNvSpPr/>
            <p:nvPr/>
          </p:nvSpPr>
          <p:spPr bwMode="auto">
            <a:xfrm rot="18018922">
              <a:off x="4993217" y="2232555"/>
              <a:ext cx="1433513" cy="1474787"/>
            </a:xfrm>
            <a:custGeom>
              <a:avLst/>
              <a:gdLst>
                <a:gd name="T0" fmla="*/ 0 w 1768701"/>
                <a:gd name="T1" fmla="*/ 0 h 1819275"/>
                <a:gd name="T2" fmla="*/ 1239837 w 1768701"/>
                <a:gd name="T3" fmla="*/ 0 h 1819275"/>
                <a:gd name="T4" fmla="*/ 1425575 w 1768701"/>
                <a:gd name="T5" fmla="*/ 1819275 h 1819275"/>
                <a:gd name="T6" fmla="*/ 1217011 w 1768701"/>
                <a:gd name="T7" fmla="*/ 1151279 h 1819275"/>
                <a:gd name="T8" fmla="*/ 1120532 w 1768701"/>
                <a:gd name="T9" fmla="*/ 960656 h 1819275"/>
                <a:gd name="T10" fmla="*/ 1125218 w 1768701"/>
                <a:gd name="T11" fmla="*/ 962449 h 1819275"/>
                <a:gd name="T12" fmla="*/ 1087312 w 1768701"/>
                <a:gd name="T13" fmla="*/ 895020 h 1819275"/>
                <a:gd name="T14" fmla="*/ 1067594 w 1768701"/>
                <a:gd name="T15" fmla="*/ 856060 h 1819275"/>
                <a:gd name="T16" fmla="*/ 1044723 w 1768701"/>
                <a:gd name="T17" fmla="*/ 819259 h 1819275"/>
                <a:gd name="T18" fmla="*/ 1032247 w 1768701"/>
                <a:gd name="T19" fmla="*/ 797066 h 1819275"/>
                <a:gd name="T20" fmla="*/ 1011074 w 1768701"/>
                <a:gd name="T21" fmla="*/ 765115 h 1819275"/>
                <a:gd name="T22" fmla="*/ 976419 w 1768701"/>
                <a:gd name="T23" fmla="*/ 709350 h 1819275"/>
                <a:gd name="T24" fmla="*/ 949071 w 1768701"/>
                <a:gd name="T25" fmla="*/ 671548 h 1819275"/>
                <a:gd name="T26" fmla="*/ 932625 w 1768701"/>
                <a:gd name="T27" fmla="*/ 646730 h 1819275"/>
                <a:gd name="T28" fmla="*/ 911183 w 1768701"/>
                <a:gd name="T29" fmla="*/ 619176 h 1819275"/>
                <a:gd name="T30" fmla="*/ 873826 w 1768701"/>
                <a:gd name="T31" fmla="*/ 567538 h 1819275"/>
                <a:gd name="T32" fmla="*/ 842456 w 1768701"/>
                <a:gd name="T33" fmla="*/ 530859 h 1819275"/>
                <a:gd name="T34" fmla="*/ 827460 w 1768701"/>
                <a:gd name="T35" fmla="*/ 511589 h 1819275"/>
                <a:gd name="T36" fmla="*/ 804660 w 1768701"/>
                <a:gd name="T37" fmla="*/ 486667 h 1819275"/>
                <a:gd name="T38" fmla="*/ 759485 w 1768701"/>
                <a:gd name="T39" fmla="*/ 433846 h 1819275"/>
                <a:gd name="T40" fmla="*/ 732019 w 1768701"/>
                <a:gd name="T41" fmla="*/ 407265 h 1819275"/>
                <a:gd name="T42" fmla="*/ 717863 w 1768701"/>
                <a:gd name="T43" fmla="*/ 391791 h 1819275"/>
                <a:gd name="T44" fmla="*/ 677622 w 1768701"/>
                <a:gd name="T45" fmla="*/ 354620 h 1819275"/>
                <a:gd name="T46" fmla="*/ 633065 w 1768701"/>
                <a:gd name="T47" fmla="*/ 311498 h 1819275"/>
                <a:gd name="T48" fmla="*/ 619739 w 1768701"/>
                <a:gd name="T49" fmla="*/ 301151 h 1819275"/>
                <a:gd name="T50" fmla="*/ 604942 w 1768701"/>
                <a:gd name="T51" fmla="*/ 287483 h 1819275"/>
                <a:gd name="T52" fmla="*/ 29334 w 1768701"/>
                <a:gd name="T53" fmla="*/ 3471 h 1819275"/>
                <a:gd name="T54" fmla="*/ 7152 w 1768701"/>
                <a:gd name="T55" fmla="*/ 1798 h 1819275"/>
                <a:gd name="T56" fmla="*/ 0 w 1768701"/>
                <a:gd name="T57" fmla="*/ 0 h 1819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68701" h="1819275">
                  <a:moveTo>
                    <a:pt x="0" y="0"/>
                  </a:moveTo>
                  <a:lnTo>
                    <a:pt x="1239837" y="0"/>
                  </a:lnTo>
                  <a:cubicBezTo>
                    <a:pt x="1820863" y="101600"/>
                    <a:pt x="1981200" y="942975"/>
                    <a:pt x="1425575" y="1819275"/>
                  </a:cubicBezTo>
                  <a:cubicBezTo>
                    <a:pt x="1410692" y="1702594"/>
                    <a:pt x="1345133" y="1441252"/>
                    <a:pt x="1217011" y="1151279"/>
                  </a:cubicBezTo>
                  <a:lnTo>
                    <a:pt x="1120532" y="960656"/>
                  </a:lnTo>
                  <a:lnTo>
                    <a:pt x="1125218" y="962449"/>
                  </a:lnTo>
                  <a:lnTo>
                    <a:pt x="1087312" y="895020"/>
                  </a:lnTo>
                  <a:lnTo>
                    <a:pt x="1067594" y="856060"/>
                  </a:lnTo>
                  <a:lnTo>
                    <a:pt x="1044723" y="819259"/>
                  </a:lnTo>
                  <a:lnTo>
                    <a:pt x="1032247" y="797066"/>
                  </a:lnTo>
                  <a:lnTo>
                    <a:pt x="1011074" y="765115"/>
                  </a:lnTo>
                  <a:lnTo>
                    <a:pt x="976419" y="709350"/>
                  </a:lnTo>
                  <a:lnTo>
                    <a:pt x="949071" y="671548"/>
                  </a:lnTo>
                  <a:lnTo>
                    <a:pt x="932625" y="646730"/>
                  </a:lnTo>
                  <a:lnTo>
                    <a:pt x="911183" y="619176"/>
                  </a:lnTo>
                  <a:lnTo>
                    <a:pt x="873826" y="567538"/>
                  </a:lnTo>
                  <a:lnTo>
                    <a:pt x="842456" y="530859"/>
                  </a:lnTo>
                  <a:lnTo>
                    <a:pt x="827460" y="511589"/>
                  </a:lnTo>
                  <a:lnTo>
                    <a:pt x="804660" y="486667"/>
                  </a:lnTo>
                  <a:lnTo>
                    <a:pt x="759485" y="433846"/>
                  </a:lnTo>
                  <a:lnTo>
                    <a:pt x="732019" y="407265"/>
                  </a:lnTo>
                  <a:lnTo>
                    <a:pt x="717863" y="391791"/>
                  </a:lnTo>
                  <a:lnTo>
                    <a:pt x="677622" y="354620"/>
                  </a:lnTo>
                  <a:lnTo>
                    <a:pt x="633065" y="311498"/>
                  </a:lnTo>
                  <a:lnTo>
                    <a:pt x="619739" y="301151"/>
                  </a:lnTo>
                  <a:lnTo>
                    <a:pt x="604942" y="287483"/>
                  </a:lnTo>
                  <a:cubicBezTo>
                    <a:pt x="414589" y="126628"/>
                    <a:pt x="215013" y="30932"/>
                    <a:pt x="29334" y="3471"/>
                  </a:cubicBezTo>
                  <a:lnTo>
                    <a:pt x="7152" y="1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300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charset="-122"/>
                <a:cs typeface="+mn-lt"/>
              </a:endParaRPr>
            </a:p>
          </p:txBody>
        </p:sp>
        <p:sp>
          <p:nvSpPr>
            <p:cNvPr id="8" name="MH_Other_3"/>
            <p:cNvSpPr/>
            <p:nvPr/>
          </p:nvSpPr>
          <p:spPr bwMode="auto">
            <a:xfrm rot="14427225">
              <a:off x="4700323" y="2825486"/>
              <a:ext cx="1433513" cy="1476375"/>
            </a:xfrm>
            <a:custGeom>
              <a:avLst/>
              <a:gdLst>
                <a:gd name="T0" fmla="*/ 0 w 1768701"/>
                <a:gd name="T1" fmla="*/ 0 h 1819275"/>
                <a:gd name="T2" fmla="*/ 1239837 w 1768701"/>
                <a:gd name="T3" fmla="*/ 0 h 1819275"/>
                <a:gd name="T4" fmla="*/ 1425575 w 1768701"/>
                <a:gd name="T5" fmla="*/ 1819275 h 1819275"/>
                <a:gd name="T6" fmla="*/ 1217011 w 1768701"/>
                <a:gd name="T7" fmla="*/ 1151279 h 1819275"/>
                <a:gd name="T8" fmla="*/ 1120532 w 1768701"/>
                <a:gd name="T9" fmla="*/ 960656 h 1819275"/>
                <a:gd name="T10" fmla="*/ 1125218 w 1768701"/>
                <a:gd name="T11" fmla="*/ 962449 h 1819275"/>
                <a:gd name="T12" fmla="*/ 1087312 w 1768701"/>
                <a:gd name="T13" fmla="*/ 895020 h 1819275"/>
                <a:gd name="T14" fmla="*/ 1067594 w 1768701"/>
                <a:gd name="T15" fmla="*/ 856060 h 1819275"/>
                <a:gd name="T16" fmla="*/ 1044723 w 1768701"/>
                <a:gd name="T17" fmla="*/ 819259 h 1819275"/>
                <a:gd name="T18" fmla="*/ 1032247 w 1768701"/>
                <a:gd name="T19" fmla="*/ 797066 h 1819275"/>
                <a:gd name="T20" fmla="*/ 1011074 w 1768701"/>
                <a:gd name="T21" fmla="*/ 765115 h 1819275"/>
                <a:gd name="T22" fmla="*/ 976419 w 1768701"/>
                <a:gd name="T23" fmla="*/ 709350 h 1819275"/>
                <a:gd name="T24" fmla="*/ 949071 w 1768701"/>
                <a:gd name="T25" fmla="*/ 671548 h 1819275"/>
                <a:gd name="T26" fmla="*/ 932625 w 1768701"/>
                <a:gd name="T27" fmla="*/ 646730 h 1819275"/>
                <a:gd name="T28" fmla="*/ 911183 w 1768701"/>
                <a:gd name="T29" fmla="*/ 619176 h 1819275"/>
                <a:gd name="T30" fmla="*/ 873826 w 1768701"/>
                <a:gd name="T31" fmla="*/ 567538 h 1819275"/>
                <a:gd name="T32" fmla="*/ 842456 w 1768701"/>
                <a:gd name="T33" fmla="*/ 530859 h 1819275"/>
                <a:gd name="T34" fmla="*/ 827460 w 1768701"/>
                <a:gd name="T35" fmla="*/ 511589 h 1819275"/>
                <a:gd name="T36" fmla="*/ 804660 w 1768701"/>
                <a:gd name="T37" fmla="*/ 486667 h 1819275"/>
                <a:gd name="T38" fmla="*/ 759485 w 1768701"/>
                <a:gd name="T39" fmla="*/ 433846 h 1819275"/>
                <a:gd name="T40" fmla="*/ 732019 w 1768701"/>
                <a:gd name="T41" fmla="*/ 407265 h 1819275"/>
                <a:gd name="T42" fmla="*/ 717863 w 1768701"/>
                <a:gd name="T43" fmla="*/ 391791 h 1819275"/>
                <a:gd name="T44" fmla="*/ 677622 w 1768701"/>
                <a:gd name="T45" fmla="*/ 354620 h 1819275"/>
                <a:gd name="T46" fmla="*/ 633065 w 1768701"/>
                <a:gd name="T47" fmla="*/ 311498 h 1819275"/>
                <a:gd name="T48" fmla="*/ 619739 w 1768701"/>
                <a:gd name="T49" fmla="*/ 301151 h 1819275"/>
                <a:gd name="T50" fmla="*/ 604942 w 1768701"/>
                <a:gd name="T51" fmla="*/ 287483 h 1819275"/>
                <a:gd name="T52" fmla="*/ 29334 w 1768701"/>
                <a:gd name="T53" fmla="*/ 3471 h 1819275"/>
                <a:gd name="T54" fmla="*/ 7152 w 1768701"/>
                <a:gd name="T55" fmla="*/ 1798 h 1819275"/>
                <a:gd name="T56" fmla="*/ 0 w 1768701"/>
                <a:gd name="T57" fmla="*/ 0 h 1819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68701" h="1819275">
                  <a:moveTo>
                    <a:pt x="0" y="0"/>
                  </a:moveTo>
                  <a:lnTo>
                    <a:pt x="1239837" y="0"/>
                  </a:lnTo>
                  <a:cubicBezTo>
                    <a:pt x="1820863" y="101600"/>
                    <a:pt x="1981200" y="942975"/>
                    <a:pt x="1425575" y="1819275"/>
                  </a:cubicBezTo>
                  <a:cubicBezTo>
                    <a:pt x="1410692" y="1702594"/>
                    <a:pt x="1345133" y="1441252"/>
                    <a:pt x="1217011" y="1151279"/>
                  </a:cubicBezTo>
                  <a:lnTo>
                    <a:pt x="1120532" y="960656"/>
                  </a:lnTo>
                  <a:lnTo>
                    <a:pt x="1125218" y="962449"/>
                  </a:lnTo>
                  <a:lnTo>
                    <a:pt x="1087312" y="895020"/>
                  </a:lnTo>
                  <a:lnTo>
                    <a:pt x="1067594" y="856060"/>
                  </a:lnTo>
                  <a:lnTo>
                    <a:pt x="1044723" y="819259"/>
                  </a:lnTo>
                  <a:lnTo>
                    <a:pt x="1032247" y="797066"/>
                  </a:lnTo>
                  <a:lnTo>
                    <a:pt x="1011074" y="765115"/>
                  </a:lnTo>
                  <a:lnTo>
                    <a:pt x="976419" y="709350"/>
                  </a:lnTo>
                  <a:lnTo>
                    <a:pt x="949071" y="671548"/>
                  </a:lnTo>
                  <a:lnTo>
                    <a:pt x="932625" y="646730"/>
                  </a:lnTo>
                  <a:lnTo>
                    <a:pt x="911183" y="619176"/>
                  </a:lnTo>
                  <a:lnTo>
                    <a:pt x="873826" y="567538"/>
                  </a:lnTo>
                  <a:lnTo>
                    <a:pt x="842456" y="530859"/>
                  </a:lnTo>
                  <a:lnTo>
                    <a:pt x="827460" y="511589"/>
                  </a:lnTo>
                  <a:lnTo>
                    <a:pt x="804660" y="486667"/>
                  </a:lnTo>
                  <a:lnTo>
                    <a:pt x="759485" y="433846"/>
                  </a:lnTo>
                  <a:lnTo>
                    <a:pt x="732019" y="407265"/>
                  </a:lnTo>
                  <a:lnTo>
                    <a:pt x="717863" y="391791"/>
                  </a:lnTo>
                  <a:lnTo>
                    <a:pt x="677622" y="354620"/>
                  </a:lnTo>
                  <a:lnTo>
                    <a:pt x="633065" y="311498"/>
                  </a:lnTo>
                  <a:lnTo>
                    <a:pt x="619739" y="301151"/>
                  </a:lnTo>
                  <a:lnTo>
                    <a:pt x="604942" y="287483"/>
                  </a:lnTo>
                  <a:cubicBezTo>
                    <a:pt x="414589" y="126628"/>
                    <a:pt x="215013" y="30932"/>
                    <a:pt x="29334" y="3471"/>
                  </a:cubicBezTo>
                  <a:lnTo>
                    <a:pt x="7152" y="1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463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charset="-122"/>
                <a:cs typeface="+mn-lt"/>
              </a:endParaRPr>
            </a:p>
          </p:txBody>
        </p:sp>
        <p:sp>
          <p:nvSpPr>
            <p:cNvPr id="10" name="MH_Other_4"/>
            <p:cNvSpPr/>
            <p:nvPr/>
          </p:nvSpPr>
          <p:spPr bwMode="auto">
            <a:xfrm rot="10859581">
              <a:off x="5069417" y="3381905"/>
              <a:ext cx="1435100" cy="1476375"/>
            </a:xfrm>
            <a:custGeom>
              <a:avLst/>
              <a:gdLst>
                <a:gd name="T0" fmla="*/ 0 w 1768701"/>
                <a:gd name="T1" fmla="*/ 0 h 1819275"/>
                <a:gd name="T2" fmla="*/ 1239837 w 1768701"/>
                <a:gd name="T3" fmla="*/ 0 h 1819275"/>
                <a:gd name="T4" fmla="*/ 1425575 w 1768701"/>
                <a:gd name="T5" fmla="*/ 1819275 h 1819275"/>
                <a:gd name="T6" fmla="*/ 1217011 w 1768701"/>
                <a:gd name="T7" fmla="*/ 1151279 h 1819275"/>
                <a:gd name="T8" fmla="*/ 1120532 w 1768701"/>
                <a:gd name="T9" fmla="*/ 960656 h 1819275"/>
                <a:gd name="T10" fmla="*/ 1125218 w 1768701"/>
                <a:gd name="T11" fmla="*/ 962449 h 1819275"/>
                <a:gd name="T12" fmla="*/ 1087312 w 1768701"/>
                <a:gd name="T13" fmla="*/ 895020 h 1819275"/>
                <a:gd name="T14" fmla="*/ 1067594 w 1768701"/>
                <a:gd name="T15" fmla="*/ 856060 h 1819275"/>
                <a:gd name="T16" fmla="*/ 1044723 w 1768701"/>
                <a:gd name="T17" fmla="*/ 819259 h 1819275"/>
                <a:gd name="T18" fmla="*/ 1032247 w 1768701"/>
                <a:gd name="T19" fmla="*/ 797066 h 1819275"/>
                <a:gd name="T20" fmla="*/ 1011074 w 1768701"/>
                <a:gd name="T21" fmla="*/ 765115 h 1819275"/>
                <a:gd name="T22" fmla="*/ 976419 w 1768701"/>
                <a:gd name="T23" fmla="*/ 709350 h 1819275"/>
                <a:gd name="T24" fmla="*/ 949071 w 1768701"/>
                <a:gd name="T25" fmla="*/ 671548 h 1819275"/>
                <a:gd name="T26" fmla="*/ 932625 w 1768701"/>
                <a:gd name="T27" fmla="*/ 646730 h 1819275"/>
                <a:gd name="T28" fmla="*/ 911183 w 1768701"/>
                <a:gd name="T29" fmla="*/ 619176 h 1819275"/>
                <a:gd name="T30" fmla="*/ 873826 w 1768701"/>
                <a:gd name="T31" fmla="*/ 567538 h 1819275"/>
                <a:gd name="T32" fmla="*/ 842456 w 1768701"/>
                <a:gd name="T33" fmla="*/ 530859 h 1819275"/>
                <a:gd name="T34" fmla="*/ 827460 w 1768701"/>
                <a:gd name="T35" fmla="*/ 511589 h 1819275"/>
                <a:gd name="T36" fmla="*/ 804660 w 1768701"/>
                <a:gd name="T37" fmla="*/ 486667 h 1819275"/>
                <a:gd name="T38" fmla="*/ 759485 w 1768701"/>
                <a:gd name="T39" fmla="*/ 433846 h 1819275"/>
                <a:gd name="T40" fmla="*/ 732019 w 1768701"/>
                <a:gd name="T41" fmla="*/ 407265 h 1819275"/>
                <a:gd name="T42" fmla="*/ 717863 w 1768701"/>
                <a:gd name="T43" fmla="*/ 391791 h 1819275"/>
                <a:gd name="T44" fmla="*/ 677622 w 1768701"/>
                <a:gd name="T45" fmla="*/ 354620 h 1819275"/>
                <a:gd name="T46" fmla="*/ 633065 w 1768701"/>
                <a:gd name="T47" fmla="*/ 311498 h 1819275"/>
                <a:gd name="T48" fmla="*/ 619739 w 1768701"/>
                <a:gd name="T49" fmla="*/ 301151 h 1819275"/>
                <a:gd name="T50" fmla="*/ 604942 w 1768701"/>
                <a:gd name="T51" fmla="*/ 287483 h 1819275"/>
                <a:gd name="T52" fmla="*/ 29334 w 1768701"/>
                <a:gd name="T53" fmla="*/ 3471 h 1819275"/>
                <a:gd name="T54" fmla="*/ 7152 w 1768701"/>
                <a:gd name="T55" fmla="*/ 1798 h 1819275"/>
                <a:gd name="T56" fmla="*/ 0 w 1768701"/>
                <a:gd name="T57" fmla="*/ 0 h 1819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68701" h="1819275">
                  <a:moveTo>
                    <a:pt x="0" y="0"/>
                  </a:moveTo>
                  <a:lnTo>
                    <a:pt x="1239837" y="0"/>
                  </a:lnTo>
                  <a:cubicBezTo>
                    <a:pt x="1820863" y="101600"/>
                    <a:pt x="1981200" y="942975"/>
                    <a:pt x="1425575" y="1819275"/>
                  </a:cubicBezTo>
                  <a:cubicBezTo>
                    <a:pt x="1410692" y="1702594"/>
                    <a:pt x="1345133" y="1441252"/>
                    <a:pt x="1217011" y="1151279"/>
                  </a:cubicBezTo>
                  <a:lnTo>
                    <a:pt x="1120532" y="960656"/>
                  </a:lnTo>
                  <a:lnTo>
                    <a:pt x="1125218" y="962449"/>
                  </a:lnTo>
                  <a:lnTo>
                    <a:pt x="1087312" y="895020"/>
                  </a:lnTo>
                  <a:lnTo>
                    <a:pt x="1067594" y="856060"/>
                  </a:lnTo>
                  <a:lnTo>
                    <a:pt x="1044723" y="819259"/>
                  </a:lnTo>
                  <a:lnTo>
                    <a:pt x="1032247" y="797066"/>
                  </a:lnTo>
                  <a:lnTo>
                    <a:pt x="1011074" y="765115"/>
                  </a:lnTo>
                  <a:lnTo>
                    <a:pt x="976419" y="709350"/>
                  </a:lnTo>
                  <a:lnTo>
                    <a:pt x="949071" y="671548"/>
                  </a:lnTo>
                  <a:lnTo>
                    <a:pt x="932625" y="646730"/>
                  </a:lnTo>
                  <a:lnTo>
                    <a:pt x="911183" y="619176"/>
                  </a:lnTo>
                  <a:lnTo>
                    <a:pt x="873826" y="567538"/>
                  </a:lnTo>
                  <a:lnTo>
                    <a:pt x="842456" y="530859"/>
                  </a:lnTo>
                  <a:lnTo>
                    <a:pt x="827460" y="511589"/>
                  </a:lnTo>
                  <a:lnTo>
                    <a:pt x="804660" y="486667"/>
                  </a:lnTo>
                  <a:lnTo>
                    <a:pt x="759485" y="433846"/>
                  </a:lnTo>
                  <a:lnTo>
                    <a:pt x="732019" y="407265"/>
                  </a:lnTo>
                  <a:lnTo>
                    <a:pt x="717863" y="391791"/>
                  </a:lnTo>
                  <a:lnTo>
                    <a:pt x="677622" y="354620"/>
                  </a:lnTo>
                  <a:lnTo>
                    <a:pt x="633065" y="311498"/>
                  </a:lnTo>
                  <a:lnTo>
                    <a:pt x="619739" y="301151"/>
                  </a:lnTo>
                  <a:lnTo>
                    <a:pt x="604942" y="287483"/>
                  </a:lnTo>
                  <a:cubicBezTo>
                    <a:pt x="414589" y="126628"/>
                    <a:pt x="215013" y="30932"/>
                    <a:pt x="29334" y="3471"/>
                  </a:cubicBezTo>
                  <a:lnTo>
                    <a:pt x="7152" y="1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300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charset="-122"/>
                <a:cs typeface="+mn-lt"/>
              </a:endParaRPr>
            </a:p>
          </p:txBody>
        </p:sp>
        <p:sp>
          <p:nvSpPr>
            <p:cNvPr id="14" name="MH_Other_5"/>
            <p:cNvSpPr/>
            <p:nvPr/>
          </p:nvSpPr>
          <p:spPr bwMode="auto">
            <a:xfrm rot="7267884">
              <a:off x="5725849" y="3339836"/>
              <a:ext cx="1435100" cy="1474787"/>
            </a:xfrm>
            <a:custGeom>
              <a:avLst/>
              <a:gdLst>
                <a:gd name="T0" fmla="*/ 0 w 1768701"/>
                <a:gd name="T1" fmla="*/ 0 h 1819275"/>
                <a:gd name="T2" fmla="*/ 1239837 w 1768701"/>
                <a:gd name="T3" fmla="*/ 0 h 1819275"/>
                <a:gd name="T4" fmla="*/ 1425575 w 1768701"/>
                <a:gd name="T5" fmla="*/ 1819275 h 1819275"/>
                <a:gd name="T6" fmla="*/ 1217011 w 1768701"/>
                <a:gd name="T7" fmla="*/ 1151279 h 1819275"/>
                <a:gd name="T8" fmla="*/ 1120532 w 1768701"/>
                <a:gd name="T9" fmla="*/ 960656 h 1819275"/>
                <a:gd name="T10" fmla="*/ 1125218 w 1768701"/>
                <a:gd name="T11" fmla="*/ 962449 h 1819275"/>
                <a:gd name="T12" fmla="*/ 1087312 w 1768701"/>
                <a:gd name="T13" fmla="*/ 895020 h 1819275"/>
                <a:gd name="T14" fmla="*/ 1067594 w 1768701"/>
                <a:gd name="T15" fmla="*/ 856060 h 1819275"/>
                <a:gd name="T16" fmla="*/ 1044723 w 1768701"/>
                <a:gd name="T17" fmla="*/ 819259 h 1819275"/>
                <a:gd name="T18" fmla="*/ 1032247 w 1768701"/>
                <a:gd name="T19" fmla="*/ 797066 h 1819275"/>
                <a:gd name="T20" fmla="*/ 1011074 w 1768701"/>
                <a:gd name="T21" fmla="*/ 765115 h 1819275"/>
                <a:gd name="T22" fmla="*/ 976419 w 1768701"/>
                <a:gd name="T23" fmla="*/ 709350 h 1819275"/>
                <a:gd name="T24" fmla="*/ 949071 w 1768701"/>
                <a:gd name="T25" fmla="*/ 671548 h 1819275"/>
                <a:gd name="T26" fmla="*/ 932625 w 1768701"/>
                <a:gd name="T27" fmla="*/ 646730 h 1819275"/>
                <a:gd name="T28" fmla="*/ 911183 w 1768701"/>
                <a:gd name="T29" fmla="*/ 619176 h 1819275"/>
                <a:gd name="T30" fmla="*/ 873826 w 1768701"/>
                <a:gd name="T31" fmla="*/ 567538 h 1819275"/>
                <a:gd name="T32" fmla="*/ 842456 w 1768701"/>
                <a:gd name="T33" fmla="*/ 530859 h 1819275"/>
                <a:gd name="T34" fmla="*/ 827460 w 1768701"/>
                <a:gd name="T35" fmla="*/ 511589 h 1819275"/>
                <a:gd name="T36" fmla="*/ 804660 w 1768701"/>
                <a:gd name="T37" fmla="*/ 486667 h 1819275"/>
                <a:gd name="T38" fmla="*/ 759485 w 1768701"/>
                <a:gd name="T39" fmla="*/ 433846 h 1819275"/>
                <a:gd name="T40" fmla="*/ 732019 w 1768701"/>
                <a:gd name="T41" fmla="*/ 407265 h 1819275"/>
                <a:gd name="T42" fmla="*/ 717863 w 1768701"/>
                <a:gd name="T43" fmla="*/ 391791 h 1819275"/>
                <a:gd name="T44" fmla="*/ 677622 w 1768701"/>
                <a:gd name="T45" fmla="*/ 354620 h 1819275"/>
                <a:gd name="T46" fmla="*/ 633065 w 1768701"/>
                <a:gd name="T47" fmla="*/ 311498 h 1819275"/>
                <a:gd name="T48" fmla="*/ 619739 w 1768701"/>
                <a:gd name="T49" fmla="*/ 301151 h 1819275"/>
                <a:gd name="T50" fmla="*/ 604942 w 1768701"/>
                <a:gd name="T51" fmla="*/ 287483 h 1819275"/>
                <a:gd name="T52" fmla="*/ 29334 w 1768701"/>
                <a:gd name="T53" fmla="*/ 3471 h 1819275"/>
                <a:gd name="T54" fmla="*/ 7152 w 1768701"/>
                <a:gd name="T55" fmla="*/ 1798 h 1819275"/>
                <a:gd name="T56" fmla="*/ 0 w 1768701"/>
                <a:gd name="T57" fmla="*/ 0 h 1819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68701" h="1819275">
                  <a:moveTo>
                    <a:pt x="0" y="0"/>
                  </a:moveTo>
                  <a:lnTo>
                    <a:pt x="1239837" y="0"/>
                  </a:lnTo>
                  <a:cubicBezTo>
                    <a:pt x="1820863" y="101600"/>
                    <a:pt x="1981200" y="942975"/>
                    <a:pt x="1425575" y="1819275"/>
                  </a:cubicBezTo>
                  <a:cubicBezTo>
                    <a:pt x="1410692" y="1702594"/>
                    <a:pt x="1345133" y="1441252"/>
                    <a:pt x="1217011" y="1151279"/>
                  </a:cubicBezTo>
                  <a:lnTo>
                    <a:pt x="1120532" y="960656"/>
                  </a:lnTo>
                  <a:lnTo>
                    <a:pt x="1125218" y="962449"/>
                  </a:lnTo>
                  <a:lnTo>
                    <a:pt x="1087312" y="895020"/>
                  </a:lnTo>
                  <a:lnTo>
                    <a:pt x="1067594" y="856060"/>
                  </a:lnTo>
                  <a:lnTo>
                    <a:pt x="1044723" y="819259"/>
                  </a:lnTo>
                  <a:lnTo>
                    <a:pt x="1032247" y="797066"/>
                  </a:lnTo>
                  <a:lnTo>
                    <a:pt x="1011074" y="765115"/>
                  </a:lnTo>
                  <a:lnTo>
                    <a:pt x="976419" y="709350"/>
                  </a:lnTo>
                  <a:lnTo>
                    <a:pt x="949071" y="671548"/>
                  </a:lnTo>
                  <a:lnTo>
                    <a:pt x="932625" y="646730"/>
                  </a:lnTo>
                  <a:lnTo>
                    <a:pt x="911183" y="619176"/>
                  </a:lnTo>
                  <a:lnTo>
                    <a:pt x="873826" y="567538"/>
                  </a:lnTo>
                  <a:lnTo>
                    <a:pt x="842456" y="530859"/>
                  </a:lnTo>
                  <a:lnTo>
                    <a:pt x="827460" y="511589"/>
                  </a:lnTo>
                  <a:lnTo>
                    <a:pt x="804660" y="486667"/>
                  </a:lnTo>
                  <a:lnTo>
                    <a:pt x="759485" y="433846"/>
                  </a:lnTo>
                  <a:lnTo>
                    <a:pt x="732019" y="407265"/>
                  </a:lnTo>
                  <a:lnTo>
                    <a:pt x="717863" y="391791"/>
                  </a:lnTo>
                  <a:lnTo>
                    <a:pt x="677622" y="354620"/>
                  </a:lnTo>
                  <a:lnTo>
                    <a:pt x="633065" y="311498"/>
                  </a:lnTo>
                  <a:lnTo>
                    <a:pt x="619739" y="301151"/>
                  </a:lnTo>
                  <a:lnTo>
                    <a:pt x="604942" y="287483"/>
                  </a:lnTo>
                  <a:cubicBezTo>
                    <a:pt x="414589" y="126628"/>
                    <a:pt x="215013" y="30932"/>
                    <a:pt x="29334" y="3471"/>
                  </a:cubicBezTo>
                  <a:lnTo>
                    <a:pt x="7152" y="1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463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charset="-122"/>
                <a:cs typeface="+mn-lt"/>
              </a:endParaRPr>
            </a:p>
          </p:txBody>
        </p:sp>
        <p:sp>
          <p:nvSpPr>
            <p:cNvPr id="15" name="MH_Other_6"/>
            <p:cNvSpPr/>
            <p:nvPr/>
          </p:nvSpPr>
          <p:spPr bwMode="auto">
            <a:xfrm rot="3662163">
              <a:off x="6021123" y="2749286"/>
              <a:ext cx="1433513" cy="1476375"/>
            </a:xfrm>
            <a:custGeom>
              <a:avLst/>
              <a:gdLst>
                <a:gd name="T0" fmla="*/ 0 w 1768701"/>
                <a:gd name="T1" fmla="*/ 0 h 1819275"/>
                <a:gd name="T2" fmla="*/ 1239837 w 1768701"/>
                <a:gd name="T3" fmla="*/ 0 h 1819275"/>
                <a:gd name="T4" fmla="*/ 1425575 w 1768701"/>
                <a:gd name="T5" fmla="*/ 1819275 h 1819275"/>
                <a:gd name="T6" fmla="*/ 1217011 w 1768701"/>
                <a:gd name="T7" fmla="*/ 1151279 h 1819275"/>
                <a:gd name="T8" fmla="*/ 1120532 w 1768701"/>
                <a:gd name="T9" fmla="*/ 960656 h 1819275"/>
                <a:gd name="T10" fmla="*/ 1125218 w 1768701"/>
                <a:gd name="T11" fmla="*/ 962449 h 1819275"/>
                <a:gd name="T12" fmla="*/ 1087312 w 1768701"/>
                <a:gd name="T13" fmla="*/ 895020 h 1819275"/>
                <a:gd name="T14" fmla="*/ 1067594 w 1768701"/>
                <a:gd name="T15" fmla="*/ 856060 h 1819275"/>
                <a:gd name="T16" fmla="*/ 1044723 w 1768701"/>
                <a:gd name="T17" fmla="*/ 819259 h 1819275"/>
                <a:gd name="T18" fmla="*/ 1032247 w 1768701"/>
                <a:gd name="T19" fmla="*/ 797066 h 1819275"/>
                <a:gd name="T20" fmla="*/ 1011074 w 1768701"/>
                <a:gd name="T21" fmla="*/ 765115 h 1819275"/>
                <a:gd name="T22" fmla="*/ 976419 w 1768701"/>
                <a:gd name="T23" fmla="*/ 709350 h 1819275"/>
                <a:gd name="T24" fmla="*/ 949071 w 1768701"/>
                <a:gd name="T25" fmla="*/ 671548 h 1819275"/>
                <a:gd name="T26" fmla="*/ 932625 w 1768701"/>
                <a:gd name="T27" fmla="*/ 646730 h 1819275"/>
                <a:gd name="T28" fmla="*/ 911183 w 1768701"/>
                <a:gd name="T29" fmla="*/ 619176 h 1819275"/>
                <a:gd name="T30" fmla="*/ 873826 w 1768701"/>
                <a:gd name="T31" fmla="*/ 567538 h 1819275"/>
                <a:gd name="T32" fmla="*/ 842456 w 1768701"/>
                <a:gd name="T33" fmla="*/ 530859 h 1819275"/>
                <a:gd name="T34" fmla="*/ 827460 w 1768701"/>
                <a:gd name="T35" fmla="*/ 511589 h 1819275"/>
                <a:gd name="T36" fmla="*/ 804660 w 1768701"/>
                <a:gd name="T37" fmla="*/ 486667 h 1819275"/>
                <a:gd name="T38" fmla="*/ 759485 w 1768701"/>
                <a:gd name="T39" fmla="*/ 433846 h 1819275"/>
                <a:gd name="T40" fmla="*/ 732019 w 1768701"/>
                <a:gd name="T41" fmla="*/ 407265 h 1819275"/>
                <a:gd name="T42" fmla="*/ 717863 w 1768701"/>
                <a:gd name="T43" fmla="*/ 391791 h 1819275"/>
                <a:gd name="T44" fmla="*/ 677622 w 1768701"/>
                <a:gd name="T45" fmla="*/ 354620 h 1819275"/>
                <a:gd name="T46" fmla="*/ 633065 w 1768701"/>
                <a:gd name="T47" fmla="*/ 311498 h 1819275"/>
                <a:gd name="T48" fmla="*/ 619739 w 1768701"/>
                <a:gd name="T49" fmla="*/ 301151 h 1819275"/>
                <a:gd name="T50" fmla="*/ 604942 w 1768701"/>
                <a:gd name="T51" fmla="*/ 287483 h 1819275"/>
                <a:gd name="T52" fmla="*/ 29334 w 1768701"/>
                <a:gd name="T53" fmla="*/ 3471 h 1819275"/>
                <a:gd name="T54" fmla="*/ 7152 w 1768701"/>
                <a:gd name="T55" fmla="*/ 1798 h 1819275"/>
                <a:gd name="T56" fmla="*/ 0 w 1768701"/>
                <a:gd name="T57" fmla="*/ 0 h 1819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68701" h="1819275">
                  <a:moveTo>
                    <a:pt x="0" y="0"/>
                  </a:moveTo>
                  <a:lnTo>
                    <a:pt x="1239837" y="0"/>
                  </a:lnTo>
                  <a:cubicBezTo>
                    <a:pt x="1820863" y="101600"/>
                    <a:pt x="1981200" y="942975"/>
                    <a:pt x="1425575" y="1819275"/>
                  </a:cubicBezTo>
                  <a:cubicBezTo>
                    <a:pt x="1410692" y="1702594"/>
                    <a:pt x="1345133" y="1441252"/>
                    <a:pt x="1217011" y="1151279"/>
                  </a:cubicBezTo>
                  <a:lnTo>
                    <a:pt x="1120532" y="960656"/>
                  </a:lnTo>
                  <a:lnTo>
                    <a:pt x="1125218" y="962449"/>
                  </a:lnTo>
                  <a:lnTo>
                    <a:pt x="1087312" y="895020"/>
                  </a:lnTo>
                  <a:lnTo>
                    <a:pt x="1067594" y="856060"/>
                  </a:lnTo>
                  <a:lnTo>
                    <a:pt x="1044723" y="819259"/>
                  </a:lnTo>
                  <a:lnTo>
                    <a:pt x="1032247" y="797066"/>
                  </a:lnTo>
                  <a:lnTo>
                    <a:pt x="1011074" y="765115"/>
                  </a:lnTo>
                  <a:lnTo>
                    <a:pt x="976419" y="709350"/>
                  </a:lnTo>
                  <a:lnTo>
                    <a:pt x="949071" y="671548"/>
                  </a:lnTo>
                  <a:lnTo>
                    <a:pt x="932625" y="646730"/>
                  </a:lnTo>
                  <a:lnTo>
                    <a:pt x="911183" y="619176"/>
                  </a:lnTo>
                  <a:lnTo>
                    <a:pt x="873826" y="567538"/>
                  </a:lnTo>
                  <a:lnTo>
                    <a:pt x="842456" y="530859"/>
                  </a:lnTo>
                  <a:lnTo>
                    <a:pt x="827460" y="511589"/>
                  </a:lnTo>
                  <a:lnTo>
                    <a:pt x="804660" y="486667"/>
                  </a:lnTo>
                  <a:lnTo>
                    <a:pt x="759485" y="433846"/>
                  </a:lnTo>
                  <a:lnTo>
                    <a:pt x="732019" y="407265"/>
                  </a:lnTo>
                  <a:lnTo>
                    <a:pt x="717863" y="391791"/>
                  </a:lnTo>
                  <a:lnTo>
                    <a:pt x="677622" y="354620"/>
                  </a:lnTo>
                  <a:lnTo>
                    <a:pt x="633065" y="311498"/>
                  </a:lnTo>
                  <a:lnTo>
                    <a:pt x="619739" y="301151"/>
                  </a:lnTo>
                  <a:lnTo>
                    <a:pt x="604942" y="287483"/>
                  </a:lnTo>
                  <a:cubicBezTo>
                    <a:pt x="414589" y="126628"/>
                    <a:pt x="215013" y="30932"/>
                    <a:pt x="29334" y="3471"/>
                  </a:cubicBezTo>
                  <a:lnTo>
                    <a:pt x="7152" y="1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300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charset="-122"/>
                <a:cs typeface="+mn-lt"/>
              </a:endParaRPr>
            </a:p>
          </p:txBody>
        </p:sp>
        <p:sp>
          <p:nvSpPr>
            <p:cNvPr id="16" name="MH_Other_7"/>
            <p:cNvSpPr/>
            <p:nvPr/>
          </p:nvSpPr>
          <p:spPr bwMode="auto">
            <a:xfrm flipH="1">
              <a:off x="4315355" y="2108730"/>
              <a:ext cx="1150937" cy="412750"/>
            </a:xfrm>
            <a:custGeom>
              <a:avLst/>
              <a:gdLst>
                <a:gd name="T0" fmla="*/ 0 w 2286000"/>
                <a:gd name="T1" fmla="*/ 472440 h 472440"/>
                <a:gd name="T2" fmla="*/ 472440 w 2286000"/>
                <a:gd name="T3" fmla="*/ 0 h 472440"/>
                <a:gd name="T4" fmla="*/ 2286000 w 2286000"/>
                <a:gd name="T5" fmla="*/ 0 h 472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86000" h="472440">
                  <a:moveTo>
                    <a:pt x="0" y="472440"/>
                  </a:moveTo>
                  <a:lnTo>
                    <a:pt x="472440" y="0"/>
                  </a:lnTo>
                  <a:lnTo>
                    <a:pt x="2286000" y="0"/>
                  </a:lnTo>
                </a:path>
              </a:pathLst>
            </a:custGeom>
            <a:noFill/>
            <a:ln w="19050" cap="flat" cmpd="sng">
              <a:solidFill>
                <a:srgbClr val="C4C4C4"/>
              </a:solidFill>
              <a:prstDash val="sysDot"/>
              <a:miter lim="800000"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charset="-122"/>
                <a:cs typeface="+mn-lt"/>
              </a:endParaRPr>
            </a:p>
          </p:txBody>
        </p:sp>
        <p:sp>
          <p:nvSpPr>
            <p:cNvPr id="17" name="MH_Other_8"/>
            <p:cNvSpPr/>
            <p:nvPr/>
          </p:nvSpPr>
          <p:spPr bwMode="auto">
            <a:xfrm>
              <a:off x="6660092" y="2108730"/>
              <a:ext cx="1150938" cy="412750"/>
            </a:xfrm>
            <a:custGeom>
              <a:avLst/>
              <a:gdLst>
                <a:gd name="T0" fmla="*/ 0 w 2286000"/>
                <a:gd name="T1" fmla="*/ 472440 h 472440"/>
                <a:gd name="T2" fmla="*/ 472440 w 2286000"/>
                <a:gd name="T3" fmla="*/ 0 h 472440"/>
                <a:gd name="T4" fmla="*/ 2286000 w 2286000"/>
                <a:gd name="T5" fmla="*/ 0 h 472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86000" h="472440">
                  <a:moveTo>
                    <a:pt x="0" y="472440"/>
                  </a:moveTo>
                  <a:lnTo>
                    <a:pt x="472440" y="0"/>
                  </a:lnTo>
                  <a:lnTo>
                    <a:pt x="2286000" y="0"/>
                  </a:lnTo>
                </a:path>
              </a:pathLst>
            </a:custGeom>
            <a:noFill/>
            <a:ln w="19050" cap="flat" cmpd="sng">
              <a:solidFill>
                <a:srgbClr val="C4C4C4"/>
              </a:solidFill>
              <a:prstDash val="sysDot"/>
              <a:miter lim="800000"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charset="-122"/>
                <a:cs typeface="+mn-lt"/>
              </a:endParaRPr>
            </a:p>
          </p:txBody>
        </p:sp>
        <p:sp>
          <p:nvSpPr>
            <p:cNvPr id="18" name="MH_Other_9"/>
            <p:cNvSpPr/>
            <p:nvPr/>
          </p:nvSpPr>
          <p:spPr bwMode="auto">
            <a:xfrm flipH="1" flipV="1">
              <a:off x="4315355" y="4556655"/>
              <a:ext cx="1150937" cy="412750"/>
            </a:xfrm>
            <a:custGeom>
              <a:avLst/>
              <a:gdLst>
                <a:gd name="T0" fmla="*/ 0 w 2286000"/>
                <a:gd name="T1" fmla="*/ 472440 h 472440"/>
                <a:gd name="T2" fmla="*/ 472440 w 2286000"/>
                <a:gd name="T3" fmla="*/ 0 h 472440"/>
                <a:gd name="T4" fmla="*/ 2286000 w 2286000"/>
                <a:gd name="T5" fmla="*/ 0 h 472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86000" h="472440">
                  <a:moveTo>
                    <a:pt x="0" y="472440"/>
                  </a:moveTo>
                  <a:lnTo>
                    <a:pt x="472440" y="0"/>
                  </a:lnTo>
                  <a:lnTo>
                    <a:pt x="2286000" y="0"/>
                  </a:lnTo>
                </a:path>
              </a:pathLst>
            </a:custGeom>
            <a:noFill/>
            <a:ln w="19050" cap="flat" cmpd="sng">
              <a:solidFill>
                <a:srgbClr val="C4C4C4"/>
              </a:solidFill>
              <a:prstDash val="sysDot"/>
              <a:miter lim="800000"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charset="-122"/>
                <a:cs typeface="+mn-lt"/>
              </a:endParaRPr>
            </a:p>
          </p:txBody>
        </p:sp>
        <p:sp>
          <p:nvSpPr>
            <p:cNvPr id="19" name="MH_Other_10"/>
            <p:cNvSpPr/>
            <p:nvPr/>
          </p:nvSpPr>
          <p:spPr bwMode="auto">
            <a:xfrm flipV="1">
              <a:off x="6660092" y="4556655"/>
              <a:ext cx="1150938" cy="412750"/>
            </a:xfrm>
            <a:custGeom>
              <a:avLst/>
              <a:gdLst>
                <a:gd name="T0" fmla="*/ 0 w 2286000"/>
                <a:gd name="T1" fmla="*/ 472440 h 472440"/>
                <a:gd name="T2" fmla="*/ 472440 w 2286000"/>
                <a:gd name="T3" fmla="*/ 0 h 472440"/>
                <a:gd name="T4" fmla="*/ 2286000 w 2286000"/>
                <a:gd name="T5" fmla="*/ 0 h 472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86000" h="472440">
                  <a:moveTo>
                    <a:pt x="0" y="472440"/>
                  </a:moveTo>
                  <a:lnTo>
                    <a:pt x="472440" y="0"/>
                  </a:lnTo>
                  <a:lnTo>
                    <a:pt x="2286000" y="0"/>
                  </a:lnTo>
                </a:path>
              </a:pathLst>
            </a:custGeom>
            <a:noFill/>
            <a:ln w="19050" cap="flat" cmpd="sng">
              <a:solidFill>
                <a:srgbClr val="C4C4C4"/>
              </a:solidFill>
              <a:prstDash val="sysDot"/>
              <a:miter lim="800000"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charset="-122"/>
                <a:cs typeface="+mn-lt"/>
              </a:endParaRPr>
            </a:p>
          </p:txBody>
        </p:sp>
        <p:cxnSp>
          <p:nvCxnSpPr>
            <p:cNvPr id="20" name="MH_Other_11"/>
            <p:cNvCxnSpPr>
              <a:cxnSpLocks noChangeShapeType="1"/>
            </p:cNvCxnSpPr>
            <p:nvPr/>
          </p:nvCxnSpPr>
          <p:spPr bwMode="auto">
            <a:xfrm flipH="1">
              <a:off x="7163330" y="3564467"/>
              <a:ext cx="647700" cy="11113"/>
            </a:xfrm>
            <a:prstGeom prst="straightConnector1">
              <a:avLst/>
            </a:prstGeom>
            <a:noFill/>
            <a:ln w="19050" cmpd="sng">
              <a:solidFill>
                <a:srgbClr val="C4C4C4"/>
              </a:solidFill>
              <a:prstDash val="sysDot"/>
              <a:miter lim="800000"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MH_Other_12"/>
            <p:cNvCxnSpPr>
              <a:cxnSpLocks noChangeShapeType="1"/>
            </p:cNvCxnSpPr>
            <p:nvPr/>
          </p:nvCxnSpPr>
          <p:spPr bwMode="auto">
            <a:xfrm flipH="1">
              <a:off x="4315355" y="3569230"/>
              <a:ext cx="647700" cy="12700"/>
            </a:xfrm>
            <a:prstGeom prst="straightConnector1">
              <a:avLst/>
            </a:prstGeom>
            <a:noFill/>
            <a:ln w="19050" cmpd="sng">
              <a:solidFill>
                <a:srgbClr val="C4C4C4"/>
              </a:solidFill>
              <a:prstDash val="sysDot"/>
              <a:miter lim="800000"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PA-文本框 25"/>
            <p:cNvSpPr txBox="1"/>
            <p:nvPr>
              <p:custDataLst>
                <p:tags r:id="rId3"/>
              </p:custDataLst>
            </p:nvPr>
          </p:nvSpPr>
          <p:spPr>
            <a:xfrm>
              <a:off x="8288867" y="1754982"/>
              <a:ext cx="2133781" cy="4356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b="1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ea typeface="+mn-lt"/>
                  <a:cs typeface="+mn-ea"/>
                  <a:sym typeface="Noto Sans S Chinese"/>
                </a:rPr>
                <a:t>添加标题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lt"/>
                <a:cs typeface="+mn-ea"/>
                <a:sym typeface="Noto Sans S Chinese"/>
              </a:endParaRPr>
            </a:p>
          </p:txBody>
        </p:sp>
        <p:sp>
          <p:nvSpPr>
            <p:cNvPr id="23" name="PA-文本框 26"/>
            <p:cNvSpPr txBox="1"/>
            <p:nvPr>
              <p:custDataLst>
                <p:tags r:id="rId4"/>
              </p:custDataLst>
            </p:nvPr>
          </p:nvSpPr>
          <p:spPr>
            <a:xfrm>
              <a:off x="8288867" y="2093536"/>
              <a:ext cx="2669179" cy="86042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 defTabSz="456565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endParaRPr>
            </a:p>
          </p:txBody>
        </p:sp>
        <p:sp>
          <p:nvSpPr>
            <p:cNvPr id="24" name="PA-文本框 25"/>
            <p:cNvSpPr txBox="1"/>
            <p:nvPr>
              <p:custDataLst>
                <p:tags r:id="rId5"/>
              </p:custDataLst>
            </p:nvPr>
          </p:nvSpPr>
          <p:spPr>
            <a:xfrm>
              <a:off x="8288867" y="3140769"/>
              <a:ext cx="2133781" cy="4356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b="1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ea typeface="+mn-lt"/>
                  <a:cs typeface="+mn-ea"/>
                  <a:sym typeface="Noto Sans S Chinese"/>
                </a:rPr>
                <a:t>添加标题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lt"/>
                <a:cs typeface="+mn-ea"/>
                <a:sym typeface="Noto Sans S Chinese"/>
              </a:endParaRPr>
            </a:p>
          </p:txBody>
        </p:sp>
        <p:sp>
          <p:nvSpPr>
            <p:cNvPr id="25" name="PA-文本框 26"/>
            <p:cNvSpPr txBox="1"/>
            <p:nvPr>
              <p:custDataLst>
                <p:tags r:id="rId6"/>
              </p:custDataLst>
            </p:nvPr>
          </p:nvSpPr>
          <p:spPr>
            <a:xfrm>
              <a:off x="8288867" y="3479323"/>
              <a:ext cx="2669179" cy="86042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 defTabSz="456565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endParaRPr>
            </a:p>
          </p:txBody>
        </p:sp>
        <p:sp>
          <p:nvSpPr>
            <p:cNvPr id="26" name="PA-文本框 25"/>
            <p:cNvSpPr txBox="1"/>
            <p:nvPr>
              <p:custDataLst>
                <p:tags r:id="rId7"/>
              </p:custDataLst>
            </p:nvPr>
          </p:nvSpPr>
          <p:spPr>
            <a:xfrm>
              <a:off x="8288867" y="4494954"/>
              <a:ext cx="2133781" cy="4356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b="1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ea typeface="+mn-lt"/>
                  <a:cs typeface="+mn-ea"/>
                  <a:sym typeface="Noto Sans S Chinese"/>
                </a:rPr>
                <a:t>添加标题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lt"/>
                <a:cs typeface="+mn-ea"/>
                <a:sym typeface="Noto Sans S Chinese"/>
              </a:endParaRPr>
            </a:p>
          </p:txBody>
        </p:sp>
        <p:sp>
          <p:nvSpPr>
            <p:cNvPr id="27" name="PA-文本框 26"/>
            <p:cNvSpPr txBox="1"/>
            <p:nvPr>
              <p:custDataLst>
                <p:tags r:id="rId8"/>
              </p:custDataLst>
            </p:nvPr>
          </p:nvSpPr>
          <p:spPr>
            <a:xfrm>
              <a:off x="8288867" y="4833508"/>
              <a:ext cx="2669179" cy="86042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 defTabSz="456565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endParaRPr>
            </a:p>
          </p:txBody>
        </p:sp>
        <p:sp>
          <p:nvSpPr>
            <p:cNvPr id="28" name="PA-文本框 25"/>
            <p:cNvSpPr txBox="1"/>
            <p:nvPr>
              <p:custDataLst>
                <p:tags r:id="rId9"/>
              </p:custDataLst>
            </p:nvPr>
          </p:nvSpPr>
          <p:spPr>
            <a:xfrm>
              <a:off x="1507629" y="4494954"/>
              <a:ext cx="2133781" cy="4356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b="1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ea typeface="+mn-lt"/>
                  <a:cs typeface="+mn-ea"/>
                  <a:sym typeface="Noto Sans S Chinese"/>
                </a:rPr>
                <a:t>添加标题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lt"/>
                <a:cs typeface="+mn-ea"/>
                <a:sym typeface="Noto Sans S Chinese"/>
              </a:endParaRPr>
            </a:p>
          </p:txBody>
        </p:sp>
        <p:sp>
          <p:nvSpPr>
            <p:cNvPr id="29" name="PA-文本框 26"/>
            <p:cNvSpPr txBox="1"/>
            <p:nvPr>
              <p:custDataLst>
                <p:tags r:id="rId10"/>
              </p:custDataLst>
            </p:nvPr>
          </p:nvSpPr>
          <p:spPr>
            <a:xfrm>
              <a:off x="1015810" y="4833508"/>
              <a:ext cx="2669179" cy="86042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 defTabSz="456565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endParaRPr>
            </a:p>
          </p:txBody>
        </p:sp>
        <p:sp>
          <p:nvSpPr>
            <p:cNvPr id="30" name="PA-文本框 25"/>
            <p:cNvSpPr txBox="1"/>
            <p:nvPr>
              <p:custDataLst>
                <p:tags r:id="rId11"/>
              </p:custDataLst>
            </p:nvPr>
          </p:nvSpPr>
          <p:spPr>
            <a:xfrm>
              <a:off x="1507629" y="3169777"/>
              <a:ext cx="2133781" cy="4356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b="1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ea typeface="+mn-lt"/>
                  <a:cs typeface="+mn-ea"/>
                  <a:sym typeface="Noto Sans S Chinese"/>
                </a:rPr>
                <a:t>添加标题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lt"/>
                <a:cs typeface="+mn-ea"/>
                <a:sym typeface="Noto Sans S Chinese"/>
              </a:endParaRPr>
            </a:p>
          </p:txBody>
        </p:sp>
        <p:sp>
          <p:nvSpPr>
            <p:cNvPr id="31" name="PA-文本框 26"/>
            <p:cNvSpPr txBox="1"/>
            <p:nvPr>
              <p:custDataLst>
                <p:tags r:id="rId12"/>
              </p:custDataLst>
            </p:nvPr>
          </p:nvSpPr>
          <p:spPr>
            <a:xfrm>
              <a:off x="1015810" y="3508331"/>
              <a:ext cx="2669179" cy="86042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 defTabSz="456565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endParaRPr>
            </a:p>
          </p:txBody>
        </p:sp>
        <p:sp>
          <p:nvSpPr>
            <p:cNvPr id="32" name="PA-文本框 25"/>
            <p:cNvSpPr txBox="1"/>
            <p:nvPr>
              <p:custDataLst>
                <p:tags r:id="rId13"/>
              </p:custDataLst>
            </p:nvPr>
          </p:nvSpPr>
          <p:spPr>
            <a:xfrm>
              <a:off x="1507629" y="1770176"/>
              <a:ext cx="2133781" cy="4356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b="1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ea typeface="+mn-lt"/>
                  <a:cs typeface="+mn-ea"/>
                  <a:sym typeface="Noto Sans S Chinese"/>
                </a:rPr>
                <a:t>添加标题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lt"/>
                <a:cs typeface="+mn-ea"/>
                <a:sym typeface="Noto Sans S Chinese"/>
              </a:endParaRPr>
            </a:p>
          </p:txBody>
        </p:sp>
        <p:sp>
          <p:nvSpPr>
            <p:cNvPr id="33" name="PA-文本框 26"/>
            <p:cNvSpPr txBox="1"/>
            <p:nvPr>
              <p:custDataLst>
                <p:tags r:id="rId14"/>
              </p:custDataLst>
            </p:nvPr>
          </p:nvSpPr>
          <p:spPr>
            <a:xfrm>
              <a:off x="1015810" y="2108730"/>
              <a:ext cx="2669179" cy="86042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 defTabSz="456565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cs"/>
                <a:sym typeface="FZHei-B01S" panose="02010601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7999" cy="1219200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28918" y="246742"/>
            <a:ext cx="11881169" cy="7982858"/>
            <a:chOff x="1545003" y="-27631"/>
            <a:chExt cx="7206719" cy="5778189"/>
          </a:xfrm>
        </p:grpSpPr>
        <p:pic>
          <p:nvPicPr>
            <p:cNvPr id="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4578972" y="1577808"/>
              <a:ext cx="1138781" cy="72067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矩形 6"/>
            <p:cNvSpPr/>
            <p:nvPr/>
          </p:nvSpPr>
          <p:spPr>
            <a:xfrm>
              <a:off x="1563066" y="-27631"/>
              <a:ext cx="7104662" cy="4639408"/>
            </a:xfrm>
            <a:prstGeom prst="rect">
              <a:avLst/>
            </a:prstGeom>
            <a:solidFill>
              <a:srgbClr val="FFFFFF">
                <a:alpha val="81000"/>
              </a:srgbClr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75" dirty="0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02135" y="400879"/>
            <a:ext cx="425695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lt"/>
              </a:rPr>
              <a:t>PART THREE </a:t>
            </a:r>
            <a:r>
              <a:rPr lang="zh-CN" altLang="en-US" sz="2400" b="1" dirty="0">
                <a:cs typeface="+mn-lt"/>
              </a:rPr>
              <a:t>活动内容构成</a:t>
            </a:r>
            <a:endParaRPr lang="en-US" altLang="zh-CN" sz="2400" b="1" dirty="0">
              <a:cs typeface="+mn-lt"/>
            </a:endParaRPr>
          </a:p>
        </p:txBody>
      </p:sp>
      <p:sp>
        <p:nvSpPr>
          <p:cNvPr id="146" name="弧形 145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<p:cNvSpPr/>
          <p:nvPr/>
        </p:nvSpPr>
        <p:spPr>
          <a:xfrm rot="17853777">
            <a:off x="762729" y="2619287"/>
            <a:ext cx="3648141" cy="3954036"/>
          </a:xfrm>
          <a:prstGeom prst="arc">
            <a:avLst>
              <a:gd name="adj1" fmla="val 16200000"/>
              <a:gd name="adj2" fmla="val 5866389"/>
            </a:avLst>
          </a:prstGeom>
          <a:ln>
            <a:solidFill>
              <a:srgbClr val="7B7C81">
                <a:alpha val="5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121856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015" dirty="0">
              <a:solidFill>
                <a:srgbClr val="000000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147" name="弧形 146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<p:cNvSpPr/>
          <p:nvPr/>
        </p:nvSpPr>
        <p:spPr>
          <a:xfrm rot="17853777">
            <a:off x="1002082" y="2759368"/>
            <a:ext cx="3648139" cy="3954036"/>
          </a:xfrm>
          <a:prstGeom prst="arc">
            <a:avLst>
              <a:gd name="adj1" fmla="val 16200000"/>
              <a:gd name="adj2" fmla="val 5866389"/>
            </a:avLst>
          </a:prstGeom>
          <a:ln>
            <a:solidFill>
              <a:srgbClr val="7B7C81">
                <a:alpha val="5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121856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015" dirty="0">
              <a:solidFill>
                <a:srgbClr val="000000"/>
              </a:solidFill>
              <a:ea typeface="方正黑体简体" panose="02010601030101010101" pitchFamily="2" charset="-122"/>
              <a:cs typeface="+mn-lt"/>
              <a:sym typeface="+mn-lt"/>
            </a:endParaRPr>
          </a:p>
        </p:txBody>
      </p:sp>
      <p:sp>
        <p:nvSpPr>
          <p:cNvPr id="148" name="椭圆 147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<p:cNvSpPr/>
          <p:nvPr/>
        </p:nvSpPr>
        <p:spPr>
          <a:xfrm rot="19609735">
            <a:off x="4358229" y="3646232"/>
            <a:ext cx="153543" cy="153543"/>
          </a:xfrm>
          <a:prstGeom prst="ellipse">
            <a:avLst/>
          </a:prstGeom>
          <a:solidFill>
            <a:srgbClr val="1BA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56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015" dirty="0">
              <a:solidFill>
                <a:srgbClr val="FFFFFF"/>
              </a:solidFill>
              <a:ea typeface="方正黑体简体" panose="02010601030101010101" pitchFamily="2" charset="-122"/>
              <a:cs typeface="+mn-lt"/>
              <a:sym typeface="+mn-lt"/>
            </a:endParaRPr>
          </a:p>
        </p:txBody>
      </p:sp>
      <p:sp>
        <p:nvSpPr>
          <p:cNvPr id="149" name="椭圆 148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<p:cNvSpPr/>
          <p:nvPr/>
        </p:nvSpPr>
        <p:spPr>
          <a:xfrm rot="19609735">
            <a:off x="4395906" y="4888462"/>
            <a:ext cx="154734" cy="153543"/>
          </a:xfrm>
          <a:prstGeom prst="ellipse">
            <a:avLst/>
          </a:prstGeom>
          <a:solidFill>
            <a:srgbClr val="FB463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56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015" dirty="0">
              <a:solidFill>
                <a:srgbClr val="FFFFFF"/>
              </a:solidFill>
              <a:ea typeface="方正黑体简体" panose="02010601030101010101" pitchFamily="2" charset="-122"/>
              <a:cs typeface="+mn-lt"/>
              <a:sym typeface="+mn-lt"/>
            </a:endParaRPr>
          </a:p>
        </p:txBody>
      </p:sp>
      <p:sp>
        <p:nvSpPr>
          <p:cNvPr id="150" name="弧形 149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<p:cNvSpPr/>
          <p:nvPr/>
        </p:nvSpPr>
        <p:spPr>
          <a:xfrm rot="17853777">
            <a:off x="1194471" y="2430645"/>
            <a:ext cx="3648139" cy="3954036"/>
          </a:xfrm>
          <a:prstGeom prst="arc">
            <a:avLst>
              <a:gd name="adj1" fmla="val 16200000"/>
              <a:gd name="adj2" fmla="val 5866389"/>
            </a:avLst>
          </a:prstGeom>
          <a:ln>
            <a:solidFill>
              <a:srgbClr val="7B7C81">
                <a:alpha val="5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121856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015" dirty="0">
              <a:solidFill>
                <a:srgbClr val="000000"/>
              </a:solidFill>
              <a:ea typeface="方正黑体简体" panose="02010601030101010101" pitchFamily="2" charset="-122"/>
              <a:cs typeface="+mn-lt"/>
              <a:sym typeface="+mn-lt"/>
            </a:endParaRPr>
          </a:p>
        </p:txBody>
      </p:sp>
      <p:grpSp>
        <p:nvGrpSpPr>
          <p:cNvPr id="151" name="组合 150"/>
          <p:cNvGrpSpPr/>
          <p:nvPr/>
        </p:nvGrpSpPr>
        <p:grpSpPr>
          <a:xfrm>
            <a:off x="6036543" y="2998238"/>
            <a:ext cx="3898699" cy="995860"/>
            <a:chOff x="8904288" y="2710943"/>
            <a:chExt cx="2717800" cy="1328225"/>
          </a:xfrm>
        </p:grpSpPr>
        <p:sp>
          <p:nvSpPr>
            <p:cNvPr id="152" name="MH_SubTitle_1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8964679" y="2710943"/>
              <a:ext cx="1056450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>
              <a:defPPr>
                <a:defRPr lang="zh-CN"/>
              </a:defPPr>
              <a:lvl1pPr eaLnBrk="1" hangingPunct="1">
                <a:defRPr sz="1700">
                  <a:solidFill>
                    <a:srgbClr val="C80A2A"/>
                  </a:solidFill>
                  <a:latin typeface="方正细圆简体" panose="03000509000000000000" pitchFamily="65" charset="-122"/>
                  <a:ea typeface="方正细圆简体" panose="03000509000000000000" pitchFamily="65" charset="-122"/>
                </a:defRPr>
              </a:lvl1pPr>
              <a:lvl2pPr marL="742950" indent="-285750" eaLnBrk="0" hangingPunct="0">
                <a:defRPr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260" b="1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+mn-lt"/>
                  <a:ea typeface="+mn-lt"/>
                  <a:cs typeface="+mn-ea"/>
                  <a:sym typeface="Noto Sans S Chinese"/>
                </a:rPr>
                <a:t>添加标题</a:t>
              </a:r>
              <a:endParaRPr lang="zh-CN" altLang="en-US" sz="2260" b="1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+mn-lt"/>
                <a:ea typeface="+mn-lt"/>
                <a:cs typeface="+mn-ea"/>
                <a:sym typeface="Noto Sans S Chinese"/>
              </a:endParaRPr>
            </a:p>
          </p:txBody>
        </p:sp>
        <p:sp>
          <p:nvSpPr>
            <p:cNvPr id="153" name="TextBox 3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8904288" y="3233738"/>
              <a:ext cx="2717800" cy="805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 defTabSz="456565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33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  <a:endPara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ea"/>
                <a:sym typeface="FZHei-B01S" panose="02010601030101010101" pitchFamily="2" charset="-122"/>
              </a:endParaRPr>
            </a:p>
          </p:txBody>
        </p:sp>
      </p:grpSp>
      <p:grpSp>
        <p:nvGrpSpPr>
          <p:cNvPr id="154" name="组合 153"/>
          <p:cNvGrpSpPr/>
          <p:nvPr/>
        </p:nvGrpSpPr>
        <p:grpSpPr>
          <a:xfrm>
            <a:off x="6900373" y="4365980"/>
            <a:ext cx="3898699" cy="1007567"/>
            <a:chOff x="8661400" y="4774954"/>
            <a:chExt cx="2717800" cy="1343835"/>
          </a:xfrm>
        </p:grpSpPr>
        <p:sp>
          <p:nvSpPr>
            <p:cNvPr id="155" name="MH_SubTitle_1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8724612" y="4774954"/>
              <a:ext cx="2324100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>
              <a:defPPr>
                <a:defRPr lang="zh-CN"/>
              </a:defPPr>
              <a:lvl1pPr eaLnBrk="1" hangingPunct="1">
                <a:defRPr sz="1700">
                  <a:solidFill>
                    <a:srgbClr val="C80A2A"/>
                  </a:solidFill>
                  <a:latin typeface="方正细圆简体" panose="03000509000000000000" pitchFamily="65" charset="-122"/>
                  <a:ea typeface="方正细圆简体" panose="03000509000000000000" pitchFamily="65" charset="-122"/>
                </a:defRPr>
              </a:lvl1pPr>
              <a:lvl2pPr marL="742950" indent="-285750" eaLnBrk="0" hangingPunct="0">
                <a:defRPr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260" b="1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+mn-lt"/>
                  <a:ea typeface="+mn-lt"/>
                  <a:cs typeface="+mn-ea"/>
                  <a:sym typeface="Noto Sans S Chinese"/>
                </a:rPr>
                <a:t>添加标题</a:t>
              </a:r>
              <a:endParaRPr lang="zh-CN" altLang="en-US" sz="2260" b="1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+mn-lt"/>
                <a:ea typeface="+mn-lt"/>
                <a:cs typeface="+mn-ea"/>
                <a:sym typeface="Noto Sans S Chinese"/>
              </a:endParaRPr>
            </a:p>
          </p:txBody>
        </p:sp>
        <p:sp>
          <p:nvSpPr>
            <p:cNvPr id="156" name="TextBox 3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8661400" y="5313362"/>
              <a:ext cx="2717800" cy="805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 defTabSz="456565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33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  <a:endPara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ea"/>
                <a:sym typeface="FZHei-B01S" panose="02010601030101010101" pitchFamily="2" charset="-122"/>
              </a:endParaRPr>
            </a:p>
          </p:txBody>
        </p:sp>
      </p:grpSp>
      <p:grpSp>
        <p:nvGrpSpPr>
          <p:cNvPr id="157" name="组合 156"/>
          <p:cNvGrpSpPr/>
          <p:nvPr/>
        </p:nvGrpSpPr>
        <p:grpSpPr>
          <a:xfrm>
            <a:off x="5194623" y="1729969"/>
            <a:ext cx="3898699" cy="986243"/>
            <a:chOff x="8204200" y="717170"/>
            <a:chExt cx="2717800" cy="1315397"/>
          </a:xfrm>
        </p:grpSpPr>
        <p:sp>
          <p:nvSpPr>
            <p:cNvPr id="158" name="MH_SubTitle_1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8273700" y="717170"/>
              <a:ext cx="2324100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260" b="1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+mn-lt"/>
                  <a:ea typeface="+mn-lt"/>
                  <a:cs typeface="+mn-ea"/>
                  <a:sym typeface="Noto Sans S Chinese"/>
                </a:rPr>
                <a:t>添加标题</a:t>
              </a:r>
              <a:endParaRPr lang="zh-CN" altLang="en-US" sz="2260" b="1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+mn-lt"/>
                <a:ea typeface="+mn-lt"/>
                <a:cs typeface="+mn-ea"/>
                <a:sym typeface="Noto Sans S Chinese"/>
              </a:endParaRPr>
            </a:p>
          </p:txBody>
        </p:sp>
        <p:sp>
          <p:nvSpPr>
            <p:cNvPr id="159" name="TextBox 3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8204200" y="1227138"/>
              <a:ext cx="2717800" cy="805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 defTabSz="456565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33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  <a:endPara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ea"/>
                <a:sym typeface="FZHei-B01S" panose="02010601030101010101" pitchFamily="2" charset="-122"/>
              </a:endParaRPr>
            </a:p>
          </p:txBody>
        </p:sp>
      </p:grpSp>
      <p:grpSp>
        <p:nvGrpSpPr>
          <p:cNvPr id="160" name="组合 159"/>
          <p:cNvGrpSpPr/>
          <p:nvPr/>
        </p:nvGrpSpPr>
        <p:grpSpPr>
          <a:xfrm>
            <a:off x="4592353" y="1949261"/>
            <a:ext cx="518953" cy="518953"/>
            <a:chOff x="7400925" y="1009650"/>
            <a:chExt cx="692150" cy="692150"/>
          </a:xfrm>
        </p:grpSpPr>
        <p:sp>
          <p:nvSpPr>
            <p:cNvPr id="161" name="椭圆 160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7400925" y="1009650"/>
              <a:ext cx="692150" cy="692150"/>
            </a:xfrm>
            <a:prstGeom prst="ellipse">
              <a:avLst/>
            </a:prstGeom>
            <a:solidFill>
              <a:srgbClr val="FF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56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15" dirty="0">
                <a:solidFill>
                  <a:srgbClr val="FFFFFF"/>
                </a:solidFill>
                <a:ea typeface="方正黑体简体" panose="02010601030101010101" pitchFamily="2" charset="-122"/>
                <a:cs typeface="+mn-lt"/>
                <a:sym typeface="+mn-lt"/>
              </a:endParaRPr>
            </a:p>
          </p:txBody>
        </p:sp>
        <p:sp>
          <p:nvSpPr>
            <p:cNvPr id="162" name="KSO_Shape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 bwMode="auto">
            <a:xfrm>
              <a:off x="7634288" y="1136650"/>
              <a:ext cx="230187" cy="439738"/>
            </a:xfrm>
            <a:custGeom>
              <a:avLst/>
              <a:gdLst>
                <a:gd name="T0" fmla="*/ 1003326 w 2665"/>
                <a:gd name="T1" fmla="*/ 573986 h 5058"/>
                <a:gd name="T2" fmla="*/ 429943 w 2665"/>
                <a:gd name="T3" fmla="*/ 0 h 5058"/>
                <a:gd name="T4" fmla="*/ 429943 w 2665"/>
                <a:gd name="T5" fmla="*/ 756652 h 5058"/>
                <a:gd name="T6" fmla="*/ 114827 w 2665"/>
                <a:gd name="T7" fmla="*/ 440658 h 5058"/>
                <a:gd name="T8" fmla="*/ 0 w 2665"/>
                <a:gd name="T9" fmla="*/ 555531 h 5058"/>
                <a:gd name="T10" fmla="*/ 395683 w 2665"/>
                <a:gd name="T11" fmla="*/ 952500 h 5058"/>
                <a:gd name="T12" fmla="*/ 0 w 2665"/>
                <a:gd name="T13" fmla="*/ 1349469 h 5058"/>
                <a:gd name="T14" fmla="*/ 114827 w 2665"/>
                <a:gd name="T15" fmla="*/ 1464342 h 5058"/>
                <a:gd name="T16" fmla="*/ 429943 w 2665"/>
                <a:gd name="T17" fmla="*/ 1149101 h 5058"/>
                <a:gd name="T18" fmla="*/ 429943 w 2665"/>
                <a:gd name="T19" fmla="*/ 1905000 h 5058"/>
                <a:gd name="T20" fmla="*/ 1003326 w 2665"/>
                <a:gd name="T21" fmla="*/ 1331767 h 5058"/>
                <a:gd name="T22" fmla="*/ 624961 w 2665"/>
                <a:gd name="T23" fmla="*/ 952500 h 5058"/>
                <a:gd name="T24" fmla="*/ 1003326 w 2665"/>
                <a:gd name="T25" fmla="*/ 573986 h 5058"/>
                <a:gd name="T26" fmla="*/ 774425 w 2665"/>
                <a:gd name="T27" fmla="*/ 574739 h 5058"/>
                <a:gd name="T28" fmla="*/ 591454 w 2665"/>
                <a:gd name="T29" fmla="*/ 757782 h 5058"/>
                <a:gd name="T30" fmla="*/ 591078 w 2665"/>
                <a:gd name="T31" fmla="*/ 391320 h 5058"/>
                <a:gd name="T32" fmla="*/ 774425 w 2665"/>
                <a:gd name="T33" fmla="*/ 574739 h 5058"/>
                <a:gd name="T34" fmla="*/ 774425 w 2665"/>
                <a:gd name="T35" fmla="*/ 1330261 h 5058"/>
                <a:gd name="T36" fmla="*/ 591078 w 2665"/>
                <a:gd name="T37" fmla="*/ 1513304 h 5058"/>
                <a:gd name="T38" fmla="*/ 591454 w 2665"/>
                <a:gd name="T39" fmla="*/ 1147218 h 5058"/>
                <a:gd name="T40" fmla="*/ 774425 w 2665"/>
                <a:gd name="T41" fmla="*/ 1330261 h 50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665" h="5058">
                  <a:moveTo>
                    <a:pt x="2665" y="1524"/>
                  </a:moveTo>
                  <a:lnTo>
                    <a:pt x="1142" y="0"/>
                  </a:lnTo>
                  <a:lnTo>
                    <a:pt x="1142" y="2009"/>
                  </a:lnTo>
                  <a:lnTo>
                    <a:pt x="305" y="1170"/>
                  </a:lnTo>
                  <a:lnTo>
                    <a:pt x="0" y="1475"/>
                  </a:lnTo>
                  <a:lnTo>
                    <a:pt x="1051" y="2529"/>
                  </a:lnTo>
                  <a:lnTo>
                    <a:pt x="0" y="3583"/>
                  </a:lnTo>
                  <a:lnTo>
                    <a:pt x="305" y="3888"/>
                  </a:lnTo>
                  <a:lnTo>
                    <a:pt x="1142" y="3051"/>
                  </a:lnTo>
                  <a:lnTo>
                    <a:pt x="1142" y="5058"/>
                  </a:lnTo>
                  <a:lnTo>
                    <a:pt x="2665" y="3536"/>
                  </a:lnTo>
                  <a:lnTo>
                    <a:pt x="1660" y="2529"/>
                  </a:lnTo>
                  <a:lnTo>
                    <a:pt x="2665" y="1524"/>
                  </a:lnTo>
                  <a:close/>
                  <a:moveTo>
                    <a:pt x="2057" y="1526"/>
                  </a:moveTo>
                  <a:lnTo>
                    <a:pt x="1571" y="2012"/>
                  </a:lnTo>
                  <a:lnTo>
                    <a:pt x="1570" y="1039"/>
                  </a:lnTo>
                  <a:lnTo>
                    <a:pt x="2057" y="1526"/>
                  </a:lnTo>
                  <a:close/>
                  <a:moveTo>
                    <a:pt x="2057" y="3532"/>
                  </a:moveTo>
                  <a:lnTo>
                    <a:pt x="1570" y="4018"/>
                  </a:lnTo>
                  <a:lnTo>
                    <a:pt x="1571" y="3046"/>
                  </a:lnTo>
                  <a:lnTo>
                    <a:pt x="2057" y="35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218565">
                <a:defRPr/>
              </a:pPr>
              <a:endParaRPr lang="zh-CN" altLang="en-US" sz="1015" dirty="0">
                <a:solidFill>
                  <a:srgbClr val="FFFFFF"/>
                </a:solidFill>
                <a:latin typeface="+mn-lt"/>
                <a:ea typeface="方正黑体简体" panose="02010601030101010101" pitchFamily="2" charset="-122"/>
                <a:cs typeface="+mn-lt"/>
                <a:sym typeface="+mn-lt"/>
              </a:endParaRPr>
            </a:p>
          </p:txBody>
        </p:sp>
      </p:grpSp>
      <p:grpSp>
        <p:nvGrpSpPr>
          <p:cNvPr id="163" name="组合 162"/>
          <p:cNvGrpSpPr/>
          <p:nvPr/>
        </p:nvGrpSpPr>
        <p:grpSpPr>
          <a:xfrm>
            <a:off x="5434274" y="3227150"/>
            <a:ext cx="518953" cy="518953"/>
            <a:chOff x="8101013" y="3016250"/>
            <a:chExt cx="692150" cy="692150"/>
          </a:xfrm>
        </p:grpSpPr>
        <p:sp>
          <p:nvSpPr>
            <p:cNvPr id="164" name="椭圆 163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8101013" y="3016250"/>
              <a:ext cx="692150" cy="692150"/>
            </a:xfrm>
            <a:prstGeom prst="ellipse">
              <a:avLst/>
            </a:prstGeom>
            <a:solidFill>
              <a:srgbClr val="1BA9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56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15" dirty="0">
                <a:solidFill>
                  <a:srgbClr val="FFFFFF"/>
                </a:solidFill>
                <a:ea typeface="方正黑体简体" panose="02010601030101010101" pitchFamily="2" charset="-122"/>
                <a:cs typeface="+mn-lt"/>
                <a:sym typeface="+mn-lt"/>
              </a:endParaRPr>
            </a:p>
          </p:txBody>
        </p:sp>
        <p:sp>
          <p:nvSpPr>
            <p:cNvPr id="165" name="KSO_Shape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8313738" y="3219450"/>
              <a:ext cx="290512" cy="244475"/>
            </a:xfrm>
            <a:custGeom>
              <a:avLst/>
              <a:gdLst>
                <a:gd name="connsiteX0" fmla="*/ 2733675 w 5559425"/>
                <a:gd name="connsiteY0" fmla="*/ 1498599 h 4676774"/>
                <a:gd name="connsiteX1" fmla="*/ 2708275 w 5559425"/>
                <a:gd name="connsiteY1" fmla="*/ 1501774 h 4676774"/>
                <a:gd name="connsiteX2" fmla="*/ 2689225 w 5559425"/>
                <a:gd name="connsiteY2" fmla="*/ 1511299 h 4676774"/>
                <a:gd name="connsiteX3" fmla="*/ 2673350 w 5559425"/>
                <a:gd name="connsiteY3" fmla="*/ 1520824 h 4676774"/>
                <a:gd name="connsiteX4" fmla="*/ 2663825 w 5559425"/>
                <a:gd name="connsiteY4" fmla="*/ 1536699 h 4676774"/>
                <a:gd name="connsiteX5" fmla="*/ 2657475 w 5559425"/>
                <a:gd name="connsiteY5" fmla="*/ 1555749 h 4676774"/>
                <a:gd name="connsiteX6" fmla="*/ 2654300 w 5559425"/>
                <a:gd name="connsiteY6" fmla="*/ 1577974 h 4676774"/>
                <a:gd name="connsiteX7" fmla="*/ 2654300 w 5559425"/>
                <a:gd name="connsiteY7" fmla="*/ 1603374 h 4676774"/>
                <a:gd name="connsiteX8" fmla="*/ 2654300 w 5559425"/>
                <a:gd name="connsiteY8" fmla="*/ 1758949 h 4676774"/>
                <a:gd name="connsiteX9" fmla="*/ 2593975 w 5559425"/>
                <a:gd name="connsiteY9" fmla="*/ 1771649 h 4676774"/>
                <a:gd name="connsiteX10" fmla="*/ 2540000 w 5559425"/>
                <a:gd name="connsiteY10" fmla="*/ 1787524 h 4676774"/>
                <a:gd name="connsiteX11" fmla="*/ 2492375 w 5559425"/>
                <a:gd name="connsiteY11" fmla="*/ 1806574 h 4676774"/>
                <a:gd name="connsiteX12" fmla="*/ 2444750 w 5559425"/>
                <a:gd name="connsiteY12" fmla="*/ 1828799 h 4676774"/>
                <a:gd name="connsiteX13" fmla="*/ 2400300 w 5559425"/>
                <a:gd name="connsiteY13" fmla="*/ 1854199 h 4676774"/>
                <a:gd name="connsiteX14" fmla="*/ 2362200 w 5559425"/>
                <a:gd name="connsiteY14" fmla="*/ 1879599 h 4676774"/>
                <a:gd name="connsiteX15" fmla="*/ 2327275 w 5559425"/>
                <a:gd name="connsiteY15" fmla="*/ 1911349 h 4676774"/>
                <a:gd name="connsiteX16" fmla="*/ 2292350 w 5559425"/>
                <a:gd name="connsiteY16" fmla="*/ 1943099 h 4676774"/>
                <a:gd name="connsiteX17" fmla="*/ 2266950 w 5559425"/>
                <a:gd name="connsiteY17" fmla="*/ 1978024 h 4676774"/>
                <a:gd name="connsiteX18" fmla="*/ 2241550 w 5559425"/>
                <a:gd name="connsiteY18" fmla="*/ 2016124 h 4676774"/>
                <a:gd name="connsiteX19" fmla="*/ 2219325 w 5559425"/>
                <a:gd name="connsiteY19" fmla="*/ 2054224 h 4676774"/>
                <a:gd name="connsiteX20" fmla="*/ 2203450 w 5559425"/>
                <a:gd name="connsiteY20" fmla="*/ 2092324 h 4676774"/>
                <a:gd name="connsiteX21" fmla="*/ 2190750 w 5559425"/>
                <a:gd name="connsiteY21" fmla="*/ 2130424 h 4676774"/>
                <a:gd name="connsiteX22" fmla="*/ 2181225 w 5559425"/>
                <a:gd name="connsiteY22" fmla="*/ 2168524 h 4676774"/>
                <a:gd name="connsiteX23" fmla="*/ 2174875 w 5559425"/>
                <a:gd name="connsiteY23" fmla="*/ 2209799 h 4676774"/>
                <a:gd name="connsiteX24" fmla="*/ 2171700 w 5559425"/>
                <a:gd name="connsiteY24" fmla="*/ 2251074 h 4676774"/>
                <a:gd name="connsiteX25" fmla="*/ 2174875 w 5559425"/>
                <a:gd name="connsiteY25" fmla="*/ 2314574 h 4676774"/>
                <a:gd name="connsiteX26" fmla="*/ 2184400 w 5559425"/>
                <a:gd name="connsiteY26" fmla="*/ 2371724 h 4676774"/>
                <a:gd name="connsiteX27" fmla="*/ 2197100 w 5559425"/>
                <a:gd name="connsiteY27" fmla="*/ 2425699 h 4676774"/>
                <a:gd name="connsiteX28" fmla="*/ 2216150 w 5559425"/>
                <a:gd name="connsiteY28" fmla="*/ 2476499 h 4676774"/>
                <a:gd name="connsiteX29" fmla="*/ 2238375 w 5559425"/>
                <a:gd name="connsiteY29" fmla="*/ 2520949 h 4676774"/>
                <a:gd name="connsiteX30" fmla="*/ 2266950 w 5559425"/>
                <a:gd name="connsiteY30" fmla="*/ 2562224 h 4676774"/>
                <a:gd name="connsiteX31" fmla="*/ 2298700 w 5559425"/>
                <a:gd name="connsiteY31" fmla="*/ 2603499 h 4676774"/>
                <a:gd name="connsiteX32" fmla="*/ 2333625 w 5559425"/>
                <a:gd name="connsiteY32" fmla="*/ 2638424 h 4676774"/>
                <a:gd name="connsiteX33" fmla="*/ 2371725 w 5559425"/>
                <a:gd name="connsiteY33" fmla="*/ 2670174 h 4676774"/>
                <a:gd name="connsiteX34" fmla="*/ 2413000 w 5559425"/>
                <a:gd name="connsiteY34" fmla="*/ 2701924 h 4676774"/>
                <a:gd name="connsiteX35" fmla="*/ 2457450 w 5559425"/>
                <a:gd name="connsiteY35" fmla="*/ 2730499 h 4676774"/>
                <a:gd name="connsiteX36" fmla="*/ 2501900 w 5559425"/>
                <a:gd name="connsiteY36" fmla="*/ 2755899 h 4676774"/>
                <a:gd name="connsiteX37" fmla="*/ 2600325 w 5559425"/>
                <a:gd name="connsiteY37" fmla="*/ 2803524 h 4676774"/>
                <a:gd name="connsiteX38" fmla="*/ 2701925 w 5559425"/>
                <a:gd name="connsiteY38" fmla="*/ 2844799 h 4676774"/>
                <a:gd name="connsiteX39" fmla="*/ 2790825 w 5559425"/>
                <a:gd name="connsiteY39" fmla="*/ 2882899 h 4676774"/>
                <a:gd name="connsiteX40" fmla="*/ 2863850 w 5559425"/>
                <a:gd name="connsiteY40" fmla="*/ 2920999 h 4676774"/>
                <a:gd name="connsiteX41" fmla="*/ 2924175 w 5559425"/>
                <a:gd name="connsiteY41" fmla="*/ 2955924 h 4676774"/>
                <a:gd name="connsiteX42" fmla="*/ 2946400 w 5559425"/>
                <a:gd name="connsiteY42" fmla="*/ 2974974 h 4676774"/>
                <a:gd name="connsiteX43" fmla="*/ 2968625 w 5559425"/>
                <a:gd name="connsiteY43" fmla="*/ 2994024 h 4676774"/>
                <a:gd name="connsiteX44" fmla="*/ 2984500 w 5559425"/>
                <a:gd name="connsiteY44" fmla="*/ 3009899 h 4676774"/>
                <a:gd name="connsiteX45" fmla="*/ 3000375 w 5559425"/>
                <a:gd name="connsiteY45" fmla="*/ 3032124 h 4676774"/>
                <a:gd name="connsiteX46" fmla="*/ 3013075 w 5559425"/>
                <a:gd name="connsiteY46" fmla="*/ 3051174 h 4676774"/>
                <a:gd name="connsiteX47" fmla="*/ 3022600 w 5559425"/>
                <a:gd name="connsiteY47" fmla="*/ 3073399 h 4676774"/>
                <a:gd name="connsiteX48" fmla="*/ 3028950 w 5559425"/>
                <a:gd name="connsiteY48" fmla="*/ 3095624 h 4676774"/>
                <a:gd name="connsiteX49" fmla="*/ 3035300 w 5559425"/>
                <a:gd name="connsiteY49" fmla="*/ 3121024 h 4676774"/>
                <a:gd name="connsiteX50" fmla="*/ 3038475 w 5559425"/>
                <a:gd name="connsiteY50" fmla="*/ 3146424 h 4676774"/>
                <a:gd name="connsiteX51" fmla="*/ 3041650 w 5559425"/>
                <a:gd name="connsiteY51" fmla="*/ 3171824 h 4676774"/>
                <a:gd name="connsiteX52" fmla="*/ 3038475 w 5559425"/>
                <a:gd name="connsiteY52" fmla="*/ 3203574 h 4676774"/>
                <a:gd name="connsiteX53" fmla="*/ 3032125 w 5559425"/>
                <a:gd name="connsiteY53" fmla="*/ 3232149 h 4676774"/>
                <a:gd name="connsiteX54" fmla="*/ 3025775 w 5559425"/>
                <a:gd name="connsiteY54" fmla="*/ 3257549 h 4676774"/>
                <a:gd name="connsiteX55" fmla="*/ 3013075 w 5559425"/>
                <a:gd name="connsiteY55" fmla="*/ 3279774 h 4676774"/>
                <a:gd name="connsiteX56" fmla="*/ 2997200 w 5559425"/>
                <a:gd name="connsiteY56" fmla="*/ 3301999 h 4676774"/>
                <a:gd name="connsiteX57" fmla="*/ 2978150 w 5559425"/>
                <a:gd name="connsiteY57" fmla="*/ 3317874 h 4676774"/>
                <a:gd name="connsiteX58" fmla="*/ 2955925 w 5559425"/>
                <a:gd name="connsiteY58" fmla="*/ 3333749 h 4676774"/>
                <a:gd name="connsiteX59" fmla="*/ 2927350 w 5559425"/>
                <a:gd name="connsiteY59" fmla="*/ 3349624 h 4676774"/>
                <a:gd name="connsiteX60" fmla="*/ 2898775 w 5559425"/>
                <a:gd name="connsiteY60" fmla="*/ 3359149 h 4676774"/>
                <a:gd name="connsiteX61" fmla="*/ 2870200 w 5559425"/>
                <a:gd name="connsiteY61" fmla="*/ 3371849 h 4676774"/>
                <a:gd name="connsiteX62" fmla="*/ 2803525 w 5559425"/>
                <a:gd name="connsiteY62" fmla="*/ 3384549 h 4676774"/>
                <a:gd name="connsiteX63" fmla="*/ 2733675 w 5559425"/>
                <a:gd name="connsiteY63" fmla="*/ 3394074 h 4676774"/>
                <a:gd name="connsiteX64" fmla="*/ 2657475 w 5559425"/>
                <a:gd name="connsiteY64" fmla="*/ 3397249 h 4676774"/>
                <a:gd name="connsiteX65" fmla="*/ 2581275 w 5559425"/>
                <a:gd name="connsiteY65" fmla="*/ 3397249 h 4676774"/>
                <a:gd name="connsiteX66" fmla="*/ 2517775 w 5559425"/>
                <a:gd name="connsiteY66" fmla="*/ 3390899 h 4676774"/>
                <a:gd name="connsiteX67" fmla="*/ 2457450 w 5559425"/>
                <a:gd name="connsiteY67" fmla="*/ 3384549 h 4676774"/>
                <a:gd name="connsiteX68" fmla="*/ 2406650 w 5559425"/>
                <a:gd name="connsiteY68" fmla="*/ 3375024 h 4676774"/>
                <a:gd name="connsiteX69" fmla="*/ 2324100 w 5559425"/>
                <a:gd name="connsiteY69" fmla="*/ 3349624 h 4676774"/>
                <a:gd name="connsiteX70" fmla="*/ 2257425 w 5559425"/>
                <a:gd name="connsiteY70" fmla="*/ 3324224 h 4676774"/>
                <a:gd name="connsiteX71" fmla="*/ 2232025 w 5559425"/>
                <a:gd name="connsiteY71" fmla="*/ 3314699 h 4676774"/>
                <a:gd name="connsiteX72" fmla="*/ 2212975 w 5559425"/>
                <a:gd name="connsiteY72" fmla="*/ 3308349 h 4676774"/>
                <a:gd name="connsiteX73" fmla="*/ 2203450 w 5559425"/>
                <a:gd name="connsiteY73" fmla="*/ 3311524 h 4676774"/>
                <a:gd name="connsiteX74" fmla="*/ 2193925 w 5559425"/>
                <a:gd name="connsiteY74" fmla="*/ 3317874 h 4676774"/>
                <a:gd name="connsiteX75" fmla="*/ 2184400 w 5559425"/>
                <a:gd name="connsiteY75" fmla="*/ 3330574 h 4676774"/>
                <a:gd name="connsiteX76" fmla="*/ 2174875 w 5559425"/>
                <a:gd name="connsiteY76" fmla="*/ 3346449 h 4676774"/>
                <a:gd name="connsiteX77" fmla="*/ 2159000 w 5559425"/>
                <a:gd name="connsiteY77" fmla="*/ 3390899 h 4676774"/>
                <a:gd name="connsiteX78" fmla="*/ 2146300 w 5559425"/>
                <a:gd name="connsiteY78" fmla="*/ 3441699 h 4676774"/>
                <a:gd name="connsiteX79" fmla="*/ 2133600 w 5559425"/>
                <a:gd name="connsiteY79" fmla="*/ 3495674 h 4676774"/>
                <a:gd name="connsiteX80" fmla="*/ 2130425 w 5559425"/>
                <a:gd name="connsiteY80" fmla="*/ 3546474 h 4676774"/>
                <a:gd name="connsiteX81" fmla="*/ 2130425 w 5559425"/>
                <a:gd name="connsiteY81" fmla="*/ 3568699 h 4676774"/>
                <a:gd name="connsiteX82" fmla="*/ 2130425 w 5559425"/>
                <a:gd name="connsiteY82" fmla="*/ 3587749 h 4676774"/>
                <a:gd name="connsiteX83" fmla="*/ 2133600 w 5559425"/>
                <a:gd name="connsiteY83" fmla="*/ 3600449 h 4676774"/>
                <a:gd name="connsiteX84" fmla="*/ 2139950 w 5559425"/>
                <a:gd name="connsiteY84" fmla="*/ 3606799 h 4676774"/>
                <a:gd name="connsiteX85" fmla="*/ 2168525 w 5559425"/>
                <a:gd name="connsiteY85" fmla="*/ 3622674 h 4676774"/>
                <a:gd name="connsiteX86" fmla="*/ 2203450 w 5559425"/>
                <a:gd name="connsiteY86" fmla="*/ 3641724 h 4676774"/>
                <a:gd name="connsiteX87" fmla="*/ 2247900 w 5559425"/>
                <a:gd name="connsiteY87" fmla="*/ 3657599 h 4676774"/>
                <a:gd name="connsiteX88" fmla="*/ 2301875 w 5559425"/>
                <a:gd name="connsiteY88" fmla="*/ 3673474 h 4676774"/>
                <a:gd name="connsiteX89" fmla="*/ 2362200 w 5559425"/>
                <a:gd name="connsiteY89" fmla="*/ 3689349 h 4676774"/>
                <a:gd name="connsiteX90" fmla="*/ 2432050 w 5559425"/>
                <a:gd name="connsiteY90" fmla="*/ 3702049 h 4676774"/>
                <a:gd name="connsiteX91" fmla="*/ 2511425 w 5559425"/>
                <a:gd name="connsiteY91" fmla="*/ 3711574 h 4676774"/>
                <a:gd name="connsiteX92" fmla="*/ 2597150 w 5559425"/>
                <a:gd name="connsiteY92" fmla="*/ 3717924 h 4676774"/>
                <a:gd name="connsiteX93" fmla="*/ 2597150 w 5559425"/>
                <a:gd name="connsiteY93" fmla="*/ 3829049 h 4676774"/>
                <a:gd name="connsiteX94" fmla="*/ 2597150 w 5559425"/>
                <a:gd name="connsiteY94" fmla="*/ 3860799 h 4676774"/>
                <a:gd name="connsiteX95" fmla="*/ 2603500 w 5559425"/>
                <a:gd name="connsiteY95" fmla="*/ 3886199 h 4676774"/>
                <a:gd name="connsiteX96" fmla="*/ 2609850 w 5559425"/>
                <a:gd name="connsiteY96" fmla="*/ 3905249 h 4676774"/>
                <a:gd name="connsiteX97" fmla="*/ 2619375 w 5559425"/>
                <a:gd name="connsiteY97" fmla="*/ 3921124 h 4676774"/>
                <a:gd name="connsiteX98" fmla="*/ 2632075 w 5559425"/>
                <a:gd name="connsiteY98" fmla="*/ 3930649 h 4676774"/>
                <a:gd name="connsiteX99" fmla="*/ 2647950 w 5559425"/>
                <a:gd name="connsiteY99" fmla="*/ 3936999 h 4676774"/>
                <a:gd name="connsiteX100" fmla="*/ 2670175 w 5559425"/>
                <a:gd name="connsiteY100" fmla="*/ 3940174 h 4676774"/>
                <a:gd name="connsiteX101" fmla="*/ 2695575 w 5559425"/>
                <a:gd name="connsiteY101" fmla="*/ 3940174 h 4676774"/>
                <a:gd name="connsiteX102" fmla="*/ 2879725 w 5559425"/>
                <a:gd name="connsiteY102" fmla="*/ 3940174 h 4676774"/>
                <a:gd name="connsiteX103" fmla="*/ 2905125 w 5559425"/>
                <a:gd name="connsiteY103" fmla="*/ 3940174 h 4676774"/>
                <a:gd name="connsiteX104" fmla="*/ 2924175 w 5559425"/>
                <a:gd name="connsiteY104" fmla="*/ 3936999 h 4676774"/>
                <a:gd name="connsiteX105" fmla="*/ 2940050 w 5559425"/>
                <a:gd name="connsiteY105" fmla="*/ 3930649 h 4676774"/>
                <a:gd name="connsiteX106" fmla="*/ 2946400 w 5559425"/>
                <a:gd name="connsiteY106" fmla="*/ 3924299 h 4676774"/>
                <a:gd name="connsiteX107" fmla="*/ 2952750 w 5559425"/>
                <a:gd name="connsiteY107" fmla="*/ 3911599 h 4676774"/>
                <a:gd name="connsiteX108" fmla="*/ 2959100 w 5559425"/>
                <a:gd name="connsiteY108" fmla="*/ 3892549 h 4676774"/>
                <a:gd name="connsiteX109" fmla="*/ 2959100 w 5559425"/>
                <a:gd name="connsiteY109" fmla="*/ 3870324 h 4676774"/>
                <a:gd name="connsiteX110" fmla="*/ 2962275 w 5559425"/>
                <a:gd name="connsiteY110" fmla="*/ 3841749 h 4676774"/>
                <a:gd name="connsiteX111" fmla="*/ 2962275 w 5559425"/>
                <a:gd name="connsiteY111" fmla="*/ 3689349 h 4676774"/>
                <a:gd name="connsiteX112" fmla="*/ 3009900 w 5559425"/>
                <a:gd name="connsiteY112" fmla="*/ 3679824 h 4676774"/>
                <a:gd name="connsiteX113" fmla="*/ 3057525 w 5559425"/>
                <a:gd name="connsiteY113" fmla="*/ 3663949 h 4676774"/>
                <a:gd name="connsiteX114" fmla="*/ 3101975 w 5559425"/>
                <a:gd name="connsiteY114" fmla="*/ 3648074 h 4676774"/>
                <a:gd name="connsiteX115" fmla="*/ 3146425 w 5559425"/>
                <a:gd name="connsiteY115" fmla="*/ 3629024 h 4676774"/>
                <a:gd name="connsiteX116" fmla="*/ 3187700 w 5559425"/>
                <a:gd name="connsiteY116" fmla="*/ 3609974 h 4676774"/>
                <a:gd name="connsiteX117" fmla="*/ 3225800 w 5559425"/>
                <a:gd name="connsiteY117" fmla="*/ 3584574 h 4676774"/>
                <a:gd name="connsiteX118" fmla="*/ 3260725 w 5559425"/>
                <a:gd name="connsiteY118" fmla="*/ 3555999 h 4676774"/>
                <a:gd name="connsiteX119" fmla="*/ 3295650 w 5559425"/>
                <a:gd name="connsiteY119" fmla="*/ 3527424 h 4676774"/>
                <a:gd name="connsiteX120" fmla="*/ 3324225 w 5559425"/>
                <a:gd name="connsiteY120" fmla="*/ 3492499 h 4676774"/>
                <a:gd name="connsiteX121" fmla="*/ 3349625 w 5559425"/>
                <a:gd name="connsiteY121" fmla="*/ 3454399 h 4676774"/>
                <a:gd name="connsiteX122" fmla="*/ 3371850 w 5559425"/>
                <a:gd name="connsiteY122" fmla="*/ 3413124 h 4676774"/>
                <a:gd name="connsiteX123" fmla="*/ 3390900 w 5559425"/>
                <a:gd name="connsiteY123" fmla="*/ 3371849 h 4676774"/>
                <a:gd name="connsiteX124" fmla="*/ 3406775 w 5559425"/>
                <a:gd name="connsiteY124" fmla="*/ 3324224 h 4676774"/>
                <a:gd name="connsiteX125" fmla="*/ 3419475 w 5559425"/>
                <a:gd name="connsiteY125" fmla="*/ 3270249 h 4676774"/>
                <a:gd name="connsiteX126" fmla="*/ 3425825 w 5559425"/>
                <a:gd name="connsiteY126" fmla="*/ 3216274 h 4676774"/>
                <a:gd name="connsiteX127" fmla="*/ 3429000 w 5559425"/>
                <a:gd name="connsiteY127" fmla="*/ 3155949 h 4676774"/>
                <a:gd name="connsiteX128" fmla="*/ 3425825 w 5559425"/>
                <a:gd name="connsiteY128" fmla="*/ 3101974 h 4676774"/>
                <a:gd name="connsiteX129" fmla="*/ 3419475 w 5559425"/>
                <a:gd name="connsiteY129" fmla="*/ 3051174 h 4676774"/>
                <a:gd name="connsiteX130" fmla="*/ 3406775 w 5559425"/>
                <a:gd name="connsiteY130" fmla="*/ 3003549 h 4676774"/>
                <a:gd name="connsiteX131" fmla="*/ 3394075 w 5559425"/>
                <a:gd name="connsiteY131" fmla="*/ 2955924 h 4676774"/>
                <a:gd name="connsiteX132" fmla="*/ 3371850 w 5559425"/>
                <a:gd name="connsiteY132" fmla="*/ 2911474 h 4676774"/>
                <a:gd name="connsiteX133" fmla="*/ 3349625 w 5559425"/>
                <a:gd name="connsiteY133" fmla="*/ 2870199 h 4676774"/>
                <a:gd name="connsiteX134" fmla="*/ 3317875 w 5559425"/>
                <a:gd name="connsiteY134" fmla="*/ 2828924 h 4676774"/>
                <a:gd name="connsiteX135" fmla="*/ 3286125 w 5559425"/>
                <a:gd name="connsiteY135" fmla="*/ 2790824 h 4676774"/>
                <a:gd name="connsiteX136" fmla="*/ 3248025 w 5559425"/>
                <a:gd name="connsiteY136" fmla="*/ 2755899 h 4676774"/>
                <a:gd name="connsiteX137" fmla="*/ 3206750 w 5559425"/>
                <a:gd name="connsiteY137" fmla="*/ 2720974 h 4676774"/>
                <a:gd name="connsiteX138" fmla="*/ 3162300 w 5559425"/>
                <a:gd name="connsiteY138" fmla="*/ 2689224 h 4676774"/>
                <a:gd name="connsiteX139" fmla="*/ 3114675 w 5559425"/>
                <a:gd name="connsiteY139" fmla="*/ 2657474 h 4676774"/>
                <a:gd name="connsiteX140" fmla="*/ 3063875 w 5559425"/>
                <a:gd name="connsiteY140" fmla="*/ 2625724 h 4676774"/>
                <a:gd name="connsiteX141" fmla="*/ 3006725 w 5559425"/>
                <a:gd name="connsiteY141" fmla="*/ 2597149 h 4676774"/>
                <a:gd name="connsiteX142" fmla="*/ 2946400 w 5559425"/>
                <a:gd name="connsiteY142" fmla="*/ 2568574 h 4676774"/>
                <a:gd name="connsiteX143" fmla="*/ 2886075 w 5559425"/>
                <a:gd name="connsiteY143" fmla="*/ 2539999 h 4676774"/>
                <a:gd name="connsiteX144" fmla="*/ 2806700 w 5559425"/>
                <a:gd name="connsiteY144" fmla="*/ 2508249 h 4676774"/>
                <a:gd name="connsiteX145" fmla="*/ 2740025 w 5559425"/>
                <a:gd name="connsiteY145" fmla="*/ 2476499 h 4676774"/>
                <a:gd name="connsiteX146" fmla="*/ 2682875 w 5559425"/>
                <a:gd name="connsiteY146" fmla="*/ 2441574 h 4676774"/>
                <a:gd name="connsiteX147" fmla="*/ 2635250 w 5559425"/>
                <a:gd name="connsiteY147" fmla="*/ 2409824 h 4676774"/>
                <a:gd name="connsiteX148" fmla="*/ 2616200 w 5559425"/>
                <a:gd name="connsiteY148" fmla="*/ 2393949 h 4676774"/>
                <a:gd name="connsiteX149" fmla="*/ 2600325 w 5559425"/>
                <a:gd name="connsiteY149" fmla="*/ 2378074 h 4676774"/>
                <a:gd name="connsiteX150" fmla="*/ 2587625 w 5559425"/>
                <a:gd name="connsiteY150" fmla="*/ 2359024 h 4676774"/>
                <a:gd name="connsiteX151" fmla="*/ 2574925 w 5559425"/>
                <a:gd name="connsiteY151" fmla="*/ 2339974 h 4676774"/>
                <a:gd name="connsiteX152" fmla="*/ 2565400 w 5559425"/>
                <a:gd name="connsiteY152" fmla="*/ 2320924 h 4676774"/>
                <a:gd name="connsiteX153" fmla="*/ 2559050 w 5559425"/>
                <a:gd name="connsiteY153" fmla="*/ 2298699 h 4676774"/>
                <a:gd name="connsiteX154" fmla="*/ 2555875 w 5559425"/>
                <a:gd name="connsiteY154" fmla="*/ 2276474 h 4676774"/>
                <a:gd name="connsiteX155" fmla="*/ 2552700 w 5559425"/>
                <a:gd name="connsiteY155" fmla="*/ 2251074 h 4676774"/>
                <a:gd name="connsiteX156" fmla="*/ 2555875 w 5559425"/>
                <a:gd name="connsiteY156" fmla="*/ 2228849 h 4676774"/>
                <a:gd name="connsiteX157" fmla="*/ 2559050 w 5559425"/>
                <a:gd name="connsiteY157" fmla="*/ 2206624 h 4676774"/>
                <a:gd name="connsiteX158" fmla="*/ 2562225 w 5559425"/>
                <a:gd name="connsiteY158" fmla="*/ 2184399 h 4676774"/>
                <a:gd name="connsiteX159" fmla="*/ 2571750 w 5559425"/>
                <a:gd name="connsiteY159" fmla="*/ 2162174 h 4676774"/>
                <a:gd name="connsiteX160" fmla="*/ 2581275 w 5559425"/>
                <a:gd name="connsiteY160" fmla="*/ 2143124 h 4676774"/>
                <a:gd name="connsiteX161" fmla="*/ 2593975 w 5559425"/>
                <a:gd name="connsiteY161" fmla="*/ 2124074 h 4676774"/>
                <a:gd name="connsiteX162" fmla="*/ 2609850 w 5559425"/>
                <a:gd name="connsiteY162" fmla="*/ 2108199 h 4676774"/>
                <a:gd name="connsiteX163" fmla="*/ 2625725 w 5559425"/>
                <a:gd name="connsiteY163" fmla="*/ 2092324 h 4676774"/>
                <a:gd name="connsiteX164" fmla="*/ 2644775 w 5559425"/>
                <a:gd name="connsiteY164" fmla="*/ 2079624 h 4676774"/>
                <a:gd name="connsiteX165" fmla="*/ 2667000 w 5559425"/>
                <a:gd name="connsiteY165" fmla="*/ 2066924 h 4676774"/>
                <a:gd name="connsiteX166" fmla="*/ 2695575 w 5559425"/>
                <a:gd name="connsiteY166" fmla="*/ 2057399 h 4676774"/>
                <a:gd name="connsiteX167" fmla="*/ 2724150 w 5559425"/>
                <a:gd name="connsiteY167" fmla="*/ 2047874 h 4676774"/>
                <a:gd name="connsiteX168" fmla="*/ 2759075 w 5559425"/>
                <a:gd name="connsiteY168" fmla="*/ 2041524 h 4676774"/>
                <a:gd name="connsiteX169" fmla="*/ 2797175 w 5559425"/>
                <a:gd name="connsiteY169" fmla="*/ 2038349 h 4676774"/>
                <a:gd name="connsiteX170" fmla="*/ 2838450 w 5559425"/>
                <a:gd name="connsiteY170" fmla="*/ 2035174 h 4676774"/>
                <a:gd name="connsiteX171" fmla="*/ 2886075 w 5559425"/>
                <a:gd name="connsiteY171" fmla="*/ 2035174 h 4676774"/>
                <a:gd name="connsiteX172" fmla="*/ 2933700 w 5559425"/>
                <a:gd name="connsiteY172" fmla="*/ 2035174 h 4676774"/>
                <a:gd name="connsiteX173" fmla="*/ 2981325 w 5559425"/>
                <a:gd name="connsiteY173" fmla="*/ 2038349 h 4676774"/>
                <a:gd name="connsiteX174" fmla="*/ 3032125 w 5559425"/>
                <a:gd name="connsiteY174" fmla="*/ 2044699 h 4676774"/>
                <a:gd name="connsiteX175" fmla="*/ 3079750 w 5559425"/>
                <a:gd name="connsiteY175" fmla="*/ 2054224 h 4676774"/>
                <a:gd name="connsiteX176" fmla="*/ 3165475 w 5559425"/>
                <a:gd name="connsiteY176" fmla="*/ 2073274 h 4676774"/>
                <a:gd name="connsiteX177" fmla="*/ 3225800 w 5559425"/>
                <a:gd name="connsiteY177" fmla="*/ 2089149 h 4676774"/>
                <a:gd name="connsiteX178" fmla="*/ 3238500 w 5559425"/>
                <a:gd name="connsiteY178" fmla="*/ 2089149 h 4676774"/>
                <a:gd name="connsiteX179" fmla="*/ 3251200 w 5559425"/>
                <a:gd name="connsiteY179" fmla="*/ 2082799 h 4676774"/>
                <a:gd name="connsiteX180" fmla="*/ 3260725 w 5559425"/>
                <a:gd name="connsiteY180" fmla="*/ 2073274 h 4676774"/>
                <a:gd name="connsiteX181" fmla="*/ 3273425 w 5559425"/>
                <a:gd name="connsiteY181" fmla="*/ 2054224 h 4676774"/>
                <a:gd name="connsiteX182" fmla="*/ 3295650 w 5559425"/>
                <a:gd name="connsiteY182" fmla="*/ 2006599 h 4676774"/>
                <a:gd name="connsiteX183" fmla="*/ 3311525 w 5559425"/>
                <a:gd name="connsiteY183" fmla="*/ 1958974 h 4676774"/>
                <a:gd name="connsiteX184" fmla="*/ 3321050 w 5559425"/>
                <a:gd name="connsiteY184" fmla="*/ 1904999 h 4676774"/>
                <a:gd name="connsiteX185" fmla="*/ 3324225 w 5559425"/>
                <a:gd name="connsiteY185" fmla="*/ 1857374 h 4676774"/>
                <a:gd name="connsiteX186" fmla="*/ 3324225 w 5559425"/>
                <a:gd name="connsiteY186" fmla="*/ 1835149 h 4676774"/>
                <a:gd name="connsiteX187" fmla="*/ 3317875 w 5559425"/>
                <a:gd name="connsiteY187" fmla="*/ 1819274 h 4676774"/>
                <a:gd name="connsiteX188" fmla="*/ 3311525 w 5559425"/>
                <a:gd name="connsiteY188" fmla="*/ 1806574 h 4676774"/>
                <a:gd name="connsiteX189" fmla="*/ 3298825 w 5559425"/>
                <a:gd name="connsiteY189" fmla="*/ 1797049 h 4676774"/>
                <a:gd name="connsiteX190" fmla="*/ 3254375 w 5559425"/>
                <a:gd name="connsiteY190" fmla="*/ 1784349 h 4676774"/>
                <a:gd name="connsiteX191" fmla="*/ 3197225 w 5559425"/>
                <a:gd name="connsiteY191" fmla="*/ 1768474 h 4676774"/>
                <a:gd name="connsiteX192" fmla="*/ 3159125 w 5559425"/>
                <a:gd name="connsiteY192" fmla="*/ 1762124 h 4676774"/>
                <a:gd name="connsiteX193" fmla="*/ 3117850 w 5559425"/>
                <a:gd name="connsiteY193" fmla="*/ 1755774 h 4676774"/>
                <a:gd name="connsiteX194" fmla="*/ 3019425 w 5559425"/>
                <a:gd name="connsiteY194" fmla="*/ 1746249 h 4676774"/>
                <a:gd name="connsiteX195" fmla="*/ 3019425 w 5559425"/>
                <a:gd name="connsiteY195" fmla="*/ 1609724 h 4676774"/>
                <a:gd name="connsiteX196" fmla="*/ 3019425 w 5559425"/>
                <a:gd name="connsiteY196" fmla="*/ 1555749 h 4676774"/>
                <a:gd name="connsiteX197" fmla="*/ 3016250 w 5559425"/>
                <a:gd name="connsiteY197" fmla="*/ 1533524 h 4676774"/>
                <a:gd name="connsiteX198" fmla="*/ 3009900 w 5559425"/>
                <a:gd name="connsiteY198" fmla="*/ 1520824 h 4676774"/>
                <a:gd name="connsiteX199" fmla="*/ 3003550 w 5559425"/>
                <a:gd name="connsiteY199" fmla="*/ 1511299 h 4676774"/>
                <a:gd name="connsiteX200" fmla="*/ 2990850 w 5559425"/>
                <a:gd name="connsiteY200" fmla="*/ 1501774 h 4676774"/>
                <a:gd name="connsiteX201" fmla="*/ 2968625 w 5559425"/>
                <a:gd name="connsiteY201" fmla="*/ 1498599 h 4676774"/>
                <a:gd name="connsiteX202" fmla="*/ 2943225 w 5559425"/>
                <a:gd name="connsiteY202" fmla="*/ 1498599 h 4676774"/>
                <a:gd name="connsiteX203" fmla="*/ 2762250 w 5559425"/>
                <a:gd name="connsiteY203" fmla="*/ 1498599 h 4676774"/>
                <a:gd name="connsiteX204" fmla="*/ 2077933 w 5559425"/>
                <a:gd name="connsiteY204" fmla="*/ 438148 h 4676774"/>
                <a:gd name="connsiteX205" fmla="*/ 2048669 w 5559425"/>
                <a:gd name="connsiteY205" fmla="*/ 467412 h 4676774"/>
                <a:gd name="connsiteX206" fmla="*/ 2048669 w 5559425"/>
                <a:gd name="connsiteY206" fmla="*/ 769928 h 4676774"/>
                <a:gd name="connsiteX207" fmla="*/ 2075397 w 5559425"/>
                <a:gd name="connsiteY207" fmla="*/ 778225 h 4676774"/>
                <a:gd name="connsiteX208" fmla="*/ 2174524 w 5559425"/>
                <a:gd name="connsiteY208" fmla="*/ 877352 h 4676774"/>
                <a:gd name="connsiteX209" fmla="*/ 2184888 w 5559425"/>
                <a:gd name="connsiteY209" fmla="*/ 928686 h 4676774"/>
                <a:gd name="connsiteX210" fmla="*/ 3371361 w 5559425"/>
                <a:gd name="connsiteY210" fmla="*/ 928686 h 4676774"/>
                <a:gd name="connsiteX211" fmla="*/ 3381725 w 5559425"/>
                <a:gd name="connsiteY211" fmla="*/ 877352 h 4676774"/>
                <a:gd name="connsiteX212" fmla="*/ 3480853 w 5559425"/>
                <a:gd name="connsiteY212" fmla="*/ 778224 h 4676774"/>
                <a:gd name="connsiteX213" fmla="*/ 3507582 w 5559425"/>
                <a:gd name="connsiteY213" fmla="*/ 769927 h 4676774"/>
                <a:gd name="connsiteX214" fmla="*/ 3507582 w 5559425"/>
                <a:gd name="connsiteY214" fmla="*/ 467412 h 4676774"/>
                <a:gd name="connsiteX215" fmla="*/ 3478318 w 5559425"/>
                <a:gd name="connsiteY215" fmla="*/ 438148 h 4676774"/>
                <a:gd name="connsiteX216" fmla="*/ 2060754 w 5559425"/>
                <a:gd name="connsiteY216" fmla="*/ 0 h 4676774"/>
                <a:gd name="connsiteX217" fmla="*/ 3495494 w 5559425"/>
                <a:gd name="connsiteY217" fmla="*/ 0 h 4676774"/>
                <a:gd name="connsiteX218" fmla="*/ 3949699 w 5559425"/>
                <a:gd name="connsiteY218" fmla="*/ 454204 h 4676774"/>
                <a:gd name="connsiteX219" fmla="*/ 3949699 w 5559425"/>
                <a:gd name="connsiteY219" fmla="*/ 772638 h 4676774"/>
                <a:gd name="connsiteX220" fmla="*/ 3967697 w 5559425"/>
                <a:gd name="connsiteY220" fmla="*/ 778224 h 4676774"/>
                <a:gd name="connsiteX221" fmla="*/ 4066824 w 5559425"/>
                <a:gd name="connsiteY221" fmla="*/ 877352 h 4676774"/>
                <a:gd name="connsiteX222" fmla="*/ 4077188 w 5559425"/>
                <a:gd name="connsiteY222" fmla="*/ 928686 h 4676774"/>
                <a:gd name="connsiteX223" fmla="*/ 5316011 w 5559425"/>
                <a:gd name="connsiteY223" fmla="*/ 928686 h 4676774"/>
                <a:gd name="connsiteX224" fmla="*/ 5559425 w 5559425"/>
                <a:gd name="connsiteY224" fmla="*/ 1172100 h 4676774"/>
                <a:gd name="connsiteX225" fmla="*/ 5559425 w 5559425"/>
                <a:gd name="connsiteY225" fmla="*/ 4355572 h 4676774"/>
                <a:gd name="connsiteX226" fmla="*/ 5316011 w 5559425"/>
                <a:gd name="connsiteY226" fmla="*/ 4598986 h 4676774"/>
                <a:gd name="connsiteX227" fmla="*/ 4950129 w 5559425"/>
                <a:gd name="connsiteY227" fmla="*/ 4598986 h 4676774"/>
                <a:gd name="connsiteX228" fmla="*/ 4924434 w 5559425"/>
                <a:gd name="connsiteY228" fmla="*/ 4637096 h 4676774"/>
                <a:gd name="connsiteX229" fmla="*/ 4828643 w 5559425"/>
                <a:gd name="connsiteY229" fmla="*/ 4676774 h 4676774"/>
                <a:gd name="connsiteX230" fmla="*/ 4572531 w 5559425"/>
                <a:gd name="connsiteY230" fmla="*/ 4676774 h 4676774"/>
                <a:gd name="connsiteX231" fmla="*/ 4476740 w 5559425"/>
                <a:gd name="connsiteY231" fmla="*/ 4637096 h 4676774"/>
                <a:gd name="connsiteX232" fmla="*/ 4451046 w 5559425"/>
                <a:gd name="connsiteY232" fmla="*/ 4598986 h 4676774"/>
                <a:gd name="connsiteX233" fmla="*/ 1063928 w 5559425"/>
                <a:gd name="connsiteY233" fmla="*/ 4598986 h 4676774"/>
                <a:gd name="connsiteX234" fmla="*/ 1038234 w 5559425"/>
                <a:gd name="connsiteY234" fmla="*/ 4637096 h 4676774"/>
                <a:gd name="connsiteX235" fmla="*/ 942443 w 5559425"/>
                <a:gd name="connsiteY235" fmla="*/ 4676774 h 4676774"/>
                <a:gd name="connsiteX236" fmla="*/ 686331 w 5559425"/>
                <a:gd name="connsiteY236" fmla="*/ 4676774 h 4676774"/>
                <a:gd name="connsiteX237" fmla="*/ 590540 w 5559425"/>
                <a:gd name="connsiteY237" fmla="*/ 4637096 h 4676774"/>
                <a:gd name="connsiteX238" fmla="*/ 564846 w 5559425"/>
                <a:gd name="connsiteY238" fmla="*/ 4598986 h 4676774"/>
                <a:gd name="connsiteX239" fmla="*/ 243414 w 5559425"/>
                <a:gd name="connsiteY239" fmla="*/ 4598986 h 4676774"/>
                <a:gd name="connsiteX240" fmla="*/ 0 w 5559425"/>
                <a:gd name="connsiteY240" fmla="*/ 4355572 h 4676774"/>
                <a:gd name="connsiteX241" fmla="*/ 0 w 5559425"/>
                <a:gd name="connsiteY241" fmla="*/ 1172100 h 4676774"/>
                <a:gd name="connsiteX242" fmla="*/ 243414 w 5559425"/>
                <a:gd name="connsiteY242" fmla="*/ 928686 h 4676774"/>
                <a:gd name="connsiteX243" fmla="*/ 1479061 w 5559425"/>
                <a:gd name="connsiteY243" fmla="*/ 928686 h 4676774"/>
                <a:gd name="connsiteX244" fmla="*/ 1489425 w 5559425"/>
                <a:gd name="connsiteY244" fmla="*/ 877352 h 4676774"/>
                <a:gd name="connsiteX245" fmla="*/ 1588552 w 5559425"/>
                <a:gd name="connsiteY245" fmla="*/ 778225 h 4676774"/>
                <a:gd name="connsiteX246" fmla="*/ 1606549 w 5559425"/>
                <a:gd name="connsiteY246" fmla="*/ 772638 h 4676774"/>
                <a:gd name="connsiteX247" fmla="*/ 1606549 w 5559425"/>
                <a:gd name="connsiteY247" fmla="*/ 454204 h 4676774"/>
                <a:gd name="connsiteX248" fmla="*/ 2060754 w 5559425"/>
                <a:gd name="connsiteY248" fmla="*/ 0 h 467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</a:cxnLst>
              <a:rect l="l" t="t" r="r" b="b"/>
              <a:pathLst>
                <a:path w="5559425" h="4676774">
                  <a:moveTo>
                    <a:pt x="2733675" y="1498599"/>
                  </a:moveTo>
                  <a:lnTo>
                    <a:pt x="2708275" y="1501774"/>
                  </a:lnTo>
                  <a:lnTo>
                    <a:pt x="2689225" y="1511299"/>
                  </a:lnTo>
                  <a:lnTo>
                    <a:pt x="2673350" y="1520824"/>
                  </a:lnTo>
                  <a:lnTo>
                    <a:pt x="2663825" y="1536699"/>
                  </a:lnTo>
                  <a:lnTo>
                    <a:pt x="2657475" y="1555749"/>
                  </a:lnTo>
                  <a:lnTo>
                    <a:pt x="2654300" y="1577974"/>
                  </a:lnTo>
                  <a:lnTo>
                    <a:pt x="2654300" y="1603374"/>
                  </a:lnTo>
                  <a:lnTo>
                    <a:pt x="2654300" y="1758949"/>
                  </a:lnTo>
                  <a:lnTo>
                    <a:pt x="2593975" y="1771649"/>
                  </a:lnTo>
                  <a:lnTo>
                    <a:pt x="2540000" y="1787524"/>
                  </a:lnTo>
                  <a:lnTo>
                    <a:pt x="2492375" y="1806574"/>
                  </a:lnTo>
                  <a:lnTo>
                    <a:pt x="2444750" y="1828799"/>
                  </a:lnTo>
                  <a:lnTo>
                    <a:pt x="2400300" y="1854199"/>
                  </a:lnTo>
                  <a:lnTo>
                    <a:pt x="2362200" y="1879599"/>
                  </a:lnTo>
                  <a:lnTo>
                    <a:pt x="2327275" y="1911349"/>
                  </a:lnTo>
                  <a:lnTo>
                    <a:pt x="2292350" y="1943099"/>
                  </a:lnTo>
                  <a:lnTo>
                    <a:pt x="2266950" y="1978024"/>
                  </a:lnTo>
                  <a:lnTo>
                    <a:pt x="2241550" y="2016124"/>
                  </a:lnTo>
                  <a:lnTo>
                    <a:pt x="2219325" y="2054224"/>
                  </a:lnTo>
                  <a:lnTo>
                    <a:pt x="2203450" y="2092324"/>
                  </a:lnTo>
                  <a:lnTo>
                    <a:pt x="2190750" y="2130424"/>
                  </a:lnTo>
                  <a:lnTo>
                    <a:pt x="2181225" y="2168524"/>
                  </a:lnTo>
                  <a:lnTo>
                    <a:pt x="2174875" y="2209799"/>
                  </a:lnTo>
                  <a:lnTo>
                    <a:pt x="2171700" y="2251074"/>
                  </a:lnTo>
                  <a:lnTo>
                    <a:pt x="2174875" y="2314574"/>
                  </a:lnTo>
                  <a:lnTo>
                    <a:pt x="2184400" y="2371724"/>
                  </a:lnTo>
                  <a:lnTo>
                    <a:pt x="2197100" y="2425699"/>
                  </a:lnTo>
                  <a:lnTo>
                    <a:pt x="2216150" y="2476499"/>
                  </a:lnTo>
                  <a:lnTo>
                    <a:pt x="2238375" y="2520949"/>
                  </a:lnTo>
                  <a:lnTo>
                    <a:pt x="2266950" y="2562224"/>
                  </a:lnTo>
                  <a:lnTo>
                    <a:pt x="2298700" y="2603499"/>
                  </a:lnTo>
                  <a:lnTo>
                    <a:pt x="2333625" y="2638424"/>
                  </a:lnTo>
                  <a:lnTo>
                    <a:pt x="2371725" y="2670174"/>
                  </a:lnTo>
                  <a:lnTo>
                    <a:pt x="2413000" y="2701924"/>
                  </a:lnTo>
                  <a:lnTo>
                    <a:pt x="2457450" y="2730499"/>
                  </a:lnTo>
                  <a:lnTo>
                    <a:pt x="2501900" y="2755899"/>
                  </a:lnTo>
                  <a:lnTo>
                    <a:pt x="2600325" y="2803524"/>
                  </a:lnTo>
                  <a:lnTo>
                    <a:pt x="2701925" y="2844799"/>
                  </a:lnTo>
                  <a:lnTo>
                    <a:pt x="2790825" y="2882899"/>
                  </a:lnTo>
                  <a:lnTo>
                    <a:pt x="2863850" y="2920999"/>
                  </a:lnTo>
                  <a:lnTo>
                    <a:pt x="2924175" y="2955924"/>
                  </a:lnTo>
                  <a:lnTo>
                    <a:pt x="2946400" y="2974974"/>
                  </a:lnTo>
                  <a:lnTo>
                    <a:pt x="2968625" y="2994024"/>
                  </a:lnTo>
                  <a:lnTo>
                    <a:pt x="2984500" y="3009899"/>
                  </a:lnTo>
                  <a:lnTo>
                    <a:pt x="3000375" y="3032124"/>
                  </a:lnTo>
                  <a:lnTo>
                    <a:pt x="3013075" y="3051174"/>
                  </a:lnTo>
                  <a:lnTo>
                    <a:pt x="3022600" y="3073399"/>
                  </a:lnTo>
                  <a:lnTo>
                    <a:pt x="3028950" y="3095624"/>
                  </a:lnTo>
                  <a:lnTo>
                    <a:pt x="3035300" y="3121024"/>
                  </a:lnTo>
                  <a:lnTo>
                    <a:pt x="3038475" y="3146424"/>
                  </a:lnTo>
                  <a:lnTo>
                    <a:pt x="3041650" y="3171824"/>
                  </a:lnTo>
                  <a:lnTo>
                    <a:pt x="3038475" y="3203574"/>
                  </a:lnTo>
                  <a:lnTo>
                    <a:pt x="3032125" y="3232149"/>
                  </a:lnTo>
                  <a:lnTo>
                    <a:pt x="3025775" y="3257549"/>
                  </a:lnTo>
                  <a:lnTo>
                    <a:pt x="3013075" y="3279774"/>
                  </a:lnTo>
                  <a:lnTo>
                    <a:pt x="2997200" y="3301999"/>
                  </a:lnTo>
                  <a:lnTo>
                    <a:pt x="2978150" y="3317874"/>
                  </a:lnTo>
                  <a:lnTo>
                    <a:pt x="2955925" y="3333749"/>
                  </a:lnTo>
                  <a:lnTo>
                    <a:pt x="2927350" y="3349624"/>
                  </a:lnTo>
                  <a:lnTo>
                    <a:pt x="2898775" y="3359149"/>
                  </a:lnTo>
                  <a:lnTo>
                    <a:pt x="2870200" y="3371849"/>
                  </a:lnTo>
                  <a:lnTo>
                    <a:pt x="2803525" y="3384549"/>
                  </a:lnTo>
                  <a:lnTo>
                    <a:pt x="2733675" y="3394074"/>
                  </a:lnTo>
                  <a:lnTo>
                    <a:pt x="2657475" y="3397249"/>
                  </a:lnTo>
                  <a:lnTo>
                    <a:pt x="2581275" y="3397249"/>
                  </a:lnTo>
                  <a:lnTo>
                    <a:pt x="2517775" y="3390899"/>
                  </a:lnTo>
                  <a:lnTo>
                    <a:pt x="2457450" y="3384549"/>
                  </a:lnTo>
                  <a:lnTo>
                    <a:pt x="2406650" y="3375024"/>
                  </a:lnTo>
                  <a:lnTo>
                    <a:pt x="2324100" y="3349624"/>
                  </a:lnTo>
                  <a:lnTo>
                    <a:pt x="2257425" y="3324224"/>
                  </a:lnTo>
                  <a:lnTo>
                    <a:pt x="2232025" y="3314699"/>
                  </a:lnTo>
                  <a:lnTo>
                    <a:pt x="2212975" y="3308349"/>
                  </a:lnTo>
                  <a:lnTo>
                    <a:pt x="2203450" y="3311524"/>
                  </a:lnTo>
                  <a:lnTo>
                    <a:pt x="2193925" y="3317874"/>
                  </a:lnTo>
                  <a:lnTo>
                    <a:pt x="2184400" y="3330574"/>
                  </a:lnTo>
                  <a:lnTo>
                    <a:pt x="2174875" y="3346449"/>
                  </a:lnTo>
                  <a:lnTo>
                    <a:pt x="2159000" y="3390899"/>
                  </a:lnTo>
                  <a:lnTo>
                    <a:pt x="2146300" y="3441699"/>
                  </a:lnTo>
                  <a:lnTo>
                    <a:pt x="2133600" y="3495674"/>
                  </a:lnTo>
                  <a:lnTo>
                    <a:pt x="2130425" y="3546474"/>
                  </a:lnTo>
                  <a:lnTo>
                    <a:pt x="2130425" y="3568699"/>
                  </a:lnTo>
                  <a:lnTo>
                    <a:pt x="2130425" y="3587749"/>
                  </a:lnTo>
                  <a:lnTo>
                    <a:pt x="2133600" y="3600449"/>
                  </a:lnTo>
                  <a:lnTo>
                    <a:pt x="2139950" y="3606799"/>
                  </a:lnTo>
                  <a:lnTo>
                    <a:pt x="2168525" y="3622674"/>
                  </a:lnTo>
                  <a:lnTo>
                    <a:pt x="2203450" y="3641724"/>
                  </a:lnTo>
                  <a:lnTo>
                    <a:pt x="2247900" y="3657599"/>
                  </a:lnTo>
                  <a:lnTo>
                    <a:pt x="2301875" y="3673474"/>
                  </a:lnTo>
                  <a:lnTo>
                    <a:pt x="2362200" y="3689349"/>
                  </a:lnTo>
                  <a:lnTo>
                    <a:pt x="2432050" y="3702049"/>
                  </a:lnTo>
                  <a:lnTo>
                    <a:pt x="2511425" y="3711574"/>
                  </a:lnTo>
                  <a:lnTo>
                    <a:pt x="2597150" y="3717924"/>
                  </a:lnTo>
                  <a:lnTo>
                    <a:pt x="2597150" y="3829049"/>
                  </a:lnTo>
                  <a:lnTo>
                    <a:pt x="2597150" y="3860799"/>
                  </a:lnTo>
                  <a:lnTo>
                    <a:pt x="2603500" y="3886199"/>
                  </a:lnTo>
                  <a:lnTo>
                    <a:pt x="2609850" y="3905249"/>
                  </a:lnTo>
                  <a:lnTo>
                    <a:pt x="2619375" y="3921124"/>
                  </a:lnTo>
                  <a:lnTo>
                    <a:pt x="2632075" y="3930649"/>
                  </a:lnTo>
                  <a:lnTo>
                    <a:pt x="2647950" y="3936999"/>
                  </a:lnTo>
                  <a:lnTo>
                    <a:pt x="2670175" y="3940174"/>
                  </a:lnTo>
                  <a:lnTo>
                    <a:pt x="2695575" y="3940174"/>
                  </a:lnTo>
                  <a:lnTo>
                    <a:pt x="2879725" y="3940174"/>
                  </a:lnTo>
                  <a:lnTo>
                    <a:pt x="2905125" y="3940174"/>
                  </a:lnTo>
                  <a:lnTo>
                    <a:pt x="2924175" y="3936999"/>
                  </a:lnTo>
                  <a:lnTo>
                    <a:pt x="2940050" y="3930649"/>
                  </a:lnTo>
                  <a:lnTo>
                    <a:pt x="2946400" y="3924299"/>
                  </a:lnTo>
                  <a:lnTo>
                    <a:pt x="2952750" y="3911599"/>
                  </a:lnTo>
                  <a:lnTo>
                    <a:pt x="2959100" y="3892549"/>
                  </a:lnTo>
                  <a:lnTo>
                    <a:pt x="2959100" y="3870324"/>
                  </a:lnTo>
                  <a:lnTo>
                    <a:pt x="2962275" y="3841749"/>
                  </a:lnTo>
                  <a:lnTo>
                    <a:pt x="2962275" y="3689349"/>
                  </a:lnTo>
                  <a:lnTo>
                    <a:pt x="3009900" y="3679824"/>
                  </a:lnTo>
                  <a:lnTo>
                    <a:pt x="3057525" y="3663949"/>
                  </a:lnTo>
                  <a:lnTo>
                    <a:pt x="3101975" y="3648074"/>
                  </a:lnTo>
                  <a:lnTo>
                    <a:pt x="3146425" y="3629024"/>
                  </a:lnTo>
                  <a:lnTo>
                    <a:pt x="3187700" y="3609974"/>
                  </a:lnTo>
                  <a:lnTo>
                    <a:pt x="3225800" y="3584574"/>
                  </a:lnTo>
                  <a:lnTo>
                    <a:pt x="3260725" y="3555999"/>
                  </a:lnTo>
                  <a:lnTo>
                    <a:pt x="3295650" y="3527424"/>
                  </a:lnTo>
                  <a:lnTo>
                    <a:pt x="3324225" y="3492499"/>
                  </a:lnTo>
                  <a:lnTo>
                    <a:pt x="3349625" y="3454399"/>
                  </a:lnTo>
                  <a:lnTo>
                    <a:pt x="3371850" y="3413124"/>
                  </a:lnTo>
                  <a:lnTo>
                    <a:pt x="3390900" y="3371849"/>
                  </a:lnTo>
                  <a:lnTo>
                    <a:pt x="3406775" y="3324224"/>
                  </a:lnTo>
                  <a:lnTo>
                    <a:pt x="3419475" y="3270249"/>
                  </a:lnTo>
                  <a:lnTo>
                    <a:pt x="3425825" y="3216274"/>
                  </a:lnTo>
                  <a:lnTo>
                    <a:pt x="3429000" y="3155949"/>
                  </a:lnTo>
                  <a:lnTo>
                    <a:pt x="3425825" y="3101974"/>
                  </a:lnTo>
                  <a:lnTo>
                    <a:pt x="3419475" y="3051174"/>
                  </a:lnTo>
                  <a:lnTo>
                    <a:pt x="3406775" y="3003549"/>
                  </a:lnTo>
                  <a:lnTo>
                    <a:pt x="3394075" y="2955924"/>
                  </a:lnTo>
                  <a:lnTo>
                    <a:pt x="3371850" y="2911474"/>
                  </a:lnTo>
                  <a:lnTo>
                    <a:pt x="3349625" y="2870199"/>
                  </a:lnTo>
                  <a:lnTo>
                    <a:pt x="3317875" y="2828924"/>
                  </a:lnTo>
                  <a:lnTo>
                    <a:pt x="3286125" y="2790824"/>
                  </a:lnTo>
                  <a:lnTo>
                    <a:pt x="3248025" y="2755899"/>
                  </a:lnTo>
                  <a:lnTo>
                    <a:pt x="3206750" y="2720974"/>
                  </a:lnTo>
                  <a:lnTo>
                    <a:pt x="3162300" y="2689224"/>
                  </a:lnTo>
                  <a:lnTo>
                    <a:pt x="3114675" y="2657474"/>
                  </a:lnTo>
                  <a:lnTo>
                    <a:pt x="3063875" y="2625724"/>
                  </a:lnTo>
                  <a:lnTo>
                    <a:pt x="3006725" y="2597149"/>
                  </a:lnTo>
                  <a:lnTo>
                    <a:pt x="2946400" y="2568574"/>
                  </a:lnTo>
                  <a:lnTo>
                    <a:pt x="2886075" y="2539999"/>
                  </a:lnTo>
                  <a:lnTo>
                    <a:pt x="2806700" y="2508249"/>
                  </a:lnTo>
                  <a:lnTo>
                    <a:pt x="2740025" y="2476499"/>
                  </a:lnTo>
                  <a:lnTo>
                    <a:pt x="2682875" y="2441574"/>
                  </a:lnTo>
                  <a:lnTo>
                    <a:pt x="2635250" y="2409824"/>
                  </a:lnTo>
                  <a:lnTo>
                    <a:pt x="2616200" y="2393949"/>
                  </a:lnTo>
                  <a:lnTo>
                    <a:pt x="2600325" y="2378074"/>
                  </a:lnTo>
                  <a:lnTo>
                    <a:pt x="2587625" y="2359024"/>
                  </a:lnTo>
                  <a:lnTo>
                    <a:pt x="2574925" y="2339974"/>
                  </a:lnTo>
                  <a:lnTo>
                    <a:pt x="2565400" y="2320924"/>
                  </a:lnTo>
                  <a:lnTo>
                    <a:pt x="2559050" y="2298699"/>
                  </a:lnTo>
                  <a:lnTo>
                    <a:pt x="2555875" y="2276474"/>
                  </a:lnTo>
                  <a:lnTo>
                    <a:pt x="2552700" y="2251074"/>
                  </a:lnTo>
                  <a:lnTo>
                    <a:pt x="2555875" y="2228849"/>
                  </a:lnTo>
                  <a:lnTo>
                    <a:pt x="2559050" y="2206624"/>
                  </a:lnTo>
                  <a:lnTo>
                    <a:pt x="2562225" y="2184399"/>
                  </a:lnTo>
                  <a:lnTo>
                    <a:pt x="2571750" y="2162174"/>
                  </a:lnTo>
                  <a:lnTo>
                    <a:pt x="2581275" y="2143124"/>
                  </a:lnTo>
                  <a:lnTo>
                    <a:pt x="2593975" y="2124074"/>
                  </a:lnTo>
                  <a:lnTo>
                    <a:pt x="2609850" y="2108199"/>
                  </a:lnTo>
                  <a:lnTo>
                    <a:pt x="2625725" y="2092324"/>
                  </a:lnTo>
                  <a:lnTo>
                    <a:pt x="2644775" y="2079624"/>
                  </a:lnTo>
                  <a:lnTo>
                    <a:pt x="2667000" y="2066924"/>
                  </a:lnTo>
                  <a:lnTo>
                    <a:pt x="2695575" y="2057399"/>
                  </a:lnTo>
                  <a:lnTo>
                    <a:pt x="2724150" y="2047874"/>
                  </a:lnTo>
                  <a:lnTo>
                    <a:pt x="2759075" y="2041524"/>
                  </a:lnTo>
                  <a:lnTo>
                    <a:pt x="2797175" y="2038349"/>
                  </a:lnTo>
                  <a:lnTo>
                    <a:pt x="2838450" y="2035174"/>
                  </a:lnTo>
                  <a:lnTo>
                    <a:pt x="2886075" y="2035174"/>
                  </a:lnTo>
                  <a:lnTo>
                    <a:pt x="2933700" y="2035174"/>
                  </a:lnTo>
                  <a:lnTo>
                    <a:pt x="2981325" y="2038349"/>
                  </a:lnTo>
                  <a:lnTo>
                    <a:pt x="3032125" y="2044699"/>
                  </a:lnTo>
                  <a:lnTo>
                    <a:pt x="3079750" y="2054224"/>
                  </a:lnTo>
                  <a:lnTo>
                    <a:pt x="3165475" y="2073274"/>
                  </a:lnTo>
                  <a:lnTo>
                    <a:pt x="3225800" y="2089149"/>
                  </a:lnTo>
                  <a:lnTo>
                    <a:pt x="3238500" y="2089149"/>
                  </a:lnTo>
                  <a:lnTo>
                    <a:pt x="3251200" y="2082799"/>
                  </a:lnTo>
                  <a:lnTo>
                    <a:pt x="3260725" y="2073274"/>
                  </a:lnTo>
                  <a:lnTo>
                    <a:pt x="3273425" y="2054224"/>
                  </a:lnTo>
                  <a:lnTo>
                    <a:pt x="3295650" y="2006599"/>
                  </a:lnTo>
                  <a:lnTo>
                    <a:pt x="3311525" y="1958974"/>
                  </a:lnTo>
                  <a:lnTo>
                    <a:pt x="3321050" y="1904999"/>
                  </a:lnTo>
                  <a:lnTo>
                    <a:pt x="3324225" y="1857374"/>
                  </a:lnTo>
                  <a:lnTo>
                    <a:pt x="3324225" y="1835149"/>
                  </a:lnTo>
                  <a:lnTo>
                    <a:pt x="3317875" y="1819274"/>
                  </a:lnTo>
                  <a:lnTo>
                    <a:pt x="3311525" y="1806574"/>
                  </a:lnTo>
                  <a:lnTo>
                    <a:pt x="3298825" y="1797049"/>
                  </a:lnTo>
                  <a:lnTo>
                    <a:pt x="3254375" y="1784349"/>
                  </a:lnTo>
                  <a:lnTo>
                    <a:pt x="3197225" y="1768474"/>
                  </a:lnTo>
                  <a:lnTo>
                    <a:pt x="3159125" y="1762124"/>
                  </a:lnTo>
                  <a:lnTo>
                    <a:pt x="3117850" y="1755774"/>
                  </a:lnTo>
                  <a:lnTo>
                    <a:pt x="3019425" y="1746249"/>
                  </a:lnTo>
                  <a:lnTo>
                    <a:pt x="3019425" y="1609724"/>
                  </a:lnTo>
                  <a:lnTo>
                    <a:pt x="3019425" y="1555749"/>
                  </a:lnTo>
                  <a:lnTo>
                    <a:pt x="3016250" y="1533524"/>
                  </a:lnTo>
                  <a:lnTo>
                    <a:pt x="3009900" y="1520824"/>
                  </a:lnTo>
                  <a:lnTo>
                    <a:pt x="3003550" y="1511299"/>
                  </a:lnTo>
                  <a:lnTo>
                    <a:pt x="2990850" y="1501774"/>
                  </a:lnTo>
                  <a:lnTo>
                    <a:pt x="2968625" y="1498599"/>
                  </a:lnTo>
                  <a:lnTo>
                    <a:pt x="2943225" y="1498599"/>
                  </a:lnTo>
                  <a:lnTo>
                    <a:pt x="2762250" y="1498599"/>
                  </a:lnTo>
                  <a:close/>
                  <a:moveTo>
                    <a:pt x="2077933" y="438148"/>
                  </a:moveTo>
                  <a:cubicBezTo>
                    <a:pt x="2061771" y="438148"/>
                    <a:pt x="2048669" y="451250"/>
                    <a:pt x="2048669" y="467412"/>
                  </a:cubicBezTo>
                  <a:lnTo>
                    <a:pt x="2048669" y="769928"/>
                  </a:lnTo>
                  <a:lnTo>
                    <a:pt x="2075397" y="778225"/>
                  </a:lnTo>
                  <a:cubicBezTo>
                    <a:pt x="2119967" y="797076"/>
                    <a:pt x="2155673" y="832782"/>
                    <a:pt x="2174524" y="877352"/>
                  </a:cubicBezTo>
                  <a:lnTo>
                    <a:pt x="2184888" y="928686"/>
                  </a:lnTo>
                  <a:lnTo>
                    <a:pt x="3371361" y="928686"/>
                  </a:lnTo>
                  <a:lnTo>
                    <a:pt x="3381725" y="877352"/>
                  </a:lnTo>
                  <a:cubicBezTo>
                    <a:pt x="3400577" y="832782"/>
                    <a:pt x="3436283" y="797076"/>
                    <a:pt x="3480853" y="778224"/>
                  </a:cubicBezTo>
                  <a:lnTo>
                    <a:pt x="3507582" y="769927"/>
                  </a:lnTo>
                  <a:lnTo>
                    <a:pt x="3507582" y="467412"/>
                  </a:lnTo>
                  <a:cubicBezTo>
                    <a:pt x="3507582" y="451250"/>
                    <a:pt x="3494480" y="438148"/>
                    <a:pt x="3478318" y="438148"/>
                  </a:cubicBezTo>
                  <a:close/>
                  <a:moveTo>
                    <a:pt x="2060754" y="0"/>
                  </a:moveTo>
                  <a:lnTo>
                    <a:pt x="3495494" y="0"/>
                  </a:lnTo>
                  <a:cubicBezTo>
                    <a:pt x="3746344" y="0"/>
                    <a:pt x="3949699" y="203354"/>
                    <a:pt x="3949699" y="454204"/>
                  </a:cubicBezTo>
                  <a:lnTo>
                    <a:pt x="3949699" y="772638"/>
                  </a:lnTo>
                  <a:lnTo>
                    <a:pt x="3967697" y="778224"/>
                  </a:lnTo>
                  <a:cubicBezTo>
                    <a:pt x="4012267" y="797076"/>
                    <a:pt x="4047973" y="832782"/>
                    <a:pt x="4066824" y="877352"/>
                  </a:cubicBezTo>
                  <a:lnTo>
                    <a:pt x="4077188" y="928686"/>
                  </a:lnTo>
                  <a:lnTo>
                    <a:pt x="5316011" y="928686"/>
                  </a:lnTo>
                  <a:cubicBezTo>
                    <a:pt x="5450445" y="928686"/>
                    <a:pt x="5559425" y="1037666"/>
                    <a:pt x="5559425" y="1172100"/>
                  </a:cubicBezTo>
                  <a:lnTo>
                    <a:pt x="5559425" y="4355572"/>
                  </a:lnTo>
                  <a:cubicBezTo>
                    <a:pt x="5559425" y="4490006"/>
                    <a:pt x="5450445" y="4598986"/>
                    <a:pt x="5316011" y="4598986"/>
                  </a:cubicBezTo>
                  <a:lnTo>
                    <a:pt x="4950129" y="4598986"/>
                  </a:lnTo>
                  <a:lnTo>
                    <a:pt x="4924434" y="4637096"/>
                  </a:lnTo>
                  <a:cubicBezTo>
                    <a:pt x="4899919" y="4661611"/>
                    <a:pt x="4866052" y="4676774"/>
                    <a:pt x="4828643" y="4676774"/>
                  </a:cubicBezTo>
                  <a:lnTo>
                    <a:pt x="4572531" y="4676774"/>
                  </a:lnTo>
                  <a:cubicBezTo>
                    <a:pt x="4535123" y="4676774"/>
                    <a:pt x="4501256" y="4661611"/>
                    <a:pt x="4476740" y="4637096"/>
                  </a:cubicBezTo>
                  <a:lnTo>
                    <a:pt x="4451046" y="4598986"/>
                  </a:lnTo>
                  <a:lnTo>
                    <a:pt x="1063928" y="4598986"/>
                  </a:lnTo>
                  <a:lnTo>
                    <a:pt x="1038234" y="4637096"/>
                  </a:lnTo>
                  <a:cubicBezTo>
                    <a:pt x="1013719" y="4661611"/>
                    <a:pt x="979851" y="4676774"/>
                    <a:pt x="942443" y="4676774"/>
                  </a:cubicBezTo>
                  <a:lnTo>
                    <a:pt x="686331" y="4676774"/>
                  </a:lnTo>
                  <a:cubicBezTo>
                    <a:pt x="648922" y="4676774"/>
                    <a:pt x="615055" y="4661611"/>
                    <a:pt x="590540" y="4637096"/>
                  </a:cubicBezTo>
                  <a:lnTo>
                    <a:pt x="564846" y="4598986"/>
                  </a:lnTo>
                  <a:lnTo>
                    <a:pt x="243414" y="4598986"/>
                  </a:lnTo>
                  <a:cubicBezTo>
                    <a:pt x="108980" y="4598986"/>
                    <a:pt x="0" y="4490006"/>
                    <a:pt x="0" y="4355572"/>
                  </a:cubicBezTo>
                  <a:lnTo>
                    <a:pt x="0" y="1172100"/>
                  </a:lnTo>
                  <a:cubicBezTo>
                    <a:pt x="0" y="1037666"/>
                    <a:pt x="108980" y="928686"/>
                    <a:pt x="243414" y="928686"/>
                  </a:cubicBezTo>
                  <a:lnTo>
                    <a:pt x="1479061" y="928686"/>
                  </a:lnTo>
                  <a:lnTo>
                    <a:pt x="1489425" y="877352"/>
                  </a:lnTo>
                  <a:cubicBezTo>
                    <a:pt x="1508276" y="832782"/>
                    <a:pt x="1543982" y="797076"/>
                    <a:pt x="1588552" y="778225"/>
                  </a:cubicBezTo>
                  <a:lnTo>
                    <a:pt x="1606549" y="772638"/>
                  </a:lnTo>
                  <a:lnTo>
                    <a:pt x="1606549" y="454204"/>
                  </a:lnTo>
                  <a:cubicBezTo>
                    <a:pt x="1606549" y="203354"/>
                    <a:pt x="1809904" y="0"/>
                    <a:pt x="206075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85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 dirty="0">
                <a:solidFill>
                  <a:srgbClr val="FFFFFF"/>
                </a:solidFill>
                <a:ea typeface="方正黑体简体" panose="02010601030101010101" pitchFamily="2" charset="-122"/>
                <a:cs typeface="+mn-lt"/>
                <a:sym typeface="+mn-lt"/>
              </a:endParaRPr>
            </a:p>
          </p:txBody>
        </p:sp>
      </p:grpSp>
      <p:grpSp>
        <p:nvGrpSpPr>
          <p:cNvPr id="166" name="组合 165"/>
          <p:cNvGrpSpPr/>
          <p:nvPr/>
        </p:nvGrpSpPr>
        <p:grpSpPr>
          <a:xfrm>
            <a:off x="6298104" y="4605407"/>
            <a:ext cx="518953" cy="518953"/>
            <a:chOff x="7858125" y="5094288"/>
            <a:chExt cx="692150" cy="692150"/>
          </a:xfrm>
        </p:grpSpPr>
        <p:sp>
          <p:nvSpPr>
            <p:cNvPr id="167" name="椭圆 166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7858125" y="5094288"/>
              <a:ext cx="692150" cy="692150"/>
            </a:xfrm>
            <a:prstGeom prst="ellipse">
              <a:avLst/>
            </a:prstGeom>
            <a:solidFill>
              <a:srgbClr val="FB46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56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015" dirty="0">
                <a:solidFill>
                  <a:srgbClr val="FFFFFF"/>
                </a:solidFill>
                <a:ea typeface="方正黑体简体" panose="02010601030101010101" pitchFamily="2" charset="-122"/>
                <a:cs typeface="+mn-lt"/>
                <a:sym typeface="+mn-lt"/>
              </a:endParaRPr>
            </a:p>
          </p:txBody>
        </p:sp>
        <p:sp>
          <p:nvSpPr>
            <p:cNvPr id="168" name="KSO_Shape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 bwMode="auto">
            <a:xfrm>
              <a:off x="8016875" y="5265738"/>
              <a:ext cx="365125" cy="363537"/>
            </a:xfrm>
            <a:custGeom>
              <a:avLst/>
              <a:gdLst>
                <a:gd name="T0" fmla="*/ 2147483647 w 3896"/>
                <a:gd name="T1" fmla="*/ 2147483647 h 3896"/>
                <a:gd name="T2" fmla="*/ 0 w 3896"/>
                <a:gd name="T3" fmla="*/ 2147483647 h 3896"/>
                <a:gd name="T4" fmla="*/ 2147483647 w 3896"/>
                <a:gd name="T5" fmla="*/ 0 h 3896"/>
                <a:gd name="T6" fmla="*/ 2147483647 w 3896"/>
                <a:gd name="T7" fmla="*/ 2147483647 h 3896"/>
                <a:gd name="T8" fmla="*/ 2147483647 w 3896"/>
                <a:gd name="T9" fmla="*/ 2147483647 h 3896"/>
                <a:gd name="T10" fmla="*/ 2147483647 w 3896"/>
                <a:gd name="T11" fmla="*/ 2147483647 h 3896"/>
                <a:gd name="T12" fmla="*/ 2147483647 w 3896"/>
                <a:gd name="T13" fmla="*/ 2147483647 h 3896"/>
                <a:gd name="T14" fmla="*/ 2147483647 w 3896"/>
                <a:gd name="T15" fmla="*/ 2147483647 h 3896"/>
                <a:gd name="T16" fmla="*/ 2147483647 w 3896"/>
                <a:gd name="T17" fmla="*/ 2147483647 h 3896"/>
                <a:gd name="T18" fmla="*/ 2147483647 w 3896"/>
                <a:gd name="T19" fmla="*/ 2147483647 h 3896"/>
                <a:gd name="T20" fmla="*/ 2147483647 w 3896"/>
                <a:gd name="T21" fmla="*/ 2147483647 h 3896"/>
                <a:gd name="T22" fmla="*/ 2147483647 w 3896"/>
                <a:gd name="T23" fmla="*/ 2147483647 h 3896"/>
                <a:gd name="T24" fmla="*/ 2147483647 w 3896"/>
                <a:gd name="T25" fmla="*/ 2147483647 h 3896"/>
                <a:gd name="T26" fmla="*/ 2147483647 w 3896"/>
                <a:gd name="T27" fmla="*/ 2147483647 h 3896"/>
                <a:gd name="T28" fmla="*/ 2147483647 w 3896"/>
                <a:gd name="T29" fmla="*/ 2147483647 h 3896"/>
                <a:gd name="T30" fmla="*/ 2147483647 w 3896"/>
                <a:gd name="T31" fmla="*/ 2147483647 h 3896"/>
                <a:gd name="T32" fmla="*/ 2147483647 w 3896"/>
                <a:gd name="T33" fmla="*/ 2147483647 h 3896"/>
                <a:gd name="T34" fmla="*/ 2147483647 w 3896"/>
                <a:gd name="T35" fmla="*/ 2147483647 h 3896"/>
                <a:gd name="T36" fmla="*/ 2147483647 w 3896"/>
                <a:gd name="T37" fmla="*/ 2147483647 h 3896"/>
                <a:gd name="T38" fmla="*/ 2147483647 w 3896"/>
                <a:gd name="T39" fmla="*/ 2147483647 h 3896"/>
                <a:gd name="T40" fmla="*/ 2147483647 w 3896"/>
                <a:gd name="T41" fmla="*/ 2147483647 h 3896"/>
                <a:gd name="T42" fmla="*/ 2147483647 w 3896"/>
                <a:gd name="T43" fmla="*/ 2147483647 h 3896"/>
                <a:gd name="T44" fmla="*/ 2147483647 w 3896"/>
                <a:gd name="T45" fmla="*/ 2147483647 h 3896"/>
                <a:gd name="T46" fmla="*/ 2147483647 w 3896"/>
                <a:gd name="T47" fmla="*/ 2147483647 h 389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896" h="3896">
                  <a:moveTo>
                    <a:pt x="1948" y="3896"/>
                  </a:moveTo>
                  <a:cubicBezTo>
                    <a:pt x="872" y="3896"/>
                    <a:pt x="0" y="3024"/>
                    <a:pt x="0" y="1948"/>
                  </a:cubicBezTo>
                  <a:cubicBezTo>
                    <a:pt x="0" y="872"/>
                    <a:pt x="872" y="0"/>
                    <a:pt x="1948" y="0"/>
                  </a:cubicBezTo>
                  <a:cubicBezTo>
                    <a:pt x="3024" y="0"/>
                    <a:pt x="3896" y="872"/>
                    <a:pt x="3896" y="1948"/>
                  </a:cubicBezTo>
                  <a:cubicBezTo>
                    <a:pt x="3896" y="3024"/>
                    <a:pt x="3024" y="3896"/>
                    <a:pt x="1948" y="3896"/>
                  </a:cubicBezTo>
                  <a:close/>
                  <a:moveTo>
                    <a:pt x="3018" y="839"/>
                  </a:moveTo>
                  <a:cubicBezTo>
                    <a:pt x="2852" y="674"/>
                    <a:pt x="2687" y="839"/>
                    <a:pt x="2687" y="839"/>
                  </a:cubicBezTo>
                  <a:cubicBezTo>
                    <a:pt x="2108" y="1418"/>
                    <a:pt x="2108" y="1418"/>
                    <a:pt x="2108" y="1418"/>
                  </a:cubicBezTo>
                  <a:cubicBezTo>
                    <a:pt x="869" y="1170"/>
                    <a:pt x="869" y="1170"/>
                    <a:pt x="869" y="1170"/>
                  </a:cubicBezTo>
                  <a:cubicBezTo>
                    <a:pt x="703" y="1335"/>
                    <a:pt x="703" y="1335"/>
                    <a:pt x="703" y="1335"/>
                  </a:cubicBezTo>
                  <a:cubicBezTo>
                    <a:pt x="1695" y="1831"/>
                    <a:pt x="1695" y="1831"/>
                    <a:pt x="1695" y="1831"/>
                  </a:cubicBezTo>
                  <a:cubicBezTo>
                    <a:pt x="1232" y="2294"/>
                    <a:pt x="1232" y="2294"/>
                    <a:pt x="1232" y="2294"/>
                  </a:cubicBezTo>
                  <a:cubicBezTo>
                    <a:pt x="786" y="2245"/>
                    <a:pt x="786" y="2245"/>
                    <a:pt x="786" y="2245"/>
                  </a:cubicBezTo>
                  <a:cubicBezTo>
                    <a:pt x="621" y="2410"/>
                    <a:pt x="621" y="2410"/>
                    <a:pt x="621" y="2410"/>
                  </a:cubicBezTo>
                  <a:cubicBezTo>
                    <a:pt x="1199" y="2658"/>
                    <a:pt x="1199" y="2658"/>
                    <a:pt x="1199" y="2658"/>
                  </a:cubicBezTo>
                  <a:cubicBezTo>
                    <a:pt x="1447" y="3236"/>
                    <a:pt x="1447" y="3236"/>
                    <a:pt x="1447" y="3236"/>
                  </a:cubicBezTo>
                  <a:cubicBezTo>
                    <a:pt x="1612" y="3071"/>
                    <a:pt x="1612" y="3071"/>
                    <a:pt x="1612" y="3071"/>
                  </a:cubicBezTo>
                  <a:cubicBezTo>
                    <a:pt x="1563" y="2625"/>
                    <a:pt x="1563" y="2625"/>
                    <a:pt x="1563" y="2625"/>
                  </a:cubicBezTo>
                  <a:cubicBezTo>
                    <a:pt x="2026" y="2162"/>
                    <a:pt x="2026" y="2162"/>
                    <a:pt x="2026" y="2162"/>
                  </a:cubicBezTo>
                  <a:cubicBezTo>
                    <a:pt x="2522" y="3154"/>
                    <a:pt x="2522" y="3154"/>
                    <a:pt x="2522" y="3154"/>
                  </a:cubicBezTo>
                  <a:cubicBezTo>
                    <a:pt x="2687" y="2989"/>
                    <a:pt x="2687" y="2989"/>
                    <a:pt x="2687" y="2989"/>
                  </a:cubicBezTo>
                  <a:cubicBezTo>
                    <a:pt x="2439" y="1749"/>
                    <a:pt x="2439" y="1749"/>
                    <a:pt x="2439" y="1749"/>
                  </a:cubicBezTo>
                  <a:cubicBezTo>
                    <a:pt x="3018" y="1170"/>
                    <a:pt x="3018" y="1170"/>
                    <a:pt x="3018" y="1170"/>
                  </a:cubicBezTo>
                  <a:cubicBezTo>
                    <a:pt x="3018" y="1170"/>
                    <a:pt x="3183" y="1005"/>
                    <a:pt x="3018" y="8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 anchorCtr="1"/>
            <a:lstStyle/>
            <a:p>
              <a:pPr defTabSz="121856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015" dirty="0">
                <a:solidFill>
                  <a:srgbClr val="000000"/>
                </a:solidFill>
                <a:ea typeface="方正黑体简体" panose="02010601030101010101" pitchFamily="2" charset="-122"/>
                <a:cs typeface="+mn-lt"/>
                <a:sym typeface="+mn-lt"/>
              </a:endParaRPr>
            </a:p>
          </p:txBody>
        </p:sp>
      </p:grpSp>
      <p:sp>
        <p:nvSpPr>
          <p:cNvPr id="169" name="椭圆 168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<p:cNvSpPr/>
          <p:nvPr/>
        </p:nvSpPr>
        <p:spPr>
          <a:xfrm rot="19609735">
            <a:off x="3154363" y="2482268"/>
            <a:ext cx="153543" cy="153543"/>
          </a:xfrm>
          <a:prstGeom prst="ellipse">
            <a:avLst/>
          </a:prstGeom>
          <a:solidFill>
            <a:srgbClr val="FFA3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56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015" dirty="0">
              <a:solidFill>
                <a:srgbClr val="FFFFFF"/>
              </a:solidFill>
              <a:ea typeface="方正黑体简体" panose="02010601030101010101" pitchFamily="2" charset="-122"/>
              <a:cs typeface="+mn-lt"/>
              <a:sym typeface="+mn-lt"/>
            </a:endParaRPr>
          </a:p>
        </p:txBody>
      </p:sp>
      <p:sp>
        <p:nvSpPr>
          <p:cNvPr id="170" name="MH_SubTitle_1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07005" y="3653981"/>
            <a:ext cx="1388475" cy="1352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b="1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+mn-lt"/>
                <a:ea typeface="+mn-lt"/>
                <a:cs typeface="+mn-ea"/>
                <a:sym typeface="Noto Sans S Chinese"/>
              </a:rPr>
              <a:t>添加标题</a:t>
            </a:r>
            <a:endParaRPr lang="zh-CN" altLang="en-US" sz="4000" b="1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+mn-lt"/>
              <a:ea typeface="+mn-lt"/>
              <a:cs typeface="+mn-ea"/>
              <a:sym typeface="Noto Sans S Chines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flip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6" grpId="0" bldLvl="0" animBg="1"/>
      <p:bldP spid="147" grpId="0" bldLvl="0" animBg="1"/>
      <p:bldP spid="148" grpId="0" bldLvl="0" animBg="1"/>
      <p:bldP spid="149" grpId="0" bldLvl="0" animBg="1"/>
      <p:bldP spid="150" grpId="0" bldLvl="0" animBg="1"/>
      <p:bldP spid="169" grpId="0" bldLvl="0" animBg="1"/>
      <p:bldP spid="17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7999" cy="1219200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09233" y="246742"/>
            <a:ext cx="11881169" cy="7982858"/>
            <a:chOff x="1545003" y="-27631"/>
            <a:chExt cx="7206719" cy="5778189"/>
          </a:xfrm>
        </p:grpSpPr>
        <p:pic>
          <p:nvPicPr>
            <p:cNvPr id="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4578972" y="1577808"/>
              <a:ext cx="1138781" cy="72067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矩形 6"/>
            <p:cNvSpPr/>
            <p:nvPr/>
          </p:nvSpPr>
          <p:spPr>
            <a:xfrm>
              <a:off x="1563066" y="-27631"/>
              <a:ext cx="7104662" cy="4639408"/>
            </a:xfrm>
            <a:prstGeom prst="rect">
              <a:avLst/>
            </a:prstGeom>
            <a:solidFill>
              <a:srgbClr val="FFFFFF">
                <a:alpha val="81000"/>
              </a:srgbClr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75" dirty="0">
                <a:cs typeface="+mn-lt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02135" y="400879"/>
            <a:ext cx="425695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lt"/>
              </a:rPr>
              <a:t>PART THREE </a:t>
            </a:r>
            <a:r>
              <a:rPr lang="zh-CN" altLang="en-US" sz="2400" b="1" dirty="0">
                <a:cs typeface="+mn-lt"/>
              </a:rPr>
              <a:t>活动内容构成</a:t>
            </a:r>
            <a:endParaRPr lang="en-US" altLang="zh-CN" sz="2400" b="1" dirty="0">
              <a:cs typeface="+mn-lt"/>
            </a:endParaRPr>
          </a:p>
        </p:txBody>
      </p:sp>
      <p:grpSp>
        <p:nvGrpSpPr>
          <p:cNvPr id="2" name="Group 67"/>
          <p:cNvGrpSpPr/>
          <p:nvPr/>
        </p:nvGrpSpPr>
        <p:grpSpPr>
          <a:xfrm>
            <a:off x="1198602" y="1926536"/>
            <a:ext cx="2482261" cy="106364"/>
            <a:chOff x="1196830" y="2132101"/>
            <a:chExt cx="2483159" cy="106403"/>
          </a:xfrm>
        </p:grpSpPr>
        <p:sp>
          <p:nvSpPr>
            <p:cNvPr id="60" name="Straight Connector 68"/>
            <p:cNvSpPr/>
            <p:nvPr/>
          </p:nvSpPr>
          <p:spPr>
            <a:xfrm>
              <a:off x="1242986" y="2188918"/>
              <a:ext cx="2437003" cy="1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  <a:miter lim="400000"/>
              <a:headEnd type="triangle" len="sm"/>
              <a:tailEnd type="triangle" len="sm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S Chinese Regular" panose="020B0500000000000000" pitchFamily="34" charset="-122"/>
                <a:ea typeface="Noto Sans S Chinese Regular" panose="020B0500000000000000" pitchFamily="34" charset="-122"/>
                <a:cs typeface="+mn-cs"/>
              </a:endParaRPr>
            </a:p>
          </p:txBody>
        </p:sp>
        <p:sp>
          <p:nvSpPr>
            <p:cNvPr id="61" name="Freeform: Shape 69"/>
            <p:cNvSpPr/>
            <p:nvPr/>
          </p:nvSpPr>
          <p:spPr>
            <a:xfrm>
              <a:off x="1196830" y="2132101"/>
              <a:ext cx="106403" cy="106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A6AAA9"/>
              </a:solidFill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</p:grpSp>
      <p:grpSp>
        <p:nvGrpSpPr>
          <p:cNvPr id="3" name="Group 70"/>
          <p:cNvGrpSpPr/>
          <p:nvPr/>
        </p:nvGrpSpPr>
        <p:grpSpPr>
          <a:xfrm>
            <a:off x="3630541" y="3908145"/>
            <a:ext cx="2472358" cy="106364"/>
            <a:chOff x="3629649" y="4114426"/>
            <a:chExt cx="2473252" cy="106403"/>
          </a:xfrm>
        </p:grpSpPr>
        <p:sp>
          <p:nvSpPr>
            <p:cNvPr id="58" name="Straight Connector 71"/>
            <p:cNvSpPr/>
            <p:nvPr/>
          </p:nvSpPr>
          <p:spPr>
            <a:xfrm>
              <a:off x="3665898" y="4172219"/>
              <a:ext cx="2437003" cy="1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  <a:miter lim="400000"/>
              <a:headEnd type="triangle" len="sm"/>
              <a:tailEnd type="triangle" len="sm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S Chinese Regular" panose="020B0500000000000000" pitchFamily="34" charset="-122"/>
                <a:ea typeface="Noto Sans S Chinese Regular" panose="020B0500000000000000" pitchFamily="34" charset="-122"/>
                <a:cs typeface="+mn-cs"/>
              </a:endParaRPr>
            </a:p>
          </p:txBody>
        </p:sp>
        <p:sp>
          <p:nvSpPr>
            <p:cNvPr id="59" name="Freeform: Shape 72"/>
            <p:cNvSpPr/>
            <p:nvPr/>
          </p:nvSpPr>
          <p:spPr>
            <a:xfrm>
              <a:off x="3629649" y="4114426"/>
              <a:ext cx="106403" cy="106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A6AAA9"/>
              </a:solidFill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</p:grpSp>
      <p:grpSp>
        <p:nvGrpSpPr>
          <p:cNvPr id="8" name="Group 73"/>
          <p:cNvGrpSpPr/>
          <p:nvPr/>
        </p:nvGrpSpPr>
        <p:grpSpPr>
          <a:xfrm>
            <a:off x="3620638" y="1926536"/>
            <a:ext cx="2482552" cy="106364"/>
            <a:chOff x="3619742" y="2132101"/>
            <a:chExt cx="2483450" cy="106403"/>
          </a:xfrm>
        </p:grpSpPr>
        <p:sp>
          <p:nvSpPr>
            <p:cNvPr id="56" name="Straight Connector 74"/>
            <p:cNvSpPr/>
            <p:nvPr/>
          </p:nvSpPr>
          <p:spPr>
            <a:xfrm>
              <a:off x="3666189" y="2188918"/>
              <a:ext cx="2437003" cy="1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  <a:miter lim="400000"/>
              <a:headEnd type="triangle" len="sm"/>
              <a:tailEnd type="triangle" len="sm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S Chinese Regular" panose="020B0500000000000000" pitchFamily="34" charset="-122"/>
                <a:ea typeface="Noto Sans S Chinese Regular" panose="020B0500000000000000" pitchFamily="34" charset="-122"/>
                <a:cs typeface="+mn-cs"/>
              </a:endParaRPr>
            </a:p>
          </p:txBody>
        </p:sp>
        <p:sp>
          <p:nvSpPr>
            <p:cNvPr id="57" name="Freeform: Shape 75"/>
            <p:cNvSpPr/>
            <p:nvPr/>
          </p:nvSpPr>
          <p:spPr>
            <a:xfrm>
              <a:off x="3619742" y="2132101"/>
              <a:ext cx="106403" cy="106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A6AAA9"/>
              </a:solidFill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</p:grpSp>
      <p:sp>
        <p:nvSpPr>
          <p:cNvPr id="10" name="Straight Connector 78"/>
          <p:cNvSpPr/>
          <p:nvPr/>
        </p:nvSpPr>
        <p:spPr>
          <a:xfrm>
            <a:off x="10944658" y="1977648"/>
            <a:ext cx="1" cy="1995812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miter lim="400000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 S Chinese Regular" panose="020B0500000000000000" pitchFamily="34" charset="-122"/>
              <a:ea typeface="Noto Sans S Chinese Regular" panose="020B0500000000000000" pitchFamily="34" charset="-122"/>
              <a:cs typeface="+mn-cs"/>
            </a:endParaRPr>
          </a:p>
        </p:txBody>
      </p:sp>
      <p:grpSp>
        <p:nvGrpSpPr>
          <p:cNvPr id="14" name="Group 79"/>
          <p:cNvGrpSpPr/>
          <p:nvPr/>
        </p:nvGrpSpPr>
        <p:grpSpPr>
          <a:xfrm>
            <a:off x="6048737" y="1926536"/>
            <a:ext cx="2476196" cy="106364"/>
            <a:chOff x="6048720" y="2132101"/>
            <a:chExt cx="2477092" cy="106403"/>
          </a:xfrm>
        </p:grpSpPr>
        <p:sp>
          <p:nvSpPr>
            <p:cNvPr id="54" name="Straight Connector 80"/>
            <p:cNvSpPr/>
            <p:nvPr/>
          </p:nvSpPr>
          <p:spPr>
            <a:xfrm>
              <a:off x="6088809" y="2188918"/>
              <a:ext cx="2437003" cy="1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  <a:miter lim="400000"/>
              <a:headEnd type="triangle" len="sm"/>
              <a:tailEnd type="triangle" len="sm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S Chinese Regular" panose="020B0500000000000000" pitchFamily="34" charset="-122"/>
                <a:ea typeface="Noto Sans S Chinese Regular" panose="020B0500000000000000" pitchFamily="34" charset="-122"/>
                <a:cs typeface="+mn-cs"/>
              </a:endParaRPr>
            </a:p>
          </p:txBody>
        </p:sp>
        <p:sp>
          <p:nvSpPr>
            <p:cNvPr id="55" name="Freeform: Shape 81"/>
            <p:cNvSpPr/>
            <p:nvPr/>
          </p:nvSpPr>
          <p:spPr>
            <a:xfrm>
              <a:off x="6048720" y="2132101"/>
              <a:ext cx="106403" cy="106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A6AAA9"/>
              </a:solidFill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</p:grpSp>
      <p:grpSp>
        <p:nvGrpSpPr>
          <p:cNvPr id="15" name="Group 82"/>
          <p:cNvGrpSpPr/>
          <p:nvPr/>
        </p:nvGrpSpPr>
        <p:grpSpPr>
          <a:xfrm>
            <a:off x="6042819" y="3912736"/>
            <a:ext cx="2482115" cy="106364"/>
            <a:chOff x="6042799" y="4119018"/>
            <a:chExt cx="2483013" cy="106403"/>
          </a:xfrm>
        </p:grpSpPr>
        <p:sp>
          <p:nvSpPr>
            <p:cNvPr id="52" name="Straight Connector 83"/>
            <p:cNvSpPr/>
            <p:nvPr/>
          </p:nvSpPr>
          <p:spPr>
            <a:xfrm>
              <a:off x="6088809" y="4172219"/>
              <a:ext cx="2437003" cy="1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  <a:miter lim="400000"/>
              <a:headEnd type="triangle" len="sm"/>
              <a:tailEnd type="triangle" len="sm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S Chinese Regular" panose="020B0500000000000000" pitchFamily="34" charset="-122"/>
                <a:ea typeface="Noto Sans S Chinese Regular" panose="020B0500000000000000" pitchFamily="34" charset="-122"/>
                <a:cs typeface="+mn-cs"/>
              </a:endParaRPr>
            </a:p>
          </p:txBody>
        </p:sp>
        <p:sp>
          <p:nvSpPr>
            <p:cNvPr id="53" name="Freeform: Shape 84"/>
            <p:cNvSpPr/>
            <p:nvPr/>
          </p:nvSpPr>
          <p:spPr>
            <a:xfrm>
              <a:off x="6042799" y="4119018"/>
              <a:ext cx="106403" cy="106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A6AAA9"/>
              </a:solidFill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</p:grpSp>
      <p:grpSp>
        <p:nvGrpSpPr>
          <p:cNvPr id="16" name="Group 85"/>
          <p:cNvGrpSpPr/>
          <p:nvPr/>
        </p:nvGrpSpPr>
        <p:grpSpPr>
          <a:xfrm>
            <a:off x="8465801" y="1926536"/>
            <a:ext cx="2481460" cy="106364"/>
            <a:chOff x="8466658" y="2132101"/>
            <a:chExt cx="2482357" cy="106403"/>
          </a:xfrm>
        </p:grpSpPr>
        <p:sp>
          <p:nvSpPr>
            <p:cNvPr id="50" name="Straight Connector 86"/>
            <p:cNvSpPr/>
            <p:nvPr/>
          </p:nvSpPr>
          <p:spPr>
            <a:xfrm>
              <a:off x="8512012" y="2188918"/>
              <a:ext cx="2437003" cy="1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  <a:miter lim="400000"/>
              <a:headEnd type="triangle" len="sm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S Chinese Regular" panose="020B0500000000000000" pitchFamily="34" charset="-122"/>
                <a:ea typeface="Noto Sans S Chinese Regular" panose="020B0500000000000000" pitchFamily="34" charset="-122"/>
                <a:cs typeface="+mn-cs"/>
              </a:endParaRPr>
            </a:p>
          </p:txBody>
        </p:sp>
        <p:sp>
          <p:nvSpPr>
            <p:cNvPr id="51" name="Freeform: Shape 87"/>
            <p:cNvSpPr/>
            <p:nvPr/>
          </p:nvSpPr>
          <p:spPr>
            <a:xfrm>
              <a:off x="8466658" y="2132101"/>
              <a:ext cx="106403" cy="106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A6AAA9"/>
              </a:solidFill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</p:grpSp>
      <p:grpSp>
        <p:nvGrpSpPr>
          <p:cNvPr id="17" name="Group 88"/>
          <p:cNvGrpSpPr/>
          <p:nvPr/>
        </p:nvGrpSpPr>
        <p:grpSpPr>
          <a:xfrm>
            <a:off x="8465771" y="3912736"/>
            <a:ext cx="2481490" cy="106364"/>
            <a:chOff x="8466628" y="4119018"/>
            <a:chExt cx="2482387" cy="106403"/>
          </a:xfrm>
        </p:grpSpPr>
        <p:sp>
          <p:nvSpPr>
            <p:cNvPr id="48" name="Straight Connector 89"/>
            <p:cNvSpPr/>
            <p:nvPr/>
          </p:nvSpPr>
          <p:spPr>
            <a:xfrm>
              <a:off x="8512012" y="4172219"/>
              <a:ext cx="2437003" cy="1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  <a:miter lim="400000"/>
              <a:headEnd type="triangle" len="sm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S Chinese Regular" panose="020B0500000000000000" pitchFamily="34" charset="-122"/>
                <a:ea typeface="Noto Sans S Chinese Regular" panose="020B0500000000000000" pitchFamily="34" charset="-122"/>
                <a:cs typeface="+mn-cs"/>
              </a:endParaRPr>
            </a:p>
          </p:txBody>
        </p:sp>
        <p:sp>
          <p:nvSpPr>
            <p:cNvPr id="49" name="Freeform: Shape 90"/>
            <p:cNvSpPr/>
            <p:nvPr/>
          </p:nvSpPr>
          <p:spPr>
            <a:xfrm>
              <a:off x="8466628" y="4119018"/>
              <a:ext cx="106403" cy="106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A6AAA9"/>
              </a:solidFill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</p:grpSp>
      <p:sp>
        <p:nvSpPr>
          <p:cNvPr id="18" name="Freeform: Shape 91"/>
          <p:cNvSpPr/>
          <p:nvPr/>
        </p:nvSpPr>
        <p:spPr>
          <a:xfrm>
            <a:off x="1699393" y="3696718"/>
            <a:ext cx="1526819" cy="15268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6" y="13527"/>
                </a:moveTo>
                <a:lnTo>
                  <a:pt x="21138" y="9731"/>
                </a:lnTo>
                <a:cubicBezTo>
                  <a:pt x="21392" y="9659"/>
                  <a:pt x="21600" y="9385"/>
                  <a:pt x="21600" y="9120"/>
                </a:cubicBezTo>
                <a:lnTo>
                  <a:pt x="21600" y="2520"/>
                </a:lnTo>
                <a:lnTo>
                  <a:pt x="4680" y="2520"/>
                </a:lnTo>
                <a:lnTo>
                  <a:pt x="4680" y="481"/>
                </a:lnTo>
                <a:cubicBezTo>
                  <a:pt x="4680" y="217"/>
                  <a:pt x="4465" y="0"/>
                  <a:pt x="4200" y="0"/>
                </a:cubicBezTo>
                <a:lnTo>
                  <a:pt x="480" y="0"/>
                </a:lnTo>
                <a:cubicBezTo>
                  <a:pt x="217" y="0"/>
                  <a:pt x="0" y="217"/>
                  <a:pt x="0" y="481"/>
                </a:cubicBezTo>
                <a:lnTo>
                  <a:pt x="0" y="2400"/>
                </a:lnTo>
                <a:lnTo>
                  <a:pt x="2332" y="2400"/>
                </a:lnTo>
                <a:lnTo>
                  <a:pt x="4693" y="13269"/>
                </a:lnTo>
                <a:lnTo>
                  <a:pt x="4920" y="14400"/>
                </a:lnTo>
                <a:lnTo>
                  <a:pt x="4920" y="16200"/>
                </a:lnTo>
                <a:cubicBezTo>
                  <a:pt x="4920" y="16463"/>
                  <a:pt x="5137" y="16680"/>
                  <a:pt x="5400" y="16680"/>
                </a:cubicBezTo>
                <a:lnTo>
                  <a:pt x="6001" y="16680"/>
                </a:lnTo>
                <a:lnTo>
                  <a:pt x="17999" y="16680"/>
                </a:lnTo>
                <a:lnTo>
                  <a:pt x="21119" y="16680"/>
                </a:lnTo>
                <a:cubicBezTo>
                  <a:pt x="21383" y="16680"/>
                  <a:pt x="21600" y="16463"/>
                  <a:pt x="21600" y="16200"/>
                </a:cubicBezTo>
                <a:lnTo>
                  <a:pt x="21600" y="14400"/>
                </a:lnTo>
                <a:lnTo>
                  <a:pt x="8103" y="14400"/>
                </a:lnTo>
                <a:cubicBezTo>
                  <a:pt x="6723" y="14400"/>
                  <a:pt x="6694" y="13860"/>
                  <a:pt x="7856" y="13527"/>
                </a:cubicBezTo>
                <a:close/>
                <a:moveTo>
                  <a:pt x="15599" y="19200"/>
                </a:moveTo>
                <a:cubicBezTo>
                  <a:pt x="15599" y="20525"/>
                  <a:pt x="16674" y="21600"/>
                  <a:pt x="17999" y="21600"/>
                </a:cubicBezTo>
                <a:cubicBezTo>
                  <a:pt x="19326" y="21600"/>
                  <a:pt x="20399" y="20525"/>
                  <a:pt x="20399" y="19200"/>
                </a:cubicBezTo>
                <a:cubicBezTo>
                  <a:pt x="20399" y="17874"/>
                  <a:pt x="19326" y="16800"/>
                  <a:pt x="17999" y="16800"/>
                </a:cubicBezTo>
                <a:cubicBezTo>
                  <a:pt x="16674" y="16800"/>
                  <a:pt x="15599" y="17874"/>
                  <a:pt x="15599" y="19200"/>
                </a:cubicBezTo>
                <a:close/>
                <a:moveTo>
                  <a:pt x="3599" y="19200"/>
                </a:moveTo>
                <a:cubicBezTo>
                  <a:pt x="3599" y="20525"/>
                  <a:pt x="4674" y="21600"/>
                  <a:pt x="6001" y="21600"/>
                </a:cubicBezTo>
                <a:cubicBezTo>
                  <a:pt x="7326" y="21600"/>
                  <a:pt x="8399" y="20525"/>
                  <a:pt x="8399" y="19200"/>
                </a:cubicBezTo>
                <a:cubicBezTo>
                  <a:pt x="8399" y="17874"/>
                  <a:pt x="7326" y="16800"/>
                  <a:pt x="6001" y="16800"/>
                </a:cubicBezTo>
                <a:cubicBezTo>
                  <a:pt x="4674" y="16800"/>
                  <a:pt x="3599" y="17874"/>
                  <a:pt x="3599" y="19200"/>
                </a:cubicBezTo>
                <a:close/>
              </a:path>
            </a:pathLst>
          </a:custGeom>
          <a:solidFill>
            <a:srgbClr val="FB4631"/>
          </a:solidFill>
          <a:ln w="12700">
            <a:miter lim="400000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Noto Sans S Chinese Regular" panose="020B0500000000000000" pitchFamily="34" charset="-122"/>
              <a:cs typeface="+mn-lt"/>
            </a:endParaRPr>
          </a:p>
        </p:txBody>
      </p:sp>
      <p:grpSp>
        <p:nvGrpSpPr>
          <p:cNvPr id="19" name="Group 92"/>
          <p:cNvGrpSpPr/>
          <p:nvPr/>
        </p:nvGrpSpPr>
        <p:grpSpPr>
          <a:xfrm>
            <a:off x="2220508" y="1737424"/>
            <a:ext cx="484588" cy="484588"/>
            <a:chOff x="2219106" y="1942921"/>
            <a:chExt cx="484763" cy="484763"/>
          </a:xfrm>
        </p:grpSpPr>
        <p:sp>
          <p:nvSpPr>
            <p:cNvPr id="46" name="Freeform: Shape 93"/>
            <p:cNvSpPr/>
            <p:nvPr/>
          </p:nvSpPr>
          <p:spPr>
            <a:xfrm>
              <a:off x="2219106" y="1942921"/>
              <a:ext cx="484763" cy="484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1BA98F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  <p:sp>
          <p:nvSpPr>
            <p:cNvPr id="47" name="Freeform: Shape 94"/>
            <p:cNvSpPr/>
            <p:nvPr/>
          </p:nvSpPr>
          <p:spPr>
            <a:xfrm>
              <a:off x="2352595" y="2087204"/>
              <a:ext cx="228132" cy="196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446" extrusionOk="0">
                  <a:moveTo>
                    <a:pt x="9262" y="7207"/>
                  </a:moveTo>
                  <a:lnTo>
                    <a:pt x="14475" y="11108"/>
                  </a:lnTo>
                  <a:cubicBezTo>
                    <a:pt x="14915" y="11436"/>
                    <a:pt x="15500" y="11301"/>
                    <a:pt x="15796" y="10800"/>
                  </a:cubicBezTo>
                  <a:lnTo>
                    <a:pt x="21160" y="1771"/>
                  </a:lnTo>
                  <a:cubicBezTo>
                    <a:pt x="21464" y="1257"/>
                    <a:pt x="21354" y="555"/>
                    <a:pt x="20913" y="200"/>
                  </a:cubicBezTo>
                  <a:cubicBezTo>
                    <a:pt x="20472" y="-154"/>
                    <a:pt x="19869" y="-26"/>
                    <a:pt x="19564" y="487"/>
                  </a:cubicBezTo>
                  <a:lnTo>
                    <a:pt x="14734" y="8618"/>
                  </a:lnTo>
                  <a:lnTo>
                    <a:pt x="9490" y="4694"/>
                  </a:lnTo>
                  <a:cubicBezTo>
                    <a:pt x="9273" y="4532"/>
                    <a:pt x="9010" y="4478"/>
                    <a:pt x="8757" y="4541"/>
                  </a:cubicBezTo>
                  <a:cubicBezTo>
                    <a:pt x="8505" y="4607"/>
                    <a:pt x="8285" y="4785"/>
                    <a:pt x="8147" y="5039"/>
                  </a:cubicBezTo>
                  <a:lnTo>
                    <a:pt x="152" y="19712"/>
                  </a:lnTo>
                  <a:cubicBezTo>
                    <a:pt x="-136" y="20237"/>
                    <a:pt x="-2" y="20936"/>
                    <a:pt x="450" y="21269"/>
                  </a:cubicBezTo>
                  <a:cubicBezTo>
                    <a:pt x="611" y="21389"/>
                    <a:pt x="791" y="21446"/>
                    <a:pt x="969" y="21446"/>
                  </a:cubicBezTo>
                  <a:cubicBezTo>
                    <a:pt x="1290" y="21446"/>
                    <a:pt x="1604" y="21260"/>
                    <a:pt x="1788" y="20921"/>
                  </a:cubicBezTo>
                  <a:cubicBezTo>
                    <a:pt x="1788" y="20921"/>
                    <a:pt x="9262" y="7207"/>
                    <a:pt x="9262" y="7207"/>
                  </a:cubicBezTo>
                  <a:close/>
                  <a:moveTo>
                    <a:pt x="19712" y="12707"/>
                  </a:moveTo>
                  <a:lnTo>
                    <a:pt x="14952" y="17715"/>
                  </a:lnTo>
                  <a:lnTo>
                    <a:pt x="9355" y="12653"/>
                  </a:lnTo>
                  <a:cubicBezTo>
                    <a:pt x="9249" y="12556"/>
                    <a:pt x="9125" y="12487"/>
                    <a:pt x="8994" y="12450"/>
                  </a:cubicBezTo>
                  <a:lnTo>
                    <a:pt x="8249" y="12234"/>
                  </a:lnTo>
                  <a:lnTo>
                    <a:pt x="7154" y="14242"/>
                  </a:lnTo>
                  <a:lnTo>
                    <a:pt x="8327" y="14582"/>
                  </a:lnTo>
                  <a:lnTo>
                    <a:pt x="14404" y="20078"/>
                  </a:lnTo>
                  <a:cubicBezTo>
                    <a:pt x="14580" y="20237"/>
                    <a:pt x="14789" y="20317"/>
                    <a:pt x="14999" y="20317"/>
                  </a:cubicBezTo>
                  <a:cubicBezTo>
                    <a:pt x="15232" y="20317"/>
                    <a:pt x="15466" y="20218"/>
                    <a:pt x="15650" y="20026"/>
                  </a:cubicBezTo>
                  <a:lnTo>
                    <a:pt x="21012" y="14382"/>
                  </a:lnTo>
                  <a:cubicBezTo>
                    <a:pt x="21410" y="13963"/>
                    <a:pt x="21441" y="13250"/>
                    <a:pt x="21081" y="12788"/>
                  </a:cubicBezTo>
                  <a:cubicBezTo>
                    <a:pt x="20722" y="12325"/>
                    <a:pt x="20109" y="12289"/>
                    <a:pt x="19712" y="12707"/>
                  </a:cubicBezTo>
                  <a:close/>
                  <a:moveTo>
                    <a:pt x="735" y="12382"/>
                  </a:moveTo>
                  <a:lnTo>
                    <a:pt x="2190" y="12804"/>
                  </a:lnTo>
                  <a:lnTo>
                    <a:pt x="3284" y="10795"/>
                  </a:lnTo>
                  <a:lnTo>
                    <a:pt x="1204" y="10192"/>
                  </a:lnTo>
                  <a:cubicBezTo>
                    <a:pt x="683" y="10040"/>
                    <a:pt x="158" y="10410"/>
                    <a:pt x="28" y="11015"/>
                  </a:cubicBezTo>
                  <a:cubicBezTo>
                    <a:pt x="-100" y="11620"/>
                    <a:pt x="216" y="12231"/>
                    <a:pt x="735" y="12382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</p:grpSp>
      <p:grpSp>
        <p:nvGrpSpPr>
          <p:cNvPr id="28" name="Group 107"/>
          <p:cNvGrpSpPr/>
          <p:nvPr/>
        </p:nvGrpSpPr>
        <p:grpSpPr>
          <a:xfrm>
            <a:off x="4642543" y="1737424"/>
            <a:ext cx="484589" cy="484588"/>
            <a:chOff x="4642017" y="1942921"/>
            <a:chExt cx="484764" cy="484763"/>
          </a:xfrm>
        </p:grpSpPr>
        <p:sp>
          <p:nvSpPr>
            <p:cNvPr id="44" name="Freeform: Shape 108"/>
            <p:cNvSpPr/>
            <p:nvPr/>
          </p:nvSpPr>
          <p:spPr>
            <a:xfrm>
              <a:off x="4642017" y="1942921"/>
              <a:ext cx="484764" cy="484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A300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  <p:sp>
          <p:nvSpPr>
            <p:cNvPr id="45" name="Freeform: Shape 109"/>
            <p:cNvSpPr/>
            <p:nvPr/>
          </p:nvSpPr>
          <p:spPr>
            <a:xfrm>
              <a:off x="4758351" y="2088084"/>
              <a:ext cx="252095" cy="201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43" y="10800"/>
                  </a:moveTo>
                  <a:cubicBezTo>
                    <a:pt x="17065" y="10800"/>
                    <a:pt x="16800" y="11898"/>
                    <a:pt x="16709" y="12419"/>
                  </a:cubicBezTo>
                  <a:cubicBezTo>
                    <a:pt x="16115" y="15817"/>
                    <a:pt x="13696" y="18359"/>
                    <a:pt x="10800" y="18359"/>
                  </a:cubicBezTo>
                  <a:cubicBezTo>
                    <a:pt x="9130" y="18359"/>
                    <a:pt x="7618" y="17514"/>
                    <a:pt x="6524" y="16146"/>
                  </a:cubicBezTo>
                  <a:cubicBezTo>
                    <a:pt x="6018" y="15513"/>
                    <a:pt x="5198" y="15513"/>
                    <a:pt x="4691" y="16146"/>
                  </a:cubicBezTo>
                  <a:cubicBezTo>
                    <a:pt x="4185" y="16779"/>
                    <a:pt x="4185" y="17804"/>
                    <a:pt x="4691" y="18437"/>
                  </a:cubicBezTo>
                  <a:cubicBezTo>
                    <a:pt x="6255" y="20391"/>
                    <a:pt x="8415" y="21600"/>
                    <a:pt x="10800" y="21600"/>
                  </a:cubicBezTo>
                  <a:cubicBezTo>
                    <a:pt x="14669" y="21600"/>
                    <a:pt x="17943" y="18421"/>
                    <a:pt x="19043" y="14039"/>
                  </a:cubicBezTo>
                  <a:lnTo>
                    <a:pt x="21600" y="14039"/>
                  </a:lnTo>
                  <a:lnTo>
                    <a:pt x="21600" y="10800"/>
                  </a:lnTo>
                  <a:cubicBezTo>
                    <a:pt x="21600" y="10800"/>
                    <a:pt x="18143" y="10800"/>
                    <a:pt x="18143" y="10800"/>
                  </a:cubicBezTo>
                  <a:close/>
                  <a:moveTo>
                    <a:pt x="4891" y="9180"/>
                  </a:moveTo>
                  <a:cubicBezTo>
                    <a:pt x="5484" y="5783"/>
                    <a:pt x="7904" y="3240"/>
                    <a:pt x="10800" y="3240"/>
                  </a:cubicBezTo>
                  <a:cubicBezTo>
                    <a:pt x="12470" y="3240"/>
                    <a:pt x="13982" y="4086"/>
                    <a:pt x="15076" y="5454"/>
                  </a:cubicBezTo>
                  <a:cubicBezTo>
                    <a:pt x="15582" y="6086"/>
                    <a:pt x="16404" y="6086"/>
                    <a:pt x="16909" y="5454"/>
                  </a:cubicBezTo>
                  <a:cubicBezTo>
                    <a:pt x="17415" y="4821"/>
                    <a:pt x="17415" y="3796"/>
                    <a:pt x="16909" y="3163"/>
                  </a:cubicBezTo>
                  <a:cubicBezTo>
                    <a:pt x="15346" y="1209"/>
                    <a:pt x="13186" y="0"/>
                    <a:pt x="10800" y="0"/>
                  </a:cubicBezTo>
                  <a:cubicBezTo>
                    <a:pt x="6931" y="0"/>
                    <a:pt x="3658" y="3178"/>
                    <a:pt x="2557" y="7560"/>
                  </a:cubicBezTo>
                  <a:lnTo>
                    <a:pt x="0" y="7560"/>
                  </a:lnTo>
                  <a:lnTo>
                    <a:pt x="0" y="10800"/>
                  </a:lnTo>
                  <a:lnTo>
                    <a:pt x="3457" y="10800"/>
                  </a:lnTo>
                  <a:cubicBezTo>
                    <a:pt x="4535" y="10800"/>
                    <a:pt x="4800" y="9702"/>
                    <a:pt x="4891" y="9180"/>
                  </a:cubicBezTo>
                  <a:close/>
                  <a:moveTo>
                    <a:pt x="7343" y="10800"/>
                  </a:moveTo>
                  <a:cubicBezTo>
                    <a:pt x="7343" y="13185"/>
                    <a:pt x="8891" y="15120"/>
                    <a:pt x="10800" y="15120"/>
                  </a:cubicBezTo>
                  <a:cubicBezTo>
                    <a:pt x="12709" y="15120"/>
                    <a:pt x="14255" y="13185"/>
                    <a:pt x="14255" y="10800"/>
                  </a:cubicBezTo>
                  <a:cubicBezTo>
                    <a:pt x="14255" y="8415"/>
                    <a:pt x="12709" y="6480"/>
                    <a:pt x="10800" y="6480"/>
                  </a:cubicBezTo>
                  <a:cubicBezTo>
                    <a:pt x="8891" y="6480"/>
                    <a:pt x="7343" y="8415"/>
                    <a:pt x="7343" y="1080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</p:grpSp>
      <p:grpSp>
        <p:nvGrpSpPr>
          <p:cNvPr id="29" name="Group 110"/>
          <p:cNvGrpSpPr/>
          <p:nvPr/>
        </p:nvGrpSpPr>
        <p:grpSpPr>
          <a:xfrm>
            <a:off x="7055227" y="1737424"/>
            <a:ext cx="484588" cy="484588"/>
            <a:chOff x="7067008" y="1942921"/>
            <a:chExt cx="484763" cy="484763"/>
          </a:xfrm>
        </p:grpSpPr>
        <p:sp>
          <p:nvSpPr>
            <p:cNvPr id="42" name="Freeform: Shape 111"/>
            <p:cNvSpPr/>
            <p:nvPr/>
          </p:nvSpPr>
          <p:spPr>
            <a:xfrm>
              <a:off x="7067008" y="1942921"/>
              <a:ext cx="484763" cy="484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1BA98F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  <p:sp>
          <p:nvSpPr>
            <p:cNvPr id="43" name="Freeform: Shape 112"/>
            <p:cNvSpPr/>
            <p:nvPr/>
          </p:nvSpPr>
          <p:spPr>
            <a:xfrm>
              <a:off x="7176857" y="2071245"/>
              <a:ext cx="261490" cy="235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83" y="4998"/>
                  </a:moveTo>
                  <a:lnTo>
                    <a:pt x="18817" y="3042"/>
                  </a:lnTo>
                  <a:cubicBezTo>
                    <a:pt x="18673" y="2931"/>
                    <a:pt x="18467" y="2831"/>
                    <a:pt x="18255" y="2758"/>
                  </a:cubicBezTo>
                  <a:cubicBezTo>
                    <a:pt x="18042" y="2685"/>
                    <a:pt x="17821" y="2640"/>
                    <a:pt x="17643" y="2640"/>
                  </a:cubicBezTo>
                  <a:lnTo>
                    <a:pt x="10260" y="2640"/>
                  </a:lnTo>
                  <a:lnTo>
                    <a:pt x="11124" y="8160"/>
                  </a:lnTo>
                  <a:lnTo>
                    <a:pt x="17643" y="8160"/>
                  </a:lnTo>
                  <a:cubicBezTo>
                    <a:pt x="17821" y="8160"/>
                    <a:pt x="18042" y="8115"/>
                    <a:pt x="18255" y="8042"/>
                  </a:cubicBezTo>
                  <a:cubicBezTo>
                    <a:pt x="18467" y="7969"/>
                    <a:pt x="18673" y="7869"/>
                    <a:pt x="18817" y="7758"/>
                  </a:cubicBezTo>
                  <a:lnTo>
                    <a:pt x="21383" y="5802"/>
                  </a:lnTo>
                  <a:cubicBezTo>
                    <a:pt x="21527" y="5691"/>
                    <a:pt x="21600" y="5546"/>
                    <a:pt x="21600" y="5400"/>
                  </a:cubicBezTo>
                  <a:cubicBezTo>
                    <a:pt x="21600" y="5254"/>
                    <a:pt x="21527" y="5109"/>
                    <a:pt x="21383" y="4998"/>
                  </a:cubicBezTo>
                  <a:close/>
                  <a:moveTo>
                    <a:pt x="9179" y="0"/>
                  </a:moveTo>
                  <a:lnTo>
                    <a:pt x="8207" y="0"/>
                  </a:lnTo>
                  <a:cubicBezTo>
                    <a:pt x="7969" y="0"/>
                    <a:pt x="7776" y="216"/>
                    <a:pt x="7776" y="480"/>
                  </a:cubicBezTo>
                  <a:lnTo>
                    <a:pt x="7776" y="5040"/>
                  </a:lnTo>
                  <a:lnTo>
                    <a:pt x="3956" y="5040"/>
                  </a:lnTo>
                  <a:cubicBezTo>
                    <a:pt x="3778" y="5040"/>
                    <a:pt x="3557" y="5085"/>
                    <a:pt x="3345" y="5159"/>
                  </a:cubicBezTo>
                  <a:cubicBezTo>
                    <a:pt x="3132" y="5231"/>
                    <a:pt x="2926" y="5331"/>
                    <a:pt x="2782" y="5442"/>
                  </a:cubicBezTo>
                  <a:lnTo>
                    <a:pt x="217" y="7398"/>
                  </a:lnTo>
                  <a:cubicBezTo>
                    <a:pt x="72" y="7508"/>
                    <a:pt x="0" y="7654"/>
                    <a:pt x="0" y="7800"/>
                  </a:cubicBezTo>
                  <a:cubicBezTo>
                    <a:pt x="0" y="7946"/>
                    <a:pt x="72" y="8091"/>
                    <a:pt x="217" y="8202"/>
                  </a:cubicBezTo>
                  <a:lnTo>
                    <a:pt x="2782" y="10158"/>
                  </a:lnTo>
                  <a:cubicBezTo>
                    <a:pt x="2926" y="10268"/>
                    <a:pt x="3132" y="10369"/>
                    <a:pt x="3345" y="10442"/>
                  </a:cubicBezTo>
                  <a:cubicBezTo>
                    <a:pt x="3557" y="10515"/>
                    <a:pt x="3778" y="10560"/>
                    <a:pt x="3956" y="10560"/>
                  </a:cubicBezTo>
                  <a:lnTo>
                    <a:pt x="7776" y="10560"/>
                  </a:lnTo>
                  <a:lnTo>
                    <a:pt x="7776" y="21120"/>
                  </a:lnTo>
                  <a:cubicBezTo>
                    <a:pt x="7776" y="21384"/>
                    <a:pt x="7969" y="21600"/>
                    <a:pt x="8207" y="21600"/>
                  </a:cubicBezTo>
                  <a:lnTo>
                    <a:pt x="9179" y="21600"/>
                  </a:lnTo>
                  <a:cubicBezTo>
                    <a:pt x="9417" y="21600"/>
                    <a:pt x="9612" y="21384"/>
                    <a:pt x="9612" y="21120"/>
                  </a:cubicBezTo>
                  <a:lnTo>
                    <a:pt x="9612" y="480"/>
                  </a:lnTo>
                  <a:cubicBezTo>
                    <a:pt x="9612" y="216"/>
                    <a:pt x="9417" y="0"/>
                    <a:pt x="9179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</p:grpSp>
      <p:grpSp>
        <p:nvGrpSpPr>
          <p:cNvPr id="30" name="Group 113"/>
          <p:cNvGrpSpPr/>
          <p:nvPr/>
        </p:nvGrpSpPr>
        <p:grpSpPr>
          <a:xfrm>
            <a:off x="9481976" y="1737424"/>
            <a:ext cx="484588" cy="484588"/>
            <a:chOff x="9483201" y="1942921"/>
            <a:chExt cx="484763" cy="484763"/>
          </a:xfrm>
        </p:grpSpPr>
        <p:sp>
          <p:nvSpPr>
            <p:cNvPr id="40" name="Freeform: Shape 114"/>
            <p:cNvSpPr/>
            <p:nvPr/>
          </p:nvSpPr>
          <p:spPr>
            <a:xfrm>
              <a:off x="9483201" y="1942921"/>
              <a:ext cx="484763" cy="484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A300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  <p:sp>
          <p:nvSpPr>
            <p:cNvPr id="41" name="Freeform: Shape 115"/>
            <p:cNvSpPr/>
            <p:nvPr/>
          </p:nvSpPr>
          <p:spPr>
            <a:xfrm>
              <a:off x="9616063" y="2091139"/>
              <a:ext cx="230234" cy="195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64" y="14989"/>
                  </a:moveTo>
                  <a:lnTo>
                    <a:pt x="16300" y="14989"/>
                  </a:lnTo>
                  <a:cubicBezTo>
                    <a:pt x="14781" y="14989"/>
                    <a:pt x="13615" y="14098"/>
                    <a:pt x="12532" y="12778"/>
                  </a:cubicBezTo>
                  <a:cubicBezTo>
                    <a:pt x="12422" y="12943"/>
                    <a:pt x="12313" y="13112"/>
                    <a:pt x="12204" y="13283"/>
                  </a:cubicBezTo>
                  <a:cubicBezTo>
                    <a:pt x="11728" y="14021"/>
                    <a:pt x="11216" y="14811"/>
                    <a:pt x="10650" y="15592"/>
                  </a:cubicBezTo>
                  <a:cubicBezTo>
                    <a:pt x="12115" y="17276"/>
                    <a:pt x="13891" y="18547"/>
                    <a:pt x="16300" y="18547"/>
                  </a:cubicBezTo>
                  <a:lnTo>
                    <a:pt x="17064" y="18547"/>
                  </a:lnTo>
                  <a:lnTo>
                    <a:pt x="17064" y="21600"/>
                  </a:lnTo>
                  <a:lnTo>
                    <a:pt x="21600" y="17022"/>
                  </a:lnTo>
                  <a:lnTo>
                    <a:pt x="17064" y="12444"/>
                  </a:lnTo>
                  <a:cubicBezTo>
                    <a:pt x="17064" y="12444"/>
                    <a:pt x="17064" y="14989"/>
                    <a:pt x="17064" y="14989"/>
                  </a:cubicBezTo>
                  <a:close/>
                  <a:moveTo>
                    <a:pt x="5844" y="8840"/>
                  </a:moveTo>
                  <a:cubicBezTo>
                    <a:pt x="6014" y="8580"/>
                    <a:pt x="6185" y="8316"/>
                    <a:pt x="6358" y="8047"/>
                  </a:cubicBezTo>
                  <a:cubicBezTo>
                    <a:pt x="6781" y="7394"/>
                    <a:pt x="7227" y="6705"/>
                    <a:pt x="7709" y="6019"/>
                  </a:cubicBezTo>
                  <a:cubicBezTo>
                    <a:pt x="6284" y="4449"/>
                    <a:pt x="4562" y="3290"/>
                    <a:pt x="2260" y="3290"/>
                  </a:cubicBezTo>
                  <a:lnTo>
                    <a:pt x="0" y="3290"/>
                  </a:lnTo>
                  <a:lnTo>
                    <a:pt x="0" y="6850"/>
                  </a:lnTo>
                  <a:lnTo>
                    <a:pt x="2260" y="6850"/>
                  </a:lnTo>
                  <a:cubicBezTo>
                    <a:pt x="3693" y="6850"/>
                    <a:pt x="4812" y="7643"/>
                    <a:pt x="5844" y="8840"/>
                  </a:cubicBezTo>
                  <a:close/>
                  <a:moveTo>
                    <a:pt x="16300" y="6596"/>
                  </a:moveTo>
                  <a:lnTo>
                    <a:pt x="17064" y="6596"/>
                  </a:lnTo>
                  <a:lnTo>
                    <a:pt x="17064" y="9155"/>
                  </a:lnTo>
                  <a:lnTo>
                    <a:pt x="21600" y="4578"/>
                  </a:lnTo>
                  <a:lnTo>
                    <a:pt x="17064" y="0"/>
                  </a:lnTo>
                  <a:lnTo>
                    <a:pt x="17064" y="3036"/>
                  </a:lnTo>
                  <a:lnTo>
                    <a:pt x="16300" y="3036"/>
                  </a:lnTo>
                  <a:cubicBezTo>
                    <a:pt x="12312" y="3036"/>
                    <a:pt x="10062" y="6516"/>
                    <a:pt x="8077" y="9587"/>
                  </a:cubicBezTo>
                  <a:cubicBezTo>
                    <a:pt x="6293" y="12349"/>
                    <a:pt x="4752" y="14735"/>
                    <a:pt x="2260" y="14735"/>
                  </a:cubicBezTo>
                  <a:lnTo>
                    <a:pt x="0" y="14735"/>
                  </a:lnTo>
                  <a:lnTo>
                    <a:pt x="0" y="18293"/>
                  </a:lnTo>
                  <a:lnTo>
                    <a:pt x="2260" y="18293"/>
                  </a:lnTo>
                  <a:cubicBezTo>
                    <a:pt x="6250" y="18293"/>
                    <a:pt x="8500" y="14814"/>
                    <a:pt x="10485" y="11743"/>
                  </a:cubicBezTo>
                  <a:cubicBezTo>
                    <a:pt x="12269" y="8981"/>
                    <a:pt x="13810" y="6596"/>
                    <a:pt x="16300" y="6596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</p:grpSp>
      <p:grpSp>
        <p:nvGrpSpPr>
          <p:cNvPr id="31" name="Group 116"/>
          <p:cNvGrpSpPr/>
          <p:nvPr/>
        </p:nvGrpSpPr>
        <p:grpSpPr>
          <a:xfrm>
            <a:off x="9481976" y="3723622"/>
            <a:ext cx="484588" cy="484589"/>
            <a:chOff x="9483201" y="3929837"/>
            <a:chExt cx="484763" cy="484764"/>
          </a:xfrm>
        </p:grpSpPr>
        <p:sp>
          <p:nvSpPr>
            <p:cNvPr id="38" name="Freeform: Shape 117"/>
            <p:cNvSpPr/>
            <p:nvPr/>
          </p:nvSpPr>
          <p:spPr>
            <a:xfrm>
              <a:off x="9483201" y="3929837"/>
              <a:ext cx="484763" cy="48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1BA98F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  <p:sp>
          <p:nvSpPr>
            <p:cNvPr id="39" name="Freeform: Shape 118"/>
            <p:cNvSpPr/>
            <p:nvPr/>
          </p:nvSpPr>
          <p:spPr>
            <a:xfrm>
              <a:off x="9644749" y="4062391"/>
              <a:ext cx="174736" cy="219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9" y="0"/>
                  </a:moveTo>
                  <a:cubicBezTo>
                    <a:pt x="4836" y="0"/>
                    <a:pt x="0" y="1447"/>
                    <a:pt x="0" y="3231"/>
                  </a:cubicBezTo>
                  <a:lnTo>
                    <a:pt x="0" y="4776"/>
                  </a:lnTo>
                  <a:cubicBezTo>
                    <a:pt x="0" y="6669"/>
                    <a:pt x="4836" y="8203"/>
                    <a:pt x="10799" y="8203"/>
                  </a:cubicBezTo>
                  <a:cubicBezTo>
                    <a:pt x="16764" y="8203"/>
                    <a:pt x="21600" y="6669"/>
                    <a:pt x="21600" y="4776"/>
                  </a:cubicBezTo>
                  <a:lnTo>
                    <a:pt x="21600" y="3231"/>
                  </a:lnTo>
                  <a:cubicBezTo>
                    <a:pt x="21600" y="1447"/>
                    <a:pt x="16764" y="0"/>
                    <a:pt x="10799" y="0"/>
                  </a:cubicBezTo>
                  <a:close/>
                  <a:moveTo>
                    <a:pt x="21195" y="8008"/>
                  </a:moveTo>
                  <a:cubicBezTo>
                    <a:pt x="19915" y="9488"/>
                    <a:pt x="15746" y="10572"/>
                    <a:pt x="10799" y="10572"/>
                  </a:cubicBezTo>
                  <a:cubicBezTo>
                    <a:pt x="5856" y="10572"/>
                    <a:pt x="1685" y="9488"/>
                    <a:pt x="405" y="8008"/>
                  </a:cubicBezTo>
                  <a:cubicBezTo>
                    <a:pt x="141" y="7702"/>
                    <a:pt x="0" y="7868"/>
                    <a:pt x="0" y="8007"/>
                  </a:cubicBezTo>
                  <a:cubicBezTo>
                    <a:pt x="0" y="8144"/>
                    <a:pt x="0" y="10898"/>
                    <a:pt x="0" y="10898"/>
                  </a:cubicBezTo>
                  <a:cubicBezTo>
                    <a:pt x="0" y="13061"/>
                    <a:pt x="4836" y="14814"/>
                    <a:pt x="10799" y="14814"/>
                  </a:cubicBezTo>
                  <a:cubicBezTo>
                    <a:pt x="16764" y="14814"/>
                    <a:pt x="21600" y="13061"/>
                    <a:pt x="21600" y="10898"/>
                  </a:cubicBezTo>
                  <a:cubicBezTo>
                    <a:pt x="21600" y="10898"/>
                    <a:pt x="21600" y="8144"/>
                    <a:pt x="21600" y="8007"/>
                  </a:cubicBezTo>
                  <a:cubicBezTo>
                    <a:pt x="21600" y="7868"/>
                    <a:pt x="21459" y="7702"/>
                    <a:pt x="21195" y="8008"/>
                  </a:cubicBezTo>
                  <a:close/>
                  <a:moveTo>
                    <a:pt x="21176" y="14285"/>
                  </a:moveTo>
                  <a:cubicBezTo>
                    <a:pt x="19876" y="15959"/>
                    <a:pt x="15722" y="17184"/>
                    <a:pt x="10799" y="17184"/>
                  </a:cubicBezTo>
                  <a:cubicBezTo>
                    <a:pt x="5878" y="17184"/>
                    <a:pt x="1724" y="15959"/>
                    <a:pt x="424" y="14285"/>
                  </a:cubicBezTo>
                  <a:cubicBezTo>
                    <a:pt x="147" y="13932"/>
                    <a:pt x="0" y="14121"/>
                    <a:pt x="0" y="14297"/>
                  </a:cubicBezTo>
                  <a:cubicBezTo>
                    <a:pt x="0" y="14472"/>
                    <a:pt x="0" y="16754"/>
                    <a:pt x="0" y="16754"/>
                  </a:cubicBezTo>
                  <a:cubicBezTo>
                    <a:pt x="0" y="19133"/>
                    <a:pt x="4836" y="21600"/>
                    <a:pt x="10799" y="21600"/>
                  </a:cubicBezTo>
                  <a:cubicBezTo>
                    <a:pt x="16764" y="21600"/>
                    <a:pt x="21600" y="19133"/>
                    <a:pt x="21600" y="16754"/>
                  </a:cubicBezTo>
                  <a:cubicBezTo>
                    <a:pt x="21600" y="16754"/>
                    <a:pt x="21600" y="14472"/>
                    <a:pt x="21600" y="14297"/>
                  </a:cubicBezTo>
                  <a:cubicBezTo>
                    <a:pt x="21600" y="14121"/>
                    <a:pt x="21453" y="13932"/>
                    <a:pt x="21176" y="14285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</p:grpSp>
      <p:grpSp>
        <p:nvGrpSpPr>
          <p:cNvPr id="32" name="Group 119"/>
          <p:cNvGrpSpPr/>
          <p:nvPr/>
        </p:nvGrpSpPr>
        <p:grpSpPr>
          <a:xfrm>
            <a:off x="7066657" y="3723622"/>
            <a:ext cx="484588" cy="484589"/>
            <a:chOff x="7067008" y="3929837"/>
            <a:chExt cx="484763" cy="484764"/>
          </a:xfrm>
        </p:grpSpPr>
        <p:sp>
          <p:nvSpPr>
            <p:cNvPr id="36" name="Freeform: Shape 120"/>
            <p:cNvSpPr/>
            <p:nvPr/>
          </p:nvSpPr>
          <p:spPr>
            <a:xfrm>
              <a:off x="7067008" y="3929837"/>
              <a:ext cx="484763" cy="48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A300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  <p:sp>
          <p:nvSpPr>
            <p:cNvPr id="37" name="Freeform: Shape 121"/>
            <p:cNvSpPr/>
            <p:nvPr/>
          </p:nvSpPr>
          <p:spPr>
            <a:xfrm>
              <a:off x="7243389" y="4027742"/>
              <a:ext cx="128426" cy="288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0" h="21269" extrusionOk="0">
                  <a:moveTo>
                    <a:pt x="2094" y="21267"/>
                  </a:moveTo>
                  <a:cubicBezTo>
                    <a:pt x="1588" y="21117"/>
                    <a:pt x="10321" y="12806"/>
                    <a:pt x="10020" y="12442"/>
                  </a:cubicBezTo>
                  <a:cubicBezTo>
                    <a:pt x="9721" y="12078"/>
                    <a:pt x="461" y="10745"/>
                    <a:pt x="8" y="10103"/>
                  </a:cubicBezTo>
                  <a:cubicBezTo>
                    <a:pt x="-444" y="9461"/>
                    <a:pt x="18291" y="-184"/>
                    <a:pt x="18781" y="2"/>
                  </a:cubicBezTo>
                  <a:cubicBezTo>
                    <a:pt x="19274" y="187"/>
                    <a:pt x="10620" y="8555"/>
                    <a:pt x="10855" y="8827"/>
                  </a:cubicBezTo>
                  <a:cubicBezTo>
                    <a:pt x="11091" y="9099"/>
                    <a:pt x="20581" y="10487"/>
                    <a:pt x="20867" y="11166"/>
                  </a:cubicBezTo>
                  <a:cubicBezTo>
                    <a:pt x="21156" y="11845"/>
                    <a:pt x="2600" y="21416"/>
                    <a:pt x="2094" y="21267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</p:grpSp>
      <p:grpSp>
        <p:nvGrpSpPr>
          <p:cNvPr id="33" name="Group 122"/>
          <p:cNvGrpSpPr/>
          <p:nvPr/>
        </p:nvGrpSpPr>
        <p:grpSpPr>
          <a:xfrm>
            <a:off x="4642543" y="3723622"/>
            <a:ext cx="484589" cy="484589"/>
            <a:chOff x="4642017" y="3929837"/>
            <a:chExt cx="484764" cy="484764"/>
          </a:xfrm>
        </p:grpSpPr>
        <p:sp>
          <p:nvSpPr>
            <p:cNvPr id="34" name="Freeform: Shape 123"/>
            <p:cNvSpPr/>
            <p:nvPr/>
          </p:nvSpPr>
          <p:spPr>
            <a:xfrm>
              <a:off x="4642017" y="3929837"/>
              <a:ext cx="484764" cy="48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1BA98F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  <p:sp>
          <p:nvSpPr>
            <p:cNvPr id="35" name="Freeform: Shape 124"/>
            <p:cNvSpPr/>
            <p:nvPr/>
          </p:nvSpPr>
          <p:spPr>
            <a:xfrm>
              <a:off x="4755830" y="4094994"/>
              <a:ext cx="257428" cy="15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40" y="7201"/>
                  </a:moveTo>
                  <a:lnTo>
                    <a:pt x="15120" y="7201"/>
                  </a:lnTo>
                  <a:lnTo>
                    <a:pt x="15120" y="3600"/>
                  </a:lnTo>
                  <a:lnTo>
                    <a:pt x="19440" y="3600"/>
                  </a:lnTo>
                  <a:cubicBezTo>
                    <a:pt x="19440" y="3600"/>
                    <a:pt x="19440" y="7201"/>
                    <a:pt x="19440" y="7201"/>
                  </a:cubicBezTo>
                  <a:close/>
                  <a:moveTo>
                    <a:pt x="16200" y="12600"/>
                  </a:moveTo>
                  <a:lnTo>
                    <a:pt x="16200" y="9000"/>
                  </a:lnTo>
                  <a:lnTo>
                    <a:pt x="18359" y="9000"/>
                  </a:lnTo>
                  <a:lnTo>
                    <a:pt x="18359" y="12600"/>
                  </a:lnTo>
                  <a:cubicBezTo>
                    <a:pt x="18359" y="12600"/>
                    <a:pt x="16200" y="12600"/>
                    <a:pt x="16200" y="12600"/>
                  </a:cubicBezTo>
                  <a:close/>
                  <a:moveTo>
                    <a:pt x="19440" y="18000"/>
                  </a:moveTo>
                  <a:lnTo>
                    <a:pt x="17280" y="18000"/>
                  </a:lnTo>
                  <a:lnTo>
                    <a:pt x="17280" y="14401"/>
                  </a:lnTo>
                  <a:lnTo>
                    <a:pt x="19440" y="14401"/>
                  </a:lnTo>
                  <a:cubicBezTo>
                    <a:pt x="19440" y="14401"/>
                    <a:pt x="19440" y="18000"/>
                    <a:pt x="19440" y="18000"/>
                  </a:cubicBezTo>
                  <a:close/>
                  <a:moveTo>
                    <a:pt x="16200" y="18000"/>
                  </a:moveTo>
                  <a:lnTo>
                    <a:pt x="5400" y="18000"/>
                  </a:lnTo>
                  <a:lnTo>
                    <a:pt x="5400" y="14401"/>
                  </a:lnTo>
                  <a:lnTo>
                    <a:pt x="16200" y="14401"/>
                  </a:lnTo>
                  <a:cubicBezTo>
                    <a:pt x="16200" y="14401"/>
                    <a:pt x="16200" y="18000"/>
                    <a:pt x="16200" y="18000"/>
                  </a:cubicBezTo>
                  <a:close/>
                  <a:moveTo>
                    <a:pt x="4319" y="18000"/>
                  </a:moveTo>
                  <a:lnTo>
                    <a:pt x="2160" y="18000"/>
                  </a:lnTo>
                  <a:lnTo>
                    <a:pt x="2160" y="14401"/>
                  </a:lnTo>
                  <a:lnTo>
                    <a:pt x="4319" y="14401"/>
                  </a:lnTo>
                  <a:cubicBezTo>
                    <a:pt x="4319" y="14401"/>
                    <a:pt x="4319" y="18000"/>
                    <a:pt x="4319" y="18000"/>
                  </a:cubicBezTo>
                  <a:close/>
                  <a:moveTo>
                    <a:pt x="5400" y="9000"/>
                  </a:moveTo>
                  <a:lnTo>
                    <a:pt x="5400" y="12600"/>
                  </a:lnTo>
                  <a:lnTo>
                    <a:pt x="3240" y="12600"/>
                  </a:lnTo>
                  <a:lnTo>
                    <a:pt x="3240" y="9000"/>
                  </a:lnTo>
                  <a:cubicBezTo>
                    <a:pt x="3240" y="9000"/>
                    <a:pt x="5400" y="9000"/>
                    <a:pt x="5400" y="9000"/>
                  </a:cubicBezTo>
                  <a:close/>
                  <a:moveTo>
                    <a:pt x="2160" y="3600"/>
                  </a:moveTo>
                  <a:lnTo>
                    <a:pt x="4319" y="3600"/>
                  </a:lnTo>
                  <a:lnTo>
                    <a:pt x="4319" y="7201"/>
                  </a:lnTo>
                  <a:lnTo>
                    <a:pt x="2160" y="7201"/>
                  </a:lnTo>
                  <a:cubicBezTo>
                    <a:pt x="2160" y="7201"/>
                    <a:pt x="2160" y="3600"/>
                    <a:pt x="2160" y="3600"/>
                  </a:cubicBezTo>
                  <a:close/>
                  <a:moveTo>
                    <a:pt x="8639" y="9000"/>
                  </a:moveTo>
                  <a:lnTo>
                    <a:pt x="8639" y="12600"/>
                  </a:lnTo>
                  <a:lnTo>
                    <a:pt x="6479" y="12600"/>
                  </a:lnTo>
                  <a:lnTo>
                    <a:pt x="6479" y="9000"/>
                  </a:lnTo>
                  <a:cubicBezTo>
                    <a:pt x="6479" y="9000"/>
                    <a:pt x="8639" y="9000"/>
                    <a:pt x="8639" y="9000"/>
                  </a:cubicBezTo>
                  <a:close/>
                  <a:moveTo>
                    <a:pt x="5400" y="3600"/>
                  </a:moveTo>
                  <a:lnTo>
                    <a:pt x="7560" y="3600"/>
                  </a:lnTo>
                  <a:lnTo>
                    <a:pt x="7560" y="7201"/>
                  </a:lnTo>
                  <a:lnTo>
                    <a:pt x="5400" y="7201"/>
                  </a:lnTo>
                  <a:cubicBezTo>
                    <a:pt x="5400" y="7201"/>
                    <a:pt x="5400" y="3600"/>
                    <a:pt x="5400" y="3600"/>
                  </a:cubicBezTo>
                  <a:close/>
                  <a:moveTo>
                    <a:pt x="11880" y="9000"/>
                  </a:moveTo>
                  <a:lnTo>
                    <a:pt x="11880" y="12600"/>
                  </a:lnTo>
                  <a:lnTo>
                    <a:pt x="9720" y="12600"/>
                  </a:lnTo>
                  <a:lnTo>
                    <a:pt x="9720" y="9000"/>
                  </a:lnTo>
                  <a:cubicBezTo>
                    <a:pt x="9720" y="9000"/>
                    <a:pt x="11880" y="9000"/>
                    <a:pt x="11880" y="9000"/>
                  </a:cubicBezTo>
                  <a:close/>
                  <a:moveTo>
                    <a:pt x="8639" y="3600"/>
                  </a:moveTo>
                  <a:lnTo>
                    <a:pt x="10799" y="3600"/>
                  </a:lnTo>
                  <a:lnTo>
                    <a:pt x="10799" y="7201"/>
                  </a:lnTo>
                  <a:lnTo>
                    <a:pt x="8639" y="7201"/>
                  </a:lnTo>
                  <a:cubicBezTo>
                    <a:pt x="8639" y="7201"/>
                    <a:pt x="8639" y="3600"/>
                    <a:pt x="8639" y="3600"/>
                  </a:cubicBezTo>
                  <a:close/>
                  <a:moveTo>
                    <a:pt x="15120" y="9000"/>
                  </a:moveTo>
                  <a:lnTo>
                    <a:pt x="15120" y="12600"/>
                  </a:lnTo>
                  <a:lnTo>
                    <a:pt x="12959" y="12600"/>
                  </a:lnTo>
                  <a:lnTo>
                    <a:pt x="12959" y="9000"/>
                  </a:lnTo>
                  <a:cubicBezTo>
                    <a:pt x="12959" y="9000"/>
                    <a:pt x="15120" y="9000"/>
                    <a:pt x="15120" y="9000"/>
                  </a:cubicBezTo>
                  <a:close/>
                  <a:moveTo>
                    <a:pt x="11880" y="3600"/>
                  </a:moveTo>
                  <a:lnTo>
                    <a:pt x="14040" y="3600"/>
                  </a:lnTo>
                  <a:lnTo>
                    <a:pt x="14040" y="7201"/>
                  </a:lnTo>
                  <a:lnTo>
                    <a:pt x="11880" y="7201"/>
                  </a:lnTo>
                  <a:cubicBezTo>
                    <a:pt x="11880" y="7201"/>
                    <a:pt x="11880" y="3600"/>
                    <a:pt x="11880" y="3600"/>
                  </a:cubicBezTo>
                  <a:close/>
                  <a:moveTo>
                    <a:pt x="20088" y="0"/>
                  </a:moveTo>
                  <a:lnTo>
                    <a:pt x="1511" y="0"/>
                  </a:lnTo>
                  <a:cubicBezTo>
                    <a:pt x="680" y="0"/>
                    <a:pt x="0" y="1134"/>
                    <a:pt x="0" y="2519"/>
                  </a:cubicBezTo>
                  <a:lnTo>
                    <a:pt x="0" y="19081"/>
                  </a:lnTo>
                  <a:cubicBezTo>
                    <a:pt x="0" y="20466"/>
                    <a:pt x="680" y="21600"/>
                    <a:pt x="1511" y="21600"/>
                  </a:cubicBezTo>
                  <a:lnTo>
                    <a:pt x="20088" y="21600"/>
                  </a:lnTo>
                  <a:cubicBezTo>
                    <a:pt x="20920" y="21600"/>
                    <a:pt x="21600" y="20466"/>
                    <a:pt x="21600" y="19081"/>
                  </a:cubicBezTo>
                  <a:lnTo>
                    <a:pt x="21600" y="2519"/>
                  </a:lnTo>
                  <a:cubicBezTo>
                    <a:pt x="21600" y="1134"/>
                    <a:pt x="20920" y="0"/>
                    <a:pt x="20088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1533515" y="2376019"/>
            <a:ext cx="2343161" cy="1205924"/>
            <a:chOff x="5354323" y="1967781"/>
            <a:chExt cx="2084387" cy="1272336"/>
          </a:xfrm>
        </p:grpSpPr>
        <p:sp>
          <p:nvSpPr>
            <p:cNvPr id="67" name="矩形 66"/>
            <p:cNvSpPr/>
            <p:nvPr/>
          </p:nvSpPr>
          <p:spPr>
            <a:xfrm>
              <a:off x="5354323" y="2332307"/>
              <a:ext cx="1835544" cy="9078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 defTabSz="456565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cs"/>
                <a:sym typeface="FZHei-B01S" panose="02010601030101010101" pitchFamily="2" charset="-122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5354323" y="1967781"/>
              <a:ext cx="2084387" cy="48237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700" b="1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ea typeface="+mn-lt"/>
                  <a:cs typeface="+mn-ea"/>
                  <a:sym typeface="Noto Sans S Chinese"/>
                </a:rPr>
                <a:t>添加标题</a:t>
              </a:r>
              <a:endPara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lt"/>
                <a:cs typeface="+mn-ea"/>
                <a:sym typeface="Noto Sans S Chinese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3876676" y="2376019"/>
            <a:ext cx="2343161" cy="1205924"/>
            <a:chOff x="5354323" y="1967781"/>
            <a:chExt cx="2084387" cy="1272336"/>
          </a:xfrm>
        </p:grpSpPr>
        <p:sp>
          <p:nvSpPr>
            <p:cNvPr id="70" name="矩形 69"/>
            <p:cNvSpPr/>
            <p:nvPr/>
          </p:nvSpPr>
          <p:spPr>
            <a:xfrm>
              <a:off x="5354323" y="2332307"/>
              <a:ext cx="1835544" cy="9078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 defTabSz="456565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5354323" y="1967781"/>
              <a:ext cx="2084387" cy="48237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700" b="1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ea typeface="+mn-lt"/>
                  <a:cs typeface="+mn-ea"/>
                  <a:sym typeface="Noto Sans S Chinese"/>
                </a:rPr>
                <a:t>添加标题</a:t>
              </a:r>
              <a:endPara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lt"/>
                <a:cs typeface="+mn-ea"/>
                <a:sym typeface="Noto Sans S Chinese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6266282" y="2401961"/>
            <a:ext cx="2343161" cy="1205924"/>
            <a:chOff x="5354323" y="1967781"/>
            <a:chExt cx="2084387" cy="1272336"/>
          </a:xfrm>
        </p:grpSpPr>
        <p:sp>
          <p:nvSpPr>
            <p:cNvPr id="73" name="矩形 72"/>
            <p:cNvSpPr/>
            <p:nvPr/>
          </p:nvSpPr>
          <p:spPr>
            <a:xfrm>
              <a:off x="5354323" y="2332307"/>
              <a:ext cx="1835544" cy="9078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 defTabSz="456565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5354323" y="1967781"/>
              <a:ext cx="2084387" cy="48237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700" b="1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ea typeface="+mn-lt"/>
                  <a:cs typeface="+mn-ea"/>
                  <a:sym typeface="Noto Sans S Chinese"/>
                </a:rPr>
                <a:t>添加标题</a:t>
              </a:r>
              <a:endPara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lt"/>
                <a:cs typeface="+mn-ea"/>
                <a:sym typeface="Noto Sans S Chinese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8471885" y="2401961"/>
            <a:ext cx="2343161" cy="1205924"/>
            <a:chOff x="5354323" y="1967781"/>
            <a:chExt cx="2084387" cy="1272336"/>
          </a:xfrm>
        </p:grpSpPr>
        <p:sp>
          <p:nvSpPr>
            <p:cNvPr id="76" name="矩形 75"/>
            <p:cNvSpPr/>
            <p:nvPr/>
          </p:nvSpPr>
          <p:spPr>
            <a:xfrm>
              <a:off x="5354323" y="2332307"/>
              <a:ext cx="1835544" cy="9078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 defTabSz="456565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5354323" y="1967781"/>
              <a:ext cx="2084387" cy="48237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700" b="1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ea typeface="+mn-lt"/>
                  <a:cs typeface="+mn-ea"/>
                  <a:sym typeface="Noto Sans S Chinese"/>
                </a:rPr>
                <a:t>添加标题</a:t>
              </a:r>
              <a:endParaRPr lang="zh-CN" altLang="en-US" sz="1700" b="1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lt"/>
                <a:cs typeface="+mn-ea"/>
                <a:sym typeface="Noto Sans S Chinese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4370582" y="4347366"/>
            <a:ext cx="2343161" cy="1205924"/>
            <a:chOff x="5354323" y="1967781"/>
            <a:chExt cx="2084387" cy="1272336"/>
          </a:xfrm>
        </p:grpSpPr>
        <p:sp>
          <p:nvSpPr>
            <p:cNvPr id="79" name="矩形 78"/>
            <p:cNvSpPr/>
            <p:nvPr/>
          </p:nvSpPr>
          <p:spPr>
            <a:xfrm>
              <a:off x="5354323" y="2332307"/>
              <a:ext cx="1835544" cy="9078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 defTabSz="456565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5354323" y="1967781"/>
              <a:ext cx="2084387" cy="48237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700" b="1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ea typeface="+mn-lt"/>
                  <a:cs typeface="+mn-ea"/>
                  <a:sym typeface="Noto Sans S Chinese"/>
                </a:rPr>
                <a:t>添加标题</a:t>
              </a:r>
              <a:endPara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lt"/>
                <a:cs typeface="+mn-ea"/>
                <a:sym typeface="Noto Sans S Chinese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6760187" y="4373308"/>
            <a:ext cx="2343161" cy="1205924"/>
            <a:chOff x="5354323" y="1967781"/>
            <a:chExt cx="2084387" cy="1272336"/>
          </a:xfrm>
        </p:grpSpPr>
        <p:sp>
          <p:nvSpPr>
            <p:cNvPr id="82" name="矩形 81"/>
            <p:cNvSpPr/>
            <p:nvPr/>
          </p:nvSpPr>
          <p:spPr>
            <a:xfrm>
              <a:off x="5354323" y="2332307"/>
              <a:ext cx="1835544" cy="9078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 defTabSz="456565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5354323" y="1967781"/>
              <a:ext cx="2084387" cy="48237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700" b="1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ea typeface="+mn-lt"/>
                  <a:cs typeface="+mn-ea"/>
                  <a:sym typeface="Noto Sans S Chinese"/>
                </a:rPr>
                <a:t>添加标题</a:t>
              </a:r>
              <a:endPara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lt"/>
                <a:cs typeface="+mn-ea"/>
                <a:sym typeface="Noto Sans S Chinese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8965791" y="4373308"/>
            <a:ext cx="2343161" cy="1205924"/>
            <a:chOff x="5354323" y="1967781"/>
            <a:chExt cx="2084387" cy="1272336"/>
          </a:xfrm>
        </p:grpSpPr>
        <p:sp>
          <p:nvSpPr>
            <p:cNvPr id="85" name="矩形 84"/>
            <p:cNvSpPr/>
            <p:nvPr/>
          </p:nvSpPr>
          <p:spPr>
            <a:xfrm>
              <a:off x="5354323" y="2332307"/>
              <a:ext cx="1835544" cy="9078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 defTabSz="456565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5354323" y="1967781"/>
              <a:ext cx="2084387" cy="48237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700" b="1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ea typeface="+mn-lt"/>
                  <a:cs typeface="+mn-ea"/>
                  <a:sym typeface="Noto Sans S Chinese"/>
                </a:rPr>
                <a:t>添加标题</a:t>
              </a:r>
              <a:endPara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lt"/>
                <a:cs typeface="+mn-ea"/>
                <a:sym typeface="Noto Sans S Chinese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00"/>
                            </p:stCondLst>
                            <p:childTnLst>
                              <p:par>
                                <p:cTn id="10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8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7999" cy="1219200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349826" y="1642427"/>
            <a:ext cx="10972800" cy="5453537"/>
            <a:chOff x="1545003" y="1476373"/>
            <a:chExt cx="7206719" cy="4274185"/>
          </a:xfrm>
        </p:grpSpPr>
        <p:pic>
          <p:nvPicPr>
            <p:cNvPr id="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4578972" y="1577808"/>
              <a:ext cx="1138781" cy="72067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矩形 6"/>
            <p:cNvSpPr/>
            <p:nvPr/>
          </p:nvSpPr>
          <p:spPr>
            <a:xfrm>
              <a:off x="1563066" y="1476373"/>
              <a:ext cx="7104662" cy="3135404"/>
            </a:xfrm>
            <a:prstGeom prst="rect">
              <a:avLst/>
            </a:prstGeom>
            <a:solidFill>
              <a:srgbClr val="FFFFFF">
                <a:alpha val="81000"/>
              </a:srgbClr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75" dirty="0"/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3828599" y="3237638"/>
            <a:ext cx="52590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/>
              <a:t>活动执行方案</a:t>
            </a:r>
            <a:endParaRPr lang="en-US" altLang="zh-CN" sz="5400" b="1" dirty="0"/>
          </a:p>
        </p:txBody>
      </p:sp>
      <p:sp>
        <p:nvSpPr>
          <p:cNvPr id="35" name="文本框 34"/>
          <p:cNvSpPr txBox="1"/>
          <p:nvPr/>
        </p:nvSpPr>
        <p:spPr>
          <a:xfrm>
            <a:off x="1374592" y="1953908"/>
            <a:ext cx="3706203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haroni" panose="02010803020104030203" pitchFamily="2" charset="-79"/>
              </a:rPr>
              <a:t>PART </a:t>
            </a:r>
            <a:br>
              <a:rPr lang="en-US" altLang="zh-CN" sz="7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haroni" panose="02010803020104030203" pitchFamily="2" charset="-79"/>
              </a:rPr>
            </a:br>
            <a:r>
              <a:rPr lang="en-US" altLang="zh-CN" sz="7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haroni" panose="02010803020104030203" pitchFamily="2" charset="-79"/>
              </a:rPr>
              <a:t>FOUR</a:t>
            </a:r>
            <a:endParaRPr lang="en-US" sz="72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Aharoni" panose="02010803020104030203" pitchFamily="2" charset="-79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442994" y="4146425"/>
            <a:ext cx="5485573" cy="627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</a:rPr>
              <a:t>请在此处添加具体内容，文字尽量言简意赅，简单说明即可，不必过于繁琐，注意版面美观度。请在此处添加具体内容，文字尽量言简意赅，简单说明即可。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ea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7999" cy="1219200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09233" y="246742"/>
            <a:ext cx="11881169" cy="7982858"/>
            <a:chOff x="1545003" y="-27631"/>
            <a:chExt cx="7206719" cy="5778189"/>
          </a:xfrm>
        </p:grpSpPr>
        <p:pic>
          <p:nvPicPr>
            <p:cNvPr id="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4578972" y="1577808"/>
              <a:ext cx="1138781" cy="72067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矩形 6"/>
            <p:cNvSpPr/>
            <p:nvPr/>
          </p:nvSpPr>
          <p:spPr>
            <a:xfrm>
              <a:off x="1563066" y="-27631"/>
              <a:ext cx="7104662" cy="4639408"/>
            </a:xfrm>
            <a:prstGeom prst="rect">
              <a:avLst/>
            </a:prstGeom>
            <a:solidFill>
              <a:srgbClr val="FFFFFF">
                <a:alpha val="81000"/>
              </a:srgbClr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75" dirty="0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02135" y="400879"/>
            <a:ext cx="425695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lt"/>
              </a:rPr>
              <a:t>PART FOUR </a:t>
            </a:r>
            <a:r>
              <a:rPr lang="zh-CN" altLang="en-US" sz="2400" b="1" dirty="0">
                <a:cs typeface="+mn-lt"/>
              </a:rPr>
              <a:t>活动执行方案</a:t>
            </a:r>
            <a:endParaRPr lang="en-US" altLang="zh-CN" sz="2400" b="1" dirty="0">
              <a:cs typeface="+mn-lt"/>
            </a:endParaRPr>
          </a:p>
        </p:txBody>
      </p:sp>
      <p:grpSp>
        <p:nvGrpSpPr>
          <p:cNvPr id="8" name="Group 22"/>
          <p:cNvGrpSpPr/>
          <p:nvPr/>
        </p:nvGrpSpPr>
        <p:grpSpPr bwMode="auto">
          <a:xfrm>
            <a:off x="1689863" y="2300533"/>
            <a:ext cx="1199910" cy="538620"/>
            <a:chOff x="0" y="0"/>
            <a:chExt cx="1119526" cy="504056"/>
          </a:xfrm>
          <a:solidFill>
            <a:srgbClr val="FB4631"/>
          </a:solidFill>
        </p:grpSpPr>
        <p:sp>
          <p:nvSpPr>
            <p:cNvPr id="2" name="矩形 46"/>
            <p:cNvSpPr>
              <a:spLocks noChangeArrowheads="1"/>
            </p:cNvSpPr>
            <p:nvPr/>
          </p:nvSpPr>
          <p:spPr bwMode="auto">
            <a:xfrm>
              <a:off x="0" y="0"/>
              <a:ext cx="1080120" cy="5040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lt"/>
                <a:sym typeface="宋体" panose="02010600030101010101" pitchFamily="2" charset="-122"/>
              </a:endParaRPr>
            </a:p>
          </p:txBody>
        </p:sp>
        <p:sp>
          <p:nvSpPr>
            <p:cNvPr id="3" name="文本框 47"/>
            <p:cNvSpPr>
              <a:spLocks noChangeArrowheads="1"/>
            </p:cNvSpPr>
            <p:nvPr/>
          </p:nvSpPr>
          <p:spPr bwMode="auto">
            <a:xfrm>
              <a:off x="39405" y="12958"/>
              <a:ext cx="1080121" cy="41631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ea"/>
                  <a:cs typeface="+mn-cs"/>
                  <a:sym typeface="方正兰亭细黑_GBK" charset="-122"/>
                </a:rPr>
                <a:t>添加标题</a:t>
              </a:r>
              <a:endParaRPr kumimoji="0" lang="zh-CN" altLang="zh-CN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cs"/>
                <a:sym typeface="方正兰亭细黑_GBK" charset="-122"/>
              </a:endParaRPr>
            </a:p>
          </p:txBody>
        </p:sp>
      </p:grpSp>
      <p:sp>
        <p:nvSpPr>
          <p:cNvPr id="10" name="矩形 60"/>
          <p:cNvSpPr>
            <a:spLocks noChangeArrowheads="1"/>
          </p:cNvSpPr>
          <p:nvPr/>
        </p:nvSpPr>
        <p:spPr bwMode="auto">
          <a:xfrm>
            <a:off x="3105720" y="2240852"/>
            <a:ext cx="3571006" cy="57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4" tIns="34282" rIns="68564" bIns="34282">
            <a:spAutoFit/>
          </a:bodyPr>
          <a:lstStyle/>
          <a:p>
            <a:pPr lvl="0" algn="l" defTabSz="456565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  <a:cs typeface="+mn-ea"/>
              <a:sym typeface="FZHei-B01S" panose="02010601030101010101" pitchFamily="2" charset="-122"/>
            </a:endParaRPr>
          </a:p>
        </p:txBody>
      </p:sp>
      <p:grpSp>
        <p:nvGrpSpPr>
          <p:cNvPr id="14" name="Group 22"/>
          <p:cNvGrpSpPr/>
          <p:nvPr/>
        </p:nvGrpSpPr>
        <p:grpSpPr bwMode="auto">
          <a:xfrm>
            <a:off x="1689863" y="3245152"/>
            <a:ext cx="1276759" cy="538620"/>
            <a:chOff x="0" y="0"/>
            <a:chExt cx="1191227" cy="504056"/>
          </a:xfrm>
          <a:solidFill>
            <a:srgbClr val="1BA98F"/>
          </a:solidFill>
        </p:grpSpPr>
        <p:sp>
          <p:nvSpPr>
            <p:cNvPr id="15" name="矩形 46"/>
            <p:cNvSpPr>
              <a:spLocks noChangeArrowheads="1"/>
            </p:cNvSpPr>
            <p:nvPr/>
          </p:nvSpPr>
          <p:spPr bwMode="auto">
            <a:xfrm>
              <a:off x="0" y="0"/>
              <a:ext cx="1080120" cy="504056"/>
            </a:xfrm>
            <a:prstGeom prst="rect">
              <a:avLst/>
            </a:prstGeom>
            <a:grpFill/>
            <a:ln w="9525">
              <a:solidFill>
                <a:srgbClr val="1BA98F"/>
              </a:solidFill>
              <a:miter lim="8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lt"/>
                <a:sym typeface="宋体" panose="02010600030101010101" pitchFamily="2" charset="-122"/>
              </a:endParaRPr>
            </a:p>
          </p:txBody>
        </p:sp>
        <p:sp>
          <p:nvSpPr>
            <p:cNvPr id="16" name="文本框 47"/>
            <p:cNvSpPr>
              <a:spLocks noChangeArrowheads="1"/>
            </p:cNvSpPr>
            <p:nvPr/>
          </p:nvSpPr>
          <p:spPr bwMode="auto">
            <a:xfrm>
              <a:off x="39405" y="7265"/>
              <a:ext cx="1151822" cy="4163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zh-CN" b="1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ea"/>
                  <a:sym typeface="方正兰亭细黑_GBK" charset="-122"/>
                </a:rPr>
                <a:t>添加标题</a:t>
              </a:r>
              <a:endParaRPr kumimoji="0" lang="zh-CN" altLang="zh-CN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sym typeface="方正兰亭细黑_GBK" charset="-122"/>
              </a:endParaRPr>
            </a:p>
          </p:txBody>
        </p:sp>
      </p:grpSp>
      <p:sp>
        <p:nvSpPr>
          <p:cNvPr id="17" name="矩形 60"/>
          <p:cNvSpPr>
            <a:spLocks noChangeArrowheads="1"/>
          </p:cNvSpPr>
          <p:nvPr/>
        </p:nvSpPr>
        <p:spPr bwMode="auto">
          <a:xfrm>
            <a:off x="3105720" y="3185471"/>
            <a:ext cx="3571006" cy="57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64" tIns="34282" rIns="68564" bIns="34282">
            <a:spAutoFit/>
          </a:bodyPr>
          <a:lstStyle/>
          <a:p>
            <a:pPr lvl="0" algn="l" defTabSz="456565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FZHei-B01S" panose="02010601030101010101" pitchFamily="2" charset="-122"/>
            </a:endParaRPr>
          </a:p>
        </p:txBody>
      </p:sp>
      <p:grpSp>
        <p:nvGrpSpPr>
          <p:cNvPr id="18" name="Group 22"/>
          <p:cNvGrpSpPr/>
          <p:nvPr/>
        </p:nvGrpSpPr>
        <p:grpSpPr bwMode="auto">
          <a:xfrm>
            <a:off x="1689863" y="4203166"/>
            <a:ext cx="1216404" cy="538930"/>
            <a:chOff x="0" y="-290"/>
            <a:chExt cx="1134915" cy="504346"/>
          </a:xfrm>
          <a:solidFill>
            <a:srgbClr val="FB4631"/>
          </a:solidFill>
        </p:grpSpPr>
        <p:sp>
          <p:nvSpPr>
            <p:cNvPr id="19" name="矩形 46"/>
            <p:cNvSpPr>
              <a:spLocks noChangeArrowheads="1"/>
            </p:cNvSpPr>
            <p:nvPr/>
          </p:nvSpPr>
          <p:spPr bwMode="auto">
            <a:xfrm>
              <a:off x="0" y="0"/>
              <a:ext cx="1080120" cy="5040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lt"/>
                <a:sym typeface="宋体" panose="02010600030101010101" pitchFamily="2" charset="-122"/>
              </a:endParaRPr>
            </a:p>
          </p:txBody>
        </p:sp>
        <p:sp>
          <p:nvSpPr>
            <p:cNvPr id="20" name="文本框 47"/>
            <p:cNvSpPr>
              <a:spLocks noChangeArrowheads="1"/>
            </p:cNvSpPr>
            <p:nvPr/>
          </p:nvSpPr>
          <p:spPr bwMode="auto">
            <a:xfrm>
              <a:off x="6278" y="-290"/>
              <a:ext cx="1128637" cy="41631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zh-CN" b="1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ea"/>
                  <a:sym typeface="方正兰亭细黑_GBK" charset="-122"/>
                </a:rPr>
                <a:t>添加标题</a:t>
              </a:r>
              <a:endParaRPr kumimoji="0" lang="zh-CN" altLang="zh-CN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sym typeface="方正兰亭细黑_GBK" charset="-122"/>
              </a:endParaRPr>
            </a:p>
          </p:txBody>
        </p:sp>
      </p:grpSp>
      <p:sp>
        <p:nvSpPr>
          <p:cNvPr id="21" name="矩形 60"/>
          <p:cNvSpPr>
            <a:spLocks noChangeArrowheads="1"/>
          </p:cNvSpPr>
          <p:nvPr/>
        </p:nvSpPr>
        <p:spPr bwMode="auto">
          <a:xfrm>
            <a:off x="3105720" y="4143794"/>
            <a:ext cx="3571006" cy="57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64" tIns="34282" rIns="68564" bIns="34282">
            <a:spAutoFit/>
          </a:bodyPr>
          <a:lstStyle/>
          <a:p>
            <a:pPr lvl="0" algn="l" defTabSz="456565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FZHei-B01S" panose="02010601030101010101" pitchFamily="2" charset="-122"/>
            </a:endParaRPr>
          </a:p>
        </p:txBody>
      </p:sp>
      <p:grpSp>
        <p:nvGrpSpPr>
          <p:cNvPr id="22" name="Group 22"/>
          <p:cNvGrpSpPr/>
          <p:nvPr/>
        </p:nvGrpSpPr>
        <p:grpSpPr bwMode="auto">
          <a:xfrm>
            <a:off x="1689863" y="5128324"/>
            <a:ext cx="1224875" cy="538620"/>
            <a:chOff x="0" y="0"/>
            <a:chExt cx="1142818" cy="504056"/>
          </a:xfrm>
          <a:solidFill>
            <a:srgbClr val="1BA98F"/>
          </a:solidFill>
        </p:grpSpPr>
        <p:sp>
          <p:nvSpPr>
            <p:cNvPr id="23" name="矩形 46"/>
            <p:cNvSpPr>
              <a:spLocks noChangeArrowheads="1"/>
            </p:cNvSpPr>
            <p:nvPr/>
          </p:nvSpPr>
          <p:spPr bwMode="auto">
            <a:xfrm>
              <a:off x="0" y="0"/>
              <a:ext cx="1080120" cy="504056"/>
            </a:xfrm>
            <a:prstGeom prst="rect">
              <a:avLst/>
            </a:prstGeom>
            <a:solidFill>
              <a:srgbClr val="FFA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lt"/>
                <a:sym typeface="宋体" panose="02010600030101010101" pitchFamily="2" charset="-122"/>
              </a:endParaRPr>
            </a:p>
          </p:txBody>
        </p:sp>
        <p:sp>
          <p:nvSpPr>
            <p:cNvPr id="24" name="文本框 47"/>
            <p:cNvSpPr>
              <a:spLocks noChangeArrowheads="1"/>
            </p:cNvSpPr>
            <p:nvPr/>
          </p:nvSpPr>
          <p:spPr bwMode="auto">
            <a:xfrm>
              <a:off x="13589" y="7265"/>
              <a:ext cx="1129229" cy="4163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zh-CN" b="1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ea"/>
                  <a:sym typeface="方正兰亭细黑_GBK" charset="-122"/>
                </a:rPr>
                <a:t>添加标题</a:t>
              </a:r>
              <a:endParaRPr kumimoji="0" lang="zh-CN" altLang="zh-CN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sym typeface="方正兰亭细黑_GBK" charset="-122"/>
              </a:endParaRPr>
            </a:p>
          </p:txBody>
        </p:sp>
      </p:grpSp>
      <p:sp>
        <p:nvSpPr>
          <p:cNvPr id="25" name="矩形 60"/>
          <p:cNvSpPr>
            <a:spLocks noChangeArrowheads="1"/>
          </p:cNvSpPr>
          <p:nvPr/>
        </p:nvSpPr>
        <p:spPr bwMode="auto">
          <a:xfrm>
            <a:off x="3105720" y="5068643"/>
            <a:ext cx="3571006" cy="57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64" tIns="34282" rIns="68564" bIns="34282">
            <a:spAutoFit/>
          </a:bodyPr>
          <a:lstStyle/>
          <a:p>
            <a:pPr lvl="0" algn="l" defTabSz="456565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FZHei-B01S" panose="02010601030101010101" pitchFamily="2" charset="-122"/>
            </a:endParaRPr>
          </a:p>
        </p:txBody>
      </p:sp>
      <p:sp>
        <p:nvSpPr>
          <p:cNvPr id="26" name="Arc 9"/>
          <p:cNvSpPr/>
          <p:nvPr/>
        </p:nvSpPr>
        <p:spPr>
          <a:xfrm>
            <a:off x="7106572" y="2405063"/>
            <a:ext cx="3256796" cy="3256796"/>
          </a:xfrm>
          <a:prstGeom prst="arc">
            <a:avLst>
              <a:gd name="adj1" fmla="val 16178588"/>
              <a:gd name="adj2" fmla="val 3649785"/>
            </a:avLst>
          </a:prstGeom>
          <a:ln w="254000">
            <a:solidFill>
              <a:srgbClr val="FB46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  <a:cs typeface="+mn-lt"/>
            </a:endParaRPr>
          </a:p>
        </p:txBody>
      </p:sp>
      <p:sp>
        <p:nvSpPr>
          <p:cNvPr id="27" name="Arc 10"/>
          <p:cNvSpPr/>
          <p:nvPr/>
        </p:nvSpPr>
        <p:spPr>
          <a:xfrm>
            <a:off x="7377973" y="2676464"/>
            <a:ext cx="2713997" cy="2713997"/>
          </a:xfrm>
          <a:prstGeom prst="arc">
            <a:avLst>
              <a:gd name="adj1" fmla="val 16200006"/>
              <a:gd name="adj2" fmla="val 5273743"/>
            </a:avLst>
          </a:prstGeom>
          <a:ln w="254000">
            <a:solidFill>
              <a:srgbClr val="FFA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  <a:cs typeface="+mn-lt"/>
            </a:endParaRPr>
          </a:p>
        </p:txBody>
      </p:sp>
      <p:sp>
        <p:nvSpPr>
          <p:cNvPr id="28" name="Arc 12"/>
          <p:cNvSpPr/>
          <p:nvPr/>
        </p:nvSpPr>
        <p:spPr>
          <a:xfrm>
            <a:off x="7647086" y="2945577"/>
            <a:ext cx="2175768" cy="2175768"/>
          </a:xfrm>
          <a:prstGeom prst="arc">
            <a:avLst>
              <a:gd name="adj1" fmla="val 16200000"/>
              <a:gd name="adj2" fmla="val 7316301"/>
            </a:avLst>
          </a:prstGeom>
          <a:ln w="254000">
            <a:solidFill>
              <a:srgbClr val="FB46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  <a:cs typeface="+mn-lt"/>
            </a:endParaRPr>
          </a:p>
        </p:txBody>
      </p:sp>
      <p:sp>
        <p:nvSpPr>
          <p:cNvPr id="29" name="Arc 13"/>
          <p:cNvSpPr/>
          <p:nvPr/>
        </p:nvSpPr>
        <p:spPr>
          <a:xfrm>
            <a:off x="7916772" y="3215263"/>
            <a:ext cx="1636397" cy="1636397"/>
          </a:xfrm>
          <a:prstGeom prst="arc">
            <a:avLst>
              <a:gd name="adj1" fmla="val 16201532"/>
              <a:gd name="adj2" fmla="val 9499492"/>
            </a:avLst>
          </a:prstGeom>
          <a:ln w="254000">
            <a:solidFill>
              <a:srgbClr val="1BA9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  <a:cs typeface="+mn-lt"/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8260498" y="2294910"/>
            <a:ext cx="439544" cy="283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lt"/>
              </a:rPr>
              <a:t>85%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  <a:cs typeface="+mn-lt"/>
            </a:endParaRPr>
          </a:p>
        </p:txBody>
      </p:sp>
      <p:sp>
        <p:nvSpPr>
          <p:cNvPr id="31" name="TextBox 16"/>
          <p:cNvSpPr txBox="1"/>
          <p:nvPr/>
        </p:nvSpPr>
        <p:spPr>
          <a:xfrm>
            <a:off x="8260498" y="2564035"/>
            <a:ext cx="439544" cy="283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lt"/>
              </a:rPr>
              <a:t>63%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  <a:cs typeface="+mn-lt"/>
            </a:endParaRPr>
          </a:p>
        </p:txBody>
      </p:sp>
      <p:sp>
        <p:nvSpPr>
          <p:cNvPr id="32" name="TextBox 17"/>
          <p:cNvSpPr txBox="1"/>
          <p:nvPr/>
        </p:nvSpPr>
        <p:spPr>
          <a:xfrm>
            <a:off x="8260498" y="2833398"/>
            <a:ext cx="439544" cy="283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lt"/>
              </a:rPr>
              <a:t>78%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  <a:cs typeface="+mn-lt"/>
            </a:endParaRPr>
          </a:p>
        </p:txBody>
      </p:sp>
      <p:sp>
        <p:nvSpPr>
          <p:cNvPr id="33" name="TextBox 18"/>
          <p:cNvSpPr txBox="1"/>
          <p:nvPr/>
        </p:nvSpPr>
        <p:spPr>
          <a:xfrm>
            <a:off x="8260498" y="3102762"/>
            <a:ext cx="439544" cy="283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lt"/>
              </a:rPr>
              <a:t>55%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  <a:cs typeface="+mn-lt"/>
            </a:endParaRPr>
          </a:p>
        </p:txBody>
      </p:sp>
      <p:sp>
        <p:nvSpPr>
          <p:cNvPr id="34" name="Rectangle 18"/>
          <p:cNvSpPr/>
          <p:nvPr/>
        </p:nvSpPr>
        <p:spPr>
          <a:xfrm>
            <a:off x="7566426" y="3896675"/>
            <a:ext cx="1107996" cy="8235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ea"/>
                <a:sym typeface="Noto Sans S Chinese"/>
              </a:rPr>
              <a:t>添加标题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  <a:cs typeface="+mn-ea"/>
              <a:sym typeface="Noto Sans S Chinese"/>
            </a:endParaRP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35" name="Rectangle 19"/>
          <p:cNvSpPr/>
          <p:nvPr/>
        </p:nvSpPr>
        <p:spPr>
          <a:xfrm>
            <a:off x="7106098" y="4761750"/>
            <a:ext cx="1107996" cy="444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ea"/>
                <a:sym typeface="Noto Sans S Chinese"/>
              </a:rPr>
              <a:t>添加标题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  <a:cs typeface="+mn-ea"/>
              <a:sym typeface="Noto Sans S Chinese"/>
            </a:endParaRPr>
          </a:p>
        </p:txBody>
      </p:sp>
      <p:sp>
        <p:nvSpPr>
          <p:cNvPr id="36" name="Rectangle 20"/>
          <p:cNvSpPr/>
          <p:nvPr/>
        </p:nvSpPr>
        <p:spPr>
          <a:xfrm>
            <a:off x="7727009" y="5257707"/>
            <a:ext cx="1107996" cy="444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ea"/>
                <a:sym typeface="Noto Sans S Chinese"/>
              </a:rPr>
              <a:t>添加标题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  <a:cs typeface="+mn-ea"/>
              <a:sym typeface="Noto Sans S Chinese"/>
            </a:endParaRPr>
          </a:p>
        </p:txBody>
      </p:sp>
      <p:sp>
        <p:nvSpPr>
          <p:cNvPr id="37" name="Rectangle 21"/>
          <p:cNvSpPr/>
          <p:nvPr/>
        </p:nvSpPr>
        <p:spPr>
          <a:xfrm>
            <a:off x="8829819" y="5514702"/>
            <a:ext cx="1107996" cy="444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ea"/>
                <a:sym typeface="Noto Sans S Chinese"/>
              </a:rPr>
              <a:t>添加标题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  <a:cs typeface="+mn-ea"/>
              <a:sym typeface="Noto Sans S Chines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500"/>
                            </p:stCondLst>
                            <p:childTnLst>
                              <p:par>
                                <p:cTn id="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000"/>
                            </p:stCondLst>
                            <p:childTnLst>
                              <p:par>
                                <p:cTn id="10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500"/>
                            </p:stCondLst>
                            <p:childTnLst>
                              <p:par>
                                <p:cTn id="10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500"/>
                            </p:stCondLst>
                            <p:childTnLst>
                              <p:par>
                                <p:cTn id="1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7" grpId="0"/>
      <p:bldP spid="21" grpId="0"/>
      <p:bldP spid="25" grpId="0"/>
      <p:bldP spid="26" grpId="0" bldLvl="0" animBg="1"/>
      <p:bldP spid="27" grpId="0" bldLvl="0" animBg="1"/>
      <p:bldP spid="28" grpId="0" bldLvl="0" animBg="1"/>
      <p:bldP spid="29" grpId="0" bldLvl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7999" cy="1219200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-29028" y="1642427"/>
            <a:ext cx="10972800" cy="5453537"/>
            <a:chOff x="1545003" y="1476373"/>
            <a:chExt cx="7206719" cy="4274185"/>
          </a:xfrm>
        </p:grpSpPr>
        <p:pic>
          <p:nvPicPr>
            <p:cNvPr id="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4578972" y="1577808"/>
              <a:ext cx="1138781" cy="72067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矩形 6"/>
            <p:cNvSpPr/>
            <p:nvPr/>
          </p:nvSpPr>
          <p:spPr>
            <a:xfrm>
              <a:off x="1563066" y="1476373"/>
              <a:ext cx="7104662" cy="3135404"/>
            </a:xfrm>
            <a:prstGeom prst="rect">
              <a:avLst/>
            </a:prstGeom>
            <a:solidFill>
              <a:srgbClr val="FFFFFF">
                <a:alpha val="81000"/>
              </a:srgbClr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75" dirty="0"/>
            </a:p>
          </p:txBody>
        </p:sp>
      </p:grpSp>
      <p:sp>
        <p:nvSpPr>
          <p:cNvPr id="13" name="PA-文本框 6"/>
          <p:cNvSpPr txBox="1"/>
          <p:nvPr>
            <p:custDataLst>
              <p:tags r:id="rId3"/>
            </p:custDataLst>
          </p:nvPr>
        </p:nvSpPr>
        <p:spPr>
          <a:xfrm>
            <a:off x="967492" y="2108073"/>
            <a:ext cx="25384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微软雅黑" panose="020B0503020204020204" pitchFamily="34" charset="-122"/>
              </a:rPr>
              <a:t>目 录</a:t>
            </a:r>
            <a:endParaRPr lang="en-US" sz="66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75391" y="3522943"/>
            <a:ext cx="4661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600" dirty="0">
                <a:latin typeface="+mn-ea"/>
              </a:rPr>
              <a:t>01/ </a:t>
            </a:r>
            <a:r>
              <a:rPr lang="zh-CN" altLang="en-US" sz="2800" b="1" spc="600" dirty="0">
                <a:latin typeface="+mn-ea"/>
              </a:rPr>
              <a:t>活动总体思路</a:t>
            </a:r>
            <a:endParaRPr lang="zh-CN" altLang="en-US" sz="2800" b="1" spc="600" dirty="0">
              <a:latin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33828" y="4608820"/>
            <a:ext cx="4661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600" dirty="0">
                <a:latin typeface="+mn-ea"/>
              </a:rPr>
              <a:t>02/ </a:t>
            </a:r>
            <a:r>
              <a:rPr lang="zh-CN" altLang="en-US" sz="2800" b="1" spc="600" dirty="0">
                <a:latin typeface="+mn-ea"/>
              </a:rPr>
              <a:t>活动前期准备</a:t>
            </a:r>
            <a:endParaRPr lang="zh-CN" altLang="en-US" sz="2800" b="1" spc="600" dirty="0">
              <a:latin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894988" y="3512275"/>
            <a:ext cx="4661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600" dirty="0">
                <a:latin typeface="+mn-ea"/>
              </a:rPr>
              <a:t>03/ </a:t>
            </a:r>
            <a:r>
              <a:rPr lang="zh-CN" altLang="en-US" sz="2800" b="1" spc="600" dirty="0">
                <a:latin typeface="+mn-ea"/>
              </a:rPr>
              <a:t>活动内容构成</a:t>
            </a:r>
            <a:endParaRPr lang="zh-CN" altLang="en-US" sz="2800" b="1" spc="600" dirty="0">
              <a:latin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853425" y="4654101"/>
            <a:ext cx="4661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600" dirty="0">
                <a:latin typeface="+mn-ea"/>
              </a:rPr>
              <a:t>04/ </a:t>
            </a:r>
            <a:r>
              <a:rPr lang="zh-CN" altLang="en-US" sz="2800" b="1" spc="600" dirty="0">
                <a:latin typeface="+mn-ea"/>
              </a:rPr>
              <a:t>活动执行方案</a:t>
            </a:r>
            <a:endParaRPr lang="zh-CN" altLang="en-US" sz="2800" b="1" spc="600" dirty="0">
              <a:latin typeface="+mn-ea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040108" y="2622029"/>
            <a:ext cx="18133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微软雅黑" panose="020B0503020204020204" pitchFamily="34" charset="-122"/>
              </a:rPr>
              <a:t>CONTENT</a:t>
            </a:r>
            <a:endParaRPr lang="zh-CN" altLang="en-US" sz="2800" i="1" dirty="0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prism isInverted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55 -0.04583 L -4.79167E-6 0.00023 " pathEditMode="relative" ptsTypes="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34" grpId="0"/>
      <p:bldP spid="35" grpId="0"/>
      <p:bldP spid="36" grpId="0"/>
      <p:bldP spid="37" grpId="0"/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7999" cy="1219200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09233" y="246742"/>
            <a:ext cx="11881169" cy="7982858"/>
            <a:chOff x="1545003" y="-27631"/>
            <a:chExt cx="7206719" cy="5778189"/>
          </a:xfrm>
        </p:grpSpPr>
        <p:pic>
          <p:nvPicPr>
            <p:cNvPr id="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4578972" y="1577808"/>
              <a:ext cx="1138781" cy="72067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矩形 6"/>
            <p:cNvSpPr/>
            <p:nvPr/>
          </p:nvSpPr>
          <p:spPr>
            <a:xfrm>
              <a:off x="1563066" y="-27631"/>
              <a:ext cx="7104662" cy="4639408"/>
            </a:xfrm>
            <a:prstGeom prst="rect">
              <a:avLst/>
            </a:prstGeom>
            <a:solidFill>
              <a:srgbClr val="FFFFFF">
                <a:alpha val="81000"/>
              </a:srgbClr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75" dirty="0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02135" y="400879"/>
            <a:ext cx="425695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lt"/>
              </a:rPr>
              <a:t>PART FOUR </a:t>
            </a:r>
            <a:r>
              <a:rPr lang="zh-CN" altLang="en-US" sz="2400" b="1" dirty="0">
                <a:cs typeface="+mn-lt"/>
              </a:rPr>
              <a:t>活动执行方案</a:t>
            </a:r>
            <a:endParaRPr lang="en-US" altLang="zh-CN" sz="2400" b="1" dirty="0">
              <a:cs typeface="+mn-lt"/>
            </a:endParaRPr>
          </a:p>
        </p:txBody>
      </p:sp>
      <p:sp>
        <p:nvSpPr>
          <p:cNvPr id="110" name="TextBox 11"/>
          <p:cNvSpPr txBox="1">
            <a:spLocks noChangeArrowheads="1"/>
          </p:cNvSpPr>
          <p:nvPr/>
        </p:nvSpPr>
        <p:spPr bwMode="auto">
          <a:xfrm flipH="1">
            <a:off x="8734764" y="2228374"/>
            <a:ext cx="2793303" cy="8077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325" b="1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Noto Sans S Chinese Regular" panose="020B0500000000000000" pitchFamily="34" charset="-122"/>
                <a:ea typeface="Noto Sans S Chinese Regular" panose="020B0500000000000000" pitchFamily="34" charset="-122"/>
                <a:sym typeface="+mn-ea"/>
              </a:rPr>
              <a:t>添加标题</a:t>
            </a:r>
            <a:endParaRPr lang="zh-CN" altLang="en-US" sz="3330" kern="0" dirty="0">
              <a:solidFill>
                <a:srgbClr val="FFBF09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114" name="TextBox 113"/>
          <p:cNvSpPr txBox="1">
            <a:spLocks noChangeArrowheads="1"/>
          </p:cNvSpPr>
          <p:nvPr/>
        </p:nvSpPr>
        <p:spPr bwMode="auto">
          <a:xfrm flipH="1">
            <a:off x="1201196" y="2478564"/>
            <a:ext cx="2479968" cy="11156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8565" eaLnBrk="1" hangingPunct="1">
              <a:defRPr/>
            </a:pPr>
            <a:r>
              <a:rPr lang="zh-CN" altLang="en-US" sz="3325" b="1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lt"/>
                <a:sym typeface="+mn-ea"/>
              </a:rPr>
              <a:t>添加标题</a:t>
            </a:r>
            <a:endParaRPr kumimoji="0" lang="zh-CN" altLang="en-US" sz="3325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+mn-lt"/>
              <a:ea typeface="+mn-lt"/>
              <a:cs typeface="+mn-cs"/>
            </a:endParaRPr>
          </a:p>
          <a:p>
            <a:pPr algn="ctr" defTabSz="1218565" eaLnBrk="1" hangingPunct="1">
              <a:defRPr/>
            </a:pPr>
            <a:endParaRPr lang="zh-CN" altLang="en-US" sz="3330" kern="0" dirty="0">
              <a:solidFill>
                <a:srgbClr val="A73096"/>
              </a:solidFill>
              <a:latin typeface="+mn-lt"/>
              <a:ea typeface="+mn-lt"/>
              <a:cs typeface="+mn-ea"/>
              <a:sym typeface="+mn-lt"/>
            </a:endParaRPr>
          </a:p>
        </p:txBody>
      </p:sp>
      <p:pic>
        <p:nvPicPr>
          <p:cNvPr id="28" name="图片占位符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880" y="2569637"/>
            <a:ext cx="2454123" cy="2437114"/>
          </a:xfrm>
          <a:prstGeom prst="ellipse">
            <a:avLst/>
          </a:prstGeom>
        </p:spPr>
      </p:pic>
      <p:grpSp>
        <p:nvGrpSpPr>
          <p:cNvPr id="29" name="08711b99-5076-42ab-8052-9c6e5b89f4ee"/>
          <p:cNvGrpSpPr>
            <a:grpSpLocks noChangeAspect="1"/>
          </p:cNvGrpSpPr>
          <p:nvPr/>
        </p:nvGrpSpPr>
        <p:grpSpPr>
          <a:xfrm>
            <a:off x="3987394" y="2120891"/>
            <a:ext cx="4215098" cy="3334607"/>
            <a:chOff x="3415786" y="1308654"/>
            <a:chExt cx="5360430" cy="4240693"/>
          </a:xfrm>
        </p:grpSpPr>
        <p:sp>
          <p:nvSpPr>
            <p:cNvPr id="30" name="Arc 12"/>
            <p:cNvSpPr/>
            <p:nvPr/>
          </p:nvSpPr>
          <p:spPr>
            <a:xfrm flipH="1" flipV="1">
              <a:off x="3975654" y="1308654"/>
              <a:ext cx="4240694" cy="4240693"/>
            </a:xfrm>
            <a:prstGeom prst="arc">
              <a:avLst>
                <a:gd name="adj1" fmla="val 12136914"/>
                <a:gd name="adj2" fmla="val 20239707"/>
              </a:avLst>
            </a:prstGeom>
            <a:ln w="19050">
              <a:solidFill>
                <a:schemeClr val="bg1">
                  <a:lumMod val="7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8565" fontAlgn="base">
                <a:spcBef>
                  <a:spcPct val="0"/>
                </a:spcBef>
                <a:spcAft>
                  <a:spcPct val="0"/>
                </a:spcAft>
              </a:pPr>
              <a:endParaRPr sz="1800" dirty="0">
                <a:solidFill>
                  <a:srgbClr val="000000"/>
                </a:solidFill>
                <a:ea typeface="方正黑体简体" panose="02010601030101010101" pitchFamily="2" charset="-122"/>
                <a:cs typeface="+mn-lt"/>
                <a:sym typeface="+mn-lt"/>
              </a:endParaRPr>
            </a:p>
          </p:txBody>
        </p:sp>
        <p:grpSp>
          <p:nvGrpSpPr>
            <p:cNvPr id="31" name="Group 1"/>
            <p:cNvGrpSpPr/>
            <p:nvPr/>
          </p:nvGrpSpPr>
          <p:grpSpPr>
            <a:xfrm>
              <a:off x="3415786" y="1308654"/>
              <a:ext cx="5360430" cy="4240693"/>
              <a:chOff x="3415786" y="1586073"/>
              <a:chExt cx="5360430" cy="4240693"/>
            </a:xfrm>
          </p:grpSpPr>
          <p:sp>
            <p:nvSpPr>
              <p:cNvPr id="32" name="Oval 9"/>
              <p:cNvSpPr/>
              <p:nvPr/>
            </p:nvSpPr>
            <p:spPr>
              <a:xfrm>
                <a:off x="3415786" y="3011146"/>
                <a:ext cx="1390552" cy="1390548"/>
              </a:xfrm>
              <a:prstGeom prst="ellipse">
                <a:avLst/>
              </a:prstGeom>
              <a:solidFill>
                <a:srgbClr val="FB463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8565" fontAlgn="base">
                  <a:spcBef>
                    <a:spcPct val="0"/>
                  </a:spcBef>
                  <a:spcAft>
                    <a:spcPct val="0"/>
                  </a:spcAft>
                </a:pPr>
                <a:endParaRPr sz="1800" dirty="0">
                  <a:solidFill>
                    <a:srgbClr val="FFFFFF"/>
                  </a:solidFill>
                  <a:ea typeface="方正黑体简体" panose="02010601030101010101" pitchFamily="2" charset="-122"/>
                  <a:cs typeface="+mn-lt"/>
                  <a:sym typeface="+mn-lt"/>
                </a:endParaRPr>
              </a:p>
            </p:txBody>
          </p:sp>
          <p:sp>
            <p:nvSpPr>
              <p:cNvPr id="33" name="Oval 10"/>
              <p:cNvSpPr/>
              <p:nvPr/>
            </p:nvSpPr>
            <p:spPr>
              <a:xfrm>
                <a:off x="7385664" y="3011146"/>
                <a:ext cx="1390552" cy="1390548"/>
              </a:xfrm>
              <a:prstGeom prst="ellipse">
                <a:avLst/>
              </a:prstGeom>
              <a:solidFill>
                <a:srgbClr val="1BA98F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8565" fontAlgn="base">
                  <a:spcBef>
                    <a:spcPct val="0"/>
                  </a:spcBef>
                  <a:spcAft>
                    <a:spcPct val="0"/>
                  </a:spcAft>
                </a:pPr>
                <a:endParaRPr sz="1800" dirty="0">
                  <a:solidFill>
                    <a:srgbClr val="FFFFFF"/>
                  </a:solidFill>
                  <a:ea typeface="方正黑体简体" panose="02010601030101010101" pitchFamily="2" charset="-122"/>
                  <a:cs typeface="+mn-lt"/>
                  <a:sym typeface="+mn-lt"/>
                </a:endParaRPr>
              </a:p>
            </p:txBody>
          </p:sp>
          <p:sp>
            <p:nvSpPr>
              <p:cNvPr id="34" name="Arc 11"/>
              <p:cNvSpPr/>
              <p:nvPr/>
            </p:nvSpPr>
            <p:spPr>
              <a:xfrm>
                <a:off x="3975654" y="1586073"/>
                <a:ext cx="4240694" cy="4240693"/>
              </a:xfrm>
              <a:prstGeom prst="arc">
                <a:avLst>
                  <a:gd name="adj1" fmla="val 12136914"/>
                  <a:gd name="adj2" fmla="val 20239707"/>
                </a:avLst>
              </a:prstGeom>
              <a:ln w="19050"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8565" fontAlgn="base">
                  <a:spcBef>
                    <a:spcPct val="0"/>
                  </a:spcBef>
                  <a:spcAft>
                    <a:spcPct val="0"/>
                  </a:spcAft>
                </a:pPr>
                <a:endParaRPr sz="1800" dirty="0">
                  <a:solidFill>
                    <a:srgbClr val="000000"/>
                  </a:solidFill>
                  <a:ea typeface="方正黑体简体" panose="02010601030101010101" pitchFamily="2" charset="-122"/>
                  <a:cs typeface="+mn-lt"/>
                  <a:sym typeface="+mn-lt"/>
                </a:endParaRPr>
              </a:p>
            </p:txBody>
          </p:sp>
          <p:sp>
            <p:nvSpPr>
              <p:cNvPr id="35" name="Oval 9"/>
              <p:cNvSpPr/>
              <p:nvPr/>
            </p:nvSpPr>
            <p:spPr>
              <a:xfrm>
                <a:off x="3802524" y="3397882"/>
                <a:ext cx="617076" cy="617076"/>
              </a:xfrm>
              <a:custGeom>
                <a:avLst/>
                <a:gdLst>
                  <a:gd name="connsiteX0" fmla="*/ 157638 w 338138"/>
                  <a:gd name="connsiteY0" fmla="*/ 144463 h 338138"/>
                  <a:gd name="connsiteX1" fmla="*/ 165544 w 338138"/>
                  <a:gd name="connsiteY1" fmla="*/ 148443 h 338138"/>
                  <a:gd name="connsiteX2" fmla="*/ 249865 w 338138"/>
                  <a:gd name="connsiteY2" fmla="*/ 233341 h 338138"/>
                  <a:gd name="connsiteX3" fmla="*/ 280167 w 338138"/>
                  <a:gd name="connsiteY3" fmla="*/ 232015 h 338138"/>
                  <a:gd name="connsiteX4" fmla="*/ 286755 w 338138"/>
                  <a:gd name="connsiteY4" fmla="*/ 234668 h 338138"/>
                  <a:gd name="connsiteX5" fmla="*/ 335503 w 338138"/>
                  <a:gd name="connsiteY5" fmla="*/ 283750 h 338138"/>
                  <a:gd name="connsiteX6" fmla="*/ 338138 w 338138"/>
                  <a:gd name="connsiteY6" fmla="*/ 293036 h 338138"/>
                  <a:gd name="connsiteX7" fmla="*/ 330233 w 338138"/>
                  <a:gd name="connsiteY7" fmla="*/ 298342 h 338138"/>
                  <a:gd name="connsiteX8" fmla="*/ 311788 w 338138"/>
                  <a:gd name="connsiteY8" fmla="*/ 303648 h 338138"/>
                  <a:gd name="connsiteX9" fmla="*/ 303883 w 338138"/>
                  <a:gd name="connsiteY9" fmla="*/ 310281 h 338138"/>
                  <a:gd name="connsiteX10" fmla="*/ 299930 w 338138"/>
                  <a:gd name="connsiteY10" fmla="*/ 331505 h 338138"/>
                  <a:gd name="connsiteX11" fmla="*/ 293343 w 338138"/>
                  <a:gd name="connsiteY11" fmla="*/ 338138 h 338138"/>
                  <a:gd name="connsiteX12" fmla="*/ 290708 w 338138"/>
                  <a:gd name="connsiteY12" fmla="*/ 338138 h 338138"/>
                  <a:gd name="connsiteX13" fmla="*/ 284120 w 338138"/>
                  <a:gd name="connsiteY13" fmla="*/ 335485 h 338138"/>
                  <a:gd name="connsiteX14" fmla="*/ 235372 w 338138"/>
                  <a:gd name="connsiteY14" fmla="*/ 286403 h 338138"/>
                  <a:gd name="connsiteX15" fmla="*/ 232737 w 338138"/>
                  <a:gd name="connsiteY15" fmla="*/ 279770 h 338138"/>
                  <a:gd name="connsiteX16" fmla="*/ 234054 w 338138"/>
                  <a:gd name="connsiteY16" fmla="*/ 249260 h 338138"/>
                  <a:gd name="connsiteX17" fmla="*/ 149733 w 338138"/>
                  <a:gd name="connsiteY17" fmla="*/ 164361 h 338138"/>
                  <a:gd name="connsiteX18" fmla="*/ 149733 w 338138"/>
                  <a:gd name="connsiteY18" fmla="*/ 148443 h 338138"/>
                  <a:gd name="connsiteX19" fmla="*/ 157638 w 338138"/>
                  <a:gd name="connsiteY19" fmla="*/ 144463 h 338138"/>
                  <a:gd name="connsiteX20" fmla="*/ 145922 w 338138"/>
                  <a:gd name="connsiteY20" fmla="*/ 120650 h 338138"/>
                  <a:gd name="connsiteX21" fmla="*/ 169863 w 338138"/>
                  <a:gd name="connsiteY21" fmla="*/ 137383 h 338138"/>
                  <a:gd name="connsiteX22" fmla="*/ 157893 w 338138"/>
                  <a:gd name="connsiteY22" fmla="*/ 133522 h 338138"/>
                  <a:gd name="connsiteX23" fmla="*/ 141931 w 338138"/>
                  <a:gd name="connsiteY23" fmla="*/ 141245 h 338138"/>
                  <a:gd name="connsiteX24" fmla="*/ 137941 w 338138"/>
                  <a:gd name="connsiteY24" fmla="*/ 168275 h 338138"/>
                  <a:gd name="connsiteX25" fmla="*/ 120650 w 338138"/>
                  <a:gd name="connsiteY25" fmla="*/ 145106 h 338138"/>
                  <a:gd name="connsiteX26" fmla="*/ 145922 w 338138"/>
                  <a:gd name="connsiteY26" fmla="*/ 120650 h 338138"/>
                  <a:gd name="connsiteX27" fmla="*/ 146051 w 338138"/>
                  <a:gd name="connsiteY27" fmla="*/ 60325 h 338138"/>
                  <a:gd name="connsiteX28" fmla="*/ 230188 w 338138"/>
                  <a:gd name="connsiteY28" fmla="*/ 145257 h 338138"/>
                  <a:gd name="connsiteX29" fmla="*/ 219671 w 338138"/>
                  <a:gd name="connsiteY29" fmla="*/ 186395 h 338138"/>
                  <a:gd name="connsiteX30" fmla="*/ 193378 w 338138"/>
                  <a:gd name="connsiteY30" fmla="*/ 161181 h 338138"/>
                  <a:gd name="connsiteX31" fmla="*/ 196007 w 338138"/>
                  <a:gd name="connsiteY31" fmla="*/ 145257 h 338138"/>
                  <a:gd name="connsiteX32" fmla="*/ 146051 w 338138"/>
                  <a:gd name="connsiteY32" fmla="*/ 94828 h 338138"/>
                  <a:gd name="connsiteX33" fmla="*/ 96094 w 338138"/>
                  <a:gd name="connsiteY33" fmla="*/ 145257 h 338138"/>
                  <a:gd name="connsiteX34" fmla="*/ 146051 w 338138"/>
                  <a:gd name="connsiteY34" fmla="*/ 195685 h 338138"/>
                  <a:gd name="connsiteX35" fmla="*/ 161827 w 338138"/>
                  <a:gd name="connsiteY35" fmla="*/ 193031 h 338138"/>
                  <a:gd name="connsiteX36" fmla="*/ 188119 w 338138"/>
                  <a:gd name="connsiteY36" fmla="*/ 219572 h 338138"/>
                  <a:gd name="connsiteX37" fmla="*/ 146051 w 338138"/>
                  <a:gd name="connsiteY37" fmla="*/ 230188 h 338138"/>
                  <a:gd name="connsiteX38" fmla="*/ 61913 w 338138"/>
                  <a:gd name="connsiteY38" fmla="*/ 145257 h 338138"/>
                  <a:gd name="connsiteX39" fmla="*/ 146051 w 338138"/>
                  <a:gd name="connsiteY39" fmla="*/ 60325 h 338138"/>
                  <a:gd name="connsiteX40" fmla="*/ 145257 w 338138"/>
                  <a:gd name="connsiteY40" fmla="*/ 0 h 338138"/>
                  <a:gd name="connsiteX41" fmla="*/ 290513 w 338138"/>
                  <a:gd name="connsiteY41" fmla="*/ 145257 h 338138"/>
                  <a:gd name="connsiteX42" fmla="*/ 269385 w 338138"/>
                  <a:gd name="connsiteY42" fmla="*/ 221846 h 338138"/>
                  <a:gd name="connsiteX43" fmla="*/ 254859 w 338138"/>
                  <a:gd name="connsiteY43" fmla="*/ 221846 h 338138"/>
                  <a:gd name="connsiteX44" fmla="*/ 239013 w 338138"/>
                  <a:gd name="connsiteY44" fmla="*/ 206000 h 338138"/>
                  <a:gd name="connsiteX45" fmla="*/ 256180 w 338138"/>
                  <a:gd name="connsiteY45" fmla="*/ 145257 h 338138"/>
                  <a:gd name="connsiteX46" fmla="*/ 145257 w 338138"/>
                  <a:gd name="connsiteY46" fmla="*/ 34333 h 338138"/>
                  <a:gd name="connsiteX47" fmla="*/ 34333 w 338138"/>
                  <a:gd name="connsiteY47" fmla="*/ 145257 h 338138"/>
                  <a:gd name="connsiteX48" fmla="*/ 145257 w 338138"/>
                  <a:gd name="connsiteY48" fmla="*/ 256180 h 338138"/>
                  <a:gd name="connsiteX49" fmla="*/ 206000 w 338138"/>
                  <a:gd name="connsiteY49" fmla="*/ 239013 h 338138"/>
                  <a:gd name="connsiteX50" fmla="*/ 221847 w 338138"/>
                  <a:gd name="connsiteY50" fmla="*/ 254859 h 338138"/>
                  <a:gd name="connsiteX51" fmla="*/ 221847 w 338138"/>
                  <a:gd name="connsiteY51" fmla="*/ 269385 h 338138"/>
                  <a:gd name="connsiteX52" fmla="*/ 145257 w 338138"/>
                  <a:gd name="connsiteY52" fmla="*/ 290513 h 338138"/>
                  <a:gd name="connsiteX53" fmla="*/ 0 w 338138"/>
                  <a:gd name="connsiteY53" fmla="*/ 145257 h 338138"/>
                  <a:gd name="connsiteX54" fmla="*/ 145257 w 338138"/>
                  <a:gd name="connsiteY54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338138" h="338138">
                    <a:moveTo>
                      <a:pt x="157638" y="144463"/>
                    </a:moveTo>
                    <a:cubicBezTo>
                      <a:pt x="160273" y="144463"/>
                      <a:pt x="162908" y="145790"/>
                      <a:pt x="165544" y="148443"/>
                    </a:cubicBezTo>
                    <a:cubicBezTo>
                      <a:pt x="165544" y="148443"/>
                      <a:pt x="165544" y="148443"/>
                      <a:pt x="249865" y="233341"/>
                    </a:cubicBezTo>
                    <a:cubicBezTo>
                      <a:pt x="249865" y="233341"/>
                      <a:pt x="249865" y="233341"/>
                      <a:pt x="280167" y="232015"/>
                    </a:cubicBezTo>
                    <a:cubicBezTo>
                      <a:pt x="282803" y="232015"/>
                      <a:pt x="285438" y="233341"/>
                      <a:pt x="286755" y="234668"/>
                    </a:cubicBezTo>
                    <a:cubicBezTo>
                      <a:pt x="286755" y="234668"/>
                      <a:pt x="286755" y="234668"/>
                      <a:pt x="335503" y="283750"/>
                    </a:cubicBezTo>
                    <a:cubicBezTo>
                      <a:pt x="338138" y="286403"/>
                      <a:pt x="338138" y="289056"/>
                      <a:pt x="338138" y="293036"/>
                    </a:cubicBezTo>
                    <a:cubicBezTo>
                      <a:pt x="336821" y="295689"/>
                      <a:pt x="334186" y="298342"/>
                      <a:pt x="330233" y="298342"/>
                    </a:cubicBezTo>
                    <a:cubicBezTo>
                      <a:pt x="330233" y="298342"/>
                      <a:pt x="330233" y="298342"/>
                      <a:pt x="311788" y="303648"/>
                    </a:cubicBezTo>
                    <a:cubicBezTo>
                      <a:pt x="307835" y="303648"/>
                      <a:pt x="305200" y="306301"/>
                      <a:pt x="303883" y="310281"/>
                    </a:cubicBezTo>
                    <a:cubicBezTo>
                      <a:pt x="303883" y="310281"/>
                      <a:pt x="303883" y="310281"/>
                      <a:pt x="299930" y="331505"/>
                    </a:cubicBezTo>
                    <a:cubicBezTo>
                      <a:pt x="298613" y="334158"/>
                      <a:pt x="295978" y="336812"/>
                      <a:pt x="293343" y="338138"/>
                    </a:cubicBezTo>
                    <a:cubicBezTo>
                      <a:pt x="292025" y="338138"/>
                      <a:pt x="292025" y="338138"/>
                      <a:pt x="290708" y="338138"/>
                    </a:cubicBezTo>
                    <a:cubicBezTo>
                      <a:pt x="288073" y="338138"/>
                      <a:pt x="285438" y="336812"/>
                      <a:pt x="284120" y="335485"/>
                    </a:cubicBezTo>
                    <a:cubicBezTo>
                      <a:pt x="284120" y="335485"/>
                      <a:pt x="284120" y="335485"/>
                      <a:pt x="235372" y="286403"/>
                    </a:cubicBezTo>
                    <a:cubicBezTo>
                      <a:pt x="232737" y="283750"/>
                      <a:pt x="232737" y="281097"/>
                      <a:pt x="232737" y="279770"/>
                    </a:cubicBezTo>
                    <a:cubicBezTo>
                      <a:pt x="232737" y="279770"/>
                      <a:pt x="232737" y="279770"/>
                      <a:pt x="234054" y="249260"/>
                    </a:cubicBezTo>
                    <a:cubicBezTo>
                      <a:pt x="234054" y="249260"/>
                      <a:pt x="234054" y="249260"/>
                      <a:pt x="149733" y="164361"/>
                    </a:cubicBezTo>
                    <a:cubicBezTo>
                      <a:pt x="144463" y="159055"/>
                      <a:pt x="144463" y="152422"/>
                      <a:pt x="149733" y="148443"/>
                    </a:cubicBezTo>
                    <a:cubicBezTo>
                      <a:pt x="151051" y="145790"/>
                      <a:pt x="155003" y="144463"/>
                      <a:pt x="157638" y="144463"/>
                    </a:cubicBezTo>
                    <a:close/>
                    <a:moveTo>
                      <a:pt x="145922" y="120650"/>
                    </a:moveTo>
                    <a:cubicBezTo>
                      <a:pt x="157893" y="120650"/>
                      <a:pt x="167203" y="128373"/>
                      <a:pt x="169863" y="137383"/>
                    </a:cubicBezTo>
                    <a:cubicBezTo>
                      <a:pt x="167203" y="134809"/>
                      <a:pt x="161883" y="133522"/>
                      <a:pt x="157893" y="133522"/>
                    </a:cubicBezTo>
                    <a:cubicBezTo>
                      <a:pt x="151242" y="133522"/>
                      <a:pt x="145922" y="136096"/>
                      <a:pt x="141931" y="141245"/>
                    </a:cubicBezTo>
                    <a:cubicBezTo>
                      <a:pt x="133951" y="147680"/>
                      <a:pt x="132620" y="160552"/>
                      <a:pt x="137941" y="168275"/>
                    </a:cubicBezTo>
                    <a:cubicBezTo>
                      <a:pt x="128630" y="165701"/>
                      <a:pt x="120650" y="156691"/>
                      <a:pt x="120650" y="145106"/>
                    </a:cubicBezTo>
                    <a:cubicBezTo>
                      <a:pt x="120650" y="132234"/>
                      <a:pt x="132620" y="120650"/>
                      <a:pt x="145922" y="120650"/>
                    </a:cubicBezTo>
                    <a:close/>
                    <a:moveTo>
                      <a:pt x="146051" y="60325"/>
                    </a:moveTo>
                    <a:cubicBezTo>
                      <a:pt x="192063" y="60325"/>
                      <a:pt x="230188" y="98810"/>
                      <a:pt x="230188" y="145257"/>
                    </a:cubicBezTo>
                    <a:cubicBezTo>
                      <a:pt x="230188" y="159854"/>
                      <a:pt x="226244" y="174452"/>
                      <a:pt x="219671" y="186395"/>
                    </a:cubicBezTo>
                    <a:lnTo>
                      <a:pt x="193378" y="161181"/>
                    </a:lnTo>
                    <a:cubicBezTo>
                      <a:pt x="196007" y="155873"/>
                      <a:pt x="196007" y="150565"/>
                      <a:pt x="196007" y="145257"/>
                    </a:cubicBezTo>
                    <a:cubicBezTo>
                      <a:pt x="196007" y="117388"/>
                      <a:pt x="173658" y="94828"/>
                      <a:pt x="146051" y="94828"/>
                    </a:cubicBezTo>
                    <a:cubicBezTo>
                      <a:pt x="118443" y="94828"/>
                      <a:pt x="96094" y="117388"/>
                      <a:pt x="96094" y="145257"/>
                    </a:cubicBezTo>
                    <a:cubicBezTo>
                      <a:pt x="96094" y="173125"/>
                      <a:pt x="118443" y="195685"/>
                      <a:pt x="146051" y="195685"/>
                    </a:cubicBezTo>
                    <a:cubicBezTo>
                      <a:pt x="151309" y="195685"/>
                      <a:pt x="156568" y="194358"/>
                      <a:pt x="161827" y="193031"/>
                    </a:cubicBezTo>
                    <a:cubicBezTo>
                      <a:pt x="161827" y="193031"/>
                      <a:pt x="161827" y="193031"/>
                      <a:pt x="188119" y="219572"/>
                    </a:cubicBezTo>
                    <a:cubicBezTo>
                      <a:pt x="174973" y="226207"/>
                      <a:pt x="161827" y="230188"/>
                      <a:pt x="146051" y="230188"/>
                    </a:cubicBezTo>
                    <a:cubicBezTo>
                      <a:pt x="100038" y="230188"/>
                      <a:pt x="61913" y="191703"/>
                      <a:pt x="61913" y="145257"/>
                    </a:cubicBezTo>
                    <a:cubicBezTo>
                      <a:pt x="61913" y="98810"/>
                      <a:pt x="100038" y="60325"/>
                      <a:pt x="146051" y="60325"/>
                    </a:cubicBezTo>
                    <a:close/>
                    <a:moveTo>
                      <a:pt x="145257" y="0"/>
                    </a:moveTo>
                    <a:cubicBezTo>
                      <a:pt x="225808" y="0"/>
                      <a:pt x="290513" y="64705"/>
                      <a:pt x="290513" y="145257"/>
                    </a:cubicBezTo>
                    <a:cubicBezTo>
                      <a:pt x="290513" y="172987"/>
                      <a:pt x="282590" y="199398"/>
                      <a:pt x="269385" y="221846"/>
                    </a:cubicBezTo>
                    <a:cubicBezTo>
                      <a:pt x="269385" y="221846"/>
                      <a:pt x="269385" y="221846"/>
                      <a:pt x="254859" y="221846"/>
                    </a:cubicBezTo>
                    <a:cubicBezTo>
                      <a:pt x="254859" y="221846"/>
                      <a:pt x="254859" y="221846"/>
                      <a:pt x="239013" y="206000"/>
                    </a:cubicBezTo>
                    <a:cubicBezTo>
                      <a:pt x="249577" y="188833"/>
                      <a:pt x="256180" y="167705"/>
                      <a:pt x="256180" y="145257"/>
                    </a:cubicBezTo>
                    <a:cubicBezTo>
                      <a:pt x="256180" y="84513"/>
                      <a:pt x="207321" y="34333"/>
                      <a:pt x="145257" y="34333"/>
                    </a:cubicBezTo>
                    <a:cubicBezTo>
                      <a:pt x="84513" y="34333"/>
                      <a:pt x="34333" y="84513"/>
                      <a:pt x="34333" y="145257"/>
                    </a:cubicBezTo>
                    <a:cubicBezTo>
                      <a:pt x="34333" y="207321"/>
                      <a:pt x="84513" y="256180"/>
                      <a:pt x="145257" y="256180"/>
                    </a:cubicBezTo>
                    <a:cubicBezTo>
                      <a:pt x="167705" y="256180"/>
                      <a:pt x="188834" y="249577"/>
                      <a:pt x="206000" y="239013"/>
                    </a:cubicBezTo>
                    <a:cubicBezTo>
                      <a:pt x="206000" y="239013"/>
                      <a:pt x="206000" y="239013"/>
                      <a:pt x="221847" y="254859"/>
                    </a:cubicBezTo>
                    <a:cubicBezTo>
                      <a:pt x="221847" y="254859"/>
                      <a:pt x="221847" y="254859"/>
                      <a:pt x="221847" y="269385"/>
                    </a:cubicBezTo>
                    <a:cubicBezTo>
                      <a:pt x="199398" y="282590"/>
                      <a:pt x="172988" y="290513"/>
                      <a:pt x="145257" y="290513"/>
                    </a:cubicBezTo>
                    <a:cubicBezTo>
                      <a:pt x="64705" y="290513"/>
                      <a:pt x="0" y="225808"/>
                      <a:pt x="0" y="145257"/>
                    </a:cubicBezTo>
                    <a:cubicBezTo>
                      <a:pt x="0" y="64705"/>
                      <a:pt x="64705" y="0"/>
                      <a:pt x="14525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8565" fontAlgn="base">
                  <a:spcBef>
                    <a:spcPct val="0"/>
                  </a:spcBef>
                  <a:spcAft>
                    <a:spcPct val="0"/>
                  </a:spcAft>
                </a:pPr>
                <a:endParaRPr sz="1800" dirty="0">
                  <a:solidFill>
                    <a:srgbClr val="FFFFFF"/>
                  </a:solidFill>
                  <a:ea typeface="方正黑体简体" panose="02010601030101010101" pitchFamily="2" charset="-122"/>
                  <a:cs typeface="+mn-lt"/>
                  <a:sym typeface="+mn-lt"/>
                </a:endParaRPr>
              </a:p>
            </p:txBody>
          </p:sp>
          <p:sp>
            <p:nvSpPr>
              <p:cNvPr id="36" name="Oval 10"/>
              <p:cNvSpPr/>
              <p:nvPr/>
            </p:nvSpPr>
            <p:spPr>
              <a:xfrm>
                <a:off x="7772402" y="3425319"/>
                <a:ext cx="617076" cy="562201"/>
              </a:xfrm>
              <a:custGeom>
                <a:avLst/>
                <a:gdLst>
                  <a:gd name="connsiteX0" fmla="*/ 138332 w 334963"/>
                  <a:gd name="connsiteY0" fmla="*/ 262313 h 305176"/>
                  <a:gd name="connsiteX1" fmla="*/ 143587 w 334963"/>
                  <a:gd name="connsiteY1" fmla="*/ 267671 h 305176"/>
                  <a:gd name="connsiteX2" fmla="*/ 143587 w 334963"/>
                  <a:gd name="connsiteY2" fmla="*/ 279726 h 305176"/>
                  <a:gd name="connsiteX3" fmla="*/ 169863 w 334963"/>
                  <a:gd name="connsiteY3" fmla="*/ 291781 h 305176"/>
                  <a:gd name="connsiteX4" fmla="*/ 196139 w 334963"/>
                  <a:gd name="connsiteY4" fmla="*/ 279726 h 305176"/>
                  <a:gd name="connsiteX5" fmla="*/ 196139 w 334963"/>
                  <a:gd name="connsiteY5" fmla="*/ 267671 h 305176"/>
                  <a:gd name="connsiteX6" fmla="*/ 201394 w 334963"/>
                  <a:gd name="connsiteY6" fmla="*/ 262313 h 305176"/>
                  <a:gd name="connsiteX7" fmla="*/ 207963 w 334963"/>
                  <a:gd name="connsiteY7" fmla="*/ 267671 h 305176"/>
                  <a:gd name="connsiteX8" fmla="*/ 207963 w 334963"/>
                  <a:gd name="connsiteY8" fmla="*/ 283745 h 305176"/>
                  <a:gd name="connsiteX9" fmla="*/ 204022 w 334963"/>
                  <a:gd name="connsiteY9" fmla="*/ 289102 h 305176"/>
                  <a:gd name="connsiteX10" fmla="*/ 172491 w 334963"/>
                  <a:gd name="connsiteY10" fmla="*/ 303837 h 305176"/>
                  <a:gd name="connsiteX11" fmla="*/ 169863 w 334963"/>
                  <a:gd name="connsiteY11" fmla="*/ 305176 h 305176"/>
                  <a:gd name="connsiteX12" fmla="*/ 167236 w 334963"/>
                  <a:gd name="connsiteY12" fmla="*/ 303837 h 305176"/>
                  <a:gd name="connsiteX13" fmla="*/ 135705 w 334963"/>
                  <a:gd name="connsiteY13" fmla="*/ 289102 h 305176"/>
                  <a:gd name="connsiteX14" fmla="*/ 131763 w 334963"/>
                  <a:gd name="connsiteY14" fmla="*/ 283745 h 305176"/>
                  <a:gd name="connsiteX15" fmla="*/ 131763 w 334963"/>
                  <a:gd name="connsiteY15" fmla="*/ 267671 h 305176"/>
                  <a:gd name="connsiteX16" fmla="*/ 138332 w 334963"/>
                  <a:gd name="connsiteY16" fmla="*/ 262313 h 305176"/>
                  <a:gd name="connsiteX17" fmla="*/ 128043 w 334963"/>
                  <a:gd name="connsiteY17" fmla="*/ 230563 h 305176"/>
                  <a:gd name="connsiteX18" fmla="*/ 125413 w 334963"/>
                  <a:gd name="connsiteY18" fmla="*/ 233341 h 305176"/>
                  <a:gd name="connsiteX19" fmla="*/ 125413 w 334963"/>
                  <a:gd name="connsiteY19" fmla="*/ 238898 h 305176"/>
                  <a:gd name="connsiteX20" fmla="*/ 128043 w 334963"/>
                  <a:gd name="connsiteY20" fmla="*/ 241676 h 305176"/>
                  <a:gd name="connsiteX21" fmla="*/ 206922 w 334963"/>
                  <a:gd name="connsiteY21" fmla="*/ 241676 h 305176"/>
                  <a:gd name="connsiteX22" fmla="*/ 209551 w 334963"/>
                  <a:gd name="connsiteY22" fmla="*/ 238898 h 305176"/>
                  <a:gd name="connsiteX23" fmla="*/ 209551 w 334963"/>
                  <a:gd name="connsiteY23" fmla="*/ 233341 h 305176"/>
                  <a:gd name="connsiteX24" fmla="*/ 206922 w 334963"/>
                  <a:gd name="connsiteY24" fmla="*/ 230563 h 305176"/>
                  <a:gd name="connsiteX25" fmla="*/ 128043 w 334963"/>
                  <a:gd name="connsiteY25" fmla="*/ 230563 h 305176"/>
                  <a:gd name="connsiteX26" fmla="*/ 128781 w 334963"/>
                  <a:gd name="connsiteY26" fmla="*/ 219451 h 305176"/>
                  <a:gd name="connsiteX27" fmla="*/ 207769 w 334963"/>
                  <a:gd name="connsiteY27" fmla="*/ 219451 h 305176"/>
                  <a:gd name="connsiteX28" fmla="*/ 222250 w 334963"/>
                  <a:gd name="connsiteY28" fmla="*/ 233556 h 305176"/>
                  <a:gd name="connsiteX29" fmla="*/ 222250 w 334963"/>
                  <a:gd name="connsiteY29" fmla="*/ 238684 h 305176"/>
                  <a:gd name="connsiteX30" fmla="*/ 207769 w 334963"/>
                  <a:gd name="connsiteY30" fmla="*/ 252789 h 305176"/>
                  <a:gd name="connsiteX31" fmla="*/ 128781 w 334963"/>
                  <a:gd name="connsiteY31" fmla="*/ 252789 h 305176"/>
                  <a:gd name="connsiteX32" fmla="*/ 114300 w 334963"/>
                  <a:gd name="connsiteY32" fmla="*/ 238684 h 305176"/>
                  <a:gd name="connsiteX33" fmla="*/ 114300 w 334963"/>
                  <a:gd name="connsiteY33" fmla="*/ 233556 h 305176"/>
                  <a:gd name="connsiteX34" fmla="*/ 128781 w 334963"/>
                  <a:gd name="connsiteY34" fmla="*/ 219451 h 305176"/>
                  <a:gd name="connsiteX35" fmla="*/ 266120 w 334963"/>
                  <a:gd name="connsiteY35" fmla="*/ 168353 h 305176"/>
                  <a:gd name="connsiteX36" fmla="*/ 305614 w 334963"/>
                  <a:gd name="connsiteY36" fmla="*/ 198019 h 305176"/>
                  <a:gd name="connsiteX37" fmla="*/ 306930 w 334963"/>
                  <a:gd name="connsiteY37" fmla="*/ 205758 h 305176"/>
                  <a:gd name="connsiteX38" fmla="*/ 301664 w 334963"/>
                  <a:gd name="connsiteY38" fmla="*/ 208338 h 305176"/>
                  <a:gd name="connsiteX39" fmla="*/ 299032 w 334963"/>
                  <a:gd name="connsiteY39" fmla="*/ 207048 h 305176"/>
                  <a:gd name="connsiteX40" fmla="*/ 259538 w 334963"/>
                  <a:gd name="connsiteY40" fmla="*/ 178672 h 305176"/>
                  <a:gd name="connsiteX41" fmla="*/ 258221 w 334963"/>
                  <a:gd name="connsiteY41" fmla="*/ 169643 h 305176"/>
                  <a:gd name="connsiteX42" fmla="*/ 266120 w 334963"/>
                  <a:gd name="connsiteY42" fmla="*/ 168353 h 305176"/>
                  <a:gd name="connsiteX43" fmla="*/ 75093 w 334963"/>
                  <a:gd name="connsiteY43" fmla="*/ 166503 h 305176"/>
                  <a:gd name="connsiteX44" fmla="*/ 83067 w 334963"/>
                  <a:gd name="connsiteY44" fmla="*/ 167810 h 305176"/>
                  <a:gd name="connsiteX45" fmla="*/ 81738 w 334963"/>
                  <a:gd name="connsiteY45" fmla="*/ 175654 h 305176"/>
                  <a:gd name="connsiteX46" fmla="*/ 39208 w 334963"/>
                  <a:gd name="connsiteY46" fmla="*/ 207031 h 305176"/>
                  <a:gd name="connsiteX47" fmla="*/ 35221 w 334963"/>
                  <a:gd name="connsiteY47" fmla="*/ 208338 h 305176"/>
                  <a:gd name="connsiteX48" fmla="*/ 31233 w 334963"/>
                  <a:gd name="connsiteY48" fmla="*/ 205723 h 305176"/>
                  <a:gd name="connsiteX49" fmla="*/ 32562 w 334963"/>
                  <a:gd name="connsiteY49" fmla="*/ 197879 h 305176"/>
                  <a:gd name="connsiteX50" fmla="*/ 75093 w 334963"/>
                  <a:gd name="connsiteY50" fmla="*/ 166503 h 305176"/>
                  <a:gd name="connsiteX51" fmla="*/ 284569 w 334963"/>
                  <a:gd name="connsiteY51" fmla="*/ 98801 h 305176"/>
                  <a:gd name="connsiteX52" fmla="*/ 329795 w 334963"/>
                  <a:gd name="connsiteY52" fmla="*/ 98801 h 305176"/>
                  <a:gd name="connsiteX53" fmla="*/ 334963 w 334963"/>
                  <a:gd name="connsiteY53" fmla="*/ 104975 h 305176"/>
                  <a:gd name="connsiteX54" fmla="*/ 329795 w 334963"/>
                  <a:gd name="connsiteY54" fmla="*/ 109914 h 305176"/>
                  <a:gd name="connsiteX55" fmla="*/ 284569 w 334963"/>
                  <a:gd name="connsiteY55" fmla="*/ 109914 h 305176"/>
                  <a:gd name="connsiteX56" fmla="*/ 279400 w 334963"/>
                  <a:gd name="connsiteY56" fmla="*/ 104975 h 305176"/>
                  <a:gd name="connsiteX57" fmla="*/ 284569 w 334963"/>
                  <a:gd name="connsiteY57" fmla="*/ 98801 h 305176"/>
                  <a:gd name="connsiteX58" fmla="*/ 5340 w 334963"/>
                  <a:gd name="connsiteY58" fmla="*/ 98801 h 305176"/>
                  <a:gd name="connsiteX59" fmla="*/ 53398 w 334963"/>
                  <a:gd name="connsiteY59" fmla="*/ 98801 h 305176"/>
                  <a:gd name="connsiteX60" fmla="*/ 58738 w 334963"/>
                  <a:gd name="connsiteY60" fmla="*/ 104975 h 305176"/>
                  <a:gd name="connsiteX61" fmla="*/ 53398 w 334963"/>
                  <a:gd name="connsiteY61" fmla="*/ 109914 h 305176"/>
                  <a:gd name="connsiteX62" fmla="*/ 5340 w 334963"/>
                  <a:gd name="connsiteY62" fmla="*/ 109914 h 305176"/>
                  <a:gd name="connsiteX63" fmla="*/ 0 w 334963"/>
                  <a:gd name="connsiteY63" fmla="*/ 104975 h 305176"/>
                  <a:gd name="connsiteX64" fmla="*/ 5340 w 334963"/>
                  <a:gd name="connsiteY64" fmla="*/ 98801 h 305176"/>
                  <a:gd name="connsiteX65" fmla="*/ 164887 w 334963"/>
                  <a:gd name="connsiteY65" fmla="*/ 36888 h 305176"/>
                  <a:gd name="connsiteX66" fmla="*/ 171451 w 334963"/>
                  <a:gd name="connsiteY66" fmla="*/ 43604 h 305176"/>
                  <a:gd name="connsiteX67" fmla="*/ 164887 w 334963"/>
                  <a:gd name="connsiteY67" fmla="*/ 48977 h 305176"/>
                  <a:gd name="connsiteX68" fmla="*/ 115003 w 334963"/>
                  <a:gd name="connsiteY68" fmla="*/ 100022 h 305176"/>
                  <a:gd name="connsiteX69" fmla="*/ 109752 w 334963"/>
                  <a:gd name="connsiteY69" fmla="*/ 106738 h 305176"/>
                  <a:gd name="connsiteX70" fmla="*/ 103188 w 334963"/>
                  <a:gd name="connsiteY70" fmla="*/ 100022 h 305176"/>
                  <a:gd name="connsiteX71" fmla="*/ 164887 w 334963"/>
                  <a:gd name="connsiteY71" fmla="*/ 36888 h 305176"/>
                  <a:gd name="connsiteX72" fmla="*/ 169069 w 334963"/>
                  <a:gd name="connsiteY72" fmla="*/ 9901 h 305176"/>
                  <a:gd name="connsiteX73" fmla="*/ 258763 w 334963"/>
                  <a:gd name="connsiteY73" fmla="*/ 99286 h 305176"/>
                  <a:gd name="connsiteX74" fmla="*/ 240297 w 334963"/>
                  <a:gd name="connsiteY74" fmla="*/ 154495 h 305176"/>
                  <a:gd name="connsiteX75" fmla="*/ 221830 w 334963"/>
                  <a:gd name="connsiteY75" fmla="*/ 208389 h 305176"/>
                  <a:gd name="connsiteX76" fmla="*/ 217873 w 334963"/>
                  <a:gd name="connsiteY76" fmla="*/ 214962 h 305176"/>
                  <a:gd name="connsiteX77" fmla="*/ 211278 w 334963"/>
                  <a:gd name="connsiteY77" fmla="*/ 212333 h 305176"/>
                  <a:gd name="connsiteX78" fmla="*/ 231064 w 334963"/>
                  <a:gd name="connsiteY78" fmla="*/ 147923 h 305176"/>
                  <a:gd name="connsiteX79" fmla="*/ 248211 w 334963"/>
                  <a:gd name="connsiteY79" fmla="*/ 99286 h 305176"/>
                  <a:gd name="connsiteX80" fmla="*/ 169069 w 334963"/>
                  <a:gd name="connsiteY80" fmla="*/ 21731 h 305176"/>
                  <a:gd name="connsiteX81" fmla="*/ 89927 w 334963"/>
                  <a:gd name="connsiteY81" fmla="*/ 99286 h 305176"/>
                  <a:gd name="connsiteX82" fmla="*/ 107075 w 334963"/>
                  <a:gd name="connsiteY82" fmla="*/ 146608 h 305176"/>
                  <a:gd name="connsiteX83" fmla="*/ 107075 w 334963"/>
                  <a:gd name="connsiteY83" fmla="*/ 147923 h 305176"/>
                  <a:gd name="connsiteX84" fmla="*/ 128179 w 334963"/>
                  <a:gd name="connsiteY84" fmla="*/ 212333 h 305176"/>
                  <a:gd name="connsiteX85" fmla="*/ 122903 w 334963"/>
                  <a:gd name="connsiteY85" fmla="*/ 216276 h 305176"/>
                  <a:gd name="connsiteX86" fmla="*/ 120265 w 334963"/>
                  <a:gd name="connsiteY86" fmla="*/ 214962 h 305176"/>
                  <a:gd name="connsiteX87" fmla="*/ 117627 w 334963"/>
                  <a:gd name="connsiteY87" fmla="*/ 207075 h 305176"/>
                  <a:gd name="connsiteX88" fmla="*/ 97842 w 334963"/>
                  <a:gd name="connsiteY88" fmla="*/ 154495 h 305176"/>
                  <a:gd name="connsiteX89" fmla="*/ 79375 w 334963"/>
                  <a:gd name="connsiteY89" fmla="*/ 99286 h 305176"/>
                  <a:gd name="connsiteX90" fmla="*/ 169069 w 334963"/>
                  <a:gd name="connsiteY90" fmla="*/ 9901 h 305176"/>
                  <a:gd name="connsiteX91" fmla="*/ 39107 w 334963"/>
                  <a:gd name="connsiteY91" fmla="*/ 1482 h 305176"/>
                  <a:gd name="connsiteX92" fmla="*/ 79917 w 334963"/>
                  <a:gd name="connsiteY92" fmla="*/ 31115 h 305176"/>
                  <a:gd name="connsiteX93" fmla="*/ 81234 w 334963"/>
                  <a:gd name="connsiteY93" fmla="*/ 40544 h 305176"/>
                  <a:gd name="connsiteX94" fmla="*/ 75968 w 334963"/>
                  <a:gd name="connsiteY94" fmla="*/ 43238 h 305176"/>
                  <a:gd name="connsiteX95" fmla="*/ 72019 w 334963"/>
                  <a:gd name="connsiteY95" fmla="*/ 41891 h 305176"/>
                  <a:gd name="connsiteX96" fmla="*/ 32525 w 334963"/>
                  <a:gd name="connsiteY96" fmla="*/ 10911 h 305176"/>
                  <a:gd name="connsiteX97" fmla="*/ 31208 w 334963"/>
                  <a:gd name="connsiteY97" fmla="*/ 2829 h 305176"/>
                  <a:gd name="connsiteX98" fmla="*/ 39107 w 334963"/>
                  <a:gd name="connsiteY98" fmla="*/ 1482 h 305176"/>
                  <a:gd name="connsiteX99" fmla="*/ 299086 w 334963"/>
                  <a:gd name="connsiteY99" fmla="*/ 1451 h 305176"/>
                  <a:gd name="connsiteX100" fmla="*/ 306944 w 334963"/>
                  <a:gd name="connsiteY100" fmla="*/ 2782 h 305176"/>
                  <a:gd name="connsiteX101" fmla="*/ 305634 w 334963"/>
                  <a:gd name="connsiteY101" fmla="*/ 10771 h 305176"/>
                  <a:gd name="connsiteX102" fmla="*/ 267653 w 334963"/>
                  <a:gd name="connsiteY102" fmla="*/ 38732 h 305176"/>
                  <a:gd name="connsiteX103" fmla="*/ 265033 w 334963"/>
                  <a:gd name="connsiteY103" fmla="*/ 40063 h 305176"/>
                  <a:gd name="connsiteX104" fmla="*/ 259795 w 334963"/>
                  <a:gd name="connsiteY104" fmla="*/ 37400 h 305176"/>
                  <a:gd name="connsiteX105" fmla="*/ 261104 w 334963"/>
                  <a:gd name="connsiteY105" fmla="*/ 29411 h 305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334963" h="305176">
                    <a:moveTo>
                      <a:pt x="138332" y="262313"/>
                    </a:moveTo>
                    <a:cubicBezTo>
                      <a:pt x="140960" y="262313"/>
                      <a:pt x="143587" y="264992"/>
                      <a:pt x="143587" y="267671"/>
                    </a:cubicBezTo>
                    <a:cubicBezTo>
                      <a:pt x="143587" y="267671"/>
                      <a:pt x="143587" y="267671"/>
                      <a:pt x="143587" y="279726"/>
                    </a:cubicBezTo>
                    <a:cubicBezTo>
                      <a:pt x="143587" y="279726"/>
                      <a:pt x="143587" y="279726"/>
                      <a:pt x="169863" y="291781"/>
                    </a:cubicBezTo>
                    <a:cubicBezTo>
                      <a:pt x="169863" y="291781"/>
                      <a:pt x="169863" y="291781"/>
                      <a:pt x="196139" y="279726"/>
                    </a:cubicBezTo>
                    <a:cubicBezTo>
                      <a:pt x="196139" y="279726"/>
                      <a:pt x="196139" y="279726"/>
                      <a:pt x="196139" y="267671"/>
                    </a:cubicBezTo>
                    <a:cubicBezTo>
                      <a:pt x="196139" y="264992"/>
                      <a:pt x="198767" y="262313"/>
                      <a:pt x="201394" y="262313"/>
                    </a:cubicBezTo>
                    <a:cubicBezTo>
                      <a:pt x="205336" y="262313"/>
                      <a:pt x="207963" y="264992"/>
                      <a:pt x="207963" y="267671"/>
                    </a:cubicBezTo>
                    <a:cubicBezTo>
                      <a:pt x="207963" y="267671"/>
                      <a:pt x="207963" y="267671"/>
                      <a:pt x="207963" y="283745"/>
                    </a:cubicBezTo>
                    <a:cubicBezTo>
                      <a:pt x="207963" y="285084"/>
                      <a:pt x="206649" y="287763"/>
                      <a:pt x="204022" y="289102"/>
                    </a:cubicBezTo>
                    <a:cubicBezTo>
                      <a:pt x="204022" y="289102"/>
                      <a:pt x="204022" y="289102"/>
                      <a:pt x="172491" y="303837"/>
                    </a:cubicBezTo>
                    <a:cubicBezTo>
                      <a:pt x="171177" y="303837"/>
                      <a:pt x="171177" y="305176"/>
                      <a:pt x="169863" y="305176"/>
                    </a:cubicBezTo>
                    <a:cubicBezTo>
                      <a:pt x="168549" y="305176"/>
                      <a:pt x="168549" y="303837"/>
                      <a:pt x="167236" y="303837"/>
                    </a:cubicBezTo>
                    <a:cubicBezTo>
                      <a:pt x="167236" y="303837"/>
                      <a:pt x="167236" y="303837"/>
                      <a:pt x="135705" y="289102"/>
                    </a:cubicBezTo>
                    <a:cubicBezTo>
                      <a:pt x="133077" y="287763"/>
                      <a:pt x="131763" y="286423"/>
                      <a:pt x="131763" y="283745"/>
                    </a:cubicBezTo>
                    <a:cubicBezTo>
                      <a:pt x="131763" y="283745"/>
                      <a:pt x="131763" y="283745"/>
                      <a:pt x="131763" y="267671"/>
                    </a:cubicBezTo>
                    <a:cubicBezTo>
                      <a:pt x="131763" y="264992"/>
                      <a:pt x="134391" y="262313"/>
                      <a:pt x="138332" y="262313"/>
                    </a:cubicBezTo>
                    <a:close/>
                    <a:moveTo>
                      <a:pt x="128043" y="230563"/>
                    </a:moveTo>
                    <a:cubicBezTo>
                      <a:pt x="126728" y="230563"/>
                      <a:pt x="125413" y="231952"/>
                      <a:pt x="125413" y="233341"/>
                    </a:cubicBezTo>
                    <a:cubicBezTo>
                      <a:pt x="125413" y="233341"/>
                      <a:pt x="125413" y="233341"/>
                      <a:pt x="125413" y="238898"/>
                    </a:cubicBezTo>
                    <a:cubicBezTo>
                      <a:pt x="125413" y="240287"/>
                      <a:pt x="126728" y="241676"/>
                      <a:pt x="128043" y="241676"/>
                    </a:cubicBezTo>
                    <a:cubicBezTo>
                      <a:pt x="128043" y="241676"/>
                      <a:pt x="128043" y="241676"/>
                      <a:pt x="206922" y="241676"/>
                    </a:cubicBezTo>
                    <a:cubicBezTo>
                      <a:pt x="208237" y="241676"/>
                      <a:pt x="209551" y="240287"/>
                      <a:pt x="209551" y="238898"/>
                    </a:cubicBezTo>
                    <a:cubicBezTo>
                      <a:pt x="209551" y="238898"/>
                      <a:pt x="209551" y="238898"/>
                      <a:pt x="209551" y="233341"/>
                    </a:cubicBezTo>
                    <a:cubicBezTo>
                      <a:pt x="209551" y="231952"/>
                      <a:pt x="208237" y="230563"/>
                      <a:pt x="206922" y="230563"/>
                    </a:cubicBezTo>
                    <a:cubicBezTo>
                      <a:pt x="206922" y="230563"/>
                      <a:pt x="206922" y="230563"/>
                      <a:pt x="128043" y="230563"/>
                    </a:cubicBezTo>
                    <a:close/>
                    <a:moveTo>
                      <a:pt x="128781" y="219451"/>
                    </a:moveTo>
                    <a:cubicBezTo>
                      <a:pt x="128781" y="219451"/>
                      <a:pt x="128781" y="219451"/>
                      <a:pt x="207769" y="219451"/>
                    </a:cubicBezTo>
                    <a:cubicBezTo>
                      <a:pt x="215668" y="219451"/>
                      <a:pt x="222250" y="225862"/>
                      <a:pt x="222250" y="233556"/>
                    </a:cubicBezTo>
                    <a:cubicBezTo>
                      <a:pt x="222250" y="233556"/>
                      <a:pt x="222250" y="233556"/>
                      <a:pt x="222250" y="238684"/>
                    </a:cubicBezTo>
                    <a:cubicBezTo>
                      <a:pt x="222250" y="246378"/>
                      <a:pt x="215668" y="252789"/>
                      <a:pt x="207769" y="252789"/>
                    </a:cubicBezTo>
                    <a:cubicBezTo>
                      <a:pt x="207769" y="252789"/>
                      <a:pt x="207769" y="252789"/>
                      <a:pt x="128781" y="252789"/>
                    </a:cubicBezTo>
                    <a:cubicBezTo>
                      <a:pt x="120883" y="252789"/>
                      <a:pt x="114300" y="246378"/>
                      <a:pt x="114300" y="238684"/>
                    </a:cubicBezTo>
                    <a:cubicBezTo>
                      <a:pt x="114300" y="238684"/>
                      <a:pt x="114300" y="238684"/>
                      <a:pt x="114300" y="233556"/>
                    </a:cubicBezTo>
                    <a:cubicBezTo>
                      <a:pt x="114300" y="225862"/>
                      <a:pt x="120883" y="219451"/>
                      <a:pt x="128781" y="219451"/>
                    </a:cubicBezTo>
                    <a:close/>
                    <a:moveTo>
                      <a:pt x="266120" y="168353"/>
                    </a:moveTo>
                    <a:cubicBezTo>
                      <a:pt x="266120" y="168353"/>
                      <a:pt x="266120" y="168353"/>
                      <a:pt x="305614" y="198019"/>
                    </a:cubicBezTo>
                    <a:cubicBezTo>
                      <a:pt x="308247" y="199309"/>
                      <a:pt x="309563" y="203179"/>
                      <a:pt x="306930" y="205758"/>
                    </a:cubicBezTo>
                    <a:cubicBezTo>
                      <a:pt x="305614" y="207048"/>
                      <a:pt x="304297" y="208338"/>
                      <a:pt x="301664" y="208338"/>
                    </a:cubicBezTo>
                    <a:cubicBezTo>
                      <a:pt x="301664" y="208338"/>
                      <a:pt x="300348" y="208338"/>
                      <a:pt x="299032" y="207048"/>
                    </a:cubicBezTo>
                    <a:cubicBezTo>
                      <a:pt x="299032" y="207048"/>
                      <a:pt x="299032" y="207048"/>
                      <a:pt x="259538" y="178672"/>
                    </a:cubicBezTo>
                    <a:cubicBezTo>
                      <a:pt x="256905" y="176092"/>
                      <a:pt x="255588" y="172222"/>
                      <a:pt x="258221" y="169643"/>
                    </a:cubicBezTo>
                    <a:cubicBezTo>
                      <a:pt x="259538" y="167063"/>
                      <a:pt x="263487" y="167063"/>
                      <a:pt x="266120" y="168353"/>
                    </a:cubicBezTo>
                    <a:close/>
                    <a:moveTo>
                      <a:pt x="75093" y="166503"/>
                    </a:moveTo>
                    <a:cubicBezTo>
                      <a:pt x="77751" y="163888"/>
                      <a:pt x="81738" y="165195"/>
                      <a:pt x="83067" y="167810"/>
                    </a:cubicBezTo>
                    <a:cubicBezTo>
                      <a:pt x="85725" y="170425"/>
                      <a:pt x="84396" y="174347"/>
                      <a:pt x="81738" y="175654"/>
                    </a:cubicBezTo>
                    <a:cubicBezTo>
                      <a:pt x="81738" y="175654"/>
                      <a:pt x="81738" y="175654"/>
                      <a:pt x="39208" y="207031"/>
                    </a:cubicBezTo>
                    <a:cubicBezTo>
                      <a:pt x="37879" y="208338"/>
                      <a:pt x="36550" y="208338"/>
                      <a:pt x="35221" y="208338"/>
                    </a:cubicBezTo>
                    <a:cubicBezTo>
                      <a:pt x="33892" y="208338"/>
                      <a:pt x="31233" y="207031"/>
                      <a:pt x="31233" y="205723"/>
                    </a:cubicBezTo>
                    <a:cubicBezTo>
                      <a:pt x="28575" y="203109"/>
                      <a:pt x="29904" y="199187"/>
                      <a:pt x="32562" y="197879"/>
                    </a:cubicBezTo>
                    <a:cubicBezTo>
                      <a:pt x="32562" y="197879"/>
                      <a:pt x="32562" y="197879"/>
                      <a:pt x="75093" y="166503"/>
                    </a:cubicBezTo>
                    <a:close/>
                    <a:moveTo>
                      <a:pt x="284569" y="98801"/>
                    </a:moveTo>
                    <a:cubicBezTo>
                      <a:pt x="284569" y="98801"/>
                      <a:pt x="284569" y="98801"/>
                      <a:pt x="329795" y="98801"/>
                    </a:cubicBezTo>
                    <a:cubicBezTo>
                      <a:pt x="332379" y="98801"/>
                      <a:pt x="334963" y="101271"/>
                      <a:pt x="334963" y="104975"/>
                    </a:cubicBezTo>
                    <a:cubicBezTo>
                      <a:pt x="334963" y="107444"/>
                      <a:pt x="332379" y="109914"/>
                      <a:pt x="329795" y="109914"/>
                    </a:cubicBezTo>
                    <a:cubicBezTo>
                      <a:pt x="329795" y="109914"/>
                      <a:pt x="329795" y="109914"/>
                      <a:pt x="284569" y="109914"/>
                    </a:cubicBezTo>
                    <a:cubicBezTo>
                      <a:pt x="281985" y="109914"/>
                      <a:pt x="279400" y="107444"/>
                      <a:pt x="279400" y="104975"/>
                    </a:cubicBezTo>
                    <a:cubicBezTo>
                      <a:pt x="279400" y="101271"/>
                      <a:pt x="281985" y="98801"/>
                      <a:pt x="284569" y="98801"/>
                    </a:cubicBezTo>
                    <a:close/>
                    <a:moveTo>
                      <a:pt x="5340" y="98801"/>
                    </a:moveTo>
                    <a:cubicBezTo>
                      <a:pt x="5340" y="98801"/>
                      <a:pt x="5340" y="98801"/>
                      <a:pt x="53398" y="98801"/>
                    </a:cubicBezTo>
                    <a:cubicBezTo>
                      <a:pt x="56068" y="98801"/>
                      <a:pt x="58738" y="101271"/>
                      <a:pt x="58738" y="104975"/>
                    </a:cubicBezTo>
                    <a:cubicBezTo>
                      <a:pt x="58738" y="107444"/>
                      <a:pt x="56068" y="109914"/>
                      <a:pt x="53398" y="109914"/>
                    </a:cubicBezTo>
                    <a:cubicBezTo>
                      <a:pt x="53398" y="109914"/>
                      <a:pt x="53398" y="109914"/>
                      <a:pt x="5340" y="109914"/>
                    </a:cubicBezTo>
                    <a:cubicBezTo>
                      <a:pt x="2670" y="109914"/>
                      <a:pt x="0" y="107444"/>
                      <a:pt x="0" y="104975"/>
                    </a:cubicBezTo>
                    <a:cubicBezTo>
                      <a:pt x="0" y="101271"/>
                      <a:pt x="2670" y="98801"/>
                      <a:pt x="5340" y="98801"/>
                    </a:cubicBezTo>
                    <a:close/>
                    <a:moveTo>
                      <a:pt x="164887" y="36888"/>
                    </a:moveTo>
                    <a:cubicBezTo>
                      <a:pt x="168826" y="36888"/>
                      <a:pt x="171451" y="40918"/>
                      <a:pt x="171451" y="43604"/>
                    </a:cubicBezTo>
                    <a:cubicBezTo>
                      <a:pt x="171451" y="46291"/>
                      <a:pt x="168826" y="48977"/>
                      <a:pt x="164887" y="48977"/>
                    </a:cubicBezTo>
                    <a:cubicBezTo>
                      <a:pt x="137320" y="48977"/>
                      <a:pt x="115003" y="71813"/>
                      <a:pt x="115003" y="100022"/>
                    </a:cubicBezTo>
                    <a:cubicBezTo>
                      <a:pt x="115003" y="104051"/>
                      <a:pt x="112377" y="106738"/>
                      <a:pt x="109752" y="106738"/>
                    </a:cubicBezTo>
                    <a:cubicBezTo>
                      <a:pt x="105814" y="106738"/>
                      <a:pt x="103188" y="104051"/>
                      <a:pt x="103188" y="100022"/>
                    </a:cubicBezTo>
                    <a:cubicBezTo>
                      <a:pt x="103188" y="65097"/>
                      <a:pt x="130756" y="36888"/>
                      <a:pt x="164887" y="36888"/>
                    </a:cubicBezTo>
                    <a:close/>
                    <a:moveTo>
                      <a:pt x="169069" y="9901"/>
                    </a:moveTo>
                    <a:cubicBezTo>
                      <a:pt x="219192" y="9901"/>
                      <a:pt x="258763" y="50650"/>
                      <a:pt x="258763" y="99286"/>
                    </a:cubicBezTo>
                    <a:cubicBezTo>
                      <a:pt x="258763" y="120318"/>
                      <a:pt x="253487" y="138721"/>
                      <a:pt x="240297" y="154495"/>
                    </a:cubicBezTo>
                    <a:cubicBezTo>
                      <a:pt x="215235" y="189986"/>
                      <a:pt x="221830" y="207075"/>
                      <a:pt x="221830" y="208389"/>
                    </a:cubicBezTo>
                    <a:cubicBezTo>
                      <a:pt x="223149" y="211018"/>
                      <a:pt x="221830" y="213647"/>
                      <a:pt x="217873" y="214962"/>
                    </a:cubicBezTo>
                    <a:cubicBezTo>
                      <a:pt x="215235" y="216276"/>
                      <a:pt x="212597" y="214962"/>
                      <a:pt x="211278" y="212333"/>
                    </a:cubicBezTo>
                    <a:cubicBezTo>
                      <a:pt x="209959" y="211018"/>
                      <a:pt x="200726" y="188672"/>
                      <a:pt x="231064" y="147923"/>
                    </a:cubicBezTo>
                    <a:cubicBezTo>
                      <a:pt x="241616" y="133463"/>
                      <a:pt x="248211" y="117689"/>
                      <a:pt x="248211" y="99286"/>
                    </a:cubicBezTo>
                    <a:cubicBezTo>
                      <a:pt x="248211" y="55908"/>
                      <a:pt x="212597" y="21731"/>
                      <a:pt x="169069" y="21731"/>
                    </a:cubicBezTo>
                    <a:cubicBezTo>
                      <a:pt x="125541" y="21731"/>
                      <a:pt x="89927" y="55908"/>
                      <a:pt x="89927" y="99286"/>
                    </a:cubicBezTo>
                    <a:cubicBezTo>
                      <a:pt x="89927" y="116375"/>
                      <a:pt x="96523" y="133463"/>
                      <a:pt x="107075" y="146608"/>
                    </a:cubicBezTo>
                    <a:cubicBezTo>
                      <a:pt x="107075" y="147923"/>
                      <a:pt x="107075" y="147923"/>
                      <a:pt x="107075" y="147923"/>
                    </a:cubicBezTo>
                    <a:cubicBezTo>
                      <a:pt x="137413" y="189986"/>
                      <a:pt x="129498" y="211018"/>
                      <a:pt x="128179" y="212333"/>
                    </a:cubicBezTo>
                    <a:cubicBezTo>
                      <a:pt x="126860" y="214962"/>
                      <a:pt x="124222" y="216276"/>
                      <a:pt x="122903" y="216276"/>
                    </a:cubicBezTo>
                    <a:cubicBezTo>
                      <a:pt x="121584" y="216276"/>
                      <a:pt x="120265" y="216276"/>
                      <a:pt x="120265" y="214962"/>
                    </a:cubicBezTo>
                    <a:cubicBezTo>
                      <a:pt x="117627" y="213647"/>
                      <a:pt x="116308" y="211018"/>
                      <a:pt x="117627" y="207075"/>
                    </a:cubicBezTo>
                    <a:cubicBezTo>
                      <a:pt x="117627" y="207075"/>
                      <a:pt x="124222" y="191301"/>
                      <a:pt x="97842" y="154495"/>
                    </a:cubicBezTo>
                    <a:cubicBezTo>
                      <a:pt x="84651" y="138721"/>
                      <a:pt x="79375" y="120318"/>
                      <a:pt x="79375" y="99286"/>
                    </a:cubicBezTo>
                    <a:cubicBezTo>
                      <a:pt x="79375" y="50650"/>
                      <a:pt x="118946" y="9901"/>
                      <a:pt x="169069" y="9901"/>
                    </a:cubicBezTo>
                    <a:close/>
                    <a:moveTo>
                      <a:pt x="39107" y="1482"/>
                    </a:moveTo>
                    <a:cubicBezTo>
                      <a:pt x="39107" y="1482"/>
                      <a:pt x="39107" y="1482"/>
                      <a:pt x="79917" y="31115"/>
                    </a:cubicBezTo>
                    <a:cubicBezTo>
                      <a:pt x="82550" y="33809"/>
                      <a:pt x="82550" y="37850"/>
                      <a:pt x="81234" y="40544"/>
                    </a:cubicBezTo>
                    <a:cubicBezTo>
                      <a:pt x="79917" y="41891"/>
                      <a:pt x="78601" y="43238"/>
                      <a:pt x="75968" y="43238"/>
                    </a:cubicBezTo>
                    <a:cubicBezTo>
                      <a:pt x="74651" y="43238"/>
                      <a:pt x="73335" y="41891"/>
                      <a:pt x="72019" y="41891"/>
                    </a:cubicBezTo>
                    <a:lnTo>
                      <a:pt x="32525" y="10911"/>
                    </a:lnTo>
                    <a:cubicBezTo>
                      <a:pt x="29892" y="8217"/>
                      <a:pt x="28575" y="5523"/>
                      <a:pt x="31208" y="2829"/>
                    </a:cubicBezTo>
                    <a:cubicBezTo>
                      <a:pt x="32525" y="135"/>
                      <a:pt x="36474" y="-1212"/>
                      <a:pt x="39107" y="1482"/>
                    </a:cubicBezTo>
                    <a:close/>
                    <a:moveTo>
                      <a:pt x="299086" y="1451"/>
                    </a:moveTo>
                    <a:cubicBezTo>
                      <a:pt x="301705" y="-1212"/>
                      <a:pt x="305634" y="119"/>
                      <a:pt x="306944" y="2782"/>
                    </a:cubicBezTo>
                    <a:cubicBezTo>
                      <a:pt x="309563" y="5445"/>
                      <a:pt x="308254" y="8108"/>
                      <a:pt x="305634" y="10771"/>
                    </a:cubicBezTo>
                    <a:cubicBezTo>
                      <a:pt x="305634" y="10771"/>
                      <a:pt x="305634" y="10771"/>
                      <a:pt x="267653" y="38732"/>
                    </a:cubicBezTo>
                    <a:cubicBezTo>
                      <a:pt x="266343" y="40063"/>
                      <a:pt x="265033" y="40063"/>
                      <a:pt x="265033" y="40063"/>
                    </a:cubicBezTo>
                    <a:cubicBezTo>
                      <a:pt x="262414" y="40063"/>
                      <a:pt x="261104" y="38732"/>
                      <a:pt x="259795" y="37400"/>
                    </a:cubicBezTo>
                    <a:cubicBezTo>
                      <a:pt x="257175" y="34737"/>
                      <a:pt x="258485" y="30743"/>
                      <a:pt x="261104" y="2941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8565" fontAlgn="base">
                  <a:spcBef>
                    <a:spcPct val="0"/>
                  </a:spcBef>
                  <a:spcAft>
                    <a:spcPct val="0"/>
                  </a:spcAft>
                </a:pPr>
                <a:endParaRPr sz="1800" dirty="0">
                  <a:solidFill>
                    <a:srgbClr val="FFFFFF"/>
                  </a:solidFill>
                  <a:ea typeface="方正黑体简体" panose="02010601030101010101" pitchFamily="2" charset="-122"/>
                  <a:cs typeface="+mn-lt"/>
                  <a:sym typeface="+mn-lt"/>
                </a:endParaRPr>
              </a:p>
            </p:txBody>
          </p:sp>
        </p:grpSp>
      </p:grpSp>
      <p:sp>
        <p:nvSpPr>
          <p:cNvPr id="51" name="TextBox 11"/>
          <p:cNvSpPr txBox="1">
            <a:spLocks noChangeArrowheads="1"/>
          </p:cNvSpPr>
          <p:nvPr/>
        </p:nvSpPr>
        <p:spPr bwMode="auto">
          <a:xfrm flipH="1">
            <a:off x="8642350" y="3166745"/>
            <a:ext cx="2096135" cy="11169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defTabSz="1218565" eaLnBrk="1" hangingPunct="1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lt"/>
              <a:sym typeface="FZHei-B01S" panose="02010601030101010101" pitchFamily="2" charset="-122"/>
            </a:endParaRPr>
          </a:p>
        </p:txBody>
      </p:sp>
      <p:sp>
        <p:nvSpPr>
          <p:cNvPr id="52" name="TextBox 11"/>
          <p:cNvSpPr txBox="1">
            <a:spLocks noChangeArrowheads="1"/>
          </p:cNvSpPr>
          <p:nvPr/>
        </p:nvSpPr>
        <p:spPr bwMode="auto">
          <a:xfrm flipH="1">
            <a:off x="1355090" y="3166745"/>
            <a:ext cx="2146935" cy="14262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8565" eaLnBrk="1" fontAlgn="auto" hangingPunct="1">
              <a:lnSpc>
                <a:spcPts val="2000"/>
              </a:lnSpc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kumimoji="0" lang="zh-CN" altLang="en-US" sz="1335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lt"/>
              <a:cs typeface="+mn-ea"/>
              <a:sym typeface="FZHei-B01S" panose="02010601030101010101" pitchFamily="2" charset="-122"/>
            </a:endParaRPr>
          </a:p>
          <a:p>
            <a:pPr defTabSz="1218565" eaLnBrk="1" hangingPunct="1">
              <a:lnSpc>
                <a:spcPct val="150000"/>
              </a:lnSpc>
              <a:defRPr/>
            </a:pPr>
            <a:endParaRPr lang="zh-CN" altLang="en-US" sz="1335" kern="0" dirty="0">
              <a:solidFill>
                <a:sysClr val="window" lastClr="FFFFFF">
                  <a:lumMod val="50000"/>
                </a:sysClr>
              </a:solidFill>
              <a:latin typeface="+mn-lt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prism isInverted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0" grpId="0" bldLvl="0" animBg="1"/>
      <p:bldP spid="114" grpId="0" bldLvl="0" animBg="1"/>
      <p:bldP spid="51" grpId="0"/>
      <p:bldP spid="5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7999" cy="1219200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09868" y="223882"/>
            <a:ext cx="11881169" cy="7982858"/>
            <a:chOff x="1545003" y="-27631"/>
            <a:chExt cx="7206719" cy="5778189"/>
          </a:xfrm>
        </p:grpSpPr>
        <p:pic>
          <p:nvPicPr>
            <p:cNvPr id="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4578972" y="1577808"/>
              <a:ext cx="1138781" cy="72067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矩形 6"/>
            <p:cNvSpPr/>
            <p:nvPr/>
          </p:nvSpPr>
          <p:spPr>
            <a:xfrm>
              <a:off x="1563066" y="-27631"/>
              <a:ext cx="7104662" cy="4639408"/>
            </a:xfrm>
            <a:prstGeom prst="rect">
              <a:avLst/>
            </a:prstGeom>
            <a:solidFill>
              <a:srgbClr val="FFFFFF">
                <a:alpha val="81000"/>
              </a:srgbClr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75" dirty="0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02135" y="400879"/>
            <a:ext cx="425695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lt"/>
              </a:rPr>
              <a:t>PART FOUR </a:t>
            </a:r>
            <a:r>
              <a:rPr lang="zh-CN" altLang="en-US" sz="2400" b="1" dirty="0">
                <a:cs typeface="+mn-lt"/>
              </a:rPr>
              <a:t>活动执行方案</a:t>
            </a:r>
            <a:endParaRPr lang="en-US" altLang="zh-CN" sz="2400" b="1" dirty="0">
              <a:cs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864597" y="3808476"/>
            <a:ext cx="1838393" cy="1838960"/>
          </a:xfrm>
          <a:prstGeom prst="ellipse">
            <a:avLst/>
          </a:prstGeom>
          <a:solidFill>
            <a:srgbClr val="FB4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等线" panose="02010600030101010101" charset="-122"/>
              <a:cs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5685243" y="3504510"/>
            <a:ext cx="989065" cy="989371"/>
          </a:xfrm>
          <a:prstGeom prst="ellipse">
            <a:avLst/>
          </a:prstGeom>
          <a:solidFill>
            <a:srgbClr val="FF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等线" panose="02010600030101010101" charset="-122"/>
              <a:cs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6598204" y="1937804"/>
            <a:ext cx="2342836" cy="2343559"/>
          </a:xfrm>
          <a:prstGeom prst="ellipse">
            <a:avLst/>
          </a:prstGeom>
          <a:solidFill>
            <a:srgbClr val="1BA9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等线" panose="02010600030101010101" charset="-122"/>
              <a:cs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4720594" y="2562487"/>
            <a:ext cx="1206169" cy="1206540"/>
          </a:xfrm>
          <a:prstGeom prst="ellipse">
            <a:avLst/>
          </a:prstGeom>
          <a:solidFill>
            <a:srgbClr val="1BA9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等线" panose="02010600030101010101" charset="-122"/>
              <a:cs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079491" y="1878198"/>
            <a:ext cx="518713" cy="518873"/>
          </a:xfrm>
          <a:prstGeom prst="ellipse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等线" panose="02010600030101010101" charset="-122"/>
              <a:cs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5977137" y="2641129"/>
            <a:ext cx="386139" cy="386258"/>
          </a:xfrm>
          <a:prstGeom prst="ellipse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等线" panose="02010600030101010101" charset="-122"/>
              <a:cs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772234" y="4204398"/>
            <a:ext cx="386139" cy="386258"/>
          </a:xfrm>
          <a:prstGeom prst="ellipse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等线" panose="02010600030101010101" charset="-122"/>
              <a:cs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087807" y="2944447"/>
            <a:ext cx="514179" cy="457860"/>
            <a:chOff x="6699251" y="2735263"/>
            <a:chExt cx="404812" cy="360362"/>
          </a:xfrm>
          <a:solidFill>
            <a:schemeClr val="bg1"/>
          </a:solidFill>
        </p:grpSpPr>
        <p:sp>
          <p:nvSpPr>
            <p:cNvPr id="18" name="Freeform 27"/>
            <p:cNvSpPr/>
            <p:nvPr/>
          </p:nvSpPr>
          <p:spPr bwMode="auto">
            <a:xfrm>
              <a:off x="6980238" y="2746375"/>
              <a:ext cx="123825" cy="338137"/>
            </a:xfrm>
            <a:custGeom>
              <a:avLst/>
              <a:gdLst>
                <a:gd name="T0" fmla="*/ 9 w 11"/>
                <a:gd name="T1" fmla="*/ 15 h 30"/>
                <a:gd name="T2" fmla="*/ 1 w 11"/>
                <a:gd name="T3" fmla="*/ 1 h 30"/>
                <a:gd name="T4" fmla="*/ 2 w 11"/>
                <a:gd name="T5" fmla="*/ 0 h 30"/>
                <a:gd name="T6" fmla="*/ 11 w 11"/>
                <a:gd name="T7" fmla="*/ 15 h 30"/>
                <a:gd name="T8" fmla="*/ 1 w 11"/>
                <a:gd name="T9" fmla="*/ 30 h 30"/>
                <a:gd name="T10" fmla="*/ 0 w 11"/>
                <a:gd name="T11" fmla="*/ 28 h 30"/>
                <a:gd name="T12" fmla="*/ 9 w 11"/>
                <a:gd name="T13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0">
                  <a:moveTo>
                    <a:pt x="9" y="15"/>
                  </a:moveTo>
                  <a:cubicBezTo>
                    <a:pt x="9" y="9"/>
                    <a:pt x="6" y="4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7" y="2"/>
                    <a:pt x="11" y="8"/>
                    <a:pt x="11" y="15"/>
                  </a:cubicBezTo>
                  <a:cubicBezTo>
                    <a:pt x="11" y="21"/>
                    <a:pt x="7" y="27"/>
                    <a:pt x="1" y="3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5" y="25"/>
                    <a:pt x="9" y="20"/>
                    <a:pt x="9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charset="-122"/>
                <a:cs typeface="+mn-lt"/>
              </a:endParaRPr>
            </a:p>
          </p:txBody>
        </p:sp>
        <p:sp>
          <p:nvSpPr>
            <p:cNvPr id="19" name="Freeform 28"/>
            <p:cNvSpPr/>
            <p:nvPr/>
          </p:nvSpPr>
          <p:spPr bwMode="auto">
            <a:xfrm>
              <a:off x="6946901" y="2768600"/>
              <a:ext cx="101600" cy="282575"/>
            </a:xfrm>
            <a:custGeom>
              <a:avLst/>
              <a:gdLst>
                <a:gd name="T0" fmla="*/ 7 w 9"/>
                <a:gd name="T1" fmla="*/ 13 h 25"/>
                <a:gd name="T2" fmla="*/ 0 w 9"/>
                <a:gd name="T3" fmla="*/ 2 h 25"/>
                <a:gd name="T4" fmla="*/ 1 w 9"/>
                <a:gd name="T5" fmla="*/ 0 h 25"/>
                <a:gd name="T6" fmla="*/ 9 w 9"/>
                <a:gd name="T7" fmla="*/ 13 h 25"/>
                <a:gd name="T8" fmla="*/ 1 w 9"/>
                <a:gd name="T9" fmla="*/ 25 h 25"/>
                <a:gd name="T10" fmla="*/ 0 w 9"/>
                <a:gd name="T11" fmla="*/ 23 h 25"/>
                <a:gd name="T12" fmla="*/ 7 w 9"/>
                <a:gd name="T13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5">
                  <a:moveTo>
                    <a:pt x="7" y="13"/>
                  </a:moveTo>
                  <a:cubicBezTo>
                    <a:pt x="7" y="8"/>
                    <a:pt x="4" y="4"/>
                    <a:pt x="0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6" y="2"/>
                    <a:pt x="9" y="7"/>
                    <a:pt x="9" y="13"/>
                  </a:cubicBezTo>
                  <a:cubicBezTo>
                    <a:pt x="9" y="18"/>
                    <a:pt x="6" y="23"/>
                    <a:pt x="1" y="2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4" y="21"/>
                    <a:pt x="7" y="17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charset="-122"/>
                <a:cs typeface="+mn-lt"/>
              </a:endParaRPr>
            </a:p>
          </p:txBody>
        </p:sp>
        <p:sp>
          <p:nvSpPr>
            <p:cNvPr id="20" name="Freeform 29"/>
            <p:cNvSpPr/>
            <p:nvPr/>
          </p:nvSpPr>
          <p:spPr bwMode="auto">
            <a:xfrm>
              <a:off x="6789738" y="2735263"/>
              <a:ext cx="123825" cy="360362"/>
            </a:xfrm>
            <a:custGeom>
              <a:avLst/>
              <a:gdLst>
                <a:gd name="T0" fmla="*/ 0 w 78"/>
                <a:gd name="T1" fmla="*/ 64 h 227"/>
                <a:gd name="T2" fmla="*/ 0 w 78"/>
                <a:gd name="T3" fmla="*/ 156 h 227"/>
                <a:gd name="T4" fmla="*/ 49 w 78"/>
                <a:gd name="T5" fmla="*/ 199 h 227"/>
                <a:gd name="T6" fmla="*/ 49 w 78"/>
                <a:gd name="T7" fmla="*/ 114 h 227"/>
                <a:gd name="T8" fmla="*/ 56 w 78"/>
                <a:gd name="T9" fmla="*/ 114 h 227"/>
                <a:gd name="T10" fmla="*/ 56 w 78"/>
                <a:gd name="T11" fmla="*/ 206 h 227"/>
                <a:gd name="T12" fmla="*/ 78 w 78"/>
                <a:gd name="T13" fmla="*/ 227 h 227"/>
                <a:gd name="T14" fmla="*/ 78 w 78"/>
                <a:gd name="T15" fmla="*/ 0 h 227"/>
                <a:gd name="T16" fmla="*/ 0 w 78"/>
                <a:gd name="T17" fmla="*/ 64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227">
                  <a:moveTo>
                    <a:pt x="0" y="64"/>
                  </a:moveTo>
                  <a:lnTo>
                    <a:pt x="0" y="156"/>
                  </a:lnTo>
                  <a:lnTo>
                    <a:pt x="49" y="199"/>
                  </a:lnTo>
                  <a:lnTo>
                    <a:pt x="49" y="114"/>
                  </a:lnTo>
                  <a:lnTo>
                    <a:pt x="56" y="114"/>
                  </a:lnTo>
                  <a:lnTo>
                    <a:pt x="56" y="206"/>
                  </a:lnTo>
                  <a:lnTo>
                    <a:pt x="78" y="227"/>
                  </a:lnTo>
                  <a:lnTo>
                    <a:pt x="78" y="0"/>
                  </a:lnTo>
                  <a:lnTo>
                    <a:pt x="0" y="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charset="-122"/>
                <a:cs typeface="+mn-lt"/>
              </a:endParaRPr>
            </a:p>
          </p:txBody>
        </p:sp>
        <p:sp>
          <p:nvSpPr>
            <p:cNvPr id="21" name="Freeform 30"/>
            <p:cNvSpPr/>
            <p:nvPr/>
          </p:nvSpPr>
          <p:spPr bwMode="auto">
            <a:xfrm>
              <a:off x="6699251" y="2847975"/>
              <a:ext cx="66675" cy="134937"/>
            </a:xfrm>
            <a:custGeom>
              <a:avLst/>
              <a:gdLst>
                <a:gd name="T0" fmla="*/ 0 w 42"/>
                <a:gd name="T1" fmla="*/ 0 h 85"/>
                <a:gd name="T2" fmla="*/ 0 w 42"/>
                <a:gd name="T3" fmla="*/ 85 h 85"/>
                <a:gd name="T4" fmla="*/ 28 w 42"/>
                <a:gd name="T5" fmla="*/ 85 h 85"/>
                <a:gd name="T6" fmla="*/ 28 w 42"/>
                <a:gd name="T7" fmla="*/ 35 h 85"/>
                <a:gd name="T8" fmla="*/ 35 w 42"/>
                <a:gd name="T9" fmla="*/ 35 h 85"/>
                <a:gd name="T10" fmla="*/ 35 w 42"/>
                <a:gd name="T11" fmla="*/ 85 h 85"/>
                <a:gd name="T12" fmla="*/ 42 w 42"/>
                <a:gd name="T13" fmla="*/ 85 h 85"/>
                <a:gd name="T14" fmla="*/ 42 w 42"/>
                <a:gd name="T15" fmla="*/ 0 h 85"/>
                <a:gd name="T16" fmla="*/ 0 w 42"/>
                <a:gd name="T1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85">
                  <a:moveTo>
                    <a:pt x="0" y="0"/>
                  </a:moveTo>
                  <a:lnTo>
                    <a:pt x="0" y="85"/>
                  </a:lnTo>
                  <a:lnTo>
                    <a:pt x="28" y="85"/>
                  </a:lnTo>
                  <a:lnTo>
                    <a:pt x="28" y="35"/>
                  </a:lnTo>
                  <a:lnTo>
                    <a:pt x="35" y="35"/>
                  </a:lnTo>
                  <a:lnTo>
                    <a:pt x="35" y="85"/>
                  </a:lnTo>
                  <a:lnTo>
                    <a:pt x="42" y="85"/>
                  </a:lnTo>
                  <a:lnTo>
                    <a:pt x="4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charset="-122"/>
                <a:cs typeface="+mn-lt"/>
              </a:endParaRPr>
            </a:p>
          </p:txBody>
        </p:sp>
      </p:grpSp>
      <p:sp>
        <p:nvSpPr>
          <p:cNvPr id="22" name="KSO_Shape"/>
          <p:cNvSpPr/>
          <p:nvPr/>
        </p:nvSpPr>
        <p:spPr>
          <a:xfrm>
            <a:off x="7276237" y="2658272"/>
            <a:ext cx="1016270" cy="803097"/>
          </a:xfrm>
          <a:custGeom>
            <a:avLst/>
            <a:gdLst/>
            <a:ahLst/>
            <a:cxnLst/>
            <a:rect l="l" t="t" r="r" b="b"/>
            <a:pathLst>
              <a:path w="936104" h="739561">
                <a:moveTo>
                  <a:pt x="282640" y="667561"/>
                </a:moveTo>
                <a:lnTo>
                  <a:pt x="653465" y="667561"/>
                </a:lnTo>
                <a:lnTo>
                  <a:pt x="684077" y="739561"/>
                </a:lnTo>
                <a:lnTo>
                  <a:pt x="252028" y="739561"/>
                </a:lnTo>
                <a:close/>
                <a:moveTo>
                  <a:pt x="54052" y="52175"/>
                </a:moveTo>
                <a:lnTo>
                  <a:pt x="54052" y="520175"/>
                </a:lnTo>
                <a:lnTo>
                  <a:pt x="882052" y="520175"/>
                </a:lnTo>
                <a:lnTo>
                  <a:pt x="882052" y="52175"/>
                </a:lnTo>
                <a:close/>
                <a:moveTo>
                  <a:pt x="0" y="0"/>
                </a:moveTo>
                <a:lnTo>
                  <a:pt x="936104" y="0"/>
                </a:lnTo>
                <a:lnTo>
                  <a:pt x="936104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3239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等线" panose="02010600030101010101" charset="-122"/>
              <a:cs typeface="+mn-lt"/>
            </a:endParaRPr>
          </a:p>
        </p:txBody>
      </p:sp>
      <p:sp>
        <p:nvSpPr>
          <p:cNvPr id="23" name="KSO_Shape"/>
          <p:cNvSpPr/>
          <p:nvPr/>
        </p:nvSpPr>
        <p:spPr bwMode="auto">
          <a:xfrm>
            <a:off x="5973782" y="3808476"/>
            <a:ext cx="405889" cy="376239"/>
          </a:xfrm>
          <a:custGeom>
            <a:avLst/>
            <a:gdLst>
              <a:gd name="T0" fmla="*/ 2147483646 w 5982"/>
              <a:gd name="T1" fmla="*/ 0 h 5544"/>
              <a:gd name="T2" fmla="*/ 2147483646 w 5982"/>
              <a:gd name="T3" fmla="*/ 2147483646 h 5544"/>
              <a:gd name="T4" fmla="*/ 2147483646 w 5982"/>
              <a:gd name="T5" fmla="*/ 2147483646 h 5544"/>
              <a:gd name="T6" fmla="*/ 2147483646 w 5982"/>
              <a:gd name="T7" fmla="*/ 2147483646 h 5544"/>
              <a:gd name="T8" fmla="*/ 2147483646 w 5982"/>
              <a:gd name="T9" fmla="*/ 2147483646 h 5544"/>
              <a:gd name="T10" fmla="*/ 1840863726 w 5982"/>
              <a:gd name="T11" fmla="*/ 2147483646 h 5544"/>
              <a:gd name="T12" fmla="*/ 904306876 w 5982"/>
              <a:gd name="T13" fmla="*/ 2147483646 h 5544"/>
              <a:gd name="T14" fmla="*/ 290651983 w 5982"/>
              <a:gd name="T15" fmla="*/ 2147483646 h 5544"/>
              <a:gd name="T16" fmla="*/ 0 w 5982"/>
              <a:gd name="T17" fmla="*/ 2147483646 h 5544"/>
              <a:gd name="T18" fmla="*/ 2147483646 w 5982"/>
              <a:gd name="T19" fmla="*/ 2147483646 h 5544"/>
              <a:gd name="T20" fmla="*/ 2147483646 w 5982"/>
              <a:gd name="T21" fmla="*/ 2147483646 h 5544"/>
              <a:gd name="T22" fmla="*/ 2147483646 w 5982"/>
              <a:gd name="T23" fmla="*/ 2147483646 h 5544"/>
              <a:gd name="T24" fmla="*/ 2147483646 w 5982"/>
              <a:gd name="T25" fmla="*/ 2147483646 h 5544"/>
              <a:gd name="T26" fmla="*/ 2147483646 w 5982"/>
              <a:gd name="T27" fmla="*/ 2147483646 h 5544"/>
              <a:gd name="T28" fmla="*/ 2147483646 w 5982"/>
              <a:gd name="T29" fmla="*/ 2147483646 h 5544"/>
              <a:gd name="T30" fmla="*/ 2147483646 w 5982"/>
              <a:gd name="T31" fmla="*/ 2147483646 h 5544"/>
              <a:gd name="T32" fmla="*/ 2147483646 w 5982"/>
              <a:gd name="T33" fmla="*/ 2147483646 h 5544"/>
              <a:gd name="T34" fmla="*/ 2147483646 w 5982"/>
              <a:gd name="T35" fmla="*/ 2147483646 h 5544"/>
              <a:gd name="T36" fmla="*/ 2147483646 w 5982"/>
              <a:gd name="T37" fmla="*/ 2147483646 h 5544"/>
              <a:gd name="T38" fmla="*/ 2147483646 w 5982"/>
              <a:gd name="T39" fmla="*/ 2147483646 h 5544"/>
              <a:gd name="T40" fmla="*/ 2147483646 w 5982"/>
              <a:gd name="T41" fmla="*/ 2147483646 h 5544"/>
              <a:gd name="T42" fmla="*/ 2147483646 w 5982"/>
              <a:gd name="T43" fmla="*/ 2147483646 h 5544"/>
              <a:gd name="T44" fmla="*/ 2147483646 w 5982"/>
              <a:gd name="T45" fmla="*/ 2147483646 h 5544"/>
              <a:gd name="T46" fmla="*/ 2147483646 w 5982"/>
              <a:gd name="T47" fmla="*/ 2147483646 h 5544"/>
              <a:gd name="T48" fmla="*/ 2147483646 w 5982"/>
              <a:gd name="T49" fmla="*/ 2147483646 h 5544"/>
              <a:gd name="T50" fmla="*/ 2147483646 w 5982"/>
              <a:gd name="T51" fmla="*/ 2147483646 h 5544"/>
              <a:gd name="T52" fmla="*/ 2147483646 w 5982"/>
              <a:gd name="T53" fmla="*/ 2147483646 h 5544"/>
              <a:gd name="T54" fmla="*/ 2147483646 w 5982"/>
              <a:gd name="T55" fmla="*/ 2147483646 h 5544"/>
              <a:gd name="T56" fmla="*/ 2147483646 w 5982"/>
              <a:gd name="T57" fmla="*/ 2147483646 h 5544"/>
              <a:gd name="T58" fmla="*/ 2147483646 w 5982"/>
              <a:gd name="T59" fmla="*/ 2147483646 h 5544"/>
              <a:gd name="T60" fmla="*/ 2147483646 w 5982"/>
              <a:gd name="T61" fmla="*/ 2147483646 h 5544"/>
              <a:gd name="T62" fmla="*/ 2147483646 w 5982"/>
              <a:gd name="T63" fmla="*/ 2147483646 h 5544"/>
              <a:gd name="T64" fmla="*/ 2147483646 w 5982"/>
              <a:gd name="T65" fmla="*/ 2147483646 h 5544"/>
              <a:gd name="T66" fmla="*/ 2147483646 w 5982"/>
              <a:gd name="T67" fmla="*/ 2147483646 h 5544"/>
              <a:gd name="T68" fmla="*/ 2147483646 w 5982"/>
              <a:gd name="T69" fmla="*/ 2147483646 h 5544"/>
              <a:gd name="T70" fmla="*/ 2147483646 w 5982"/>
              <a:gd name="T71" fmla="*/ 2147483646 h 5544"/>
              <a:gd name="T72" fmla="*/ 2147483646 w 5982"/>
              <a:gd name="T73" fmla="*/ 2147483646 h 5544"/>
              <a:gd name="T74" fmla="*/ 2147483646 w 5982"/>
              <a:gd name="T75" fmla="*/ 2147483646 h 5544"/>
              <a:gd name="T76" fmla="*/ 2147483646 w 5982"/>
              <a:gd name="T77" fmla="*/ 2147483646 h 5544"/>
              <a:gd name="T78" fmla="*/ 2147483646 w 5982"/>
              <a:gd name="T79" fmla="*/ 2147483646 h 5544"/>
              <a:gd name="T80" fmla="*/ 2147483646 w 5982"/>
              <a:gd name="T81" fmla="*/ 2147483646 h 5544"/>
              <a:gd name="T82" fmla="*/ 2147483646 w 5982"/>
              <a:gd name="T83" fmla="*/ 2147483646 h 5544"/>
              <a:gd name="T84" fmla="*/ 2147483646 w 5982"/>
              <a:gd name="T85" fmla="*/ 2147483646 h 5544"/>
              <a:gd name="T86" fmla="*/ 2147483646 w 5982"/>
              <a:gd name="T87" fmla="*/ 2147483646 h 5544"/>
              <a:gd name="T88" fmla="*/ 2147483646 w 5982"/>
              <a:gd name="T89" fmla="*/ 2147483646 h 5544"/>
              <a:gd name="T90" fmla="*/ 2147483646 w 5982"/>
              <a:gd name="T91" fmla="*/ 2147483646 h 5544"/>
              <a:gd name="T92" fmla="*/ 2147483646 w 5982"/>
              <a:gd name="T93" fmla="*/ 2147483646 h 5544"/>
              <a:gd name="T94" fmla="*/ 2147483646 w 5982"/>
              <a:gd name="T95" fmla="*/ 2147483646 h 5544"/>
              <a:gd name="T96" fmla="*/ 2147483646 w 5982"/>
              <a:gd name="T97" fmla="*/ 2147483646 h 5544"/>
              <a:gd name="T98" fmla="*/ 2147483646 w 5982"/>
              <a:gd name="T99" fmla="*/ 2147483646 h 5544"/>
              <a:gd name="T100" fmla="*/ 2147483646 w 5982"/>
              <a:gd name="T101" fmla="*/ 2147483646 h 5544"/>
              <a:gd name="T102" fmla="*/ 2147483646 w 5982"/>
              <a:gd name="T103" fmla="*/ 2147483646 h 5544"/>
              <a:gd name="T104" fmla="*/ 2147483646 w 5982"/>
              <a:gd name="T105" fmla="*/ 2147483646 h 5544"/>
              <a:gd name="T106" fmla="*/ 2147483646 w 5982"/>
              <a:gd name="T107" fmla="*/ 2147483646 h 5544"/>
              <a:gd name="T108" fmla="*/ 2147483646 w 5982"/>
              <a:gd name="T109" fmla="*/ 2147483646 h 5544"/>
              <a:gd name="T110" fmla="*/ 2147483646 w 5982"/>
              <a:gd name="T111" fmla="*/ 2147483646 h 5544"/>
              <a:gd name="T112" fmla="*/ 2147483646 w 5982"/>
              <a:gd name="T113" fmla="*/ 2147483646 h 5544"/>
              <a:gd name="T114" fmla="*/ 2147483646 w 5982"/>
              <a:gd name="T115" fmla="*/ 2147483646 h 5544"/>
              <a:gd name="T116" fmla="*/ 2147483646 w 5982"/>
              <a:gd name="T117" fmla="*/ 2147483646 h 5544"/>
              <a:gd name="T118" fmla="*/ 2147483646 w 5982"/>
              <a:gd name="T119" fmla="*/ 2147483646 h 5544"/>
              <a:gd name="T120" fmla="*/ 2147483646 w 5982"/>
              <a:gd name="T121" fmla="*/ 2147483646 h 5544"/>
              <a:gd name="T122" fmla="*/ 2147483646 w 5982"/>
              <a:gd name="T123" fmla="*/ 2147483646 h 5544"/>
              <a:gd name="T124" fmla="*/ 2147483646 w 5982"/>
              <a:gd name="T125" fmla="*/ 2147483646 h 554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5982" h="5544">
                <a:moveTo>
                  <a:pt x="5691" y="1008"/>
                </a:moveTo>
                <a:lnTo>
                  <a:pt x="4765" y="1008"/>
                </a:lnTo>
                <a:lnTo>
                  <a:pt x="4765" y="0"/>
                </a:lnTo>
                <a:lnTo>
                  <a:pt x="1217" y="0"/>
                </a:lnTo>
                <a:lnTo>
                  <a:pt x="1217" y="1008"/>
                </a:lnTo>
                <a:lnTo>
                  <a:pt x="291" y="1008"/>
                </a:lnTo>
                <a:lnTo>
                  <a:pt x="275" y="1008"/>
                </a:lnTo>
                <a:lnTo>
                  <a:pt x="261" y="1009"/>
                </a:lnTo>
                <a:lnTo>
                  <a:pt x="246" y="1012"/>
                </a:lnTo>
                <a:lnTo>
                  <a:pt x="232" y="1014"/>
                </a:lnTo>
                <a:lnTo>
                  <a:pt x="217" y="1017"/>
                </a:lnTo>
                <a:lnTo>
                  <a:pt x="204" y="1021"/>
                </a:lnTo>
                <a:lnTo>
                  <a:pt x="190" y="1026"/>
                </a:lnTo>
                <a:lnTo>
                  <a:pt x="177" y="1031"/>
                </a:lnTo>
                <a:lnTo>
                  <a:pt x="164" y="1037"/>
                </a:lnTo>
                <a:lnTo>
                  <a:pt x="151" y="1043"/>
                </a:lnTo>
                <a:lnTo>
                  <a:pt x="139" y="1051"/>
                </a:lnTo>
                <a:lnTo>
                  <a:pt x="128" y="1057"/>
                </a:lnTo>
                <a:lnTo>
                  <a:pt x="116" y="1066"/>
                </a:lnTo>
                <a:lnTo>
                  <a:pt x="106" y="1074"/>
                </a:lnTo>
                <a:lnTo>
                  <a:pt x="84" y="1093"/>
                </a:lnTo>
                <a:lnTo>
                  <a:pt x="65" y="1114"/>
                </a:lnTo>
                <a:lnTo>
                  <a:pt x="57" y="1125"/>
                </a:lnTo>
                <a:lnTo>
                  <a:pt x="49" y="1137"/>
                </a:lnTo>
                <a:lnTo>
                  <a:pt x="41" y="1148"/>
                </a:lnTo>
                <a:lnTo>
                  <a:pt x="34" y="1160"/>
                </a:lnTo>
                <a:lnTo>
                  <a:pt x="28" y="1173"/>
                </a:lnTo>
                <a:lnTo>
                  <a:pt x="22" y="1186"/>
                </a:lnTo>
                <a:lnTo>
                  <a:pt x="16" y="1199"/>
                </a:lnTo>
                <a:lnTo>
                  <a:pt x="12" y="1212"/>
                </a:lnTo>
                <a:lnTo>
                  <a:pt x="9" y="1227"/>
                </a:lnTo>
                <a:lnTo>
                  <a:pt x="5" y="1240"/>
                </a:lnTo>
                <a:lnTo>
                  <a:pt x="3" y="1255"/>
                </a:lnTo>
                <a:lnTo>
                  <a:pt x="1" y="1269"/>
                </a:lnTo>
                <a:lnTo>
                  <a:pt x="0" y="1284"/>
                </a:lnTo>
                <a:lnTo>
                  <a:pt x="0" y="1299"/>
                </a:lnTo>
                <a:lnTo>
                  <a:pt x="0" y="3772"/>
                </a:lnTo>
                <a:lnTo>
                  <a:pt x="1217" y="3772"/>
                </a:lnTo>
                <a:lnTo>
                  <a:pt x="1217" y="4194"/>
                </a:lnTo>
                <a:lnTo>
                  <a:pt x="2567" y="5544"/>
                </a:lnTo>
                <a:lnTo>
                  <a:pt x="4765" y="5544"/>
                </a:lnTo>
                <a:lnTo>
                  <a:pt x="4765" y="3787"/>
                </a:lnTo>
                <a:lnTo>
                  <a:pt x="5982" y="3787"/>
                </a:lnTo>
                <a:lnTo>
                  <a:pt x="5982" y="1299"/>
                </a:lnTo>
                <a:lnTo>
                  <a:pt x="5982" y="1284"/>
                </a:lnTo>
                <a:lnTo>
                  <a:pt x="5981" y="1269"/>
                </a:lnTo>
                <a:lnTo>
                  <a:pt x="5979" y="1255"/>
                </a:lnTo>
                <a:lnTo>
                  <a:pt x="5976" y="1240"/>
                </a:lnTo>
                <a:lnTo>
                  <a:pt x="5973" y="1227"/>
                </a:lnTo>
                <a:lnTo>
                  <a:pt x="5969" y="1212"/>
                </a:lnTo>
                <a:lnTo>
                  <a:pt x="5964" y="1199"/>
                </a:lnTo>
                <a:lnTo>
                  <a:pt x="5959" y="1186"/>
                </a:lnTo>
                <a:lnTo>
                  <a:pt x="5953" y="1173"/>
                </a:lnTo>
                <a:lnTo>
                  <a:pt x="5946" y="1160"/>
                </a:lnTo>
                <a:lnTo>
                  <a:pt x="5940" y="1148"/>
                </a:lnTo>
                <a:lnTo>
                  <a:pt x="5932" y="1137"/>
                </a:lnTo>
                <a:lnTo>
                  <a:pt x="5924" y="1125"/>
                </a:lnTo>
                <a:lnTo>
                  <a:pt x="5915" y="1114"/>
                </a:lnTo>
                <a:lnTo>
                  <a:pt x="5896" y="1093"/>
                </a:lnTo>
                <a:lnTo>
                  <a:pt x="5876" y="1074"/>
                </a:lnTo>
                <a:lnTo>
                  <a:pt x="5865" y="1066"/>
                </a:lnTo>
                <a:lnTo>
                  <a:pt x="5854" y="1057"/>
                </a:lnTo>
                <a:lnTo>
                  <a:pt x="5841" y="1051"/>
                </a:lnTo>
                <a:lnTo>
                  <a:pt x="5829" y="1043"/>
                </a:lnTo>
                <a:lnTo>
                  <a:pt x="5817" y="1037"/>
                </a:lnTo>
                <a:lnTo>
                  <a:pt x="5804" y="1031"/>
                </a:lnTo>
                <a:lnTo>
                  <a:pt x="5791" y="1026"/>
                </a:lnTo>
                <a:lnTo>
                  <a:pt x="5777" y="1021"/>
                </a:lnTo>
                <a:lnTo>
                  <a:pt x="5763" y="1017"/>
                </a:lnTo>
                <a:lnTo>
                  <a:pt x="5749" y="1014"/>
                </a:lnTo>
                <a:lnTo>
                  <a:pt x="5735" y="1012"/>
                </a:lnTo>
                <a:lnTo>
                  <a:pt x="5720" y="1009"/>
                </a:lnTo>
                <a:lnTo>
                  <a:pt x="5705" y="1008"/>
                </a:lnTo>
                <a:lnTo>
                  <a:pt x="5691" y="1008"/>
                </a:lnTo>
                <a:close/>
                <a:moveTo>
                  <a:pt x="1559" y="342"/>
                </a:moveTo>
                <a:lnTo>
                  <a:pt x="4423" y="342"/>
                </a:lnTo>
                <a:lnTo>
                  <a:pt x="4423" y="1008"/>
                </a:lnTo>
                <a:lnTo>
                  <a:pt x="1559" y="1008"/>
                </a:lnTo>
                <a:lnTo>
                  <a:pt x="1559" y="342"/>
                </a:lnTo>
                <a:close/>
                <a:moveTo>
                  <a:pt x="5104" y="3310"/>
                </a:moveTo>
                <a:lnTo>
                  <a:pt x="4765" y="3310"/>
                </a:lnTo>
                <a:lnTo>
                  <a:pt x="4765" y="2632"/>
                </a:lnTo>
                <a:lnTo>
                  <a:pt x="4423" y="2632"/>
                </a:lnTo>
                <a:lnTo>
                  <a:pt x="4423" y="5202"/>
                </a:lnTo>
                <a:lnTo>
                  <a:pt x="3016" y="5202"/>
                </a:lnTo>
                <a:lnTo>
                  <a:pt x="2992" y="5201"/>
                </a:lnTo>
                <a:lnTo>
                  <a:pt x="2970" y="5198"/>
                </a:lnTo>
                <a:lnTo>
                  <a:pt x="2949" y="5194"/>
                </a:lnTo>
                <a:lnTo>
                  <a:pt x="2929" y="5188"/>
                </a:lnTo>
                <a:lnTo>
                  <a:pt x="2910" y="5181"/>
                </a:lnTo>
                <a:lnTo>
                  <a:pt x="2892" y="5172"/>
                </a:lnTo>
                <a:lnTo>
                  <a:pt x="2874" y="5162"/>
                </a:lnTo>
                <a:lnTo>
                  <a:pt x="2859" y="5150"/>
                </a:lnTo>
                <a:lnTo>
                  <a:pt x="2843" y="5136"/>
                </a:lnTo>
                <a:lnTo>
                  <a:pt x="2829" y="5123"/>
                </a:lnTo>
                <a:lnTo>
                  <a:pt x="2815" y="5107"/>
                </a:lnTo>
                <a:lnTo>
                  <a:pt x="2803" y="5090"/>
                </a:lnTo>
                <a:lnTo>
                  <a:pt x="2791" y="5073"/>
                </a:lnTo>
                <a:lnTo>
                  <a:pt x="2779" y="5054"/>
                </a:lnTo>
                <a:lnTo>
                  <a:pt x="2769" y="5034"/>
                </a:lnTo>
                <a:lnTo>
                  <a:pt x="2759" y="5012"/>
                </a:lnTo>
                <a:lnTo>
                  <a:pt x="2752" y="4991"/>
                </a:lnTo>
                <a:lnTo>
                  <a:pt x="2743" y="4969"/>
                </a:lnTo>
                <a:lnTo>
                  <a:pt x="2736" y="4945"/>
                </a:lnTo>
                <a:lnTo>
                  <a:pt x="2729" y="4922"/>
                </a:lnTo>
                <a:lnTo>
                  <a:pt x="2723" y="4896"/>
                </a:lnTo>
                <a:lnTo>
                  <a:pt x="2718" y="4872"/>
                </a:lnTo>
                <a:lnTo>
                  <a:pt x="2709" y="4819"/>
                </a:lnTo>
                <a:lnTo>
                  <a:pt x="2701" y="4766"/>
                </a:lnTo>
                <a:lnTo>
                  <a:pt x="2697" y="4710"/>
                </a:lnTo>
                <a:lnTo>
                  <a:pt x="2695" y="4654"/>
                </a:lnTo>
                <a:lnTo>
                  <a:pt x="2694" y="4598"/>
                </a:lnTo>
                <a:lnTo>
                  <a:pt x="2694" y="4542"/>
                </a:lnTo>
                <a:lnTo>
                  <a:pt x="2695" y="4485"/>
                </a:lnTo>
                <a:lnTo>
                  <a:pt x="2698" y="4430"/>
                </a:lnTo>
                <a:lnTo>
                  <a:pt x="2701" y="4377"/>
                </a:lnTo>
                <a:lnTo>
                  <a:pt x="2706" y="4324"/>
                </a:lnTo>
                <a:lnTo>
                  <a:pt x="2710" y="4274"/>
                </a:lnTo>
                <a:lnTo>
                  <a:pt x="2721" y="4183"/>
                </a:lnTo>
                <a:lnTo>
                  <a:pt x="2733" y="4106"/>
                </a:lnTo>
                <a:lnTo>
                  <a:pt x="2743" y="4047"/>
                </a:lnTo>
                <a:lnTo>
                  <a:pt x="2752" y="3994"/>
                </a:lnTo>
                <a:lnTo>
                  <a:pt x="2701" y="4005"/>
                </a:lnTo>
                <a:lnTo>
                  <a:pt x="2643" y="4018"/>
                </a:lnTo>
                <a:lnTo>
                  <a:pt x="2567" y="4031"/>
                </a:lnTo>
                <a:lnTo>
                  <a:pt x="2478" y="4044"/>
                </a:lnTo>
                <a:lnTo>
                  <a:pt x="2429" y="4051"/>
                </a:lnTo>
                <a:lnTo>
                  <a:pt x="2379" y="4057"/>
                </a:lnTo>
                <a:lnTo>
                  <a:pt x="2325" y="4061"/>
                </a:lnTo>
                <a:lnTo>
                  <a:pt x="2272" y="4065"/>
                </a:lnTo>
                <a:lnTo>
                  <a:pt x="2217" y="4069"/>
                </a:lnTo>
                <a:lnTo>
                  <a:pt x="2161" y="4070"/>
                </a:lnTo>
                <a:lnTo>
                  <a:pt x="2106" y="4070"/>
                </a:lnTo>
                <a:lnTo>
                  <a:pt x="2051" y="4068"/>
                </a:lnTo>
                <a:lnTo>
                  <a:pt x="1996" y="4064"/>
                </a:lnTo>
                <a:lnTo>
                  <a:pt x="1943" y="4058"/>
                </a:lnTo>
                <a:lnTo>
                  <a:pt x="1917" y="4054"/>
                </a:lnTo>
                <a:lnTo>
                  <a:pt x="1891" y="4050"/>
                </a:lnTo>
                <a:lnTo>
                  <a:pt x="1867" y="4044"/>
                </a:lnTo>
                <a:lnTo>
                  <a:pt x="1842" y="4039"/>
                </a:lnTo>
                <a:lnTo>
                  <a:pt x="1819" y="4032"/>
                </a:lnTo>
                <a:lnTo>
                  <a:pt x="1796" y="4025"/>
                </a:lnTo>
                <a:lnTo>
                  <a:pt x="1773" y="4016"/>
                </a:lnTo>
                <a:lnTo>
                  <a:pt x="1752" y="4007"/>
                </a:lnTo>
                <a:lnTo>
                  <a:pt x="1731" y="3999"/>
                </a:lnTo>
                <a:lnTo>
                  <a:pt x="1712" y="3987"/>
                </a:lnTo>
                <a:lnTo>
                  <a:pt x="1693" y="3976"/>
                </a:lnTo>
                <a:lnTo>
                  <a:pt x="1675" y="3964"/>
                </a:lnTo>
                <a:lnTo>
                  <a:pt x="1658" y="3952"/>
                </a:lnTo>
                <a:lnTo>
                  <a:pt x="1643" y="3937"/>
                </a:lnTo>
                <a:lnTo>
                  <a:pt x="1628" y="3923"/>
                </a:lnTo>
                <a:lnTo>
                  <a:pt x="1615" y="3906"/>
                </a:lnTo>
                <a:lnTo>
                  <a:pt x="1603" y="3889"/>
                </a:lnTo>
                <a:lnTo>
                  <a:pt x="1593" y="3871"/>
                </a:lnTo>
                <a:lnTo>
                  <a:pt x="1583" y="3852"/>
                </a:lnTo>
                <a:lnTo>
                  <a:pt x="1575" y="3832"/>
                </a:lnTo>
                <a:lnTo>
                  <a:pt x="1569" y="3811"/>
                </a:lnTo>
                <a:lnTo>
                  <a:pt x="1564" y="3789"/>
                </a:lnTo>
                <a:lnTo>
                  <a:pt x="1561" y="3765"/>
                </a:lnTo>
                <a:lnTo>
                  <a:pt x="1559" y="3741"/>
                </a:lnTo>
                <a:lnTo>
                  <a:pt x="1559" y="2632"/>
                </a:lnTo>
                <a:lnTo>
                  <a:pt x="1217" y="2632"/>
                </a:lnTo>
                <a:lnTo>
                  <a:pt x="1217" y="3296"/>
                </a:lnTo>
                <a:lnTo>
                  <a:pt x="876" y="3296"/>
                </a:lnTo>
                <a:lnTo>
                  <a:pt x="876" y="2141"/>
                </a:lnTo>
                <a:lnTo>
                  <a:pt x="5104" y="2141"/>
                </a:lnTo>
                <a:lnTo>
                  <a:pt x="5104" y="3310"/>
                </a:lnTo>
                <a:close/>
                <a:moveTo>
                  <a:pt x="5350" y="1722"/>
                </a:moveTo>
                <a:lnTo>
                  <a:pt x="5350" y="1722"/>
                </a:lnTo>
                <a:lnTo>
                  <a:pt x="5325" y="1721"/>
                </a:lnTo>
                <a:lnTo>
                  <a:pt x="5303" y="1718"/>
                </a:lnTo>
                <a:lnTo>
                  <a:pt x="5280" y="1712"/>
                </a:lnTo>
                <a:lnTo>
                  <a:pt x="5258" y="1704"/>
                </a:lnTo>
                <a:lnTo>
                  <a:pt x="5238" y="1694"/>
                </a:lnTo>
                <a:lnTo>
                  <a:pt x="5219" y="1682"/>
                </a:lnTo>
                <a:lnTo>
                  <a:pt x="5201" y="1669"/>
                </a:lnTo>
                <a:lnTo>
                  <a:pt x="5184" y="1654"/>
                </a:lnTo>
                <a:lnTo>
                  <a:pt x="5169" y="1637"/>
                </a:lnTo>
                <a:lnTo>
                  <a:pt x="5155" y="1619"/>
                </a:lnTo>
                <a:lnTo>
                  <a:pt x="5144" y="1601"/>
                </a:lnTo>
                <a:lnTo>
                  <a:pt x="5134" y="1579"/>
                </a:lnTo>
                <a:lnTo>
                  <a:pt x="5126" y="1558"/>
                </a:lnTo>
                <a:lnTo>
                  <a:pt x="5121" y="1536"/>
                </a:lnTo>
                <a:lnTo>
                  <a:pt x="5117" y="1512"/>
                </a:lnTo>
                <a:lnTo>
                  <a:pt x="5116" y="1489"/>
                </a:lnTo>
                <a:lnTo>
                  <a:pt x="5117" y="1466"/>
                </a:lnTo>
                <a:lnTo>
                  <a:pt x="5121" y="1442"/>
                </a:lnTo>
                <a:lnTo>
                  <a:pt x="5126" y="1420"/>
                </a:lnTo>
                <a:lnTo>
                  <a:pt x="5134" y="1399"/>
                </a:lnTo>
                <a:lnTo>
                  <a:pt x="5144" y="1379"/>
                </a:lnTo>
                <a:lnTo>
                  <a:pt x="5155" y="1359"/>
                </a:lnTo>
                <a:lnTo>
                  <a:pt x="5169" y="1341"/>
                </a:lnTo>
                <a:lnTo>
                  <a:pt x="5184" y="1324"/>
                </a:lnTo>
                <a:lnTo>
                  <a:pt x="5201" y="1309"/>
                </a:lnTo>
                <a:lnTo>
                  <a:pt x="5219" y="1296"/>
                </a:lnTo>
                <a:lnTo>
                  <a:pt x="5238" y="1284"/>
                </a:lnTo>
                <a:lnTo>
                  <a:pt x="5258" y="1275"/>
                </a:lnTo>
                <a:lnTo>
                  <a:pt x="5280" y="1267"/>
                </a:lnTo>
                <a:lnTo>
                  <a:pt x="5303" y="1261"/>
                </a:lnTo>
                <a:lnTo>
                  <a:pt x="5325" y="1257"/>
                </a:lnTo>
                <a:lnTo>
                  <a:pt x="5350" y="1256"/>
                </a:lnTo>
                <a:lnTo>
                  <a:pt x="5373" y="1257"/>
                </a:lnTo>
                <a:lnTo>
                  <a:pt x="5396" y="1261"/>
                </a:lnTo>
                <a:lnTo>
                  <a:pt x="5419" y="1267"/>
                </a:lnTo>
                <a:lnTo>
                  <a:pt x="5440" y="1275"/>
                </a:lnTo>
                <a:lnTo>
                  <a:pt x="5460" y="1284"/>
                </a:lnTo>
                <a:lnTo>
                  <a:pt x="5479" y="1296"/>
                </a:lnTo>
                <a:lnTo>
                  <a:pt x="5497" y="1309"/>
                </a:lnTo>
                <a:lnTo>
                  <a:pt x="5513" y="1324"/>
                </a:lnTo>
                <a:lnTo>
                  <a:pt x="5529" y="1341"/>
                </a:lnTo>
                <a:lnTo>
                  <a:pt x="5542" y="1359"/>
                </a:lnTo>
                <a:lnTo>
                  <a:pt x="5554" y="1379"/>
                </a:lnTo>
                <a:lnTo>
                  <a:pt x="5564" y="1399"/>
                </a:lnTo>
                <a:lnTo>
                  <a:pt x="5571" y="1420"/>
                </a:lnTo>
                <a:lnTo>
                  <a:pt x="5577" y="1442"/>
                </a:lnTo>
                <a:lnTo>
                  <a:pt x="5580" y="1466"/>
                </a:lnTo>
                <a:lnTo>
                  <a:pt x="5582" y="1489"/>
                </a:lnTo>
                <a:lnTo>
                  <a:pt x="5580" y="1512"/>
                </a:lnTo>
                <a:lnTo>
                  <a:pt x="5577" y="1536"/>
                </a:lnTo>
                <a:lnTo>
                  <a:pt x="5571" y="1558"/>
                </a:lnTo>
                <a:lnTo>
                  <a:pt x="5564" y="1579"/>
                </a:lnTo>
                <a:lnTo>
                  <a:pt x="5554" y="1601"/>
                </a:lnTo>
                <a:lnTo>
                  <a:pt x="5542" y="1619"/>
                </a:lnTo>
                <a:lnTo>
                  <a:pt x="5529" y="1637"/>
                </a:lnTo>
                <a:lnTo>
                  <a:pt x="5513" y="1654"/>
                </a:lnTo>
                <a:lnTo>
                  <a:pt x="5497" y="1669"/>
                </a:lnTo>
                <a:lnTo>
                  <a:pt x="5479" y="1682"/>
                </a:lnTo>
                <a:lnTo>
                  <a:pt x="5460" y="1694"/>
                </a:lnTo>
                <a:lnTo>
                  <a:pt x="5440" y="1704"/>
                </a:lnTo>
                <a:lnTo>
                  <a:pt x="5419" y="1712"/>
                </a:lnTo>
                <a:lnTo>
                  <a:pt x="5396" y="1718"/>
                </a:lnTo>
                <a:lnTo>
                  <a:pt x="5373" y="1721"/>
                </a:lnTo>
                <a:lnTo>
                  <a:pt x="5350" y="1722"/>
                </a:lnTo>
                <a:close/>
                <a:moveTo>
                  <a:pt x="4016" y="2679"/>
                </a:moveTo>
                <a:lnTo>
                  <a:pt x="2045" y="2679"/>
                </a:lnTo>
                <a:lnTo>
                  <a:pt x="2045" y="3023"/>
                </a:lnTo>
                <a:lnTo>
                  <a:pt x="4016" y="3023"/>
                </a:lnTo>
                <a:lnTo>
                  <a:pt x="4016" y="2679"/>
                </a:lnTo>
                <a:close/>
                <a:moveTo>
                  <a:pt x="2045" y="3695"/>
                </a:moveTo>
                <a:lnTo>
                  <a:pt x="4016" y="3695"/>
                </a:lnTo>
                <a:lnTo>
                  <a:pt x="4016" y="3352"/>
                </a:lnTo>
                <a:lnTo>
                  <a:pt x="2045" y="3352"/>
                </a:lnTo>
                <a:lnTo>
                  <a:pt x="2045" y="36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12" tIns="45706" rIns="91412" bIns="45706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等线" panose="02010600030101010101" charset="-122"/>
              <a:cs typeface="+mn-lt"/>
            </a:endParaRPr>
          </a:p>
        </p:txBody>
      </p:sp>
      <p:sp>
        <p:nvSpPr>
          <p:cNvPr id="24" name="KSO_Shape"/>
          <p:cNvSpPr/>
          <p:nvPr/>
        </p:nvSpPr>
        <p:spPr bwMode="auto">
          <a:xfrm>
            <a:off x="4424402" y="4322043"/>
            <a:ext cx="753927" cy="747876"/>
          </a:xfrm>
          <a:custGeom>
            <a:avLst/>
            <a:gdLst>
              <a:gd name="T0" fmla="*/ 0 w 1438275"/>
              <a:gd name="T1" fmla="*/ 2252360 h 1425575"/>
              <a:gd name="T2" fmla="*/ 365180 w 1438275"/>
              <a:gd name="T3" fmla="*/ 2252360 h 1425575"/>
              <a:gd name="T4" fmla="*/ 365180 w 1438275"/>
              <a:gd name="T5" fmla="*/ 2946274 h 1425575"/>
              <a:gd name="T6" fmla="*/ 2979731 w 1438275"/>
              <a:gd name="T7" fmla="*/ 2946274 h 1425575"/>
              <a:gd name="T8" fmla="*/ 2979731 w 1438275"/>
              <a:gd name="T9" fmla="*/ 2252360 h 1425575"/>
              <a:gd name="T10" fmla="*/ 3341959 w 1438275"/>
              <a:gd name="T11" fmla="*/ 2252360 h 1425575"/>
              <a:gd name="T12" fmla="*/ 3341959 w 1438275"/>
              <a:gd name="T13" fmla="*/ 3315771 h 1425575"/>
              <a:gd name="T14" fmla="*/ 0 w 1438275"/>
              <a:gd name="T15" fmla="*/ 3315771 h 1425575"/>
              <a:gd name="T16" fmla="*/ 1209893 w 1438275"/>
              <a:gd name="T17" fmla="*/ 0 h 1425575"/>
              <a:gd name="T18" fmla="*/ 2154199 w 1438275"/>
              <a:gd name="T19" fmla="*/ 0 h 1425575"/>
              <a:gd name="T20" fmla="*/ 2154199 w 1438275"/>
              <a:gd name="T21" fmla="*/ 1183932 h 1425575"/>
              <a:gd name="T22" fmla="*/ 2725946 w 1438275"/>
              <a:gd name="T23" fmla="*/ 1183932 h 1425575"/>
              <a:gd name="T24" fmla="*/ 1682783 w 1438275"/>
              <a:gd name="T25" fmla="*/ 2632679 h 1425575"/>
              <a:gd name="T26" fmla="*/ 1681307 w 1438275"/>
              <a:gd name="T27" fmla="*/ 2632679 h 1425575"/>
              <a:gd name="T28" fmla="*/ 638144 w 1438275"/>
              <a:gd name="T29" fmla="*/ 1183932 h 1425575"/>
              <a:gd name="T30" fmla="*/ 1209893 w 1438275"/>
              <a:gd name="T31" fmla="*/ 1183932 h 14255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438275" h="1425575">
                <a:moveTo>
                  <a:pt x="0" y="968375"/>
                </a:moveTo>
                <a:lnTo>
                  <a:pt x="157162" y="968375"/>
                </a:lnTo>
                <a:lnTo>
                  <a:pt x="157162" y="1266715"/>
                </a:lnTo>
                <a:lnTo>
                  <a:pt x="1282383" y="1266715"/>
                </a:lnTo>
                <a:lnTo>
                  <a:pt x="1282383" y="968375"/>
                </a:lnTo>
                <a:lnTo>
                  <a:pt x="1438275" y="968375"/>
                </a:lnTo>
                <a:lnTo>
                  <a:pt x="1438275" y="1425575"/>
                </a:lnTo>
                <a:lnTo>
                  <a:pt x="0" y="1425575"/>
                </a:lnTo>
                <a:lnTo>
                  <a:pt x="0" y="968375"/>
                </a:lnTo>
                <a:close/>
                <a:moveTo>
                  <a:pt x="520700" y="0"/>
                </a:moveTo>
                <a:lnTo>
                  <a:pt x="927100" y="0"/>
                </a:lnTo>
                <a:lnTo>
                  <a:pt x="927100" y="509017"/>
                </a:lnTo>
                <a:lnTo>
                  <a:pt x="1173162" y="509017"/>
                </a:lnTo>
                <a:lnTo>
                  <a:pt x="724217" y="1131888"/>
                </a:lnTo>
                <a:lnTo>
                  <a:pt x="723582" y="1131888"/>
                </a:lnTo>
                <a:lnTo>
                  <a:pt x="274637" y="509017"/>
                </a:lnTo>
                <a:lnTo>
                  <a:pt x="520700" y="509017"/>
                </a:lnTo>
                <a:lnTo>
                  <a:pt x="5207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12" tIns="45706" rIns="91412" bIns="45706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等线" panose="02010600030101010101" charset="-122"/>
              <a:cs typeface="+mn-lt"/>
            </a:endParaRPr>
          </a:p>
        </p:txBody>
      </p:sp>
      <p:sp>
        <p:nvSpPr>
          <p:cNvPr id="25" name="TextBox 15"/>
          <p:cNvSpPr txBox="1"/>
          <p:nvPr/>
        </p:nvSpPr>
        <p:spPr>
          <a:xfrm>
            <a:off x="2472531" y="2500335"/>
            <a:ext cx="1891915" cy="1119505"/>
          </a:xfrm>
          <a:prstGeom prst="rect">
            <a:avLst/>
          </a:prstGeom>
          <a:noFill/>
        </p:spPr>
        <p:txBody>
          <a:bodyPr wrap="square" lIns="94085" tIns="47043" rIns="94085" bIns="47043" rtlCol="0">
            <a:spAutoFit/>
          </a:bodyPr>
          <a:lstStyle/>
          <a:p>
            <a:pPr lvl="0" algn="l" defTabSz="456565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+mn-lt"/>
              <a:cs typeface="+mn-cs"/>
              <a:sym typeface="FZHei-B01S" panose="02010601030101010101" pitchFamily="2" charset="-122"/>
            </a:endParaRPr>
          </a:p>
        </p:txBody>
      </p:sp>
      <p:sp>
        <p:nvSpPr>
          <p:cNvPr id="26" name="TextBox 16"/>
          <p:cNvSpPr txBox="1"/>
          <p:nvPr/>
        </p:nvSpPr>
        <p:spPr>
          <a:xfrm>
            <a:off x="2480216" y="2096440"/>
            <a:ext cx="1005840" cy="438150"/>
          </a:xfrm>
          <a:prstGeom prst="rect">
            <a:avLst/>
          </a:prstGeom>
          <a:noFill/>
        </p:spPr>
        <p:txBody>
          <a:bodyPr wrap="none" lIns="94085" tIns="47043" rIns="94085" bIns="47043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+mn-lt"/>
                <a:sym typeface="+mn-ea"/>
              </a:rPr>
              <a:t>添加标题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ea typeface="+mn-lt"/>
              <a:cs typeface="+mn-cs"/>
              <a:sym typeface="+mn-ea"/>
            </a:endParaRPr>
          </a:p>
        </p:txBody>
      </p:sp>
      <p:sp>
        <p:nvSpPr>
          <p:cNvPr id="27" name="TextBox 15"/>
          <p:cNvSpPr txBox="1"/>
          <p:nvPr/>
        </p:nvSpPr>
        <p:spPr>
          <a:xfrm>
            <a:off x="8749107" y="1787955"/>
            <a:ext cx="1891915" cy="1119505"/>
          </a:xfrm>
          <a:prstGeom prst="rect">
            <a:avLst/>
          </a:prstGeom>
          <a:noFill/>
        </p:spPr>
        <p:txBody>
          <a:bodyPr wrap="square" lIns="94085" tIns="47043" rIns="94085" bIns="47043" rtlCol="0">
            <a:spAutoFit/>
          </a:bodyPr>
          <a:lstStyle/>
          <a:p>
            <a:pPr lvl="0" algn="l" defTabSz="456565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ea typeface="+mn-lt"/>
              <a:sym typeface="FZHei-B01S" panose="02010601030101010101" pitchFamily="2" charset="-122"/>
            </a:endParaRPr>
          </a:p>
        </p:txBody>
      </p:sp>
      <p:sp>
        <p:nvSpPr>
          <p:cNvPr id="28" name="TextBox 16"/>
          <p:cNvSpPr txBox="1"/>
          <p:nvPr/>
        </p:nvSpPr>
        <p:spPr>
          <a:xfrm>
            <a:off x="8756792" y="1384060"/>
            <a:ext cx="1005840" cy="438150"/>
          </a:xfrm>
          <a:prstGeom prst="rect">
            <a:avLst/>
          </a:prstGeom>
          <a:noFill/>
        </p:spPr>
        <p:txBody>
          <a:bodyPr wrap="none" lIns="94085" tIns="47043" rIns="94085" bIns="47043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+mn-lt"/>
                <a:sym typeface="+mn-ea"/>
              </a:rPr>
              <a:t>添加标题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ea typeface="+mn-lt"/>
              <a:cs typeface="+mn-cs"/>
              <a:sym typeface="+mn-ea"/>
            </a:endParaRPr>
          </a:p>
        </p:txBody>
      </p:sp>
      <p:sp>
        <p:nvSpPr>
          <p:cNvPr id="29" name="TextBox 15"/>
          <p:cNvSpPr txBox="1"/>
          <p:nvPr/>
        </p:nvSpPr>
        <p:spPr>
          <a:xfrm>
            <a:off x="1657787" y="4482600"/>
            <a:ext cx="1891915" cy="1119505"/>
          </a:xfrm>
          <a:prstGeom prst="rect">
            <a:avLst/>
          </a:prstGeom>
          <a:noFill/>
        </p:spPr>
        <p:txBody>
          <a:bodyPr wrap="square" lIns="94085" tIns="47043" rIns="94085" bIns="47043" rtlCol="0">
            <a:spAutoFit/>
          </a:bodyPr>
          <a:lstStyle/>
          <a:p>
            <a:pPr lvl="0" algn="l" defTabSz="456565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ea typeface="+mn-lt"/>
              <a:sym typeface="FZHei-B01S" panose="02010601030101010101" pitchFamily="2" charset="-122"/>
            </a:endParaRPr>
          </a:p>
        </p:txBody>
      </p:sp>
      <p:sp>
        <p:nvSpPr>
          <p:cNvPr id="30" name="TextBox 16"/>
          <p:cNvSpPr txBox="1"/>
          <p:nvPr/>
        </p:nvSpPr>
        <p:spPr>
          <a:xfrm>
            <a:off x="1665472" y="4078705"/>
            <a:ext cx="1005840" cy="438150"/>
          </a:xfrm>
          <a:prstGeom prst="rect">
            <a:avLst/>
          </a:prstGeom>
          <a:noFill/>
        </p:spPr>
        <p:txBody>
          <a:bodyPr wrap="none" lIns="94085" tIns="47043" rIns="94085" bIns="47043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+mn-lt"/>
                <a:sym typeface="+mn-ea"/>
              </a:rPr>
              <a:t>添加标题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ea typeface="+mn-lt"/>
              <a:cs typeface="+mn-cs"/>
              <a:sym typeface="+mn-ea"/>
            </a:endParaRPr>
          </a:p>
        </p:txBody>
      </p:sp>
      <p:sp>
        <p:nvSpPr>
          <p:cNvPr id="31" name="TextBox 15"/>
          <p:cNvSpPr txBox="1"/>
          <p:nvPr/>
        </p:nvSpPr>
        <p:spPr>
          <a:xfrm>
            <a:off x="7735867" y="4744864"/>
            <a:ext cx="1891915" cy="1119505"/>
          </a:xfrm>
          <a:prstGeom prst="rect">
            <a:avLst/>
          </a:prstGeom>
          <a:noFill/>
        </p:spPr>
        <p:txBody>
          <a:bodyPr wrap="square" lIns="94085" tIns="47043" rIns="94085" bIns="47043" rtlCol="0">
            <a:spAutoFit/>
          </a:bodyPr>
          <a:lstStyle/>
          <a:p>
            <a:pPr lvl="0" algn="l" defTabSz="456565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ea typeface="+mn-lt"/>
              <a:sym typeface="FZHei-B01S" panose="02010601030101010101" pitchFamily="2" charset="-122"/>
            </a:endParaRPr>
          </a:p>
        </p:txBody>
      </p:sp>
      <p:sp>
        <p:nvSpPr>
          <p:cNvPr id="32" name="TextBox 16"/>
          <p:cNvSpPr txBox="1"/>
          <p:nvPr/>
        </p:nvSpPr>
        <p:spPr>
          <a:xfrm>
            <a:off x="7743552" y="4340969"/>
            <a:ext cx="1005840" cy="438150"/>
          </a:xfrm>
          <a:prstGeom prst="rect">
            <a:avLst/>
          </a:prstGeom>
          <a:noFill/>
        </p:spPr>
        <p:txBody>
          <a:bodyPr wrap="none" lIns="94085" tIns="47043" rIns="94085" bIns="47043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+mn-lt"/>
                <a:sym typeface="+mn-ea"/>
              </a:rPr>
              <a:t>添加标题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ea typeface="+mn-lt"/>
              <a:cs typeface="+mn-cs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0">
        <p14:pan dir="u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52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6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100"/>
                            </p:stCondLst>
                            <p:childTnLst>
                              <p:par>
                                <p:cTn id="7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649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149"/>
                            </p:stCondLst>
                            <p:childTnLst>
                              <p:par>
                                <p:cTn id="8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699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199"/>
                            </p:stCondLst>
                            <p:childTnLst>
                              <p:par>
                                <p:cTn id="9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75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2" grpId="0" bldLvl="0" animBg="1"/>
      <p:bldP spid="3" grpId="0" bldLvl="0" animBg="1"/>
      <p:bldP spid="8" grpId="0" bldLvl="0" animBg="1"/>
      <p:bldP spid="14" grpId="0" bldLvl="0" animBg="1"/>
      <p:bldP spid="15" grpId="0" bldLvl="0" animBg="1"/>
      <p:bldP spid="16" grpId="0" bldLvl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7999" cy="1219200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09233" y="246742"/>
            <a:ext cx="11881169" cy="7982858"/>
            <a:chOff x="1545003" y="-27631"/>
            <a:chExt cx="7206719" cy="5778189"/>
          </a:xfrm>
        </p:grpSpPr>
        <p:pic>
          <p:nvPicPr>
            <p:cNvPr id="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4578972" y="1577808"/>
              <a:ext cx="1138781" cy="72067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矩形 6"/>
            <p:cNvSpPr/>
            <p:nvPr/>
          </p:nvSpPr>
          <p:spPr>
            <a:xfrm>
              <a:off x="1563066" y="-27631"/>
              <a:ext cx="7104662" cy="4639408"/>
            </a:xfrm>
            <a:prstGeom prst="rect">
              <a:avLst/>
            </a:prstGeom>
            <a:solidFill>
              <a:srgbClr val="FFFFFF">
                <a:alpha val="81000"/>
              </a:srgbClr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75" dirty="0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02135" y="400879"/>
            <a:ext cx="425695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lt"/>
              </a:rPr>
              <a:t>PART FOUR </a:t>
            </a:r>
            <a:r>
              <a:rPr lang="zh-CN" altLang="en-US" sz="2400" b="1" dirty="0">
                <a:cs typeface="+mn-lt"/>
              </a:rPr>
              <a:t>活动执行方案</a:t>
            </a:r>
            <a:endParaRPr lang="en-US" altLang="zh-CN" sz="2400" b="1" dirty="0">
              <a:cs typeface="+mn-lt"/>
            </a:endParaRPr>
          </a:p>
        </p:txBody>
      </p:sp>
      <p:grpSp>
        <p:nvGrpSpPr>
          <p:cNvPr id="2" name="千图PPT彼岸天：ID 8661124库_组合 1"/>
          <p:cNvGrpSpPr/>
          <p:nvPr>
            <p:custDataLst>
              <p:tags r:id="rId3"/>
            </p:custDataLst>
          </p:nvPr>
        </p:nvGrpSpPr>
        <p:grpSpPr>
          <a:xfrm>
            <a:off x="4364521" y="1545805"/>
            <a:ext cx="3421704" cy="4570124"/>
            <a:chOff x="4350551" y="1570570"/>
            <a:chExt cx="3421704" cy="4570124"/>
          </a:xfrm>
        </p:grpSpPr>
        <p:grpSp>
          <p:nvGrpSpPr>
            <p:cNvPr id="3" name="Group 1"/>
            <p:cNvGrpSpPr>
              <a:grpSpLocks noChangeAspect="1"/>
            </p:cNvGrpSpPr>
            <p:nvPr/>
          </p:nvGrpSpPr>
          <p:grpSpPr bwMode="auto">
            <a:xfrm>
              <a:off x="4736293" y="1743219"/>
              <a:ext cx="2719418" cy="4397475"/>
              <a:chOff x="36" y="41"/>
              <a:chExt cx="3481" cy="5629"/>
            </a:xfrm>
            <a:solidFill>
              <a:schemeClr val="bg1">
                <a:lumMod val="95000"/>
              </a:schemeClr>
            </a:solidFill>
          </p:grpSpPr>
          <p:sp>
            <p:nvSpPr>
              <p:cNvPr id="35" name="Freeform: Shape 2"/>
              <p:cNvSpPr/>
              <p:nvPr/>
            </p:nvSpPr>
            <p:spPr bwMode="auto">
              <a:xfrm>
                <a:off x="1163" y="4711"/>
                <a:ext cx="1223" cy="738"/>
              </a:xfrm>
              <a:custGeom>
                <a:avLst/>
                <a:gdLst>
                  <a:gd name="T0" fmla="*/ 0 w 281"/>
                  <a:gd name="T1" fmla="*/ 0 h 170"/>
                  <a:gd name="T2" fmla="*/ 0 w 281"/>
                  <a:gd name="T3" fmla="*/ 148 h 170"/>
                  <a:gd name="T4" fmla="*/ 141 w 281"/>
                  <a:gd name="T5" fmla="*/ 170 h 170"/>
                  <a:gd name="T6" fmla="*/ 281 w 281"/>
                  <a:gd name="T7" fmla="*/ 148 h 170"/>
                  <a:gd name="T8" fmla="*/ 281 w 281"/>
                  <a:gd name="T9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1" h="170">
                    <a:moveTo>
                      <a:pt x="0" y="0"/>
                    </a:moveTo>
                    <a:cubicBezTo>
                      <a:pt x="0" y="148"/>
                      <a:pt x="0" y="148"/>
                      <a:pt x="0" y="148"/>
                    </a:cubicBezTo>
                    <a:cubicBezTo>
                      <a:pt x="0" y="148"/>
                      <a:pt x="75" y="170"/>
                      <a:pt x="141" y="170"/>
                    </a:cubicBezTo>
                    <a:cubicBezTo>
                      <a:pt x="207" y="170"/>
                      <a:pt x="281" y="148"/>
                      <a:pt x="281" y="148"/>
                    </a:cubicBezTo>
                    <a:cubicBezTo>
                      <a:pt x="281" y="0"/>
                      <a:pt x="281" y="0"/>
                      <a:pt x="281" y="0"/>
                    </a:cubicBezTo>
                  </a:path>
                </a:pathLst>
              </a:custGeom>
              <a:grpFill/>
              <a:ln w="41275" cap="flat">
                <a:solidFill>
                  <a:srgbClr val="FB4631"/>
                </a:solidFill>
                <a:prstDash val="solid"/>
                <a:miter lim="800000"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Noto Sans S Chinese Regular" panose="020B0500000000000000" pitchFamily="34" charset="-122"/>
                  <a:cs typeface="+mn-lt"/>
                </a:endParaRPr>
              </a:p>
            </p:txBody>
          </p:sp>
          <p:sp>
            <p:nvSpPr>
              <p:cNvPr id="36" name="Freeform: Shape 3"/>
              <p:cNvSpPr/>
              <p:nvPr/>
            </p:nvSpPr>
            <p:spPr bwMode="auto">
              <a:xfrm>
                <a:off x="1163" y="5354"/>
                <a:ext cx="1223" cy="95"/>
              </a:xfrm>
              <a:custGeom>
                <a:avLst/>
                <a:gdLst>
                  <a:gd name="T0" fmla="*/ 0 w 281"/>
                  <a:gd name="T1" fmla="*/ 0 h 22"/>
                  <a:gd name="T2" fmla="*/ 141 w 281"/>
                  <a:gd name="T3" fmla="*/ 22 h 22"/>
                  <a:gd name="T4" fmla="*/ 281 w 281"/>
                  <a:gd name="T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1" h="22">
                    <a:moveTo>
                      <a:pt x="0" y="0"/>
                    </a:moveTo>
                    <a:cubicBezTo>
                      <a:pt x="0" y="0"/>
                      <a:pt x="75" y="22"/>
                      <a:pt x="141" y="22"/>
                    </a:cubicBezTo>
                    <a:cubicBezTo>
                      <a:pt x="207" y="22"/>
                      <a:pt x="281" y="0"/>
                      <a:pt x="281" y="0"/>
                    </a:cubicBezTo>
                  </a:path>
                </a:pathLst>
              </a:custGeom>
              <a:grpFill/>
              <a:ln w="41275" cap="flat">
                <a:solidFill>
                  <a:srgbClr val="FB4631"/>
                </a:solidFill>
                <a:prstDash val="solid"/>
                <a:miter lim="800000"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Noto Sans S Chinese Regular" panose="020B0500000000000000" pitchFamily="34" charset="-122"/>
                  <a:cs typeface="+mn-lt"/>
                </a:endParaRPr>
              </a:p>
            </p:txBody>
          </p:sp>
          <p:sp>
            <p:nvSpPr>
              <p:cNvPr id="37" name="Freeform: Shape 4"/>
              <p:cNvSpPr/>
              <p:nvPr/>
            </p:nvSpPr>
            <p:spPr bwMode="auto">
              <a:xfrm>
                <a:off x="1163" y="5145"/>
                <a:ext cx="1223" cy="96"/>
              </a:xfrm>
              <a:custGeom>
                <a:avLst/>
                <a:gdLst>
                  <a:gd name="T0" fmla="*/ 0 w 281"/>
                  <a:gd name="T1" fmla="*/ 0 h 22"/>
                  <a:gd name="T2" fmla="*/ 141 w 281"/>
                  <a:gd name="T3" fmla="*/ 22 h 22"/>
                  <a:gd name="T4" fmla="*/ 281 w 281"/>
                  <a:gd name="T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1" h="22">
                    <a:moveTo>
                      <a:pt x="0" y="0"/>
                    </a:moveTo>
                    <a:cubicBezTo>
                      <a:pt x="0" y="0"/>
                      <a:pt x="75" y="22"/>
                      <a:pt x="141" y="22"/>
                    </a:cubicBezTo>
                    <a:cubicBezTo>
                      <a:pt x="207" y="22"/>
                      <a:pt x="281" y="0"/>
                      <a:pt x="281" y="0"/>
                    </a:cubicBezTo>
                  </a:path>
                </a:pathLst>
              </a:custGeom>
              <a:grpFill/>
              <a:ln w="41275" cap="flat">
                <a:solidFill>
                  <a:srgbClr val="FB4631"/>
                </a:solidFill>
                <a:prstDash val="solid"/>
                <a:miter lim="800000"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Noto Sans S Chinese Regular" panose="020B0500000000000000" pitchFamily="34" charset="-122"/>
                  <a:cs typeface="+mn-lt"/>
                </a:endParaRPr>
              </a:p>
            </p:txBody>
          </p:sp>
          <p:sp>
            <p:nvSpPr>
              <p:cNvPr id="38" name="Freeform: Shape 5"/>
              <p:cNvSpPr/>
              <p:nvPr/>
            </p:nvSpPr>
            <p:spPr bwMode="auto">
              <a:xfrm>
                <a:off x="1163" y="4933"/>
                <a:ext cx="1223" cy="95"/>
              </a:xfrm>
              <a:custGeom>
                <a:avLst/>
                <a:gdLst>
                  <a:gd name="T0" fmla="*/ 0 w 281"/>
                  <a:gd name="T1" fmla="*/ 0 h 22"/>
                  <a:gd name="T2" fmla="*/ 141 w 281"/>
                  <a:gd name="T3" fmla="*/ 22 h 22"/>
                  <a:gd name="T4" fmla="*/ 281 w 281"/>
                  <a:gd name="T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1" h="22">
                    <a:moveTo>
                      <a:pt x="0" y="0"/>
                    </a:moveTo>
                    <a:cubicBezTo>
                      <a:pt x="0" y="0"/>
                      <a:pt x="75" y="22"/>
                      <a:pt x="141" y="22"/>
                    </a:cubicBezTo>
                    <a:cubicBezTo>
                      <a:pt x="207" y="22"/>
                      <a:pt x="281" y="0"/>
                      <a:pt x="281" y="0"/>
                    </a:cubicBezTo>
                  </a:path>
                </a:pathLst>
              </a:custGeom>
              <a:grpFill/>
              <a:ln w="41275" cap="flat">
                <a:solidFill>
                  <a:srgbClr val="FB4631"/>
                </a:solidFill>
                <a:prstDash val="solid"/>
                <a:miter lim="800000"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Noto Sans S Chinese Regular" panose="020B0500000000000000" pitchFamily="34" charset="-122"/>
                  <a:cs typeface="+mn-lt"/>
                </a:endParaRPr>
              </a:p>
            </p:txBody>
          </p:sp>
          <p:sp>
            <p:nvSpPr>
              <p:cNvPr id="39" name="Freeform: Shape 6"/>
              <p:cNvSpPr/>
              <p:nvPr/>
            </p:nvSpPr>
            <p:spPr bwMode="auto">
              <a:xfrm>
                <a:off x="1354" y="5401"/>
                <a:ext cx="840" cy="269"/>
              </a:xfrm>
              <a:custGeom>
                <a:avLst/>
                <a:gdLst>
                  <a:gd name="T0" fmla="*/ 0 w 193"/>
                  <a:gd name="T1" fmla="*/ 0 h 62"/>
                  <a:gd name="T2" fmla="*/ 97 w 193"/>
                  <a:gd name="T3" fmla="*/ 62 h 62"/>
                  <a:gd name="T4" fmla="*/ 193 w 193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3" h="62">
                    <a:moveTo>
                      <a:pt x="0" y="0"/>
                    </a:moveTo>
                    <a:cubicBezTo>
                      <a:pt x="0" y="0"/>
                      <a:pt x="13" y="62"/>
                      <a:pt x="97" y="62"/>
                    </a:cubicBezTo>
                    <a:cubicBezTo>
                      <a:pt x="180" y="62"/>
                      <a:pt x="193" y="0"/>
                      <a:pt x="193" y="0"/>
                    </a:cubicBezTo>
                  </a:path>
                </a:pathLst>
              </a:custGeom>
              <a:grpFill/>
              <a:ln w="41275" cap="flat">
                <a:solidFill>
                  <a:srgbClr val="FB4631"/>
                </a:solidFill>
                <a:prstDash val="solid"/>
                <a:miter lim="800000"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Noto Sans S Chinese Regular" panose="020B0500000000000000" pitchFamily="34" charset="-122"/>
                  <a:cs typeface="+mn-lt"/>
                </a:endParaRPr>
              </a:p>
            </p:txBody>
          </p:sp>
          <p:sp>
            <p:nvSpPr>
              <p:cNvPr id="40" name="Freeform: Shape 7"/>
              <p:cNvSpPr/>
              <p:nvPr/>
            </p:nvSpPr>
            <p:spPr bwMode="auto">
              <a:xfrm>
                <a:off x="36" y="41"/>
                <a:ext cx="3481" cy="4319"/>
              </a:xfrm>
              <a:custGeom>
                <a:avLst/>
                <a:gdLst>
                  <a:gd name="T0" fmla="*/ 800 w 800"/>
                  <a:gd name="T1" fmla="*/ 400 h 995"/>
                  <a:gd name="T2" fmla="*/ 712 w 800"/>
                  <a:gd name="T3" fmla="*/ 650 h 995"/>
                  <a:gd name="T4" fmla="*/ 712 w 800"/>
                  <a:gd name="T5" fmla="*/ 650 h 995"/>
                  <a:gd name="T6" fmla="*/ 712 w 800"/>
                  <a:gd name="T7" fmla="*/ 650 h 995"/>
                  <a:gd name="T8" fmla="*/ 614 w 800"/>
                  <a:gd name="T9" fmla="*/ 792 h 995"/>
                  <a:gd name="T10" fmla="*/ 597 w 800"/>
                  <a:gd name="T11" fmla="*/ 848 h 995"/>
                  <a:gd name="T12" fmla="*/ 597 w 800"/>
                  <a:gd name="T13" fmla="*/ 889 h 995"/>
                  <a:gd name="T14" fmla="*/ 492 w 800"/>
                  <a:gd name="T15" fmla="*/ 995 h 995"/>
                  <a:gd name="T16" fmla="*/ 308 w 800"/>
                  <a:gd name="T17" fmla="*/ 995 h 995"/>
                  <a:gd name="T18" fmla="*/ 202 w 800"/>
                  <a:gd name="T19" fmla="*/ 889 h 995"/>
                  <a:gd name="T20" fmla="*/ 202 w 800"/>
                  <a:gd name="T21" fmla="*/ 848 h 995"/>
                  <a:gd name="T22" fmla="*/ 186 w 800"/>
                  <a:gd name="T23" fmla="*/ 792 h 995"/>
                  <a:gd name="T24" fmla="*/ 88 w 800"/>
                  <a:gd name="T25" fmla="*/ 650 h 995"/>
                  <a:gd name="T26" fmla="*/ 87 w 800"/>
                  <a:gd name="T27" fmla="*/ 650 h 995"/>
                  <a:gd name="T28" fmla="*/ 87 w 800"/>
                  <a:gd name="T29" fmla="*/ 650 h 995"/>
                  <a:gd name="T30" fmla="*/ 0 w 800"/>
                  <a:gd name="T31" fmla="*/ 400 h 995"/>
                  <a:gd name="T32" fmla="*/ 400 w 800"/>
                  <a:gd name="T33" fmla="*/ 0 h 995"/>
                  <a:gd name="T34" fmla="*/ 800 w 800"/>
                  <a:gd name="T35" fmla="*/ 400 h 9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00" h="995">
                    <a:moveTo>
                      <a:pt x="800" y="400"/>
                    </a:moveTo>
                    <a:cubicBezTo>
                      <a:pt x="800" y="495"/>
                      <a:pt x="767" y="582"/>
                      <a:pt x="712" y="650"/>
                    </a:cubicBezTo>
                    <a:cubicBezTo>
                      <a:pt x="712" y="650"/>
                      <a:pt x="712" y="650"/>
                      <a:pt x="712" y="650"/>
                    </a:cubicBezTo>
                    <a:cubicBezTo>
                      <a:pt x="712" y="650"/>
                      <a:pt x="712" y="650"/>
                      <a:pt x="712" y="650"/>
                    </a:cubicBezTo>
                    <a:cubicBezTo>
                      <a:pt x="710" y="653"/>
                      <a:pt x="657" y="724"/>
                      <a:pt x="614" y="792"/>
                    </a:cubicBezTo>
                    <a:cubicBezTo>
                      <a:pt x="603" y="808"/>
                      <a:pt x="597" y="828"/>
                      <a:pt x="597" y="848"/>
                    </a:cubicBezTo>
                    <a:cubicBezTo>
                      <a:pt x="597" y="889"/>
                      <a:pt x="597" y="889"/>
                      <a:pt x="597" y="889"/>
                    </a:cubicBezTo>
                    <a:cubicBezTo>
                      <a:pt x="597" y="948"/>
                      <a:pt x="550" y="995"/>
                      <a:pt x="492" y="995"/>
                    </a:cubicBezTo>
                    <a:cubicBezTo>
                      <a:pt x="308" y="995"/>
                      <a:pt x="308" y="995"/>
                      <a:pt x="308" y="995"/>
                    </a:cubicBezTo>
                    <a:cubicBezTo>
                      <a:pt x="249" y="995"/>
                      <a:pt x="202" y="948"/>
                      <a:pt x="202" y="889"/>
                    </a:cubicBezTo>
                    <a:cubicBezTo>
                      <a:pt x="202" y="848"/>
                      <a:pt x="202" y="848"/>
                      <a:pt x="202" y="848"/>
                    </a:cubicBezTo>
                    <a:cubicBezTo>
                      <a:pt x="202" y="828"/>
                      <a:pt x="196" y="808"/>
                      <a:pt x="186" y="792"/>
                    </a:cubicBezTo>
                    <a:cubicBezTo>
                      <a:pt x="143" y="724"/>
                      <a:pt x="90" y="654"/>
                      <a:pt x="88" y="650"/>
                    </a:cubicBezTo>
                    <a:cubicBezTo>
                      <a:pt x="88" y="650"/>
                      <a:pt x="87" y="650"/>
                      <a:pt x="87" y="650"/>
                    </a:cubicBezTo>
                    <a:cubicBezTo>
                      <a:pt x="87" y="650"/>
                      <a:pt x="87" y="650"/>
                      <a:pt x="87" y="650"/>
                    </a:cubicBezTo>
                    <a:cubicBezTo>
                      <a:pt x="32" y="582"/>
                      <a:pt x="0" y="495"/>
                      <a:pt x="0" y="400"/>
                    </a:cubicBezTo>
                    <a:cubicBezTo>
                      <a:pt x="0" y="179"/>
                      <a:pt x="179" y="0"/>
                      <a:pt x="400" y="0"/>
                    </a:cubicBezTo>
                    <a:cubicBezTo>
                      <a:pt x="621" y="0"/>
                      <a:pt x="800" y="179"/>
                      <a:pt x="800" y="400"/>
                    </a:cubicBezTo>
                    <a:close/>
                  </a:path>
                </a:pathLst>
              </a:custGeom>
              <a:noFill/>
              <a:ln w="111125" cap="flat">
                <a:solidFill>
                  <a:srgbClr val="FB4631"/>
                </a:solidFill>
                <a:prstDash val="solid"/>
                <a:miter lim="800000"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Noto Sans S Chinese Regular" panose="020B0500000000000000" pitchFamily="34" charset="-122"/>
                  <a:cs typeface="+mn-lt"/>
                </a:endParaRPr>
              </a:p>
            </p:txBody>
          </p:sp>
          <p:sp>
            <p:nvSpPr>
              <p:cNvPr id="41" name="Freeform: Shape 8"/>
              <p:cNvSpPr/>
              <p:nvPr/>
            </p:nvSpPr>
            <p:spPr bwMode="auto">
              <a:xfrm>
                <a:off x="1076" y="4251"/>
                <a:ext cx="1397" cy="543"/>
              </a:xfrm>
              <a:custGeom>
                <a:avLst/>
                <a:gdLst>
                  <a:gd name="T0" fmla="*/ 69 w 321"/>
                  <a:gd name="T1" fmla="*/ 25 h 125"/>
                  <a:gd name="T2" fmla="*/ 0 w 321"/>
                  <a:gd name="T3" fmla="*/ 0 h 125"/>
                  <a:gd name="T4" fmla="*/ 0 w 321"/>
                  <a:gd name="T5" fmla="*/ 99 h 125"/>
                  <a:gd name="T6" fmla="*/ 161 w 321"/>
                  <a:gd name="T7" fmla="*/ 125 h 125"/>
                  <a:gd name="T8" fmla="*/ 321 w 321"/>
                  <a:gd name="T9" fmla="*/ 99 h 125"/>
                  <a:gd name="T10" fmla="*/ 321 w 321"/>
                  <a:gd name="T11" fmla="*/ 0 h 125"/>
                  <a:gd name="T12" fmla="*/ 253 w 321"/>
                  <a:gd name="T13" fmla="*/ 25 h 125"/>
                  <a:gd name="T14" fmla="*/ 69 w 321"/>
                  <a:gd name="T15" fmla="*/ 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1" h="125">
                    <a:moveTo>
                      <a:pt x="69" y="25"/>
                    </a:moveTo>
                    <a:cubicBezTo>
                      <a:pt x="43" y="25"/>
                      <a:pt x="19" y="15"/>
                      <a:pt x="0" y="0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99"/>
                      <a:pt x="58" y="125"/>
                      <a:pt x="161" y="125"/>
                    </a:cubicBezTo>
                    <a:cubicBezTo>
                      <a:pt x="264" y="125"/>
                      <a:pt x="321" y="99"/>
                      <a:pt x="321" y="99"/>
                    </a:cubicBezTo>
                    <a:cubicBezTo>
                      <a:pt x="321" y="0"/>
                      <a:pt x="321" y="0"/>
                      <a:pt x="321" y="0"/>
                    </a:cubicBezTo>
                    <a:cubicBezTo>
                      <a:pt x="303" y="15"/>
                      <a:pt x="279" y="25"/>
                      <a:pt x="253" y="25"/>
                    </a:cubicBezTo>
                    <a:lnTo>
                      <a:pt x="69" y="25"/>
                    </a:lnTo>
                    <a:close/>
                  </a:path>
                </a:pathLst>
              </a:custGeom>
              <a:grpFill/>
              <a:ln w="41275" cap="flat">
                <a:solidFill>
                  <a:srgbClr val="FB4631"/>
                </a:solidFill>
                <a:prstDash val="solid"/>
                <a:miter lim="800000"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Noto Sans S Chinese Regular" panose="020B0500000000000000" pitchFamily="34" charset="-122"/>
                  <a:cs typeface="+mn-lt"/>
                </a:endParaRPr>
              </a:p>
            </p:txBody>
          </p:sp>
        </p:grpSp>
        <p:sp>
          <p:nvSpPr>
            <p:cNvPr id="8" name="Oval 10"/>
            <p:cNvSpPr/>
            <p:nvPr/>
          </p:nvSpPr>
          <p:spPr>
            <a:xfrm>
              <a:off x="4983638" y="1570570"/>
              <a:ext cx="633087" cy="633087"/>
            </a:xfrm>
            <a:prstGeom prst="ellipse">
              <a:avLst/>
            </a:prstGeom>
            <a:solidFill>
              <a:srgbClr val="1BA98F"/>
            </a:solidFill>
            <a:ln w="28575">
              <a:solidFill>
                <a:srgbClr val="B8BC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  <p:sp>
          <p:nvSpPr>
            <p:cNvPr id="10" name="Oval 11"/>
            <p:cNvSpPr/>
            <p:nvPr/>
          </p:nvSpPr>
          <p:spPr>
            <a:xfrm>
              <a:off x="6572154" y="1570570"/>
              <a:ext cx="633087" cy="633087"/>
            </a:xfrm>
            <a:prstGeom prst="ellipse">
              <a:avLst/>
            </a:prstGeom>
            <a:solidFill>
              <a:srgbClr val="FFA300"/>
            </a:solidFill>
            <a:ln w="28575">
              <a:solidFill>
                <a:srgbClr val="B8BC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  <p:sp>
          <p:nvSpPr>
            <p:cNvPr id="14" name="Oval 12"/>
            <p:cNvSpPr/>
            <p:nvPr/>
          </p:nvSpPr>
          <p:spPr>
            <a:xfrm>
              <a:off x="4350551" y="3035662"/>
              <a:ext cx="633087" cy="633087"/>
            </a:xfrm>
            <a:prstGeom prst="ellipse">
              <a:avLst/>
            </a:prstGeom>
            <a:solidFill>
              <a:srgbClr val="FFA300"/>
            </a:solidFill>
            <a:ln w="28575">
              <a:solidFill>
                <a:srgbClr val="B8BC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  <p:sp>
          <p:nvSpPr>
            <p:cNvPr id="15" name="Oval 13"/>
            <p:cNvSpPr/>
            <p:nvPr/>
          </p:nvSpPr>
          <p:spPr>
            <a:xfrm>
              <a:off x="7139168" y="3035662"/>
              <a:ext cx="633087" cy="633087"/>
            </a:xfrm>
            <a:prstGeom prst="ellipse">
              <a:avLst/>
            </a:prstGeom>
            <a:solidFill>
              <a:srgbClr val="1BA98F"/>
            </a:solidFill>
            <a:ln w="28575">
              <a:solidFill>
                <a:srgbClr val="B8BC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  <p:sp>
          <p:nvSpPr>
            <p:cNvPr id="16" name="Oval 14"/>
            <p:cNvSpPr/>
            <p:nvPr/>
          </p:nvSpPr>
          <p:spPr>
            <a:xfrm>
              <a:off x="4983638" y="4253993"/>
              <a:ext cx="633087" cy="633087"/>
            </a:xfrm>
            <a:prstGeom prst="ellipse">
              <a:avLst/>
            </a:prstGeom>
            <a:solidFill>
              <a:srgbClr val="1BA98F"/>
            </a:solidFill>
            <a:ln w="28575">
              <a:solidFill>
                <a:srgbClr val="B8BC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  <p:sp>
          <p:nvSpPr>
            <p:cNvPr id="17" name="Oval 15"/>
            <p:cNvSpPr/>
            <p:nvPr/>
          </p:nvSpPr>
          <p:spPr>
            <a:xfrm>
              <a:off x="6572154" y="4253993"/>
              <a:ext cx="633087" cy="633087"/>
            </a:xfrm>
            <a:prstGeom prst="ellipse">
              <a:avLst/>
            </a:prstGeom>
            <a:solidFill>
              <a:srgbClr val="FFA300"/>
            </a:solidFill>
            <a:ln w="28575">
              <a:solidFill>
                <a:srgbClr val="B8BC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  <p:sp>
          <p:nvSpPr>
            <p:cNvPr id="29" name="Freeform: Shape 40"/>
            <p:cNvSpPr/>
            <p:nvPr/>
          </p:nvSpPr>
          <p:spPr bwMode="auto">
            <a:xfrm>
              <a:off x="4471138" y="3176245"/>
              <a:ext cx="401307" cy="304410"/>
            </a:xfrm>
            <a:custGeom>
              <a:avLst/>
              <a:gdLst>
                <a:gd name="T0" fmla="*/ 153 w 198"/>
                <a:gd name="T1" fmla="*/ 119 h 150"/>
                <a:gd name="T2" fmla="*/ 153 w 198"/>
                <a:gd name="T3" fmla="*/ 109 h 150"/>
                <a:gd name="T4" fmla="*/ 187 w 198"/>
                <a:gd name="T5" fmla="*/ 75 h 150"/>
                <a:gd name="T6" fmla="*/ 162 w 198"/>
                <a:gd name="T7" fmla="*/ 75 h 150"/>
                <a:gd name="T8" fmla="*/ 153 w 198"/>
                <a:gd name="T9" fmla="*/ 84 h 150"/>
                <a:gd name="T10" fmla="*/ 144 w 198"/>
                <a:gd name="T11" fmla="*/ 75 h 150"/>
                <a:gd name="T12" fmla="*/ 153 w 198"/>
                <a:gd name="T13" fmla="*/ 66 h 150"/>
                <a:gd name="T14" fmla="*/ 0 w 198"/>
                <a:gd name="T15" fmla="*/ 44 h 150"/>
                <a:gd name="T16" fmla="*/ 4 w 198"/>
                <a:gd name="T17" fmla="*/ 54 h 150"/>
                <a:gd name="T18" fmla="*/ 2 w 198"/>
                <a:gd name="T19" fmla="*/ 150 h 150"/>
                <a:gd name="T20" fmla="*/ 57 w 198"/>
                <a:gd name="T21" fmla="*/ 137 h 150"/>
                <a:gd name="T22" fmla="*/ 57 w 198"/>
                <a:gd name="T23" fmla="*/ 102 h 150"/>
                <a:gd name="T24" fmla="*/ 59 w 198"/>
                <a:gd name="T25" fmla="*/ 57 h 150"/>
                <a:gd name="T26" fmla="*/ 57 w 198"/>
                <a:gd name="T27" fmla="*/ 44 h 150"/>
                <a:gd name="T28" fmla="*/ 59 w 198"/>
                <a:gd name="T29" fmla="*/ 31 h 150"/>
                <a:gd name="T30" fmla="*/ 26 w 198"/>
                <a:gd name="T31" fmla="*/ 122 h 150"/>
                <a:gd name="T32" fmla="*/ 26 w 198"/>
                <a:gd name="T33" fmla="*/ 106 h 150"/>
                <a:gd name="T34" fmla="*/ 14 w 198"/>
                <a:gd name="T35" fmla="*/ 76 h 150"/>
                <a:gd name="T36" fmla="*/ 26 w 198"/>
                <a:gd name="T37" fmla="*/ 76 h 150"/>
                <a:gd name="T38" fmla="*/ 31 w 198"/>
                <a:gd name="T39" fmla="*/ 106 h 150"/>
                <a:gd name="T40" fmla="*/ 43 w 198"/>
                <a:gd name="T41" fmla="*/ 76 h 150"/>
                <a:gd name="T42" fmla="*/ 43 w 198"/>
                <a:gd name="T43" fmla="*/ 61 h 150"/>
                <a:gd name="T44" fmla="*/ 132 w 198"/>
                <a:gd name="T45" fmla="*/ 123 h 150"/>
                <a:gd name="T46" fmla="*/ 127 w 198"/>
                <a:gd name="T47" fmla="*/ 122 h 150"/>
                <a:gd name="T48" fmla="*/ 121 w 198"/>
                <a:gd name="T49" fmla="*/ 141 h 150"/>
                <a:gd name="T50" fmla="*/ 111 w 198"/>
                <a:gd name="T51" fmla="*/ 106 h 150"/>
                <a:gd name="T52" fmla="*/ 93 w 198"/>
                <a:gd name="T53" fmla="*/ 61 h 150"/>
                <a:gd name="T54" fmla="*/ 129 w 198"/>
                <a:gd name="T55" fmla="*/ 15 h 150"/>
                <a:gd name="T56" fmla="*/ 151 w 198"/>
                <a:gd name="T57" fmla="*/ 22 h 150"/>
                <a:gd name="T58" fmla="*/ 153 w 198"/>
                <a:gd name="T59" fmla="*/ 0 h 150"/>
                <a:gd name="T60" fmla="*/ 66 w 198"/>
                <a:gd name="T61" fmla="*/ 9 h 150"/>
                <a:gd name="T62" fmla="*/ 64 w 198"/>
                <a:gd name="T63" fmla="*/ 54 h 150"/>
                <a:gd name="T64" fmla="*/ 64 w 198"/>
                <a:gd name="T65" fmla="*/ 89 h 150"/>
                <a:gd name="T66" fmla="*/ 66 w 198"/>
                <a:gd name="T67" fmla="*/ 141 h 150"/>
                <a:gd name="T68" fmla="*/ 153 w 198"/>
                <a:gd name="T69" fmla="*/ 150 h 150"/>
                <a:gd name="T70" fmla="*/ 151 w 198"/>
                <a:gd name="T71" fmla="*/ 127 h 150"/>
                <a:gd name="T72" fmla="*/ 123 w 198"/>
                <a:gd name="T73" fmla="*/ 30 h 150"/>
                <a:gd name="T74" fmla="*/ 93 w 198"/>
                <a:gd name="T75" fmla="*/ 15 h 150"/>
                <a:gd name="T76" fmla="*/ 93 w 198"/>
                <a:gd name="T77" fmla="*/ 30 h 150"/>
                <a:gd name="T78" fmla="*/ 87 w 198"/>
                <a:gd name="T79" fmla="*/ 15 h 150"/>
                <a:gd name="T80" fmla="*/ 75 w 198"/>
                <a:gd name="T81" fmla="*/ 15 h 150"/>
                <a:gd name="T82" fmla="*/ 87 w 198"/>
                <a:gd name="T83" fmla="*/ 76 h 150"/>
                <a:gd name="T84" fmla="*/ 90 w 198"/>
                <a:gd name="T85" fmla="*/ 106 h 150"/>
                <a:gd name="T86" fmla="*/ 89 w 198"/>
                <a:gd name="T87" fmla="*/ 123 h 150"/>
                <a:gd name="T88" fmla="*/ 75 w 198"/>
                <a:gd name="T89" fmla="*/ 122 h 150"/>
                <a:gd name="T90" fmla="*/ 76 w 198"/>
                <a:gd name="T91" fmla="*/ 10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50">
                  <a:moveTo>
                    <a:pt x="153" y="30"/>
                  </a:moveTo>
                  <a:cubicBezTo>
                    <a:pt x="128" y="30"/>
                    <a:pt x="108" y="50"/>
                    <a:pt x="108" y="75"/>
                  </a:cubicBezTo>
                  <a:cubicBezTo>
                    <a:pt x="108" y="99"/>
                    <a:pt x="128" y="119"/>
                    <a:pt x="153" y="119"/>
                  </a:cubicBezTo>
                  <a:cubicBezTo>
                    <a:pt x="178" y="119"/>
                    <a:pt x="198" y="99"/>
                    <a:pt x="198" y="75"/>
                  </a:cubicBezTo>
                  <a:cubicBezTo>
                    <a:pt x="198" y="50"/>
                    <a:pt x="178" y="30"/>
                    <a:pt x="153" y="30"/>
                  </a:cubicBezTo>
                  <a:moveTo>
                    <a:pt x="153" y="109"/>
                  </a:moveTo>
                  <a:cubicBezTo>
                    <a:pt x="134" y="109"/>
                    <a:pt x="119" y="93"/>
                    <a:pt x="119" y="75"/>
                  </a:cubicBezTo>
                  <a:cubicBezTo>
                    <a:pt x="119" y="56"/>
                    <a:pt x="134" y="41"/>
                    <a:pt x="153" y="41"/>
                  </a:cubicBezTo>
                  <a:cubicBezTo>
                    <a:pt x="172" y="41"/>
                    <a:pt x="187" y="56"/>
                    <a:pt x="187" y="75"/>
                  </a:cubicBezTo>
                  <a:cubicBezTo>
                    <a:pt x="187" y="93"/>
                    <a:pt x="172" y="109"/>
                    <a:pt x="153" y="109"/>
                  </a:cubicBezTo>
                  <a:moveTo>
                    <a:pt x="173" y="63"/>
                  </a:moveTo>
                  <a:cubicBezTo>
                    <a:pt x="162" y="75"/>
                    <a:pt x="162" y="75"/>
                    <a:pt x="162" y="75"/>
                  </a:cubicBezTo>
                  <a:cubicBezTo>
                    <a:pt x="173" y="86"/>
                    <a:pt x="173" y="86"/>
                    <a:pt x="173" y="86"/>
                  </a:cubicBezTo>
                  <a:cubicBezTo>
                    <a:pt x="165" y="95"/>
                    <a:pt x="165" y="95"/>
                    <a:pt x="165" y="95"/>
                  </a:cubicBezTo>
                  <a:cubicBezTo>
                    <a:pt x="153" y="84"/>
                    <a:pt x="153" y="84"/>
                    <a:pt x="153" y="84"/>
                  </a:cubicBezTo>
                  <a:cubicBezTo>
                    <a:pt x="141" y="95"/>
                    <a:pt x="141" y="95"/>
                    <a:pt x="141" y="95"/>
                  </a:cubicBezTo>
                  <a:cubicBezTo>
                    <a:pt x="132" y="86"/>
                    <a:pt x="132" y="86"/>
                    <a:pt x="132" y="86"/>
                  </a:cubicBezTo>
                  <a:cubicBezTo>
                    <a:pt x="144" y="75"/>
                    <a:pt x="144" y="75"/>
                    <a:pt x="144" y="75"/>
                  </a:cubicBezTo>
                  <a:cubicBezTo>
                    <a:pt x="132" y="63"/>
                    <a:pt x="132" y="63"/>
                    <a:pt x="132" y="63"/>
                  </a:cubicBezTo>
                  <a:cubicBezTo>
                    <a:pt x="141" y="54"/>
                    <a:pt x="141" y="54"/>
                    <a:pt x="141" y="54"/>
                  </a:cubicBezTo>
                  <a:cubicBezTo>
                    <a:pt x="153" y="66"/>
                    <a:pt x="153" y="66"/>
                    <a:pt x="153" y="66"/>
                  </a:cubicBezTo>
                  <a:cubicBezTo>
                    <a:pt x="165" y="54"/>
                    <a:pt x="165" y="54"/>
                    <a:pt x="165" y="54"/>
                  </a:cubicBezTo>
                  <a:lnTo>
                    <a:pt x="173" y="63"/>
                  </a:lnTo>
                  <a:close/>
                  <a:moveTo>
                    <a:pt x="0" y="44"/>
                  </a:moveTo>
                  <a:cubicBezTo>
                    <a:pt x="2" y="44"/>
                    <a:pt x="2" y="44"/>
                    <a:pt x="2" y="4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141"/>
                    <a:pt x="4" y="141"/>
                    <a:pt x="4" y="141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2" y="150"/>
                    <a:pt x="2" y="150"/>
                    <a:pt x="2" y="150"/>
                  </a:cubicBezTo>
                  <a:cubicBezTo>
                    <a:pt x="57" y="150"/>
                    <a:pt x="57" y="150"/>
                    <a:pt x="57" y="150"/>
                  </a:cubicBezTo>
                  <a:cubicBezTo>
                    <a:pt x="57" y="141"/>
                    <a:pt x="57" y="141"/>
                    <a:pt x="57" y="141"/>
                  </a:cubicBezTo>
                  <a:cubicBezTo>
                    <a:pt x="57" y="137"/>
                    <a:pt x="57" y="137"/>
                    <a:pt x="57" y="137"/>
                  </a:cubicBezTo>
                  <a:cubicBezTo>
                    <a:pt x="59" y="137"/>
                    <a:pt x="59" y="137"/>
                    <a:pt x="59" y="137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46" y="25"/>
                    <a:pt x="46" y="25"/>
                    <a:pt x="46" y="25"/>
                  </a:cubicBezTo>
                  <a:lnTo>
                    <a:pt x="0" y="44"/>
                  </a:lnTo>
                  <a:close/>
                  <a:moveTo>
                    <a:pt x="26" y="122"/>
                  </a:moveTo>
                  <a:cubicBezTo>
                    <a:pt x="14" y="122"/>
                    <a:pt x="14" y="122"/>
                    <a:pt x="14" y="122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26" y="106"/>
                    <a:pt x="26" y="106"/>
                    <a:pt x="26" y="106"/>
                  </a:cubicBezTo>
                  <a:lnTo>
                    <a:pt x="26" y="122"/>
                  </a:lnTo>
                  <a:close/>
                  <a:moveTo>
                    <a:pt x="26" y="76"/>
                  </a:moveTo>
                  <a:cubicBezTo>
                    <a:pt x="14" y="76"/>
                    <a:pt x="14" y="76"/>
                    <a:pt x="14" y="76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26" y="61"/>
                    <a:pt x="26" y="61"/>
                    <a:pt x="26" y="61"/>
                  </a:cubicBezTo>
                  <a:lnTo>
                    <a:pt x="26" y="76"/>
                  </a:lnTo>
                  <a:close/>
                  <a:moveTo>
                    <a:pt x="43" y="122"/>
                  </a:moveTo>
                  <a:cubicBezTo>
                    <a:pt x="31" y="122"/>
                    <a:pt x="31" y="122"/>
                    <a:pt x="31" y="122"/>
                  </a:cubicBezTo>
                  <a:cubicBezTo>
                    <a:pt x="31" y="106"/>
                    <a:pt x="31" y="106"/>
                    <a:pt x="31" y="106"/>
                  </a:cubicBezTo>
                  <a:cubicBezTo>
                    <a:pt x="43" y="106"/>
                    <a:pt x="43" y="106"/>
                    <a:pt x="43" y="106"/>
                  </a:cubicBezTo>
                  <a:lnTo>
                    <a:pt x="43" y="122"/>
                  </a:lnTo>
                  <a:close/>
                  <a:moveTo>
                    <a:pt x="43" y="76"/>
                  </a:moveTo>
                  <a:cubicBezTo>
                    <a:pt x="31" y="76"/>
                    <a:pt x="31" y="76"/>
                    <a:pt x="31" y="76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43" y="61"/>
                    <a:pt x="43" y="61"/>
                    <a:pt x="43" y="61"/>
                  </a:cubicBezTo>
                  <a:lnTo>
                    <a:pt x="43" y="76"/>
                  </a:lnTo>
                  <a:close/>
                  <a:moveTo>
                    <a:pt x="151" y="127"/>
                  </a:moveTo>
                  <a:cubicBezTo>
                    <a:pt x="144" y="127"/>
                    <a:pt x="138" y="126"/>
                    <a:pt x="132" y="123"/>
                  </a:cubicBezTo>
                  <a:cubicBezTo>
                    <a:pt x="128" y="123"/>
                    <a:pt x="128" y="123"/>
                    <a:pt x="128" y="123"/>
                  </a:cubicBezTo>
                  <a:cubicBezTo>
                    <a:pt x="127" y="123"/>
                    <a:pt x="127" y="123"/>
                    <a:pt x="127" y="123"/>
                  </a:cubicBezTo>
                  <a:cubicBezTo>
                    <a:pt x="127" y="122"/>
                    <a:pt x="127" y="122"/>
                    <a:pt x="127" y="122"/>
                  </a:cubicBezTo>
                  <a:cubicBezTo>
                    <a:pt x="127" y="121"/>
                    <a:pt x="127" y="121"/>
                    <a:pt x="127" y="121"/>
                  </a:cubicBezTo>
                  <a:cubicBezTo>
                    <a:pt x="125" y="119"/>
                    <a:pt x="123" y="118"/>
                    <a:pt x="121" y="116"/>
                  </a:cubicBezTo>
                  <a:cubicBezTo>
                    <a:pt x="121" y="141"/>
                    <a:pt x="121" y="141"/>
                    <a:pt x="121" y="141"/>
                  </a:cubicBezTo>
                  <a:cubicBezTo>
                    <a:pt x="96" y="141"/>
                    <a:pt x="96" y="141"/>
                    <a:pt x="96" y="141"/>
                  </a:cubicBezTo>
                  <a:cubicBezTo>
                    <a:pt x="96" y="106"/>
                    <a:pt x="96" y="106"/>
                    <a:pt x="96" y="106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104" y="98"/>
                    <a:pt x="101" y="87"/>
                    <a:pt x="100" y="76"/>
                  </a:cubicBezTo>
                  <a:cubicBezTo>
                    <a:pt x="93" y="76"/>
                    <a:pt x="93" y="76"/>
                    <a:pt x="93" y="76"/>
                  </a:cubicBezTo>
                  <a:cubicBezTo>
                    <a:pt x="93" y="61"/>
                    <a:pt x="93" y="61"/>
                    <a:pt x="93" y="61"/>
                  </a:cubicBezTo>
                  <a:cubicBezTo>
                    <a:pt x="102" y="61"/>
                    <a:pt x="102" y="61"/>
                    <a:pt x="102" y="61"/>
                  </a:cubicBezTo>
                  <a:cubicBezTo>
                    <a:pt x="106" y="46"/>
                    <a:pt x="116" y="34"/>
                    <a:pt x="129" y="28"/>
                  </a:cubicBezTo>
                  <a:cubicBezTo>
                    <a:pt x="129" y="15"/>
                    <a:pt x="129" y="15"/>
                    <a:pt x="129" y="15"/>
                  </a:cubicBezTo>
                  <a:cubicBezTo>
                    <a:pt x="141" y="15"/>
                    <a:pt x="141" y="15"/>
                    <a:pt x="141" y="15"/>
                  </a:cubicBezTo>
                  <a:cubicBezTo>
                    <a:pt x="141" y="23"/>
                    <a:pt x="141" y="23"/>
                    <a:pt x="141" y="23"/>
                  </a:cubicBezTo>
                  <a:cubicBezTo>
                    <a:pt x="144" y="23"/>
                    <a:pt x="148" y="22"/>
                    <a:pt x="151" y="22"/>
                  </a:cubicBezTo>
                  <a:cubicBezTo>
                    <a:pt x="151" y="9"/>
                    <a:pt x="151" y="9"/>
                    <a:pt x="151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9"/>
                    <a:pt x="64" y="89"/>
                    <a:pt x="64" y="89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66" y="98"/>
                    <a:pt x="66" y="98"/>
                    <a:pt x="66" y="98"/>
                  </a:cubicBezTo>
                  <a:cubicBezTo>
                    <a:pt x="66" y="141"/>
                    <a:pt x="66" y="141"/>
                    <a:pt x="66" y="141"/>
                  </a:cubicBezTo>
                  <a:cubicBezTo>
                    <a:pt x="64" y="141"/>
                    <a:pt x="64" y="141"/>
                    <a:pt x="64" y="141"/>
                  </a:cubicBezTo>
                  <a:cubicBezTo>
                    <a:pt x="64" y="150"/>
                    <a:pt x="64" y="150"/>
                    <a:pt x="64" y="150"/>
                  </a:cubicBezTo>
                  <a:cubicBezTo>
                    <a:pt x="153" y="150"/>
                    <a:pt x="153" y="150"/>
                    <a:pt x="153" y="150"/>
                  </a:cubicBezTo>
                  <a:cubicBezTo>
                    <a:pt x="153" y="141"/>
                    <a:pt x="153" y="141"/>
                    <a:pt x="153" y="141"/>
                  </a:cubicBezTo>
                  <a:cubicBezTo>
                    <a:pt x="151" y="141"/>
                    <a:pt x="151" y="141"/>
                    <a:pt x="151" y="141"/>
                  </a:cubicBezTo>
                  <a:lnTo>
                    <a:pt x="151" y="127"/>
                  </a:lnTo>
                  <a:close/>
                  <a:moveTo>
                    <a:pt x="111" y="15"/>
                  </a:moveTo>
                  <a:cubicBezTo>
                    <a:pt x="123" y="15"/>
                    <a:pt x="123" y="15"/>
                    <a:pt x="123" y="15"/>
                  </a:cubicBezTo>
                  <a:cubicBezTo>
                    <a:pt x="123" y="30"/>
                    <a:pt x="123" y="30"/>
                    <a:pt x="123" y="30"/>
                  </a:cubicBezTo>
                  <a:cubicBezTo>
                    <a:pt x="111" y="30"/>
                    <a:pt x="111" y="30"/>
                    <a:pt x="111" y="30"/>
                  </a:cubicBezTo>
                  <a:lnTo>
                    <a:pt x="111" y="15"/>
                  </a:lnTo>
                  <a:close/>
                  <a:moveTo>
                    <a:pt x="93" y="15"/>
                  </a:moveTo>
                  <a:cubicBezTo>
                    <a:pt x="105" y="15"/>
                    <a:pt x="105" y="15"/>
                    <a:pt x="105" y="15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93" y="30"/>
                    <a:pt x="93" y="30"/>
                    <a:pt x="93" y="30"/>
                  </a:cubicBezTo>
                  <a:lnTo>
                    <a:pt x="93" y="15"/>
                  </a:lnTo>
                  <a:close/>
                  <a:moveTo>
                    <a:pt x="75" y="15"/>
                  </a:moveTo>
                  <a:cubicBezTo>
                    <a:pt x="87" y="15"/>
                    <a:pt x="87" y="15"/>
                    <a:pt x="87" y="15"/>
                  </a:cubicBezTo>
                  <a:cubicBezTo>
                    <a:pt x="87" y="30"/>
                    <a:pt x="87" y="30"/>
                    <a:pt x="87" y="30"/>
                  </a:cubicBezTo>
                  <a:cubicBezTo>
                    <a:pt x="75" y="30"/>
                    <a:pt x="75" y="30"/>
                    <a:pt x="75" y="30"/>
                  </a:cubicBezTo>
                  <a:lnTo>
                    <a:pt x="75" y="15"/>
                  </a:lnTo>
                  <a:close/>
                  <a:moveTo>
                    <a:pt x="75" y="61"/>
                  </a:moveTo>
                  <a:cubicBezTo>
                    <a:pt x="87" y="61"/>
                    <a:pt x="87" y="61"/>
                    <a:pt x="87" y="61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75" y="76"/>
                    <a:pt x="75" y="76"/>
                    <a:pt x="75" y="76"/>
                  </a:cubicBezTo>
                  <a:lnTo>
                    <a:pt x="75" y="61"/>
                  </a:lnTo>
                  <a:close/>
                  <a:moveTo>
                    <a:pt x="90" y="106"/>
                  </a:moveTo>
                  <a:cubicBezTo>
                    <a:pt x="90" y="122"/>
                    <a:pt x="90" y="122"/>
                    <a:pt x="90" y="122"/>
                  </a:cubicBezTo>
                  <a:cubicBezTo>
                    <a:pt x="90" y="123"/>
                    <a:pt x="90" y="123"/>
                    <a:pt x="90" y="123"/>
                  </a:cubicBezTo>
                  <a:cubicBezTo>
                    <a:pt x="89" y="123"/>
                    <a:pt x="89" y="123"/>
                    <a:pt x="89" y="123"/>
                  </a:cubicBezTo>
                  <a:cubicBezTo>
                    <a:pt x="76" y="123"/>
                    <a:pt x="76" y="123"/>
                    <a:pt x="76" y="123"/>
                  </a:cubicBezTo>
                  <a:cubicBezTo>
                    <a:pt x="75" y="123"/>
                    <a:pt x="75" y="123"/>
                    <a:pt x="75" y="123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5" y="106"/>
                    <a:pt x="75" y="106"/>
                    <a:pt x="75" y="106"/>
                  </a:cubicBezTo>
                  <a:cubicBezTo>
                    <a:pt x="75" y="106"/>
                    <a:pt x="75" y="106"/>
                    <a:pt x="75" y="106"/>
                  </a:cubicBezTo>
                  <a:cubicBezTo>
                    <a:pt x="76" y="106"/>
                    <a:pt x="76" y="106"/>
                    <a:pt x="76" y="106"/>
                  </a:cubicBezTo>
                  <a:cubicBezTo>
                    <a:pt x="89" y="106"/>
                    <a:pt x="89" y="106"/>
                    <a:pt x="89" y="106"/>
                  </a:cubicBezTo>
                  <a:cubicBezTo>
                    <a:pt x="90" y="106"/>
                    <a:pt x="90" y="106"/>
                    <a:pt x="90" y="1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  <p:sp>
          <p:nvSpPr>
            <p:cNvPr id="30" name="Freeform: Shape 41"/>
            <p:cNvSpPr/>
            <p:nvPr/>
          </p:nvSpPr>
          <p:spPr bwMode="auto">
            <a:xfrm>
              <a:off x="5113442" y="4454972"/>
              <a:ext cx="355606" cy="271009"/>
            </a:xfrm>
            <a:custGeom>
              <a:avLst/>
              <a:gdLst>
                <a:gd name="T0" fmla="*/ 201 w 201"/>
                <a:gd name="T1" fmla="*/ 55 h 153"/>
                <a:gd name="T2" fmla="*/ 189 w 201"/>
                <a:gd name="T3" fmla="*/ 66 h 153"/>
                <a:gd name="T4" fmla="*/ 184 w 201"/>
                <a:gd name="T5" fmla="*/ 66 h 153"/>
                <a:gd name="T6" fmla="*/ 193 w 201"/>
                <a:gd name="T7" fmla="*/ 77 h 153"/>
                <a:gd name="T8" fmla="*/ 181 w 201"/>
                <a:gd name="T9" fmla="*/ 88 h 153"/>
                <a:gd name="T10" fmla="*/ 136 w 201"/>
                <a:gd name="T11" fmla="*/ 88 h 153"/>
                <a:gd name="T12" fmla="*/ 143 w 201"/>
                <a:gd name="T13" fmla="*/ 124 h 153"/>
                <a:gd name="T14" fmla="*/ 133 w 201"/>
                <a:gd name="T15" fmla="*/ 150 h 153"/>
                <a:gd name="T16" fmla="*/ 121 w 201"/>
                <a:gd name="T17" fmla="*/ 132 h 153"/>
                <a:gd name="T18" fmla="*/ 101 w 201"/>
                <a:gd name="T19" fmla="*/ 105 h 153"/>
                <a:gd name="T20" fmla="*/ 79 w 201"/>
                <a:gd name="T21" fmla="*/ 83 h 153"/>
                <a:gd name="T22" fmla="*/ 65 w 201"/>
                <a:gd name="T23" fmla="*/ 81 h 153"/>
                <a:gd name="T24" fmla="*/ 59 w 201"/>
                <a:gd name="T25" fmla="*/ 81 h 153"/>
                <a:gd name="T26" fmla="*/ 59 w 201"/>
                <a:gd name="T27" fmla="*/ 6 h 153"/>
                <a:gd name="T28" fmla="*/ 71 w 201"/>
                <a:gd name="T29" fmla="*/ 6 h 153"/>
                <a:gd name="T30" fmla="*/ 86 w 201"/>
                <a:gd name="T31" fmla="*/ 2 h 153"/>
                <a:gd name="T32" fmla="*/ 96 w 201"/>
                <a:gd name="T33" fmla="*/ 5 h 153"/>
                <a:gd name="T34" fmla="*/ 125 w 201"/>
                <a:gd name="T35" fmla="*/ 0 h 153"/>
                <a:gd name="T36" fmla="*/ 178 w 201"/>
                <a:gd name="T37" fmla="*/ 0 h 153"/>
                <a:gd name="T38" fmla="*/ 190 w 201"/>
                <a:gd name="T39" fmla="*/ 11 h 153"/>
                <a:gd name="T40" fmla="*/ 181 w 201"/>
                <a:gd name="T41" fmla="*/ 22 h 153"/>
                <a:gd name="T42" fmla="*/ 186 w 201"/>
                <a:gd name="T43" fmla="*/ 22 h 153"/>
                <a:gd name="T44" fmla="*/ 198 w 201"/>
                <a:gd name="T45" fmla="*/ 33 h 153"/>
                <a:gd name="T46" fmla="*/ 188 w 201"/>
                <a:gd name="T47" fmla="*/ 44 h 153"/>
                <a:gd name="T48" fmla="*/ 189 w 201"/>
                <a:gd name="T49" fmla="*/ 44 h 153"/>
                <a:gd name="T50" fmla="*/ 201 w 201"/>
                <a:gd name="T51" fmla="*/ 55 h 153"/>
                <a:gd name="T52" fmla="*/ 0 w 201"/>
                <a:gd name="T53" fmla="*/ 1 h 153"/>
                <a:gd name="T54" fmla="*/ 52 w 201"/>
                <a:gd name="T55" fmla="*/ 1 h 153"/>
                <a:gd name="T56" fmla="*/ 52 w 201"/>
                <a:gd name="T57" fmla="*/ 103 h 153"/>
                <a:gd name="T58" fmla="*/ 0 w 201"/>
                <a:gd name="T59" fmla="*/ 103 h 153"/>
                <a:gd name="T60" fmla="*/ 0 w 201"/>
                <a:gd name="T61" fmla="*/ 1 h 153"/>
                <a:gd name="T62" fmla="*/ 38 w 201"/>
                <a:gd name="T63" fmla="*/ 23 h 153"/>
                <a:gd name="T64" fmla="*/ 44 w 201"/>
                <a:gd name="T65" fmla="*/ 17 h 153"/>
                <a:gd name="T66" fmla="*/ 38 w 201"/>
                <a:gd name="T67" fmla="*/ 10 h 153"/>
                <a:gd name="T68" fmla="*/ 31 w 201"/>
                <a:gd name="T69" fmla="*/ 17 h 153"/>
                <a:gd name="T70" fmla="*/ 38 w 201"/>
                <a:gd name="T71" fmla="*/ 2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1" h="153">
                  <a:moveTo>
                    <a:pt x="201" y="55"/>
                  </a:moveTo>
                  <a:cubicBezTo>
                    <a:pt x="201" y="61"/>
                    <a:pt x="196" y="66"/>
                    <a:pt x="189" y="66"/>
                  </a:cubicBezTo>
                  <a:cubicBezTo>
                    <a:pt x="184" y="66"/>
                    <a:pt x="184" y="66"/>
                    <a:pt x="184" y="66"/>
                  </a:cubicBezTo>
                  <a:cubicBezTo>
                    <a:pt x="189" y="67"/>
                    <a:pt x="193" y="71"/>
                    <a:pt x="193" y="77"/>
                  </a:cubicBezTo>
                  <a:cubicBezTo>
                    <a:pt x="193" y="83"/>
                    <a:pt x="188" y="88"/>
                    <a:pt x="181" y="88"/>
                  </a:cubicBezTo>
                  <a:cubicBezTo>
                    <a:pt x="136" y="88"/>
                    <a:pt x="136" y="88"/>
                    <a:pt x="136" y="88"/>
                  </a:cubicBezTo>
                  <a:cubicBezTo>
                    <a:pt x="130" y="95"/>
                    <a:pt x="141" y="105"/>
                    <a:pt x="143" y="124"/>
                  </a:cubicBezTo>
                  <a:cubicBezTo>
                    <a:pt x="144" y="135"/>
                    <a:pt x="143" y="146"/>
                    <a:pt x="133" y="150"/>
                  </a:cubicBezTo>
                  <a:cubicBezTo>
                    <a:pt x="123" y="153"/>
                    <a:pt x="124" y="139"/>
                    <a:pt x="121" y="132"/>
                  </a:cubicBezTo>
                  <a:cubicBezTo>
                    <a:pt x="115" y="118"/>
                    <a:pt x="105" y="112"/>
                    <a:pt x="101" y="105"/>
                  </a:cubicBezTo>
                  <a:cubicBezTo>
                    <a:pt x="96" y="99"/>
                    <a:pt x="86" y="87"/>
                    <a:pt x="79" y="83"/>
                  </a:cubicBezTo>
                  <a:cubicBezTo>
                    <a:pt x="75" y="81"/>
                    <a:pt x="69" y="81"/>
                    <a:pt x="65" y="81"/>
                  </a:cubicBezTo>
                  <a:cubicBezTo>
                    <a:pt x="59" y="81"/>
                    <a:pt x="59" y="81"/>
                    <a:pt x="59" y="81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5" y="6"/>
                    <a:pt x="82" y="2"/>
                    <a:pt x="86" y="2"/>
                  </a:cubicBezTo>
                  <a:cubicBezTo>
                    <a:pt x="90" y="2"/>
                    <a:pt x="91" y="5"/>
                    <a:pt x="96" y="5"/>
                  </a:cubicBezTo>
                  <a:cubicBezTo>
                    <a:pt x="102" y="5"/>
                    <a:pt x="118" y="0"/>
                    <a:pt x="125" y="0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85" y="0"/>
                    <a:pt x="190" y="5"/>
                    <a:pt x="190" y="11"/>
                  </a:cubicBezTo>
                  <a:cubicBezTo>
                    <a:pt x="190" y="16"/>
                    <a:pt x="186" y="21"/>
                    <a:pt x="181" y="22"/>
                  </a:cubicBezTo>
                  <a:cubicBezTo>
                    <a:pt x="186" y="22"/>
                    <a:pt x="186" y="22"/>
                    <a:pt x="186" y="22"/>
                  </a:cubicBezTo>
                  <a:cubicBezTo>
                    <a:pt x="192" y="22"/>
                    <a:pt x="198" y="27"/>
                    <a:pt x="198" y="33"/>
                  </a:cubicBezTo>
                  <a:cubicBezTo>
                    <a:pt x="198" y="38"/>
                    <a:pt x="194" y="42"/>
                    <a:pt x="188" y="44"/>
                  </a:cubicBezTo>
                  <a:cubicBezTo>
                    <a:pt x="189" y="44"/>
                    <a:pt x="189" y="44"/>
                    <a:pt x="189" y="44"/>
                  </a:cubicBezTo>
                  <a:cubicBezTo>
                    <a:pt x="196" y="44"/>
                    <a:pt x="201" y="49"/>
                    <a:pt x="201" y="55"/>
                  </a:cubicBezTo>
                  <a:moveTo>
                    <a:pt x="0" y="1"/>
                  </a:moveTo>
                  <a:cubicBezTo>
                    <a:pt x="52" y="1"/>
                    <a:pt x="52" y="1"/>
                    <a:pt x="52" y="1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0" y="103"/>
                    <a:pt x="0" y="103"/>
                    <a:pt x="0" y="103"/>
                  </a:cubicBezTo>
                  <a:lnTo>
                    <a:pt x="0" y="1"/>
                  </a:lnTo>
                  <a:close/>
                  <a:moveTo>
                    <a:pt x="38" y="23"/>
                  </a:moveTo>
                  <a:cubicBezTo>
                    <a:pt x="41" y="23"/>
                    <a:pt x="44" y="20"/>
                    <a:pt x="44" y="17"/>
                  </a:cubicBezTo>
                  <a:cubicBezTo>
                    <a:pt x="44" y="13"/>
                    <a:pt x="41" y="10"/>
                    <a:pt x="38" y="10"/>
                  </a:cubicBezTo>
                  <a:cubicBezTo>
                    <a:pt x="34" y="10"/>
                    <a:pt x="31" y="13"/>
                    <a:pt x="31" y="17"/>
                  </a:cubicBezTo>
                  <a:cubicBezTo>
                    <a:pt x="31" y="20"/>
                    <a:pt x="34" y="23"/>
                    <a:pt x="38" y="2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  <p:sp>
          <p:nvSpPr>
            <p:cNvPr id="31" name="Freeform: Shape 42"/>
            <p:cNvSpPr/>
            <p:nvPr/>
          </p:nvSpPr>
          <p:spPr bwMode="auto">
            <a:xfrm>
              <a:off x="5156682" y="1711012"/>
              <a:ext cx="300417" cy="325269"/>
            </a:xfrm>
            <a:custGeom>
              <a:avLst/>
              <a:gdLst>
                <a:gd name="T0" fmla="*/ 62 w 174"/>
                <a:gd name="T1" fmla="*/ 84 h 188"/>
                <a:gd name="T2" fmla="*/ 44 w 174"/>
                <a:gd name="T3" fmla="*/ 80 h 188"/>
                <a:gd name="T4" fmla="*/ 26 w 174"/>
                <a:gd name="T5" fmla="*/ 84 h 188"/>
                <a:gd name="T6" fmla="*/ 0 w 174"/>
                <a:gd name="T7" fmla="*/ 90 h 188"/>
                <a:gd name="T8" fmla="*/ 5 w 174"/>
                <a:gd name="T9" fmla="*/ 127 h 188"/>
                <a:gd name="T10" fmla="*/ 16 w 174"/>
                <a:gd name="T11" fmla="*/ 146 h 188"/>
                <a:gd name="T12" fmla="*/ 16 w 174"/>
                <a:gd name="T13" fmla="*/ 185 h 188"/>
                <a:gd name="T14" fmla="*/ 44 w 174"/>
                <a:gd name="T15" fmla="*/ 188 h 188"/>
                <a:gd name="T16" fmla="*/ 72 w 174"/>
                <a:gd name="T17" fmla="*/ 185 h 188"/>
                <a:gd name="T18" fmla="*/ 72 w 174"/>
                <a:gd name="T19" fmla="*/ 146 h 188"/>
                <a:gd name="T20" fmla="*/ 83 w 174"/>
                <a:gd name="T21" fmla="*/ 127 h 188"/>
                <a:gd name="T22" fmla="*/ 88 w 174"/>
                <a:gd name="T23" fmla="*/ 90 h 188"/>
                <a:gd name="T24" fmla="*/ 62 w 174"/>
                <a:gd name="T25" fmla="*/ 84 h 188"/>
                <a:gd name="T26" fmla="*/ 20 w 174"/>
                <a:gd name="T27" fmla="*/ 52 h 188"/>
                <a:gd name="T28" fmla="*/ 44 w 174"/>
                <a:gd name="T29" fmla="*/ 28 h 188"/>
                <a:gd name="T30" fmla="*/ 68 w 174"/>
                <a:gd name="T31" fmla="*/ 52 h 188"/>
                <a:gd name="T32" fmla="*/ 44 w 174"/>
                <a:gd name="T33" fmla="*/ 77 h 188"/>
                <a:gd name="T34" fmla="*/ 20 w 174"/>
                <a:gd name="T35" fmla="*/ 52 h 188"/>
                <a:gd name="T36" fmla="*/ 112 w 174"/>
                <a:gd name="T37" fmla="*/ 28 h 188"/>
                <a:gd name="T38" fmla="*/ 112 w 174"/>
                <a:gd name="T39" fmla="*/ 77 h 188"/>
                <a:gd name="T40" fmla="*/ 124 w 174"/>
                <a:gd name="T41" fmla="*/ 77 h 188"/>
                <a:gd name="T42" fmla="*/ 106 w 174"/>
                <a:gd name="T43" fmla="*/ 108 h 188"/>
                <a:gd name="T44" fmla="*/ 88 w 174"/>
                <a:gd name="T45" fmla="*/ 77 h 188"/>
                <a:gd name="T46" fmla="*/ 100 w 174"/>
                <a:gd name="T47" fmla="*/ 77 h 188"/>
                <a:gd name="T48" fmla="*/ 100 w 174"/>
                <a:gd name="T49" fmla="*/ 28 h 188"/>
                <a:gd name="T50" fmla="*/ 112 w 174"/>
                <a:gd name="T51" fmla="*/ 28 h 188"/>
                <a:gd name="T52" fmla="*/ 174 w 174"/>
                <a:gd name="T53" fmla="*/ 68 h 188"/>
                <a:gd name="T54" fmla="*/ 106 w 174"/>
                <a:gd name="T55" fmla="*/ 136 h 188"/>
                <a:gd name="T56" fmla="*/ 87 w 174"/>
                <a:gd name="T57" fmla="*/ 133 h 188"/>
                <a:gd name="T58" fmla="*/ 89 w 174"/>
                <a:gd name="T59" fmla="*/ 129 h 188"/>
                <a:gd name="T60" fmla="*/ 91 w 174"/>
                <a:gd name="T61" fmla="*/ 122 h 188"/>
                <a:gd name="T62" fmla="*/ 106 w 174"/>
                <a:gd name="T63" fmla="*/ 124 h 188"/>
                <a:gd name="T64" fmla="*/ 162 w 174"/>
                <a:gd name="T65" fmla="*/ 68 h 188"/>
                <a:gd name="T66" fmla="*/ 106 w 174"/>
                <a:gd name="T67" fmla="*/ 12 h 188"/>
                <a:gd name="T68" fmla="*/ 65 w 174"/>
                <a:gd name="T69" fmla="*/ 30 h 188"/>
                <a:gd name="T70" fmla="*/ 55 w 174"/>
                <a:gd name="T71" fmla="*/ 24 h 188"/>
                <a:gd name="T72" fmla="*/ 106 w 174"/>
                <a:gd name="T73" fmla="*/ 0 h 188"/>
                <a:gd name="T74" fmla="*/ 174 w 174"/>
                <a:gd name="T75" fmla="*/ 6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4" h="188">
                  <a:moveTo>
                    <a:pt x="62" y="84"/>
                  </a:moveTo>
                  <a:cubicBezTo>
                    <a:pt x="60" y="83"/>
                    <a:pt x="53" y="80"/>
                    <a:pt x="44" y="80"/>
                  </a:cubicBezTo>
                  <a:cubicBezTo>
                    <a:pt x="35" y="80"/>
                    <a:pt x="28" y="83"/>
                    <a:pt x="26" y="84"/>
                  </a:cubicBezTo>
                  <a:cubicBezTo>
                    <a:pt x="8" y="86"/>
                    <a:pt x="0" y="90"/>
                    <a:pt x="0" y="90"/>
                  </a:cubicBezTo>
                  <a:cubicBezTo>
                    <a:pt x="0" y="90"/>
                    <a:pt x="2" y="120"/>
                    <a:pt x="5" y="127"/>
                  </a:cubicBezTo>
                  <a:cubicBezTo>
                    <a:pt x="7" y="135"/>
                    <a:pt x="16" y="138"/>
                    <a:pt x="16" y="146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6" y="185"/>
                    <a:pt x="30" y="188"/>
                    <a:pt x="44" y="188"/>
                  </a:cubicBezTo>
                  <a:cubicBezTo>
                    <a:pt x="58" y="188"/>
                    <a:pt x="72" y="185"/>
                    <a:pt x="72" y="185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38"/>
                    <a:pt x="81" y="135"/>
                    <a:pt x="83" y="127"/>
                  </a:cubicBezTo>
                  <a:cubicBezTo>
                    <a:pt x="86" y="120"/>
                    <a:pt x="88" y="90"/>
                    <a:pt x="88" y="90"/>
                  </a:cubicBezTo>
                  <a:cubicBezTo>
                    <a:pt x="88" y="90"/>
                    <a:pt x="80" y="86"/>
                    <a:pt x="62" y="84"/>
                  </a:cubicBezTo>
                  <a:moveTo>
                    <a:pt x="20" y="52"/>
                  </a:moveTo>
                  <a:cubicBezTo>
                    <a:pt x="20" y="39"/>
                    <a:pt x="31" y="28"/>
                    <a:pt x="44" y="28"/>
                  </a:cubicBezTo>
                  <a:cubicBezTo>
                    <a:pt x="57" y="28"/>
                    <a:pt x="68" y="39"/>
                    <a:pt x="68" y="52"/>
                  </a:cubicBezTo>
                  <a:cubicBezTo>
                    <a:pt x="68" y="66"/>
                    <a:pt x="57" y="77"/>
                    <a:pt x="44" y="77"/>
                  </a:cubicBezTo>
                  <a:cubicBezTo>
                    <a:pt x="31" y="77"/>
                    <a:pt x="20" y="66"/>
                    <a:pt x="20" y="52"/>
                  </a:cubicBezTo>
                  <a:moveTo>
                    <a:pt x="112" y="28"/>
                  </a:moveTo>
                  <a:cubicBezTo>
                    <a:pt x="112" y="77"/>
                    <a:pt x="112" y="77"/>
                    <a:pt x="112" y="77"/>
                  </a:cubicBezTo>
                  <a:cubicBezTo>
                    <a:pt x="124" y="77"/>
                    <a:pt x="124" y="77"/>
                    <a:pt x="124" y="77"/>
                  </a:cubicBezTo>
                  <a:cubicBezTo>
                    <a:pt x="106" y="108"/>
                    <a:pt x="106" y="108"/>
                    <a:pt x="106" y="108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100" y="28"/>
                    <a:pt x="100" y="28"/>
                    <a:pt x="100" y="28"/>
                  </a:cubicBezTo>
                  <a:lnTo>
                    <a:pt x="112" y="28"/>
                  </a:lnTo>
                  <a:close/>
                  <a:moveTo>
                    <a:pt x="174" y="68"/>
                  </a:moveTo>
                  <a:cubicBezTo>
                    <a:pt x="174" y="106"/>
                    <a:pt x="143" y="136"/>
                    <a:pt x="106" y="136"/>
                  </a:cubicBezTo>
                  <a:cubicBezTo>
                    <a:pt x="99" y="136"/>
                    <a:pt x="93" y="135"/>
                    <a:pt x="87" y="133"/>
                  </a:cubicBezTo>
                  <a:cubicBezTo>
                    <a:pt x="88" y="132"/>
                    <a:pt x="89" y="131"/>
                    <a:pt x="89" y="129"/>
                  </a:cubicBezTo>
                  <a:cubicBezTo>
                    <a:pt x="90" y="128"/>
                    <a:pt x="90" y="125"/>
                    <a:pt x="91" y="122"/>
                  </a:cubicBezTo>
                  <a:cubicBezTo>
                    <a:pt x="95" y="123"/>
                    <a:pt x="101" y="124"/>
                    <a:pt x="106" y="124"/>
                  </a:cubicBezTo>
                  <a:cubicBezTo>
                    <a:pt x="137" y="124"/>
                    <a:pt x="162" y="99"/>
                    <a:pt x="162" y="68"/>
                  </a:cubicBezTo>
                  <a:cubicBezTo>
                    <a:pt x="162" y="37"/>
                    <a:pt x="137" y="12"/>
                    <a:pt x="106" y="12"/>
                  </a:cubicBezTo>
                  <a:cubicBezTo>
                    <a:pt x="90" y="12"/>
                    <a:pt x="75" y="19"/>
                    <a:pt x="65" y="30"/>
                  </a:cubicBezTo>
                  <a:cubicBezTo>
                    <a:pt x="62" y="28"/>
                    <a:pt x="58" y="25"/>
                    <a:pt x="55" y="24"/>
                  </a:cubicBezTo>
                  <a:cubicBezTo>
                    <a:pt x="67" y="9"/>
                    <a:pt x="85" y="0"/>
                    <a:pt x="106" y="0"/>
                  </a:cubicBezTo>
                  <a:cubicBezTo>
                    <a:pt x="143" y="0"/>
                    <a:pt x="174" y="31"/>
                    <a:pt x="174" y="6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  <p:sp>
          <p:nvSpPr>
            <p:cNvPr id="32" name="Freeform: Shape 43"/>
            <p:cNvSpPr/>
            <p:nvPr/>
          </p:nvSpPr>
          <p:spPr bwMode="auto">
            <a:xfrm>
              <a:off x="6739001" y="1734344"/>
              <a:ext cx="300417" cy="325269"/>
            </a:xfrm>
            <a:custGeom>
              <a:avLst/>
              <a:gdLst>
                <a:gd name="T0" fmla="*/ 63 w 174"/>
                <a:gd name="T1" fmla="*/ 84 h 188"/>
                <a:gd name="T2" fmla="*/ 44 w 174"/>
                <a:gd name="T3" fmla="*/ 80 h 188"/>
                <a:gd name="T4" fmla="*/ 26 w 174"/>
                <a:gd name="T5" fmla="*/ 84 h 188"/>
                <a:gd name="T6" fmla="*/ 0 w 174"/>
                <a:gd name="T7" fmla="*/ 90 h 188"/>
                <a:gd name="T8" fmla="*/ 5 w 174"/>
                <a:gd name="T9" fmla="*/ 127 h 188"/>
                <a:gd name="T10" fmla="*/ 16 w 174"/>
                <a:gd name="T11" fmla="*/ 146 h 188"/>
                <a:gd name="T12" fmla="*/ 16 w 174"/>
                <a:gd name="T13" fmla="*/ 185 h 188"/>
                <a:gd name="T14" fmla="*/ 44 w 174"/>
                <a:gd name="T15" fmla="*/ 188 h 188"/>
                <a:gd name="T16" fmla="*/ 73 w 174"/>
                <a:gd name="T17" fmla="*/ 185 h 188"/>
                <a:gd name="T18" fmla="*/ 73 w 174"/>
                <a:gd name="T19" fmla="*/ 146 h 188"/>
                <a:gd name="T20" fmla="*/ 84 w 174"/>
                <a:gd name="T21" fmla="*/ 127 h 188"/>
                <a:gd name="T22" fmla="*/ 89 w 174"/>
                <a:gd name="T23" fmla="*/ 90 h 188"/>
                <a:gd name="T24" fmla="*/ 63 w 174"/>
                <a:gd name="T25" fmla="*/ 84 h 188"/>
                <a:gd name="T26" fmla="*/ 20 w 174"/>
                <a:gd name="T27" fmla="*/ 52 h 188"/>
                <a:gd name="T28" fmla="*/ 44 w 174"/>
                <a:gd name="T29" fmla="*/ 28 h 188"/>
                <a:gd name="T30" fmla="*/ 69 w 174"/>
                <a:gd name="T31" fmla="*/ 52 h 188"/>
                <a:gd name="T32" fmla="*/ 44 w 174"/>
                <a:gd name="T33" fmla="*/ 77 h 188"/>
                <a:gd name="T34" fmla="*/ 20 w 174"/>
                <a:gd name="T35" fmla="*/ 52 h 188"/>
                <a:gd name="T36" fmla="*/ 100 w 174"/>
                <a:gd name="T37" fmla="*/ 108 h 188"/>
                <a:gd name="T38" fmla="*/ 100 w 174"/>
                <a:gd name="T39" fmla="*/ 59 h 188"/>
                <a:gd name="T40" fmla="*/ 88 w 174"/>
                <a:gd name="T41" fmla="*/ 59 h 188"/>
                <a:gd name="T42" fmla="*/ 106 w 174"/>
                <a:gd name="T43" fmla="*/ 28 h 188"/>
                <a:gd name="T44" fmla="*/ 124 w 174"/>
                <a:gd name="T45" fmla="*/ 59 h 188"/>
                <a:gd name="T46" fmla="*/ 112 w 174"/>
                <a:gd name="T47" fmla="*/ 59 h 188"/>
                <a:gd name="T48" fmla="*/ 112 w 174"/>
                <a:gd name="T49" fmla="*/ 108 h 188"/>
                <a:gd name="T50" fmla="*/ 100 w 174"/>
                <a:gd name="T51" fmla="*/ 108 h 188"/>
                <a:gd name="T52" fmla="*/ 174 w 174"/>
                <a:gd name="T53" fmla="*/ 68 h 188"/>
                <a:gd name="T54" fmla="*/ 106 w 174"/>
                <a:gd name="T55" fmla="*/ 136 h 188"/>
                <a:gd name="T56" fmla="*/ 88 w 174"/>
                <a:gd name="T57" fmla="*/ 133 h 188"/>
                <a:gd name="T58" fmla="*/ 90 w 174"/>
                <a:gd name="T59" fmla="*/ 129 h 188"/>
                <a:gd name="T60" fmla="*/ 91 w 174"/>
                <a:gd name="T61" fmla="*/ 122 h 188"/>
                <a:gd name="T62" fmla="*/ 106 w 174"/>
                <a:gd name="T63" fmla="*/ 124 h 188"/>
                <a:gd name="T64" fmla="*/ 162 w 174"/>
                <a:gd name="T65" fmla="*/ 68 h 188"/>
                <a:gd name="T66" fmla="*/ 106 w 174"/>
                <a:gd name="T67" fmla="*/ 12 h 188"/>
                <a:gd name="T68" fmla="*/ 65 w 174"/>
                <a:gd name="T69" fmla="*/ 30 h 188"/>
                <a:gd name="T70" fmla="*/ 55 w 174"/>
                <a:gd name="T71" fmla="*/ 24 h 188"/>
                <a:gd name="T72" fmla="*/ 106 w 174"/>
                <a:gd name="T73" fmla="*/ 0 h 188"/>
                <a:gd name="T74" fmla="*/ 174 w 174"/>
                <a:gd name="T75" fmla="*/ 6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4" h="188">
                  <a:moveTo>
                    <a:pt x="63" y="84"/>
                  </a:moveTo>
                  <a:cubicBezTo>
                    <a:pt x="60" y="83"/>
                    <a:pt x="53" y="80"/>
                    <a:pt x="44" y="80"/>
                  </a:cubicBezTo>
                  <a:cubicBezTo>
                    <a:pt x="36" y="80"/>
                    <a:pt x="29" y="83"/>
                    <a:pt x="26" y="84"/>
                  </a:cubicBezTo>
                  <a:cubicBezTo>
                    <a:pt x="9" y="86"/>
                    <a:pt x="0" y="90"/>
                    <a:pt x="0" y="90"/>
                  </a:cubicBezTo>
                  <a:cubicBezTo>
                    <a:pt x="0" y="90"/>
                    <a:pt x="3" y="120"/>
                    <a:pt x="5" y="127"/>
                  </a:cubicBezTo>
                  <a:cubicBezTo>
                    <a:pt x="7" y="135"/>
                    <a:pt x="16" y="138"/>
                    <a:pt x="16" y="146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6" y="185"/>
                    <a:pt x="30" y="188"/>
                    <a:pt x="44" y="188"/>
                  </a:cubicBezTo>
                  <a:cubicBezTo>
                    <a:pt x="59" y="188"/>
                    <a:pt x="73" y="185"/>
                    <a:pt x="73" y="185"/>
                  </a:cubicBezTo>
                  <a:cubicBezTo>
                    <a:pt x="73" y="146"/>
                    <a:pt x="73" y="146"/>
                    <a:pt x="73" y="146"/>
                  </a:cubicBezTo>
                  <a:cubicBezTo>
                    <a:pt x="73" y="138"/>
                    <a:pt x="82" y="135"/>
                    <a:pt x="84" y="127"/>
                  </a:cubicBezTo>
                  <a:cubicBezTo>
                    <a:pt x="86" y="120"/>
                    <a:pt x="89" y="90"/>
                    <a:pt x="89" y="90"/>
                  </a:cubicBezTo>
                  <a:cubicBezTo>
                    <a:pt x="89" y="90"/>
                    <a:pt x="80" y="86"/>
                    <a:pt x="63" y="84"/>
                  </a:cubicBezTo>
                  <a:moveTo>
                    <a:pt x="20" y="52"/>
                  </a:moveTo>
                  <a:cubicBezTo>
                    <a:pt x="20" y="39"/>
                    <a:pt x="31" y="28"/>
                    <a:pt x="44" y="28"/>
                  </a:cubicBezTo>
                  <a:cubicBezTo>
                    <a:pt x="58" y="28"/>
                    <a:pt x="69" y="39"/>
                    <a:pt x="69" y="52"/>
                  </a:cubicBezTo>
                  <a:cubicBezTo>
                    <a:pt x="69" y="66"/>
                    <a:pt x="58" y="77"/>
                    <a:pt x="44" y="77"/>
                  </a:cubicBezTo>
                  <a:cubicBezTo>
                    <a:pt x="31" y="77"/>
                    <a:pt x="20" y="66"/>
                    <a:pt x="20" y="52"/>
                  </a:cubicBezTo>
                  <a:moveTo>
                    <a:pt x="100" y="108"/>
                  </a:moveTo>
                  <a:cubicBezTo>
                    <a:pt x="100" y="59"/>
                    <a:pt x="100" y="59"/>
                    <a:pt x="100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24" y="59"/>
                    <a:pt x="124" y="59"/>
                    <a:pt x="124" y="59"/>
                  </a:cubicBezTo>
                  <a:cubicBezTo>
                    <a:pt x="112" y="59"/>
                    <a:pt x="112" y="59"/>
                    <a:pt x="112" y="59"/>
                  </a:cubicBezTo>
                  <a:cubicBezTo>
                    <a:pt x="112" y="108"/>
                    <a:pt x="112" y="108"/>
                    <a:pt x="112" y="108"/>
                  </a:cubicBezTo>
                  <a:lnTo>
                    <a:pt x="100" y="108"/>
                  </a:lnTo>
                  <a:close/>
                  <a:moveTo>
                    <a:pt x="174" y="68"/>
                  </a:moveTo>
                  <a:cubicBezTo>
                    <a:pt x="174" y="106"/>
                    <a:pt x="144" y="136"/>
                    <a:pt x="106" y="136"/>
                  </a:cubicBezTo>
                  <a:cubicBezTo>
                    <a:pt x="100" y="136"/>
                    <a:pt x="94" y="135"/>
                    <a:pt x="88" y="133"/>
                  </a:cubicBezTo>
                  <a:cubicBezTo>
                    <a:pt x="88" y="132"/>
                    <a:pt x="89" y="131"/>
                    <a:pt x="90" y="129"/>
                  </a:cubicBezTo>
                  <a:cubicBezTo>
                    <a:pt x="90" y="128"/>
                    <a:pt x="91" y="125"/>
                    <a:pt x="91" y="122"/>
                  </a:cubicBezTo>
                  <a:cubicBezTo>
                    <a:pt x="96" y="123"/>
                    <a:pt x="101" y="124"/>
                    <a:pt x="106" y="124"/>
                  </a:cubicBezTo>
                  <a:cubicBezTo>
                    <a:pt x="137" y="124"/>
                    <a:pt x="162" y="99"/>
                    <a:pt x="162" y="68"/>
                  </a:cubicBezTo>
                  <a:cubicBezTo>
                    <a:pt x="162" y="37"/>
                    <a:pt x="137" y="12"/>
                    <a:pt x="106" y="12"/>
                  </a:cubicBezTo>
                  <a:cubicBezTo>
                    <a:pt x="90" y="12"/>
                    <a:pt x="76" y="19"/>
                    <a:pt x="65" y="30"/>
                  </a:cubicBezTo>
                  <a:cubicBezTo>
                    <a:pt x="62" y="28"/>
                    <a:pt x="59" y="25"/>
                    <a:pt x="55" y="24"/>
                  </a:cubicBezTo>
                  <a:cubicBezTo>
                    <a:pt x="68" y="9"/>
                    <a:pt x="86" y="0"/>
                    <a:pt x="106" y="0"/>
                  </a:cubicBezTo>
                  <a:cubicBezTo>
                    <a:pt x="144" y="0"/>
                    <a:pt x="174" y="31"/>
                    <a:pt x="174" y="6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  <p:sp>
          <p:nvSpPr>
            <p:cNvPr id="33" name="Freeform: Shape 44"/>
            <p:cNvSpPr/>
            <p:nvPr/>
          </p:nvSpPr>
          <p:spPr bwMode="auto">
            <a:xfrm>
              <a:off x="7273690" y="3190150"/>
              <a:ext cx="399591" cy="304410"/>
            </a:xfrm>
            <a:custGeom>
              <a:avLst/>
              <a:gdLst>
                <a:gd name="T0" fmla="*/ 127 w 197"/>
                <a:gd name="T1" fmla="*/ 123 h 150"/>
                <a:gd name="T2" fmla="*/ 126 w 197"/>
                <a:gd name="T3" fmla="*/ 121 h 150"/>
                <a:gd name="T4" fmla="*/ 96 w 197"/>
                <a:gd name="T5" fmla="*/ 141 h 150"/>
                <a:gd name="T6" fmla="*/ 100 w 197"/>
                <a:gd name="T7" fmla="*/ 76 h 150"/>
                <a:gd name="T8" fmla="*/ 102 w 197"/>
                <a:gd name="T9" fmla="*/ 61 h 150"/>
                <a:gd name="T10" fmla="*/ 141 w 197"/>
                <a:gd name="T11" fmla="*/ 15 h 150"/>
                <a:gd name="T12" fmla="*/ 150 w 197"/>
                <a:gd name="T13" fmla="*/ 9 h 150"/>
                <a:gd name="T14" fmla="*/ 63 w 197"/>
                <a:gd name="T15" fmla="*/ 0 h 150"/>
                <a:gd name="T16" fmla="*/ 65 w 197"/>
                <a:gd name="T17" fmla="*/ 44 h 150"/>
                <a:gd name="T18" fmla="*/ 65 w 197"/>
                <a:gd name="T19" fmla="*/ 54 h 150"/>
                <a:gd name="T20" fmla="*/ 63 w 197"/>
                <a:gd name="T21" fmla="*/ 98 h 150"/>
                <a:gd name="T22" fmla="*/ 63 w 197"/>
                <a:gd name="T23" fmla="*/ 141 h 150"/>
                <a:gd name="T24" fmla="*/ 152 w 197"/>
                <a:gd name="T25" fmla="*/ 141 h 150"/>
                <a:gd name="T26" fmla="*/ 111 w 197"/>
                <a:gd name="T27" fmla="*/ 15 h 150"/>
                <a:gd name="T28" fmla="*/ 111 w 197"/>
                <a:gd name="T29" fmla="*/ 30 h 150"/>
                <a:gd name="T30" fmla="*/ 105 w 197"/>
                <a:gd name="T31" fmla="*/ 15 h 150"/>
                <a:gd name="T32" fmla="*/ 93 w 197"/>
                <a:gd name="T33" fmla="*/ 15 h 150"/>
                <a:gd name="T34" fmla="*/ 87 w 197"/>
                <a:gd name="T35" fmla="*/ 30 h 150"/>
                <a:gd name="T36" fmla="*/ 75 w 197"/>
                <a:gd name="T37" fmla="*/ 61 h 150"/>
                <a:gd name="T38" fmla="*/ 75 w 197"/>
                <a:gd name="T39" fmla="*/ 76 h 150"/>
                <a:gd name="T40" fmla="*/ 89 w 197"/>
                <a:gd name="T41" fmla="*/ 122 h 150"/>
                <a:gd name="T42" fmla="*/ 76 w 197"/>
                <a:gd name="T43" fmla="*/ 123 h 150"/>
                <a:gd name="T44" fmla="*/ 75 w 197"/>
                <a:gd name="T45" fmla="*/ 106 h 150"/>
                <a:gd name="T46" fmla="*/ 89 w 197"/>
                <a:gd name="T47" fmla="*/ 106 h 150"/>
                <a:gd name="T48" fmla="*/ 2 w 197"/>
                <a:gd name="T49" fmla="*/ 44 h 150"/>
                <a:gd name="T50" fmla="*/ 4 w 197"/>
                <a:gd name="T51" fmla="*/ 141 h 150"/>
                <a:gd name="T52" fmla="*/ 57 w 197"/>
                <a:gd name="T53" fmla="*/ 150 h 150"/>
                <a:gd name="T54" fmla="*/ 59 w 197"/>
                <a:gd name="T55" fmla="*/ 137 h 150"/>
                <a:gd name="T56" fmla="*/ 57 w 197"/>
                <a:gd name="T57" fmla="*/ 86 h 150"/>
                <a:gd name="T58" fmla="*/ 57 w 197"/>
                <a:gd name="T59" fmla="*/ 57 h 150"/>
                <a:gd name="T60" fmla="*/ 57 w 197"/>
                <a:gd name="T61" fmla="*/ 41 h 150"/>
                <a:gd name="T62" fmla="*/ 46 w 197"/>
                <a:gd name="T63" fmla="*/ 25 h 150"/>
                <a:gd name="T64" fmla="*/ 13 w 197"/>
                <a:gd name="T65" fmla="*/ 122 h 150"/>
                <a:gd name="T66" fmla="*/ 25 w 197"/>
                <a:gd name="T67" fmla="*/ 122 h 150"/>
                <a:gd name="T68" fmla="*/ 13 w 197"/>
                <a:gd name="T69" fmla="*/ 61 h 150"/>
                <a:gd name="T70" fmla="*/ 43 w 197"/>
                <a:gd name="T71" fmla="*/ 122 h 150"/>
                <a:gd name="T72" fmla="*/ 43 w 197"/>
                <a:gd name="T73" fmla="*/ 106 h 150"/>
                <a:gd name="T74" fmla="*/ 31 w 197"/>
                <a:gd name="T75" fmla="*/ 76 h 150"/>
                <a:gd name="T76" fmla="*/ 43 w 197"/>
                <a:gd name="T77" fmla="*/ 76 h 150"/>
                <a:gd name="T78" fmla="*/ 153 w 197"/>
                <a:gd name="T79" fmla="*/ 119 h 150"/>
                <a:gd name="T80" fmla="*/ 153 w 197"/>
                <a:gd name="T81" fmla="*/ 109 h 150"/>
                <a:gd name="T82" fmla="*/ 186 w 197"/>
                <a:gd name="T83" fmla="*/ 75 h 150"/>
                <a:gd name="T84" fmla="*/ 175 w 197"/>
                <a:gd name="T85" fmla="*/ 68 h 150"/>
                <a:gd name="T86" fmla="*/ 159 w 197"/>
                <a:gd name="T87" fmla="*/ 97 h 150"/>
                <a:gd name="T88" fmla="*/ 130 w 197"/>
                <a:gd name="T89" fmla="*/ 81 h 150"/>
                <a:gd name="T90" fmla="*/ 146 w 197"/>
                <a:gd name="T91" fmla="*/ 5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7" h="150">
                  <a:moveTo>
                    <a:pt x="150" y="127"/>
                  </a:moveTo>
                  <a:cubicBezTo>
                    <a:pt x="144" y="127"/>
                    <a:pt x="137" y="126"/>
                    <a:pt x="131" y="123"/>
                  </a:cubicBezTo>
                  <a:cubicBezTo>
                    <a:pt x="127" y="123"/>
                    <a:pt x="127" y="123"/>
                    <a:pt x="127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6" y="122"/>
                    <a:pt x="126" y="122"/>
                    <a:pt x="126" y="122"/>
                  </a:cubicBezTo>
                  <a:cubicBezTo>
                    <a:pt x="126" y="121"/>
                    <a:pt x="126" y="121"/>
                    <a:pt x="126" y="121"/>
                  </a:cubicBezTo>
                  <a:cubicBezTo>
                    <a:pt x="124" y="119"/>
                    <a:pt x="122" y="118"/>
                    <a:pt x="120" y="116"/>
                  </a:cubicBezTo>
                  <a:cubicBezTo>
                    <a:pt x="120" y="141"/>
                    <a:pt x="120" y="141"/>
                    <a:pt x="120" y="141"/>
                  </a:cubicBezTo>
                  <a:cubicBezTo>
                    <a:pt x="96" y="141"/>
                    <a:pt x="96" y="141"/>
                    <a:pt x="96" y="141"/>
                  </a:cubicBezTo>
                  <a:cubicBezTo>
                    <a:pt x="96" y="106"/>
                    <a:pt x="96" y="106"/>
                    <a:pt x="96" y="106"/>
                  </a:cubicBezTo>
                  <a:cubicBezTo>
                    <a:pt x="110" y="106"/>
                    <a:pt x="110" y="106"/>
                    <a:pt x="110" y="106"/>
                  </a:cubicBezTo>
                  <a:cubicBezTo>
                    <a:pt x="104" y="98"/>
                    <a:pt x="100" y="87"/>
                    <a:pt x="100" y="76"/>
                  </a:cubicBezTo>
                  <a:cubicBezTo>
                    <a:pt x="93" y="76"/>
                    <a:pt x="93" y="76"/>
                    <a:pt x="93" y="76"/>
                  </a:cubicBezTo>
                  <a:cubicBezTo>
                    <a:pt x="93" y="61"/>
                    <a:pt x="93" y="61"/>
                    <a:pt x="93" y="61"/>
                  </a:cubicBezTo>
                  <a:cubicBezTo>
                    <a:pt x="102" y="61"/>
                    <a:pt x="102" y="61"/>
                    <a:pt x="102" y="61"/>
                  </a:cubicBezTo>
                  <a:cubicBezTo>
                    <a:pt x="106" y="46"/>
                    <a:pt x="116" y="34"/>
                    <a:pt x="129" y="28"/>
                  </a:cubicBezTo>
                  <a:cubicBezTo>
                    <a:pt x="129" y="15"/>
                    <a:pt x="129" y="15"/>
                    <a:pt x="129" y="15"/>
                  </a:cubicBezTo>
                  <a:cubicBezTo>
                    <a:pt x="141" y="15"/>
                    <a:pt x="141" y="15"/>
                    <a:pt x="141" y="15"/>
                  </a:cubicBezTo>
                  <a:cubicBezTo>
                    <a:pt x="141" y="23"/>
                    <a:pt x="141" y="23"/>
                    <a:pt x="141" y="23"/>
                  </a:cubicBezTo>
                  <a:cubicBezTo>
                    <a:pt x="144" y="23"/>
                    <a:pt x="147" y="22"/>
                    <a:pt x="150" y="22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3" y="54"/>
                    <a:pt x="63" y="54"/>
                    <a:pt x="63" y="54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3" y="89"/>
                    <a:pt x="63" y="89"/>
                    <a:pt x="63" y="89"/>
                  </a:cubicBezTo>
                  <a:cubicBezTo>
                    <a:pt x="63" y="98"/>
                    <a:pt x="63" y="98"/>
                    <a:pt x="63" y="98"/>
                  </a:cubicBezTo>
                  <a:cubicBezTo>
                    <a:pt x="65" y="98"/>
                    <a:pt x="65" y="98"/>
                    <a:pt x="65" y="98"/>
                  </a:cubicBezTo>
                  <a:cubicBezTo>
                    <a:pt x="65" y="141"/>
                    <a:pt x="65" y="141"/>
                    <a:pt x="65" y="141"/>
                  </a:cubicBezTo>
                  <a:cubicBezTo>
                    <a:pt x="63" y="141"/>
                    <a:pt x="63" y="141"/>
                    <a:pt x="63" y="141"/>
                  </a:cubicBezTo>
                  <a:cubicBezTo>
                    <a:pt x="63" y="150"/>
                    <a:pt x="63" y="150"/>
                    <a:pt x="63" y="150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152" y="141"/>
                    <a:pt x="152" y="141"/>
                    <a:pt x="152" y="141"/>
                  </a:cubicBezTo>
                  <a:cubicBezTo>
                    <a:pt x="150" y="141"/>
                    <a:pt x="150" y="141"/>
                    <a:pt x="150" y="141"/>
                  </a:cubicBezTo>
                  <a:lnTo>
                    <a:pt x="150" y="127"/>
                  </a:lnTo>
                  <a:close/>
                  <a:moveTo>
                    <a:pt x="111" y="15"/>
                  </a:moveTo>
                  <a:cubicBezTo>
                    <a:pt x="123" y="15"/>
                    <a:pt x="123" y="15"/>
                    <a:pt x="123" y="15"/>
                  </a:cubicBezTo>
                  <a:cubicBezTo>
                    <a:pt x="123" y="30"/>
                    <a:pt x="123" y="30"/>
                    <a:pt x="123" y="30"/>
                  </a:cubicBezTo>
                  <a:cubicBezTo>
                    <a:pt x="111" y="30"/>
                    <a:pt x="111" y="30"/>
                    <a:pt x="111" y="30"/>
                  </a:cubicBezTo>
                  <a:lnTo>
                    <a:pt x="111" y="15"/>
                  </a:lnTo>
                  <a:close/>
                  <a:moveTo>
                    <a:pt x="93" y="15"/>
                  </a:moveTo>
                  <a:cubicBezTo>
                    <a:pt x="105" y="15"/>
                    <a:pt x="105" y="15"/>
                    <a:pt x="105" y="15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93" y="30"/>
                    <a:pt x="93" y="30"/>
                    <a:pt x="93" y="30"/>
                  </a:cubicBezTo>
                  <a:lnTo>
                    <a:pt x="93" y="15"/>
                  </a:lnTo>
                  <a:close/>
                  <a:moveTo>
                    <a:pt x="75" y="15"/>
                  </a:moveTo>
                  <a:cubicBezTo>
                    <a:pt x="87" y="15"/>
                    <a:pt x="87" y="15"/>
                    <a:pt x="87" y="15"/>
                  </a:cubicBezTo>
                  <a:cubicBezTo>
                    <a:pt x="87" y="30"/>
                    <a:pt x="87" y="30"/>
                    <a:pt x="87" y="30"/>
                  </a:cubicBezTo>
                  <a:cubicBezTo>
                    <a:pt x="75" y="30"/>
                    <a:pt x="75" y="30"/>
                    <a:pt x="75" y="30"/>
                  </a:cubicBezTo>
                  <a:lnTo>
                    <a:pt x="75" y="15"/>
                  </a:lnTo>
                  <a:close/>
                  <a:moveTo>
                    <a:pt x="75" y="61"/>
                  </a:moveTo>
                  <a:cubicBezTo>
                    <a:pt x="87" y="61"/>
                    <a:pt x="87" y="61"/>
                    <a:pt x="87" y="61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75" y="76"/>
                    <a:pt x="75" y="76"/>
                    <a:pt x="75" y="76"/>
                  </a:cubicBezTo>
                  <a:lnTo>
                    <a:pt x="75" y="61"/>
                  </a:lnTo>
                  <a:close/>
                  <a:moveTo>
                    <a:pt x="89" y="106"/>
                  </a:moveTo>
                  <a:cubicBezTo>
                    <a:pt x="89" y="122"/>
                    <a:pt x="89" y="122"/>
                    <a:pt x="89" y="122"/>
                  </a:cubicBezTo>
                  <a:cubicBezTo>
                    <a:pt x="89" y="123"/>
                    <a:pt x="89" y="123"/>
                    <a:pt x="89" y="123"/>
                  </a:cubicBezTo>
                  <a:cubicBezTo>
                    <a:pt x="89" y="123"/>
                    <a:pt x="89" y="123"/>
                    <a:pt x="89" y="123"/>
                  </a:cubicBezTo>
                  <a:cubicBezTo>
                    <a:pt x="76" y="123"/>
                    <a:pt x="76" y="123"/>
                    <a:pt x="76" y="123"/>
                  </a:cubicBezTo>
                  <a:cubicBezTo>
                    <a:pt x="75" y="123"/>
                    <a:pt x="75" y="123"/>
                    <a:pt x="75" y="123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5" y="106"/>
                    <a:pt x="75" y="106"/>
                    <a:pt x="75" y="106"/>
                  </a:cubicBezTo>
                  <a:cubicBezTo>
                    <a:pt x="75" y="106"/>
                    <a:pt x="75" y="106"/>
                    <a:pt x="75" y="106"/>
                  </a:cubicBezTo>
                  <a:cubicBezTo>
                    <a:pt x="76" y="106"/>
                    <a:pt x="76" y="106"/>
                    <a:pt x="76" y="106"/>
                  </a:cubicBezTo>
                  <a:cubicBezTo>
                    <a:pt x="89" y="106"/>
                    <a:pt x="89" y="106"/>
                    <a:pt x="89" y="106"/>
                  </a:cubicBezTo>
                  <a:cubicBezTo>
                    <a:pt x="89" y="106"/>
                    <a:pt x="89" y="106"/>
                    <a:pt x="89" y="106"/>
                  </a:cubicBezTo>
                  <a:close/>
                  <a:moveTo>
                    <a:pt x="0" y="44"/>
                  </a:moveTo>
                  <a:cubicBezTo>
                    <a:pt x="2" y="44"/>
                    <a:pt x="2" y="44"/>
                    <a:pt x="2" y="4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141"/>
                    <a:pt x="4" y="141"/>
                    <a:pt x="4" y="141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2" y="150"/>
                    <a:pt x="2" y="150"/>
                    <a:pt x="2" y="150"/>
                  </a:cubicBezTo>
                  <a:cubicBezTo>
                    <a:pt x="57" y="150"/>
                    <a:pt x="57" y="150"/>
                    <a:pt x="57" y="150"/>
                  </a:cubicBezTo>
                  <a:cubicBezTo>
                    <a:pt x="57" y="141"/>
                    <a:pt x="57" y="141"/>
                    <a:pt x="57" y="141"/>
                  </a:cubicBezTo>
                  <a:cubicBezTo>
                    <a:pt x="57" y="137"/>
                    <a:pt x="57" y="137"/>
                    <a:pt x="57" y="137"/>
                  </a:cubicBezTo>
                  <a:cubicBezTo>
                    <a:pt x="59" y="137"/>
                    <a:pt x="59" y="137"/>
                    <a:pt x="59" y="137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46" y="25"/>
                    <a:pt x="46" y="25"/>
                    <a:pt x="46" y="25"/>
                  </a:cubicBezTo>
                  <a:lnTo>
                    <a:pt x="0" y="44"/>
                  </a:lnTo>
                  <a:close/>
                  <a:moveTo>
                    <a:pt x="25" y="122"/>
                  </a:moveTo>
                  <a:cubicBezTo>
                    <a:pt x="13" y="122"/>
                    <a:pt x="13" y="122"/>
                    <a:pt x="13" y="122"/>
                  </a:cubicBezTo>
                  <a:cubicBezTo>
                    <a:pt x="13" y="106"/>
                    <a:pt x="13" y="106"/>
                    <a:pt x="13" y="106"/>
                  </a:cubicBezTo>
                  <a:cubicBezTo>
                    <a:pt x="25" y="106"/>
                    <a:pt x="25" y="106"/>
                    <a:pt x="25" y="106"/>
                  </a:cubicBezTo>
                  <a:lnTo>
                    <a:pt x="25" y="122"/>
                  </a:lnTo>
                  <a:close/>
                  <a:moveTo>
                    <a:pt x="25" y="76"/>
                  </a:moveTo>
                  <a:cubicBezTo>
                    <a:pt x="13" y="76"/>
                    <a:pt x="13" y="76"/>
                    <a:pt x="13" y="76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25" y="61"/>
                    <a:pt x="25" y="61"/>
                    <a:pt x="25" y="61"/>
                  </a:cubicBezTo>
                  <a:lnTo>
                    <a:pt x="25" y="76"/>
                  </a:lnTo>
                  <a:close/>
                  <a:moveTo>
                    <a:pt x="43" y="122"/>
                  </a:moveTo>
                  <a:cubicBezTo>
                    <a:pt x="31" y="122"/>
                    <a:pt x="31" y="122"/>
                    <a:pt x="31" y="122"/>
                  </a:cubicBezTo>
                  <a:cubicBezTo>
                    <a:pt x="31" y="106"/>
                    <a:pt x="31" y="106"/>
                    <a:pt x="31" y="106"/>
                  </a:cubicBezTo>
                  <a:cubicBezTo>
                    <a:pt x="43" y="106"/>
                    <a:pt x="43" y="106"/>
                    <a:pt x="43" y="106"/>
                  </a:cubicBezTo>
                  <a:lnTo>
                    <a:pt x="43" y="122"/>
                  </a:lnTo>
                  <a:close/>
                  <a:moveTo>
                    <a:pt x="43" y="76"/>
                  </a:moveTo>
                  <a:cubicBezTo>
                    <a:pt x="31" y="76"/>
                    <a:pt x="31" y="76"/>
                    <a:pt x="31" y="76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43" y="61"/>
                    <a:pt x="43" y="61"/>
                    <a:pt x="43" y="61"/>
                  </a:cubicBezTo>
                  <a:lnTo>
                    <a:pt x="43" y="76"/>
                  </a:lnTo>
                  <a:close/>
                  <a:moveTo>
                    <a:pt x="153" y="30"/>
                  </a:moveTo>
                  <a:cubicBezTo>
                    <a:pt x="128" y="30"/>
                    <a:pt x="108" y="50"/>
                    <a:pt x="108" y="75"/>
                  </a:cubicBezTo>
                  <a:cubicBezTo>
                    <a:pt x="108" y="99"/>
                    <a:pt x="128" y="119"/>
                    <a:pt x="153" y="119"/>
                  </a:cubicBezTo>
                  <a:cubicBezTo>
                    <a:pt x="177" y="119"/>
                    <a:pt x="197" y="99"/>
                    <a:pt x="197" y="75"/>
                  </a:cubicBezTo>
                  <a:cubicBezTo>
                    <a:pt x="197" y="50"/>
                    <a:pt x="177" y="30"/>
                    <a:pt x="153" y="30"/>
                  </a:cubicBezTo>
                  <a:moveTo>
                    <a:pt x="153" y="109"/>
                  </a:moveTo>
                  <a:cubicBezTo>
                    <a:pt x="134" y="109"/>
                    <a:pt x="119" y="93"/>
                    <a:pt x="119" y="75"/>
                  </a:cubicBezTo>
                  <a:cubicBezTo>
                    <a:pt x="119" y="56"/>
                    <a:pt x="134" y="41"/>
                    <a:pt x="153" y="41"/>
                  </a:cubicBezTo>
                  <a:cubicBezTo>
                    <a:pt x="171" y="41"/>
                    <a:pt x="186" y="56"/>
                    <a:pt x="186" y="75"/>
                  </a:cubicBezTo>
                  <a:cubicBezTo>
                    <a:pt x="186" y="93"/>
                    <a:pt x="171" y="109"/>
                    <a:pt x="153" y="109"/>
                  </a:cubicBezTo>
                  <a:moveTo>
                    <a:pt x="159" y="68"/>
                  </a:moveTo>
                  <a:cubicBezTo>
                    <a:pt x="175" y="68"/>
                    <a:pt x="175" y="68"/>
                    <a:pt x="175" y="68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59" y="97"/>
                    <a:pt x="159" y="97"/>
                    <a:pt x="159" y="97"/>
                  </a:cubicBezTo>
                  <a:cubicBezTo>
                    <a:pt x="146" y="97"/>
                    <a:pt x="146" y="97"/>
                    <a:pt x="146" y="97"/>
                  </a:cubicBezTo>
                  <a:cubicBezTo>
                    <a:pt x="146" y="81"/>
                    <a:pt x="146" y="81"/>
                    <a:pt x="146" y="81"/>
                  </a:cubicBezTo>
                  <a:cubicBezTo>
                    <a:pt x="130" y="81"/>
                    <a:pt x="130" y="81"/>
                    <a:pt x="130" y="81"/>
                  </a:cubicBezTo>
                  <a:cubicBezTo>
                    <a:pt x="130" y="68"/>
                    <a:pt x="130" y="68"/>
                    <a:pt x="130" y="68"/>
                  </a:cubicBezTo>
                  <a:cubicBezTo>
                    <a:pt x="146" y="68"/>
                    <a:pt x="146" y="68"/>
                    <a:pt x="146" y="68"/>
                  </a:cubicBezTo>
                  <a:cubicBezTo>
                    <a:pt x="146" y="52"/>
                    <a:pt x="146" y="52"/>
                    <a:pt x="146" y="52"/>
                  </a:cubicBezTo>
                  <a:cubicBezTo>
                    <a:pt x="159" y="52"/>
                    <a:pt x="159" y="52"/>
                    <a:pt x="159" y="52"/>
                  </a:cubicBezTo>
                  <a:lnTo>
                    <a:pt x="159" y="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  <p:sp>
          <p:nvSpPr>
            <p:cNvPr id="34" name="Freeform: Shape 45"/>
            <p:cNvSpPr/>
            <p:nvPr/>
          </p:nvSpPr>
          <p:spPr bwMode="auto">
            <a:xfrm>
              <a:off x="6702821" y="4382717"/>
              <a:ext cx="386094" cy="323091"/>
            </a:xfrm>
            <a:custGeom>
              <a:avLst/>
              <a:gdLst>
                <a:gd name="T0" fmla="*/ 138 w 202"/>
                <a:gd name="T1" fmla="*/ 143 h 169"/>
                <a:gd name="T2" fmla="*/ 142 w 202"/>
                <a:gd name="T3" fmla="*/ 154 h 169"/>
                <a:gd name="T4" fmla="*/ 126 w 202"/>
                <a:gd name="T5" fmla="*/ 154 h 169"/>
                <a:gd name="T6" fmla="*/ 97 w 202"/>
                <a:gd name="T7" fmla="*/ 149 h 169"/>
                <a:gd name="T8" fmla="*/ 86 w 202"/>
                <a:gd name="T9" fmla="*/ 151 h 169"/>
                <a:gd name="T10" fmla="*/ 71 w 202"/>
                <a:gd name="T11" fmla="*/ 147 h 169"/>
                <a:gd name="T12" fmla="*/ 60 w 202"/>
                <a:gd name="T13" fmla="*/ 147 h 169"/>
                <a:gd name="T14" fmla="*/ 60 w 202"/>
                <a:gd name="T15" fmla="*/ 73 h 169"/>
                <a:gd name="T16" fmla="*/ 80 w 202"/>
                <a:gd name="T17" fmla="*/ 70 h 169"/>
                <a:gd name="T18" fmla="*/ 101 w 202"/>
                <a:gd name="T19" fmla="*/ 48 h 169"/>
                <a:gd name="T20" fmla="*/ 122 w 202"/>
                <a:gd name="T21" fmla="*/ 21 h 169"/>
                <a:gd name="T22" fmla="*/ 133 w 202"/>
                <a:gd name="T23" fmla="*/ 4 h 169"/>
                <a:gd name="T24" fmla="*/ 144 w 202"/>
                <a:gd name="T25" fmla="*/ 29 h 169"/>
                <a:gd name="T26" fmla="*/ 132 w 202"/>
                <a:gd name="T27" fmla="*/ 67 h 169"/>
                <a:gd name="T28" fmla="*/ 131 w 202"/>
                <a:gd name="T29" fmla="*/ 92 h 169"/>
                <a:gd name="T30" fmla="*/ 123 w 202"/>
                <a:gd name="T31" fmla="*/ 113 h 169"/>
                <a:gd name="T32" fmla="*/ 135 w 202"/>
                <a:gd name="T33" fmla="*/ 98 h 169"/>
                <a:gd name="T34" fmla="*/ 141 w 202"/>
                <a:gd name="T35" fmla="*/ 71 h 169"/>
                <a:gd name="T36" fmla="*/ 145 w 202"/>
                <a:gd name="T37" fmla="*/ 67 h 169"/>
                <a:gd name="T38" fmla="*/ 142 w 202"/>
                <a:gd name="T39" fmla="*/ 77 h 169"/>
                <a:gd name="T40" fmla="*/ 148 w 202"/>
                <a:gd name="T41" fmla="*/ 90 h 169"/>
                <a:gd name="T42" fmla="*/ 146 w 202"/>
                <a:gd name="T43" fmla="*/ 99 h 169"/>
                <a:gd name="T44" fmla="*/ 148 w 202"/>
                <a:gd name="T45" fmla="*/ 108 h 169"/>
                <a:gd name="T46" fmla="*/ 142 w 202"/>
                <a:gd name="T47" fmla="*/ 121 h 169"/>
                <a:gd name="T48" fmla="*/ 144 w 202"/>
                <a:gd name="T49" fmla="*/ 129 h 169"/>
                <a:gd name="T50" fmla="*/ 138 w 202"/>
                <a:gd name="T51" fmla="*/ 143 h 169"/>
                <a:gd name="T52" fmla="*/ 202 w 202"/>
                <a:gd name="T53" fmla="*/ 99 h 169"/>
                <a:gd name="T54" fmla="*/ 190 w 202"/>
                <a:gd name="T55" fmla="*/ 88 h 169"/>
                <a:gd name="T56" fmla="*/ 185 w 202"/>
                <a:gd name="T57" fmla="*/ 88 h 169"/>
                <a:gd name="T58" fmla="*/ 194 w 202"/>
                <a:gd name="T59" fmla="*/ 77 h 169"/>
                <a:gd name="T60" fmla="*/ 182 w 202"/>
                <a:gd name="T61" fmla="*/ 66 h 169"/>
                <a:gd name="T62" fmla="*/ 159 w 202"/>
                <a:gd name="T63" fmla="*/ 66 h 169"/>
                <a:gd name="T64" fmla="*/ 148 w 202"/>
                <a:gd name="T65" fmla="*/ 77 h 169"/>
                <a:gd name="T66" fmla="*/ 160 w 202"/>
                <a:gd name="T67" fmla="*/ 88 h 169"/>
                <a:gd name="T68" fmla="*/ 161 w 202"/>
                <a:gd name="T69" fmla="*/ 88 h 169"/>
                <a:gd name="T70" fmla="*/ 152 w 202"/>
                <a:gd name="T71" fmla="*/ 99 h 169"/>
                <a:gd name="T72" fmla="*/ 161 w 202"/>
                <a:gd name="T73" fmla="*/ 110 h 169"/>
                <a:gd name="T74" fmla="*/ 160 w 202"/>
                <a:gd name="T75" fmla="*/ 110 h 169"/>
                <a:gd name="T76" fmla="*/ 148 w 202"/>
                <a:gd name="T77" fmla="*/ 121 h 169"/>
                <a:gd name="T78" fmla="*/ 157 w 202"/>
                <a:gd name="T79" fmla="*/ 132 h 169"/>
                <a:gd name="T80" fmla="*/ 156 w 202"/>
                <a:gd name="T81" fmla="*/ 132 h 169"/>
                <a:gd name="T82" fmla="*/ 144 w 202"/>
                <a:gd name="T83" fmla="*/ 143 h 169"/>
                <a:gd name="T84" fmla="*/ 156 w 202"/>
                <a:gd name="T85" fmla="*/ 154 h 169"/>
                <a:gd name="T86" fmla="*/ 167 w 202"/>
                <a:gd name="T87" fmla="*/ 154 h 169"/>
                <a:gd name="T88" fmla="*/ 179 w 202"/>
                <a:gd name="T89" fmla="*/ 154 h 169"/>
                <a:gd name="T90" fmla="*/ 191 w 202"/>
                <a:gd name="T91" fmla="*/ 143 h 169"/>
                <a:gd name="T92" fmla="*/ 181 w 202"/>
                <a:gd name="T93" fmla="*/ 132 h 169"/>
                <a:gd name="T94" fmla="*/ 186 w 202"/>
                <a:gd name="T95" fmla="*/ 132 h 169"/>
                <a:gd name="T96" fmla="*/ 198 w 202"/>
                <a:gd name="T97" fmla="*/ 121 h 169"/>
                <a:gd name="T98" fmla="*/ 189 w 202"/>
                <a:gd name="T99" fmla="*/ 110 h 169"/>
                <a:gd name="T100" fmla="*/ 190 w 202"/>
                <a:gd name="T101" fmla="*/ 110 h 169"/>
                <a:gd name="T102" fmla="*/ 202 w 202"/>
                <a:gd name="T103" fmla="*/ 99 h 169"/>
                <a:gd name="T104" fmla="*/ 0 w 202"/>
                <a:gd name="T105" fmla="*/ 67 h 169"/>
                <a:gd name="T106" fmla="*/ 53 w 202"/>
                <a:gd name="T107" fmla="*/ 67 h 169"/>
                <a:gd name="T108" fmla="*/ 53 w 202"/>
                <a:gd name="T109" fmla="*/ 169 h 169"/>
                <a:gd name="T110" fmla="*/ 0 w 202"/>
                <a:gd name="T111" fmla="*/ 169 h 169"/>
                <a:gd name="T112" fmla="*/ 0 w 202"/>
                <a:gd name="T113" fmla="*/ 67 h 169"/>
                <a:gd name="T114" fmla="*/ 32 w 202"/>
                <a:gd name="T115" fmla="*/ 153 h 169"/>
                <a:gd name="T116" fmla="*/ 38 w 202"/>
                <a:gd name="T117" fmla="*/ 159 h 169"/>
                <a:gd name="T118" fmla="*/ 45 w 202"/>
                <a:gd name="T119" fmla="*/ 153 h 169"/>
                <a:gd name="T120" fmla="*/ 38 w 202"/>
                <a:gd name="T121" fmla="*/ 146 h 169"/>
                <a:gd name="T122" fmla="*/ 32 w 202"/>
                <a:gd name="T123" fmla="*/ 153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2" h="169">
                  <a:moveTo>
                    <a:pt x="138" y="143"/>
                  </a:moveTo>
                  <a:cubicBezTo>
                    <a:pt x="138" y="147"/>
                    <a:pt x="139" y="151"/>
                    <a:pt x="142" y="154"/>
                  </a:cubicBezTo>
                  <a:cubicBezTo>
                    <a:pt x="126" y="154"/>
                    <a:pt x="126" y="154"/>
                    <a:pt x="126" y="154"/>
                  </a:cubicBezTo>
                  <a:cubicBezTo>
                    <a:pt x="119" y="154"/>
                    <a:pt x="102" y="149"/>
                    <a:pt x="97" y="149"/>
                  </a:cubicBezTo>
                  <a:cubicBezTo>
                    <a:pt x="92" y="149"/>
                    <a:pt x="90" y="151"/>
                    <a:pt x="86" y="151"/>
                  </a:cubicBezTo>
                  <a:cubicBezTo>
                    <a:pt x="82" y="151"/>
                    <a:pt x="75" y="147"/>
                    <a:pt x="71" y="147"/>
                  </a:cubicBezTo>
                  <a:cubicBezTo>
                    <a:pt x="60" y="147"/>
                    <a:pt x="60" y="147"/>
                    <a:pt x="60" y="147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4" y="74"/>
                    <a:pt x="73" y="75"/>
                    <a:pt x="80" y="70"/>
                  </a:cubicBezTo>
                  <a:cubicBezTo>
                    <a:pt x="89" y="64"/>
                    <a:pt x="97" y="55"/>
                    <a:pt x="101" y="48"/>
                  </a:cubicBezTo>
                  <a:cubicBezTo>
                    <a:pt x="106" y="42"/>
                    <a:pt x="116" y="36"/>
                    <a:pt x="122" y="21"/>
                  </a:cubicBezTo>
                  <a:cubicBezTo>
                    <a:pt x="125" y="15"/>
                    <a:pt x="123" y="0"/>
                    <a:pt x="133" y="4"/>
                  </a:cubicBezTo>
                  <a:cubicBezTo>
                    <a:pt x="144" y="7"/>
                    <a:pt x="144" y="18"/>
                    <a:pt x="144" y="29"/>
                  </a:cubicBezTo>
                  <a:cubicBezTo>
                    <a:pt x="143" y="41"/>
                    <a:pt x="132" y="63"/>
                    <a:pt x="132" y="67"/>
                  </a:cubicBezTo>
                  <a:cubicBezTo>
                    <a:pt x="130" y="77"/>
                    <a:pt x="131" y="83"/>
                    <a:pt x="131" y="92"/>
                  </a:cubicBezTo>
                  <a:cubicBezTo>
                    <a:pt x="130" y="104"/>
                    <a:pt x="123" y="113"/>
                    <a:pt x="123" y="113"/>
                  </a:cubicBezTo>
                  <a:cubicBezTo>
                    <a:pt x="123" y="113"/>
                    <a:pt x="133" y="107"/>
                    <a:pt x="135" y="98"/>
                  </a:cubicBezTo>
                  <a:cubicBezTo>
                    <a:pt x="137" y="89"/>
                    <a:pt x="135" y="80"/>
                    <a:pt x="141" y="71"/>
                  </a:cubicBezTo>
                  <a:cubicBezTo>
                    <a:pt x="142" y="69"/>
                    <a:pt x="143" y="68"/>
                    <a:pt x="145" y="67"/>
                  </a:cubicBezTo>
                  <a:cubicBezTo>
                    <a:pt x="143" y="69"/>
                    <a:pt x="142" y="73"/>
                    <a:pt x="142" y="77"/>
                  </a:cubicBezTo>
                  <a:cubicBezTo>
                    <a:pt x="142" y="82"/>
                    <a:pt x="144" y="87"/>
                    <a:pt x="148" y="90"/>
                  </a:cubicBezTo>
                  <a:cubicBezTo>
                    <a:pt x="147" y="93"/>
                    <a:pt x="146" y="96"/>
                    <a:pt x="146" y="99"/>
                  </a:cubicBezTo>
                  <a:cubicBezTo>
                    <a:pt x="146" y="102"/>
                    <a:pt x="147" y="105"/>
                    <a:pt x="148" y="108"/>
                  </a:cubicBezTo>
                  <a:cubicBezTo>
                    <a:pt x="144" y="111"/>
                    <a:pt x="142" y="115"/>
                    <a:pt x="142" y="121"/>
                  </a:cubicBezTo>
                  <a:cubicBezTo>
                    <a:pt x="142" y="124"/>
                    <a:pt x="143" y="127"/>
                    <a:pt x="144" y="129"/>
                  </a:cubicBezTo>
                  <a:cubicBezTo>
                    <a:pt x="140" y="133"/>
                    <a:pt x="138" y="137"/>
                    <a:pt x="138" y="143"/>
                  </a:cubicBezTo>
                  <a:moveTo>
                    <a:pt x="202" y="99"/>
                  </a:moveTo>
                  <a:cubicBezTo>
                    <a:pt x="202" y="93"/>
                    <a:pt x="197" y="88"/>
                    <a:pt x="190" y="88"/>
                  </a:cubicBezTo>
                  <a:cubicBezTo>
                    <a:pt x="185" y="88"/>
                    <a:pt x="185" y="88"/>
                    <a:pt x="185" y="88"/>
                  </a:cubicBezTo>
                  <a:cubicBezTo>
                    <a:pt x="190" y="87"/>
                    <a:pt x="194" y="82"/>
                    <a:pt x="194" y="77"/>
                  </a:cubicBezTo>
                  <a:cubicBezTo>
                    <a:pt x="194" y="71"/>
                    <a:pt x="189" y="66"/>
                    <a:pt x="182" y="66"/>
                  </a:cubicBezTo>
                  <a:cubicBezTo>
                    <a:pt x="159" y="66"/>
                    <a:pt x="159" y="66"/>
                    <a:pt x="159" y="66"/>
                  </a:cubicBezTo>
                  <a:cubicBezTo>
                    <a:pt x="152" y="66"/>
                    <a:pt x="148" y="71"/>
                    <a:pt x="148" y="77"/>
                  </a:cubicBezTo>
                  <a:cubicBezTo>
                    <a:pt x="148" y="83"/>
                    <a:pt x="153" y="88"/>
                    <a:pt x="160" y="88"/>
                  </a:cubicBezTo>
                  <a:cubicBezTo>
                    <a:pt x="161" y="88"/>
                    <a:pt x="161" y="88"/>
                    <a:pt x="161" y="88"/>
                  </a:cubicBezTo>
                  <a:cubicBezTo>
                    <a:pt x="156" y="89"/>
                    <a:pt x="152" y="94"/>
                    <a:pt x="152" y="99"/>
                  </a:cubicBezTo>
                  <a:cubicBezTo>
                    <a:pt x="152" y="104"/>
                    <a:pt x="156" y="109"/>
                    <a:pt x="161" y="110"/>
                  </a:cubicBezTo>
                  <a:cubicBezTo>
                    <a:pt x="160" y="110"/>
                    <a:pt x="160" y="110"/>
                    <a:pt x="160" y="110"/>
                  </a:cubicBezTo>
                  <a:cubicBezTo>
                    <a:pt x="153" y="110"/>
                    <a:pt x="148" y="115"/>
                    <a:pt x="148" y="121"/>
                  </a:cubicBezTo>
                  <a:cubicBezTo>
                    <a:pt x="148" y="126"/>
                    <a:pt x="152" y="130"/>
                    <a:pt x="157" y="132"/>
                  </a:cubicBezTo>
                  <a:cubicBezTo>
                    <a:pt x="156" y="132"/>
                    <a:pt x="156" y="132"/>
                    <a:pt x="156" y="132"/>
                  </a:cubicBezTo>
                  <a:cubicBezTo>
                    <a:pt x="149" y="132"/>
                    <a:pt x="144" y="137"/>
                    <a:pt x="144" y="143"/>
                  </a:cubicBezTo>
                  <a:cubicBezTo>
                    <a:pt x="144" y="149"/>
                    <a:pt x="149" y="154"/>
                    <a:pt x="156" y="154"/>
                  </a:cubicBezTo>
                  <a:cubicBezTo>
                    <a:pt x="167" y="154"/>
                    <a:pt x="167" y="154"/>
                    <a:pt x="167" y="154"/>
                  </a:cubicBezTo>
                  <a:cubicBezTo>
                    <a:pt x="179" y="154"/>
                    <a:pt x="179" y="154"/>
                    <a:pt x="179" y="154"/>
                  </a:cubicBezTo>
                  <a:cubicBezTo>
                    <a:pt x="185" y="154"/>
                    <a:pt x="191" y="149"/>
                    <a:pt x="191" y="143"/>
                  </a:cubicBezTo>
                  <a:cubicBezTo>
                    <a:pt x="191" y="137"/>
                    <a:pt x="187" y="133"/>
                    <a:pt x="181" y="132"/>
                  </a:cubicBezTo>
                  <a:cubicBezTo>
                    <a:pt x="186" y="132"/>
                    <a:pt x="186" y="132"/>
                    <a:pt x="186" y="132"/>
                  </a:cubicBezTo>
                  <a:cubicBezTo>
                    <a:pt x="193" y="132"/>
                    <a:pt x="198" y="127"/>
                    <a:pt x="198" y="121"/>
                  </a:cubicBezTo>
                  <a:cubicBezTo>
                    <a:pt x="198" y="115"/>
                    <a:pt x="194" y="111"/>
                    <a:pt x="189" y="110"/>
                  </a:cubicBezTo>
                  <a:cubicBezTo>
                    <a:pt x="190" y="110"/>
                    <a:pt x="190" y="110"/>
                    <a:pt x="190" y="110"/>
                  </a:cubicBezTo>
                  <a:cubicBezTo>
                    <a:pt x="197" y="110"/>
                    <a:pt x="202" y="105"/>
                    <a:pt x="202" y="99"/>
                  </a:cubicBezTo>
                  <a:moveTo>
                    <a:pt x="0" y="67"/>
                  </a:moveTo>
                  <a:cubicBezTo>
                    <a:pt x="53" y="67"/>
                    <a:pt x="53" y="67"/>
                    <a:pt x="53" y="67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0" y="169"/>
                    <a:pt x="0" y="169"/>
                    <a:pt x="0" y="169"/>
                  </a:cubicBezTo>
                  <a:lnTo>
                    <a:pt x="0" y="67"/>
                  </a:lnTo>
                  <a:close/>
                  <a:moveTo>
                    <a:pt x="32" y="153"/>
                  </a:moveTo>
                  <a:cubicBezTo>
                    <a:pt x="32" y="156"/>
                    <a:pt x="35" y="159"/>
                    <a:pt x="38" y="159"/>
                  </a:cubicBezTo>
                  <a:cubicBezTo>
                    <a:pt x="42" y="159"/>
                    <a:pt x="45" y="156"/>
                    <a:pt x="45" y="153"/>
                  </a:cubicBezTo>
                  <a:cubicBezTo>
                    <a:pt x="45" y="149"/>
                    <a:pt x="42" y="146"/>
                    <a:pt x="38" y="146"/>
                  </a:cubicBezTo>
                  <a:cubicBezTo>
                    <a:pt x="35" y="146"/>
                    <a:pt x="32" y="149"/>
                    <a:pt x="32" y="15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590724" y="1721100"/>
            <a:ext cx="2344008" cy="1222560"/>
            <a:chOff x="5348112" y="1950368"/>
            <a:chExt cx="2084387" cy="1289420"/>
          </a:xfrm>
        </p:grpSpPr>
        <p:sp>
          <p:nvSpPr>
            <p:cNvPr id="53" name="矩形 52"/>
            <p:cNvSpPr/>
            <p:nvPr/>
          </p:nvSpPr>
          <p:spPr>
            <a:xfrm>
              <a:off x="5354323" y="2332307"/>
              <a:ext cx="1835544" cy="90748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l" defTabSz="456565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cs"/>
                <a:sym typeface="FZHei-B01S" panose="02010601030101010101" pitchFamily="2" charset="-122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5348112" y="1950368"/>
              <a:ext cx="2084387" cy="48421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70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lt"/>
                  <a:cs typeface="+mn-cs"/>
                </a:rPr>
                <a:t>添加标题</a:t>
              </a:r>
              <a:endParaRPr kumimoji="0" lang="zh-CN" altLang="en-US" sz="1705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+mn-lt"/>
                <a:cs typeface="+mn-cs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600975" y="2874390"/>
            <a:ext cx="2344008" cy="1206050"/>
            <a:chOff x="5354323" y="1967781"/>
            <a:chExt cx="2084387" cy="1272007"/>
          </a:xfrm>
        </p:grpSpPr>
        <p:sp>
          <p:nvSpPr>
            <p:cNvPr id="56" name="矩形 55"/>
            <p:cNvSpPr/>
            <p:nvPr/>
          </p:nvSpPr>
          <p:spPr>
            <a:xfrm>
              <a:off x="5354323" y="2332307"/>
              <a:ext cx="1835544" cy="90748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l" defTabSz="456565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5354323" y="1967781"/>
              <a:ext cx="2084387" cy="48220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700" b="1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lt"/>
                  <a:sym typeface="+mn-ea"/>
                </a:rPr>
                <a:t>添加标题</a:t>
              </a:r>
              <a:endPara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+mn-lt"/>
                <a:cs typeface="+mn-cs"/>
                <a:sym typeface="+mn-ea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1590696" y="4120399"/>
            <a:ext cx="2344008" cy="1206050"/>
            <a:chOff x="5354323" y="1967781"/>
            <a:chExt cx="2084387" cy="1272007"/>
          </a:xfrm>
        </p:grpSpPr>
        <p:sp>
          <p:nvSpPr>
            <p:cNvPr id="59" name="矩形 58"/>
            <p:cNvSpPr/>
            <p:nvPr/>
          </p:nvSpPr>
          <p:spPr>
            <a:xfrm>
              <a:off x="5354323" y="2332307"/>
              <a:ext cx="1835544" cy="90748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l" defTabSz="456565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5354323" y="1967781"/>
              <a:ext cx="2084387" cy="48220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700" b="1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lt"/>
                  <a:sym typeface="+mn-ea"/>
                </a:rPr>
                <a:t>添加标题</a:t>
              </a:r>
              <a:endPara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+mn-lt"/>
                <a:cs typeface="+mn-cs"/>
                <a:sym typeface="+mn-ea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8802663" y="1737610"/>
            <a:ext cx="2344008" cy="1206050"/>
            <a:chOff x="5354323" y="1967781"/>
            <a:chExt cx="2084387" cy="1272007"/>
          </a:xfrm>
        </p:grpSpPr>
        <p:sp>
          <p:nvSpPr>
            <p:cNvPr id="62" name="矩形 61"/>
            <p:cNvSpPr/>
            <p:nvPr/>
          </p:nvSpPr>
          <p:spPr>
            <a:xfrm>
              <a:off x="5354323" y="2332307"/>
              <a:ext cx="1835544" cy="90748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l" defTabSz="456565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5354323" y="1967781"/>
              <a:ext cx="2084387" cy="48220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700" b="1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lt"/>
                  <a:sym typeface="+mn-ea"/>
                </a:rPr>
                <a:t>添加标题</a:t>
              </a:r>
              <a:endPara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+mn-lt"/>
                <a:cs typeface="+mn-cs"/>
                <a:sym typeface="+mn-ea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8805929" y="2874390"/>
            <a:ext cx="2344008" cy="1206050"/>
            <a:chOff x="5354323" y="1967781"/>
            <a:chExt cx="2084387" cy="1272007"/>
          </a:xfrm>
        </p:grpSpPr>
        <p:sp>
          <p:nvSpPr>
            <p:cNvPr id="65" name="矩形 64"/>
            <p:cNvSpPr/>
            <p:nvPr/>
          </p:nvSpPr>
          <p:spPr>
            <a:xfrm>
              <a:off x="5354323" y="2332307"/>
              <a:ext cx="1835544" cy="90748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l" defTabSz="456565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5354323" y="1967781"/>
              <a:ext cx="2084387" cy="48220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700" b="1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lt"/>
                  <a:sym typeface="+mn-ea"/>
                </a:rPr>
                <a:t>添加标题</a:t>
              </a:r>
              <a:endPara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+mn-lt"/>
                <a:cs typeface="+mn-cs"/>
                <a:sym typeface="+mn-ea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8795650" y="4120399"/>
            <a:ext cx="2344008" cy="1206050"/>
            <a:chOff x="5354323" y="1967781"/>
            <a:chExt cx="2084387" cy="1272007"/>
          </a:xfrm>
        </p:grpSpPr>
        <p:sp>
          <p:nvSpPr>
            <p:cNvPr id="68" name="矩形 67"/>
            <p:cNvSpPr/>
            <p:nvPr/>
          </p:nvSpPr>
          <p:spPr>
            <a:xfrm>
              <a:off x="5354323" y="2332307"/>
              <a:ext cx="1835544" cy="90748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l" defTabSz="456565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5354323" y="1967781"/>
              <a:ext cx="2084387" cy="48220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700" b="1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lt"/>
                  <a:sym typeface="+mn-ea"/>
                </a:rPr>
                <a:t>添加标题</a:t>
              </a:r>
              <a:endPara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+mn-lt"/>
                <a:cs typeface="+mn-cs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conveyor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7999" cy="1219200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30188" y="246742"/>
            <a:ext cx="11881169" cy="7982858"/>
            <a:chOff x="1545003" y="-27631"/>
            <a:chExt cx="7206719" cy="5778189"/>
          </a:xfrm>
        </p:grpSpPr>
        <p:pic>
          <p:nvPicPr>
            <p:cNvPr id="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4578972" y="1577808"/>
              <a:ext cx="1138781" cy="72067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矩形 6"/>
            <p:cNvSpPr/>
            <p:nvPr/>
          </p:nvSpPr>
          <p:spPr>
            <a:xfrm>
              <a:off x="1563066" y="-27631"/>
              <a:ext cx="7104662" cy="4639408"/>
            </a:xfrm>
            <a:prstGeom prst="rect">
              <a:avLst/>
            </a:prstGeom>
            <a:solidFill>
              <a:srgbClr val="FFFFFF">
                <a:alpha val="81000"/>
              </a:srgbClr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75" dirty="0">
                <a:cs typeface="+mn-lt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02135" y="400879"/>
            <a:ext cx="425695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lt"/>
              </a:rPr>
              <a:t>PART FOUR </a:t>
            </a:r>
            <a:r>
              <a:rPr lang="zh-CN" altLang="en-US" sz="2400" b="1" dirty="0">
                <a:cs typeface="+mn-lt"/>
              </a:rPr>
              <a:t>活动执行方案</a:t>
            </a:r>
            <a:endParaRPr lang="en-US" altLang="zh-CN" sz="2400" b="1" dirty="0">
              <a:cs typeface="+mn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315085" y="2181948"/>
            <a:ext cx="9946005" cy="3301912"/>
            <a:chOff x="1315085" y="2181948"/>
            <a:chExt cx="9946005" cy="3301912"/>
          </a:xfrm>
        </p:grpSpPr>
        <p:grpSp>
          <p:nvGrpSpPr>
            <p:cNvPr id="8" name="组合 7"/>
            <p:cNvGrpSpPr/>
            <p:nvPr/>
          </p:nvGrpSpPr>
          <p:grpSpPr>
            <a:xfrm>
              <a:off x="8889360" y="2299039"/>
              <a:ext cx="1758320" cy="1758320"/>
              <a:chOff x="8919840" y="2583519"/>
              <a:chExt cx="1758320" cy="1758320"/>
            </a:xfrm>
          </p:grpSpPr>
          <p:sp>
            <p:nvSpPr>
              <p:cNvPr id="2" name="Freeform 145"/>
              <p:cNvSpPr/>
              <p:nvPr/>
            </p:nvSpPr>
            <p:spPr bwMode="auto">
              <a:xfrm>
                <a:off x="9321441" y="2983329"/>
                <a:ext cx="955118" cy="823605"/>
              </a:xfrm>
              <a:custGeom>
                <a:avLst/>
                <a:gdLst/>
                <a:ahLst/>
                <a:cxnLst>
                  <a:cxn ang="0">
                    <a:pos x="64" y="51"/>
                  </a:cxn>
                  <a:cxn ang="0">
                    <a:pos x="60" y="55"/>
                  </a:cxn>
                  <a:cxn ang="0">
                    <a:pos x="49" y="55"/>
                  </a:cxn>
                  <a:cxn ang="0">
                    <a:pos x="45" y="51"/>
                  </a:cxn>
                  <a:cxn ang="0">
                    <a:pos x="45" y="40"/>
                  </a:cxn>
                  <a:cxn ang="0">
                    <a:pos x="49" y="36"/>
                  </a:cxn>
                  <a:cxn ang="0">
                    <a:pos x="52" y="36"/>
                  </a:cxn>
                  <a:cxn ang="0">
                    <a:pos x="52" y="30"/>
                  </a:cxn>
                  <a:cxn ang="0">
                    <a:pos x="34" y="30"/>
                  </a:cxn>
                  <a:cxn ang="0">
                    <a:pos x="34" y="36"/>
                  </a:cxn>
                  <a:cxn ang="0">
                    <a:pos x="37" y="36"/>
                  </a:cxn>
                  <a:cxn ang="0">
                    <a:pos x="41" y="40"/>
                  </a:cxn>
                  <a:cxn ang="0">
                    <a:pos x="41" y="51"/>
                  </a:cxn>
                  <a:cxn ang="0">
                    <a:pos x="37" y="55"/>
                  </a:cxn>
                  <a:cxn ang="0">
                    <a:pos x="26" y="55"/>
                  </a:cxn>
                  <a:cxn ang="0">
                    <a:pos x="23" y="51"/>
                  </a:cxn>
                  <a:cxn ang="0">
                    <a:pos x="23" y="40"/>
                  </a:cxn>
                  <a:cxn ang="0">
                    <a:pos x="26" y="36"/>
                  </a:cxn>
                  <a:cxn ang="0">
                    <a:pos x="29" y="36"/>
                  </a:cxn>
                  <a:cxn ang="0">
                    <a:pos x="29" y="30"/>
                  </a:cxn>
                  <a:cxn ang="0">
                    <a:pos x="11" y="30"/>
                  </a:cxn>
                  <a:cxn ang="0">
                    <a:pos x="11" y="36"/>
                  </a:cxn>
                  <a:cxn ang="0">
                    <a:pos x="15" y="36"/>
                  </a:cxn>
                  <a:cxn ang="0">
                    <a:pos x="18" y="40"/>
                  </a:cxn>
                  <a:cxn ang="0">
                    <a:pos x="18" y="51"/>
                  </a:cxn>
                  <a:cxn ang="0">
                    <a:pos x="15" y="55"/>
                  </a:cxn>
                  <a:cxn ang="0">
                    <a:pos x="3" y="55"/>
                  </a:cxn>
                  <a:cxn ang="0">
                    <a:pos x="0" y="51"/>
                  </a:cxn>
                  <a:cxn ang="0">
                    <a:pos x="0" y="40"/>
                  </a:cxn>
                  <a:cxn ang="0">
                    <a:pos x="3" y="36"/>
                  </a:cxn>
                  <a:cxn ang="0">
                    <a:pos x="7" y="36"/>
                  </a:cxn>
                  <a:cxn ang="0">
                    <a:pos x="7" y="30"/>
                  </a:cxn>
                  <a:cxn ang="0">
                    <a:pos x="11" y="25"/>
                  </a:cxn>
                  <a:cxn ang="0">
                    <a:pos x="29" y="25"/>
                  </a:cxn>
                  <a:cxn ang="0">
                    <a:pos x="29" y="18"/>
                  </a:cxn>
                  <a:cxn ang="0">
                    <a:pos x="26" y="18"/>
                  </a:cxn>
                  <a:cxn ang="0">
                    <a:pos x="23" y="15"/>
                  </a:cxn>
                  <a:cxn ang="0">
                    <a:pos x="23" y="3"/>
                  </a:cxn>
                  <a:cxn ang="0">
                    <a:pos x="26" y="0"/>
                  </a:cxn>
                  <a:cxn ang="0">
                    <a:pos x="37" y="0"/>
                  </a:cxn>
                  <a:cxn ang="0">
                    <a:pos x="41" y="3"/>
                  </a:cxn>
                  <a:cxn ang="0">
                    <a:pos x="41" y="15"/>
                  </a:cxn>
                  <a:cxn ang="0">
                    <a:pos x="37" y="18"/>
                  </a:cxn>
                  <a:cxn ang="0">
                    <a:pos x="34" y="18"/>
                  </a:cxn>
                  <a:cxn ang="0">
                    <a:pos x="34" y="25"/>
                  </a:cxn>
                  <a:cxn ang="0">
                    <a:pos x="52" y="25"/>
                  </a:cxn>
                  <a:cxn ang="0">
                    <a:pos x="57" y="30"/>
                  </a:cxn>
                  <a:cxn ang="0">
                    <a:pos x="57" y="36"/>
                  </a:cxn>
                  <a:cxn ang="0">
                    <a:pos x="60" y="36"/>
                  </a:cxn>
                  <a:cxn ang="0">
                    <a:pos x="64" y="40"/>
                  </a:cxn>
                  <a:cxn ang="0">
                    <a:pos x="64" y="51"/>
                  </a:cxn>
                </a:cxnLst>
                <a:rect l="0" t="0" r="r" b="b"/>
                <a:pathLst>
                  <a:path w="64" h="55">
                    <a:moveTo>
                      <a:pt x="64" y="51"/>
                    </a:moveTo>
                    <a:cubicBezTo>
                      <a:pt x="64" y="53"/>
                      <a:pt x="62" y="55"/>
                      <a:pt x="60" y="55"/>
                    </a:cubicBezTo>
                    <a:cubicBezTo>
                      <a:pt x="49" y="55"/>
                      <a:pt x="49" y="55"/>
                      <a:pt x="49" y="55"/>
                    </a:cubicBezTo>
                    <a:cubicBezTo>
                      <a:pt x="47" y="55"/>
                      <a:pt x="45" y="53"/>
                      <a:pt x="45" y="51"/>
                    </a:cubicBezTo>
                    <a:cubicBezTo>
                      <a:pt x="45" y="40"/>
                      <a:pt x="45" y="40"/>
                      <a:pt x="45" y="40"/>
                    </a:cubicBezTo>
                    <a:cubicBezTo>
                      <a:pt x="45" y="38"/>
                      <a:pt x="47" y="36"/>
                      <a:pt x="49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0"/>
                      <a:pt x="52" y="30"/>
                      <a:pt x="52" y="30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9" y="36"/>
                      <a:pt x="41" y="38"/>
                      <a:pt x="41" y="40"/>
                    </a:cubicBezTo>
                    <a:cubicBezTo>
                      <a:pt x="41" y="51"/>
                      <a:pt x="41" y="51"/>
                      <a:pt x="41" y="51"/>
                    </a:cubicBezTo>
                    <a:cubicBezTo>
                      <a:pt x="41" y="53"/>
                      <a:pt x="39" y="55"/>
                      <a:pt x="37" y="55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4" y="55"/>
                      <a:pt x="23" y="53"/>
                      <a:pt x="23" y="51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38"/>
                      <a:pt x="24" y="36"/>
                      <a:pt x="26" y="36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7" y="36"/>
                      <a:pt x="18" y="38"/>
                      <a:pt x="18" y="40"/>
                    </a:cubicBezTo>
                    <a:cubicBezTo>
                      <a:pt x="18" y="51"/>
                      <a:pt x="18" y="51"/>
                      <a:pt x="18" y="51"/>
                    </a:cubicBezTo>
                    <a:cubicBezTo>
                      <a:pt x="18" y="53"/>
                      <a:pt x="17" y="55"/>
                      <a:pt x="15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1" y="55"/>
                      <a:pt x="0" y="53"/>
                      <a:pt x="0" y="51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38"/>
                      <a:pt x="1" y="36"/>
                      <a:pt x="3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27"/>
                      <a:pt x="9" y="25"/>
                      <a:pt x="11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4" y="18"/>
                      <a:pt x="23" y="17"/>
                      <a:pt x="23" y="15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1"/>
                      <a:pt x="24" y="0"/>
                      <a:pt x="26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9" y="0"/>
                      <a:pt x="41" y="1"/>
                      <a:pt x="41" y="3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1" y="17"/>
                      <a:pt x="39" y="18"/>
                      <a:pt x="37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52" y="25"/>
                      <a:pt x="52" y="25"/>
                      <a:pt x="52" y="25"/>
                    </a:cubicBezTo>
                    <a:cubicBezTo>
                      <a:pt x="55" y="25"/>
                      <a:pt x="57" y="27"/>
                      <a:pt x="57" y="30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2" y="36"/>
                      <a:pt x="64" y="38"/>
                      <a:pt x="64" y="40"/>
                    </a:cubicBezTo>
                    <a:lnTo>
                      <a:pt x="64" y="51"/>
                    </a:lnTo>
                    <a:close/>
                  </a:path>
                </a:pathLst>
              </a:custGeom>
              <a:solidFill>
                <a:srgbClr val="FB4631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cs typeface="+mn-lt"/>
                </a:endParaRPr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>
                <a:off x="8919840" y="2583519"/>
                <a:ext cx="1758320" cy="1758320"/>
                <a:chOff x="1838244" y="2917551"/>
                <a:chExt cx="934150" cy="934150"/>
              </a:xfrm>
            </p:grpSpPr>
            <p:sp>
              <p:nvSpPr>
                <p:cNvPr id="3" name="椭圆 2"/>
                <p:cNvSpPr/>
                <p:nvPr/>
              </p:nvSpPr>
              <p:spPr>
                <a:xfrm>
                  <a:off x="1838244" y="2917551"/>
                  <a:ext cx="934150" cy="934150"/>
                </a:xfrm>
                <a:prstGeom prst="ellipse">
                  <a:avLst/>
                </a:prstGeom>
                <a:noFill/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cs typeface="+mn-lt"/>
                  </a:endParaRPr>
                </a:p>
              </p:txBody>
            </p:sp>
            <p:sp>
              <p:nvSpPr>
                <p:cNvPr id="14" name="矩形 13"/>
                <p:cNvSpPr/>
                <p:nvPr/>
              </p:nvSpPr>
              <p:spPr>
                <a:xfrm rot="2700000">
                  <a:off x="1896322" y="2960501"/>
                  <a:ext cx="817994" cy="817992"/>
                </a:xfrm>
                <a:prstGeom prst="rect">
                  <a:avLst/>
                </a:prstGeom>
                <a:noFill/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cs typeface="+mn-lt"/>
                  </a:endParaRPr>
                </a:p>
              </p:txBody>
            </p:sp>
          </p:grpSp>
        </p:grpSp>
        <p:grpSp>
          <p:nvGrpSpPr>
            <p:cNvPr id="15" name="组合 14"/>
            <p:cNvGrpSpPr/>
            <p:nvPr/>
          </p:nvGrpSpPr>
          <p:grpSpPr>
            <a:xfrm>
              <a:off x="5244460" y="2181948"/>
              <a:ext cx="1758320" cy="1758317"/>
              <a:chOff x="5274940" y="2466428"/>
              <a:chExt cx="1758320" cy="1758317"/>
            </a:xfrm>
          </p:grpSpPr>
          <p:grpSp>
            <p:nvGrpSpPr>
              <p:cNvPr id="16" name="Group 65"/>
              <p:cNvGrpSpPr/>
              <p:nvPr/>
            </p:nvGrpSpPr>
            <p:grpSpPr>
              <a:xfrm>
                <a:off x="5379638" y="2680880"/>
                <a:ext cx="1644901" cy="1238956"/>
                <a:chOff x="550885" y="1190671"/>
                <a:chExt cx="3840309" cy="2892537"/>
              </a:xfrm>
              <a:solidFill>
                <a:srgbClr val="0170D1"/>
              </a:solidFill>
            </p:grpSpPr>
            <p:sp>
              <p:nvSpPr>
                <p:cNvPr id="18" name="Freeform 14"/>
                <p:cNvSpPr>
                  <a:spLocks noEditPoints="1"/>
                </p:cNvSpPr>
                <p:nvPr/>
              </p:nvSpPr>
              <p:spPr bwMode="auto">
                <a:xfrm>
                  <a:off x="2425794" y="2978264"/>
                  <a:ext cx="149229" cy="239723"/>
                </a:xfrm>
                <a:custGeom>
                  <a:avLst/>
                  <a:gdLst/>
                  <a:ahLst/>
                  <a:cxnLst>
                    <a:cxn ang="0">
                      <a:pos x="65" y="30"/>
                    </a:cxn>
                    <a:cxn ang="0">
                      <a:pos x="46" y="17"/>
                    </a:cxn>
                    <a:cxn ang="0">
                      <a:pos x="0" y="0"/>
                    </a:cxn>
                    <a:cxn ang="0">
                      <a:pos x="0" y="122"/>
                    </a:cxn>
                    <a:cxn ang="0">
                      <a:pos x="69" y="86"/>
                    </a:cxn>
                    <a:cxn ang="0">
                      <a:pos x="74" y="48"/>
                    </a:cxn>
                    <a:cxn ang="0">
                      <a:pos x="65" y="30"/>
                    </a:cxn>
                    <a:cxn ang="0">
                      <a:pos x="65" y="30"/>
                    </a:cxn>
                    <a:cxn ang="0">
                      <a:pos x="65" y="30"/>
                    </a:cxn>
                  </a:cxnLst>
                  <a:rect l="0" t="0" r="r" b="b"/>
                  <a:pathLst>
                    <a:path w="76" h="122">
                      <a:moveTo>
                        <a:pt x="65" y="30"/>
                      </a:moveTo>
                      <a:cubicBezTo>
                        <a:pt x="59" y="24"/>
                        <a:pt x="53" y="20"/>
                        <a:pt x="46" y="17"/>
                      </a:cubicBezTo>
                      <a:cubicBezTo>
                        <a:pt x="32" y="9"/>
                        <a:pt x="16" y="4"/>
                        <a:pt x="0" y="0"/>
                      </a:cubicBezTo>
                      <a:cubicBezTo>
                        <a:pt x="0" y="122"/>
                        <a:pt x="0" y="122"/>
                        <a:pt x="0" y="122"/>
                      </a:cubicBezTo>
                      <a:cubicBezTo>
                        <a:pt x="26" y="119"/>
                        <a:pt x="55" y="110"/>
                        <a:pt x="69" y="86"/>
                      </a:cubicBezTo>
                      <a:cubicBezTo>
                        <a:pt x="75" y="75"/>
                        <a:pt x="76" y="61"/>
                        <a:pt x="74" y="48"/>
                      </a:cubicBezTo>
                      <a:cubicBezTo>
                        <a:pt x="72" y="41"/>
                        <a:pt x="69" y="35"/>
                        <a:pt x="65" y="30"/>
                      </a:cubicBezTo>
                      <a:close/>
                      <a:moveTo>
                        <a:pt x="65" y="30"/>
                      </a:moveTo>
                      <a:cubicBezTo>
                        <a:pt x="65" y="30"/>
                        <a:pt x="65" y="30"/>
                        <a:pt x="65" y="30"/>
                      </a:cubicBezTo>
                    </a:path>
                  </a:pathLst>
                </a:custGeom>
                <a:solidFill>
                  <a:srgbClr val="FFA300"/>
                </a:solidFill>
                <a:ln>
                  <a:noFill/>
                </a:ln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>
                    <a:cs typeface="+mn-lt"/>
                  </a:endParaRPr>
                </a:p>
              </p:txBody>
            </p:sp>
            <p:sp>
              <p:nvSpPr>
                <p:cNvPr id="19" name="Freeform 15"/>
                <p:cNvSpPr>
                  <a:spLocks noEditPoints="1"/>
                </p:cNvSpPr>
                <p:nvPr/>
              </p:nvSpPr>
              <p:spPr bwMode="auto">
                <a:xfrm>
                  <a:off x="2559149" y="3148136"/>
                  <a:ext cx="1587" cy="15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>
                    <a:cs typeface="+mn-lt"/>
                  </a:endParaRPr>
                </a:p>
              </p:txBody>
            </p:sp>
            <p:sp>
              <p:nvSpPr>
                <p:cNvPr id="20" name="Freeform 16"/>
                <p:cNvSpPr>
                  <a:spLocks noEditPoints="1"/>
                </p:cNvSpPr>
                <p:nvPr/>
              </p:nvSpPr>
              <p:spPr bwMode="auto">
                <a:xfrm>
                  <a:off x="2174958" y="2597251"/>
                  <a:ext cx="120655" cy="214319"/>
                </a:xfrm>
                <a:custGeom>
                  <a:avLst/>
                  <a:gdLst/>
                  <a:ahLst/>
                  <a:cxnLst>
                    <a:cxn ang="0">
                      <a:pos x="9" y="30"/>
                    </a:cxn>
                    <a:cxn ang="0">
                      <a:pos x="1" y="52"/>
                    </a:cxn>
                    <a:cxn ang="0">
                      <a:pos x="4" y="75"/>
                    </a:cxn>
                    <a:cxn ang="0">
                      <a:pos x="18" y="92"/>
                    </a:cxn>
                    <a:cxn ang="0">
                      <a:pos x="40" y="103"/>
                    </a:cxn>
                    <a:cxn ang="0">
                      <a:pos x="61" y="110"/>
                    </a:cxn>
                    <a:cxn ang="0">
                      <a:pos x="61" y="0"/>
                    </a:cxn>
                    <a:cxn ang="0">
                      <a:pos x="9" y="30"/>
                    </a:cxn>
                    <a:cxn ang="0">
                      <a:pos x="9" y="30"/>
                    </a:cxn>
                    <a:cxn ang="0">
                      <a:pos x="9" y="30"/>
                    </a:cxn>
                  </a:cxnLst>
                  <a:rect l="0" t="0" r="r" b="b"/>
                  <a:pathLst>
                    <a:path w="61" h="110">
                      <a:moveTo>
                        <a:pt x="9" y="30"/>
                      </a:moveTo>
                      <a:cubicBezTo>
                        <a:pt x="4" y="37"/>
                        <a:pt x="2" y="44"/>
                        <a:pt x="1" y="52"/>
                      </a:cubicBezTo>
                      <a:cubicBezTo>
                        <a:pt x="0" y="59"/>
                        <a:pt x="1" y="68"/>
                        <a:pt x="4" y="75"/>
                      </a:cubicBezTo>
                      <a:cubicBezTo>
                        <a:pt x="6" y="82"/>
                        <a:pt x="12" y="87"/>
                        <a:pt x="18" y="92"/>
                      </a:cubicBezTo>
                      <a:cubicBezTo>
                        <a:pt x="25" y="96"/>
                        <a:pt x="33" y="100"/>
                        <a:pt x="40" y="103"/>
                      </a:cubicBezTo>
                      <a:cubicBezTo>
                        <a:pt x="47" y="105"/>
                        <a:pt x="54" y="108"/>
                        <a:pt x="61" y="110"/>
                      </a:cubicBezTo>
                      <a:cubicBezTo>
                        <a:pt x="61" y="0"/>
                        <a:pt x="61" y="0"/>
                        <a:pt x="61" y="0"/>
                      </a:cubicBezTo>
                      <a:cubicBezTo>
                        <a:pt x="42" y="4"/>
                        <a:pt x="21" y="13"/>
                        <a:pt x="9" y="30"/>
                      </a:cubicBezTo>
                      <a:close/>
                      <a:moveTo>
                        <a:pt x="9" y="30"/>
                      </a:moveTo>
                      <a:cubicBezTo>
                        <a:pt x="9" y="30"/>
                        <a:pt x="9" y="30"/>
                        <a:pt x="9" y="30"/>
                      </a:cubicBezTo>
                    </a:path>
                  </a:pathLst>
                </a:custGeom>
                <a:solidFill>
                  <a:srgbClr val="FFA300"/>
                </a:solidFill>
                <a:ln>
                  <a:noFill/>
                </a:ln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>
                    <a:cs typeface="+mn-lt"/>
                  </a:endParaRPr>
                </a:p>
              </p:txBody>
            </p:sp>
            <p:sp>
              <p:nvSpPr>
                <p:cNvPr id="21" name="Freeform 17"/>
                <p:cNvSpPr>
                  <a:spLocks noEditPoints="1"/>
                </p:cNvSpPr>
                <p:nvPr/>
              </p:nvSpPr>
              <p:spPr bwMode="auto">
                <a:xfrm>
                  <a:off x="2560736" y="3144958"/>
                  <a:ext cx="1587" cy="317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>
                    <a:cs typeface="+mn-lt"/>
                  </a:endParaRPr>
                </a:p>
              </p:txBody>
            </p:sp>
            <p:sp>
              <p:nvSpPr>
                <p:cNvPr id="22" name="Freeform 18"/>
                <p:cNvSpPr>
                  <a:spLocks noEditPoints="1"/>
                </p:cNvSpPr>
                <p:nvPr/>
              </p:nvSpPr>
              <p:spPr bwMode="auto">
                <a:xfrm>
                  <a:off x="550885" y="1190671"/>
                  <a:ext cx="3840309" cy="2892537"/>
                </a:xfrm>
                <a:custGeom>
                  <a:avLst/>
                  <a:gdLst/>
                  <a:ahLst/>
                  <a:cxnLst>
                    <a:cxn ang="0">
                      <a:pos x="1000" y="335"/>
                    </a:cxn>
                    <a:cxn ang="0">
                      <a:pos x="1130" y="44"/>
                    </a:cxn>
                    <a:cxn ang="0">
                      <a:pos x="892" y="91"/>
                    </a:cxn>
                    <a:cxn ang="0">
                      <a:pos x="664" y="57"/>
                    </a:cxn>
                    <a:cxn ang="0">
                      <a:pos x="807" y="343"/>
                    </a:cxn>
                    <a:cxn ang="0">
                      <a:pos x="822" y="1394"/>
                    </a:cxn>
                    <a:cxn ang="0">
                      <a:pos x="1000" y="335"/>
                    </a:cxn>
                    <a:cxn ang="0">
                      <a:pos x="1098" y="988"/>
                    </a:cxn>
                    <a:cxn ang="0">
                      <a:pos x="1052" y="1069"/>
                    </a:cxn>
                    <a:cxn ang="0">
                      <a:pos x="957" y="1102"/>
                    </a:cxn>
                    <a:cxn ang="0">
                      <a:pos x="957" y="1138"/>
                    </a:cxn>
                    <a:cxn ang="0">
                      <a:pos x="946" y="1163"/>
                    </a:cxn>
                    <a:cxn ang="0">
                      <a:pos x="910" y="1168"/>
                    </a:cxn>
                    <a:cxn ang="0">
                      <a:pos x="890" y="1138"/>
                    </a:cxn>
                    <a:cxn ang="0">
                      <a:pos x="890" y="1099"/>
                    </a:cxn>
                    <a:cxn ang="0">
                      <a:pos x="873" y="1095"/>
                    </a:cxn>
                    <a:cxn ang="0">
                      <a:pos x="792" y="1045"/>
                    </a:cxn>
                    <a:cxn ang="0">
                      <a:pos x="766" y="1003"/>
                    </a:cxn>
                    <a:cxn ang="0">
                      <a:pos x="762" y="991"/>
                    </a:cxn>
                    <a:cxn ang="0">
                      <a:pos x="759" y="979"/>
                    </a:cxn>
                    <a:cxn ang="0">
                      <a:pos x="763" y="961"/>
                    </a:cxn>
                    <a:cxn ang="0">
                      <a:pos x="796" y="943"/>
                    </a:cxn>
                    <a:cxn ang="0">
                      <a:pos x="825" y="966"/>
                    </a:cxn>
                    <a:cxn ang="0">
                      <a:pos x="828" y="977"/>
                    </a:cxn>
                    <a:cxn ang="0">
                      <a:pos x="833" y="988"/>
                    </a:cxn>
                    <a:cxn ang="0">
                      <a:pos x="848" y="1007"/>
                    </a:cxn>
                    <a:cxn ang="0">
                      <a:pos x="890" y="1030"/>
                    </a:cxn>
                    <a:cxn ang="0">
                      <a:pos x="890" y="898"/>
                    </a:cxn>
                    <a:cxn ang="0">
                      <a:pos x="803" y="860"/>
                    </a:cxn>
                    <a:cxn ang="0">
                      <a:pos x="773" y="824"/>
                    </a:cxn>
                    <a:cxn ang="0">
                      <a:pos x="763" y="776"/>
                    </a:cxn>
                    <a:cxn ang="0">
                      <a:pos x="773" y="728"/>
                    </a:cxn>
                    <a:cxn ang="0">
                      <a:pos x="800" y="690"/>
                    </a:cxn>
                    <a:cxn ang="0">
                      <a:pos x="890" y="650"/>
                    </a:cxn>
                    <a:cxn ang="0">
                      <a:pos x="890" y="613"/>
                    </a:cxn>
                    <a:cxn ang="0">
                      <a:pos x="902" y="588"/>
                    </a:cxn>
                    <a:cxn ang="0">
                      <a:pos x="938" y="583"/>
                    </a:cxn>
                    <a:cxn ang="0">
                      <a:pos x="957" y="613"/>
                    </a:cxn>
                    <a:cxn ang="0">
                      <a:pos x="957" y="650"/>
                    </a:cxn>
                    <a:cxn ang="0">
                      <a:pos x="970" y="652"/>
                    </a:cxn>
                    <a:cxn ang="0">
                      <a:pos x="1058" y="694"/>
                    </a:cxn>
                    <a:cxn ang="0">
                      <a:pos x="1085" y="733"/>
                    </a:cxn>
                    <a:cxn ang="0">
                      <a:pos x="1089" y="745"/>
                    </a:cxn>
                    <a:cxn ang="0">
                      <a:pos x="1092" y="757"/>
                    </a:cxn>
                    <a:cxn ang="0">
                      <a:pos x="1090" y="776"/>
                    </a:cxn>
                    <a:cxn ang="0">
                      <a:pos x="1058" y="795"/>
                    </a:cxn>
                    <a:cxn ang="0">
                      <a:pos x="1028" y="774"/>
                    </a:cxn>
                    <a:cxn ang="0">
                      <a:pos x="1025" y="763"/>
                    </a:cxn>
                    <a:cxn ang="0">
                      <a:pos x="1019" y="752"/>
                    </a:cxn>
                    <a:cxn ang="0">
                      <a:pos x="1003" y="736"/>
                    </a:cxn>
                    <a:cxn ang="0">
                      <a:pos x="957" y="718"/>
                    </a:cxn>
                    <a:cxn ang="0">
                      <a:pos x="957" y="844"/>
                    </a:cxn>
                    <a:cxn ang="0">
                      <a:pos x="1015" y="861"/>
                    </a:cxn>
                    <a:cxn ang="0">
                      <a:pos x="1084" y="916"/>
                    </a:cxn>
                    <a:cxn ang="0">
                      <a:pos x="1084" y="916"/>
                    </a:cxn>
                    <a:cxn ang="0">
                      <a:pos x="1084" y="916"/>
                    </a:cxn>
                    <a:cxn ang="0">
                      <a:pos x="1098" y="988"/>
                    </a:cxn>
                    <a:cxn ang="0">
                      <a:pos x="1098" y="988"/>
                    </a:cxn>
                    <a:cxn ang="0">
                      <a:pos x="1098" y="988"/>
                    </a:cxn>
                  </a:cxnLst>
                  <a:rect l="0" t="0" r="r" b="b"/>
                  <a:pathLst>
                    <a:path w="1960" h="1477">
                      <a:moveTo>
                        <a:pt x="1000" y="335"/>
                      </a:moveTo>
                      <a:cubicBezTo>
                        <a:pt x="1104" y="248"/>
                        <a:pt x="1173" y="53"/>
                        <a:pt x="1130" y="44"/>
                      </a:cubicBezTo>
                      <a:cubicBezTo>
                        <a:pt x="1074" y="33"/>
                        <a:pt x="951" y="83"/>
                        <a:pt x="892" y="91"/>
                      </a:cubicBezTo>
                      <a:cubicBezTo>
                        <a:pt x="808" y="102"/>
                        <a:pt x="716" y="0"/>
                        <a:pt x="664" y="57"/>
                      </a:cubicBezTo>
                      <a:cubicBezTo>
                        <a:pt x="623" y="103"/>
                        <a:pt x="694" y="270"/>
                        <a:pt x="807" y="343"/>
                      </a:cubicBezTo>
                      <a:cubicBezTo>
                        <a:pt x="472" y="507"/>
                        <a:pt x="0" y="1334"/>
                        <a:pt x="822" y="1394"/>
                      </a:cubicBezTo>
                      <a:cubicBezTo>
                        <a:pt x="1960" y="1477"/>
                        <a:pt x="1390" y="496"/>
                        <a:pt x="1000" y="335"/>
                      </a:cubicBezTo>
                      <a:close/>
                      <a:moveTo>
                        <a:pt x="1098" y="988"/>
                      </a:moveTo>
                      <a:cubicBezTo>
                        <a:pt x="1094" y="1020"/>
                        <a:pt x="1077" y="1049"/>
                        <a:pt x="1052" y="1069"/>
                      </a:cubicBezTo>
                      <a:cubicBezTo>
                        <a:pt x="1025" y="1090"/>
                        <a:pt x="991" y="1099"/>
                        <a:pt x="957" y="1102"/>
                      </a:cubicBezTo>
                      <a:cubicBezTo>
                        <a:pt x="957" y="1138"/>
                        <a:pt x="957" y="1138"/>
                        <a:pt x="957" y="1138"/>
                      </a:cubicBezTo>
                      <a:cubicBezTo>
                        <a:pt x="957" y="1147"/>
                        <a:pt x="953" y="1156"/>
                        <a:pt x="946" y="1163"/>
                      </a:cubicBezTo>
                      <a:cubicBezTo>
                        <a:pt x="936" y="1171"/>
                        <a:pt x="922" y="1174"/>
                        <a:pt x="910" y="1168"/>
                      </a:cubicBezTo>
                      <a:cubicBezTo>
                        <a:pt x="898" y="1163"/>
                        <a:pt x="890" y="1151"/>
                        <a:pt x="890" y="1138"/>
                      </a:cubicBezTo>
                      <a:cubicBezTo>
                        <a:pt x="890" y="1099"/>
                        <a:pt x="890" y="1099"/>
                        <a:pt x="890" y="1099"/>
                      </a:cubicBezTo>
                      <a:cubicBezTo>
                        <a:pt x="885" y="1098"/>
                        <a:pt x="879" y="1096"/>
                        <a:pt x="873" y="1095"/>
                      </a:cubicBezTo>
                      <a:cubicBezTo>
                        <a:pt x="842" y="1086"/>
                        <a:pt x="813" y="1069"/>
                        <a:pt x="792" y="1045"/>
                      </a:cubicBezTo>
                      <a:cubicBezTo>
                        <a:pt x="781" y="1032"/>
                        <a:pt x="772" y="1018"/>
                        <a:pt x="766" y="1003"/>
                      </a:cubicBezTo>
                      <a:cubicBezTo>
                        <a:pt x="765" y="999"/>
                        <a:pt x="763" y="995"/>
                        <a:pt x="762" y="991"/>
                      </a:cubicBezTo>
                      <a:cubicBezTo>
                        <a:pt x="761" y="987"/>
                        <a:pt x="760" y="983"/>
                        <a:pt x="759" y="979"/>
                      </a:cubicBezTo>
                      <a:cubicBezTo>
                        <a:pt x="759" y="973"/>
                        <a:pt x="760" y="966"/>
                        <a:pt x="763" y="961"/>
                      </a:cubicBezTo>
                      <a:cubicBezTo>
                        <a:pt x="769" y="949"/>
                        <a:pt x="782" y="942"/>
                        <a:pt x="796" y="943"/>
                      </a:cubicBezTo>
                      <a:cubicBezTo>
                        <a:pt x="809" y="944"/>
                        <a:pt x="820" y="953"/>
                        <a:pt x="825" y="966"/>
                      </a:cubicBezTo>
                      <a:cubicBezTo>
                        <a:pt x="826" y="969"/>
                        <a:pt x="827" y="973"/>
                        <a:pt x="828" y="977"/>
                      </a:cubicBezTo>
                      <a:cubicBezTo>
                        <a:pt x="830" y="981"/>
                        <a:pt x="831" y="985"/>
                        <a:pt x="833" y="988"/>
                      </a:cubicBezTo>
                      <a:cubicBezTo>
                        <a:pt x="837" y="995"/>
                        <a:pt x="842" y="1001"/>
                        <a:pt x="848" y="1007"/>
                      </a:cubicBezTo>
                      <a:cubicBezTo>
                        <a:pt x="860" y="1018"/>
                        <a:pt x="875" y="1026"/>
                        <a:pt x="890" y="1030"/>
                      </a:cubicBezTo>
                      <a:cubicBezTo>
                        <a:pt x="890" y="898"/>
                        <a:pt x="890" y="898"/>
                        <a:pt x="890" y="898"/>
                      </a:cubicBezTo>
                      <a:cubicBezTo>
                        <a:pt x="860" y="890"/>
                        <a:pt x="828" y="880"/>
                        <a:pt x="803" y="860"/>
                      </a:cubicBezTo>
                      <a:cubicBezTo>
                        <a:pt x="790" y="850"/>
                        <a:pt x="780" y="838"/>
                        <a:pt x="773" y="824"/>
                      </a:cubicBezTo>
                      <a:cubicBezTo>
                        <a:pt x="766" y="809"/>
                        <a:pt x="763" y="793"/>
                        <a:pt x="763" y="776"/>
                      </a:cubicBezTo>
                      <a:cubicBezTo>
                        <a:pt x="763" y="760"/>
                        <a:pt x="766" y="743"/>
                        <a:pt x="773" y="728"/>
                      </a:cubicBezTo>
                      <a:cubicBezTo>
                        <a:pt x="779" y="714"/>
                        <a:pt x="789" y="701"/>
                        <a:pt x="800" y="690"/>
                      </a:cubicBezTo>
                      <a:cubicBezTo>
                        <a:pt x="825" y="668"/>
                        <a:pt x="858" y="655"/>
                        <a:pt x="890" y="650"/>
                      </a:cubicBezTo>
                      <a:cubicBezTo>
                        <a:pt x="890" y="613"/>
                        <a:pt x="890" y="613"/>
                        <a:pt x="890" y="613"/>
                      </a:cubicBezTo>
                      <a:cubicBezTo>
                        <a:pt x="890" y="604"/>
                        <a:pt x="895" y="595"/>
                        <a:pt x="902" y="588"/>
                      </a:cubicBezTo>
                      <a:cubicBezTo>
                        <a:pt x="912" y="580"/>
                        <a:pt x="926" y="577"/>
                        <a:pt x="938" y="583"/>
                      </a:cubicBezTo>
                      <a:cubicBezTo>
                        <a:pt x="950" y="588"/>
                        <a:pt x="957" y="600"/>
                        <a:pt x="957" y="613"/>
                      </a:cubicBezTo>
                      <a:cubicBezTo>
                        <a:pt x="957" y="650"/>
                        <a:pt x="957" y="650"/>
                        <a:pt x="957" y="650"/>
                      </a:cubicBezTo>
                      <a:cubicBezTo>
                        <a:pt x="962" y="651"/>
                        <a:pt x="966" y="651"/>
                        <a:pt x="970" y="652"/>
                      </a:cubicBezTo>
                      <a:cubicBezTo>
                        <a:pt x="1003" y="658"/>
                        <a:pt x="1034" y="671"/>
                        <a:pt x="1058" y="694"/>
                      </a:cubicBezTo>
                      <a:cubicBezTo>
                        <a:pt x="1069" y="705"/>
                        <a:pt x="1078" y="719"/>
                        <a:pt x="1085" y="733"/>
                      </a:cubicBezTo>
                      <a:cubicBezTo>
                        <a:pt x="1086" y="737"/>
                        <a:pt x="1088" y="741"/>
                        <a:pt x="1089" y="745"/>
                      </a:cubicBezTo>
                      <a:cubicBezTo>
                        <a:pt x="1091" y="749"/>
                        <a:pt x="1092" y="753"/>
                        <a:pt x="1092" y="757"/>
                      </a:cubicBezTo>
                      <a:cubicBezTo>
                        <a:pt x="1093" y="763"/>
                        <a:pt x="1092" y="770"/>
                        <a:pt x="1090" y="776"/>
                      </a:cubicBezTo>
                      <a:cubicBezTo>
                        <a:pt x="1084" y="788"/>
                        <a:pt x="1071" y="796"/>
                        <a:pt x="1058" y="795"/>
                      </a:cubicBezTo>
                      <a:cubicBezTo>
                        <a:pt x="1045" y="795"/>
                        <a:pt x="1033" y="786"/>
                        <a:pt x="1028" y="774"/>
                      </a:cubicBezTo>
                      <a:cubicBezTo>
                        <a:pt x="1027" y="770"/>
                        <a:pt x="1026" y="766"/>
                        <a:pt x="1025" y="763"/>
                      </a:cubicBezTo>
                      <a:cubicBezTo>
                        <a:pt x="1023" y="759"/>
                        <a:pt x="1021" y="756"/>
                        <a:pt x="1019" y="752"/>
                      </a:cubicBezTo>
                      <a:cubicBezTo>
                        <a:pt x="1015" y="746"/>
                        <a:pt x="1010" y="740"/>
                        <a:pt x="1003" y="736"/>
                      </a:cubicBezTo>
                      <a:cubicBezTo>
                        <a:pt x="990" y="726"/>
                        <a:pt x="974" y="721"/>
                        <a:pt x="957" y="718"/>
                      </a:cubicBezTo>
                      <a:cubicBezTo>
                        <a:pt x="957" y="844"/>
                        <a:pt x="957" y="844"/>
                        <a:pt x="957" y="844"/>
                      </a:cubicBezTo>
                      <a:cubicBezTo>
                        <a:pt x="977" y="849"/>
                        <a:pt x="996" y="854"/>
                        <a:pt x="1015" y="861"/>
                      </a:cubicBezTo>
                      <a:cubicBezTo>
                        <a:pt x="1043" y="872"/>
                        <a:pt x="1069" y="889"/>
                        <a:pt x="1084" y="916"/>
                      </a:cubicBezTo>
                      <a:cubicBezTo>
                        <a:pt x="1082" y="912"/>
                        <a:pt x="1080" y="908"/>
                        <a:pt x="1084" y="916"/>
                      </a:cubicBezTo>
                      <a:cubicBezTo>
                        <a:pt x="1089" y="924"/>
                        <a:pt x="1087" y="920"/>
                        <a:pt x="1084" y="916"/>
                      </a:cubicBezTo>
                      <a:cubicBezTo>
                        <a:pt x="1097" y="938"/>
                        <a:pt x="1101" y="963"/>
                        <a:pt x="1098" y="988"/>
                      </a:cubicBezTo>
                      <a:close/>
                      <a:moveTo>
                        <a:pt x="1098" y="988"/>
                      </a:moveTo>
                      <a:cubicBezTo>
                        <a:pt x="1098" y="988"/>
                        <a:pt x="1098" y="988"/>
                        <a:pt x="1098" y="988"/>
                      </a:cubicBezTo>
                    </a:path>
                  </a:pathLst>
                </a:custGeom>
                <a:solidFill>
                  <a:srgbClr val="FFA300"/>
                </a:solidFill>
                <a:ln>
                  <a:noFill/>
                </a:ln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>
                    <a:cs typeface="+mn-lt"/>
                  </a:endParaRPr>
                </a:p>
              </p:txBody>
            </p:sp>
            <p:sp>
              <p:nvSpPr>
                <p:cNvPr id="23" name="Freeform 19"/>
                <p:cNvSpPr>
                  <a:spLocks noEditPoints="1"/>
                </p:cNvSpPr>
                <p:nvPr/>
              </p:nvSpPr>
              <p:spPr bwMode="auto">
                <a:xfrm>
                  <a:off x="2559051" y="3149601"/>
                  <a:ext cx="1587" cy="15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>
                    <a:cs typeface="+mn-lt"/>
                  </a:endParaRPr>
                </a:p>
              </p:txBody>
            </p:sp>
          </p:grpSp>
          <p:grpSp>
            <p:nvGrpSpPr>
              <p:cNvPr id="17" name="组合 16"/>
              <p:cNvGrpSpPr/>
              <p:nvPr/>
            </p:nvGrpSpPr>
            <p:grpSpPr>
              <a:xfrm>
                <a:off x="5274940" y="2466428"/>
                <a:ext cx="1758320" cy="1758317"/>
                <a:chOff x="1838244" y="2917551"/>
                <a:chExt cx="934150" cy="934150"/>
              </a:xfrm>
            </p:grpSpPr>
            <p:sp>
              <p:nvSpPr>
                <p:cNvPr id="24" name="椭圆 23"/>
                <p:cNvSpPr/>
                <p:nvPr/>
              </p:nvSpPr>
              <p:spPr>
                <a:xfrm>
                  <a:off x="1838244" y="2917551"/>
                  <a:ext cx="934150" cy="934150"/>
                </a:xfrm>
                <a:prstGeom prst="ellipse">
                  <a:avLst/>
                </a:prstGeom>
                <a:noFill/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cs typeface="+mn-lt"/>
                  </a:endParaRPr>
                </a:p>
              </p:txBody>
            </p:sp>
            <p:sp>
              <p:nvSpPr>
                <p:cNvPr id="25" name="矩形 24"/>
                <p:cNvSpPr/>
                <p:nvPr/>
              </p:nvSpPr>
              <p:spPr>
                <a:xfrm rot="2700000">
                  <a:off x="1896322" y="2960501"/>
                  <a:ext cx="817994" cy="817992"/>
                </a:xfrm>
                <a:prstGeom prst="rect">
                  <a:avLst/>
                </a:prstGeom>
                <a:noFill/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cs typeface="+mn-lt"/>
                  </a:endParaRPr>
                </a:p>
              </p:txBody>
            </p:sp>
          </p:grpSp>
        </p:grpSp>
        <p:grpSp>
          <p:nvGrpSpPr>
            <p:cNvPr id="26" name="组合 25"/>
            <p:cNvGrpSpPr/>
            <p:nvPr/>
          </p:nvGrpSpPr>
          <p:grpSpPr>
            <a:xfrm>
              <a:off x="1449700" y="2181948"/>
              <a:ext cx="1758320" cy="1758317"/>
              <a:chOff x="1480180" y="2466428"/>
              <a:chExt cx="1758320" cy="1758317"/>
            </a:xfrm>
          </p:grpSpPr>
          <p:sp>
            <p:nvSpPr>
              <p:cNvPr id="27" name="Freeform 111"/>
              <p:cNvSpPr>
                <a:spLocks noEditPoints="1"/>
              </p:cNvSpPr>
              <p:nvPr/>
            </p:nvSpPr>
            <p:spPr bwMode="auto">
              <a:xfrm>
                <a:off x="1867991" y="2951897"/>
                <a:ext cx="1010194" cy="696903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50"/>
                  </a:cxn>
                  <a:cxn ang="0">
                    <a:pos x="58" y="50"/>
                  </a:cxn>
                  <a:cxn ang="0">
                    <a:pos x="15" y="50"/>
                  </a:cxn>
                  <a:cxn ang="0">
                    <a:pos x="15" y="50"/>
                  </a:cxn>
                  <a:cxn ang="0">
                    <a:pos x="14" y="50"/>
                  </a:cxn>
                  <a:cxn ang="0">
                    <a:pos x="14" y="50"/>
                  </a:cxn>
                  <a:cxn ang="0">
                    <a:pos x="0" y="35"/>
                  </a:cxn>
                  <a:cxn ang="0">
                    <a:pos x="7" y="23"/>
                  </a:cxn>
                  <a:cxn ang="0">
                    <a:pos x="7" y="20"/>
                  </a:cxn>
                  <a:cxn ang="0">
                    <a:pos x="17" y="10"/>
                  </a:cxn>
                  <a:cxn ang="0">
                    <a:pos x="23" y="12"/>
                  </a:cxn>
                  <a:cxn ang="0">
                    <a:pos x="42" y="0"/>
                  </a:cxn>
                  <a:cxn ang="0">
                    <a:pos x="64" y="21"/>
                  </a:cxn>
                  <a:cxn ang="0">
                    <a:pos x="64" y="23"/>
                  </a:cxn>
                  <a:cxn ang="0">
                    <a:pos x="73" y="36"/>
                  </a:cxn>
                  <a:cxn ang="0">
                    <a:pos x="27" y="42"/>
                  </a:cxn>
                  <a:cxn ang="0">
                    <a:pos x="35" y="38"/>
                  </a:cxn>
                  <a:cxn ang="0">
                    <a:pos x="32" y="34"/>
                  </a:cxn>
                  <a:cxn ang="0">
                    <a:pos x="27" y="37"/>
                  </a:cxn>
                  <a:cxn ang="0">
                    <a:pos x="22" y="32"/>
                  </a:cxn>
                  <a:cxn ang="0">
                    <a:pos x="27" y="28"/>
                  </a:cxn>
                  <a:cxn ang="0">
                    <a:pos x="48" y="42"/>
                  </a:cxn>
                  <a:cxn ang="0">
                    <a:pos x="58" y="32"/>
                  </a:cxn>
                  <a:cxn ang="0">
                    <a:pos x="48" y="23"/>
                  </a:cxn>
                  <a:cxn ang="0">
                    <a:pos x="39" y="26"/>
                  </a:cxn>
                  <a:cxn ang="0">
                    <a:pos x="43" y="30"/>
                  </a:cxn>
                  <a:cxn ang="0">
                    <a:pos x="48" y="28"/>
                  </a:cxn>
                  <a:cxn ang="0">
                    <a:pos x="52" y="32"/>
                  </a:cxn>
                  <a:cxn ang="0">
                    <a:pos x="48" y="37"/>
                  </a:cxn>
                  <a:cxn ang="0">
                    <a:pos x="27" y="23"/>
                  </a:cxn>
                  <a:cxn ang="0">
                    <a:pos x="16" y="32"/>
                  </a:cxn>
                  <a:cxn ang="0">
                    <a:pos x="27" y="42"/>
                  </a:cxn>
                </a:cxnLst>
                <a:rect l="0" t="0" r="r" b="b"/>
                <a:pathLst>
                  <a:path w="73" h="50">
                    <a:moveTo>
                      <a:pt x="73" y="36"/>
                    </a:moveTo>
                    <a:cubicBezTo>
                      <a:pt x="73" y="44"/>
                      <a:pt x="66" y="50"/>
                      <a:pt x="58" y="50"/>
                    </a:cubicBezTo>
                    <a:cubicBezTo>
                      <a:pt x="58" y="50"/>
                      <a:pt x="58" y="50"/>
                      <a:pt x="58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6" y="50"/>
                      <a:pt x="0" y="43"/>
                      <a:pt x="0" y="35"/>
                    </a:cubicBezTo>
                    <a:cubicBezTo>
                      <a:pt x="0" y="30"/>
                      <a:pt x="3" y="26"/>
                      <a:pt x="7" y="23"/>
                    </a:cubicBezTo>
                    <a:cubicBezTo>
                      <a:pt x="7" y="22"/>
                      <a:pt x="7" y="21"/>
                      <a:pt x="7" y="20"/>
                    </a:cubicBezTo>
                    <a:cubicBezTo>
                      <a:pt x="7" y="15"/>
                      <a:pt x="11" y="10"/>
                      <a:pt x="17" y="10"/>
                    </a:cubicBezTo>
                    <a:cubicBezTo>
                      <a:pt x="19" y="10"/>
                      <a:pt x="21" y="11"/>
                      <a:pt x="23" y="12"/>
                    </a:cubicBezTo>
                    <a:cubicBezTo>
                      <a:pt x="26" y="5"/>
                      <a:pt x="34" y="0"/>
                      <a:pt x="42" y="0"/>
                    </a:cubicBezTo>
                    <a:cubicBezTo>
                      <a:pt x="54" y="0"/>
                      <a:pt x="64" y="10"/>
                      <a:pt x="64" y="21"/>
                    </a:cubicBezTo>
                    <a:cubicBezTo>
                      <a:pt x="64" y="22"/>
                      <a:pt x="64" y="22"/>
                      <a:pt x="64" y="23"/>
                    </a:cubicBezTo>
                    <a:cubicBezTo>
                      <a:pt x="69" y="25"/>
                      <a:pt x="73" y="30"/>
                      <a:pt x="73" y="36"/>
                    </a:cubicBezTo>
                    <a:close/>
                    <a:moveTo>
                      <a:pt x="27" y="42"/>
                    </a:moveTo>
                    <a:cubicBezTo>
                      <a:pt x="30" y="42"/>
                      <a:pt x="33" y="41"/>
                      <a:pt x="35" y="38"/>
                    </a:cubicBezTo>
                    <a:cubicBezTo>
                      <a:pt x="34" y="37"/>
                      <a:pt x="33" y="36"/>
                      <a:pt x="32" y="34"/>
                    </a:cubicBezTo>
                    <a:cubicBezTo>
                      <a:pt x="31" y="36"/>
                      <a:pt x="29" y="37"/>
                      <a:pt x="27" y="37"/>
                    </a:cubicBezTo>
                    <a:cubicBezTo>
                      <a:pt x="25" y="37"/>
                      <a:pt x="22" y="35"/>
                      <a:pt x="22" y="32"/>
                    </a:cubicBezTo>
                    <a:cubicBezTo>
                      <a:pt x="22" y="30"/>
                      <a:pt x="25" y="28"/>
                      <a:pt x="27" y="28"/>
                    </a:cubicBezTo>
                    <a:cubicBezTo>
                      <a:pt x="35" y="28"/>
                      <a:pt x="37" y="42"/>
                      <a:pt x="48" y="42"/>
                    </a:cubicBezTo>
                    <a:cubicBezTo>
                      <a:pt x="54" y="42"/>
                      <a:pt x="58" y="38"/>
                      <a:pt x="58" y="32"/>
                    </a:cubicBezTo>
                    <a:cubicBezTo>
                      <a:pt x="58" y="26"/>
                      <a:pt x="53" y="23"/>
                      <a:pt x="48" y="23"/>
                    </a:cubicBezTo>
                    <a:cubicBezTo>
                      <a:pt x="44" y="23"/>
                      <a:pt x="42" y="24"/>
                      <a:pt x="39" y="26"/>
                    </a:cubicBezTo>
                    <a:cubicBezTo>
                      <a:pt x="40" y="28"/>
                      <a:pt x="41" y="29"/>
                      <a:pt x="43" y="30"/>
                    </a:cubicBezTo>
                    <a:cubicBezTo>
                      <a:pt x="44" y="29"/>
                      <a:pt x="46" y="28"/>
                      <a:pt x="48" y="28"/>
                    </a:cubicBezTo>
                    <a:cubicBezTo>
                      <a:pt x="50" y="28"/>
                      <a:pt x="52" y="30"/>
                      <a:pt x="52" y="32"/>
                    </a:cubicBezTo>
                    <a:cubicBezTo>
                      <a:pt x="52" y="35"/>
                      <a:pt x="50" y="37"/>
                      <a:pt x="48" y="37"/>
                    </a:cubicBezTo>
                    <a:cubicBezTo>
                      <a:pt x="40" y="37"/>
                      <a:pt x="38" y="23"/>
                      <a:pt x="27" y="23"/>
                    </a:cubicBezTo>
                    <a:cubicBezTo>
                      <a:pt x="21" y="23"/>
                      <a:pt x="16" y="26"/>
                      <a:pt x="16" y="32"/>
                    </a:cubicBezTo>
                    <a:cubicBezTo>
                      <a:pt x="16" y="38"/>
                      <a:pt x="21" y="42"/>
                      <a:pt x="27" y="42"/>
                    </a:cubicBezTo>
                    <a:close/>
                  </a:path>
                </a:pathLst>
              </a:custGeom>
              <a:solidFill>
                <a:srgbClr val="1BA98F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cs typeface="+mn-lt"/>
                </a:endParaRPr>
              </a:p>
            </p:txBody>
          </p:sp>
          <p:grpSp>
            <p:nvGrpSpPr>
              <p:cNvPr id="28" name="组合 27"/>
              <p:cNvGrpSpPr/>
              <p:nvPr/>
            </p:nvGrpSpPr>
            <p:grpSpPr>
              <a:xfrm>
                <a:off x="1480180" y="2466428"/>
                <a:ext cx="1758320" cy="1758317"/>
                <a:chOff x="1838244" y="2917551"/>
                <a:chExt cx="934150" cy="934150"/>
              </a:xfrm>
            </p:grpSpPr>
            <p:sp>
              <p:nvSpPr>
                <p:cNvPr id="29" name="椭圆 28"/>
                <p:cNvSpPr/>
                <p:nvPr/>
              </p:nvSpPr>
              <p:spPr>
                <a:xfrm>
                  <a:off x="1838244" y="2917551"/>
                  <a:ext cx="934150" cy="934150"/>
                </a:xfrm>
                <a:prstGeom prst="ellipse">
                  <a:avLst/>
                </a:prstGeom>
                <a:noFill/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cs typeface="+mn-lt"/>
                  </a:endParaRPr>
                </a:p>
              </p:txBody>
            </p:sp>
            <p:sp>
              <p:nvSpPr>
                <p:cNvPr id="30" name="矩形 29"/>
                <p:cNvSpPr/>
                <p:nvPr/>
              </p:nvSpPr>
              <p:spPr>
                <a:xfrm rot="2700000">
                  <a:off x="1896322" y="2960501"/>
                  <a:ext cx="817994" cy="817992"/>
                </a:xfrm>
                <a:prstGeom prst="rect">
                  <a:avLst/>
                </a:prstGeom>
                <a:noFill/>
                <a:ln w="952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cs typeface="+mn-lt"/>
                  </a:endParaRPr>
                </a:p>
              </p:txBody>
            </p:sp>
          </p:grpSp>
        </p:grpSp>
        <p:sp>
          <p:nvSpPr>
            <p:cNvPr id="43" name="矩形 42"/>
            <p:cNvSpPr/>
            <p:nvPr/>
          </p:nvSpPr>
          <p:spPr>
            <a:xfrm>
              <a:off x="1315085" y="4620260"/>
              <a:ext cx="2437765" cy="859155"/>
            </a:xfrm>
            <a:prstGeom prst="rect">
              <a:avLst/>
            </a:prstGeom>
          </p:spPr>
          <p:txBody>
            <a:bodyPr wrap="square" lIns="91433" tIns="45716" rIns="91433" bIns="45716">
              <a:spAutoFit/>
            </a:bodyPr>
            <a:lstStyle/>
            <a:p>
              <a:pPr lvl="0" algn="ctr" defTabSz="456565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315252" y="4279074"/>
              <a:ext cx="2231995" cy="490220"/>
            </a:xfrm>
            <a:prstGeom prst="rect">
              <a:avLst/>
            </a:prstGeom>
          </p:spPr>
          <p:txBody>
            <a:bodyPr wrap="square" lIns="91433" tIns="45716" rIns="91433" bIns="45716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860" b="1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lt"/>
                  <a:sym typeface="+mn-ea"/>
                </a:rPr>
                <a:t>添加标题</a:t>
              </a:r>
              <a:endParaRPr lang="zh-CN" altLang="en-US" sz="1860" b="1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+mn-lt"/>
                <a:sym typeface="+mn-ea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5244465" y="4624705"/>
              <a:ext cx="2321560" cy="859155"/>
            </a:xfrm>
            <a:prstGeom prst="rect">
              <a:avLst/>
            </a:prstGeom>
          </p:spPr>
          <p:txBody>
            <a:bodyPr wrap="square" lIns="91433" tIns="45716" rIns="91433" bIns="45716">
              <a:spAutoFit/>
            </a:bodyPr>
            <a:lstStyle/>
            <a:p>
              <a:pPr lvl="0" algn="ctr" defTabSz="456565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5055700" y="4283279"/>
              <a:ext cx="2231995" cy="490220"/>
            </a:xfrm>
            <a:prstGeom prst="rect">
              <a:avLst/>
            </a:prstGeom>
          </p:spPr>
          <p:txBody>
            <a:bodyPr wrap="square" lIns="91433" tIns="45716" rIns="91433" bIns="45716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860" b="1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lt"/>
                  <a:sym typeface="+mn-ea"/>
                </a:rPr>
                <a:t>添加标题</a:t>
              </a:r>
              <a:endParaRPr lang="zh-CN" altLang="en-US" sz="1860" b="1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+mn-lt"/>
                <a:sym typeface="+mn-ea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8888095" y="4624705"/>
              <a:ext cx="2372995" cy="859155"/>
            </a:xfrm>
            <a:prstGeom prst="rect">
              <a:avLst/>
            </a:prstGeom>
          </p:spPr>
          <p:txBody>
            <a:bodyPr wrap="square" lIns="91433" tIns="45716" rIns="91433" bIns="45716">
              <a:spAutoFit/>
            </a:bodyPr>
            <a:lstStyle/>
            <a:p>
              <a:pPr lvl="0" algn="ctr" defTabSz="456565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8887998" y="4283279"/>
              <a:ext cx="2231995" cy="490220"/>
            </a:xfrm>
            <a:prstGeom prst="rect">
              <a:avLst/>
            </a:prstGeom>
          </p:spPr>
          <p:txBody>
            <a:bodyPr wrap="square" lIns="91433" tIns="45716" rIns="91433" bIns="45716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860" b="1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lt"/>
                  <a:sym typeface="+mn-ea"/>
                </a:rPr>
                <a:t>添加标题</a:t>
              </a:r>
              <a:endParaRPr lang="zh-CN" altLang="en-US" sz="1860" b="1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+mn-lt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7999" cy="12192002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233801" y="1509485"/>
            <a:ext cx="9793322" cy="4796856"/>
            <a:chOff x="1545003" y="659905"/>
            <a:chExt cx="7206719" cy="5090653"/>
          </a:xfrm>
        </p:grpSpPr>
        <p:pic>
          <p:nvPicPr>
            <p:cNvPr id="7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4578972" y="1577808"/>
              <a:ext cx="1138781" cy="7206719"/>
            </a:xfrm>
            <a:prstGeom prst="rect">
              <a:avLst/>
            </a:prstGeom>
            <a:ln>
              <a:noFill/>
            </a:ln>
          </p:spPr>
        </p:pic>
        <p:sp>
          <p:nvSpPr>
            <p:cNvPr id="8" name="矩形 7"/>
            <p:cNvSpPr/>
            <p:nvPr/>
          </p:nvSpPr>
          <p:spPr>
            <a:xfrm>
              <a:off x="1545003" y="659905"/>
              <a:ext cx="7104663" cy="3951871"/>
            </a:xfrm>
            <a:prstGeom prst="rect">
              <a:avLst/>
            </a:prstGeom>
            <a:solidFill>
              <a:srgbClr val="FFFFFF">
                <a:alpha val="81000"/>
              </a:srgbClr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75" dirty="0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2914972" y="2705876"/>
            <a:ext cx="636205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contourW="12700"/>
          </a:bodyPr>
          <a:lstStyle>
            <a:defPPr>
              <a:defRPr lang="zh-CN"/>
            </a:defPPr>
            <a:lvl1pPr algn="dist">
              <a:defRPr sz="9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b="1" spc="6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Arial" panose="020B0604020202020204" pitchFamily="34" charset="0"/>
              </a:rPr>
              <a:t>感谢您的欣赏！</a:t>
            </a:r>
            <a:endParaRPr kumimoji="0" lang="zh-CN" altLang="en-US" sz="4400" b="1" i="0" u="none" strike="noStrike" kern="1200" cap="none" spc="60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uLnTx/>
              <a:uFillTx/>
              <a:latin typeface="+mn-ea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566736" y="3407190"/>
            <a:ext cx="7058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POWERPOINT REPORT TEMPLATE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6" name="矩形: 圆角 15"/>
          <p:cNvSpPr/>
          <p:nvPr/>
        </p:nvSpPr>
        <p:spPr>
          <a:xfrm>
            <a:off x="4859654" y="4568358"/>
            <a:ext cx="2740518" cy="443185"/>
          </a:xfrm>
          <a:prstGeom prst="roundRect">
            <a:avLst/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汇报</a:t>
            </a:r>
            <a:r>
              <a:rPr lang="zh-CN" alt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人</a:t>
            </a:r>
            <a:r>
              <a:rPr lang="zh-CN" altLang="en-US" sz="14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：</a:t>
            </a:r>
            <a:r>
              <a:rPr lang="en-US" altLang="zh-CN" sz="14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xxx</a:t>
            </a:r>
            <a:r>
              <a:rPr lang="zh-CN" altLang="en-US" sz="14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 </a:t>
            </a: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时间</a:t>
            </a:r>
            <a:r>
              <a:rPr lang="zh-CN" alt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：</a:t>
            </a:r>
            <a:r>
              <a:rPr lang="en-US" altLang="zh-CN" sz="14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20XX.9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7" name="PA-矩形 3"/>
          <p:cNvSpPr/>
          <p:nvPr>
            <p:custDataLst>
              <p:tags r:id="rId3"/>
            </p:custDataLst>
          </p:nvPr>
        </p:nvSpPr>
        <p:spPr>
          <a:xfrm>
            <a:off x="4157117" y="1717323"/>
            <a:ext cx="387776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6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202X</a:t>
            </a:r>
            <a:endParaRPr lang="zh-CN" altLang="en-US" sz="66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256006" y="3971548"/>
            <a:ext cx="5610225" cy="4154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defRPr/>
            </a:pPr>
            <a:r>
              <a:rPr lang="pt-BR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Arial" panose="020B0604020202020204" pitchFamily="34" charset="0"/>
              </a:rPr>
              <a:t>Etiam porta sem malesuada magna mollis euismod. Cum sociis natoque penatibus et magnis dis parturient montes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14:prism isContent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7999" cy="1219200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349826" y="1642427"/>
            <a:ext cx="10972800" cy="5453537"/>
            <a:chOff x="1545003" y="1476373"/>
            <a:chExt cx="7206719" cy="4274185"/>
          </a:xfrm>
        </p:grpSpPr>
        <p:pic>
          <p:nvPicPr>
            <p:cNvPr id="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4578972" y="1577808"/>
              <a:ext cx="1138781" cy="72067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矩形 6"/>
            <p:cNvSpPr/>
            <p:nvPr/>
          </p:nvSpPr>
          <p:spPr>
            <a:xfrm>
              <a:off x="1563066" y="1476373"/>
              <a:ext cx="7104662" cy="3135404"/>
            </a:xfrm>
            <a:prstGeom prst="rect">
              <a:avLst/>
            </a:prstGeom>
            <a:solidFill>
              <a:srgbClr val="FFFFFF">
                <a:alpha val="81000"/>
              </a:srgbClr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75" dirty="0"/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3828599" y="3237638"/>
            <a:ext cx="5259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/>
              <a:t>活动总体思路</a:t>
            </a:r>
            <a:endParaRPr lang="zh-CN" altLang="en-US" sz="5400" b="1" dirty="0"/>
          </a:p>
        </p:txBody>
      </p:sp>
      <p:sp>
        <p:nvSpPr>
          <p:cNvPr id="35" name="文本框 34"/>
          <p:cNvSpPr txBox="1"/>
          <p:nvPr/>
        </p:nvSpPr>
        <p:spPr>
          <a:xfrm>
            <a:off x="1374592" y="1953908"/>
            <a:ext cx="37062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haroni" panose="02010803020104030203" pitchFamily="2" charset="-79"/>
              </a:rPr>
              <a:t>PART </a:t>
            </a:r>
            <a:br>
              <a:rPr lang="en-US" altLang="zh-CN" sz="7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haroni" panose="02010803020104030203" pitchFamily="2" charset="-79"/>
              </a:rPr>
            </a:br>
            <a:r>
              <a:rPr lang="en-US" altLang="zh-CN" sz="7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haroni" panose="02010803020104030203" pitchFamily="2" charset="-79"/>
              </a:rPr>
              <a:t>ONE</a:t>
            </a:r>
            <a:endParaRPr lang="zh-CN" altLang="en-US" sz="72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Aharoni" panose="02010803020104030203" pitchFamily="2" charset="-79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442994" y="4146425"/>
            <a:ext cx="5485573" cy="627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</a:rPr>
              <a:t>请在此处添加具体内容，文字尽量言简意赅，简单说明即可，不必过于繁琐，注意版面美观度。请在此处添加具体内容，文字尽量言简意赅，简单说明即可。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ea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prism dir="r" isInverted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7999" cy="1219200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25743" y="330562"/>
            <a:ext cx="11881169" cy="7982858"/>
            <a:chOff x="1545003" y="-27631"/>
            <a:chExt cx="7206719" cy="5778189"/>
          </a:xfrm>
        </p:grpSpPr>
        <p:pic>
          <p:nvPicPr>
            <p:cNvPr id="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4578972" y="1577808"/>
              <a:ext cx="1138781" cy="72067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矩形 6"/>
            <p:cNvSpPr/>
            <p:nvPr/>
          </p:nvSpPr>
          <p:spPr>
            <a:xfrm>
              <a:off x="1563066" y="-27631"/>
              <a:ext cx="7104662" cy="4639408"/>
            </a:xfrm>
            <a:prstGeom prst="rect">
              <a:avLst/>
            </a:prstGeom>
            <a:solidFill>
              <a:srgbClr val="FFFFFF">
                <a:alpha val="81000"/>
              </a:srgbClr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75" dirty="0">
                <a:cs typeface="+mn-lt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02135" y="400879"/>
            <a:ext cx="4256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lt"/>
              </a:rPr>
              <a:t>PART ONE </a:t>
            </a:r>
            <a:r>
              <a:rPr lang="zh-CN" altLang="en-US" sz="2400" b="1" dirty="0">
                <a:cs typeface="+mn-lt"/>
              </a:rPr>
              <a:t>活动总体思路</a:t>
            </a:r>
            <a:endParaRPr lang="zh-CN" altLang="en-US" sz="2400" b="1" dirty="0">
              <a:cs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547410" y="2192105"/>
            <a:ext cx="2511088" cy="3585730"/>
            <a:chOff x="2030010" y="2192105"/>
            <a:chExt cx="2511088" cy="3585730"/>
          </a:xfrm>
        </p:grpSpPr>
        <p:sp>
          <p:nvSpPr>
            <p:cNvPr id="31" name="Rectangle: Rounded Corners 45"/>
            <p:cNvSpPr/>
            <p:nvPr/>
          </p:nvSpPr>
          <p:spPr>
            <a:xfrm>
              <a:off x="2030010" y="2192105"/>
              <a:ext cx="2511088" cy="3585730"/>
            </a:xfrm>
            <a:prstGeom prst="roundRect">
              <a:avLst>
                <a:gd name="adj" fmla="val 2217"/>
              </a:avLst>
            </a:prstGeom>
            <a:solidFill>
              <a:schemeClr val="bg1"/>
            </a:solidFill>
            <a:ln>
              <a:noFill/>
            </a:ln>
            <a:effectLst>
              <a:outerShdw blurRad="939800" dist="546100" dir="5400000" sx="85000" sy="85000" algn="t" rotWithShape="0">
                <a:schemeClr val="bg1">
                  <a:lumMod val="50000"/>
                  <a:alpha val="61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方正黑体简体" panose="02010601030101010101" pitchFamily="2" charset="-122"/>
                <a:cs typeface="+mn-lt"/>
              </a:endParaRPr>
            </a:p>
          </p:txBody>
        </p:sp>
        <p:sp>
          <p:nvSpPr>
            <p:cNvPr id="53" name="PA-文本框 6"/>
            <p:cNvSpPr txBox="1"/>
            <p:nvPr>
              <p:custDataLst>
                <p:tags r:id="rId3"/>
              </p:custDataLst>
            </p:nvPr>
          </p:nvSpPr>
          <p:spPr>
            <a:xfrm>
              <a:off x="2346928" y="3272837"/>
              <a:ext cx="1926666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600" b="1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ea typeface="+mn-lt"/>
                  <a:cs typeface="+mn-ea"/>
                  <a:sym typeface="Noto Sans S Chinese"/>
                </a:rPr>
                <a:t>添加标题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lt"/>
                <a:cs typeface="+mn-ea"/>
                <a:sym typeface="Noto Sans S Chinese"/>
              </a:endParaRPr>
            </a:p>
          </p:txBody>
        </p:sp>
        <p:sp>
          <p:nvSpPr>
            <p:cNvPr id="54" name="PA-文本框 42"/>
            <p:cNvSpPr txBox="1"/>
            <p:nvPr>
              <p:custDataLst>
                <p:tags r:id="rId4"/>
              </p:custDataLst>
            </p:nvPr>
          </p:nvSpPr>
          <p:spPr>
            <a:xfrm>
              <a:off x="2346930" y="3811365"/>
              <a:ext cx="1926664" cy="11169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6565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marL="0" marR="0" lvl="0" indent="0" algn="ctr" defTabSz="456565" rtl="0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lt"/>
                <a:cs typeface="+mn-cs"/>
                <a:sym typeface="FZHei-B01S" panose="02010601030101010101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885696" y="2192104"/>
            <a:ext cx="2511088" cy="3585730"/>
            <a:chOff x="4911096" y="2192104"/>
            <a:chExt cx="2511088" cy="3585730"/>
          </a:xfrm>
        </p:grpSpPr>
        <p:sp>
          <p:nvSpPr>
            <p:cNvPr id="33" name="Rectangle: Rounded Corners 62"/>
            <p:cNvSpPr/>
            <p:nvPr/>
          </p:nvSpPr>
          <p:spPr>
            <a:xfrm>
              <a:off x="4911096" y="2192104"/>
              <a:ext cx="2511088" cy="3585730"/>
            </a:xfrm>
            <a:prstGeom prst="roundRect">
              <a:avLst>
                <a:gd name="adj" fmla="val 2217"/>
              </a:avLst>
            </a:prstGeom>
            <a:solidFill>
              <a:schemeClr val="bg1"/>
            </a:solidFill>
            <a:ln>
              <a:noFill/>
            </a:ln>
            <a:effectLst>
              <a:outerShdw blurRad="939800" dist="546100" dir="5400000" sx="85000" sy="85000" algn="t" rotWithShape="0">
                <a:schemeClr val="bg1">
                  <a:lumMod val="50000"/>
                  <a:alpha val="61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方正黑体简体" panose="02010601030101010101" pitchFamily="2" charset="-122"/>
                <a:cs typeface="+mn-lt"/>
              </a:endParaRPr>
            </a:p>
          </p:txBody>
        </p:sp>
        <p:sp>
          <p:nvSpPr>
            <p:cNvPr id="55" name="PA-文本框 6"/>
            <p:cNvSpPr txBox="1"/>
            <p:nvPr>
              <p:custDataLst>
                <p:tags r:id="rId5"/>
              </p:custDataLst>
            </p:nvPr>
          </p:nvSpPr>
          <p:spPr>
            <a:xfrm>
              <a:off x="5203305" y="3272837"/>
              <a:ext cx="1926666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600" b="1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ea typeface="+mn-lt"/>
                  <a:cs typeface="+mn-ea"/>
                  <a:sym typeface="Noto Sans S Chinese"/>
                </a:rPr>
                <a:t>添加标题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lt"/>
                <a:cs typeface="+mn-ea"/>
                <a:sym typeface="Noto Sans S Chinese"/>
              </a:endParaRPr>
            </a:p>
          </p:txBody>
        </p:sp>
        <p:sp>
          <p:nvSpPr>
            <p:cNvPr id="56" name="PA-文本框 42"/>
            <p:cNvSpPr txBox="1"/>
            <p:nvPr>
              <p:custDataLst>
                <p:tags r:id="rId6"/>
              </p:custDataLst>
            </p:nvPr>
          </p:nvSpPr>
          <p:spPr>
            <a:xfrm>
              <a:off x="5203307" y="3811365"/>
              <a:ext cx="1926664" cy="11169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6565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lvl="0" algn="ctr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sym typeface="FZHei-B01S" panose="02010601030101010101" pitchFamily="2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223982" y="2192105"/>
            <a:ext cx="2511088" cy="3585730"/>
            <a:chOff x="7792182" y="2192105"/>
            <a:chExt cx="2511088" cy="3585730"/>
          </a:xfrm>
        </p:grpSpPr>
        <p:sp>
          <p:nvSpPr>
            <p:cNvPr id="32" name="Rectangle: Rounded Corners 48"/>
            <p:cNvSpPr/>
            <p:nvPr/>
          </p:nvSpPr>
          <p:spPr>
            <a:xfrm>
              <a:off x="7792182" y="2192105"/>
              <a:ext cx="2511088" cy="3585730"/>
            </a:xfrm>
            <a:prstGeom prst="roundRect">
              <a:avLst>
                <a:gd name="adj" fmla="val 2217"/>
              </a:avLst>
            </a:prstGeom>
            <a:solidFill>
              <a:schemeClr val="bg1"/>
            </a:solidFill>
            <a:ln>
              <a:noFill/>
            </a:ln>
            <a:effectLst>
              <a:outerShdw blurRad="939800" dist="546100" dir="5400000" sx="85000" sy="85000" algn="t" rotWithShape="0">
                <a:schemeClr val="bg1">
                  <a:lumMod val="50000"/>
                  <a:alpha val="61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方正黑体简体" panose="02010601030101010101" pitchFamily="2" charset="-122"/>
                <a:cs typeface="+mn-lt"/>
              </a:endParaRPr>
            </a:p>
          </p:txBody>
        </p:sp>
        <p:sp>
          <p:nvSpPr>
            <p:cNvPr id="57" name="PA-文本框 6"/>
            <p:cNvSpPr txBox="1"/>
            <p:nvPr>
              <p:custDataLst>
                <p:tags r:id="rId7"/>
              </p:custDataLst>
            </p:nvPr>
          </p:nvSpPr>
          <p:spPr>
            <a:xfrm>
              <a:off x="8030741" y="3272837"/>
              <a:ext cx="1926666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600" b="1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ea typeface="+mn-lt"/>
                  <a:cs typeface="+mn-ea"/>
                  <a:sym typeface="Noto Sans S Chinese"/>
                </a:rPr>
                <a:t>添加标题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lt"/>
                <a:cs typeface="+mn-ea"/>
                <a:sym typeface="Noto Sans S Chinese"/>
              </a:endParaRPr>
            </a:p>
          </p:txBody>
        </p:sp>
        <p:sp>
          <p:nvSpPr>
            <p:cNvPr id="58" name="PA-文本框 42"/>
            <p:cNvSpPr txBox="1"/>
            <p:nvPr>
              <p:custDataLst>
                <p:tags r:id="rId8"/>
              </p:custDataLst>
            </p:nvPr>
          </p:nvSpPr>
          <p:spPr>
            <a:xfrm>
              <a:off x="8030743" y="3811365"/>
              <a:ext cx="1926664" cy="11169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6565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lvl="0" algn="ctr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sym typeface="FZHei-B01S" panose="02010601030101010101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515698" y="1666851"/>
            <a:ext cx="967182" cy="967182"/>
            <a:chOff x="4541098" y="1666851"/>
            <a:chExt cx="967182" cy="967182"/>
          </a:xfrm>
        </p:grpSpPr>
        <p:sp>
          <p:nvSpPr>
            <p:cNvPr id="39" name="5"/>
            <p:cNvSpPr/>
            <p:nvPr>
              <p:custDataLst>
                <p:tags r:id="rId9"/>
              </p:custDataLst>
            </p:nvPr>
          </p:nvSpPr>
          <p:spPr bwMode="auto">
            <a:xfrm>
              <a:off x="4541098" y="1666851"/>
              <a:ext cx="967182" cy="967182"/>
            </a:xfrm>
            <a:prstGeom prst="ellipse">
              <a:avLst/>
            </a:prstGeom>
            <a:solidFill>
              <a:srgbClr val="FFA300"/>
            </a:solidFill>
            <a:ln w="101600">
              <a:solidFill>
                <a:schemeClr val="bg1">
                  <a:lumMod val="75000"/>
                </a:schemeClr>
              </a:solidFill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lt"/>
                <a:sym typeface="+mn-lt"/>
              </a:endParaRPr>
            </a:p>
          </p:txBody>
        </p:sp>
        <p:sp>
          <p:nvSpPr>
            <p:cNvPr id="40" name="2"/>
            <p:cNvSpPr/>
            <p:nvPr>
              <p:custDataLst>
                <p:tags r:id="rId10"/>
              </p:custDataLst>
            </p:nvPr>
          </p:nvSpPr>
          <p:spPr bwMode="auto">
            <a:xfrm>
              <a:off x="4786130" y="1947733"/>
              <a:ext cx="477120" cy="406688"/>
            </a:xfrm>
            <a:custGeom>
              <a:avLst/>
              <a:gdLst/>
              <a:ahLst/>
              <a:cxnLst>
                <a:cxn ang="0">
                  <a:pos x="36" y="111"/>
                </a:cxn>
                <a:cxn ang="0">
                  <a:pos x="23" y="104"/>
                </a:cxn>
                <a:cxn ang="0">
                  <a:pos x="22" y="104"/>
                </a:cxn>
                <a:cxn ang="0">
                  <a:pos x="22" y="65"/>
                </a:cxn>
                <a:cxn ang="0">
                  <a:pos x="55" y="32"/>
                </a:cxn>
                <a:cxn ang="0">
                  <a:pos x="75" y="12"/>
                </a:cxn>
                <a:cxn ang="0">
                  <a:pos x="111" y="16"/>
                </a:cxn>
                <a:cxn ang="0">
                  <a:pos x="123" y="55"/>
                </a:cxn>
                <a:cxn ang="0">
                  <a:pos x="76" y="104"/>
                </a:cxn>
                <a:cxn ang="0">
                  <a:pos x="69" y="104"/>
                </a:cxn>
                <a:cxn ang="0">
                  <a:pos x="69" y="97"/>
                </a:cxn>
                <a:cxn ang="0">
                  <a:pos x="115" y="49"/>
                </a:cxn>
                <a:cxn ang="0">
                  <a:pos x="104" y="23"/>
                </a:cxn>
                <a:cxn ang="0">
                  <a:pos x="83" y="19"/>
                </a:cxn>
                <a:cxn ang="0">
                  <a:pos x="62" y="40"/>
                </a:cxn>
                <a:cxn ang="0">
                  <a:pos x="30" y="72"/>
                </a:cxn>
                <a:cxn ang="0">
                  <a:pos x="30" y="97"/>
                </a:cxn>
                <a:cxn ang="0">
                  <a:pos x="30" y="97"/>
                </a:cxn>
                <a:cxn ang="0">
                  <a:pos x="43" y="96"/>
                </a:cxn>
                <a:cxn ang="0">
                  <a:pos x="52" y="88"/>
                </a:cxn>
                <a:cxn ang="0">
                  <a:pos x="88" y="51"/>
                </a:cxn>
                <a:cxn ang="0">
                  <a:pos x="89" y="44"/>
                </a:cxn>
                <a:cxn ang="0">
                  <a:pos x="81" y="48"/>
                </a:cxn>
                <a:cxn ang="0">
                  <a:pos x="47" y="82"/>
                </a:cxn>
                <a:cxn ang="0">
                  <a:pos x="39" y="82"/>
                </a:cxn>
                <a:cxn ang="0">
                  <a:pos x="40" y="74"/>
                </a:cxn>
                <a:cxn ang="0">
                  <a:pos x="73" y="41"/>
                </a:cxn>
                <a:cxn ang="0">
                  <a:pos x="96" y="36"/>
                </a:cxn>
                <a:cxn ang="0">
                  <a:pos x="96" y="58"/>
                </a:cxn>
                <a:cxn ang="0">
                  <a:pos x="59" y="95"/>
                </a:cxn>
                <a:cxn ang="0">
                  <a:pos x="50" y="104"/>
                </a:cxn>
                <a:cxn ang="0">
                  <a:pos x="36" y="111"/>
                </a:cxn>
              </a:cxnLst>
              <a:rect l="0" t="0" r="r" b="b"/>
              <a:pathLst>
                <a:path w="130" h="111">
                  <a:moveTo>
                    <a:pt x="36" y="111"/>
                  </a:moveTo>
                  <a:cubicBezTo>
                    <a:pt x="31" y="111"/>
                    <a:pt x="27" y="109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18" y="100"/>
                    <a:pt x="0" y="85"/>
                    <a:pt x="22" y="65"/>
                  </a:cubicBezTo>
                  <a:cubicBezTo>
                    <a:pt x="31" y="56"/>
                    <a:pt x="43" y="44"/>
                    <a:pt x="55" y="32"/>
                  </a:cubicBezTo>
                  <a:cubicBezTo>
                    <a:pt x="61" y="26"/>
                    <a:pt x="68" y="19"/>
                    <a:pt x="75" y="12"/>
                  </a:cubicBezTo>
                  <a:cubicBezTo>
                    <a:pt x="88" y="0"/>
                    <a:pt x="97" y="2"/>
                    <a:pt x="111" y="16"/>
                  </a:cubicBezTo>
                  <a:cubicBezTo>
                    <a:pt x="127" y="32"/>
                    <a:pt x="130" y="47"/>
                    <a:pt x="123" y="55"/>
                  </a:cubicBezTo>
                  <a:cubicBezTo>
                    <a:pt x="114" y="66"/>
                    <a:pt x="78" y="103"/>
                    <a:pt x="76" y="104"/>
                  </a:cubicBezTo>
                  <a:cubicBezTo>
                    <a:pt x="74" y="106"/>
                    <a:pt x="71" y="106"/>
                    <a:pt x="69" y="104"/>
                  </a:cubicBezTo>
                  <a:cubicBezTo>
                    <a:pt x="67" y="102"/>
                    <a:pt x="67" y="99"/>
                    <a:pt x="69" y="97"/>
                  </a:cubicBezTo>
                  <a:cubicBezTo>
                    <a:pt x="69" y="96"/>
                    <a:pt x="106" y="59"/>
                    <a:pt x="115" y="49"/>
                  </a:cubicBezTo>
                  <a:cubicBezTo>
                    <a:pt x="118" y="46"/>
                    <a:pt x="118" y="37"/>
                    <a:pt x="104" y="23"/>
                  </a:cubicBezTo>
                  <a:cubicBezTo>
                    <a:pt x="95" y="15"/>
                    <a:pt x="93" y="9"/>
                    <a:pt x="83" y="19"/>
                  </a:cubicBezTo>
                  <a:cubicBezTo>
                    <a:pt x="76" y="26"/>
                    <a:pt x="69" y="33"/>
                    <a:pt x="62" y="40"/>
                  </a:cubicBezTo>
                  <a:cubicBezTo>
                    <a:pt x="50" y="52"/>
                    <a:pt x="38" y="63"/>
                    <a:pt x="30" y="72"/>
                  </a:cubicBezTo>
                  <a:cubicBezTo>
                    <a:pt x="16" y="85"/>
                    <a:pt x="25" y="92"/>
                    <a:pt x="30" y="97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34" y="101"/>
                    <a:pt x="37" y="102"/>
                    <a:pt x="43" y="96"/>
                  </a:cubicBezTo>
                  <a:cubicBezTo>
                    <a:pt x="44" y="95"/>
                    <a:pt x="47" y="92"/>
                    <a:pt x="52" y="88"/>
                  </a:cubicBezTo>
                  <a:cubicBezTo>
                    <a:pt x="63" y="77"/>
                    <a:pt x="84" y="57"/>
                    <a:pt x="88" y="51"/>
                  </a:cubicBezTo>
                  <a:cubicBezTo>
                    <a:pt x="89" y="50"/>
                    <a:pt x="91" y="46"/>
                    <a:pt x="89" y="44"/>
                  </a:cubicBezTo>
                  <a:cubicBezTo>
                    <a:pt x="87" y="42"/>
                    <a:pt x="82" y="46"/>
                    <a:pt x="81" y="48"/>
                  </a:cubicBezTo>
                  <a:cubicBezTo>
                    <a:pt x="66" y="63"/>
                    <a:pt x="47" y="82"/>
                    <a:pt x="47" y="82"/>
                  </a:cubicBezTo>
                  <a:cubicBezTo>
                    <a:pt x="45" y="84"/>
                    <a:pt x="41" y="84"/>
                    <a:pt x="39" y="82"/>
                  </a:cubicBezTo>
                  <a:cubicBezTo>
                    <a:pt x="37" y="80"/>
                    <a:pt x="37" y="76"/>
                    <a:pt x="40" y="74"/>
                  </a:cubicBezTo>
                  <a:cubicBezTo>
                    <a:pt x="40" y="74"/>
                    <a:pt x="59" y="56"/>
                    <a:pt x="73" y="41"/>
                  </a:cubicBezTo>
                  <a:cubicBezTo>
                    <a:pt x="82" y="31"/>
                    <a:pt x="91" y="32"/>
                    <a:pt x="96" y="36"/>
                  </a:cubicBezTo>
                  <a:cubicBezTo>
                    <a:pt x="102" y="42"/>
                    <a:pt x="101" y="52"/>
                    <a:pt x="96" y="58"/>
                  </a:cubicBezTo>
                  <a:cubicBezTo>
                    <a:pt x="92" y="63"/>
                    <a:pt x="75" y="79"/>
                    <a:pt x="59" y="95"/>
                  </a:cubicBezTo>
                  <a:cubicBezTo>
                    <a:pt x="55" y="99"/>
                    <a:pt x="52" y="102"/>
                    <a:pt x="50" y="104"/>
                  </a:cubicBezTo>
                  <a:cubicBezTo>
                    <a:pt x="45" y="108"/>
                    <a:pt x="41" y="111"/>
                    <a:pt x="36" y="11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lt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978952" y="1667486"/>
            <a:ext cx="967182" cy="967182"/>
            <a:chOff x="7547152" y="1667486"/>
            <a:chExt cx="967182" cy="967182"/>
          </a:xfrm>
        </p:grpSpPr>
        <p:sp>
          <p:nvSpPr>
            <p:cNvPr id="41" name="5"/>
            <p:cNvSpPr/>
            <p:nvPr>
              <p:custDataLst>
                <p:tags r:id="rId11"/>
              </p:custDataLst>
            </p:nvPr>
          </p:nvSpPr>
          <p:spPr bwMode="auto">
            <a:xfrm>
              <a:off x="7547152" y="1667486"/>
              <a:ext cx="967182" cy="967182"/>
            </a:xfrm>
            <a:prstGeom prst="ellipse">
              <a:avLst/>
            </a:prstGeom>
            <a:solidFill>
              <a:srgbClr val="1BA98F"/>
            </a:solidFill>
            <a:ln w="101600">
              <a:solidFill>
                <a:schemeClr val="bg1">
                  <a:lumMod val="75000"/>
                </a:schemeClr>
              </a:solidFill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lt"/>
                <a:sym typeface="+mn-lt"/>
              </a:endParaRPr>
            </a:p>
          </p:txBody>
        </p:sp>
        <p:sp>
          <p:nvSpPr>
            <p:cNvPr id="42" name="8"/>
            <p:cNvSpPr/>
            <p:nvPr>
              <p:custDataLst>
                <p:tags r:id="rId12"/>
              </p:custDataLst>
            </p:nvPr>
          </p:nvSpPr>
          <p:spPr bwMode="auto">
            <a:xfrm>
              <a:off x="7855294" y="1883789"/>
              <a:ext cx="395326" cy="295356"/>
            </a:xfrm>
            <a:custGeom>
              <a:avLst/>
              <a:gdLst/>
              <a:ahLst/>
              <a:cxnLst>
                <a:cxn ang="0">
                  <a:pos x="19" y="64"/>
                </a:cxn>
                <a:cxn ang="0">
                  <a:pos x="0" y="79"/>
                </a:cxn>
                <a:cxn ang="0">
                  <a:pos x="8" y="81"/>
                </a:cxn>
                <a:cxn ang="0">
                  <a:pos x="25" y="67"/>
                </a:cxn>
                <a:cxn ang="0">
                  <a:pos x="78" y="53"/>
                </a:cxn>
                <a:cxn ang="0">
                  <a:pos x="66" y="44"/>
                </a:cxn>
                <a:cxn ang="0">
                  <a:pos x="92" y="44"/>
                </a:cxn>
                <a:cxn ang="0">
                  <a:pos x="108" y="9"/>
                </a:cxn>
                <a:cxn ang="0">
                  <a:pos x="19" y="64"/>
                </a:cxn>
                <a:cxn ang="0">
                  <a:pos x="28" y="60"/>
                </a:cxn>
                <a:cxn ang="0">
                  <a:pos x="28" y="60"/>
                </a:cxn>
                <a:cxn ang="0">
                  <a:pos x="100" y="14"/>
                </a:cxn>
                <a:cxn ang="0">
                  <a:pos x="28" y="60"/>
                </a:cxn>
              </a:cxnLst>
              <a:rect l="0" t="0" r="r" b="b"/>
              <a:pathLst>
                <a:path w="108" h="81">
                  <a:moveTo>
                    <a:pt x="19" y="64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58" y="66"/>
                    <a:pt x="78" y="53"/>
                    <a:pt x="78" y="53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44"/>
                    <a:pt x="87" y="42"/>
                    <a:pt x="92" y="44"/>
                  </a:cubicBezTo>
                  <a:cubicBezTo>
                    <a:pt x="97" y="42"/>
                    <a:pt x="106" y="34"/>
                    <a:pt x="108" y="9"/>
                  </a:cubicBezTo>
                  <a:cubicBezTo>
                    <a:pt x="49" y="0"/>
                    <a:pt x="34" y="33"/>
                    <a:pt x="19" y="64"/>
                  </a:cubicBezTo>
                  <a:close/>
                  <a:moveTo>
                    <a:pt x="28" y="60"/>
                  </a:moveTo>
                  <a:cubicBezTo>
                    <a:pt x="28" y="60"/>
                    <a:pt x="28" y="60"/>
                    <a:pt x="28" y="60"/>
                  </a:cubicBezTo>
                  <a:cubicBezTo>
                    <a:pt x="33" y="54"/>
                    <a:pt x="66" y="21"/>
                    <a:pt x="100" y="14"/>
                  </a:cubicBezTo>
                  <a:cubicBezTo>
                    <a:pt x="81" y="20"/>
                    <a:pt x="37" y="54"/>
                    <a:pt x="28" y="6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lt"/>
                <a:sym typeface="+mn-lt"/>
              </a:endParaRPr>
            </a:p>
          </p:txBody>
        </p:sp>
        <p:sp>
          <p:nvSpPr>
            <p:cNvPr id="49" name="7"/>
            <p:cNvSpPr/>
            <p:nvPr>
              <p:custDataLst>
                <p:tags r:id="rId13"/>
              </p:custDataLst>
            </p:nvPr>
          </p:nvSpPr>
          <p:spPr bwMode="auto">
            <a:xfrm>
              <a:off x="7842165" y="2190950"/>
              <a:ext cx="188578" cy="136320"/>
            </a:xfrm>
            <a:custGeom>
              <a:avLst/>
              <a:gdLst/>
              <a:ahLst/>
              <a:cxnLst>
                <a:cxn ang="0">
                  <a:pos x="44" y="8"/>
                </a:cxn>
                <a:cxn ang="0">
                  <a:pos x="36" y="8"/>
                </a:cxn>
                <a:cxn ang="0">
                  <a:pos x="29" y="0"/>
                </a:cxn>
                <a:cxn ang="0">
                  <a:pos x="22" y="0"/>
                </a:cxn>
                <a:cxn ang="0">
                  <a:pos x="15" y="8"/>
                </a:cxn>
                <a:cxn ang="0">
                  <a:pos x="7" y="8"/>
                </a:cxn>
                <a:cxn ang="0">
                  <a:pos x="0" y="15"/>
                </a:cxn>
                <a:cxn ang="0">
                  <a:pos x="0" y="29"/>
                </a:cxn>
                <a:cxn ang="0">
                  <a:pos x="7" y="37"/>
                </a:cxn>
                <a:cxn ang="0">
                  <a:pos x="44" y="37"/>
                </a:cxn>
                <a:cxn ang="0">
                  <a:pos x="51" y="29"/>
                </a:cxn>
                <a:cxn ang="0">
                  <a:pos x="51" y="15"/>
                </a:cxn>
                <a:cxn ang="0">
                  <a:pos x="44" y="8"/>
                </a:cxn>
              </a:cxnLst>
              <a:rect l="0" t="0" r="r" b="b"/>
              <a:pathLst>
                <a:path w="51" h="37">
                  <a:moveTo>
                    <a:pt x="44" y="8"/>
                  </a:moveTo>
                  <a:cubicBezTo>
                    <a:pt x="36" y="8"/>
                    <a:pt x="36" y="8"/>
                    <a:pt x="36" y="8"/>
                  </a:cubicBezTo>
                  <a:cubicBezTo>
                    <a:pt x="36" y="4"/>
                    <a:pt x="33" y="0"/>
                    <a:pt x="29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8" y="0"/>
                    <a:pt x="15" y="4"/>
                    <a:pt x="15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3" y="8"/>
                    <a:pt x="0" y="11"/>
                    <a:pt x="0" y="1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3"/>
                    <a:pt x="3" y="37"/>
                    <a:pt x="7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8" y="37"/>
                    <a:pt x="51" y="33"/>
                    <a:pt x="51" y="29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1"/>
                    <a:pt x="48" y="8"/>
                    <a:pt x="44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lt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267348" y="1671296"/>
            <a:ext cx="967182" cy="967182"/>
            <a:chOff x="1749948" y="1671296"/>
            <a:chExt cx="967182" cy="967182"/>
          </a:xfrm>
        </p:grpSpPr>
        <p:sp>
          <p:nvSpPr>
            <p:cNvPr id="50" name="8"/>
            <p:cNvSpPr/>
            <p:nvPr>
              <p:custDataLst>
                <p:tags r:id="rId14"/>
              </p:custDataLst>
            </p:nvPr>
          </p:nvSpPr>
          <p:spPr bwMode="auto">
            <a:xfrm>
              <a:off x="1749948" y="1671296"/>
              <a:ext cx="967182" cy="967182"/>
            </a:xfrm>
            <a:prstGeom prst="ellipse">
              <a:avLst/>
            </a:prstGeom>
            <a:solidFill>
              <a:srgbClr val="FB4631"/>
            </a:solidFill>
            <a:ln w="101600">
              <a:solidFill>
                <a:schemeClr val="bg1">
                  <a:lumMod val="75000"/>
                </a:schemeClr>
              </a:solidFill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lt"/>
                <a:sym typeface="+mn-lt"/>
              </a:endParaRPr>
            </a:p>
          </p:txBody>
        </p:sp>
        <p:sp>
          <p:nvSpPr>
            <p:cNvPr id="51" name="5"/>
            <p:cNvSpPr/>
            <p:nvPr>
              <p:custDataLst>
                <p:tags r:id="rId15"/>
              </p:custDataLst>
            </p:nvPr>
          </p:nvSpPr>
          <p:spPr bwMode="auto">
            <a:xfrm>
              <a:off x="2081317" y="1944053"/>
              <a:ext cx="304446" cy="420316"/>
            </a:xfrm>
            <a:custGeom>
              <a:avLst/>
              <a:gdLst/>
              <a:ahLst/>
              <a:cxnLst>
                <a:cxn ang="0">
                  <a:pos x="78" y="11"/>
                </a:cxn>
                <a:cxn ang="0">
                  <a:pos x="84" y="11"/>
                </a:cxn>
                <a:cxn ang="0">
                  <a:pos x="84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7" y="11"/>
                </a:cxn>
                <a:cxn ang="0">
                  <a:pos x="30" y="52"/>
                </a:cxn>
                <a:cxn ang="0">
                  <a:pos x="30" y="64"/>
                </a:cxn>
                <a:cxn ang="0">
                  <a:pos x="8" y="105"/>
                </a:cxn>
                <a:cxn ang="0">
                  <a:pos x="0" y="105"/>
                </a:cxn>
                <a:cxn ang="0">
                  <a:pos x="0" y="116"/>
                </a:cxn>
                <a:cxn ang="0">
                  <a:pos x="84" y="116"/>
                </a:cxn>
                <a:cxn ang="0">
                  <a:pos x="84" y="105"/>
                </a:cxn>
                <a:cxn ang="0">
                  <a:pos x="78" y="105"/>
                </a:cxn>
                <a:cxn ang="0">
                  <a:pos x="55" y="64"/>
                </a:cxn>
                <a:cxn ang="0">
                  <a:pos x="55" y="52"/>
                </a:cxn>
                <a:cxn ang="0">
                  <a:pos x="78" y="11"/>
                </a:cxn>
                <a:cxn ang="0">
                  <a:pos x="52" y="69"/>
                </a:cxn>
                <a:cxn ang="0">
                  <a:pos x="72" y="105"/>
                </a:cxn>
                <a:cxn ang="0">
                  <a:pos x="67" y="105"/>
                </a:cxn>
                <a:cxn ang="0">
                  <a:pos x="56" y="93"/>
                </a:cxn>
                <a:cxn ang="0">
                  <a:pos x="43" y="77"/>
                </a:cxn>
                <a:cxn ang="0">
                  <a:pos x="30" y="93"/>
                </a:cxn>
                <a:cxn ang="0">
                  <a:pos x="20" y="105"/>
                </a:cxn>
                <a:cxn ang="0">
                  <a:pos x="13" y="105"/>
                </a:cxn>
                <a:cxn ang="0">
                  <a:pos x="34" y="69"/>
                </a:cxn>
                <a:cxn ang="0">
                  <a:pos x="36" y="69"/>
                </a:cxn>
                <a:cxn ang="0">
                  <a:pos x="36" y="48"/>
                </a:cxn>
                <a:cxn ang="0">
                  <a:pos x="34" y="47"/>
                </a:cxn>
                <a:cxn ang="0">
                  <a:pos x="13" y="11"/>
                </a:cxn>
                <a:cxn ang="0">
                  <a:pos x="72" y="11"/>
                </a:cxn>
                <a:cxn ang="0">
                  <a:pos x="52" y="47"/>
                </a:cxn>
                <a:cxn ang="0">
                  <a:pos x="49" y="48"/>
                </a:cxn>
                <a:cxn ang="0">
                  <a:pos x="49" y="69"/>
                </a:cxn>
                <a:cxn ang="0">
                  <a:pos x="52" y="69"/>
                </a:cxn>
              </a:cxnLst>
              <a:rect l="0" t="0" r="r" b="b"/>
              <a:pathLst>
                <a:path w="84" h="116">
                  <a:moveTo>
                    <a:pt x="78" y="11"/>
                  </a:moveTo>
                  <a:cubicBezTo>
                    <a:pt x="84" y="11"/>
                    <a:pt x="84" y="11"/>
                    <a:pt x="84" y="11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33"/>
                    <a:pt x="16" y="48"/>
                    <a:pt x="30" y="52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17" y="69"/>
                    <a:pt x="9" y="83"/>
                    <a:pt x="8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05"/>
                    <a:pt x="84" y="105"/>
                    <a:pt x="84" y="105"/>
                  </a:cubicBezTo>
                  <a:cubicBezTo>
                    <a:pt x="78" y="105"/>
                    <a:pt x="78" y="105"/>
                    <a:pt x="78" y="105"/>
                  </a:cubicBezTo>
                  <a:cubicBezTo>
                    <a:pt x="77" y="83"/>
                    <a:pt x="69" y="69"/>
                    <a:pt x="55" y="64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69" y="48"/>
                    <a:pt x="77" y="33"/>
                    <a:pt x="78" y="11"/>
                  </a:cubicBezTo>
                  <a:close/>
                  <a:moveTo>
                    <a:pt x="52" y="69"/>
                  </a:moveTo>
                  <a:cubicBezTo>
                    <a:pt x="67" y="73"/>
                    <a:pt x="72" y="90"/>
                    <a:pt x="72" y="105"/>
                  </a:cubicBezTo>
                  <a:cubicBezTo>
                    <a:pt x="67" y="105"/>
                    <a:pt x="67" y="105"/>
                    <a:pt x="67" y="105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30" y="93"/>
                    <a:pt x="30" y="93"/>
                    <a:pt x="30" y="93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14" y="90"/>
                    <a:pt x="18" y="73"/>
                    <a:pt x="34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18" y="43"/>
                    <a:pt x="14" y="27"/>
                    <a:pt x="13" y="11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2" y="27"/>
                    <a:pt x="67" y="43"/>
                    <a:pt x="52" y="47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69"/>
                    <a:pt x="49" y="69"/>
                    <a:pt x="49" y="69"/>
                  </a:cubicBezTo>
                  <a:lnTo>
                    <a:pt x="52" y="6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lt"/>
                <a:sym typeface="+mn-lt"/>
              </a:endParaRPr>
            </a:p>
          </p:txBody>
        </p:sp>
        <p:sp>
          <p:nvSpPr>
            <p:cNvPr id="52" name="7"/>
            <p:cNvSpPr/>
            <p:nvPr>
              <p:custDataLst>
                <p:tags r:id="rId16"/>
              </p:custDataLst>
            </p:nvPr>
          </p:nvSpPr>
          <p:spPr bwMode="auto">
            <a:xfrm>
              <a:off x="2200625" y="2042073"/>
              <a:ext cx="86336" cy="49984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0"/>
                </a:cxn>
                <a:cxn ang="0">
                  <a:pos x="9" y="11"/>
                </a:cxn>
                <a:cxn ang="0">
                  <a:pos x="19" y="22"/>
                </a:cxn>
                <a:cxn ang="0">
                  <a:pos x="29" y="11"/>
                </a:cxn>
                <a:cxn ang="0">
                  <a:pos x="38" y="0"/>
                </a:cxn>
              </a:cxnLst>
              <a:rect l="0" t="0" r="r" b="b"/>
              <a:pathLst>
                <a:path w="38" h="22">
                  <a:moveTo>
                    <a:pt x="38" y="0"/>
                  </a:moveTo>
                  <a:lnTo>
                    <a:pt x="0" y="0"/>
                  </a:lnTo>
                  <a:lnTo>
                    <a:pt x="9" y="11"/>
                  </a:lnTo>
                  <a:lnTo>
                    <a:pt x="19" y="22"/>
                  </a:lnTo>
                  <a:lnTo>
                    <a:pt x="29" y="1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lt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14:window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7999" cy="1219200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09233" y="246742"/>
            <a:ext cx="11881169" cy="7982858"/>
            <a:chOff x="1545003" y="-27631"/>
            <a:chExt cx="7206719" cy="5778189"/>
          </a:xfrm>
        </p:grpSpPr>
        <p:pic>
          <p:nvPicPr>
            <p:cNvPr id="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4578972" y="1577808"/>
              <a:ext cx="1138781" cy="72067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矩形 6"/>
            <p:cNvSpPr/>
            <p:nvPr/>
          </p:nvSpPr>
          <p:spPr>
            <a:xfrm>
              <a:off x="1563066" y="-27631"/>
              <a:ext cx="7104662" cy="4639408"/>
            </a:xfrm>
            <a:prstGeom prst="rect">
              <a:avLst/>
            </a:prstGeom>
            <a:solidFill>
              <a:srgbClr val="FFFFFF">
                <a:alpha val="81000"/>
              </a:srgbClr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75" dirty="0">
                <a:cs typeface="+mn-lt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02135" y="400879"/>
            <a:ext cx="4256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lt"/>
              </a:rPr>
              <a:t>PART ONE </a:t>
            </a:r>
            <a:r>
              <a:rPr lang="zh-CN" altLang="en-US" sz="2400" b="1" dirty="0">
                <a:cs typeface="+mn-lt"/>
              </a:rPr>
              <a:t>活动总体思路</a:t>
            </a:r>
            <a:endParaRPr lang="zh-CN" altLang="en-US" sz="2400" b="1" dirty="0">
              <a:cs typeface="+mn-lt"/>
            </a:endParaRPr>
          </a:p>
        </p:txBody>
      </p:sp>
      <p:grpSp>
        <p:nvGrpSpPr>
          <p:cNvPr id="26" name="PA_库_组合 25"/>
          <p:cNvGrpSpPr/>
          <p:nvPr>
            <p:custDataLst>
              <p:tags r:id="rId3"/>
            </p:custDataLst>
          </p:nvPr>
        </p:nvGrpSpPr>
        <p:grpSpPr>
          <a:xfrm>
            <a:off x="1537961" y="1742963"/>
            <a:ext cx="1579528" cy="1579528"/>
            <a:chOff x="1293357" y="1526073"/>
            <a:chExt cx="1933578" cy="1933578"/>
          </a:xfrm>
        </p:grpSpPr>
        <p:sp>
          <p:nvSpPr>
            <p:cNvPr id="33" name="任意多边形: 形状 32"/>
            <p:cNvSpPr/>
            <p:nvPr/>
          </p:nvSpPr>
          <p:spPr>
            <a:xfrm>
              <a:off x="1293357" y="1526073"/>
              <a:ext cx="1933578" cy="1933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w="25400" cap="flat" cmpd="sng" algn="ctr">
              <a:solidFill>
                <a:srgbClr val="1BA98F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>
                      <a:lumMod val="100000"/>
                    </a:schemeClr>
                  </a:solidFill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  <p:sp>
          <p:nvSpPr>
            <p:cNvPr id="34" name="任意多边形: 形状 33"/>
            <p:cNvSpPr/>
            <p:nvPr/>
          </p:nvSpPr>
          <p:spPr>
            <a:xfrm>
              <a:off x="1361621" y="1602921"/>
              <a:ext cx="1797051" cy="1797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1BA98F"/>
            </a:solidFill>
            <a:ln w="25400">
              <a:solidFill>
                <a:srgbClr val="1BA98F">
                  <a:alpha val="0"/>
                </a:srgbClr>
              </a:solidFill>
              <a:miter lim="4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  <p:sp>
          <p:nvSpPr>
            <p:cNvPr id="35" name="任意多边形: 形状 34"/>
            <p:cNvSpPr/>
            <p:nvPr/>
          </p:nvSpPr>
          <p:spPr>
            <a:xfrm>
              <a:off x="2629105" y="1620284"/>
              <a:ext cx="529566" cy="529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>
                      <a:lumMod val="100000"/>
                    </a:schemeClr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  <p:sp>
          <p:nvSpPr>
            <p:cNvPr id="36" name="任意多边形: 形状 35"/>
            <p:cNvSpPr/>
            <p:nvPr/>
          </p:nvSpPr>
          <p:spPr>
            <a:xfrm>
              <a:off x="1769419" y="2004617"/>
              <a:ext cx="1014602" cy="976490"/>
            </a:xfrm>
            <a:custGeom>
              <a:avLst/>
              <a:gdLst>
                <a:gd name="connsiteX0" fmla="*/ 87400 w 338138"/>
                <a:gd name="connsiteY0" fmla="*/ 185737 h 325437"/>
                <a:gd name="connsiteX1" fmla="*/ 90049 w 338138"/>
                <a:gd name="connsiteY1" fmla="*/ 185737 h 325437"/>
                <a:gd name="connsiteX2" fmla="*/ 92697 w 338138"/>
                <a:gd name="connsiteY2" fmla="*/ 187043 h 325437"/>
                <a:gd name="connsiteX3" fmla="*/ 119182 w 338138"/>
                <a:gd name="connsiteY3" fmla="*/ 198793 h 325437"/>
                <a:gd name="connsiteX4" fmla="*/ 121831 w 338138"/>
                <a:gd name="connsiteY4" fmla="*/ 201405 h 325437"/>
                <a:gd name="connsiteX5" fmla="*/ 131101 w 338138"/>
                <a:gd name="connsiteY5" fmla="*/ 226211 h 325437"/>
                <a:gd name="connsiteX6" fmla="*/ 141694 w 338138"/>
                <a:gd name="connsiteY6" fmla="*/ 201405 h 325437"/>
                <a:gd name="connsiteX7" fmla="*/ 144343 w 338138"/>
                <a:gd name="connsiteY7" fmla="*/ 198793 h 325437"/>
                <a:gd name="connsiteX8" fmla="*/ 170828 w 338138"/>
                <a:gd name="connsiteY8" fmla="*/ 187043 h 325437"/>
                <a:gd name="connsiteX9" fmla="*/ 173476 w 338138"/>
                <a:gd name="connsiteY9" fmla="*/ 185737 h 325437"/>
                <a:gd name="connsiteX10" fmla="*/ 176125 w 338138"/>
                <a:gd name="connsiteY10" fmla="*/ 185737 h 325437"/>
                <a:gd name="connsiteX11" fmla="*/ 237040 w 338138"/>
                <a:gd name="connsiteY11" fmla="*/ 219683 h 325437"/>
                <a:gd name="connsiteX12" fmla="*/ 263525 w 338138"/>
                <a:gd name="connsiteY12" fmla="*/ 281047 h 325437"/>
                <a:gd name="connsiteX13" fmla="*/ 263525 w 338138"/>
                <a:gd name="connsiteY13" fmla="*/ 283658 h 325437"/>
                <a:gd name="connsiteX14" fmla="*/ 131101 w 338138"/>
                <a:gd name="connsiteY14" fmla="*/ 325437 h 325437"/>
                <a:gd name="connsiteX15" fmla="*/ 0 w 338138"/>
                <a:gd name="connsiteY15" fmla="*/ 283658 h 325437"/>
                <a:gd name="connsiteX16" fmla="*/ 0 w 338138"/>
                <a:gd name="connsiteY16" fmla="*/ 281047 h 325437"/>
                <a:gd name="connsiteX17" fmla="*/ 26485 w 338138"/>
                <a:gd name="connsiteY17" fmla="*/ 219683 h 325437"/>
                <a:gd name="connsiteX18" fmla="*/ 87400 w 338138"/>
                <a:gd name="connsiteY18" fmla="*/ 185737 h 325437"/>
                <a:gd name="connsiteX19" fmla="*/ 131108 w 338138"/>
                <a:gd name="connsiteY19" fmla="*/ 25400 h 325437"/>
                <a:gd name="connsiteX20" fmla="*/ 186098 w 338138"/>
                <a:gd name="connsiteY20" fmla="*/ 46600 h 325437"/>
                <a:gd name="connsiteX21" fmla="*/ 195263 w 338138"/>
                <a:gd name="connsiteY21" fmla="*/ 77075 h 325437"/>
                <a:gd name="connsiteX22" fmla="*/ 191335 w 338138"/>
                <a:gd name="connsiteY22" fmla="*/ 89000 h 325437"/>
                <a:gd name="connsiteX23" fmla="*/ 191335 w 338138"/>
                <a:gd name="connsiteY23" fmla="*/ 135375 h 325437"/>
                <a:gd name="connsiteX24" fmla="*/ 192645 w 338138"/>
                <a:gd name="connsiteY24" fmla="*/ 143325 h 325437"/>
                <a:gd name="connsiteX25" fmla="*/ 157294 w 338138"/>
                <a:gd name="connsiteY25" fmla="*/ 145975 h 325437"/>
                <a:gd name="connsiteX26" fmla="*/ 153366 w 338138"/>
                <a:gd name="connsiteY26" fmla="*/ 145975 h 325437"/>
                <a:gd name="connsiteX27" fmla="*/ 141583 w 338138"/>
                <a:gd name="connsiteY27" fmla="*/ 142000 h 325437"/>
                <a:gd name="connsiteX28" fmla="*/ 128490 w 338138"/>
                <a:gd name="connsiteY28" fmla="*/ 142000 h 325437"/>
                <a:gd name="connsiteX29" fmla="*/ 110160 w 338138"/>
                <a:gd name="connsiteY29" fmla="*/ 159225 h 325437"/>
                <a:gd name="connsiteX30" fmla="*/ 128490 w 338138"/>
                <a:gd name="connsiteY30" fmla="*/ 177775 h 325437"/>
                <a:gd name="connsiteX31" fmla="*/ 141583 w 338138"/>
                <a:gd name="connsiteY31" fmla="*/ 177775 h 325437"/>
                <a:gd name="connsiteX32" fmla="*/ 152057 w 338138"/>
                <a:gd name="connsiteY32" fmla="*/ 173800 h 325437"/>
                <a:gd name="connsiteX33" fmla="*/ 157294 w 338138"/>
                <a:gd name="connsiteY33" fmla="*/ 173800 h 325437"/>
                <a:gd name="connsiteX34" fmla="*/ 174315 w 338138"/>
                <a:gd name="connsiteY34" fmla="*/ 173800 h 325437"/>
                <a:gd name="connsiteX35" fmla="*/ 131108 w 338138"/>
                <a:gd name="connsiteY35" fmla="*/ 193675 h 325437"/>
                <a:gd name="connsiteX36" fmla="*/ 69572 w 338138"/>
                <a:gd name="connsiteY36" fmla="*/ 145975 h 325437"/>
                <a:gd name="connsiteX37" fmla="*/ 72191 w 338138"/>
                <a:gd name="connsiteY37" fmla="*/ 135375 h 325437"/>
                <a:gd name="connsiteX38" fmla="*/ 72191 w 338138"/>
                <a:gd name="connsiteY38" fmla="*/ 89000 h 325437"/>
                <a:gd name="connsiteX39" fmla="*/ 68263 w 338138"/>
                <a:gd name="connsiteY39" fmla="*/ 75750 h 325437"/>
                <a:gd name="connsiteX40" fmla="*/ 81356 w 338138"/>
                <a:gd name="connsiteY40" fmla="*/ 39975 h 325437"/>
                <a:gd name="connsiteX41" fmla="*/ 131108 w 338138"/>
                <a:gd name="connsiteY41" fmla="*/ 25400 h 325437"/>
                <a:gd name="connsiteX42" fmla="*/ 212887 w 338138"/>
                <a:gd name="connsiteY42" fmla="*/ 0 h 325437"/>
                <a:gd name="connsiteX43" fmla="*/ 338138 w 338138"/>
                <a:gd name="connsiteY43" fmla="*/ 95557 h 325437"/>
                <a:gd name="connsiteX44" fmla="*/ 311769 w 338138"/>
                <a:gd name="connsiteY44" fmla="*/ 154462 h 325437"/>
                <a:gd name="connsiteX45" fmla="*/ 302540 w 338138"/>
                <a:gd name="connsiteY45" fmla="*/ 215984 h 325437"/>
                <a:gd name="connsiteX46" fmla="*/ 298585 w 338138"/>
                <a:gd name="connsiteY46" fmla="*/ 222529 h 325437"/>
                <a:gd name="connsiteX47" fmla="*/ 294630 w 338138"/>
                <a:gd name="connsiteY47" fmla="*/ 223838 h 325437"/>
                <a:gd name="connsiteX48" fmla="*/ 290675 w 338138"/>
                <a:gd name="connsiteY48" fmla="*/ 222529 h 325437"/>
                <a:gd name="connsiteX49" fmla="*/ 241893 w 338138"/>
                <a:gd name="connsiteY49" fmla="*/ 188495 h 325437"/>
                <a:gd name="connsiteX50" fmla="*/ 212887 w 338138"/>
                <a:gd name="connsiteY50" fmla="*/ 191113 h 325437"/>
                <a:gd name="connsiteX51" fmla="*/ 206295 w 338138"/>
                <a:gd name="connsiteY51" fmla="*/ 191113 h 325437"/>
                <a:gd name="connsiteX52" fmla="*/ 182563 w 338138"/>
                <a:gd name="connsiteY52" fmla="*/ 179332 h 325437"/>
                <a:gd name="connsiteX53" fmla="*/ 189155 w 338138"/>
                <a:gd name="connsiteY53" fmla="*/ 172787 h 325437"/>
                <a:gd name="connsiteX54" fmla="*/ 191792 w 338138"/>
                <a:gd name="connsiteY54" fmla="*/ 172787 h 325437"/>
                <a:gd name="connsiteX55" fmla="*/ 212887 w 338138"/>
                <a:gd name="connsiteY55" fmla="*/ 174096 h 325437"/>
                <a:gd name="connsiteX56" fmla="*/ 239256 w 338138"/>
                <a:gd name="connsiteY56" fmla="*/ 171478 h 325437"/>
                <a:gd name="connsiteX57" fmla="*/ 245848 w 338138"/>
                <a:gd name="connsiteY57" fmla="*/ 170169 h 325437"/>
                <a:gd name="connsiteX58" fmla="*/ 252440 w 338138"/>
                <a:gd name="connsiteY58" fmla="*/ 174096 h 325437"/>
                <a:gd name="connsiteX59" fmla="*/ 288038 w 338138"/>
                <a:gd name="connsiteY59" fmla="*/ 198967 h 325437"/>
                <a:gd name="connsiteX60" fmla="*/ 294630 w 338138"/>
                <a:gd name="connsiteY60" fmla="*/ 151844 h 325437"/>
                <a:gd name="connsiteX61" fmla="*/ 295948 w 338138"/>
                <a:gd name="connsiteY61" fmla="*/ 145299 h 325437"/>
                <a:gd name="connsiteX62" fmla="*/ 299904 w 338138"/>
                <a:gd name="connsiteY62" fmla="*/ 141372 h 325437"/>
                <a:gd name="connsiteX63" fmla="*/ 319680 w 338138"/>
                <a:gd name="connsiteY63" fmla="*/ 95557 h 325437"/>
                <a:gd name="connsiteX64" fmla="*/ 290675 w 338138"/>
                <a:gd name="connsiteY64" fmla="*/ 41888 h 325437"/>
                <a:gd name="connsiteX65" fmla="*/ 212887 w 338138"/>
                <a:gd name="connsiteY65" fmla="*/ 17017 h 325437"/>
                <a:gd name="connsiteX66" fmla="*/ 204976 w 338138"/>
                <a:gd name="connsiteY66" fmla="*/ 18326 h 325437"/>
                <a:gd name="connsiteX67" fmla="*/ 183882 w 338138"/>
                <a:gd name="connsiteY67" fmla="*/ 2618 h 325437"/>
                <a:gd name="connsiteX68" fmla="*/ 212887 w 338138"/>
                <a:gd name="connsiteY68" fmla="*/ 0 h 325437"/>
                <a:gd name="connsiteX69" fmla="*/ 131102 w 338138"/>
                <a:gd name="connsiteY69" fmla="*/ 0 h 325437"/>
                <a:gd name="connsiteX70" fmla="*/ 207736 w 338138"/>
                <a:gd name="connsiteY70" fmla="*/ 33125 h 325437"/>
                <a:gd name="connsiteX71" fmla="*/ 220949 w 338138"/>
                <a:gd name="connsiteY71" fmla="*/ 78175 h 325437"/>
                <a:gd name="connsiteX72" fmla="*/ 227555 w 338138"/>
                <a:gd name="connsiteY72" fmla="*/ 78175 h 325437"/>
                <a:gd name="connsiteX73" fmla="*/ 238125 w 338138"/>
                <a:gd name="connsiteY73" fmla="*/ 88775 h 325437"/>
                <a:gd name="connsiteX74" fmla="*/ 238125 w 338138"/>
                <a:gd name="connsiteY74" fmla="*/ 135150 h 325437"/>
                <a:gd name="connsiteX75" fmla="*/ 227555 w 338138"/>
                <a:gd name="connsiteY75" fmla="*/ 145750 h 325437"/>
                <a:gd name="connsiteX76" fmla="*/ 222270 w 338138"/>
                <a:gd name="connsiteY76" fmla="*/ 145750 h 325437"/>
                <a:gd name="connsiteX77" fmla="*/ 220949 w 338138"/>
                <a:gd name="connsiteY77" fmla="*/ 147075 h 325437"/>
                <a:gd name="connsiteX78" fmla="*/ 157527 w 338138"/>
                <a:gd name="connsiteY78" fmla="*/ 165625 h 325437"/>
                <a:gd name="connsiteX79" fmla="*/ 148279 w 338138"/>
                <a:gd name="connsiteY79" fmla="*/ 164300 h 325437"/>
                <a:gd name="connsiteX80" fmla="*/ 141672 w 338138"/>
                <a:gd name="connsiteY80" fmla="*/ 168275 h 325437"/>
                <a:gd name="connsiteX81" fmla="*/ 128459 w 338138"/>
                <a:gd name="connsiteY81" fmla="*/ 168275 h 325437"/>
                <a:gd name="connsiteX82" fmla="*/ 119211 w 338138"/>
                <a:gd name="connsiteY82" fmla="*/ 159000 h 325437"/>
                <a:gd name="connsiteX83" fmla="*/ 128459 w 338138"/>
                <a:gd name="connsiteY83" fmla="*/ 149725 h 325437"/>
                <a:gd name="connsiteX84" fmla="*/ 141672 w 338138"/>
                <a:gd name="connsiteY84" fmla="*/ 149725 h 325437"/>
                <a:gd name="connsiteX85" fmla="*/ 149600 w 338138"/>
                <a:gd name="connsiteY85" fmla="*/ 155025 h 325437"/>
                <a:gd name="connsiteX86" fmla="*/ 157527 w 338138"/>
                <a:gd name="connsiteY86" fmla="*/ 155025 h 325437"/>
                <a:gd name="connsiteX87" fmla="*/ 209057 w 338138"/>
                <a:gd name="connsiteY87" fmla="*/ 145750 h 325437"/>
                <a:gd name="connsiteX88" fmla="*/ 199808 w 338138"/>
                <a:gd name="connsiteY88" fmla="*/ 135150 h 325437"/>
                <a:gd name="connsiteX89" fmla="*/ 199808 w 338138"/>
                <a:gd name="connsiteY89" fmla="*/ 88775 h 325437"/>
                <a:gd name="connsiteX90" fmla="*/ 205093 w 338138"/>
                <a:gd name="connsiteY90" fmla="*/ 79500 h 325437"/>
                <a:gd name="connsiteX91" fmla="*/ 194523 w 338138"/>
                <a:gd name="connsiteY91" fmla="*/ 42400 h 325437"/>
                <a:gd name="connsiteX92" fmla="*/ 131102 w 338138"/>
                <a:gd name="connsiteY92" fmla="*/ 15900 h 325437"/>
                <a:gd name="connsiteX93" fmla="*/ 57110 w 338138"/>
                <a:gd name="connsiteY93" fmla="*/ 79500 h 325437"/>
                <a:gd name="connsiteX94" fmla="*/ 63717 w 338138"/>
                <a:gd name="connsiteY94" fmla="*/ 88775 h 325437"/>
                <a:gd name="connsiteX95" fmla="*/ 63717 w 338138"/>
                <a:gd name="connsiteY95" fmla="*/ 135150 h 325437"/>
                <a:gd name="connsiteX96" fmla="*/ 51825 w 338138"/>
                <a:gd name="connsiteY96" fmla="*/ 145750 h 325437"/>
                <a:gd name="connsiteX97" fmla="*/ 35970 w 338138"/>
                <a:gd name="connsiteY97" fmla="*/ 145750 h 325437"/>
                <a:gd name="connsiteX98" fmla="*/ 25400 w 338138"/>
                <a:gd name="connsiteY98" fmla="*/ 135150 h 325437"/>
                <a:gd name="connsiteX99" fmla="*/ 25400 w 338138"/>
                <a:gd name="connsiteY99" fmla="*/ 88775 h 325437"/>
                <a:gd name="connsiteX100" fmla="*/ 35970 w 338138"/>
                <a:gd name="connsiteY100" fmla="*/ 78175 h 325437"/>
                <a:gd name="connsiteX101" fmla="*/ 42576 w 338138"/>
                <a:gd name="connsiteY101" fmla="*/ 78175 h 325437"/>
                <a:gd name="connsiteX102" fmla="*/ 55789 w 338138"/>
                <a:gd name="connsiteY102" fmla="*/ 33125 h 325437"/>
                <a:gd name="connsiteX103" fmla="*/ 131102 w 338138"/>
                <a:gd name="connsiteY103" fmla="*/ 0 h 325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38138" h="325437">
                  <a:moveTo>
                    <a:pt x="87400" y="185737"/>
                  </a:moveTo>
                  <a:cubicBezTo>
                    <a:pt x="88725" y="185737"/>
                    <a:pt x="88725" y="185737"/>
                    <a:pt x="90049" y="185737"/>
                  </a:cubicBezTo>
                  <a:cubicBezTo>
                    <a:pt x="91373" y="185737"/>
                    <a:pt x="91373" y="185737"/>
                    <a:pt x="92697" y="187043"/>
                  </a:cubicBezTo>
                  <a:cubicBezTo>
                    <a:pt x="100643" y="192265"/>
                    <a:pt x="109913" y="196182"/>
                    <a:pt x="119182" y="198793"/>
                  </a:cubicBezTo>
                  <a:cubicBezTo>
                    <a:pt x="120507" y="198793"/>
                    <a:pt x="121831" y="200099"/>
                    <a:pt x="121831" y="201405"/>
                  </a:cubicBezTo>
                  <a:cubicBezTo>
                    <a:pt x="121831" y="201405"/>
                    <a:pt x="121831" y="201405"/>
                    <a:pt x="131101" y="226211"/>
                  </a:cubicBezTo>
                  <a:cubicBezTo>
                    <a:pt x="131101" y="226211"/>
                    <a:pt x="131101" y="226211"/>
                    <a:pt x="141694" y="201405"/>
                  </a:cubicBezTo>
                  <a:cubicBezTo>
                    <a:pt x="141694" y="200099"/>
                    <a:pt x="143019" y="198793"/>
                    <a:pt x="144343" y="198793"/>
                  </a:cubicBezTo>
                  <a:cubicBezTo>
                    <a:pt x="153613" y="196182"/>
                    <a:pt x="162882" y="192265"/>
                    <a:pt x="170828" y="187043"/>
                  </a:cubicBezTo>
                  <a:cubicBezTo>
                    <a:pt x="172152" y="185737"/>
                    <a:pt x="172152" y="185737"/>
                    <a:pt x="173476" y="185737"/>
                  </a:cubicBezTo>
                  <a:cubicBezTo>
                    <a:pt x="174801" y="185737"/>
                    <a:pt x="174801" y="185737"/>
                    <a:pt x="176125" y="185737"/>
                  </a:cubicBezTo>
                  <a:cubicBezTo>
                    <a:pt x="192016" y="193571"/>
                    <a:pt x="227770" y="213155"/>
                    <a:pt x="237040" y="219683"/>
                  </a:cubicBezTo>
                  <a:cubicBezTo>
                    <a:pt x="252931" y="230128"/>
                    <a:pt x="259552" y="258851"/>
                    <a:pt x="263525" y="281047"/>
                  </a:cubicBezTo>
                  <a:cubicBezTo>
                    <a:pt x="263525" y="281047"/>
                    <a:pt x="263525" y="282352"/>
                    <a:pt x="263525" y="283658"/>
                  </a:cubicBezTo>
                  <a:cubicBezTo>
                    <a:pt x="262201" y="284963"/>
                    <a:pt x="246310" y="325437"/>
                    <a:pt x="131101" y="325437"/>
                  </a:cubicBezTo>
                  <a:cubicBezTo>
                    <a:pt x="17215" y="325437"/>
                    <a:pt x="1324" y="284963"/>
                    <a:pt x="0" y="283658"/>
                  </a:cubicBezTo>
                  <a:cubicBezTo>
                    <a:pt x="0" y="282352"/>
                    <a:pt x="0" y="281047"/>
                    <a:pt x="0" y="281047"/>
                  </a:cubicBezTo>
                  <a:cubicBezTo>
                    <a:pt x="1324" y="273213"/>
                    <a:pt x="9270" y="231434"/>
                    <a:pt x="26485" y="219683"/>
                  </a:cubicBezTo>
                  <a:cubicBezTo>
                    <a:pt x="35755" y="213155"/>
                    <a:pt x="72834" y="193571"/>
                    <a:pt x="87400" y="185737"/>
                  </a:cubicBezTo>
                  <a:close/>
                  <a:moveTo>
                    <a:pt x="131108" y="25400"/>
                  </a:moveTo>
                  <a:cubicBezTo>
                    <a:pt x="159913" y="25400"/>
                    <a:pt x="178243" y="32025"/>
                    <a:pt x="186098" y="46600"/>
                  </a:cubicBezTo>
                  <a:cubicBezTo>
                    <a:pt x="191335" y="53225"/>
                    <a:pt x="193954" y="63825"/>
                    <a:pt x="195263" y="77075"/>
                  </a:cubicBezTo>
                  <a:cubicBezTo>
                    <a:pt x="192645" y="79725"/>
                    <a:pt x="191335" y="85025"/>
                    <a:pt x="191335" y="89000"/>
                  </a:cubicBezTo>
                  <a:cubicBezTo>
                    <a:pt x="191335" y="89000"/>
                    <a:pt x="191335" y="89000"/>
                    <a:pt x="191335" y="135375"/>
                  </a:cubicBezTo>
                  <a:cubicBezTo>
                    <a:pt x="191335" y="138025"/>
                    <a:pt x="191335" y="140675"/>
                    <a:pt x="192645" y="143325"/>
                  </a:cubicBezTo>
                  <a:cubicBezTo>
                    <a:pt x="184789" y="144650"/>
                    <a:pt x="174315" y="145975"/>
                    <a:pt x="157294" y="145975"/>
                  </a:cubicBezTo>
                  <a:cubicBezTo>
                    <a:pt x="155985" y="145975"/>
                    <a:pt x="154676" y="145975"/>
                    <a:pt x="153366" y="145975"/>
                  </a:cubicBezTo>
                  <a:cubicBezTo>
                    <a:pt x="150748" y="143325"/>
                    <a:pt x="145511" y="142000"/>
                    <a:pt x="141583" y="142000"/>
                  </a:cubicBezTo>
                  <a:cubicBezTo>
                    <a:pt x="141583" y="142000"/>
                    <a:pt x="141583" y="142000"/>
                    <a:pt x="128490" y="142000"/>
                  </a:cubicBezTo>
                  <a:cubicBezTo>
                    <a:pt x="118016" y="142000"/>
                    <a:pt x="110160" y="149950"/>
                    <a:pt x="110160" y="159225"/>
                  </a:cubicBezTo>
                  <a:cubicBezTo>
                    <a:pt x="110160" y="169825"/>
                    <a:pt x="118016" y="177775"/>
                    <a:pt x="128490" y="177775"/>
                  </a:cubicBezTo>
                  <a:cubicBezTo>
                    <a:pt x="128490" y="177775"/>
                    <a:pt x="128490" y="177775"/>
                    <a:pt x="141583" y="177775"/>
                  </a:cubicBezTo>
                  <a:cubicBezTo>
                    <a:pt x="145511" y="177775"/>
                    <a:pt x="149438" y="176450"/>
                    <a:pt x="152057" y="173800"/>
                  </a:cubicBezTo>
                  <a:cubicBezTo>
                    <a:pt x="153366" y="173800"/>
                    <a:pt x="154676" y="173800"/>
                    <a:pt x="157294" y="173800"/>
                  </a:cubicBezTo>
                  <a:cubicBezTo>
                    <a:pt x="162531" y="173800"/>
                    <a:pt x="169078" y="173800"/>
                    <a:pt x="174315" y="173800"/>
                  </a:cubicBezTo>
                  <a:cubicBezTo>
                    <a:pt x="159913" y="187050"/>
                    <a:pt x="141583" y="193675"/>
                    <a:pt x="131108" y="193675"/>
                  </a:cubicBezTo>
                  <a:cubicBezTo>
                    <a:pt x="115397" y="193675"/>
                    <a:pt x="83974" y="179100"/>
                    <a:pt x="69572" y="145975"/>
                  </a:cubicBezTo>
                  <a:cubicBezTo>
                    <a:pt x="70882" y="143325"/>
                    <a:pt x="72191" y="139350"/>
                    <a:pt x="72191" y="135375"/>
                  </a:cubicBezTo>
                  <a:cubicBezTo>
                    <a:pt x="72191" y="135375"/>
                    <a:pt x="72191" y="135375"/>
                    <a:pt x="72191" y="89000"/>
                  </a:cubicBezTo>
                  <a:cubicBezTo>
                    <a:pt x="72191" y="85025"/>
                    <a:pt x="70882" y="79725"/>
                    <a:pt x="68263" y="75750"/>
                  </a:cubicBezTo>
                  <a:cubicBezTo>
                    <a:pt x="69572" y="59850"/>
                    <a:pt x="74810" y="47925"/>
                    <a:pt x="81356" y="39975"/>
                  </a:cubicBezTo>
                  <a:cubicBezTo>
                    <a:pt x="91830" y="29375"/>
                    <a:pt x="107541" y="25400"/>
                    <a:pt x="131108" y="25400"/>
                  </a:cubicBezTo>
                  <a:close/>
                  <a:moveTo>
                    <a:pt x="212887" y="0"/>
                  </a:moveTo>
                  <a:cubicBezTo>
                    <a:pt x="281446" y="0"/>
                    <a:pt x="338138" y="43197"/>
                    <a:pt x="338138" y="95557"/>
                  </a:cubicBezTo>
                  <a:cubicBezTo>
                    <a:pt x="338138" y="117810"/>
                    <a:pt x="328909" y="137445"/>
                    <a:pt x="311769" y="154462"/>
                  </a:cubicBezTo>
                  <a:cubicBezTo>
                    <a:pt x="311769" y="154462"/>
                    <a:pt x="311769" y="154462"/>
                    <a:pt x="302540" y="215984"/>
                  </a:cubicBezTo>
                  <a:cubicBezTo>
                    <a:pt x="302540" y="219911"/>
                    <a:pt x="301222" y="221220"/>
                    <a:pt x="298585" y="222529"/>
                  </a:cubicBezTo>
                  <a:cubicBezTo>
                    <a:pt x="297267" y="222529"/>
                    <a:pt x="295948" y="223838"/>
                    <a:pt x="294630" y="223838"/>
                  </a:cubicBezTo>
                  <a:cubicBezTo>
                    <a:pt x="293311" y="223838"/>
                    <a:pt x="291993" y="222529"/>
                    <a:pt x="290675" y="222529"/>
                  </a:cubicBezTo>
                  <a:cubicBezTo>
                    <a:pt x="290675" y="222529"/>
                    <a:pt x="290675" y="222529"/>
                    <a:pt x="241893" y="188495"/>
                  </a:cubicBezTo>
                  <a:cubicBezTo>
                    <a:pt x="232664" y="191113"/>
                    <a:pt x="223435" y="191113"/>
                    <a:pt x="212887" y="191113"/>
                  </a:cubicBezTo>
                  <a:cubicBezTo>
                    <a:pt x="210250" y="191113"/>
                    <a:pt x="207613" y="191113"/>
                    <a:pt x="206295" y="191113"/>
                  </a:cubicBezTo>
                  <a:cubicBezTo>
                    <a:pt x="198384" y="187186"/>
                    <a:pt x="190474" y="183259"/>
                    <a:pt x="182563" y="179332"/>
                  </a:cubicBezTo>
                  <a:cubicBezTo>
                    <a:pt x="182563" y="179332"/>
                    <a:pt x="182563" y="179332"/>
                    <a:pt x="189155" y="172787"/>
                  </a:cubicBezTo>
                  <a:cubicBezTo>
                    <a:pt x="190474" y="172787"/>
                    <a:pt x="190474" y="172787"/>
                    <a:pt x="191792" y="172787"/>
                  </a:cubicBezTo>
                  <a:cubicBezTo>
                    <a:pt x="198384" y="174096"/>
                    <a:pt x="204976" y="174096"/>
                    <a:pt x="212887" y="174096"/>
                  </a:cubicBezTo>
                  <a:cubicBezTo>
                    <a:pt x="222116" y="174096"/>
                    <a:pt x="230027" y="172787"/>
                    <a:pt x="239256" y="171478"/>
                  </a:cubicBezTo>
                  <a:cubicBezTo>
                    <a:pt x="239256" y="171478"/>
                    <a:pt x="239256" y="171478"/>
                    <a:pt x="245848" y="170169"/>
                  </a:cubicBezTo>
                  <a:cubicBezTo>
                    <a:pt x="245848" y="170169"/>
                    <a:pt x="245848" y="170169"/>
                    <a:pt x="252440" y="174096"/>
                  </a:cubicBezTo>
                  <a:cubicBezTo>
                    <a:pt x="252440" y="174096"/>
                    <a:pt x="252440" y="174096"/>
                    <a:pt x="288038" y="198967"/>
                  </a:cubicBezTo>
                  <a:cubicBezTo>
                    <a:pt x="288038" y="198967"/>
                    <a:pt x="288038" y="198967"/>
                    <a:pt x="294630" y="151844"/>
                  </a:cubicBezTo>
                  <a:cubicBezTo>
                    <a:pt x="294630" y="151844"/>
                    <a:pt x="294630" y="151844"/>
                    <a:pt x="295948" y="145299"/>
                  </a:cubicBezTo>
                  <a:cubicBezTo>
                    <a:pt x="295948" y="145299"/>
                    <a:pt x="295948" y="145299"/>
                    <a:pt x="299904" y="141372"/>
                  </a:cubicBezTo>
                  <a:cubicBezTo>
                    <a:pt x="313088" y="128282"/>
                    <a:pt x="319680" y="112574"/>
                    <a:pt x="319680" y="95557"/>
                  </a:cubicBezTo>
                  <a:cubicBezTo>
                    <a:pt x="319680" y="75922"/>
                    <a:pt x="309133" y="56287"/>
                    <a:pt x="290675" y="41888"/>
                  </a:cubicBezTo>
                  <a:cubicBezTo>
                    <a:pt x="269580" y="26180"/>
                    <a:pt x="241893" y="17017"/>
                    <a:pt x="212887" y="17017"/>
                  </a:cubicBezTo>
                  <a:cubicBezTo>
                    <a:pt x="210250" y="17017"/>
                    <a:pt x="207613" y="18326"/>
                    <a:pt x="204976" y="18326"/>
                  </a:cubicBezTo>
                  <a:cubicBezTo>
                    <a:pt x="199703" y="11781"/>
                    <a:pt x="191792" y="6545"/>
                    <a:pt x="183882" y="2618"/>
                  </a:cubicBezTo>
                  <a:cubicBezTo>
                    <a:pt x="193111" y="1309"/>
                    <a:pt x="202340" y="0"/>
                    <a:pt x="212887" y="0"/>
                  </a:cubicBezTo>
                  <a:close/>
                  <a:moveTo>
                    <a:pt x="131102" y="0"/>
                  </a:moveTo>
                  <a:cubicBezTo>
                    <a:pt x="169419" y="0"/>
                    <a:pt x="194523" y="10600"/>
                    <a:pt x="207736" y="33125"/>
                  </a:cubicBezTo>
                  <a:cubicBezTo>
                    <a:pt x="215663" y="46375"/>
                    <a:pt x="219627" y="60950"/>
                    <a:pt x="220949" y="78175"/>
                  </a:cubicBezTo>
                  <a:cubicBezTo>
                    <a:pt x="220949" y="78175"/>
                    <a:pt x="220949" y="78175"/>
                    <a:pt x="227555" y="78175"/>
                  </a:cubicBezTo>
                  <a:cubicBezTo>
                    <a:pt x="232840" y="78175"/>
                    <a:pt x="238125" y="83475"/>
                    <a:pt x="238125" y="88775"/>
                  </a:cubicBezTo>
                  <a:cubicBezTo>
                    <a:pt x="238125" y="88775"/>
                    <a:pt x="238125" y="88775"/>
                    <a:pt x="238125" y="135150"/>
                  </a:cubicBezTo>
                  <a:cubicBezTo>
                    <a:pt x="238125" y="141775"/>
                    <a:pt x="232840" y="145750"/>
                    <a:pt x="227555" y="145750"/>
                  </a:cubicBezTo>
                  <a:cubicBezTo>
                    <a:pt x="227555" y="145750"/>
                    <a:pt x="227555" y="145750"/>
                    <a:pt x="222270" y="145750"/>
                  </a:cubicBezTo>
                  <a:cubicBezTo>
                    <a:pt x="222270" y="147075"/>
                    <a:pt x="220949" y="147075"/>
                    <a:pt x="220949" y="147075"/>
                  </a:cubicBezTo>
                  <a:cubicBezTo>
                    <a:pt x="213021" y="159000"/>
                    <a:pt x="190559" y="165625"/>
                    <a:pt x="157527" y="165625"/>
                  </a:cubicBezTo>
                  <a:cubicBezTo>
                    <a:pt x="154885" y="165625"/>
                    <a:pt x="150921" y="165625"/>
                    <a:pt x="148279" y="164300"/>
                  </a:cubicBezTo>
                  <a:cubicBezTo>
                    <a:pt x="146957" y="166950"/>
                    <a:pt x="144315" y="168275"/>
                    <a:pt x="141672" y="168275"/>
                  </a:cubicBezTo>
                  <a:cubicBezTo>
                    <a:pt x="141672" y="168275"/>
                    <a:pt x="141672" y="168275"/>
                    <a:pt x="128459" y="168275"/>
                  </a:cubicBezTo>
                  <a:cubicBezTo>
                    <a:pt x="123174" y="168275"/>
                    <a:pt x="119211" y="164300"/>
                    <a:pt x="119211" y="159000"/>
                  </a:cubicBezTo>
                  <a:cubicBezTo>
                    <a:pt x="119211" y="153700"/>
                    <a:pt x="123174" y="149725"/>
                    <a:pt x="128459" y="149725"/>
                  </a:cubicBezTo>
                  <a:cubicBezTo>
                    <a:pt x="128459" y="149725"/>
                    <a:pt x="128459" y="149725"/>
                    <a:pt x="141672" y="149725"/>
                  </a:cubicBezTo>
                  <a:cubicBezTo>
                    <a:pt x="144315" y="149725"/>
                    <a:pt x="148279" y="152375"/>
                    <a:pt x="149600" y="155025"/>
                  </a:cubicBezTo>
                  <a:cubicBezTo>
                    <a:pt x="152242" y="155025"/>
                    <a:pt x="154885" y="155025"/>
                    <a:pt x="157527" y="155025"/>
                  </a:cubicBezTo>
                  <a:cubicBezTo>
                    <a:pt x="186595" y="155025"/>
                    <a:pt x="201129" y="151050"/>
                    <a:pt x="209057" y="145750"/>
                  </a:cubicBezTo>
                  <a:cubicBezTo>
                    <a:pt x="203772" y="144425"/>
                    <a:pt x="199808" y="140450"/>
                    <a:pt x="199808" y="135150"/>
                  </a:cubicBezTo>
                  <a:cubicBezTo>
                    <a:pt x="199808" y="135150"/>
                    <a:pt x="199808" y="135150"/>
                    <a:pt x="199808" y="88775"/>
                  </a:cubicBezTo>
                  <a:cubicBezTo>
                    <a:pt x="199808" y="84800"/>
                    <a:pt x="202451" y="82150"/>
                    <a:pt x="205093" y="79500"/>
                  </a:cubicBezTo>
                  <a:cubicBezTo>
                    <a:pt x="203772" y="64925"/>
                    <a:pt x="201129" y="51675"/>
                    <a:pt x="194523" y="42400"/>
                  </a:cubicBezTo>
                  <a:cubicBezTo>
                    <a:pt x="183953" y="23850"/>
                    <a:pt x="164134" y="15900"/>
                    <a:pt x="131102" y="15900"/>
                  </a:cubicBezTo>
                  <a:cubicBezTo>
                    <a:pt x="75609" y="15900"/>
                    <a:pt x="61074" y="42400"/>
                    <a:pt x="57110" y="79500"/>
                  </a:cubicBezTo>
                  <a:cubicBezTo>
                    <a:pt x="61074" y="82150"/>
                    <a:pt x="63717" y="84800"/>
                    <a:pt x="63717" y="88775"/>
                  </a:cubicBezTo>
                  <a:cubicBezTo>
                    <a:pt x="63717" y="88775"/>
                    <a:pt x="63717" y="88775"/>
                    <a:pt x="63717" y="135150"/>
                  </a:cubicBezTo>
                  <a:cubicBezTo>
                    <a:pt x="63717" y="141775"/>
                    <a:pt x="58432" y="145750"/>
                    <a:pt x="51825" y="145750"/>
                  </a:cubicBezTo>
                  <a:cubicBezTo>
                    <a:pt x="51825" y="145750"/>
                    <a:pt x="51825" y="145750"/>
                    <a:pt x="35970" y="145750"/>
                  </a:cubicBezTo>
                  <a:cubicBezTo>
                    <a:pt x="30685" y="145750"/>
                    <a:pt x="25400" y="141775"/>
                    <a:pt x="25400" y="135150"/>
                  </a:cubicBezTo>
                  <a:cubicBezTo>
                    <a:pt x="25400" y="135150"/>
                    <a:pt x="25400" y="135150"/>
                    <a:pt x="25400" y="88775"/>
                  </a:cubicBezTo>
                  <a:cubicBezTo>
                    <a:pt x="25400" y="83475"/>
                    <a:pt x="30685" y="78175"/>
                    <a:pt x="35970" y="78175"/>
                  </a:cubicBezTo>
                  <a:cubicBezTo>
                    <a:pt x="35970" y="78175"/>
                    <a:pt x="35970" y="78175"/>
                    <a:pt x="42576" y="78175"/>
                  </a:cubicBezTo>
                  <a:cubicBezTo>
                    <a:pt x="43898" y="60950"/>
                    <a:pt x="47862" y="46375"/>
                    <a:pt x="55789" y="33125"/>
                  </a:cubicBezTo>
                  <a:cubicBezTo>
                    <a:pt x="69002" y="10600"/>
                    <a:pt x="94106" y="0"/>
                    <a:pt x="131102" y="0"/>
                  </a:cubicBezTo>
                  <a:close/>
                </a:path>
              </a:pathLst>
            </a:custGeom>
            <a:solidFill>
              <a:schemeClr val="bg1">
                <a:lumMod val="100000"/>
              </a:schemeClr>
            </a:solidFill>
            <a:ln w="25400">
              <a:solidFill>
                <a:srgbClr val="000000">
                  <a:alpha val="0"/>
                </a:srgbClr>
              </a:solidFill>
              <a:miter lim="4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  <p:sp>
          <p:nvSpPr>
            <p:cNvPr id="37" name="任意多边形: 形状 36"/>
            <p:cNvSpPr/>
            <p:nvPr/>
          </p:nvSpPr>
          <p:spPr>
            <a:xfrm rot="18870430">
              <a:off x="2787385" y="1778565"/>
              <a:ext cx="213007" cy="213005"/>
            </a:xfrm>
            <a:custGeom>
              <a:avLst/>
              <a:gdLst>
                <a:gd name="connsiteX0" fmla="*/ 213007 w 213007"/>
                <a:gd name="connsiteY0" fmla="*/ 70849 h 213005"/>
                <a:gd name="connsiteX1" fmla="*/ 213007 w 213007"/>
                <a:gd name="connsiteY1" fmla="*/ 134403 h 213005"/>
                <a:gd name="connsiteX2" fmla="*/ 136185 w 213007"/>
                <a:gd name="connsiteY2" fmla="*/ 134403 h 213005"/>
                <a:gd name="connsiteX3" fmla="*/ 136185 w 213007"/>
                <a:gd name="connsiteY3" fmla="*/ 213005 h 213005"/>
                <a:gd name="connsiteX4" fmla="*/ 72631 w 213007"/>
                <a:gd name="connsiteY4" fmla="*/ 213005 h 213005"/>
                <a:gd name="connsiteX5" fmla="*/ 72631 w 213007"/>
                <a:gd name="connsiteY5" fmla="*/ 134403 h 213005"/>
                <a:gd name="connsiteX6" fmla="*/ 0 w 213007"/>
                <a:gd name="connsiteY6" fmla="*/ 134403 h 213005"/>
                <a:gd name="connsiteX7" fmla="*/ 0 w 213007"/>
                <a:gd name="connsiteY7" fmla="*/ 70849 h 213005"/>
                <a:gd name="connsiteX8" fmla="*/ 72631 w 213007"/>
                <a:gd name="connsiteY8" fmla="*/ 70849 h 213005"/>
                <a:gd name="connsiteX9" fmla="*/ 72631 w 213007"/>
                <a:gd name="connsiteY9" fmla="*/ 0 h 213005"/>
                <a:gd name="connsiteX10" fmla="*/ 136185 w 213007"/>
                <a:gd name="connsiteY10" fmla="*/ 0 h 213005"/>
                <a:gd name="connsiteX11" fmla="*/ 136185 w 213007"/>
                <a:gd name="connsiteY11" fmla="*/ 70849 h 213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3007" h="213005">
                  <a:moveTo>
                    <a:pt x="213007" y="70849"/>
                  </a:moveTo>
                  <a:lnTo>
                    <a:pt x="213007" y="134403"/>
                  </a:lnTo>
                  <a:lnTo>
                    <a:pt x="136185" y="134403"/>
                  </a:lnTo>
                  <a:lnTo>
                    <a:pt x="136185" y="213005"/>
                  </a:lnTo>
                  <a:lnTo>
                    <a:pt x="72631" y="213005"/>
                  </a:lnTo>
                  <a:lnTo>
                    <a:pt x="72631" y="134403"/>
                  </a:lnTo>
                  <a:lnTo>
                    <a:pt x="0" y="134403"/>
                  </a:lnTo>
                  <a:lnTo>
                    <a:pt x="0" y="70849"/>
                  </a:lnTo>
                  <a:lnTo>
                    <a:pt x="72631" y="70849"/>
                  </a:lnTo>
                  <a:lnTo>
                    <a:pt x="72631" y="0"/>
                  </a:lnTo>
                  <a:lnTo>
                    <a:pt x="136185" y="0"/>
                  </a:lnTo>
                  <a:lnTo>
                    <a:pt x="136185" y="70849"/>
                  </a:lnTo>
                  <a:close/>
                </a:path>
              </a:pathLst>
            </a:custGeom>
            <a:solidFill>
              <a:srgbClr val="1BA98F"/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</p:grpSp>
      <p:grpSp>
        <p:nvGrpSpPr>
          <p:cNvPr id="27" name="PA_组合 26"/>
          <p:cNvGrpSpPr/>
          <p:nvPr>
            <p:custDataLst>
              <p:tags r:id="rId4"/>
            </p:custDataLst>
          </p:nvPr>
        </p:nvGrpSpPr>
        <p:grpSpPr>
          <a:xfrm>
            <a:off x="1554471" y="4077578"/>
            <a:ext cx="1579528" cy="1579528"/>
            <a:chOff x="1309867" y="3860688"/>
            <a:chExt cx="1933578" cy="1933578"/>
          </a:xfrm>
        </p:grpSpPr>
        <p:sp>
          <p:nvSpPr>
            <p:cNvPr id="28" name="任意多边形: 形状 27"/>
            <p:cNvSpPr/>
            <p:nvPr/>
          </p:nvSpPr>
          <p:spPr>
            <a:xfrm>
              <a:off x="1309867" y="3860688"/>
              <a:ext cx="1933578" cy="1933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w="25400" cap="flat" cmpd="sng" algn="ctr">
              <a:solidFill>
                <a:srgbClr val="FFA3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>
                      <a:lumMod val="100000"/>
                    </a:schemeClr>
                  </a:solidFill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  <p:sp>
          <p:nvSpPr>
            <p:cNvPr id="29" name="任意多边形: 形状 28"/>
            <p:cNvSpPr/>
            <p:nvPr/>
          </p:nvSpPr>
          <p:spPr>
            <a:xfrm>
              <a:off x="1361621" y="3937536"/>
              <a:ext cx="1797051" cy="1797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A300"/>
            </a:solidFill>
            <a:ln w="25400">
              <a:solidFill>
                <a:srgbClr val="000000">
                  <a:alpha val="0"/>
                </a:srgbClr>
              </a:solidFill>
              <a:miter lim="4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  <p:sp>
          <p:nvSpPr>
            <p:cNvPr id="30" name="任意多边形: 形状 29"/>
            <p:cNvSpPr/>
            <p:nvPr/>
          </p:nvSpPr>
          <p:spPr>
            <a:xfrm>
              <a:off x="2629105" y="3954899"/>
              <a:ext cx="529566" cy="529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>
                      <a:lumMod val="100000"/>
                    </a:schemeClr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  <p:sp>
          <p:nvSpPr>
            <p:cNvPr id="31" name="任意多边形: 形状 30"/>
            <p:cNvSpPr/>
            <p:nvPr/>
          </p:nvSpPr>
          <p:spPr>
            <a:xfrm>
              <a:off x="1769419" y="4473317"/>
              <a:ext cx="1014602" cy="708320"/>
            </a:xfrm>
            <a:custGeom>
              <a:avLst/>
              <a:gdLst>
                <a:gd name="connsiteX0" fmla="*/ 244318 w 338061"/>
                <a:gd name="connsiteY0" fmla="*/ 74134 h 236009"/>
                <a:gd name="connsiteX1" fmla="*/ 257139 w 338061"/>
                <a:gd name="connsiteY1" fmla="*/ 79049 h 236009"/>
                <a:gd name="connsiteX2" fmla="*/ 282448 w 338061"/>
                <a:gd name="connsiteY2" fmla="*/ 102640 h 236009"/>
                <a:gd name="connsiteX3" fmla="*/ 306425 w 338061"/>
                <a:gd name="connsiteY3" fmla="*/ 79049 h 236009"/>
                <a:gd name="connsiteX4" fmla="*/ 333066 w 338061"/>
                <a:gd name="connsiteY4" fmla="*/ 79049 h 236009"/>
                <a:gd name="connsiteX5" fmla="*/ 333066 w 338061"/>
                <a:gd name="connsiteY5" fmla="*/ 105261 h 236009"/>
                <a:gd name="connsiteX6" fmla="*/ 309089 w 338061"/>
                <a:gd name="connsiteY6" fmla="*/ 128853 h 236009"/>
                <a:gd name="connsiteX7" fmla="*/ 333066 w 338061"/>
                <a:gd name="connsiteY7" fmla="*/ 152444 h 236009"/>
                <a:gd name="connsiteX8" fmla="*/ 333066 w 338061"/>
                <a:gd name="connsiteY8" fmla="*/ 179967 h 236009"/>
                <a:gd name="connsiteX9" fmla="*/ 319745 w 338061"/>
                <a:gd name="connsiteY9" fmla="*/ 185209 h 236009"/>
                <a:gd name="connsiteX10" fmla="*/ 306425 w 338061"/>
                <a:gd name="connsiteY10" fmla="*/ 179967 h 236009"/>
                <a:gd name="connsiteX11" fmla="*/ 282448 w 338061"/>
                <a:gd name="connsiteY11" fmla="*/ 156376 h 236009"/>
                <a:gd name="connsiteX12" fmla="*/ 257139 w 338061"/>
                <a:gd name="connsiteY12" fmla="*/ 179967 h 236009"/>
                <a:gd name="connsiteX13" fmla="*/ 243819 w 338061"/>
                <a:gd name="connsiteY13" fmla="*/ 185209 h 236009"/>
                <a:gd name="connsiteX14" fmla="*/ 230498 w 338061"/>
                <a:gd name="connsiteY14" fmla="*/ 179967 h 236009"/>
                <a:gd name="connsiteX15" fmla="*/ 230498 w 338061"/>
                <a:gd name="connsiteY15" fmla="*/ 152444 h 236009"/>
                <a:gd name="connsiteX16" fmla="*/ 254475 w 338061"/>
                <a:gd name="connsiteY16" fmla="*/ 128853 h 236009"/>
                <a:gd name="connsiteX17" fmla="*/ 230498 w 338061"/>
                <a:gd name="connsiteY17" fmla="*/ 105261 h 236009"/>
                <a:gd name="connsiteX18" fmla="*/ 230498 w 338061"/>
                <a:gd name="connsiteY18" fmla="*/ 79049 h 236009"/>
                <a:gd name="connsiteX19" fmla="*/ 244318 w 338061"/>
                <a:gd name="connsiteY19" fmla="*/ 74134 h 236009"/>
                <a:gd name="connsiteX20" fmla="*/ 180729 w 338061"/>
                <a:gd name="connsiteY20" fmla="*/ 785 h 236009"/>
                <a:gd name="connsiteX21" fmla="*/ 187325 w 338061"/>
                <a:gd name="connsiteY21" fmla="*/ 11298 h 236009"/>
                <a:gd name="connsiteX22" fmla="*/ 187325 w 338061"/>
                <a:gd name="connsiteY22" fmla="*/ 224182 h 236009"/>
                <a:gd name="connsiteX23" fmla="*/ 180729 w 338061"/>
                <a:gd name="connsiteY23" fmla="*/ 234695 h 236009"/>
                <a:gd name="connsiteX24" fmla="*/ 175452 w 338061"/>
                <a:gd name="connsiteY24" fmla="*/ 236009 h 236009"/>
                <a:gd name="connsiteX25" fmla="*/ 167537 w 338061"/>
                <a:gd name="connsiteY25" fmla="*/ 232067 h 236009"/>
                <a:gd name="connsiteX26" fmla="*/ 117408 w 338061"/>
                <a:gd name="connsiteY26" fmla="*/ 180817 h 236009"/>
                <a:gd name="connsiteX27" fmla="*/ 63321 w 338061"/>
                <a:gd name="connsiteY27" fmla="*/ 180817 h 236009"/>
                <a:gd name="connsiteX28" fmla="*/ 0 w 338061"/>
                <a:gd name="connsiteY28" fmla="*/ 117740 h 236009"/>
                <a:gd name="connsiteX29" fmla="*/ 63321 w 338061"/>
                <a:gd name="connsiteY29" fmla="*/ 54663 h 236009"/>
                <a:gd name="connsiteX30" fmla="*/ 117408 w 338061"/>
                <a:gd name="connsiteY30" fmla="*/ 54663 h 236009"/>
                <a:gd name="connsiteX31" fmla="*/ 167537 w 338061"/>
                <a:gd name="connsiteY31" fmla="*/ 3413 h 236009"/>
                <a:gd name="connsiteX32" fmla="*/ 180729 w 338061"/>
                <a:gd name="connsiteY32" fmla="*/ 785 h 236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38061" h="236009">
                  <a:moveTo>
                    <a:pt x="244318" y="74134"/>
                  </a:moveTo>
                  <a:cubicBezTo>
                    <a:pt x="249147" y="74134"/>
                    <a:pt x="253809" y="75773"/>
                    <a:pt x="257139" y="79049"/>
                  </a:cubicBezTo>
                  <a:cubicBezTo>
                    <a:pt x="257139" y="79049"/>
                    <a:pt x="257139" y="79049"/>
                    <a:pt x="282448" y="102640"/>
                  </a:cubicBezTo>
                  <a:cubicBezTo>
                    <a:pt x="282448" y="102640"/>
                    <a:pt x="282448" y="102640"/>
                    <a:pt x="306425" y="79049"/>
                  </a:cubicBezTo>
                  <a:cubicBezTo>
                    <a:pt x="313085" y="72496"/>
                    <a:pt x="325074" y="72496"/>
                    <a:pt x="333066" y="79049"/>
                  </a:cubicBezTo>
                  <a:cubicBezTo>
                    <a:pt x="339726" y="86913"/>
                    <a:pt x="339726" y="98708"/>
                    <a:pt x="333066" y="105261"/>
                  </a:cubicBezTo>
                  <a:cubicBezTo>
                    <a:pt x="333066" y="105261"/>
                    <a:pt x="333066" y="105261"/>
                    <a:pt x="309089" y="128853"/>
                  </a:cubicBezTo>
                  <a:cubicBezTo>
                    <a:pt x="309089" y="128853"/>
                    <a:pt x="309089" y="128853"/>
                    <a:pt x="333066" y="152444"/>
                  </a:cubicBezTo>
                  <a:cubicBezTo>
                    <a:pt x="339726" y="160307"/>
                    <a:pt x="339726" y="172103"/>
                    <a:pt x="333066" y="179967"/>
                  </a:cubicBezTo>
                  <a:cubicBezTo>
                    <a:pt x="329070" y="182588"/>
                    <a:pt x="323742" y="185209"/>
                    <a:pt x="319745" y="185209"/>
                  </a:cubicBezTo>
                  <a:cubicBezTo>
                    <a:pt x="314417" y="185209"/>
                    <a:pt x="309089" y="182588"/>
                    <a:pt x="306425" y="179967"/>
                  </a:cubicBezTo>
                  <a:cubicBezTo>
                    <a:pt x="306425" y="179967"/>
                    <a:pt x="306425" y="179967"/>
                    <a:pt x="282448" y="156376"/>
                  </a:cubicBezTo>
                  <a:cubicBezTo>
                    <a:pt x="282448" y="156376"/>
                    <a:pt x="282448" y="156376"/>
                    <a:pt x="257139" y="179967"/>
                  </a:cubicBezTo>
                  <a:cubicBezTo>
                    <a:pt x="254475" y="182588"/>
                    <a:pt x="249147" y="185209"/>
                    <a:pt x="243819" y="185209"/>
                  </a:cubicBezTo>
                  <a:cubicBezTo>
                    <a:pt x="239823" y="185209"/>
                    <a:pt x="234494" y="182588"/>
                    <a:pt x="230498" y="179967"/>
                  </a:cubicBezTo>
                  <a:cubicBezTo>
                    <a:pt x="223838" y="172103"/>
                    <a:pt x="223838" y="160307"/>
                    <a:pt x="230498" y="152444"/>
                  </a:cubicBezTo>
                  <a:cubicBezTo>
                    <a:pt x="230498" y="152444"/>
                    <a:pt x="230498" y="152444"/>
                    <a:pt x="254475" y="128853"/>
                  </a:cubicBezTo>
                  <a:cubicBezTo>
                    <a:pt x="254475" y="128853"/>
                    <a:pt x="254475" y="128853"/>
                    <a:pt x="230498" y="105261"/>
                  </a:cubicBezTo>
                  <a:cubicBezTo>
                    <a:pt x="223838" y="98708"/>
                    <a:pt x="223838" y="86913"/>
                    <a:pt x="230498" y="79049"/>
                  </a:cubicBezTo>
                  <a:cubicBezTo>
                    <a:pt x="234495" y="75773"/>
                    <a:pt x="239490" y="74134"/>
                    <a:pt x="244318" y="74134"/>
                  </a:cubicBezTo>
                  <a:close/>
                  <a:moveTo>
                    <a:pt x="180729" y="785"/>
                  </a:moveTo>
                  <a:cubicBezTo>
                    <a:pt x="184686" y="2099"/>
                    <a:pt x="187325" y="6041"/>
                    <a:pt x="187325" y="11298"/>
                  </a:cubicBezTo>
                  <a:cubicBezTo>
                    <a:pt x="187325" y="11298"/>
                    <a:pt x="187325" y="11298"/>
                    <a:pt x="187325" y="224182"/>
                  </a:cubicBezTo>
                  <a:cubicBezTo>
                    <a:pt x="187325" y="229439"/>
                    <a:pt x="184686" y="233381"/>
                    <a:pt x="180729" y="234695"/>
                  </a:cubicBezTo>
                  <a:cubicBezTo>
                    <a:pt x="179410" y="234695"/>
                    <a:pt x="176771" y="236009"/>
                    <a:pt x="175452" y="236009"/>
                  </a:cubicBezTo>
                  <a:cubicBezTo>
                    <a:pt x="172814" y="236009"/>
                    <a:pt x="170175" y="234695"/>
                    <a:pt x="167537" y="232067"/>
                  </a:cubicBezTo>
                  <a:cubicBezTo>
                    <a:pt x="167537" y="232067"/>
                    <a:pt x="167537" y="232067"/>
                    <a:pt x="117408" y="180817"/>
                  </a:cubicBezTo>
                  <a:cubicBezTo>
                    <a:pt x="117408" y="180817"/>
                    <a:pt x="117408" y="180817"/>
                    <a:pt x="63321" y="180817"/>
                  </a:cubicBezTo>
                  <a:cubicBezTo>
                    <a:pt x="29022" y="180817"/>
                    <a:pt x="0" y="153221"/>
                    <a:pt x="0" y="117740"/>
                  </a:cubicBezTo>
                  <a:cubicBezTo>
                    <a:pt x="0" y="82259"/>
                    <a:pt x="29022" y="54663"/>
                    <a:pt x="63321" y="54663"/>
                  </a:cubicBezTo>
                  <a:cubicBezTo>
                    <a:pt x="63321" y="54663"/>
                    <a:pt x="63321" y="54663"/>
                    <a:pt x="117408" y="54663"/>
                  </a:cubicBezTo>
                  <a:cubicBezTo>
                    <a:pt x="117408" y="54663"/>
                    <a:pt x="117408" y="54663"/>
                    <a:pt x="167537" y="3413"/>
                  </a:cubicBezTo>
                  <a:cubicBezTo>
                    <a:pt x="171495" y="-529"/>
                    <a:pt x="175452" y="-529"/>
                    <a:pt x="180729" y="785"/>
                  </a:cubicBezTo>
                  <a:close/>
                </a:path>
              </a:pathLst>
            </a:custGeom>
            <a:solidFill>
              <a:schemeClr val="bg1">
                <a:lumMod val="100000"/>
              </a:schemeClr>
            </a:solidFill>
            <a:ln w="25400">
              <a:solidFill>
                <a:srgbClr val="000000">
                  <a:alpha val="0"/>
                </a:srgbClr>
              </a:solidFill>
              <a:miter lim="4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  <p:sp>
          <p:nvSpPr>
            <p:cNvPr id="32" name="任意多边形: 形状 31"/>
            <p:cNvSpPr/>
            <p:nvPr/>
          </p:nvSpPr>
          <p:spPr>
            <a:xfrm rot="18870430">
              <a:off x="2787385" y="4113180"/>
              <a:ext cx="213007" cy="213005"/>
            </a:xfrm>
            <a:custGeom>
              <a:avLst/>
              <a:gdLst>
                <a:gd name="connsiteX0" fmla="*/ 213007 w 213007"/>
                <a:gd name="connsiteY0" fmla="*/ 70849 h 213005"/>
                <a:gd name="connsiteX1" fmla="*/ 213007 w 213007"/>
                <a:gd name="connsiteY1" fmla="*/ 134403 h 213005"/>
                <a:gd name="connsiteX2" fmla="*/ 136185 w 213007"/>
                <a:gd name="connsiteY2" fmla="*/ 134403 h 213005"/>
                <a:gd name="connsiteX3" fmla="*/ 136185 w 213007"/>
                <a:gd name="connsiteY3" fmla="*/ 213005 h 213005"/>
                <a:gd name="connsiteX4" fmla="*/ 72631 w 213007"/>
                <a:gd name="connsiteY4" fmla="*/ 213005 h 213005"/>
                <a:gd name="connsiteX5" fmla="*/ 72631 w 213007"/>
                <a:gd name="connsiteY5" fmla="*/ 134403 h 213005"/>
                <a:gd name="connsiteX6" fmla="*/ 0 w 213007"/>
                <a:gd name="connsiteY6" fmla="*/ 134403 h 213005"/>
                <a:gd name="connsiteX7" fmla="*/ 0 w 213007"/>
                <a:gd name="connsiteY7" fmla="*/ 70849 h 213005"/>
                <a:gd name="connsiteX8" fmla="*/ 72631 w 213007"/>
                <a:gd name="connsiteY8" fmla="*/ 70849 h 213005"/>
                <a:gd name="connsiteX9" fmla="*/ 72631 w 213007"/>
                <a:gd name="connsiteY9" fmla="*/ 0 h 213005"/>
                <a:gd name="connsiteX10" fmla="*/ 136185 w 213007"/>
                <a:gd name="connsiteY10" fmla="*/ 0 h 213005"/>
                <a:gd name="connsiteX11" fmla="*/ 136185 w 213007"/>
                <a:gd name="connsiteY11" fmla="*/ 70849 h 213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3007" h="213005">
                  <a:moveTo>
                    <a:pt x="213007" y="70849"/>
                  </a:moveTo>
                  <a:lnTo>
                    <a:pt x="213007" y="134403"/>
                  </a:lnTo>
                  <a:lnTo>
                    <a:pt x="136185" y="134403"/>
                  </a:lnTo>
                  <a:lnTo>
                    <a:pt x="136185" y="213005"/>
                  </a:lnTo>
                  <a:lnTo>
                    <a:pt x="72631" y="213005"/>
                  </a:lnTo>
                  <a:lnTo>
                    <a:pt x="72631" y="134403"/>
                  </a:lnTo>
                  <a:lnTo>
                    <a:pt x="0" y="134403"/>
                  </a:lnTo>
                  <a:lnTo>
                    <a:pt x="0" y="70849"/>
                  </a:lnTo>
                  <a:lnTo>
                    <a:pt x="72631" y="70849"/>
                  </a:lnTo>
                  <a:lnTo>
                    <a:pt x="72631" y="0"/>
                  </a:lnTo>
                  <a:lnTo>
                    <a:pt x="136185" y="0"/>
                  </a:lnTo>
                  <a:lnTo>
                    <a:pt x="136185" y="70849"/>
                  </a:lnTo>
                  <a:close/>
                </a:path>
              </a:pathLst>
            </a:custGeom>
            <a:solidFill>
              <a:srgbClr val="FFA300"/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</p:grpSp>
      <p:grpSp>
        <p:nvGrpSpPr>
          <p:cNvPr id="8" name="PA_组合 7"/>
          <p:cNvGrpSpPr/>
          <p:nvPr>
            <p:custDataLst>
              <p:tags r:id="rId5"/>
            </p:custDataLst>
          </p:nvPr>
        </p:nvGrpSpPr>
        <p:grpSpPr>
          <a:xfrm>
            <a:off x="6307172" y="4077578"/>
            <a:ext cx="1579528" cy="1579528"/>
            <a:chOff x="6416900" y="3860688"/>
            <a:chExt cx="1933578" cy="1933578"/>
          </a:xfrm>
        </p:grpSpPr>
        <p:sp>
          <p:nvSpPr>
            <p:cNvPr id="15" name="任意多边形: 形状 14"/>
            <p:cNvSpPr/>
            <p:nvPr/>
          </p:nvSpPr>
          <p:spPr>
            <a:xfrm>
              <a:off x="6416900" y="3860688"/>
              <a:ext cx="1933578" cy="1933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w="25400" cap="flat" cmpd="sng" algn="ctr">
              <a:solidFill>
                <a:srgbClr val="FB4631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>
                      <a:lumMod val="100000"/>
                    </a:schemeClr>
                  </a:solidFill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6485164" y="3937536"/>
              <a:ext cx="1797051" cy="1797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B4631"/>
            </a:solidFill>
            <a:ln w="25400">
              <a:solidFill>
                <a:srgbClr val="000000">
                  <a:alpha val="0"/>
                </a:srgbClr>
              </a:solidFill>
              <a:miter lim="4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  <p:sp>
          <p:nvSpPr>
            <p:cNvPr id="17" name="任意多边形: 形状 16"/>
            <p:cNvSpPr/>
            <p:nvPr/>
          </p:nvSpPr>
          <p:spPr>
            <a:xfrm>
              <a:off x="7752648" y="3954899"/>
              <a:ext cx="529566" cy="529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>
                      <a:lumMod val="100000"/>
                    </a:schemeClr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  <p:sp>
          <p:nvSpPr>
            <p:cNvPr id="18" name="任意多边形: 形状 17"/>
            <p:cNvSpPr/>
            <p:nvPr/>
          </p:nvSpPr>
          <p:spPr>
            <a:xfrm>
              <a:off x="7105282" y="4320176"/>
              <a:ext cx="589961" cy="1014602"/>
            </a:xfrm>
            <a:custGeom>
              <a:avLst/>
              <a:gdLst>
                <a:gd name="connsiteX0" fmla="*/ 123152 w 195694"/>
                <a:gd name="connsiteY0" fmla="*/ 165100 h 336550"/>
                <a:gd name="connsiteX1" fmla="*/ 133928 w 195694"/>
                <a:gd name="connsiteY1" fmla="*/ 175707 h 336550"/>
                <a:gd name="connsiteX2" fmla="*/ 133928 w 195694"/>
                <a:gd name="connsiteY2" fmla="*/ 245976 h 336550"/>
                <a:gd name="connsiteX3" fmla="*/ 146050 w 195694"/>
                <a:gd name="connsiteY3" fmla="*/ 264537 h 336550"/>
                <a:gd name="connsiteX4" fmla="*/ 123152 w 195694"/>
                <a:gd name="connsiteY4" fmla="*/ 285750 h 336550"/>
                <a:gd name="connsiteX5" fmla="*/ 101600 w 195694"/>
                <a:gd name="connsiteY5" fmla="*/ 264537 h 336550"/>
                <a:gd name="connsiteX6" fmla="*/ 112376 w 195694"/>
                <a:gd name="connsiteY6" fmla="*/ 245976 h 336550"/>
                <a:gd name="connsiteX7" fmla="*/ 112376 w 195694"/>
                <a:gd name="connsiteY7" fmla="*/ 175707 h 336550"/>
                <a:gd name="connsiteX8" fmla="*/ 123152 w 195694"/>
                <a:gd name="connsiteY8" fmla="*/ 165100 h 336550"/>
                <a:gd name="connsiteX9" fmla="*/ 112610 w 195694"/>
                <a:gd name="connsiteY9" fmla="*/ 20638 h 336550"/>
                <a:gd name="connsiteX10" fmla="*/ 91497 w 195694"/>
                <a:gd name="connsiteY10" fmla="*/ 43047 h 336550"/>
                <a:gd name="connsiteX11" fmla="*/ 91497 w 195694"/>
                <a:gd name="connsiteY11" fmla="*/ 221003 h 336550"/>
                <a:gd name="connsiteX12" fmla="*/ 87539 w 195694"/>
                <a:gd name="connsiteY12" fmla="*/ 228913 h 336550"/>
                <a:gd name="connsiteX13" fmla="*/ 73025 w 195694"/>
                <a:gd name="connsiteY13" fmla="*/ 264504 h 336550"/>
                <a:gd name="connsiteX14" fmla="*/ 87539 w 195694"/>
                <a:gd name="connsiteY14" fmla="*/ 300095 h 336550"/>
                <a:gd name="connsiteX15" fmla="*/ 124485 w 195694"/>
                <a:gd name="connsiteY15" fmla="*/ 315913 h 336550"/>
                <a:gd name="connsiteX16" fmla="*/ 174625 w 195694"/>
                <a:gd name="connsiteY16" fmla="*/ 265822 h 336550"/>
                <a:gd name="connsiteX17" fmla="*/ 158791 w 195694"/>
                <a:gd name="connsiteY17" fmla="*/ 228913 h 336550"/>
                <a:gd name="connsiteX18" fmla="*/ 156153 w 195694"/>
                <a:gd name="connsiteY18" fmla="*/ 221003 h 336550"/>
                <a:gd name="connsiteX19" fmla="*/ 156153 w 195694"/>
                <a:gd name="connsiteY19" fmla="*/ 43047 h 336550"/>
                <a:gd name="connsiteX20" fmla="*/ 135041 w 195694"/>
                <a:gd name="connsiteY20" fmla="*/ 20638 h 336550"/>
                <a:gd name="connsiteX21" fmla="*/ 112610 w 195694"/>
                <a:gd name="connsiteY21" fmla="*/ 20638 h 336550"/>
                <a:gd name="connsiteX22" fmla="*/ 112297 w 195694"/>
                <a:gd name="connsiteY22" fmla="*/ 0 h 336550"/>
                <a:gd name="connsiteX23" fmla="*/ 134757 w 195694"/>
                <a:gd name="connsiteY23" fmla="*/ 0 h 336550"/>
                <a:gd name="connsiteX24" fmla="*/ 177033 w 195694"/>
                <a:gd name="connsiteY24" fmla="*/ 43383 h 336550"/>
                <a:gd name="connsiteX25" fmla="*/ 177033 w 195694"/>
                <a:gd name="connsiteY25" fmla="*/ 215603 h 336550"/>
                <a:gd name="connsiteX26" fmla="*/ 195529 w 195694"/>
                <a:gd name="connsiteY26" fmla="*/ 265559 h 336550"/>
                <a:gd name="connsiteX27" fmla="*/ 174391 w 195694"/>
                <a:gd name="connsiteY27" fmla="*/ 315516 h 336550"/>
                <a:gd name="connsiteX28" fmla="*/ 124187 w 195694"/>
                <a:gd name="connsiteY28" fmla="*/ 336550 h 336550"/>
                <a:gd name="connsiteX29" fmla="*/ 122866 w 195694"/>
                <a:gd name="connsiteY29" fmla="*/ 336550 h 336550"/>
                <a:gd name="connsiteX30" fmla="*/ 72663 w 195694"/>
                <a:gd name="connsiteY30" fmla="*/ 315516 h 336550"/>
                <a:gd name="connsiteX31" fmla="*/ 50203 w 195694"/>
                <a:gd name="connsiteY31" fmla="*/ 264245 h 336550"/>
                <a:gd name="connsiteX32" fmla="*/ 68699 w 195694"/>
                <a:gd name="connsiteY32" fmla="*/ 215603 h 336550"/>
                <a:gd name="connsiteX33" fmla="*/ 68699 w 195694"/>
                <a:gd name="connsiteY33" fmla="*/ 148555 h 336550"/>
                <a:gd name="connsiteX34" fmla="*/ 10569 w 195694"/>
                <a:gd name="connsiteY34" fmla="*/ 148555 h 336550"/>
                <a:gd name="connsiteX35" fmla="*/ 0 w 195694"/>
                <a:gd name="connsiteY35" fmla="*/ 136723 h 336550"/>
                <a:gd name="connsiteX36" fmla="*/ 10569 w 195694"/>
                <a:gd name="connsiteY36" fmla="*/ 126206 h 336550"/>
                <a:gd name="connsiteX37" fmla="*/ 68699 w 195694"/>
                <a:gd name="connsiteY37" fmla="*/ 126206 h 336550"/>
                <a:gd name="connsiteX38" fmla="*/ 68699 w 195694"/>
                <a:gd name="connsiteY38" fmla="*/ 99913 h 336550"/>
                <a:gd name="connsiteX39" fmla="*/ 10569 w 195694"/>
                <a:gd name="connsiteY39" fmla="*/ 99913 h 336550"/>
                <a:gd name="connsiteX40" fmla="*/ 0 w 195694"/>
                <a:gd name="connsiteY40" fmla="*/ 89396 h 336550"/>
                <a:gd name="connsiteX41" fmla="*/ 10569 w 195694"/>
                <a:gd name="connsiteY41" fmla="*/ 78879 h 336550"/>
                <a:gd name="connsiteX42" fmla="*/ 68699 w 195694"/>
                <a:gd name="connsiteY42" fmla="*/ 78879 h 336550"/>
                <a:gd name="connsiteX43" fmla="*/ 68699 w 195694"/>
                <a:gd name="connsiteY43" fmla="*/ 52586 h 336550"/>
                <a:gd name="connsiteX44" fmla="*/ 10569 w 195694"/>
                <a:gd name="connsiteY44" fmla="*/ 52586 h 336550"/>
                <a:gd name="connsiteX45" fmla="*/ 0 w 195694"/>
                <a:gd name="connsiteY45" fmla="*/ 42069 h 336550"/>
                <a:gd name="connsiteX46" fmla="*/ 10569 w 195694"/>
                <a:gd name="connsiteY46" fmla="*/ 30237 h 336550"/>
                <a:gd name="connsiteX47" fmla="*/ 70020 w 195694"/>
                <a:gd name="connsiteY47" fmla="*/ 30237 h 336550"/>
                <a:gd name="connsiteX48" fmla="*/ 112297 w 195694"/>
                <a:gd name="connsiteY4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95694" h="336550">
                  <a:moveTo>
                    <a:pt x="123152" y="165100"/>
                  </a:moveTo>
                  <a:cubicBezTo>
                    <a:pt x="129887" y="165100"/>
                    <a:pt x="133928" y="169078"/>
                    <a:pt x="133928" y="175707"/>
                  </a:cubicBezTo>
                  <a:cubicBezTo>
                    <a:pt x="133928" y="175707"/>
                    <a:pt x="133928" y="175707"/>
                    <a:pt x="133928" y="245976"/>
                  </a:cubicBezTo>
                  <a:cubicBezTo>
                    <a:pt x="140662" y="249953"/>
                    <a:pt x="146050" y="256582"/>
                    <a:pt x="146050" y="264537"/>
                  </a:cubicBezTo>
                  <a:cubicBezTo>
                    <a:pt x="146050" y="276469"/>
                    <a:pt x="135274" y="285750"/>
                    <a:pt x="123152" y="285750"/>
                  </a:cubicBezTo>
                  <a:cubicBezTo>
                    <a:pt x="111029" y="285750"/>
                    <a:pt x="101600" y="276469"/>
                    <a:pt x="101600" y="264537"/>
                  </a:cubicBezTo>
                  <a:cubicBezTo>
                    <a:pt x="101600" y="256582"/>
                    <a:pt x="105641" y="249953"/>
                    <a:pt x="112376" y="245976"/>
                  </a:cubicBezTo>
                  <a:cubicBezTo>
                    <a:pt x="112376" y="245976"/>
                    <a:pt x="112376" y="245976"/>
                    <a:pt x="112376" y="175707"/>
                  </a:cubicBezTo>
                  <a:cubicBezTo>
                    <a:pt x="112376" y="169078"/>
                    <a:pt x="117764" y="165100"/>
                    <a:pt x="123152" y="165100"/>
                  </a:cubicBezTo>
                  <a:close/>
                  <a:moveTo>
                    <a:pt x="112610" y="20638"/>
                  </a:moveTo>
                  <a:cubicBezTo>
                    <a:pt x="100734" y="20638"/>
                    <a:pt x="91497" y="31183"/>
                    <a:pt x="91497" y="43047"/>
                  </a:cubicBezTo>
                  <a:cubicBezTo>
                    <a:pt x="91497" y="43047"/>
                    <a:pt x="91497" y="43047"/>
                    <a:pt x="91497" y="221003"/>
                  </a:cubicBezTo>
                  <a:cubicBezTo>
                    <a:pt x="91497" y="223640"/>
                    <a:pt x="90178" y="226276"/>
                    <a:pt x="87539" y="228913"/>
                  </a:cubicBezTo>
                  <a:cubicBezTo>
                    <a:pt x="78303" y="238140"/>
                    <a:pt x="73025" y="251322"/>
                    <a:pt x="73025" y="264504"/>
                  </a:cubicBezTo>
                  <a:cubicBezTo>
                    <a:pt x="73025" y="277686"/>
                    <a:pt x="78303" y="290868"/>
                    <a:pt x="87539" y="300095"/>
                  </a:cubicBezTo>
                  <a:cubicBezTo>
                    <a:pt x="98095" y="310640"/>
                    <a:pt x="109971" y="315913"/>
                    <a:pt x="124485" y="315913"/>
                  </a:cubicBezTo>
                  <a:cubicBezTo>
                    <a:pt x="150875" y="314595"/>
                    <a:pt x="173306" y="292186"/>
                    <a:pt x="174625" y="265822"/>
                  </a:cubicBezTo>
                  <a:cubicBezTo>
                    <a:pt x="174625" y="251322"/>
                    <a:pt x="169347" y="238140"/>
                    <a:pt x="158791" y="228913"/>
                  </a:cubicBezTo>
                  <a:cubicBezTo>
                    <a:pt x="157472" y="226276"/>
                    <a:pt x="156153" y="223640"/>
                    <a:pt x="156153" y="221003"/>
                  </a:cubicBezTo>
                  <a:cubicBezTo>
                    <a:pt x="156153" y="221003"/>
                    <a:pt x="156153" y="221003"/>
                    <a:pt x="156153" y="43047"/>
                  </a:cubicBezTo>
                  <a:cubicBezTo>
                    <a:pt x="156153" y="31183"/>
                    <a:pt x="146916" y="20638"/>
                    <a:pt x="135041" y="20638"/>
                  </a:cubicBezTo>
                  <a:cubicBezTo>
                    <a:pt x="135041" y="20638"/>
                    <a:pt x="135041" y="20638"/>
                    <a:pt x="112610" y="20638"/>
                  </a:cubicBezTo>
                  <a:close/>
                  <a:moveTo>
                    <a:pt x="112297" y="0"/>
                  </a:moveTo>
                  <a:cubicBezTo>
                    <a:pt x="112297" y="0"/>
                    <a:pt x="112297" y="0"/>
                    <a:pt x="134757" y="0"/>
                  </a:cubicBezTo>
                  <a:cubicBezTo>
                    <a:pt x="158537" y="0"/>
                    <a:pt x="177033" y="19719"/>
                    <a:pt x="177033" y="43383"/>
                  </a:cubicBezTo>
                  <a:cubicBezTo>
                    <a:pt x="177033" y="43383"/>
                    <a:pt x="177033" y="43383"/>
                    <a:pt x="177033" y="215603"/>
                  </a:cubicBezTo>
                  <a:cubicBezTo>
                    <a:pt x="190245" y="230064"/>
                    <a:pt x="196850" y="247154"/>
                    <a:pt x="195529" y="265559"/>
                  </a:cubicBezTo>
                  <a:cubicBezTo>
                    <a:pt x="195529" y="283964"/>
                    <a:pt x="187602" y="302369"/>
                    <a:pt x="174391" y="315516"/>
                  </a:cubicBezTo>
                  <a:cubicBezTo>
                    <a:pt x="161179" y="328662"/>
                    <a:pt x="142683" y="336550"/>
                    <a:pt x="124187" y="336550"/>
                  </a:cubicBezTo>
                  <a:cubicBezTo>
                    <a:pt x="124187" y="336550"/>
                    <a:pt x="124187" y="336550"/>
                    <a:pt x="122866" y="336550"/>
                  </a:cubicBezTo>
                  <a:cubicBezTo>
                    <a:pt x="104370" y="336550"/>
                    <a:pt x="85874" y="328662"/>
                    <a:pt x="72663" y="315516"/>
                  </a:cubicBezTo>
                  <a:cubicBezTo>
                    <a:pt x="58130" y="302369"/>
                    <a:pt x="50203" y="283964"/>
                    <a:pt x="50203" y="264245"/>
                  </a:cubicBezTo>
                  <a:cubicBezTo>
                    <a:pt x="50203" y="245839"/>
                    <a:pt x="56809" y="230064"/>
                    <a:pt x="68699" y="215603"/>
                  </a:cubicBezTo>
                  <a:cubicBezTo>
                    <a:pt x="68699" y="215603"/>
                    <a:pt x="68699" y="215603"/>
                    <a:pt x="68699" y="148555"/>
                  </a:cubicBezTo>
                  <a:cubicBezTo>
                    <a:pt x="68699" y="148555"/>
                    <a:pt x="68699" y="148555"/>
                    <a:pt x="10569" y="148555"/>
                  </a:cubicBezTo>
                  <a:cubicBezTo>
                    <a:pt x="3963" y="148555"/>
                    <a:pt x="0" y="143296"/>
                    <a:pt x="0" y="136723"/>
                  </a:cubicBezTo>
                  <a:cubicBezTo>
                    <a:pt x="0" y="131465"/>
                    <a:pt x="3963" y="126206"/>
                    <a:pt x="10569" y="126206"/>
                  </a:cubicBezTo>
                  <a:cubicBezTo>
                    <a:pt x="10569" y="126206"/>
                    <a:pt x="10569" y="126206"/>
                    <a:pt x="68699" y="126206"/>
                  </a:cubicBezTo>
                  <a:cubicBezTo>
                    <a:pt x="68699" y="126206"/>
                    <a:pt x="68699" y="126206"/>
                    <a:pt x="68699" y="99913"/>
                  </a:cubicBezTo>
                  <a:cubicBezTo>
                    <a:pt x="68699" y="99913"/>
                    <a:pt x="68699" y="99913"/>
                    <a:pt x="10569" y="99913"/>
                  </a:cubicBezTo>
                  <a:cubicBezTo>
                    <a:pt x="3963" y="99913"/>
                    <a:pt x="0" y="95969"/>
                    <a:pt x="0" y="89396"/>
                  </a:cubicBezTo>
                  <a:cubicBezTo>
                    <a:pt x="0" y="82823"/>
                    <a:pt x="3963" y="78879"/>
                    <a:pt x="10569" y="78879"/>
                  </a:cubicBezTo>
                  <a:cubicBezTo>
                    <a:pt x="10569" y="78879"/>
                    <a:pt x="10569" y="78879"/>
                    <a:pt x="68699" y="78879"/>
                  </a:cubicBezTo>
                  <a:cubicBezTo>
                    <a:pt x="68699" y="78879"/>
                    <a:pt x="68699" y="78879"/>
                    <a:pt x="68699" y="52586"/>
                  </a:cubicBezTo>
                  <a:cubicBezTo>
                    <a:pt x="68699" y="52586"/>
                    <a:pt x="68699" y="52586"/>
                    <a:pt x="10569" y="52586"/>
                  </a:cubicBezTo>
                  <a:cubicBezTo>
                    <a:pt x="3963" y="52586"/>
                    <a:pt x="0" y="47327"/>
                    <a:pt x="0" y="42069"/>
                  </a:cubicBezTo>
                  <a:cubicBezTo>
                    <a:pt x="0" y="35495"/>
                    <a:pt x="3963" y="30237"/>
                    <a:pt x="10569" y="30237"/>
                  </a:cubicBezTo>
                  <a:cubicBezTo>
                    <a:pt x="10569" y="30237"/>
                    <a:pt x="10569" y="30237"/>
                    <a:pt x="70020" y="30237"/>
                  </a:cubicBezTo>
                  <a:cubicBezTo>
                    <a:pt x="75305" y="13146"/>
                    <a:pt x="92480" y="0"/>
                    <a:pt x="112297" y="0"/>
                  </a:cubicBezTo>
                  <a:close/>
                </a:path>
              </a:pathLst>
            </a:custGeom>
            <a:solidFill>
              <a:schemeClr val="bg1">
                <a:lumMod val="100000"/>
              </a:schemeClr>
            </a:solidFill>
            <a:ln w="25400">
              <a:solidFill>
                <a:srgbClr val="000000">
                  <a:alpha val="0"/>
                </a:srgbClr>
              </a:solidFill>
              <a:miter lim="4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  <p:sp>
          <p:nvSpPr>
            <p:cNvPr id="19" name="任意多边形: 形状 18"/>
            <p:cNvSpPr/>
            <p:nvPr/>
          </p:nvSpPr>
          <p:spPr>
            <a:xfrm rot="18870430">
              <a:off x="7910928" y="4113180"/>
              <a:ext cx="213007" cy="213005"/>
            </a:xfrm>
            <a:custGeom>
              <a:avLst/>
              <a:gdLst>
                <a:gd name="connsiteX0" fmla="*/ 213007 w 213007"/>
                <a:gd name="connsiteY0" fmla="*/ 70849 h 213005"/>
                <a:gd name="connsiteX1" fmla="*/ 213007 w 213007"/>
                <a:gd name="connsiteY1" fmla="*/ 134403 h 213005"/>
                <a:gd name="connsiteX2" fmla="*/ 136185 w 213007"/>
                <a:gd name="connsiteY2" fmla="*/ 134403 h 213005"/>
                <a:gd name="connsiteX3" fmla="*/ 136185 w 213007"/>
                <a:gd name="connsiteY3" fmla="*/ 213005 h 213005"/>
                <a:gd name="connsiteX4" fmla="*/ 72631 w 213007"/>
                <a:gd name="connsiteY4" fmla="*/ 213005 h 213005"/>
                <a:gd name="connsiteX5" fmla="*/ 72631 w 213007"/>
                <a:gd name="connsiteY5" fmla="*/ 134403 h 213005"/>
                <a:gd name="connsiteX6" fmla="*/ 0 w 213007"/>
                <a:gd name="connsiteY6" fmla="*/ 134403 h 213005"/>
                <a:gd name="connsiteX7" fmla="*/ 0 w 213007"/>
                <a:gd name="connsiteY7" fmla="*/ 70849 h 213005"/>
                <a:gd name="connsiteX8" fmla="*/ 72631 w 213007"/>
                <a:gd name="connsiteY8" fmla="*/ 70849 h 213005"/>
                <a:gd name="connsiteX9" fmla="*/ 72631 w 213007"/>
                <a:gd name="connsiteY9" fmla="*/ 0 h 213005"/>
                <a:gd name="connsiteX10" fmla="*/ 136185 w 213007"/>
                <a:gd name="connsiteY10" fmla="*/ 0 h 213005"/>
                <a:gd name="connsiteX11" fmla="*/ 136185 w 213007"/>
                <a:gd name="connsiteY11" fmla="*/ 70849 h 213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3007" h="213005">
                  <a:moveTo>
                    <a:pt x="213007" y="70849"/>
                  </a:moveTo>
                  <a:lnTo>
                    <a:pt x="213007" y="134403"/>
                  </a:lnTo>
                  <a:lnTo>
                    <a:pt x="136185" y="134403"/>
                  </a:lnTo>
                  <a:lnTo>
                    <a:pt x="136185" y="213005"/>
                  </a:lnTo>
                  <a:lnTo>
                    <a:pt x="72631" y="213005"/>
                  </a:lnTo>
                  <a:lnTo>
                    <a:pt x="72631" y="134403"/>
                  </a:lnTo>
                  <a:lnTo>
                    <a:pt x="0" y="134403"/>
                  </a:lnTo>
                  <a:lnTo>
                    <a:pt x="0" y="70849"/>
                  </a:lnTo>
                  <a:lnTo>
                    <a:pt x="72631" y="70849"/>
                  </a:lnTo>
                  <a:lnTo>
                    <a:pt x="72631" y="0"/>
                  </a:lnTo>
                  <a:lnTo>
                    <a:pt x="136185" y="0"/>
                  </a:lnTo>
                  <a:lnTo>
                    <a:pt x="136185" y="70849"/>
                  </a:lnTo>
                  <a:close/>
                </a:path>
              </a:pathLst>
            </a:custGeom>
            <a:solidFill>
              <a:srgbClr val="FB4631"/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</p:grpSp>
      <p:grpSp>
        <p:nvGrpSpPr>
          <p:cNvPr id="2" name="PA_组合 8"/>
          <p:cNvGrpSpPr/>
          <p:nvPr>
            <p:custDataLst>
              <p:tags r:id="rId6"/>
            </p:custDataLst>
          </p:nvPr>
        </p:nvGrpSpPr>
        <p:grpSpPr>
          <a:xfrm>
            <a:off x="6307172" y="1742963"/>
            <a:ext cx="1579528" cy="1579528"/>
            <a:chOff x="6416900" y="1526073"/>
            <a:chExt cx="1933578" cy="1933578"/>
          </a:xfrm>
        </p:grpSpPr>
        <p:sp>
          <p:nvSpPr>
            <p:cNvPr id="10" name="任意多边形: 形状 9"/>
            <p:cNvSpPr/>
            <p:nvPr/>
          </p:nvSpPr>
          <p:spPr>
            <a:xfrm>
              <a:off x="6416900" y="1526073"/>
              <a:ext cx="1933578" cy="1933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>
                      <a:lumMod val="100000"/>
                    </a:schemeClr>
                  </a:solidFill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  <p:sp>
          <p:nvSpPr>
            <p:cNvPr id="3" name="任意多边形: 形状 10"/>
            <p:cNvSpPr/>
            <p:nvPr/>
          </p:nvSpPr>
          <p:spPr>
            <a:xfrm>
              <a:off x="6485164" y="1602921"/>
              <a:ext cx="1797051" cy="1797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25400">
              <a:solidFill>
                <a:schemeClr val="bg1">
                  <a:lumMod val="75000"/>
                  <a:alpha val="0"/>
                </a:schemeClr>
              </a:solidFill>
              <a:miter lim="4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  <p:sp>
          <p:nvSpPr>
            <p:cNvPr id="14" name="任意多边形: 形状 11"/>
            <p:cNvSpPr/>
            <p:nvPr/>
          </p:nvSpPr>
          <p:spPr>
            <a:xfrm>
              <a:off x="7752648" y="1620284"/>
              <a:ext cx="529566" cy="529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>
                      <a:lumMod val="100000"/>
                    </a:schemeClr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  <p:sp>
          <p:nvSpPr>
            <p:cNvPr id="20" name="任意多边形: 形状 12"/>
            <p:cNvSpPr/>
            <p:nvPr/>
          </p:nvSpPr>
          <p:spPr>
            <a:xfrm>
              <a:off x="7003038" y="1985561"/>
              <a:ext cx="794449" cy="1014602"/>
            </a:xfrm>
            <a:custGeom>
              <a:avLst/>
              <a:gdLst>
                <a:gd name="connsiteX0" fmla="*/ 52387 w 263525"/>
                <a:gd name="connsiteY0" fmla="*/ 268288 h 336551"/>
                <a:gd name="connsiteX1" fmla="*/ 209550 w 263525"/>
                <a:gd name="connsiteY1" fmla="*/ 268288 h 336551"/>
                <a:gd name="connsiteX2" fmla="*/ 209550 w 263525"/>
                <a:gd name="connsiteY2" fmla="*/ 320798 h 336551"/>
                <a:gd name="connsiteX3" fmla="*/ 193834 w 263525"/>
                <a:gd name="connsiteY3" fmla="*/ 336551 h 336551"/>
                <a:gd name="connsiteX4" fmla="*/ 68104 w 263525"/>
                <a:gd name="connsiteY4" fmla="*/ 336551 h 336551"/>
                <a:gd name="connsiteX5" fmla="*/ 52387 w 263525"/>
                <a:gd name="connsiteY5" fmla="*/ 320798 h 336551"/>
                <a:gd name="connsiteX6" fmla="*/ 131763 w 263525"/>
                <a:gd name="connsiteY6" fmla="*/ 0 h 336551"/>
                <a:gd name="connsiteX7" fmla="*/ 263525 w 263525"/>
                <a:gd name="connsiteY7" fmla="*/ 131410 h 336551"/>
                <a:gd name="connsiteX8" fmla="*/ 210820 w 263525"/>
                <a:gd name="connsiteY8" fmla="*/ 236538 h 336551"/>
                <a:gd name="connsiteX9" fmla="*/ 147574 w 263525"/>
                <a:gd name="connsiteY9" fmla="*/ 236538 h 336551"/>
                <a:gd name="connsiteX10" fmla="*/ 147574 w 263525"/>
                <a:gd name="connsiteY10" fmla="*/ 178718 h 336551"/>
                <a:gd name="connsiteX11" fmla="*/ 163386 w 263525"/>
                <a:gd name="connsiteY11" fmla="*/ 178718 h 336551"/>
                <a:gd name="connsiteX12" fmla="*/ 179197 w 263525"/>
                <a:gd name="connsiteY12" fmla="*/ 162948 h 336551"/>
                <a:gd name="connsiteX13" fmla="*/ 163386 w 263525"/>
                <a:gd name="connsiteY13" fmla="*/ 147179 h 336551"/>
                <a:gd name="connsiteX14" fmla="*/ 100140 w 263525"/>
                <a:gd name="connsiteY14" fmla="*/ 147179 h 336551"/>
                <a:gd name="connsiteX15" fmla="*/ 84328 w 263525"/>
                <a:gd name="connsiteY15" fmla="*/ 162948 h 336551"/>
                <a:gd name="connsiteX16" fmla="*/ 100140 w 263525"/>
                <a:gd name="connsiteY16" fmla="*/ 178718 h 336551"/>
                <a:gd name="connsiteX17" fmla="*/ 115951 w 263525"/>
                <a:gd name="connsiteY17" fmla="*/ 178718 h 336551"/>
                <a:gd name="connsiteX18" fmla="*/ 115951 w 263525"/>
                <a:gd name="connsiteY18" fmla="*/ 236538 h 336551"/>
                <a:gd name="connsiteX19" fmla="*/ 52705 w 263525"/>
                <a:gd name="connsiteY19" fmla="*/ 236538 h 336551"/>
                <a:gd name="connsiteX20" fmla="*/ 0 w 263525"/>
                <a:gd name="connsiteY20" fmla="*/ 131410 h 336551"/>
                <a:gd name="connsiteX21" fmla="*/ 131763 w 263525"/>
                <a:gd name="connsiteY21" fmla="*/ 0 h 33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3525" h="336551">
                  <a:moveTo>
                    <a:pt x="52387" y="268288"/>
                  </a:moveTo>
                  <a:cubicBezTo>
                    <a:pt x="52387" y="268288"/>
                    <a:pt x="52387" y="268288"/>
                    <a:pt x="209550" y="268288"/>
                  </a:cubicBezTo>
                  <a:cubicBezTo>
                    <a:pt x="209550" y="268288"/>
                    <a:pt x="209550" y="268288"/>
                    <a:pt x="209550" y="320798"/>
                  </a:cubicBezTo>
                  <a:cubicBezTo>
                    <a:pt x="209550" y="329987"/>
                    <a:pt x="203002" y="336551"/>
                    <a:pt x="193834" y="336551"/>
                  </a:cubicBezTo>
                  <a:cubicBezTo>
                    <a:pt x="193834" y="336551"/>
                    <a:pt x="193834" y="336551"/>
                    <a:pt x="68104" y="336551"/>
                  </a:cubicBezTo>
                  <a:cubicBezTo>
                    <a:pt x="58936" y="336551"/>
                    <a:pt x="52387" y="329987"/>
                    <a:pt x="52387" y="320798"/>
                  </a:cubicBezTo>
                  <a:close/>
                  <a:moveTo>
                    <a:pt x="131763" y="0"/>
                  </a:moveTo>
                  <a:cubicBezTo>
                    <a:pt x="204232" y="0"/>
                    <a:pt x="263525" y="59135"/>
                    <a:pt x="263525" y="131410"/>
                  </a:cubicBezTo>
                  <a:cubicBezTo>
                    <a:pt x="263525" y="173461"/>
                    <a:pt x="243761" y="211570"/>
                    <a:pt x="210820" y="236538"/>
                  </a:cubicBezTo>
                  <a:cubicBezTo>
                    <a:pt x="210820" y="236538"/>
                    <a:pt x="210820" y="236538"/>
                    <a:pt x="147574" y="236538"/>
                  </a:cubicBezTo>
                  <a:cubicBezTo>
                    <a:pt x="147574" y="236538"/>
                    <a:pt x="147574" y="236538"/>
                    <a:pt x="147574" y="178718"/>
                  </a:cubicBezTo>
                  <a:cubicBezTo>
                    <a:pt x="147574" y="178718"/>
                    <a:pt x="147574" y="178718"/>
                    <a:pt x="163386" y="178718"/>
                  </a:cubicBezTo>
                  <a:cubicBezTo>
                    <a:pt x="172609" y="178718"/>
                    <a:pt x="179197" y="172147"/>
                    <a:pt x="179197" y="162948"/>
                  </a:cubicBezTo>
                  <a:cubicBezTo>
                    <a:pt x="179197" y="153750"/>
                    <a:pt x="172609" y="147179"/>
                    <a:pt x="163386" y="147179"/>
                  </a:cubicBezTo>
                  <a:cubicBezTo>
                    <a:pt x="163386" y="147179"/>
                    <a:pt x="163386" y="147179"/>
                    <a:pt x="100140" y="147179"/>
                  </a:cubicBezTo>
                  <a:cubicBezTo>
                    <a:pt x="90916" y="147179"/>
                    <a:pt x="84328" y="153750"/>
                    <a:pt x="84328" y="162948"/>
                  </a:cubicBezTo>
                  <a:cubicBezTo>
                    <a:pt x="84328" y="172147"/>
                    <a:pt x="90916" y="178718"/>
                    <a:pt x="100140" y="178718"/>
                  </a:cubicBezTo>
                  <a:cubicBezTo>
                    <a:pt x="100140" y="178718"/>
                    <a:pt x="100140" y="178718"/>
                    <a:pt x="115951" y="178718"/>
                  </a:cubicBezTo>
                  <a:cubicBezTo>
                    <a:pt x="115951" y="178718"/>
                    <a:pt x="115951" y="178718"/>
                    <a:pt x="115951" y="236538"/>
                  </a:cubicBezTo>
                  <a:cubicBezTo>
                    <a:pt x="115951" y="236538"/>
                    <a:pt x="115951" y="236538"/>
                    <a:pt x="52705" y="236538"/>
                  </a:cubicBezTo>
                  <a:cubicBezTo>
                    <a:pt x="19764" y="211570"/>
                    <a:pt x="0" y="173461"/>
                    <a:pt x="0" y="131410"/>
                  </a:cubicBezTo>
                  <a:cubicBezTo>
                    <a:pt x="0" y="59135"/>
                    <a:pt x="59293" y="0"/>
                    <a:pt x="131763" y="0"/>
                  </a:cubicBezTo>
                  <a:close/>
                </a:path>
              </a:pathLst>
            </a:custGeom>
            <a:solidFill>
              <a:schemeClr val="bg1">
                <a:lumMod val="100000"/>
              </a:schemeClr>
            </a:solidFill>
            <a:ln w="25400">
              <a:solidFill>
                <a:srgbClr val="000000">
                  <a:alpha val="0"/>
                </a:srgbClr>
              </a:solidFill>
              <a:miter lim="4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  <p:sp>
          <p:nvSpPr>
            <p:cNvPr id="21" name="任意多边形: 形状 13"/>
            <p:cNvSpPr/>
            <p:nvPr/>
          </p:nvSpPr>
          <p:spPr>
            <a:xfrm rot="18870430">
              <a:off x="7910928" y="1778565"/>
              <a:ext cx="213007" cy="213005"/>
            </a:xfrm>
            <a:custGeom>
              <a:avLst/>
              <a:gdLst>
                <a:gd name="connsiteX0" fmla="*/ 213007 w 213007"/>
                <a:gd name="connsiteY0" fmla="*/ 70849 h 213005"/>
                <a:gd name="connsiteX1" fmla="*/ 213007 w 213007"/>
                <a:gd name="connsiteY1" fmla="*/ 134403 h 213005"/>
                <a:gd name="connsiteX2" fmla="*/ 136185 w 213007"/>
                <a:gd name="connsiteY2" fmla="*/ 134403 h 213005"/>
                <a:gd name="connsiteX3" fmla="*/ 136185 w 213007"/>
                <a:gd name="connsiteY3" fmla="*/ 213005 h 213005"/>
                <a:gd name="connsiteX4" fmla="*/ 72631 w 213007"/>
                <a:gd name="connsiteY4" fmla="*/ 213005 h 213005"/>
                <a:gd name="connsiteX5" fmla="*/ 72631 w 213007"/>
                <a:gd name="connsiteY5" fmla="*/ 134403 h 213005"/>
                <a:gd name="connsiteX6" fmla="*/ 0 w 213007"/>
                <a:gd name="connsiteY6" fmla="*/ 134403 h 213005"/>
                <a:gd name="connsiteX7" fmla="*/ 0 w 213007"/>
                <a:gd name="connsiteY7" fmla="*/ 70849 h 213005"/>
                <a:gd name="connsiteX8" fmla="*/ 72631 w 213007"/>
                <a:gd name="connsiteY8" fmla="*/ 70849 h 213005"/>
                <a:gd name="connsiteX9" fmla="*/ 72631 w 213007"/>
                <a:gd name="connsiteY9" fmla="*/ 0 h 213005"/>
                <a:gd name="connsiteX10" fmla="*/ 136185 w 213007"/>
                <a:gd name="connsiteY10" fmla="*/ 0 h 213005"/>
                <a:gd name="connsiteX11" fmla="*/ 136185 w 213007"/>
                <a:gd name="connsiteY11" fmla="*/ 70849 h 213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3007" h="213005">
                  <a:moveTo>
                    <a:pt x="213007" y="70849"/>
                  </a:moveTo>
                  <a:lnTo>
                    <a:pt x="213007" y="134403"/>
                  </a:lnTo>
                  <a:lnTo>
                    <a:pt x="136185" y="134403"/>
                  </a:lnTo>
                  <a:lnTo>
                    <a:pt x="136185" y="213005"/>
                  </a:lnTo>
                  <a:lnTo>
                    <a:pt x="72631" y="213005"/>
                  </a:lnTo>
                  <a:lnTo>
                    <a:pt x="72631" y="134403"/>
                  </a:lnTo>
                  <a:lnTo>
                    <a:pt x="0" y="134403"/>
                  </a:lnTo>
                  <a:lnTo>
                    <a:pt x="0" y="70849"/>
                  </a:lnTo>
                  <a:lnTo>
                    <a:pt x="72631" y="70849"/>
                  </a:lnTo>
                  <a:lnTo>
                    <a:pt x="72631" y="0"/>
                  </a:lnTo>
                  <a:lnTo>
                    <a:pt x="136185" y="0"/>
                  </a:lnTo>
                  <a:lnTo>
                    <a:pt x="136185" y="7084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Regular" panose="020B0500000000000000" pitchFamily="34" charset="-122"/>
                <a:cs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291285" y="1978272"/>
            <a:ext cx="2283325" cy="1211580"/>
            <a:chOff x="11884" y="3191"/>
            <a:chExt cx="1639" cy="1908"/>
          </a:xfrm>
        </p:grpSpPr>
        <p:sp>
          <p:nvSpPr>
            <p:cNvPr id="43" name="文本框 42"/>
            <p:cNvSpPr txBox="1"/>
            <p:nvPr/>
          </p:nvSpPr>
          <p:spPr>
            <a:xfrm>
              <a:off x="11884" y="3744"/>
              <a:ext cx="1638" cy="1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6565" rtl="0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cs"/>
                <a:sym typeface="FZHei-B01S" panose="02010601030101010101" pitchFamily="2" charset="-122"/>
              </a:endParaRPr>
            </a:p>
          </p:txBody>
        </p:sp>
        <p:sp>
          <p:nvSpPr>
            <p:cNvPr id="44" name="TextBox 76"/>
            <p:cNvSpPr txBox="1"/>
            <p:nvPr/>
          </p:nvSpPr>
          <p:spPr>
            <a:xfrm>
              <a:off x="11884" y="3191"/>
              <a:ext cx="1639" cy="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b="1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ea typeface="+mn-lt"/>
                  <a:cs typeface="+mn-ea"/>
                  <a:sym typeface="Noto Sans S Chinese"/>
                </a:rPr>
                <a:t>添加标题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lt"/>
                <a:cs typeface="+mn-ea"/>
                <a:sym typeface="Noto Sans S Chinese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8069948" y="1931484"/>
            <a:ext cx="2283325" cy="1211580"/>
            <a:chOff x="11884" y="3191"/>
            <a:chExt cx="1639" cy="1908"/>
          </a:xfrm>
        </p:grpSpPr>
        <p:sp>
          <p:nvSpPr>
            <p:cNvPr id="46" name="文本框 45"/>
            <p:cNvSpPr txBox="1"/>
            <p:nvPr/>
          </p:nvSpPr>
          <p:spPr>
            <a:xfrm>
              <a:off x="11884" y="3744"/>
              <a:ext cx="1638" cy="1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 defTabSz="456565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endParaRPr>
            </a:p>
          </p:txBody>
        </p:sp>
        <p:sp>
          <p:nvSpPr>
            <p:cNvPr id="47" name="TextBox 76"/>
            <p:cNvSpPr txBox="1"/>
            <p:nvPr/>
          </p:nvSpPr>
          <p:spPr>
            <a:xfrm>
              <a:off x="11884" y="3191"/>
              <a:ext cx="1639" cy="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b="1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ea typeface="+mn-lt"/>
                  <a:cs typeface="+mn-ea"/>
                  <a:sym typeface="Noto Sans S Chinese"/>
                </a:rPr>
                <a:t>添加标题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lt"/>
                <a:cs typeface="+mn-ea"/>
                <a:sym typeface="Noto Sans S Chinese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291285" y="4294591"/>
            <a:ext cx="2283325" cy="1211580"/>
            <a:chOff x="11884" y="3191"/>
            <a:chExt cx="1639" cy="1908"/>
          </a:xfrm>
        </p:grpSpPr>
        <p:sp>
          <p:nvSpPr>
            <p:cNvPr id="49" name="文本框 48"/>
            <p:cNvSpPr txBox="1"/>
            <p:nvPr/>
          </p:nvSpPr>
          <p:spPr>
            <a:xfrm>
              <a:off x="11884" y="3744"/>
              <a:ext cx="1638" cy="1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 defTabSz="456565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endParaRPr>
            </a:p>
          </p:txBody>
        </p:sp>
        <p:sp>
          <p:nvSpPr>
            <p:cNvPr id="50" name="TextBox 76"/>
            <p:cNvSpPr txBox="1"/>
            <p:nvPr/>
          </p:nvSpPr>
          <p:spPr>
            <a:xfrm>
              <a:off x="11884" y="3191"/>
              <a:ext cx="1639" cy="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b="1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ea typeface="+mn-lt"/>
                  <a:cs typeface="+mn-ea"/>
                  <a:sym typeface="Noto Sans S Chinese"/>
                </a:rPr>
                <a:t>添加标题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lt"/>
                <a:cs typeface="+mn-ea"/>
                <a:sym typeface="Noto Sans S Chinese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8069948" y="4247803"/>
            <a:ext cx="2283325" cy="1211580"/>
            <a:chOff x="11884" y="3191"/>
            <a:chExt cx="1639" cy="1908"/>
          </a:xfrm>
        </p:grpSpPr>
        <p:sp>
          <p:nvSpPr>
            <p:cNvPr id="52" name="文本框 51"/>
            <p:cNvSpPr txBox="1"/>
            <p:nvPr/>
          </p:nvSpPr>
          <p:spPr>
            <a:xfrm>
              <a:off x="11884" y="3744"/>
              <a:ext cx="1638" cy="1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 defTabSz="456565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endParaRPr>
            </a:p>
          </p:txBody>
        </p:sp>
        <p:sp>
          <p:nvSpPr>
            <p:cNvPr id="53" name="TextBox 76"/>
            <p:cNvSpPr txBox="1"/>
            <p:nvPr/>
          </p:nvSpPr>
          <p:spPr>
            <a:xfrm>
              <a:off x="11884" y="3191"/>
              <a:ext cx="1639" cy="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b="1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ea typeface="+mn-lt"/>
                  <a:cs typeface="+mn-ea"/>
                  <a:sym typeface="Noto Sans S Chinese"/>
                </a:rPr>
                <a:t>添加标题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lt"/>
                <a:cs typeface="+mn-ea"/>
                <a:sym typeface="Noto Sans S Chinese"/>
              </a:endParaRPr>
            </a:p>
          </p:txBody>
        </p:sp>
      </p:grp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7999" cy="1219200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09868" y="223882"/>
            <a:ext cx="11881169" cy="7982858"/>
            <a:chOff x="1545003" y="-27631"/>
            <a:chExt cx="7206719" cy="5778189"/>
          </a:xfrm>
        </p:grpSpPr>
        <p:pic>
          <p:nvPicPr>
            <p:cNvPr id="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4578972" y="1577808"/>
              <a:ext cx="1138781" cy="72067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矩形 6"/>
            <p:cNvSpPr/>
            <p:nvPr/>
          </p:nvSpPr>
          <p:spPr>
            <a:xfrm>
              <a:off x="1563066" y="-27631"/>
              <a:ext cx="7104662" cy="4639408"/>
            </a:xfrm>
            <a:prstGeom prst="rect">
              <a:avLst/>
            </a:prstGeom>
            <a:solidFill>
              <a:srgbClr val="FFFFFF">
                <a:alpha val="81000"/>
              </a:srgbClr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75" dirty="0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02135" y="400879"/>
            <a:ext cx="425695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lt"/>
              </a:rPr>
              <a:t>PART ONE </a:t>
            </a:r>
            <a:r>
              <a:rPr lang="zh-CN" altLang="en-US" sz="2400" b="1" dirty="0">
                <a:cs typeface="+mn-lt"/>
              </a:rPr>
              <a:t>活动总体思路</a:t>
            </a:r>
            <a:endParaRPr lang="zh-CN" altLang="en-US" sz="2400" b="1" dirty="0">
              <a:cs typeface="+mn-lt"/>
            </a:endParaRPr>
          </a:p>
        </p:txBody>
      </p:sp>
      <p:grpSp>
        <p:nvGrpSpPr>
          <p:cNvPr id="2" name="组合 22"/>
          <p:cNvGrpSpPr/>
          <p:nvPr/>
        </p:nvGrpSpPr>
        <p:grpSpPr>
          <a:xfrm>
            <a:off x="1064695" y="1889401"/>
            <a:ext cx="8420735" cy="4241533"/>
            <a:chOff x="837802" y="1759056"/>
            <a:chExt cx="8420734" cy="4241765"/>
          </a:xfrm>
        </p:grpSpPr>
        <p:sp>
          <p:nvSpPr>
            <p:cNvPr id="29" name="矩形 28"/>
            <p:cNvSpPr/>
            <p:nvPr/>
          </p:nvSpPr>
          <p:spPr>
            <a:xfrm>
              <a:off x="3172858" y="5009375"/>
              <a:ext cx="2441821" cy="991446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normAutofit/>
            </a:bodyPr>
            <a:lstStyle/>
            <a:p>
              <a:pPr lvl="0" algn="ctr" defTabSz="456565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3172697" y="4433187"/>
              <a:ext cx="2453640" cy="445159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b="1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ea typeface="+mn-lt"/>
                  <a:cs typeface="+mn-ea"/>
                  <a:sym typeface="Noto Sans S Chinese"/>
                </a:rPr>
                <a:t>添加标题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lt"/>
                <a:cs typeface="+mn-ea"/>
                <a:sym typeface="Noto Sans S Chinese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6805211" y="5009375"/>
              <a:ext cx="2441821" cy="991446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normAutofit/>
            </a:bodyPr>
            <a:lstStyle/>
            <a:p>
              <a:pPr lvl="0" algn="ctr" defTabSz="456565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6804896" y="4433187"/>
              <a:ext cx="2453640" cy="445159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b="1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ea typeface="+mn-lt"/>
                  <a:cs typeface="+mn-ea"/>
                  <a:sym typeface="Noto Sans S Chinese"/>
                </a:rPr>
                <a:t>添加标题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lt"/>
                <a:cs typeface="+mn-ea"/>
                <a:sym typeface="Noto Sans S Chinese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837802" y="2487613"/>
              <a:ext cx="2441821" cy="991446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normAutofit/>
            </a:bodyPr>
            <a:lstStyle/>
            <a:p>
              <a:pPr lvl="0" algn="ctr" defTabSz="456565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+mn-lt"/>
                <a:cs typeface="+mn-ea"/>
                <a:sym typeface="FZHei-B01S" panose="02010601030101010101" pitchFamily="2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837802" y="1759056"/>
              <a:ext cx="2453640" cy="597568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b="1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ea typeface="+mn-lt"/>
                  <a:cs typeface="+mn-ea"/>
                  <a:sym typeface="Noto Sans S Chinese"/>
                </a:rPr>
                <a:t>添加标题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lt"/>
                <a:cs typeface="+mn-ea"/>
                <a:sym typeface="Noto Sans S Chinese"/>
              </a:endParaRPr>
            </a:p>
          </p:txBody>
        </p:sp>
      </p:grpSp>
      <p:grpSp>
        <p:nvGrpSpPr>
          <p:cNvPr id="3" name="组合 23"/>
          <p:cNvGrpSpPr/>
          <p:nvPr/>
        </p:nvGrpSpPr>
        <p:grpSpPr>
          <a:xfrm>
            <a:off x="8599222" y="1324503"/>
            <a:ext cx="2454929" cy="1458962"/>
            <a:chOff x="8372328" y="1194128"/>
            <a:chExt cx="2454929" cy="1459043"/>
          </a:xfrm>
        </p:grpSpPr>
        <p:sp>
          <p:nvSpPr>
            <p:cNvPr id="27" name="矩形 26"/>
            <p:cNvSpPr/>
            <p:nvPr/>
          </p:nvSpPr>
          <p:spPr>
            <a:xfrm>
              <a:off x="8372328" y="1759375"/>
              <a:ext cx="2454929" cy="893796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normAutofit/>
            </a:bodyPr>
            <a:lstStyle/>
            <a:p>
              <a:pPr lvl="0" algn="ctr" defTabSz="456565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8372328" y="1194128"/>
              <a:ext cx="2453640" cy="564546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b="1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ea typeface="+mn-lt"/>
                  <a:cs typeface="+mn-ea"/>
                  <a:sym typeface="Noto Sans S Chinese"/>
                </a:rPr>
                <a:t>添加标题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lt"/>
                <a:cs typeface="+mn-ea"/>
                <a:sym typeface="Noto Sans S Chinese"/>
              </a:endParaRPr>
            </a:p>
          </p:txBody>
        </p:sp>
      </p:grpSp>
      <p:sp>
        <p:nvSpPr>
          <p:cNvPr id="25" name="椭圆 24"/>
          <p:cNvSpPr/>
          <p:nvPr/>
        </p:nvSpPr>
        <p:spPr>
          <a:xfrm>
            <a:off x="1849517" y="3634026"/>
            <a:ext cx="890064" cy="890015"/>
          </a:xfrm>
          <a:prstGeom prst="ellipse">
            <a:avLst/>
          </a:prstGeom>
          <a:solidFill>
            <a:srgbClr val="1BA98F"/>
          </a:solidFill>
          <a:ln w="9525">
            <a:solidFill>
              <a:schemeClr val="bg1">
                <a:lumMod val="85000"/>
              </a:schemeClr>
            </a:solidFill>
            <a:miter lim="400000"/>
          </a:ln>
        </p:spPr>
        <p:txBody>
          <a:bodyPr lIns="121916" tIns="60957" rIns="121916" bIns="60957" anchor="ctr"/>
          <a:lstStyle/>
          <a:p>
            <a:pPr marL="0" marR="0" lvl="0" indent="0" algn="ctr" defTabSz="1217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705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ea typeface="微软雅黑" panose="020B0503020204020204" pitchFamily="34" charset="-122"/>
              <a:cs typeface="+mn-lt"/>
              <a:sym typeface="+mn-lt"/>
            </a:endParaRPr>
          </a:p>
        </p:txBody>
      </p:sp>
      <p:sp>
        <p:nvSpPr>
          <p:cNvPr id="26" name="任意多边形: 形状 25"/>
          <p:cNvSpPr/>
          <p:nvPr/>
        </p:nvSpPr>
        <p:spPr>
          <a:xfrm>
            <a:off x="2130847" y="3800843"/>
            <a:ext cx="327404" cy="557867"/>
          </a:xfrm>
          <a:custGeom>
            <a:avLst/>
            <a:gdLst>
              <a:gd name="connsiteX0" fmla="*/ 99219 w 198438"/>
              <a:gd name="connsiteY0" fmla="*/ 288925 h 338138"/>
              <a:gd name="connsiteX1" fmla="*/ 84137 w 198438"/>
              <a:gd name="connsiteY1" fmla="*/ 302419 h 338138"/>
              <a:gd name="connsiteX2" fmla="*/ 99219 w 198438"/>
              <a:gd name="connsiteY2" fmla="*/ 315913 h 338138"/>
              <a:gd name="connsiteX3" fmla="*/ 114301 w 198438"/>
              <a:gd name="connsiteY3" fmla="*/ 302419 h 338138"/>
              <a:gd name="connsiteX4" fmla="*/ 99219 w 198438"/>
              <a:gd name="connsiteY4" fmla="*/ 288925 h 338138"/>
              <a:gd name="connsiteX5" fmla="*/ 14287 w 198438"/>
              <a:gd name="connsiteY5" fmla="*/ 69850 h 338138"/>
              <a:gd name="connsiteX6" fmla="*/ 14287 w 198438"/>
              <a:gd name="connsiteY6" fmla="*/ 268288 h 338138"/>
              <a:gd name="connsiteX7" fmla="*/ 184150 w 198438"/>
              <a:gd name="connsiteY7" fmla="*/ 268288 h 338138"/>
              <a:gd name="connsiteX8" fmla="*/ 184150 w 198438"/>
              <a:gd name="connsiteY8" fmla="*/ 69850 h 338138"/>
              <a:gd name="connsiteX9" fmla="*/ 63723 w 198438"/>
              <a:gd name="connsiteY9" fmla="*/ 28575 h 338138"/>
              <a:gd name="connsiteX10" fmla="*/ 57150 w 198438"/>
              <a:gd name="connsiteY10" fmla="*/ 36368 h 338138"/>
              <a:gd name="connsiteX11" fmla="*/ 63723 w 198438"/>
              <a:gd name="connsiteY11" fmla="*/ 42863 h 338138"/>
              <a:gd name="connsiteX12" fmla="*/ 134715 w 198438"/>
              <a:gd name="connsiteY12" fmla="*/ 42863 h 338138"/>
              <a:gd name="connsiteX13" fmla="*/ 141288 w 198438"/>
              <a:gd name="connsiteY13" fmla="*/ 36368 h 338138"/>
              <a:gd name="connsiteX14" fmla="*/ 134715 w 198438"/>
              <a:gd name="connsiteY14" fmla="*/ 28575 h 338138"/>
              <a:gd name="connsiteX15" fmla="*/ 63723 w 198438"/>
              <a:gd name="connsiteY15" fmla="*/ 28575 h 338138"/>
              <a:gd name="connsiteX16" fmla="*/ 35719 w 198438"/>
              <a:gd name="connsiteY16" fmla="*/ 0 h 338138"/>
              <a:gd name="connsiteX17" fmla="*/ 162719 w 198438"/>
              <a:gd name="connsiteY17" fmla="*/ 0 h 338138"/>
              <a:gd name="connsiteX18" fmla="*/ 198438 w 198438"/>
              <a:gd name="connsiteY18" fmla="*/ 35663 h 338138"/>
              <a:gd name="connsiteX19" fmla="*/ 198438 w 198438"/>
              <a:gd name="connsiteY19" fmla="*/ 302475 h 338138"/>
              <a:gd name="connsiteX20" fmla="*/ 162719 w 198438"/>
              <a:gd name="connsiteY20" fmla="*/ 338138 h 338138"/>
              <a:gd name="connsiteX21" fmla="*/ 35719 w 198438"/>
              <a:gd name="connsiteY21" fmla="*/ 338138 h 338138"/>
              <a:gd name="connsiteX22" fmla="*/ 0 w 198438"/>
              <a:gd name="connsiteY22" fmla="*/ 302475 h 338138"/>
              <a:gd name="connsiteX23" fmla="*/ 0 w 198438"/>
              <a:gd name="connsiteY23" fmla="*/ 35663 h 338138"/>
              <a:gd name="connsiteX24" fmla="*/ 35719 w 198438"/>
              <a:gd name="connsiteY2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98438" h="338138">
                <a:moveTo>
                  <a:pt x="99219" y="288925"/>
                </a:moveTo>
                <a:cubicBezTo>
                  <a:pt x="90889" y="288925"/>
                  <a:pt x="84137" y="294966"/>
                  <a:pt x="84137" y="302419"/>
                </a:cubicBezTo>
                <a:cubicBezTo>
                  <a:pt x="84137" y="309872"/>
                  <a:pt x="90889" y="315913"/>
                  <a:pt x="99219" y="315913"/>
                </a:cubicBezTo>
                <a:cubicBezTo>
                  <a:pt x="107549" y="315913"/>
                  <a:pt x="114301" y="309872"/>
                  <a:pt x="114301" y="302419"/>
                </a:cubicBezTo>
                <a:cubicBezTo>
                  <a:pt x="114301" y="294966"/>
                  <a:pt x="107549" y="288925"/>
                  <a:pt x="99219" y="288925"/>
                </a:cubicBezTo>
                <a:close/>
                <a:moveTo>
                  <a:pt x="14287" y="69850"/>
                </a:moveTo>
                <a:lnTo>
                  <a:pt x="14287" y="268288"/>
                </a:lnTo>
                <a:lnTo>
                  <a:pt x="184150" y="268288"/>
                </a:lnTo>
                <a:lnTo>
                  <a:pt x="184150" y="69850"/>
                </a:lnTo>
                <a:close/>
                <a:moveTo>
                  <a:pt x="63723" y="28575"/>
                </a:moveTo>
                <a:cubicBezTo>
                  <a:pt x="59779" y="28575"/>
                  <a:pt x="57150" y="32472"/>
                  <a:pt x="57150" y="36368"/>
                </a:cubicBezTo>
                <a:cubicBezTo>
                  <a:pt x="57150" y="40265"/>
                  <a:pt x="59779" y="42863"/>
                  <a:pt x="63723" y="42863"/>
                </a:cubicBezTo>
                <a:cubicBezTo>
                  <a:pt x="63723" y="42863"/>
                  <a:pt x="63723" y="42863"/>
                  <a:pt x="134715" y="42863"/>
                </a:cubicBezTo>
                <a:cubicBezTo>
                  <a:pt x="138659" y="42863"/>
                  <a:pt x="141288" y="40265"/>
                  <a:pt x="141288" y="36368"/>
                </a:cubicBezTo>
                <a:cubicBezTo>
                  <a:pt x="141288" y="32472"/>
                  <a:pt x="138659" y="28575"/>
                  <a:pt x="134715" y="28575"/>
                </a:cubicBezTo>
                <a:cubicBezTo>
                  <a:pt x="134715" y="28575"/>
                  <a:pt x="134715" y="28575"/>
                  <a:pt x="63723" y="28575"/>
                </a:cubicBezTo>
                <a:close/>
                <a:moveTo>
                  <a:pt x="35719" y="0"/>
                </a:moveTo>
                <a:cubicBezTo>
                  <a:pt x="35719" y="0"/>
                  <a:pt x="35719" y="0"/>
                  <a:pt x="162719" y="0"/>
                </a:cubicBezTo>
                <a:cubicBezTo>
                  <a:pt x="182563" y="0"/>
                  <a:pt x="198438" y="15850"/>
                  <a:pt x="198438" y="35663"/>
                </a:cubicBezTo>
                <a:cubicBezTo>
                  <a:pt x="198438" y="35663"/>
                  <a:pt x="198438" y="35663"/>
                  <a:pt x="198438" y="302475"/>
                </a:cubicBezTo>
                <a:cubicBezTo>
                  <a:pt x="198438" y="322288"/>
                  <a:pt x="182563" y="338138"/>
                  <a:pt x="162719" y="338138"/>
                </a:cubicBezTo>
                <a:cubicBezTo>
                  <a:pt x="162719" y="338138"/>
                  <a:pt x="162719" y="338138"/>
                  <a:pt x="35719" y="338138"/>
                </a:cubicBezTo>
                <a:cubicBezTo>
                  <a:pt x="15875" y="338138"/>
                  <a:pt x="0" y="322288"/>
                  <a:pt x="0" y="302475"/>
                </a:cubicBezTo>
                <a:cubicBezTo>
                  <a:pt x="0" y="302475"/>
                  <a:pt x="0" y="302475"/>
                  <a:pt x="0" y="35663"/>
                </a:cubicBezTo>
                <a:cubicBezTo>
                  <a:pt x="0" y="15850"/>
                  <a:pt x="15875" y="0"/>
                  <a:pt x="35719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400000"/>
          </a:ln>
        </p:spPr>
        <p:txBody>
          <a:bodyPr lIns="121916" tIns="60957" rIns="121916" bIns="60957" anchor="ctr"/>
          <a:lstStyle/>
          <a:p>
            <a:pPr marL="0" marR="0" lvl="0" indent="0" algn="ctr" defTabSz="1217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705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ea typeface="微软雅黑" panose="020B0503020204020204" pitchFamily="34" charset="-122"/>
              <a:cs typeface="+mn-lt"/>
              <a:sym typeface="+mn-lt"/>
            </a:endParaRPr>
          </a:p>
        </p:txBody>
      </p:sp>
      <p:grpSp>
        <p:nvGrpSpPr>
          <p:cNvPr id="8" name="组合 34"/>
          <p:cNvGrpSpPr/>
          <p:nvPr/>
        </p:nvGrpSpPr>
        <p:grpSpPr>
          <a:xfrm>
            <a:off x="3632807" y="1579141"/>
            <a:ext cx="5452407" cy="3011016"/>
            <a:chOff x="2724604" y="1184279"/>
            <a:chExt cx="4089305" cy="2258386"/>
          </a:xfrm>
        </p:grpSpPr>
        <p:sp>
          <p:nvSpPr>
            <p:cNvPr id="22" name="任意多边形: 形状 21"/>
            <p:cNvSpPr/>
            <p:nvPr/>
          </p:nvSpPr>
          <p:spPr>
            <a:xfrm>
              <a:off x="3403359" y="1184279"/>
              <a:ext cx="3410550" cy="2258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577" extrusionOk="0">
                  <a:moveTo>
                    <a:pt x="16823" y="20092"/>
                  </a:moveTo>
                  <a:cubicBezTo>
                    <a:pt x="14757" y="20092"/>
                    <a:pt x="13076" y="17550"/>
                    <a:pt x="13076" y="14426"/>
                  </a:cubicBezTo>
                  <a:cubicBezTo>
                    <a:pt x="13076" y="12325"/>
                    <a:pt x="13837" y="10488"/>
                    <a:pt x="14964" y="9510"/>
                  </a:cubicBezTo>
                  <a:lnTo>
                    <a:pt x="16456" y="14668"/>
                  </a:lnTo>
                  <a:cubicBezTo>
                    <a:pt x="16521" y="14896"/>
                    <a:pt x="16669" y="15032"/>
                    <a:pt x="16824" y="15032"/>
                  </a:cubicBezTo>
                  <a:cubicBezTo>
                    <a:pt x="16877" y="15032"/>
                    <a:pt x="16931" y="15016"/>
                    <a:pt x="16983" y="14982"/>
                  </a:cubicBezTo>
                  <a:cubicBezTo>
                    <a:pt x="17186" y="14849"/>
                    <a:pt x="17279" y="14492"/>
                    <a:pt x="17191" y="14185"/>
                  </a:cubicBezTo>
                  <a:lnTo>
                    <a:pt x="15705" y="9018"/>
                  </a:lnTo>
                  <a:cubicBezTo>
                    <a:pt x="16059" y="8851"/>
                    <a:pt x="16434" y="8761"/>
                    <a:pt x="16823" y="8761"/>
                  </a:cubicBezTo>
                  <a:cubicBezTo>
                    <a:pt x="18855" y="8761"/>
                    <a:pt x="20571" y="11355"/>
                    <a:pt x="20571" y="14426"/>
                  </a:cubicBezTo>
                  <a:cubicBezTo>
                    <a:pt x="20571" y="17550"/>
                    <a:pt x="18890" y="20092"/>
                    <a:pt x="16823" y="20092"/>
                  </a:cubicBezTo>
                  <a:close/>
                  <a:moveTo>
                    <a:pt x="8861" y="12153"/>
                  </a:moveTo>
                  <a:cubicBezTo>
                    <a:pt x="8592" y="11868"/>
                    <a:pt x="8264" y="11706"/>
                    <a:pt x="7913" y="11717"/>
                  </a:cubicBezTo>
                  <a:cubicBezTo>
                    <a:pt x="7768" y="11721"/>
                    <a:pt x="7625" y="11756"/>
                    <a:pt x="7489" y="11817"/>
                  </a:cubicBezTo>
                  <a:lnTo>
                    <a:pt x="6175" y="8048"/>
                  </a:lnTo>
                  <a:lnTo>
                    <a:pt x="13242" y="5257"/>
                  </a:lnTo>
                  <a:lnTo>
                    <a:pt x="8861" y="12153"/>
                  </a:lnTo>
                  <a:close/>
                  <a:moveTo>
                    <a:pt x="20142" y="9368"/>
                  </a:moveTo>
                  <a:cubicBezTo>
                    <a:pt x="19241" y="8019"/>
                    <a:pt x="18062" y="7276"/>
                    <a:pt x="16823" y="7276"/>
                  </a:cubicBezTo>
                  <a:cubicBezTo>
                    <a:pt x="16295" y="7276"/>
                    <a:pt x="15787" y="7407"/>
                    <a:pt x="15312" y="7650"/>
                  </a:cubicBezTo>
                  <a:lnTo>
                    <a:pt x="14500" y="4826"/>
                  </a:lnTo>
                  <a:lnTo>
                    <a:pt x="14314" y="4178"/>
                  </a:lnTo>
                  <a:lnTo>
                    <a:pt x="14314" y="4178"/>
                  </a:lnTo>
                  <a:lnTo>
                    <a:pt x="13206" y="326"/>
                  </a:lnTo>
                  <a:cubicBezTo>
                    <a:pt x="13145" y="163"/>
                    <a:pt x="13039" y="48"/>
                    <a:pt x="12917" y="12"/>
                  </a:cubicBezTo>
                  <a:cubicBezTo>
                    <a:pt x="12800" y="-23"/>
                    <a:pt x="12678" y="19"/>
                    <a:pt x="12581" y="126"/>
                  </a:cubicBezTo>
                  <a:lnTo>
                    <a:pt x="11220" y="2120"/>
                  </a:lnTo>
                  <a:cubicBezTo>
                    <a:pt x="11151" y="2274"/>
                    <a:pt x="11164" y="2481"/>
                    <a:pt x="11251" y="2613"/>
                  </a:cubicBezTo>
                  <a:cubicBezTo>
                    <a:pt x="11327" y="2727"/>
                    <a:pt x="11442" y="2758"/>
                    <a:pt x="11538" y="2690"/>
                  </a:cubicBezTo>
                  <a:lnTo>
                    <a:pt x="12575" y="1284"/>
                  </a:lnTo>
                  <a:lnTo>
                    <a:pt x="13349" y="3922"/>
                  </a:lnTo>
                  <a:lnTo>
                    <a:pt x="5672" y="6965"/>
                  </a:lnTo>
                  <a:lnTo>
                    <a:pt x="4976" y="5157"/>
                  </a:lnTo>
                  <a:lnTo>
                    <a:pt x="4908" y="5215"/>
                  </a:lnTo>
                  <a:lnTo>
                    <a:pt x="4803" y="5315"/>
                  </a:lnTo>
                  <a:cubicBezTo>
                    <a:pt x="4938" y="5258"/>
                    <a:pt x="5088" y="5195"/>
                    <a:pt x="5256" y="5126"/>
                  </a:cubicBezTo>
                  <a:cubicBezTo>
                    <a:pt x="6623" y="4562"/>
                    <a:pt x="7046" y="4470"/>
                    <a:pt x="7050" y="4174"/>
                  </a:cubicBezTo>
                  <a:cubicBezTo>
                    <a:pt x="7058" y="3670"/>
                    <a:pt x="6851" y="3670"/>
                    <a:pt x="6655" y="3670"/>
                  </a:cubicBezTo>
                  <a:lnTo>
                    <a:pt x="3061" y="3670"/>
                  </a:lnTo>
                  <a:cubicBezTo>
                    <a:pt x="2916" y="3670"/>
                    <a:pt x="2783" y="3788"/>
                    <a:pt x="2712" y="3979"/>
                  </a:cubicBezTo>
                  <a:cubicBezTo>
                    <a:pt x="2641" y="4170"/>
                    <a:pt x="2643" y="4404"/>
                    <a:pt x="2718" y="4591"/>
                  </a:cubicBezTo>
                  <a:lnTo>
                    <a:pt x="3076" y="5519"/>
                  </a:lnTo>
                  <a:cubicBezTo>
                    <a:pt x="3150" y="5704"/>
                    <a:pt x="3281" y="5810"/>
                    <a:pt x="3418" y="5810"/>
                  </a:cubicBezTo>
                  <a:cubicBezTo>
                    <a:pt x="3617" y="5810"/>
                    <a:pt x="3760" y="5760"/>
                    <a:pt x="4162" y="5589"/>
                  </a:cubicBezTo>
                  <a:lnTo>
                    <a:pt x="4345" y="5695"/>
                  </a:lnTo>
                  <a:lnTo>
                    <a:pt x="4278" y="5752"/>
                  </a:lnTo>
                  <a:cubicBezTo>
                    <a:pt x="4278" y="5752"/>
                    <a:pt x="5903" y="10164"/>
                    <a:pt x="5943" y="10288"/>
                  </a:cubicBezTo>
                  <a:cubicBezTo>
                    <a:pt x="6004" y="10477"/>
                    <a:pt x="5987" y="10637"/>
                    <a:pt x="5860" y="10689"/>
                  </a:cubicBezTo>
                  <a:cubicBezTo>
                    <a:pt x="5685" y="10761"/>
                    <a:pt x="294" y="13827"/>
                    <a:pt x="294" y="13827"/>
                  </a:cubicBezTo>
                  <a:cubicBezTo>
                    <a:pt x="76" y="13929"/>
                    <a:pt x="-47" y="14276"/>
                    <a:pt x="17" y="14606"/>
                  </a:cubicBezTo>
                  <a:cubicBezTo>
                    <a:pt x="62" y="14835"/>
                    <a:pt x="191" y="15002"/>
                    <a:pt x="348" y="15032"/>
                  </a:cubicBezTo>
                  <a:lnTo>
                    <a:pt x="6283" y="15032"/>
                  </a:lnTo>
                  <a:cubicBezTo>
                    <a:pt x="6494" y="16092"/>
                    <a:pt x="7145" y="16867"/>
                    <a:pt x="7913" y="16867"/>
                  </a:cubicBezTo>
                  <a:cubicBezTo>
                    <a:pt x="8853" y="16867"/>
                    <a:pt x="9617" y="15712"/>
                    <a:pt x="9617" y="14291"/>
                  </a:cubicBezTo>
                  <a:cubicBezTo>
                    <a:pt x="9617" y="13875"/>
                    <a:pt x="9551" y="13482"/>
                    <a:pt x="9434" y="13133"/>
                  </a:cubicBezTo>
                  <a:lnTo>
                    <a:pt x="14025" y="6261"/>
                  </a:lnTo>
                  <a:lnTo>
                    <a:pt x="14569" y="8142"/>
                  </a:lnTo>
                  <a:cubicBezTo>
                    <a:pt x="13096" y="9355"/>
                    <a:pt x="12094" y="11717"/>
                    <a:pt x="12094" y="14426"/>
                  </a:cubicBezTo>
                  <a:cubicBezTo>
                    <a:pt x="12094" y="18369"/>
                    <a:pt x="14215" y="21577"/>
                    <a:pt x="16823" y="21577"/>
                  </a:cubicBezTo>
                  <a:cubicBezTo>
                    <a:pt x="19431" y="21577"/>
                    <a:pt x="21553" y="18369"/>
                    <a:pt x="21553" y="14426"/>
                  </a:cubicBezTo>
                  <a:cubicBezTo>
                    <a:pt x="21553" y="12526"/>
                    <a:pt x="21052" y="10729"/>
                    <a:pt x="20142" y="9368"/>
                  </a:cubicBezTo>
                  <a:close/>
                </a:path>
              </a:pathLst>
            </a:custGeom>
            <a:solidFill>
              <a:srgbClr val="FB4631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1217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05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ea typeface="微软雅黑" panose="020B0503020204020204" pitchFamily="34" charset="-122"/>
                <a:cs typeface="+mn-lt"/>
                <a:sym typeface="+mn-lt"/>
              </a:endParaRPr>
            </a:p>
          </p:txBody>
        </p:sp>
        <p:grpSp>
          <p:nvGrpSpPr>
            <p:cNvPr id="10" name="组合 9" descr="aQUAAB+LCAAAAAAABAC9klFPwjAQx79L1bdpBhGIexsaDA+KCYs+GB7qerDi2pGuMxiy7267tWOwiePF7KW7/u/u97/eDl3K7w0gD80ZFvKB4pXAbCqBIQdNCfJ4FscOGlNOKF89iiTbpMh731Vp9Zs3KqNXHGegczmVFMflr9fQW9kT5ZRlzMjcG1eF8LYW6rllkBISQ1025RLEV9Whp2PFeS6FajBJBMNSNdy5+RUyV8gbDm7cXCcT2KpCDgpKLMtj8PQAWn3qC23TJ+sslQy43Ce9YDU6UFQtfpt5e3WF0z+ex/Vdy0T6I7fwYCrPI7yBZ1VK85oJ6BBaVOYOYFVfdTiwnTu/8gawPdOhzqh7a3uOk/RFyz28IWjDXrSAV4t4n8SJ+HsRraxxP1suaQhBBAysJqBc+pwoZmK3cCzoKpIc0tQEZh9rCGUtzRtoVZZGqubFZHLbHw19H1l7bt62jbZh12080nd5piKl/k7KbwrSD0M1ZkNeGiriDZ8W/5w9tJgHb1kGT6zgf5vrdTM3xuFnR28L9f0AG4Njv2kFAAA="/>
            <p:cNvGrpSpPr>
              <a:grpSpLocks noChangeAspect="1"/>
            </p:cNvGrpSpPr>
            <p:nvPr/>
          </p:nvGrpSpPr>
          <p:grpSpPr>
            <a:xfrm>
              <a:off x="2724604" y="1954000"/>
              <a:ext cx="1467856" cy="1469136"/>
              <a:chOff x="1089075" y="1943099"/>
              <a:chExt cx="2969202" cy="2971793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1823753" y="2679078"/>
                <a:ext cx="1499846" cy="1499845"/>
              </a:xfrm>
              <a:prstGeom prst="ellipse">
                <a:avLst/>
              </a:prstGeom>
              <a:solidFill>
                <a:srgbClr val="FFA300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12179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705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lt"/>
                  <a:sym typeface="+mn-lt"/>
                </a:endParaRPr>
              </a:p>
            </p:txBody>
          </p:sp>
          <p:sp>
            <p:nvSpPr>
              <p:cNvPr id="15" name="圆: 空心 7"/>
              <p:cNvSpPr/>
              <p:nvPr/>
            </p:nvSpPr>
            <p:spPr>
              <a:xfrm>
                <a:off x="1089075" y="1944400"/>
                <a:ext cx="2969202" cy="2969204"/>
              </a:xfrm>
              <a:prstGeom prst="donut">
                <a:avLst>
                  <a:gd name="adj" fmla="val 15000"/>
                </a:avLst>
              </a:prstGeom>
              <a:solidFill>
                <a:schemeClr val="tx2">
                  <a:lumMod val="40000"/>
                  <a:lumOff val="60000"/>
                  <a:alpha val="38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12179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705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lt"/>
                  <a:sym typeface="+mn-lt"/>
                </a:endParaRPr>
              </a:p>
            </p:txBody>
          </p:sp>
          <p:sp>
            <p:nvSpPr>
              <p:cNvPr id="16" name="空心弧 15"/>
              <p:cNvSpPr/>
              <p:nvPr/>
            </p:nvSpPr>
            <p:spPr>
              <a:xfrm>
                <a:off x="1089075" y="1944400"/>
                <a:ext cx="2969202" cy="2969204"/>
              </a:xfrm>
              <a:prstGeom prst="blockArc">
                <a:avLst>
                  <a:gd name="adj1" fmla="val 16200000"/>
                  <a:gd name="adj2" fmla="val 8640000"/>
                  <a:gd name="adj3" fmla="val 15000"/>
                </a:avLst>
              </a:prstGeom>
              <a:solidFill>
                <a:srgbClr val="FFA3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12179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705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lt"/>
                  <a:sym typeface="+mn-lt"/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1149368" y="1943099"/>
                <a:ext cx="2848619" cy="2971793"/>
                <a:chOff x="4687315" y="1592322"/>
                <a:chExt cx="2817370" cy="2939200"/>
              </a:xfrm>
            </p:grpSpPr>
            <p:sp>
              <p:nvSpPr>
                <p:cNvPr id="18" name="矩形 17"/>
                <p:cNvSpPr/>
                <p:nvPr/>
              </p:nvSpPr>
              <p:spPr>
                <a:xfrm rot="-4320000">
                  <a:off x="4889455" y="2452319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12179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7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ea typeface="微软雅黑" panose="020B0503020204020204" pitchFamily="34" charset="-122"/>
                    <a:cs typeface="+mn-lt"/>
                    <a:sym typeface="+mn-lt"/>
                  </a:endParaRPr>
                </a:p>
              </p:txBody>
            </p:sp>
            <p:sp>
              <p:nvSpPr>
                <p:cNvPr id="19" name="矩形 18"/>
                <p:cNvSpPr/>
                <p:nvPr/>
              </p:nvSpPr>
              <p:spPr>
                <a:xfrm rot="-2160000">
                  <a:off x="5341582" y="1830019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12179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7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ea typeface="微软雅黑" panose="020B0503020204020204" pitchFamily="34" charset="-122"/>
                    <a:cs typeface="+mn-lt"/>
                    <a:sym typeface="+mn-lt"/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6073140" y="1592322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12179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7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ea typeface="微软雅黑" panose="020B0503020204020204" pitchFamily="34" charset="-122"/>
                    <a:cs typeface="+mn-lt"/>
                    <a:sym typeface="+mn-lt"/>
                  </a:endParaRPr>
                </a:p>
              </p:txBody>
            </p:sp>
            <p:sp>
              <p:nvSpPr>
                <p:cNvPr id="21" name="矩形 20"/>
                <p:cNvSpPr/>
                <p:nvPr/>
              </p:nvSpPr>
              <p:spPr>
                <a:xfrm rot="2160000">
                  <a:off x="6804698" y="1830019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12179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7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ea typeface="微软雅黑" panose="020B0503020204020204" pitchFamily="34" charset="-122"/>
                    <a:cs typeface="+mn-lt"/>
                    <a:sym typeface="+mn-lt"/>
                  </a:endParaRPr>
                </a:p>
              </p:txBody>
            </p:sp>
            <p:sp>
              <p:nvSpPr>
                <p:cNvPr id="23" name="矩形 22"/>
                <p:cNvSpPr/>
                <p:nvPr/>
              </p:nvSpPr>
              <p:spPr>
                <a:xfrm rot="4320000">
                  <a:off x="7256825" y="2452319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12179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7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ea typeface="微软雅黑" panose="020B0503020204020204" pitchFamily="34" charset="-122"/>
                    <a:cs typeface="+mn-lt"/>
                    <a:sym typeface="+mn-lt"/>
                  </a:endParaRPr>
                </a:p>
              </p:txBody>
            </p:sp>
            <p:sp>
              <p:nvSpPr>
                <p:cNvPr id="24" name="矩形 23"/>
                <p:cNvSpPr/>
                <p:nvPr/>
              </p:nvSpPr>
              <p:spPr>
                <a:xfrm rot="6480000">
                  <a:off x="7256825" y="3221524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12179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7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ea typeface="微软雅黑" panose="020B0503020204020204" pitchFamily="34" charset="-122"/>
                    <a:cs typeface="+mn-lt"/>
                    <a:sym typeface="+mn-lt"/>
                  </a:endParaRPr>
                </a:p>
              </p:txBody>
            </p:sp>
            <p:sp>
              <p:nvSpPr>
                <p:cNvPr id="35" name="矩形 34"/>
                <p:cNvSpPr/>
                <p:nvPr/>
              </p:nvSpPr>
              <p:spPr>
                <a:xfrm rot="8640000">
                  <a:off x="6804698" y="3843825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12179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7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ea typeface="微软雅黑" panose="020B0503020204020204" pitchFamily="34" charset="-122"/>
                    <a:cs typeface="+mn-lt"/>
                    <a:sym typeface="+mn-lt"/>
                  </a:endParaRPr>
                </a:p>
              </p:txBody>
            </p:sp>
            <p:sp>
              <p:nvSpPr>
                <p:cNvPr id="36" name="矩形 35"/>
                <p:cNvSpPr/>
                <p:nvPr/>
              </p:nvSpPr>
              <p:spPr>
                <a:xfrm rot="10800000">
                  <a:off x="6073140" y="4081522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12179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7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ea typeface="微软雅黑" panose="020B0503020204020204" pitchFamily="34" charset="-122"/>
                    <a:cs typeface="+mn-lt"/>
                    <a:sym typeface="+mn-lt"/>
                  </a:endParaRPr>
                </a:p>
              </p:txBody>
            </p:sp>
            <p:sp>
              <p:nvSpPr>
                <p:cNvPr id="37" name="矩形 36"/>
                <p:cNvSpPr/>
                <p:nvPr/>
              </p:nvSpPr>
              <p:spPr>
                <a:xfrm rot="12960000">
                  <a:off x="5341582" y="3843825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12179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7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ea typeface="微软雅黑" panose="020B0503020204020204" pitchFamily="34" charset="-122"/>
                    <a:cs typeface="+mn-lt"/>
                    <a:sym typeface="+mn-lt"/>
                  </a:endParaRPr>
                </a:p>
              </p:txBody>
            </p:sp>
            <p:sp>
              <p:nvSpPr>
                <p:cNvPr id="38" name="矩形 37"/>
                <p:cNvSpPr/>
                <p:nvPr/>
              </p:nvSpPr>
              <p:spPr>
                <a:xfrm rot="15120000">
                  <a:off x="4889455" y="3221524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12179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705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ea typeface="微软雅黑" panose="020B0503020204020204" pitchFamily="34" charset="-122"/>
                    <a:cs typeface="+mn-lt"/>
                    <a:sym typeface="+mn-lt"/>
                  </a:endParaRPr>
                </a:p>
              </p:txBody>
            </p:sp>
          </p:grpSp>
          <p:sp>
            <p:nvSpPr>
              <p:cNvPr id="39" name="矩形 38"/>
              <p:cNvSpPr/>
              <p:nvPr/>
            </p:nvSpPr>
            <p:spPr>
              <a:xfrm>
                <a:off x="2241506" y="3179873"/>
                <a:ext cx="664338" cy="498254"/>
              </a:xfrm>
              <a:prstGeom prst="rect">
                <a:avLst/>
              </a:prstGeom>
            </p:spPr>
            <p:txBody>
              <a:bodyPr wrap="square" anchor="ctr">
                <a:prstTxWarp prst="textPlain">
                  <a:avLst/>
                </a:prstTxWarp>
                <a:normAutofit fontScale="25000" lnSpcReduction="20000"/>
              </a:bodyPr>
              <a:lstStyle/>
              <a:p>
                <a:pPr marL="0" marR="0" lvl="0" indent="0" algn="ctr" defTabSz="12179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835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微软雅黑" panose="020B0503020204020204" pitchFamily="34" charset="-122"/>
                    <a:cs typeface="+mn-lt"/>
                    <a:sym typeface="+mn-lt"/>
                  </a:rPr>
                  <a:t>65%</a:t>
                </a:r>
                <a:endParaRPr kumimoji="0" lang="en-US" altLang="zh-CN" sz="483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lt"/>
                  <a:sym typeface="+mn-lt"/>
                </a:endParaRPr>
              </a:p>
            </p:txBody>
          </p:sp>
        </p:grpSp>
      </p:grpSp>
      <p:cxnSp>
        <p:nvCxnSpPr>
          <p:cNvPr id="40" name="直接箭头连接符 39"/>
          <p:cNvCxnSpPr>
            <a:stCxn id="25" idx="6"/>
          </p:cNvCxnSpPr>
          <p:nvPr/>
        </p:nvCxnSpPr>
        <p:spPr>
          <a:xfrm>
            <a:off x="2739581" y="4079033"/>
            <a:ext cx="836065" cy="0"/>
          </a:xfrm>
          <a:prstGeom prst="straightConnector1">
            <a:avLst/>
          </a:prstGeom>
          <a:ln>
            <a:solidFill>
              <a:srgbClr val="1BA98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5" grpId="0" bldLvl="0" animBg="1"/>
      <p:bldP spid="2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7999" cy="1219200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09868" y="223882"/>
            <a:ext cx="11881169" cy="7982858"/>
            <a:chOff x="1545003" y="-27631"/>
            <a:chExt cx="7206719" cy="5778189"/>
          </a:xfrm>
        </p:grpSpPr>
        <p:pic>
          <p:nvPicPr>
            <p:cNvPr id="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4578972" y="1577808"/>
              <a:ext cx="1138781" cy="72067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矩形 6"/>
            <p:cNvSpPr/>
            <p:nvPr/>
          </p:nvSpPr>
          <p:spPr>
            <a:xfrm>
              <a:off x="1563066" y="-27631"/>
              <a:ext cx="7104662" cy="4639408"/>
            </a:xfrm>
            <a:prstGeom prst="rect">
              <a:avLst/>
            </a:prstGeom>
            <a:solidFill>
              <a:srgbClr val="FFFFFF">
                <a:alpha val="81000"/>
              </a:srgbClr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75" dirty="0">
                <a:cs typeface="+mn-lt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02135" y="400879"/>
            <a:ext cx="4256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lt"/>
              </a:rPr>
              <a:t>PART ONE </a:t>
            </a:r>
            <a:r>
              <a:rPr lang="zh-CN" altLang="en-US" sz="2400" b="1" dirty="0">
                <a:cs typeface="+mn-lt"/>
              </a:rPr>
              <a:t>活动总体思路</a:t>
            </a:r>
            <a:endParaRPr lang="zh-CN" altLang="en-US" sz="2400" b="1" dirty="0">
              <a:cs typeface="+mn-lt"/>
            </a:endParaRPr>
          </a:p>
        </p:txBody>
      </p:sp>
      <p:sp>
        <p:nvSpPr>
          <p:cNvPr id="54" name="文本框 49"/>
          <p:cNvSpPr txBox="1"/>
          <p:nvPr/>
        </p:nvSpPr>
        <p:spPr>
          <a:xfrm>
            <a:off x="3024607" y="2085266"/>
            <a:ext cx="2602025" cy="606425"/>
          </a:xfrm>
          <a:prstGeom prst="rect">
            <a:avLst/>
          </a:prstGeom>
          <a:noFill/>
        </p:spPr>
        <p:txBody>
          <a:bodyPr wrap="square" lIns="91424" tIns="45713" rIns="91424" bIns="45713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lt"/>
                <a:cs typeface="+mn-ea"/>
                <a:sym typeface="Noto Sans S Chinese"/>
              </a:rPr>
              <a:t>添加标题</a:t>
            </a:r>
            <a:endParaRPr lang="zh-CN" altLang="en-US" sz="2400" b="1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ea typeface="+mn-lt"/>
              <a:cs typeface="+mn-ea"/>
              <a:sym typeface="Noto Sans S Chinese"/>
            </a:endParaRPr>
          </a:p>
        </p:txBody>
      </p:sp>
      <p:sp>
        <p:nvSpPr>
          <p:cNvPr id="70" name="文本框 49"/>
          <p:cNvSpPr txBox="1"/>
          <p:nvPr/>
        </p:nvSpPr>
        <p:spPr>
          <a:xfrm>
            <a:off x="3024607" y="4119236"/>
            <a:ext cx="2383618" cy="606425"/>
          </a:xfrm>
          <a:prstGeom prst="rect">
            <a:avLst/>
          </a:prstGeom>
          <a:noFill/>
        </p:spPr>
        <p:txBody>
          <a:bodyPr wrap="square" lIns="91424" tIns="45713" rIns="91424" bIns="45713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lt"/>
                <a:cs typeface="+mn-ea"/>
                <a:sym typeface="Noto Sans S Chinese"/>
              </a:rPr>
              <a:t>添加标题</a:t>
            </a:r>
            <a:endParaRPr lang="zh-CN" altLang="en-US" sz="2400" b="1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ea typeface="+mn-lt"/>
              <a:cs typeface="+mn-ea"/>
              <a:sym typeface="Noto Sans S Chinese"/>
            </a:endParaRPr>
          </a:p>
        </p:txBody>
      </p:sp>
      <p:sp>
        <p:nvSpPr>
          <p:cNvPr id="86" name="文本框 49"/>
          <p:cNvSpPr txBox="1"/>
          <p:nvPr/>
        </p:nvSpPr>
        <p:spPr>
          <a:xfrm>
            <a:off x="8015622" y="2089838"/>
            <a:ext cx="2089852" cy="606425"/>
          </a:xfrm>
          <a:prstGeom prst="rect">
            <a:avLst/>
          </a:prstGeom>
          <a:noFill/>
        </p:spPr>
        <p:txBody>
          <a:bodyPr wrap="square" lIns="91424" tIns="45713" rIns="91424" bIns="45713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lt"/>
                <a:cs typeface="+mn-ea"/>
                <a:sym typeface="Noto Sans S Chinese"/>
              </a:rPr>
              <a:t>添加标题</a:t>
            </a:r>
            <a:endParaRPr lang="zh-CN" altLang="en-US" sz="2400" b="1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ea typeface="+mn-lt"/>
              <a:cs typeface="+mn-ea"/>
              <a:sym typeface="Noto Sans S Chinese"/>
            </a:endParaRPr>
          </a:p>
        </p:txBody>
      </p:sp>
      <p:sp>
        <p:nvSpPr>
          <p:cNvPr id="96" name="文本框 49"/>
          <p:cNvSpPr txBox="1"/>
          <p:nvPr/>
        </p:nvSpPr>
        <p:spPr>
          <a:xfrm>
            <a:off x="8015621" y="4196848"/>
            <a:ext cx="2484100" cy="606425"/>
          </a:xfrm>
          <a:prstGeom prst="rect">
            <a:avLst/>
          </a:prstGeom>
          <a:noFill/>
        </p:spPr>
        <p:txBody>
          <a:bodyPr wrap="square" lIns="91424" tIns="45713" rIns="91424" bIns="45713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lt"/>
                <a:cs typeface="+mn-ea"/>
                <a:sym typeface="Noto Sans S Chinese"/>
              </a:rPr>
              <a:t>添加标题</a:t>
            </a:r>
            <a:endParaRPr lang="zh-CN" altLang="en-US" sz="2400" b="1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ea typeface="+mn-lt"/>
              <a:cs typeface="+mn-ea"/>
              <a:sym typeface="Noto Sans S Chinese"/>
            </a:endParaRPr>
          </a:p>
        </p:txBody>
      </p:sp>
      <p:grpSp>
        <p:nvGrpSpPr>
          <p:cNvPr id="99" name="组合 98"/>
          <p:cNvGrpSpPr/>
          <p:nvPr/>
        </p:nvGrpSpPr>
        <p:grpSpPr>
          <a:xfrm>
            <a:off x="1390462" y="2282054"/>
            <a:ext cx="4472437" cy="1143540"/>
            <a:chOff x="1390067" y="2282758"/>
            <a:chExt cx="4473817" cy="1143894"/>
          </a:xfrm>
        </p:grpSpPr>
        <p:grpSp>
          <p:nvGrpSpPr>
            <p:cNvPr id="100" name="组合 99"/>
            <p:cNvGrpSpPr/>
            <p:nvPr/>
          </p:nvGrpSpPr>
          <p:grpSpPr>
            <a:xfrm>
              <a:off x="1390067" y="2282758"/>
              <a:ext cx="1543634" cy="1095559"/>
              <a:chOff x="863017" y="2149408"/>
              <a:chExt cx="1543634" cy="1095559"/>
            </a:xfrm>
          </p:grpSpPr>
          <p:cxnSp>
            <p:nvCxnSpPr>
              <p:cNvPr id="102" name="直接连接符 101"/>
              <p:cNvCxnSpPr/>
              <p:nvPr/>
            </p:nvCxnSpPr>
            <p:spPr>
              <a:xfrm>
                <a:off x="1952226" y="2697189"/>
                <a:ext cx="454425" cy="8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接连接符 102"/>
              <p:cNvCxnSpPr/>
              <p:nvPr/>
            </p:nvCxnSpPr>
            <p:spPr>
              <a:xfrm>
                <a:off x="2406651" y="2200698"/>
                <a:ext cx="0" cy="99458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4" name="组合 103"/>
              <p:cNvGrpSpPr/>
              <p:nvPr/>
            </p:nvGrpSpPr>
            <p:grpSpPr>
              <a:xfrm>
                <a:off x="863017" y="2149408"/>
                <a:ext cx="1095558" cy="1095559"/>
                <a:chOff x="808238" y="1990456"/>
                <a:chExt cx="1205114" cy="1205114"/>
              </a:xfrm>
            </p:grpSpPr>
            <p:sp>
              <p:nvSpPr>
                <p:cNvPr id="106" name="椭圆 105"/>
                <p:cNvSpPr/>
                <p:nvPr/>
              </p:nvSpPr>
              <p:spPr>
                <a:xfrm rot="5400000">
                  <a:off x="808238" y="1990456"/>
                  <a:ext cx="1205114" cy="1205114"/>
                </a:xfrm>
                <a:prstGeom prst="ellipse">
                  <a:avLst/>
                </a:prstGeom>
                <a:solidFill>
                  <a:schemeClr val="bg1">
                    <a:lumMod val="75000"/>
                    <a:alpha val="4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 defTabSz="121856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sz="1350" dirty="0">
                    <a:solidFill>
                      <a:srgbClr val="000000">
                        <a:lumMod val="65000"/>
                        <a:lumOff val="35000"/>
                      </a:srgbClr>
                    </a:solidFill>
                    <a:ea typeface="方正黑体简体" panose="02010601030101010101" pitchFamily="2" charset="-122"/>
                    <a:cs typeface="+mn-lt"/>
                    <a:sym typeface="+mn-lt"/>
                  </a:endParaRPr>
                </a:p>
              </p:txBody>
            </p:sp>
            <p:sp>
              <p:nvSpPr>
                <p:cNvPr id="107" name="椭圆 106"/>
                <p:cNvSpPr/>
                <p:nvPr/>
              </p:nvSpPr>
              <p:spPr>
                <a:xfrm rot="5400000">
                  <a:off x="915793" y="2098012"/>
                  <a:ext cx="989999" cy="99000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856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sz="1350" dirty="0">
                    <a:solidFill>
                      <a:srgbClr val="000000">
                        <a:lumMod val="65000"/>
                        <a:lumOff val="35000"/>
                      </a:srgbClr>
                    </a:solidFill>
                    <a:ea typeface="方正黑体简体" panose="02010601030101010101" pitchFamily="2" charset="-122"/>
                    <a:cs typeface="+mn-lt"/>
                    <a:sym typeface="+mn-lt"/>
                  </a:endParaRPr>
                </a:p>
              </p:txBody>
            </p:sp>
          </p:grpSp>
          <p:sp>
            <p:nvSpPr>
              <p:cNvPr id="105" name="任意多边形 104"/>
              <p:cNvSpPr/>
              <p:nvPr/>
            </p:nvSpPr>
            <p:spPr>
              <a:xfrm>
                <a:off x="1198923" y="2486309"/>
                <a:ext cx="423746" cy="421756"/>
              </a:xfrm>
              <a:custGeom>
                <a:avLst/>
                <a:gdLst>
                  <a:gd name="connsiteX0" fmla="*/ 256117 w 338138"/>
                  <a:gd name="connsiteY0" fmla="*/ 200025 h 336550"/>
                  <a:gd name="connsiteX1" fmla="*/ 257440 w 338138"/>
                  <a:gd name="connsiteY1" fmla="*/ 201324 h 336550"/>
                  <a:gd name="connsiteX2" fmla="*/ 258763 w 338138"/>
                  <a:gd name="connsiteY2" fmla="*/ 202623 h 336550"/>
                  <a:gd name="connsiteX3" fmla="*/ 258763 w 338138"/>
                  <a:gd name="connsiteY3" fmla="*/ 203922 h 336550"/>
                  <a:gd name="connsiteX4" fmla="*/ 258763 w 338138"/>
                  <a:gd name="connsiteY4" fmla="*/ 205221 h 336550"/>
                  <a:gd name="connsiteX5" fmla="*/ 258763 w 338138"/>
                  <a:gd name="connsiteY5" fmla="*/ 206520 h 336550"/>
                  <a:gd name="connsiteX6" fmla="*/ 257440 w 338138"/>
                  <a:gd name="connsiteY6" fmla="*/ 207819 h 336550"/>
                  <a:gd name="connsiteX7" fmla="*/ 254794 w 338138"/>
                  <a:gd name="connsiteY7" fmla="*/ 216911 h 336550"/>
                  <a:gd name="connsiteX8" fmla="*/ 246857 w 338138"/>
                  <a:gd name="connsiteY8" fmla="*/ 233796 h 336550"/>
                  <a:gd name="connsiteX9" fmla="*/ 245534 w 338138"/>
                  <a:gd name="connsiteY9" fmla="*/ 240290 h 336550"/>
                  <a:gd name="connsiteX10" fmla="*/ 241565 w 338138"/>
                  <a:gd name="connsiteY10" fmla="*/ 242888 h 336550"/>
                  <a:gd name="connsiteX11" fmla="*/ 237596 w 338138"/>
                  <a:gd name="connsiteY11" fmla="*/ 241589 h 336550"/>
                  <a:gd name="connsiteX12" fmla="*/ 236273 w 338138"/>
                  <a:gd name="connsiteY12" fmla="*/ 238992 h 336550"/>
                  <a:gd name="connsiteX13" fmla="*/ 234950 w 338138"/>
                  <a:gd name="connsiteY13" fmla="*/ 237693 h 336550"/>
                  <a:gd name="connsiteX14" fmla="*/ 236273 w 338138"/>
                  <a:gd name="connsiteY14" fmla="*/ 235095 h 336550"/>
                  <a:gd name="connsiteX15" fmla="*/ 236273 w 338138"/>
                  <a:gd name="connsiteY15" fmla="*/ 233796 h 336550"/>
                  <a:gd name="connsiteX16" fmla="*/ 238919 w 338138"/>
                  <a:gd name="connsiteY16" fmla="*/ 226003 h 336550"/>
                  <a:gd name="connsiteX17" fmla="*/ 238919 w 338138"/>
                  <a:gd name="connsiteY17" fmla="*/ 218210 h 336550"/>
                  <a:gd name="connsiteX18" fmla="*/ 238919 w 338138"/>
                  <a:gd name="connsiteY18" fmla="*/ 216911 h 336550"/>
                  <a:gd name="connsiteX19" fmla="*/ 240242 w 338138"/>
                  <a:gd name="connsiteY19" fmla="*/ 215612 h 336550"/>
                  <a:gd name="connsiteX20" fmla="*/ 240242 w 338138"/>
                  <a:gd name="connsiteY20" fmla="*/ 214313 h 336550"/>
                  <a:gd name="connsiteX21" fmla="*/ 246857 w 338138"/>
                  <a:gd name="connsiteY21" fmla="*/ 210416 h 336550"/>
                  <a:gd name="connsiteX22" fmla="*/ 253471 w 338138"/>
                  <a:gd name="connsiteY22" fmla="*/ 202623 h 336550"/>
                  <a:gd name="connsiteX23" fmla="*/ 253471 w 338138"/>
                  <a:gd name="connsiteY23" fmla="*/ 201324 h 336550"/>
                  <a:gd name="connsiteX24" fmla="*/ 256117 w 338138"/>
                  <a:gd name="connsiteY24" fmla="*/ 200025 h 336550"/>
                  <a:gd name="connsiteX25" fmla="*/ 300038 w 338138"/>
                  <a:gd name="connsiteY25" fmla="*/ 171450 h 336550"/>
                  <a:gd name="connsiteX26" fmla="*/ 301625 w 338138"/>
                  <a:gd name="connsiteY26" fmla="*/ 171450 h 336550"/>
                  <a:gd name="connsiteX27" fmla="*/ 298450 w 338138"/>
                  <a:gd name="connsiteY27" fmla="*/ 176213 h 336550"/>
                  <a:gd name="connsiteX28" fmla="*/ 296863 w 338138"/>
                  <a:gd name="connsiteY28" fmla="*/ 177800 h 336550"/>
                  <a:gd name="connsiteX29" fmla="*/ 295275 w 338138"/>
                  <a:gd name="connsiteY29" fmla="*/ 177800 h 336550"/>
                  <a:gd name="connsiteX30" fmla="*/ 295275 w 338138"/>
                  <a:gd name="connsiteY30" fmla="*/ 176213 h 336550"/>
                  <a:gd name="connsiteX31" fmla="*/ 296863 w 338138"/>
                  <a:gd name="connsiteY31" fmla="*/ 174625 h 336550"/>
                  <a:gd name="connsiteX32" fmla="*/ 298450 w 338138"/>
                  <a:gd name="connsiteY32" fmla="*/ 173038 h 336550"/>
                  <a:gd name="connsiteX33" fmla="*/ 293688 w 338138"/>
                  <a:gd name="connsiteY33" fmla="*/ 171450 h 336550"/>
                  <a:gd name="connsiteX34" fmla="*/ 296863 w 338138"/>
                  <a:gd name="connsiteY34" fmla="*/ 171450 h 336550"/>
                  <a:gd name="connsiteX35" fmla="*/ 293688 w 338138"/>
                  <a:gd name="connsiteY35" fmla="*/ 174625 h 336550"/>
                  <a:gd name="connsiteX36" fmla="*/ 292100 w 338138"/>
                  <a:gd name="connsiteY36" fmla="*/ 174625 h 336550"/>
                  <a:gd name="connsiteX37" fmla="*/ 292100 w 338138"/>
                  <a:gd name="connsiteY37" fmla="*/ 173038 h 336550"/>
                  <a:gd name="connsiteX38" fmla="*/ 303946 w 338138"/>
                  <a:gd name="connsiteY38" fmla="*/ 169998 h 336550"/>
                  <a:gd name="connsiteX39" fmla="*/ 303457 w 338138"/>
                  <a:gd name="connsiteY39" fmla="*/ 173083 h 336550"/>
                  <a:gd name="connsiteX40" fmla="*/ 303213 w 338138"/>
                  <a:gd name="connsiteY40" fmla="*/ 174625 h 336550"/>
                  <a:gd name="connsiteX41" fmla="*/ 303213 w 338138"/>
                  <a:gd name="connsiteY41" fmla="*/ 173288 h 336550"/>
                  <a:gd name="connsiteX42" fmla="*/ 303213 w 338138"/>
                  <a:gd name="connsiteY42" fmla="*/ 171952 h 336550"/>
                  <a:gd name="connsiteX43" fmla="*/ 303213 w 338138"/>
                  <a:gd name="connsiteY43" fmla="*/ 170615 h 336550"/>
                  <a:gd name="connsiteX44" fmla="*/ 288926 w 338138"/>
                  <a:gd name="connsiteY44" fmla="*/ 169862 h 336550"/>
                  <a:gd name="connsiteX45" fmla="*/ 290513 w 338138"/>
                  <a:gd name="connsiteY45" fmla="*/ 169862 h 336550"/>
                  <a:gd name="connsiteX46" fmla="*/ 293688 w 338138"/>
                  <a:gd name="connsiteY46" fmla="*/ 169862 h 336550"/>
                  <a:gd name="connsiteX47" fmla="*/ 293688 w 338138"/>
                  <a:gd name="connsiteY47" fmla="*/ 170656 h 336550"/>
                  <a:gd name="connsiteX48" fmla="*/ 292101 w 338138"/>
                  <a:gd name="connsiteY48" fmla="*/ 171450 h 336550"/>
                  <a:gd name="connsiteX49" fmla="*/ 290513 w 338138"/>
                  <a:gd name="connsiteY49" fmla="*/ 171450 h 336550"/>
                  <a:gd name="connsiteX50" fmla="*/ 288926 w 338138"/>
                  <a:gd name="connsiteY50" fmla="*/ 171450 h 336550"/>
                  <a:gd name="connsiteX51" fmla="*/ 287338 w 338138"/>
                  <a:gd name="connsiteY51" fmla="*/ 170656 h 336550"/>
                  <a:gd name="connsiteX52" fmla="*/ 288926 w 338138"/>
                  <a:gd name="connsiteY52" fmla="*/ 169862 h 336550"/>
                  <a:gd name="connsiteX53" fmla="*/ 304800 w 338138"/>
                  <a:gd name="connsiteY53" fmla="*/ 164600 h 336550"/>
                  <a:gd name="connsiteX54" fmla="*/ 304800 w 338138"/>
                  <a:gd name="connsiteY54" fmla="*/ 165267 h 336550"/>
                  <a:gd name="connsiteX55" fmla="*/ 304800 w 338138"/>
                  <a:gd name="connsiteY55" fmla="*/ 166604 h 336550"/>
                  <a:gd name="connsiteX56" fmla="*/ 304800 w 338138"/>
                  <a:gd name="connsiteY56" fmla="*/ 167941 h 336550"/>
                  <a:gd name="connsiteX57" fmla="*/ 304800 w 338138"/>
                  <a:gd name="connsiteY57" fmla="*/ 169278 h 336550"/>
                  <a:gd name="connsiteX58" fmla="*/ 303946 w 338138"/>
                  <a:gd name="connsiteY58" fmla="*/ 169998 h 336550"/>
                  <a:gd name="connsiteX59" fmla="*/ 301626 w 338138"/>
                  <a:gd name="connsiteY59" fmla="*/ 149225 h 336550"/>
                  <a:gd name="connsiteX60" fmla="*/ 303213 w 338138"/>
                  <a:gd name="connsiteY60" fmla="*/ 149225 h 336550"/>
                  <a:gd name="connsiteX61" fmla="*/ 304800 w 338138"/>
                  <a:gd name="connsiteY61" fmla="*/ 150562 h 336550"/>
                  <a:gd name="connsiteX62" fmla="*/ 304800 w 338138"/>
                  <a:gd name="connsiteY62" fmla="*/ 151899 h 336550"/>
                  <a:gd name="connsiteX63" fmla="*/ 304800 w 338138"/>
                  <a:gd name="connsiteY63" fmla="*/ 154573 h 336550"/>
                  <a:gd name="connsiteX64" fmla="*/ 305656 w 338138"/>
                  <a:gd name="connsiteY64" fmla="*/ 153133 h 336550"/>
                  <a:gd name="connsiteX65" fmla="*/ 306128 w 338138"/>
                  <a:gd name="connsiteY65" fmla="*/ 156215 h 336550"/>
                  <a:gd name="connsiteX66" fmla="*/ 304800 w 338138"/>
                  <a:gd name="connsiteY66" fmla="*/ 164600 h 336550"/>
                  <a:gd name="connsiteX67" fmla="*/ 304800 w 338138"/>
                  <a:gd name="connsiteY67" fmla="*/ 162594 h 336550"/>
                  <a:gd name="connsiteX68" fmla="*/ 304800 w 338138"/>
                  <a:gd name="connsiteY68" fmla="*/ 161257 h 336550"/>
                  <a:gd name="connsiteX69" fmla="*/ 304800 w 338138"/>
                  <a:gd name="connsiteY69" fmla="*/ 159920 h 336550"/>
                  <a:gd name="connsiteX70" fmla="*/ 304800 w 338138"/>
                  <a:gd name="connsiteY70" fmla="*/ 158583 h 336550"/>
                  <a:gd name="connsiteX71" fmla="*/ 303213 w 338138"/>
                  <a:gd name="connsiteY71" fmla="*/ 158583 h 336550"/>
                  <a:gd name="connsiteX72" fmla="*/ 303213 w 338138"/>
                  <a:gd name="connsiteY72" fmla="*/ 157246 h 336550"/>
                  <a:gd name="connsiteX73" fmla="*/ 303213 w 338138"/>
                  <a:gd name="connsiteY73" fmla="*/ 155909 h 336550"/>
                  <a:gd name="connsiteX74" fmla="*/ 303213 w 338138"/>
                  <a:gd name="connsiteY74" fmla="*/ 154573 h 336550"/>
                  <a:gd name="connsiteX75" fmla="*/ 301625 w 338138"/>
                  <a:gd name="connsiteY75" fmla="*/ 154573 h 336550"/>
                  <a:gd name="connsiteX76" fmla="*/ 301625 w 338138"/>
                  <a:gd name="connsiteY76" fmla="*/ 153236 h 336550"/>
                  <a:gd name="connsiteX77" fmla="*/ 301625 w 338138"/>
                  <a:gd name="connsiteY77" fmla="*/ 151899 h 336550"/>
                  <a:gd name="connsiteX78" fmla="*/ 301625 w 338138"/>
                  <a:gd name="connsiteY78" fmla="*/ 150812 h 336550"/>
                  <a:gd name="connsiteX79" fmla="*/ 301626 w 338138"/>
                  <a:gd name="connsiteY79" fmla="*/ 150813 h 336550"/>
                  <a:gd name="connsiteX80" fmla="*/ 301626 w 338138"/>
                  <a:gd name="connsiteY80" fmla="*/ 149226 h 336550"/>
                  <a:gd name="connsiteX81" fmla="*/ 298450 w 338138"/>
                  <a:gd name="connsiteY81" fmla="*/ 147637 h 336550"/>
                  <a:gd name="connsiteX82" fmla="*/ 298450 w 338138"/>
                  <a:gd name="connsiteY82" fmla="*/ 148907 h 336550"/>
                  <a:gd name="connsiteX83" fmla="*/ 298450 w 338138"/>
                  <a:gd name="connsiteY83" fmla="*/ 150177 h 336550"/>
                  <a:gd name="connsiteX84" fmla="*/ 297180 w 338138"/>
                  <a:gd name="connsiteY84" fmla="*/ 150177 h 336550"/>
                  <a:gd name="connsiteX85" fmla="*/ 295910 w 338138"/>
                  <a:gd name="connsiteY85" fmla="*/ 150177 h 336550"/>
                  <a:gd name="connsiteX86" fmla="*/ 294640 w 338138"/>
                  <a:gd name="connsiteY86" fmla="*/ 150177 h 336550"/>
                  <a:gd name="connsiteX87" fmla="*/ 294640 w 338138"/>
                  <a:gd name="connsiteY87" fmla="*/ 152717 h 336550"/>
                  <a:gd name="connsiteX88" fmla="*/ 294640 w 338138"/>
                  <a:gd name="connsiteY88" fmla="*/ 153987 h 336550"/>
                  <a:gd name="connsiteX89" fmla="*/ 295910 w 338138"/>
                  <a:gd name="connsiteY89" fmla="*/ 155257 h 336550"/>
                  <a:gd name="connsiteX90" fmla="*/ 295910 w 338138"/>
                  <a:gd name="connsiteY90" fmla="*/ 153987 h 336550"/>
                  <a:gd name="connsiteX91" fmla="*/ 297180 w 338138"/>
                  <a:gd name="connsiteY91" fmla="*/ 152717 h 336550"/>
                  <a:gd name="connsiteX92" fmla="*/ 297180 w 338138"/>
                  <a:gd name="connsiteY92" fmla="*/ 153987 h 336550"/>
                  <a:gd name="connsiteX93" fmla="*/ 295910 w 338138"/>
                  <a:gd name="connsiteY93" fmla="*/ 156527 h 336550"/>
                  <a:gd name="connsiteX94" fmla="*/ 295910 w 338138"/>
                  <a:gd name="connsiteY94" fmla="*/ 157797 h 336550"/>
                  <a:gd name="connsiteX95" fmla="*/ 297180 w 338138"/>
                  <a:gd name="connsiteY95" fmla="*/ 160337 h 336550"/>
                  <a:gd name="connsiteX96" fmla="*/ 297180 w 338138"/>
                  <a:gd name="connsiteY96" fmla="*/ 162877 h 336550"/>
                  <a:gd name="connsiteX97" fmla="*/ 295910 w 338138"/>
                  <a:gd name="connsiteY97" fmla="*/ 164147 h 336550"/>
                  <a:gd name="connsiteX98" fmla="*/ 294640 w 338138"/>
                  <a:gd name="connsiteY98" fmla="*/ 162877 h 336550"/>
                  <a:gd name="connsiteX99" fmla="*/ 294640 w 338138"/>
                  <a:gd name="connsiteY99" fmla="*/ 165417 h 336550"/>
                  <a:gd name="connsiteX100" fmla="*/ 293370 w 338138"/>
                  <a:gd name="connsiteY100" fmla="*/ 166687 h 336550"/>
                  <a:gd name="connsiteX101" fmla="*/ 293370 w 338138"/>
                  <a:gd name="connsiteY101" fmla="*/ 165417 h 336550"/>
                  <a:gd name="connsiteX102" fmla="*/ 293370 w 338138"/>
                  <a:gd name="connsiteY102" fmla="*/ 162877 h 336550"/>
                  <a:gd name="connsiteX103" fmla="*/ 293370 w 338138"/>
                  <a:gd name="connsiteY103" fmla="*/ 161607 h 336550"/>
                  <a:gd name="connsiteX104" fmla="*/ 292100 w 338138"/>
                  <a:gd name="connsiteY104" fmla="*/ 159067 h 336550"/>
                  <a:gd name="connsiteX105" fmla="*/ 293370 w 338138"/>
                  <a:gd name="connsiteY105" fmla="*/ 157797 h 336550"/>
                  <a:gd name="connsiteX106" fmla="*/ 293370 w 338138"/>
                  <a:gd name="connsiteY106" fmla="*/ 155257 h 336550"/>
                  <a:gd name="connsiteX107" fmla="*/ 293370 w 338138"/>
                  <a:gd name="connsiteY107" fmla="*/ 153987 h 336550"/>
                  <a:gd name="connsiteX108" fmla="*/ 293370 w 338138"/>
                  <a:gd name="connsiteY108" fmla="*/ 151447 h 336550"/>
                  <a:gd name="connsiteX109" fmla="*/ 293370 w 338138"/>
                  <a:gd name="connsiteY109" fmla="*/ 148907 h 336550"/>
                  <a:gd name="connsiteX110" fmla="*/ 294640 w 338138"/>
                  <a:gd name="connsiteY110" fmla="*/ 148907 h 336550"/>
                  <a:gd name="connsiteX111" fmla="*/ 298450 w 338138"/>
                  <a:gd name="connsiteY111" fmla="*/ 147637 h 336550"/>
                  <a:gd name="connsiteX112" fmla="*/ 300038 w 338138"/>
                  <a:gd name="connsiteY112" fmla="*/ 139700 h 336550"/>
                  <a:gd name="connsiteX113" fmla="*/ 301626 w 338138"/>
                  <a:gd name="connsiteY113" fmla="*/ 139700 h 336550"/>
                  <a:gd name="connsiteX114" fmla="*/ 301626 w 338138"/>
                  <a:gd name="connsiteY114" fmla="*/ 141288 h 336550"/>
                  <a:gd name="connsiteX115" fmla="*/ 301626 w 338138"/>
                  <a:gd name="connsiteY115" fmla="*/ 142875 h 336550"/>
                  <a:gd name="connsiteX116" fmla="*/ 301626 w 338138"/>
                  <a:gd name="connsiteY116" fmla="*/ 146051 h 336550"/>
                  <a:gd name="connsiteX117" fmla="*/ 301626 w 338138"/>
                  <a:gd name="connsiteY117" fmla="*/ 147638 h 336550"/>
                  <a:gd name="connsiteX118" fmla="*/ 301626 w 338138"/>
                  <a:gd name="connsiteY118" fmla="*/ 149225 h 336550"/>
                  <a:gd name="connsiteX119" fmla="*/ 301625 w 338138"/>
                  <a:gd name="connsiteY119" fmla="*/ 149225 h 336550"/>
                  <a:gd name="connsiteX120" fmla="*/ 301625 w 338138"/>
                  <a:gd name="connsiteY120" fmla="*/ 150562 h 336550"/>
                  <a:gd name="connsiteX121" fmla="*/ 301625 w 338138"/>
                  <a:gd name="connsiteY121" fmla="*/ 150812 h 336550"/>
                  <a:gd name="connsiteX122" fmla="*/ 300038 w 338138"/>
                  <a:gd name="connsiteY122" fmla="*/ 149226 h 336550"/>
                  <a:gd name="connsiteX123" fmla="*/ 300038 w 338138"/>
                  <a:gd name="connsiteY123" fmla="*/ 147638 h 336550"/>
                  <a:gd name="connsiteX124" fmla="*/ 300038 w 338138"/>
                  <a:gd name="connsiteY124" fmla="*/ 144463 h 336550"/>
                  <a:gd name="connsiteX125" fmla="*/ 300038 w 338138"/>
                  <a:gd name="connsiteY125" fmla="*/ 141288 h 336550"/>
                  <a:gd name="connsiteX126" fmla="*/ 287338 w 338138"/>
                  <a:gd name="connsiteY126" fmla="*/ 131762 h 336550"/>
                  <a:gd name="connsiteX127" fmla="*/ 292101 w 338138"/>
                  <a:gd name="connsiteY127" fmla="*/ 134484 h 336550"/>
                  <a:gd name="connsiteX128" fmla="*/ 292101 w 338138"/>
                  <a:gd name="connsiteY128" fmla="*/ 135844 h 336550"/>
                  <a:gd name="connsiteX129" fmla="*/ 290513 w 338138"/>
                  <a:gd name="connsiteY129" fmla="*/ 138566 h 336550"/>
                  <a:gd name="connsiteX130" fmla="*/ 290513 w 338138"/>
                  <a:gd name="connsiteY130" fmla="*/ 139927 h 336550"/>
                  <a:gd name="connsiteX131" fmla="*/ 290513 w 338138"/>
                  <a:gd name="connsiteY131" fmla="*/ 142648 h 336550"/>
                  <a:gd name="connsiteX132" fmla="*/ 292101 w 338138"/>
                  <a:gd name="connsiteY132" fmla="*/ 144009 h 336550"/>
                  <a:gd name="connsiteX133" fmla="*/ 293688 w 338138"/>
                  <a:gd name="connsiteY133" fmla="*/ 145369 h 336550"/>
                  <a:gd name="connsiteX134" fmla="*/ 292101 w 338138"/>
                  <a:gd name="connsiteY134" fmla="*/ 146730 h 336550"/>
                  <a:gd name="connsiteX135" fmla="*/ 292101 w 338138"/>
                  <a:gd name="connsiteY135" fmla="*/ 148091 h 336550"/>
                  <a:gd name="connsiteX136" fmla="*/ 290513 w 338138"/>
                  <a:gd name="connsiteY136" fmla="*/ 150812 h 336550"/>
                  <a:gd name="connsiteX137" fmla="*/ 290513 w 338138"/>
                  <a:gd name="connsiteY137" fmla="*/ 152173 h 336550"/>
                  <a:gd name="connsiteX138" fmla="*/ 290513 w 338138"/>
                  <a:gd name="connsiteY138" fmla="*/ 153534 h 336550"/>
                  <a:gd name="connsiteX139" fmla="*/ 290513 w 338138"/>
                  <a:gd name="connsiteY139" fmla="*/ 154894 h 336550"/>
                  <a:gd name="connsiteX140" fmla="*/ 290513 w 338138"/>
                  <a:gd name="connsiteY140" fmla="*/ 157616 h 336550"/>
                  <a:gd name="connsiteX141" fmla="*/ 288925 w 338138"/>
                  <a:gd name="connsiteY141" fmla="*/ 160337 h 336550"/>
                  <a:gd name="connsiteX142" fmla="*/ 287338 w 338138"/>
                  <a:gd name="connsiteY142" fmla="*/ 160337 h 336550"/>
                  <a:gd name="connsiteX143" fmla="*/ 285750 w 338138"/>
                  <a:gd name="connsiteY143" fmla="*/ 137205 h 336550"/>
                  <a:gd name="connsiteX144" fmla="*/ 285750 w 338138"/>
                  <a:gd name="connsiteY144" fmla="*/ 135844 h 336550"/>
                  <a:gd name="connsiteX145" fmla="*/ 285750 w 338138"/>
                  <a:gd name="connsiteY145" fmla="*/ 133123 h 336550"/>
                  <a:gd name="connsiteX146" fmla="*/ 287338 w 338138"/>
                  <a:gd name="connsiteY146" fmla="*/ 131762 h 336550"/>
                  <a:gd name="connsiteX147" fmla="*/ 296863 w 338138"/>
                  <a:gd name="connsiteY147" fmla="*/ 123825 h 336550"/>
                  <a:gd name="connsiteX148" fmla="*/ 298451 w 338138"/>
                  <a:gd name="connsiteY148" fmla="*/ 127000 h 336550"/>
                  <a:gd name="connsiteX149" fmla="*/ 300038 w 338138"/>
                  <a:gd name="connsiteY149" fmla="*/ 130175 h 336550"/>
                  <a:gd name="connsiteX150" fmla="*/ 298451 w 338138"/>
                  <a:gd name="connsiteY150" fmla="*/ 130175 h 336550"/>
                  <a:gd name="connsiteX151" fmla="*/ 298451 w 338138"/>
                  <a:gd name="connsiteY151" fmla="*/ 133350 h 336550"/>
                  <a:gd name="connsiteX152" fmla="*/ 296863 w 338138"/>
                  <a:gd name="connsiteY152" fmla="*/ 131763 h 336550"/>
                  <a:gd name="connsiteX153" fmla="*/ 296863 w 338138"/>
                  <a:gd name="connsiteY153" fmla="*/ 130175 h 336550"/>
                  <a:gd name="connsiteX154" fmla="*/ 295276 w 338138"/>
                  <a:gd name="connsiteY154" fmla="*/ 128588 h 336550"/>
                  <a:gd name="connsiteX155" fmla="*/ 293688 w 338138"/>
                  <a:gd name="connsiteY155" fmla="*/ 130175 h 336550"/>
                  <a:gd name="connsiteX156" fmla="*/ 293688 w 338138"/>
                  <a:gd name="connsiteY156" fmla="*/ 128588 h 336550"/>
                  <a:gd name="connsiteX157" fmla="*/ 293688 w 338138"/>
                  <a:gd name="connsiteY157" fmla="*/ 125413 h 336550"/>
                  <a:gd name="connsiteX158" fmla="*/ 296863 w 338138"/>
                  <a:gd name="connsiteY158" fmla="*/ 125413 h 336550"/>
                  <a:gd name="connsiteX159" fmla="*/ 292100 w 338138"/>
                  <a:gd name="connsiteY159" fmla="*/ 117475 h 336550"/>
                  <a:gd name="connsiteX160" fmla="*/ 293688 w 338138"/>
                  <a:gd name="connsiteY160" fmla="*/ 117475 h 336550"/>
                  <a:gd name="connsiteX161" fmla="*/ 293688 w 338138"/>
                  <a:gd name="connsiteY161" fmla="*/ 119063 h 336550"/>
                  <a:gd name="connsiteX162" fmla="*/ 293688 w 338138"/>
                  <a:gd name="connsiteY162" fmla="*/ 120650 h 336550"/>
                  <a:gd name="connsiteX163" fmla="*/ 285750 w 338138"/>
                  <a:gd name="connsiteY163" fmla="*/ 101600 h 336550"/>
                  <a:gd name="connsiteX164" fmla="*/ 287338 w 338138"/>
                  <a:gd name="connsiteY164" fmla="*/ 101600 h 336550"/>
                  <a:gd name="connsiteX165" fmla="*/ 287338 w 338138"/>
                  <a:gd name="connsiteY165" fmla="*/ 104775 h 336550"/>
                  <a:gd name="connsiteX166" fmla="*/ 288925 w 338138"/>
                  <a:gd name="connsiteY166" fmla="*/ 107950 h 336550"/>
                  <a:gd name="connsiteX167" fmla="*/ 290513 w 338138"/>
                  <a:gd name="connsiteY167" fmla="*/ 109538 h 336550"/>
                  <a:gd name="connsiteX168" fmla="*/ 292101 w 338138"/>
                  <a:gd name="connsiteY168" fmla="*/ 111125 h 336550"/>
                  <a:gd name="connsiteX169" fmla="*/ 293688 w 338138"/>
                  <a:gd name="connsiteY169" fmla="*/ 111125 h 336550"/>
                  <a:gd name="connsiteX170" fmla="*/ 293688 w 338138"/>
                  <a:gd name="connsiteY170" fmla="*/ 114300 h 336550"/>
                  <a:gd name="connsiteX171" fmla="*/ 293688 w 338138"/>
                  <a:gd name="connsiteY171" fmla="*/ 115887 h 336550"/>
                  <a:gd name="connsiteX172" fmla="*/ 295276 w 338138"/>
                  <a:gd name="connsiteY172" fmla="*/ 117475 h 336550"/>
                  <a:gd name="connsiteX173" fmla="*/ 295276 w 338138"/>
                  <a:gd name="connsiteY173" fmla="*/ 119062 h 336550"/>
                  <a:gd name="connsiteX174" fmla="*/ 295276 w 338138"/>
                  <a:gd name="connsiteY174" fmla="*/ 120650 h 336550"/>
                  <a:gd name="connsiteX175" fmla="*/ 295276 w 338138"/>
                  <a:gd name="connsiteY175" fmla="*/ 122237 h 336550"/>
                  <a:gd name="connsiteX176" fmla="*/ 293688 w 338138"/>
                  <a:gd name="connsiteY176" fmla="*/ 117475 h 336550"/>
                  <a:gd name="connsiteX177" fmla="*/ 293688 w 338138"/>
                  <a:gd name="connsiteY177" fmla="*/ 115888 h 336550"/>
                  <a:gd name="connsiteX178" fmla="*/ 292101 w 338138"/>
                  <a:gd name="connsiteY178" fmla="*/ 114300 h 336550"/>
                  <a:gd name="connsiteX179" fmla="*/ 290513 w 338138"/>
                  <a:gd name="connsiteY179" fmla="*/ 114300 h 336550"/>
                  <a:gd name="connsiteX180" fmla="*/ 290513 w 338138"/>
                  <a:gd name="connsiteY180" fmla="*/ 115888 h 336550"/>
                  <a:gd name="connsiteX181" fmla="*/ 290513 w 338138"/>
                  <a:gd name="connsiteY181" fmla="*/ 117475 h 336550"/>
                  <a:gd name="connsiteX182" fmla="*/ 288925 w 338138"/>
                  <a:gd name="connsiteY182" fmla="*/ 117475 h 336550"/>
                  <a:gd name="connsiteX183" fmla="*/ 288925 w 338138"/>
                  <a:gd name="connsiteY183" fmla="*/ 115888 h 336550"/>
                  <a:gd name="connsiteX184" fmla="*/ 288925 w 338138"/>
                  <a:gd name="connsiteY184" fmla="*/ 112713 h 336550"/>
                  <a:gd name="connsiteX185" fmla="*/ 287338 w 338138"/>
                  <a:gd name="connsiteY185" fmla="*/ 109538 h 336550"/>
                  <a:gd name="connsiteX186" fmla="*/ 285750 w 338138"/>
                  <a:gd name="connsiteY186" fmla="*/ 107950 h 336550"/>
                  <a:gd name="connsiteX187" fmla="*/ 285750 w 338138"/>
                  <a:gd name="connsiteY187" fmla="*/ 106363 h 336550"/>
                  <a:gd name="connsiteX188" fmla="*/ 285750 w 338138"/>
                  <a:gd name="connsiteY188" fmla="*/ 103188 h 336550"/>
                  <a:gd name="connsiteX189" fmla="*/ 203200 w 338138"/>
                  <a:gd name="connsiteY189" fmla="*/ 85725 h 336550"/>
                  <a:gd name="connsiteX190" fmla="*/ 207963 w 338138"/>
                  <a:gd name="connsiteY190" fmla="*/ 85725 h 336550"/>
                  <a:gd name="connsiteX191" fmla="*/ 204391 w 338138"/>
                  <a:gd name="connsiteY191" fmla="*/ 87842 h 336550"/>
                  <a:gd name="connsiteX192" fmla="*/ 203200 w 338138"/>
                  <a:gd name="connsiteY192" fmla="*/ 87842 h 336550"/>
                  <a:gd name="connsiteX193" fmla="*/ 203200 w 338138"/>
                  <a:gd name="connsiteY193" fmla="*/ 85725 h 336550"/>
                  <a:gd name="connsiteX194" fmla="*/ 188913 w 338138"/>
                  <a:gd name="connsiteY194" fmla="*/ 83476 h 336550"/>
                  <a:gd name="connsiteX195" fmla="*/ 192088 w 338138"/>
                  <a:gd name="connsiteY195" fmla="*/ 84667 h 336550"/>
                  <a:gd name="connsiteX196" fmla="*/ 190501 w 338138"/>
                  <a:gd name="connsiteY196" fmla="*/ 85725 h 336550"/>
                  <a:gd name="connsiteX197" fmla="*/ 185738 w 338138"/>
                  <a:gd name="connsiteY197" fmla="*/ 84667 h 336550"/>
                  <a:gd name="connsiteX198" fmla="*/ 188913 w 338138"/>
                  <a:gd name="connsiteY198" fmla="*/ 83476 h 336550"/>
                  <a:gd name="connsiteX199" fmla="*/ 161925 w 338138"/>
                  <a:gd name="connsiteY199" fmla="*/ 77787 h 336550"/>
                  <a:gd name="connsiteX200" fmla="*/ 163248 w 338138"/>
                  <a:gd name="connsiteY200" fmla="*/ 77787 h 336550"/>
                  <a:gd name="connsiteX201" fmla="*/ 168540 w 338138"/>
                  <a:gd name="connsiteY201" fmla="*/ 82550 h 336550"/>
                  <a:gd name="connsiteX202" fmla="*/ 167217 w 338138"/>
                  <a:gd name="connsiteY202" fmla="*/ 82550 h 336550"/>
                  <a:gd name="connsiteX203" fmla="*/ 167217 w 338138"/>
                  <a:gd name="connsiteY203" fmla="*/ 81359 h 336550"/>
                  <a:gd name="connsiteX204" fmla="*/ 161925 w 338138"/>
                  <a:gd name="connsiteY204" fmla="*/ 78978 h 336550"/>
                  <a:gd name="connsiteX205" fmla="*/ 161925 w 338138"/>
                  <a:gd name="connsiteY205" fmla="*/ 77787 h 336550"/>
                  <a:gd name="connsiteX206" fmla="*/ 158751 w 338138"/>
                  <a:gd name="connsiteY206" fmla="*/ 73554 h 336550"/>
                  <a:gd name="connsiteX207" fmla="*/ 155575 w 338138"/>
                  <a:gd name="connsiteY207" fmla="*/ 77787 h 336550"/>
                  <a:gd name="connsiteX208" fmla="*/ 153988 w 338138"/>
                  <a:gd name="connsiteY208" fmla="*/ 76729 h 336550"/>
                  <a:gd name="connsiteX209" fmla="*/ 158751 w 338138"/>
                  <a:gd name="connsiteY209" fmla="*/ 73554 h 336550"/>
                  <a:gd name="connsiteX210" fmla="*/ 140098 w 338138"/>
                  <a:gd name="connsiteY210" fmla="*/ 48759 h 336550"/>
                  <a:gd name="connsiteX211" fmla="*/ 142876 w 338138"/>
                  <a:gd name="connsiteY211" fmla="*/ 48759 h 336550"/>
                  <a:gd name="connsiteX212" fmla="*/ 131763 w 338138"/>
                  <a:gd name="connsiteY212" fmla="*/ 55563 h 336550"/>
                  <a:gd name="connsiteX213" fmla="*/ 140098 w 338138"/>
                  <a:gd name="connsiteY213" fmla="*/ 48759 h 336550"/>
                  <a:gd name="connsiteX214" fmla="*/ 148273 w 338138"/>
                  <a:gd name="connsiteY214" fmla="*/ 42598 h 336550"/>
                  <a:gd name="connsiteX215" fmla="*/ 150813 w 338138"/>
                  <a:gd name="connsiteY215" fmla="*/ 42598 h 336550"/>
                  <a:gd name="connsiteX216" fmla="*/ 149543 w 338138"/>
                  <a:gd name="connsiteY216" fmla="*/ 43921 h 336550"/>
                  <a:gd name="connsiteX217" fmla="*/ 148273 w 338138"/>
                  <a:gd name="connsiteY217" fmla="*/ 51859 h 336550"/>
                  <a:gd name="connsiteX218" fmla="*/ 150813 w 338138"/>
                  <a:gd name="connsiteY218" fmla="*/ 50536 h 336550"/>
                  <a:gd name="connsiteX219" fmla="*/ 148273 w 338138"/>
                  <a:gd name="connsiteY219" fmla="*/ 53181 h 336550"/>
                  <a:gd name="connsiteX220" fmla="*/ 149543 w 338138"/>
                  <a:gd name="connsiteY220" fmla="*/ 54504 h 336550"/>
                  <a:gd name="connsiteX221" fmla="*/ 141923 w 338138"/>
                  <a:gd name="connsiteY221" fmla="*/ 55827 h 336550"/>
                  <a:gd name="connsiteX222" fmla="*/ 138113 w 338138"/>
                  <a:gd name="connsiteY222" fmla="*/ 57150 h 336550"/>
                  <a:gd name="connsiteX223" fmla="*/ 140653 w 338138"/>
                  <a:gd name="connsiteY223" fmla="*/ 55827 h 336550"/>
                  <a:gd name="connsiteX224" fmla="*/ 141923 w 338138"/>
                  <a:gd name="connsiteY224" fmla="*/ 53181 h 336550"/>
                  <a:gd name="connsiteX225" fmla="*/ 139383 w 338138"/>
                  <a:gd name="connsiteY225" fmla="*/ 53181 h 336550"/>
                  <a:gd name="connsiteX226" fmla="*/ 141923 w 338138"/>
                  <a:gd name="connsiteY226" fmla="*/ 51859 h 336550"/>
                  <a:gd name="connsiteX227" fmla="*/ 145733 w 338138"/>
                  <a:gd name="connsiteY227" fmla="*/ 49213 h 336550"/>
                  <a:gd name="connsiteX228" fmla="*/ 144463 w 338138"/>
                  <a:gd name="connsiteY228" fmla="*/ 47890 h 336550"/>
                  <a:gd name="connsiteX229" fmla="*/ 144463 w 338138"/>
                  <a:gd name="connsiteY229" fmla="*/ 45244 h 336550"/>
                  <a:gd name="connsiteX230" fmla="*/ 143193 w 338138"/>
                  <a:gd name="connsiteY230" fmla="*/ 45244 h 336550"/>
                  <a:gd name="connsiteX231" fmla="*/ 169336 w 338138"/>
                  <a:gd name="connsiteY231" fmla="*/ 30162 h 336550"/>
                  <a:gd name="connsiteX232" fmla="*/ 33338 w 338138"/>
                  <a:gd name="connsiteY232" fmla="*/ 136706 h 336550"/>
                  <a:gd name="connsiteX233" fmla="*/ 33338 w 338138"/>
                  <a:gd name="connsiteY233" fmla="*/ 138022 h 336550"/>
                  <a:gd name="connsiteX234" fmla="*/ 33338 w 338138"/>
                  <a:gd name="connsiteY234" fmla="*/ 139337 h 336550"/>
                  <a:gd name="connsiteX235" fmla="*/ 33338 w 338138"/>
                  <a:gd name="connsiteY235" fmla="*/ 140652 h 336550"/>
                  <a:gd name="connsiteX236" fmla="*/ 34658 w 338138"/>
                  <a:gd name="connsiteY236" fmla="*/ 139337 h 336550"/>
                  <a:gd name="connsiteX237" fmla="*/ 35979 w 338138"/>
                  <a:gd name="connsiteY237" fmla="*/ 139337 h 336550"/>
                  <a:gd name="connsiteX238" fmla="*/ 35979 w 338138"/>
                  <a:gd name="connsiteY238" fmla="*/ 140652 h 336550"/>
                  <a:gd name="connsiteX239" fmla="*/ 43901 w 338138"/>
                  <a:gd name="connsiteY239" fmla="*/ 153806 h 336550"/>
                  <a:gd name="connsiteX240" fmla="*/ 45221 w 338138"/>
                  <a:gd name="connsiteY240" fmla="*/ 169590 h 336550"/>
                  <a:gd name="connsiteX241" fmla="*/ 49182 w 338138"/>
                  <a:gd name="connsiteY241" fmla="*/ 166959 h 336550"/>
                  <a:gd name="connsiteX242" fmla="*/ 50503 w 338138"/>
                  <a:gd name="connsiteY242" fmla="*/ 170905 h 336550"/>
                  <a:gd name="connsiteX243" fmla="*/ 50503 w 338138"/>
                  <a:gd name="connsiteY243" fmla="*/ 168275 h 336550"/>
                  <a:gd name="connsiteX244" fmla="*/ 55784 w 338138"/>
                  <a:gd name="connsiteY244" fmla="*/ 174852 h 336550"/>
                  <a:gd name="connsiteX245" fmla="*/ 57105 w 338138"/>
                  <a:gd name="connsiteY245" fmla="*/ 174852 h 336550"/>
                  <a:gd name="connsiteX246" fmla="*/ 57105 w 338138"/>
                  <a:gd name="connsiteY246" fmla="*/ 173536 h 336550"/>
                  <a:gd name="connsiteX247" fmla="*/ 59745 w 338138"/>
                  <a:gd name="connsiteY247" fmla="*/ 173536 h 336550"/>
                  <a:gd name="connsiteX248" fmla="*/ 61066 w 338138"/>
                  <a:gd name="connsiteY248" fmla="*/ 173536 h 336550"/>
                  <a:gd name="connsiteX249" fmla="*/ 62386 w 338138"/>
                  <a:gd name="connsiteY249" fmla="*/ 173536 h 336550"/>
                  <a:gd name="connsiteX250" fmla="*/ 63706 w 338138"/>
                  <a:gd name="connsiteY250" fmla="*/ 173536 h 336550"/>
                  <a:gd name="connsiteX251" fmla="*/ 65027 w 338138"/>
                  <a:gd name="connsiteY251" fmla="*/ 173536 h 336550"/>
                  <a:gd name="connsiteX252" fmla="*/ 65027 w 338138"/>
                  <a:gd name="connsiteY252" fmla="*/ 174852 h 336550"/>
                  <a:gd name="connsiteX253" fmla="*/ 68988 w 338138"/>
                  <a:gd name="connsiteY253" fmla="*/ 177482 h 336550"/>
                  <a:gd name="connsiteX254" fmla="*/ 72949 w 338138"/>
                  <a:gd name="connsiteY254" fmla="*/ 180113 h 336550"/>
                  <a:gd name="connsiteX255" fmla="*/ 74269 w 338138"/>
                  <a:gd name="connsiteY255" fmla="*/ 182744 h 336550"/>
                  <a:gd name="connsiteX256" fmla="*/ 74269 w 338138"/>
                  <a:gd name="connsiteY256" fmla="*/ 185374 h 336550"/>
                  <a:gd name="connsiteX257" fmla="*/ 74269 w 338138"/>
                  <a:gd name="connsiteY257" fmla="*/ 189320 h 336550"/>
                  <a:gd name="connsiteX258" fmla="*/ 71629 w 338138"/>
                  <a:gd name="connsiteY258" fmla="*/ 194582 h 336550"/>
                  <a:gd name="connsiteX259" fmla="*/ 71629 w 338138"/>
                  <a:gd name="connsiteY259" fmla="*/ 195897 h 336550"/>
                  <a:gd name="connsiteX260" fmla="*/ 63706 w 338138"/>
                  <a:gd name="connsiteY260" fmla="*/ 219574 h 336550"/>
                  <a:gd name="connsiteX261" fmla="*/ 66347 w 338138"/>
                  <a:gd name="connsiteY261" fmla="*/ 236673 h 336550"/>
                  <a:gd name="connsiteX262" fmla="*/ 66347 w 338138"/>
                  <a:gd name="connsiteY262" fmla="*/ 239304 h 336550"/>
                  <a:gd name="connsiteX263" fmla="*/ 65027 w 338138"/>
                  <a:gd name="connsiteY263" fmla="*/ 245881 h 336550"/>
                  <a:gd name="connsiteX264" fmla="*/ 62386 w 338138"/>
                  <a:gd name="connsiteY264" fmla="*/ 244565 h 336550"/>
                  <a:gd name="connsiteX265" fmla="*/ 65027 w 338138"/>
                  <a:gd name="connsiteY265" fmla="*/ 253773 h 336550"/>
                  <a:gd name="connsiteX266" fmla="*/ 62386 w 338138"/>
                  <a:gd name="connsiteY266" fmla="*/ 255088 h 336550"/>
                  <a:gd name="connsiteX267" fmla="*/ 63706 w 338138"/>
                  <a:gd name="connsiteY267" fmla="*/ 257719 h 336550"/>
                  <a:gd name="connsiteX268" fmla="*/ 66347 w 338138"/>
                  <a:gd name="connsiteY268" fmla="*/ 260350 h 336550"/>
                  <a:gd name="connsiteX269" fmla="*/ 66347 w 338138"/>
                  <a:gd name="connsiteY269" fmla="*/ 261665 h 336550"/>
                  <a:gd name="connsiteX270" fmla="*/ 67668 w 338138"/>
                  <a:gd name="connsiteY270" fmla="*/ 261665 h 336550"/>
                  <a:gd name="connsiteX271" fmla="*/ 87473 w 338138"/>
                  <a:gd name="connsiteY271" fmla="*/ 280080 h 336550"/>
                  <a:gd name="connsiteX272" fmla="*/ 88794 w 338138"/>
                  <a:gd name="connsiteY272" fmla="*/ 280080 h 336550"/>
                  <a:gd name="connsiteX273" fmla="*/ 88794 w 338138"/>
                  <a:gd name="connsiteY273" fmla="*/ 281395 h 336550"/>
                  <a:gd name="connsiteX274" fmla="*/ 90114 w 338138"/>
                  <a:gd name="connsiteY274" fmla="*/ 281395 h 336550"/>
                  <a:gd name="connsiteX275" fmla="*/ 169336 w 338138"/>
                  <a:gd name="connsiteY275" fmla="*/ 306387 h 336550"/>
                  <a:gd name="connsiteX276" fmla="*/ 307976 w 338138"/>
                  <a:gd name="connsiteY276" fmla="*/ 168275 h 336550"/>
                  <a:gd name="connsiteX277" fmla="*/ 306128 w 338138"/>
                  <a:gd name="connsiteY277" fmla="*/ 156215 h 336550"/>
                  <a:gd name="connsiteX278" fmla="*/ 306388 w 338138"/>
                  <a:gd name="connsiteY278" fmla="*/ 154573 h 336550"/>
                  <a:gd name="connsiteX279" fmla="*/ 306388 w 338138"/>
                  <a:gd name="connsiteY279" fmla="*/ 151899 h 336550"/>
                  <a:gd name="connsiteX280" fmla="*/ 305656 w 338138"/>
                  <a:gd name="connsiteY280" fmla="*/ 153133 h 336550"/>
                  <a:gd name="connsiteX281" fmla="*/ 301374 w 338138"/>
                  <a:gd name="connsiteY281" fmla="*/ 125197 h 336550"/>
                  <a:gd name="connsiteX282" fmla="*/ 282889 w 338138"/>
                  <a:gd name="connsiteY282" fmla="*/ 88038 h 336550"/>
                  <a:gd name="connsiteX283" fmla="*/ 282889 w 338138"/>
                  <a:gd name="connsiteY283" fmla="*/ 109084 h 336550"/>
                  <a:gd name="connsiteX284" fmla="*/ 281569 w 338138"/>
                  <a:gd name="connsiteY284" fmla="*/ 113030 h 336550"/>
                  <a:gd name="connsiteX285" fmla="*/ 278928 w 338138"/>
                  <a:gd name="connsiteY285" fmla="*/ 115660 h 336550"/>
                  <a:gd name="connsiteX286" fmla="*/ 278928 w 338138"/>
                  <a:gd name="connsiteY286" fmla="*/ 113030 h 336550"/>
                  <a:gd name="connsiteX287" fmla="*/ 277608 w 338138"/>
                  <a:gd name="connsiteY287" fmla="*/ 109084 h 336550"/>
                  <a:gd name="connsiteX288" fmla="*/ 274967 w 338138"/>
                  <a:gd name="connsiteY288" fmla="*/ 106453 h 336550"/>
                  <a:gd name="connsiteX289" fmla="*/ 253841 w 338138"/>
                  <a:gd name="connsiteY289" fmla="*/ 101192 h 336550"/>
                  <a:gd name="connsiteX290" fmla="*/ 249880 w 338138"/>
                  <a:gd name="connsiteY290" fmla="*/ 99876 h 336550"/>
                  <a:gd name="connsiteX291" fmla="*/ 240637 w 338138"/>
                  <a:gd name="connsiteY291" fmla="*/ 97245 h 336550"/>
                  <a:gd name="connsiteX292" fmla="*/ 245919 w 338138"/>
                  <a:gd name="connsiteY292" fmla="*/ 106453 h 336550"/>
                  <a:gd name="connsiteX293" fmla="*/ 247239 w 338138"/>
                  <a:gd name="connsiteY293" fmla="*/ 103822 h 336550"/>
                  <a:gd name="connsiteX294" fmla="*/ 248559 w 338138"/>
                  <a:gd name="connsiteY294" fmla="*/ 106453 h 336550"/>
                  <a:gd name="connsiteX295" fmla="*/ 256482 w 338138"/>
                  <a:gd name="connsiteY295" fmla="*/ 105138 h 336550"/>
                  <a:gd name="connsiteX296" fmla="*/ 268365 w 338138"/>
                  <a:gd name="connsiteY296" fmla="*/ 124868 h 336550"/>
                  <a:gd name="connsiteX297" fmla="*/ 259122 w 338138"/>
                  <a:gd name="connsiteY297" fmla="*/ 132760 h 336550"/>
                  <a:gd name="connsiteX298" fmla="*/ 236676 w 338138"/>
                  <a:gd name="connsiteY298" fmla="*/ 128814 h 336550"/>
                  <a:gd name="connsiteX299" fmla="*/ 235356 w 338138"/>
                  <a:gd name="connsiteY299" fmla="*/ 126183 h 336550"/>
                  <a:gd name="connsiteX300" fmla="*/ 234035 w 338138"/>
                  <a:gd name="connsiteY300" fmla="*/ 123553 h 336550"/>
                  <a:gd name="connsiteX301" fmla="*/ 223472 w 338138"/>
                  <a:gd name="connsiteY301" fmla="*/ 110399 h 336550"/>
                  <a:gd name="connsiteX302" fmla="*/ 220831 w 338138"/>
                  <a:gd name="connsiteY302" fmla="*/ 107768 h 336550"/>
                  <a:gd name="connsiteX303" fmla="*/ 218191 w 338138"/>
                  <a:gd name="connsiteY303" fmla="*/ 105138 h 336550"/>
                  <a:gd name="connsiteX304" fmla="*/ 215550 w 338138"/>
                  <a:gd name="connsiteY304" fmla="*/ 102507 h 336550"/>
                  <a:gd name="connsiteX305" fmla="*/ 210268 w 338138"/>
                  <a:gd name="connsiteY305" fmla="*/ 98561 h 336550"/>
                  <a:gd name="connsiteX306" fmla="*/ 210268 w 338138"/>
                  <a:gd name="connsiteY306" fmla="*/ 99876 h 336550"/>
                  <a:gd name="connsiteX307" fmla="*/ 212909 w 338138"/>
                  <a:gd name="connsiteY307" fmla="*/ 103822 h 336550"/>
                  <a:gd name="connsiteX308" fmla="*/ 215550 w 338138"/>
                  <a:gd name="connsiteY308" fmla="*/ 106453 h 336550"/>
                  <a:gd name="connsiteX309" fmla="*/ 216870 w 338138"/>
                  <a:gd name="connsiteY309" fmla="*/ 109084 h 336550"/>
                  <a:gd name="connsiteX310" fmla="*/ 224793 w 338138"/>
                  <a:gd name="connsiteY310" fmla="*/ 122237 h 336550"/>
                  <a:gd name="connsiteX311" fmla="*/ 231394 w 338138"/>
                  <a:gd name="connsiteY311" fmla="*/ 131445 h 336550"/>
                  <a:gd name="connsiteX312" fmla="*/ 234035 w 338138"/>
                  <a:gd name="connsiteY312" fmla="*/ 134075 h 336550"/>
                  <a:gd name="connsiteX313" fmla="*/ 236676 w 338138"/>
                  <a:gd name="connsiteY313" fmla="*/ 138022 h 336550"/>
                  <a:gd name="connsiteX314" fmla="*/ 240637 w 338138"/>
                  <a:gd name="connsiteY314" fmla="*/ 140652 h 336550"/>
                  <a:gd name="connsiteX315" fmla="*/ 244598 w 338138"/>
                  <a:gd name="connsiteY315" fmla="*/ 143283 h 336550"/>
                  <a:gd name="connsiteX316" fmla="*/ 245919 w 338138"/>
                  <a:gd name="connsiteY316" fmla="*/ 143283 h 336550"/>
                  <a:gd name="connsiteX317" fmla="*/ 248559 w 338138"/>
                  <a:gd name="connsiteY317" fmla="*/ 143283 h 336550"/>
                  <a:gd name="connsiteX318" fmla="*/ 260443 w 338138"/>
                  <a:gd name="connsiteY318" fmla="*/ 140652 h 336550"/>
                  <a:gd name="connsiteX319" fmla="*/ 259122 w 338138"/>
                  <a:gd name="connsiteY319" fmla="*/ 147229 h 336550"/>
                  <a:gd name="connsiteX320" fmla="*/ 257802 w 338138"/>
                  <a:gd name="connsiteY320" fmla="*/ 151175 h 336550"/>
                  <a:gd name="connsiteX321" fmla="*/ 255161 w 338138"/>
                  <a:gd name="connsiteY321" fmla="*/ 159067 h 336550"/>
                  <a:gd name="connsiteX322" fmla="*/ 253841 w 338138"/>
                  <a:gd name="connsiteY322" fmla="*/ 161698 h 336550"/>
                  <a:gd name="connsiteX323" fmla="*/ 232715 w 338138"/>
                  <a:gd name="connsiteY323" fmla="*/ 190636 h 336550"/>
                  <a:gd name="connsiteX324" fmla="*/ 234035 w 338138"/>
                  <a:gd name="connsiteY324" fmla="*/ 191951 h 336550"/>
                  <a:gd name="connsiteX325" fmla="*/ 228754 w 338138"/>
                  <a:gd name="connsiteY325" fmla="*/ 212997 h 336550"/>
                  <a:gd name="connsiteX326" fmla="*/ 227433 w 338138"/>
                  <a:gd name="connsiteY326" fmla="*/ 215628 h 336550"/>
                  <a:gd name="connsiteX327" fmla="*/ 218191 w 338138"/>
                  <a:gd name="connsiteY327" fmla="*/ 235358 h 336550"/>
                  <a:gd name="connsiteX328" fmla="*/ 212909 w 338138"/>
                  <a:gd name="connsiteY328" fmla="*/ 239304 h 336550"/>
                  <a:gd name="connsiteX329" fmla="*/ 211589 w 338138"/>
                  <a:gd name="connsiteY329" fmla="*/ 241935 h 336550"/>
                  <a:gd name="connsiteX330" fmla="*/ 210268 w 338138"/>
                  <a:gd name="connsiteY330" fmla="*/ 245881 h 336550"/>
                  <a:gd name="connsiteX331" fmla="*/ 207628 w 338138"/>
                  <a:gd name="connsiteY331" fmla="*/ 248512 h 336550"/>
                  <a:gd name="connsiteX332" fmla="*/ 203667 w 338138"/>
                  <a:gd name="connsiteY332" fmla="*/ 253773 h 336550"/>
                  <a:gd name="connsiteX333" fmla="*/ 191783 w 338138"/>
                  <a:gd name="connsiteY333" fmla="*/ 259034 h 336550"/>
                  <a:gd name="connsiteX334" fmla="*/ 185181 w 338138"/>
                  <a:gd name="connsiteY334" fmla="*/ 259034 h 336550"/>
                  <a:gd name="connsiteX335" fmla="*/ 183861 w 338138"/>
                  <a:gd name="connsiteY335" fmla="*/ 260350 h 336550"/>
                  <a:gd name="connsiteX336" fmla="*/ 183861 w 338138"/>
                  <a:gd name="connsiteY336" fmla="*/ 261665 h 336550"/>
                  <a:gd name="connsiteX337" fmla="*/ 181220 w 338138"/>
                  <a:gd name="connsiteY337" fmla="*/ 261665 h 336550"/>
                  <a:gd name="connsiteX338" fmla="*/ 178579 w 338138"/>
                  <a:gd name="connsiteY338" fmla="*/ 260350 h 336550"/>
                  <a:gd name="connsiteX339" fmla="*/ 177259 w 338138"/>
                  <a:gd name="connsiteY339" fmla="*/ 259034 h 336550"/>
                  <a:gd name="connsiteX340" fmla="*/ 175938 w 338138"/>
                  <a:gd name="connsiteY340" fmla="*/ 257719 h 336550"/>
                  <a:gd name="connsiteX341" fmla="*/ 175938 w 338138"/>
                  <a:gd name="connsiteY341" fmla="*/ 256404 h 336550"/>
                  <a:gd name="connsiteX342" fmla="*/ 175938 w 338138"/>
                  <a:gd name="connsiteY342" fmla="*/ 255088 h 336550"/>
                  <a:gd name="connsiteX343" fmla="*/ 175938 w 338138"/>
                  <a:gd name="connsiteY343" fmla="*/ 253773 h 336550"/>
                  <a:gd name="connsiteX344" fmla="*/ 174618 w 338138"/>
                  <a:gd name="connsiteY344" fmla="*/ 251142 h 336550"/>
                  <a:gd name="connsiteX345" fmla="*/ 173298 w 338138"/>
                  <a:gd name="connsiteY345" fmla="*/ 248512 h 336550"/>
                  <a:gd name="connsiteX346" fmla="*/ 171977 w 338138"/>
                  <a:gd name="connsiteY346" fmla="*/ 245881 h 336550"/>
                  <a:gd name="connsiteX347" fmla="*/ 170657 w 338138"/>
                  <a:gd name="connsiteY347" fmla="*/ 245881 h 336550"/>
                  <a:gd name="connsiteX348" fmla="*/ 170657 w 338138"/>
                  <a:gd name="connsiteY348" fmla="*/ 244565 h 336550"/>
                  <a:gd name="connsiteX349" fmla="*/ 169336 w 338138"/>
                  <a:gd name="connsiteY349" fmla="*/ 243250 h 336550"/>
                  <a:gd name="connsiteX350" fmla="*/ 169336 w 338138"/>
                  <a:gd name="connsiteY350" fmla="*/ 241935 h 336550"/>
                  <a:gd name="connsiteX351" fmla="*/ 160094 w 338138"/>
                  <a:gd name="connsiteY351" fmla="*/ 219574 h 336550"/>
                  <a:gd name="connsiteX352" fmla="*/ 164055 w 338138"/>
                  <a:gd name="connsiteY352" fmla="*/ 205105 h 336550"/>
                  <a:gd name="connsiteX353" fmla="*/ 165375 w 338138"/>
                  <a:gd name="connsiteY353" fmla="*/ 202474 h 336550"/>
                  <a:gd name="connsiteX354" fmla="*/ 165375 w 338138"/>
                  <a:gd name="connsiteY354" fmla="*/ 198528 h 336550"/>
                  <a:gd name="connsiteX355" fmla="*/ 164055 w 338138"/>
                  <a:gd name="connsiteY355" fmla="*/ 194582 h 336550"/>
                  <a:gd name="connsiteX356" fmla="*/ 160094 w 338138"/>
                  <a:gd name="connsiteY356" fmla="*/ 185374 h 336550"/>
                  <a:gd name="connsiteX357" fmla="*/ 157453 w 338138"/>
                  <a:gd name="connsiteY357" fmla="*/ 182744 h 336550"/>
                  <a:gd name="connsiteX358" fmla="*/ 156133 w 338138"/>
                  <a:gd name="connsiteY358" fmla="*/ 180113 h 336550"/>
                  <a:gd name="connsiteX359" fmla="*/ 152172 w 338138"/>
                  <a:gd name="connsiteY359" fmla="*/ 164329 h 336550"/>
                  <a:gd name="connsiteX360" fmla="*/ 148210 w 338138"/>
                  <a:gd name="connsiteY360" fmla="*/ 160383 h 336550"/>
                  <a:gd name="connsiteX361" fmla="*/ 144249 w 338138"/>
                  <a:gd name="connsiteY361" fmla="*/ 160383 h 336550"/>
                  <a:gd name="connsiteX362" fmla="*/ 142929 w 338138"/>
                  <a:gd name="connsiteY362" fmla="*/ 159067 h 336550"/>
                  <a:gd name="connsiteX363" fmla="*/ 141609 w 338138"/>
                  <a:gd name="connsiteY363" fmla="*/ 157752 h 336550"/>
                  <a:gd name="connsiteX364" fmla="*/ 141609 w 338138"/>
                  <a:gd name="connsiteY364" fmla="*/ 156437 h 336550"/>
                  <a:gd name="connsiteX365" fmla="*/ 136327 w 338138"/>
                  <a:gd name="connsiteY365" fmla="*/ 155121 h 336550"/>
                  <a:gd name="connsiteX366" fmla="*/ 133686 w 338138"/>
                  <a:gd name="connsiteY366" fmla="*/ 156437 h 336550"/>
                  <a:gd name="connsiteX367" fmla="*/ 131046 w 338138"/>
                  <a:gd name="connsiteY367" fmla="*/ 156437 h 336550"/>
                  <a:gd name="connsiteX368" fmla="*/ 92755 w 338138"/>
                  <a:gd name="connsiteY368" fmla="*/ 145914 h 336550"/>
                  <a:gd name="connsiteX369" fmla="*/ 91434 w 338138"/>
                  <a:gd name="connsiteY369" fmla="*/ 143283 h 336550"/>
                  <a:gd name="connsiteX370" fmla="*/ 88794 w 338138"/>
                  <a:gd name="connsiteY370" fmla="*/ 140652 h 336550"/>
                  <a:gd name="connsiteX371" fmla="*/ 88794 w 338138"/>
                  <a:gd name="connsiteY371" fmla="*/ 139337 h 336550"/>
                  <a:gd name="connsiteX372" fmla="*/ 87473 w 338138"/>
                  <a:gd name="connsiteY372" fmla="*/ 139337 h 336550"/>
                  <a:gd name="connsiteX373" fmla="*/ 88794 w 338138"/>
                  <a:gd name="connsiteY373" fmla="*/ 136706 h 336550"/>
                  <a:gd name="connsiteX374" fmla="*/ 88794 w 338138"/>
                  <a:gd name="connsiteY374" fmla="*/ 134075 h 336550"/>
                  <a:gd name="connsiteX375" fmla="*/ 88794 w 338138"/>
                  <a:gd name="connsiteY375" fmla="*/ 132760 h 336550"/>
                  <a:gd name="connsiteX376" fmla="*/ 88794 w 338138"/>
                  <a:gd name="connsiteY376" fmla="*/ 131445 h 336550"/>
                  <a:gd name="connsiteX377" fmla="*/ 101997 w 338138"/>
                  <a:gd name="connsiteY377" fmla="*/ 103822 h 336550"/>
                  <a:gd name="connsiteX378" fmla="*/ 105958 w 338138"/>
                  <a:gd name="connsiteY378" fmla="*/ 101192 h 336550"/>
                  <a:gd name="connsiteX379" fmla="*/ 113881 w 338138"/>
                  <a:gd name="connsiteY379" fmla="*/ 95930 h 336550"/>
                  <a:gd name="connsiteX380" fmla="*/ 115201 w 338138"/>
                  <a:gd name="connsiteY380" fmla="*/ 93299 h 336550"/>
                  <a:gd name="connsiteX381" fmla="*/ 125764 w 338138"/>
                  <a:gd name="connsiteY381" fmla="*/ 84092 h 336550"/>
                  <a:gd name="connsiteX382" fmla="*/ 144249 w 338138"/>
                  <a:gd name="connsiteY382" fmla="*/ 81461 h 336550"/>
                  <a:gd name="connsiteX383" fmla="*/ 148210 w 338138"/>
                  <a:gd name="connsiteY383" fmla="*/ 81461 h 336550"/>
                  <a:gd name="connsiteX384" fmla="*/ 161414 w 338138"/>
                  <a:gd name="connsiteY384" fmla="*/ 82777 h 336550"/>
                  <a:gd name="connsiteX385" fmla="*/ 168016 w 338138"/>
                  <a:gd name="connsiteY385" fmla="*/ 91984 h 336550"/>
                  <a:gd name="connsiteX386" fmla="*/ 170657 w 338138"/>
                  <a:gd name="connsiteY386" fmla="*/ 91984 h 336550"/>
                  <a:gd name="connsiteX387" fmla="*/ 174618 w 338138"/>
                  <a:gd name="connsiteY387" fmla="*/ 93299 h 336550"/>
                  <a:gd name="connsiteX388" fmla="*/ 175938 w 338138"/>
                  <a:gd name="connsiteY388" fmla="*/ 94615 h 336550"/>
                  <a:gd name="connsiteX389" fmla="*/ 179899 w 338138"/>
                  <a:gd name="connsiteY389" fmla="*/ 95930 h 336550"/>
                  <a:gd name="connsiteX390" fmla="*/ 179899 w 338138"/>
                  <a:gd name="connsiteY390" fmla="*/ 94615 h 336550"/>
                  <a:gd name="connsiteX391" fmla="*/ 179899 w 338138"/>
                  <a:gd name="connsiteY391" fmla="*/ 91984 h 336550"/>
                  <a:gd name="connsiteX392" fmla="*/ 181220 w 338138"/>
                  <a:gd name="connsiteY392" fmla="*/ 90669 h 336550"/>
                  <a:gd name="connsiteX393" fmla="*/ 183861 w 338138"/>
                  <a:gd name="connsiteY393" fmla="*/ 90669 h 336550"/>
                  <a:gd name="connsiteX394" fmla="*/ 186501 w 338138"/>
                  <a:gd name="connsiteY394" fmla="*/ 90669 h 336550"/>
                  <a:gd name="connsiteX395" fmla="*/ 198385 w 338138"/>
                  <a:gd name="connsiteY395" fmla="*/ 94615 h 336550"/>
                  <a:gd name="connsiteX396" fmla="*/ 211589 w 338138"/>
                  <a:gd name="connsiteY396" fmla="*/ 84092 h 336550"/>
                  <a:gd name="connsiteX397" fmla="*/ 189142 w 338138"/>
                  <a:gd name="connsiteY397" fmla="*/ 74884 h 336550"/>
                  <a:gd name="connsiteX398" fmla="*/ 187822 w 338138"/>
                  <a:gd name="connsiteY398" fmla="*/ 76200 h 336550"/>
                  <a:gd name="connsiteX399" fmla="*/ 187822 w 338138"/>
                  <a:gd name="connsiteY399" fmla="*/ 78830 h 336550"/>
                  <a:gd name="connsiteX400" fmla="*/ 186501 w 338138"/>
                  <a:gd name="connsiteY400" fmla="*/ 82777 h 336550"/>
                  <a:gd name="connsiteX401" fmla="*/ 183861 w 338138"/>
                  <a:gd name="connsiteY401" fmla="*/ 81461 h 336550"/>
                  <a:gd name="connsiteX402" fmla="*/ 165375 w 338138"/>
                  <a:gd name="connsiteY402" fmla="*/ 65677 h 336550"/>
                  <a:gd name="connsiteX403" fmla="*/ 178579 w 338138"/>
                  <a:gd name="connsiteY403" fmla="*/ 81461 h 336550"/>
                  <a:gd name="connsiteX404" fmla="*/ 173298 w 338138"/>
                  <a:gd name="connsiteY404" fmla="*/ 82777 h 336550"/>
                  <a:gd name="connsiteX405" fmla="*/ 158773 w 338138"/>
                  <a:gd name="connsiteY405" fmla="*/ 68308 h 336550"/>
                  <a:gd name="connsiteX406" fmla="*/ 156133 w 338138"/>
                  <a:gd name="connsiteY406" fmla="*/ 68308 h 336550"/>
                  <a:gd name="connsiteX407" fmla="*/ 152172 w 338138"/>
                  <a:gd name="connsiteY407" fmla="*/ 69623 h 336550"/>
                  <a:gd name="connsiteX408" fmla="*/ 148210 w 338138"/>
                  <a:gd name="connsiteY408" fmla="*/ 70938 h 336550"/>
                  <a:gd name="connsiteX409" fmla="*/ 145570 w 338138"/>
                  <a:gd name="connsiteY409" fmla="*/ 73569 h 336550"/>
                  <a:gd name="connsiteX410" fmla="*/ 142929 w 338138"/>
                  <a:gd name="connsiteY410" fmla="*/ 74884 h 336550"/>
                  <a:gd name="connsiteX411" fmla="*/ 137647 w 338138"/>
                  <a:gd name="connsiteY411" fmla="*/ 78830 h 336550"/>
                  <a:gd name="connsiteX412" fmla="*/ 119162 w 338138"/>
                  <a:gd name="connsiteY412" fmla="*/ 78830 h 336550"/>
                  <a:gd name="connsiteX413" fmla="*/ 119162 w 338138"/>
                  <a:gd name="connsiteY413" fmla="*/ 73569 h 336550"/>
                  <a:gd name="connsiteX414" fmla="*/ 138968 w 338138"/>
                  <a:gd name="connsiteY414" fmla="*/ 66992 h 336550"/>
                  <a:gd name="connsiteX415" fmla="*/ 138968 w 338138"/>
                  <a:gd name="connsiteY415" fmla="*/ 60415 h 336550"/>
                  <a:gd name="connsiteX416" fmla="*/ 142929 w 338138"/>
                  <a:gd name="connsiteY416" fmla="*/ 60415 h 336550"/>
                  <a:gd name="connsiteX417" fmla="*/ 158773 w 338138"/>
                  <a:gd name="connsiteY417" fmla="*/ 52523 h 336550"/>
                  <a:gd name="connsiteX418" fmla="*/ 161414 w 338138"/>
                  <a:gd name="connsiteY418" fmla="*/ 52523 h 336550"/>
                  <a:gd name="connsiteX419" fmla="*/ 164055 w 338138"/>
                  <a:gd name="connsiteY419" fmla="*/ 47262 h 336550"/>
                  <a:gd name="connsiteX420" fmla="*/ 164055 w 338138"/>
                  <a:gd name="connsiteY420" fmla="*/ 49893 h 336550"/>
                  <a:gd name="connsiteX421" fmla="*/ 165375 w 338138"/>
                  <a:gd name="connsiteY421" fmla="*/ 51208 h 336550"/>
                  <a:gd name="connsiteX422" fmla="*/ 164055 w 338138"/>
                  <a:gd name="connsiteY422" fmla="*/ 51208 h 336550"/>
                  <a:gd name="connsiteX423" fmla="*/ 177259 w 338138"/>
                  <a:gd name="connsiteY423" fmla="*/ 45947 h 336550"/>
                  <a:gd name="connsiteX424" fmla="*/ 178579 w 338138"/>
                  <a:gd name="connsiteY424" fmla="*/ 47262 h 336550"/>
                  <a:gd name="connsiteX425" fmla="*/ 179899 w 338138"/>
                  <a:gd name="connsiteY425" fmla="*/ 43316 h 336550"/>
                  <a:gd name="connsiteX426" fmla="*/ 183861 w 338138"/>
                  <a:gd name="connsiteY426" fmla="*/ 42000 h 336550"/>
                  <a:gd name="connsiteX427" fmla="*/ 185181 w 338138"/>
                  <a:gd name="connsiteY427" fmla="*/ 40685 h 336550"/>
                  <a:gd name="connsiteX428" fmla="*/ 181220 w 338138"/>
                  <a:gd name="connsiteY428" fmla="*/ 42000 h 336550"/>
                  <a:gd name="connsiteX429" fmla="*/ 177259 w 338138"/>
                  <a:gd name="connsiteY429" fmla="*/ 43316 h 336550"/>
                  <a:gd name="connsiteX430" fmla="*/ 178579 w 338138"/>
                  <a:gd name="connsiteY430" fmla="*/ 39370 h 336550"/>
                  <a:gd name="connsiteX431" fmla="*/ 174618 w 338138"/>
                  <a:gd name="connsiteY431" fmla="*/ 40685 h 336550"/>
                  <a:gd name="connsiteX432" fmla="*/ 171977 w 338138"/>
                  <a:gd name="connsiteY432" fmla="*/ 43316 h 336550"/>
                  <a:gd name="connsiteX433" fmla="*/ 168016 w 338138"/>
                  <a:gd name="connsiteY433" fmla="*/ 51208 h 336550"/>
                  <a:gd name="connsiteX434" fmla="*/ 165375 w 338138"/>
                  <a:gd name="connsiteY434" fmla="*/ 48577 h 336550"/>
                  <a:gd name="connsiteX435" fmla="*/ 164055 w 338138"/>
                  <a:gd name="connsiteY435" fmla="*/ 47262 h 336550"/>
                  <a:gd name="connsiteX436" fmla="*/ 160094 w 338138"/>
                  <a:gd name="connsiteY436" fmla="*/ 45947 h 336550"/>
                  <a:gd name="connsiteX437" fmla="*/ 165375 w 338138"/>
                  <a:gd name="connsiteY437" fmla="*/ 40685 h 336550"/>
                  <a:gd name="connsiteX438" fmla="*/ 168016 w 338138"/>
                  <a:gd name="connsiteY438" fmla="*/ 39370 h 336550"/>
                  <a:gd name="connsiteX439" fmla="*/ 170657 w 338138"/>
                  <a:gd name="connsiteY439" fmla="*/ 38054 h 336550"/>
                  <a:gd name="connsiteX440" fmla="*/ 187822 w 338138"/>
                  <a:gd name="connsiteY440" fmla="*/ 35424 h 336550"/>
                  <a:gd name="connsiteX441" fmla="*/ 183861 w 338138"/>
                  <a:gd name="connsiteY441" fmla="*/ 36739 h 336550"/>
                  <a:gd name="connsiteX442" fmla="*/ 187822 w 338138"/>
                  <a:gd name="connsiteY442" fmla="*/ 36739 h 336550"/>
                  <a:gd name="connsiteX443" fmla="*/ 190463 w 338138"/>
                  <a:gd name="connsiteY443" fmla="*/ 34108 h 336550"/>
                  <a:gd name="connsiteX444" fmla="*/ 187822 w 338138"/>
                  <a:gd name="connsiteY444" fmla="*/ 34108 h 336550"/>
                  <a:gd name="connsiteX445" fmla="*/ 190463 w 338138"/>
                  <a:gd name="connsiteY445" fmla="*/ 32793 h 336550"/>
                  <a:gd name="connsiteX446" fmla="*/ 187822 w 338138"/>
                  <a:gd name="connsiteY446" fmla="*/ 32793 h 336550"/>
                  <a:gd name="connsiteX447" fmla="*/ 189915 w 338138"/>
                  <a:gd name="connsiteY447" fmla="*/ 31750 h 336550"/>
                  <a:gd name="connsiteX448" fmla="*/ 190463 w 338138"/>
                  <a:gd name="connsiteY448" fmla="*/ 31477 h 336550"/>
                  <a:gd name="connsiteX449" fmla="*/ 169336 w 338138"/>
                  <a:gd name="connsiteY449" fmla="*/ 30162 h 336550"/>
                  <a:gd name="connsiteX450" fmla="*/ 169069 w 338138"/>
                  <a:gd name="connsiteY450" fmla="*/ 0 h 336550"/>
                  <a:gd name="connsiteX451" fmla="*/ 338138 w 338138"/>
                  <a:gd name="connsiteY451" fmla="*/ 168275 h 336550"/>
                  <a:gd name="connsiteX452" fmla="*/ 169069 w 338138"/>
                  <a:gd name="connsiteY452" fmla="*/ 336550 h 336550"/>
                  <a:gd name="connsiteX453" fmla="*/ 0 w 338138"/>
                  <a:gd name="connsiteY453" fmla="*/ 168275 h 336550"/>
                  <a:gd name="connsiteX454" fmla="*/ 169069 w 338138"/>
                  <a:gd name="connsiteY454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</a:cxnLst>
                <a:rect l="l" t="t" r="r" b="b"/>
                <a:pathLst>
                  <a:path w="338138" h="336550">
                    <a:moveTo>
                      <a:pt x="256117" y="200025"/>
                    </a:moveTo>
                    <a:cubicBezTo>
                      <a:pt x="256117" y="200025"/>
                      <a:pt x="256117" y="200025"/>
                      <a:pt x="257440" y="201324"/>
                    </a:cubicBezTo>
                    <a:cubicBezTo>
                      <a:pt x="257440" y="201324"/>
                      <a:pt x="257440" y="201324"/>
                      <a:pt x="258763" y="202623"/>
                    </a:cubicBezTo>
                    <a:cubicBezTo>
                      <a:pt x="258763" y="203922"/>
                      <a:pt x="258763" y="203922"/>
                      <a:pt x="258763" y="203922"/>
                    </a:cubicBezTo>
                    <a:lnTo>
                      <a:pt x="258763" y="205221"/>
                    </a:lnTo>
                    <a:cubicBezTo>
                      <a:pt x="258763" y="205221"/>
                      <a:pt x="258763" y="205221"/>
                      <a:pt x="258763" y="206520"/>
                    </a:cubicBezTo>
                    <a:cubicBezTo>
                      <a:pt x="258763" y="206520"/>
                      <a:pt x="258763" y="206520"/>
                      <a:pt x="257440" y="207819"/>
                    </a:cubicBezTo>
                    <a:cubicBezTo>
                      <a:pt x="257440" y="207819"/>
                      <a:pt x="257440" y="207819"/>
                      <a:pt x="254794" y="216911"/>
                    </a:cubicBezTo>
                    <a:cubicBezTo>
                      <a:pt x="254794" y="216911"/>
                      <a:pt x="254794" y="216911"/>
                      <a:pt x="246857" y="233796"/>
                    </a:cubicBezTo>
                    <a:cubicBezTo>
                      <a:pt x="246857" y="233796"/>
                      <a:pt x="246857" y="233796"/>
                      <a:pt x="245534" y="240290"/>
                    </a:cubicBezTo>
                    <a:cubicBezTo>
                      <a:pt x="245534" y="240290"/>
                      <a:pt x="245534" y="240290"/>
                      <a:pt x="241565" y="242888"/>
                    </a:cubicBezTo>
                    <a:cubicBezTo>
                      <a:pt x="241565" y="242888"/>
                      <a:pt x="241565" y="242888"/>
                      <a:pt x="237596" y="241589"/>
                    </a:cubicBezTo>
                    <a:cubicBezTo>
                      <a:pt x="237596" y="241589"/>
                      <a:pt x="237596" y="241589"/>
                      <a:pt x="236273" y="238992"/>
                    </a:cubicBezTo>
                    <a:cubicBezTo>
                      <a:pt x="236273" y="238992"/>
                      <a:pt x="236273" y="238992"/>
                      <a:pt x="234950" y="237693"/>
                    </a:cubicBezTo>
                    <a:cubicBezTo>
                      <a:pt x="234950" y="237693"/>
                      <a:pt x="234950" y="237693"/>
                      <a:pt x="236273" y="235095"/>
                    </a:cubicBezTo>
                    <a:cubicBezTo>
                      <a:pt x="236273" y="235095"/>
                      <a:pt x="236273" y="235095"/>
                      <a:pt x="236273" y="233796"/>
                    </a:cubicBezTo>
                    <a:cubicBezTo>
                      <a:pt x="236273" y="233796"/>
                      <a:pt x="236273" y="233796"/>
                      <a:pt x="238919" y="226003"/>
                    </a:cubicBezTo>
                    <a:cubicBezTo>
                      <a:pt x="238919" y="226003"/>
                      <a:pt x="238919" y="226003"/>
                      <a:pt x="238919" y="218210"/>
                    </a:cubicBezTo>
                    <a:cubicBezTo>
                      <a:pt x="238919" y="218210"/>
                      <a:pt x="238919" y="218210"/>
                      <a:pt x="238919" y="216911"/>
                    </a:cubicBezTo>
                    <a:cubicBezTo>
                      <a:pt x="238919" y="216911"/>
                      <a:pt x="238919" y="216911"/>
                      <a:pt x="240242" y="215612"/>
                    </a:cubicBezTo>
                    <a:cubicBezTo>
                      <a:pt x="240242" y="215612"/>
                      <a:pt x="240242" y="215612"/>
                      <a:pt x="240242" y="214313"/>
                    </a:cubicBezTo>
                    <a:cubicBezTo>
                      <a:pt x="240242" y="214313"/>
                      <a:pt x="240242" y="214313"/>
                      <a:pt x="246857" y="210416"/>
                    </a:cubicBezTo>
                    <a:cubicBezTo>
                      <a:pt x="246857" y="210416"/>
                      <a:pt x="246857" y="210416"/>
                      <a:pt x="253471" y="202623"/>
                    </a:cubicBezTo>
                    <a:cubicBezTo>
                      <a:pt x="253471" y="202623"/>
                      <a:pt x="253471" y="202623"/>
                      <a:pt x="253471" y="201324"/>
                    </a:cubicBezTo>
                    <a:cubicBezTo>
                      <a:pt x="253471" y="201324"/>
                      <a:pt x="253471" y="201324"/>
                      <a:pt x="256117" y="200025"/>
                    </a:cubicBezTo>
                    <a:close/>
                    <a:moveTo>
                      <a:pt x="300038" y="171450"/>
                    </a:moveTo>
                    <a:lnTo>
                      <a:pt x="301625" y="171450"/>
                    </a:lnTo>
                    <a:lnTo>
                      <a:pt x="298450" y="176213"/>
                    </a:lnTo>
                    <a:lnTo>
                      <a:pt x="296863" y="177800"/>
                    </a:lnTo>
                    <a:lnTo>
                      <a:pt x="295275" y="177800"/>
                    </a:lnTo>
                    <a:lnTo>
                      <a:pt x="295275" y="176213"/>
                    </a:lnTo>
                    <a:lnTo>
                      <a:pt x="296863" y="174625"/>
                    </a:lnTo>
                    <a:lnTo>
                      <a:pt x="298450" y="173038"/>
                    </a:lnTo>
                    <a:close/>
                    <a:moveTo>
                      <a:pt x="293688" y="171450"/>
                    </a:moveTo>
                    <a:lnTo>
                      <a:pt x="296863" y="171450"/>
                    </a:lnTo>
                    <a:lnTo>
                      <a:pt x="293688" y="174625"/>
                    </a:lnTo>
                    <a:lnTo>
                      <a:pt x="292100" y="174625"/>
                    </a:lnTo>
                    <a:lnTo>
                      <a:pt x="292100" y="173038"/>
                    </a:lnTo>
                    <a:close/>
                    <a:moveTo>
                      <a:pt x="303946" y="169998"/>
                    </a:moveTo>
                    <a:lnTo>
                      <a:pt x="303457" y="173083"/>
                    </a:lnTo>
                    <a:lnTo>
                      <a:pt x="303213" y="174625"/>
                    </a:lnTo>
                    <a:cubicBezTo>
                      <a:pt x="303213" y="174625"/>
                      <a:pt x="303213" y="174625"/>
                      <a:pt x="303213" y="173288"/>
                    </a:cubicBezTo>
                    <a:cubicBezTo>
                      <a:pt x="303213" y="173288"/>
                      <a:pt x="303213" y="173288"/>
                      <a:pt x="303213" y="171952"/>
                    </a:cubicBezTo>
                    <a:cubicBezTo>
                      <a:pt x="303213" y="171952"/>
                      <a:pt x="303213" y="171952"/>
                      <a:pt x="303213" y="170615"/>
                    </a:cubicBezTo>
                    <a:close/>
                    <a:moveTo>
                      <a:pt x="288926" y="169862"/>
                    </a:moveTo>
                    <a:cubicBezTo>
                      <a:pt x="288926" y="169862"/>
                      <a:pt x="288926" y="169862"/>
                      <a:pt x="290513" y="169862"/>
                    </a:cubicBezTo>
                    <a:cubicBezTo>
                      <a:pt x="290513" y="169862"/>
                      <a:pt x="290513" y="169862"/>
                      <a:pt x="293688" y="169862"/>
                    </a:cubicBezTo>
                    <a:cubicBezTo>
                      <a:pt x="293688" y="169862"/>
                      <a:pt x="293688" y="169862"/>
                      <a:pt x="293688" y="170656"/>
                    </a:cubicBezTo>
                    <a:cubicBezTo>
                      <a:pt x="293688" y="170656"/>
                      <a:pt x="293688" y="170656"/>
                      <a:pt x="292101" y="171450"/>
                    </a:cubicBezTo>
                    <a:cubicBezTo>
                      <a:pt x="292101" y="171450"/>
                      <a:pt x="292101" y="171450"/>
                      <a:pt x="290513" y="171450"/>
                    </a:cubicBezTo>
                    <a:cubicBezTo>
                      <a:pt x="290513" y="171450"/>
                      <a:pt x="290513" y="171450"/>
                      <a:pt x="288926" y="171450"/>
                    </a:cubicBezTo>
                    <a:cubicBezTo>
                      <a:pt x="288926" y="171450"/>
                      <a:pt x="288926" y="171450"/>
                      <a:pt x="287338" y="170656"/>
                    </a:cubicBezTo>
                    <a:cubicBezTo>
                      <a:pt x="287338" y="170656"/>
                      <a:pt x="287338" y="170656"/>
                      <a:pt x="288926" y="169862"/>
                    </a:cubicBezTo>
                    <a:close/>
                    <a:moveTo>
                      <a:pt x="304800" y="164600"/>
                    </a:moveTo>
                    <a:lnTo>
                      <a:pt x="304800" y="165267"/>
                    </a:lnTo>
                    <a:cubicBezTo>
                      <a:pt x="304800" y="166604"/>
                      <a:pt x="304800" y="166604"/>
                      <a:pt x="304800" y="166604"/>
                    </a:cubicBezTo>
                    <a:cubicBezTo>
                      <a:pt x="304800" y="167941"/>
                      <a:pt x="304800" y="167941"/>
                      <a:pt x="304800" y="167941"/>
                    </a:cubicBezTo>
                    <a:cubicBezTo>
                      <a:pt x="304800" y="169278"/>
                      <a:pt x="304800" y="169278"/>
                      <a:pt x="304800" y="169278"/>
                    </a:cubicBezTo>
                    <a:lnTo>
                      <a:pt x="303946" y="169998"/>
                    </a:lnTo>
                    <a:close/>
                    <a:moveTo>
                      <a:pt x="301626" y="149225"/>
                    </a:moveTo>
                    <a:lnTo>
                      <a:pt x="303213" y="149225"/>
                    </a:lnTo>
                    <a:cubicBezTo>
                      <a:pt x="303213" y="149225"/>
                      <a:pt x="303213" y="149225"/>
                      <a:pt x="304800" y="150562"/>
                    </a:cubicBezTo>
                    <a:cubicBezTo>
                      <a:pt x="304800" y="150562"/>
                      <a:pt x="304800" y="150562"/>
                      <a:pt x="304800" y="151899"/>
                    </a:cubicBezTo>
                    <a:cubicBezTo>
                      <a:pt x="304800" y="151899"/>
                      <a:pt x="304800" y="151899"/>
                      <a:pt x="304800" y="154573"/>
                    </a:cubicBezTo>
                    <a:lnTo>
                      <a:pt x="305656" y="153133"/>
                    </a:lnTo>
                    <a:lnTo>
                      <a:pt x="306128" y="156215"/>
                    </a:lnTo>
                    <a:lnTo>
                      <a:pt x="304800" y="164600"/>
                    </a:lnTo>
                    <a:lnTo>
                      <a:pt x="304800" y="162594"/>
                    </a:lnTo>
                    <a:cubicBezTo>
                      <a:pt x="304800" y="162594"/>
                      <a:pt x="304800" y="162594"/>
                      <a:pt x="304800" y="161257"/>
                    </a:cubicBezTo>
                    <a:cubicBezTo>
                      <a:pt x="304800" y="161257"/>
                      <a:pt x="304800" y="161257"/>
                      <a:pt x="304800" y="159920"/>
                    </a:cubicBezTo>
                    <a:cubicBezTo>
                      <a:pt x="304800" y="159920"/>
                      <a:pt x="304800" y="159920"/>
                      <a:pt x="304800" y="158583"/>
                    </a:cubicBezTo>
                    <a:cubicBezTo>
                      <a:pt x="304800" y="158583"/>
                      <a:pt x="304800" y="158583"/>
                      <a:pt x="303213" y="158583"/>
                    </a:cubicBezTo>
                    <a:cubicBezTo>
                      <a:pt x="303213" y="158583"/>
                      <a:pt x="303213" y="158583"/>
                      <a:pt x="303213" y="157246"/>
                    </a:cubicBezTo>
                    <a:cubicBezTo>
                      <a:pt x="303213" y="157246"/>
                      <a:pt x="303213" y="157246"/>
                      <a:pt x="303213" y="155909"/>
                    </a:cubicBezTo>
                    <a:cubicBezTo>
                      <a:pt x="303213" y="155909"/>
                      <a:pt x="303213" y="155909"/>
                      <a:pt x="303213" y="154573"/>
                    </a:cubicBezTo>
                    <a:cubicBezTo>
                      <a:pt x="303213" y="154573"/>
                      <a:pt x="303213" y="154573"/>
                      <a:pt x="301625" y="154573"/>
                    </a:cubicBezTo>
                    <a:cubicBezTo>
                      <a:pt x="301625" y="154573"/>
                      <a:pt x="301625" y="154573"/>
                      <a:pt x="301625" y="153236"/>
                    </a:cubicBezTo>
                    <a:cubicBezTo>
                      <a:pt x="301625" y="153236"/>
                      <a:pt x="301625" y="153236"/>
                      <a:pt x="301625" y="151899"/>
                    </a:cubicBezTo>
                    <a:lnTo>
                      <a:pt x="301625" y="150812"/>
                    </a:lnTo>
                    <a:lnTo>
                      <a:pt x="301626" y="150813"/>
                    </a:lnTo>
                    <a:lnTo>
                      <a:pt x="301626" y="149226"/>
                    </a:lnTo>
                    <a:close/>
                    <a:moveTo>
                      <a:pt x="298450" y="147637"/>
                    </a:moveTo>
                    <a:cubicBezTo>
                      <a:pt x="298450" y="147637"/>
                      <a:pt x="298450" y="147637"/>
                      <a:pt x="298450" y="148907"/>
                    </a:cubicBezTo>
                    <a:cubicBezTo>
                      <a:pt x="298450" y="148907"/>
                      <a:pt x="298450" y="148907"/>
                      <a:pt x="298450" y="150177"/>
                    </a:cubicBezTo>
                    <a:cubicBezTo>
                      <a:pt x="298450" y="150177"/>
                      <a:pt x="298450" y="150177"/>
                      <a:pt x="297180" y="150177"/>
                    </a:cubicBezTo>
                    <a:cubicBezTo>
                      <a:pt x="297180" y="150177"/>
                      <a:pt x="297180" y="150177"/>
                      <a:pt x="295910" y="150177"/>
                    </a:cubicBezTo>
                    <a:lnTo>
                      <a:pt x="294640" y="150177"/>
                    </a:lnTo>
                    <a:cubicBezTo>
                      <a:pt x="294640" y="150177"/>
                      <a:pt x="294640" y="150177"/>
                      <a:pt x="294640" y="152717"/>
                    </a:cubicBezTo>
                    <a:cubicBezTo>
                      <a:pt x="294640" y="152717"/>
                      <a:pt x="294640" y="152717"/>
                      <a:pt x="294640" y="153987"/>
                    </a:cubicBezTo>
                    <a:cubicBezTo>
                      <a:pt x="294640" y="153987"/>
                      <a:pt x="294640" y="153987"/>
                      <a:pt x="295910" y="155257"/>
                    </a:cubicBezTo>
                    <a:cubicBezTo>
                      <a:pt x="295910" y="155257"/>
                      <a:pt x="295910" y="155257"/>
                      <a:pt x="295910" y="153987"/>
                    </a:cubicBezTo>
                    <a:cubicBezTo>
                      <a:pt x="295910" y="153987"/>
                      <a:pt x="295910" y="153987"/>
                      <a:pt x="297180" y="152717"/>
                    </a:cubicBezTo>
                    <a:cubicBezTo>
                      <a:pt x="297180" y="152717"/>
                      <a:pt x="297180" y="152717"/>
                      <a:pt x="297180" y="153987"/>
                    </a:cubicBezTo>
                    <a:cubicBezTo>
                      <a:pt x="297180" y="153987"/>
                      <a:pt x="297180" y="153987"/>
                      <a:pt x="295910" y="156527"/>
                    </a:cubicBezTo>
                    <a:cubicBezTo>
                      <a:pt x="295910" y="156527"/>
                      <a:pt x="295910" y="156527"/>
                      <a:pt x="295910" y="157797"/>
                    </a:cubicBezTo>
                    <a:cubicBezTo>
                      <a:pt x="295910" y="157797"/>
                      <a:pt x="295910" y="157797"/>
                      <a:pt x="297180" y="160337"/>
                    </a:cubicBezTo>
                    <a:cubicBezTo>
                      <a:pt x="297180" y="160337"/>
                      <a:pt x="297180" y="160337"/>
                      <a:pt x="297180" y="162877"/>
                    </a:cubicBezTo>
                    <a:cubicBezTo>
                      <a:pt x="297180" y="162877"/>
                      <a:pt x="297180" y="162877"/>
                      <a:pt x="295910" y="164147"/>
                    </a:cubicBezTo>
                    <a:cubicBezTo>
                      <a:pt x="295910" y="164147"/>
                      <a:pt x="295910" y="164147"/>
                      <a:pt x="294640" y="162877"/>
                    </a:cubicBezTo>
                    <a:lnTo>
                      <a:pt x="294640" y="165417"/>
                    </a:lnTo>
                    <a:cubicBezTo>
                      <a:pt x="294640" y="165417"/>
                      <a:pt x="294640" y="165417"/>
                      <a:pt x="293370" y="166687"/>
                    </a:cubicBezTo>
                    <a:cubicBezTo>
                      <a:pt x="293370" y="166687"/>
                      <a:pt x="293370" y="166687"/>
                      <a:pt x="293370" y="165417"/>
                    </a:cubicBezTo>
                    <a:cubicBezTo>
                      <a:pt x="293370" y="165417"/>
                      <a:pt x="293370" y="165417"/>
                      <a:pt x="293370" y="162877"/>
                    </a:cubicBezTo>
                    <a:cubicBezTo>
                      <a:pt x="293370" y="162877"/>
                      <a:pt x="293370" y="162877"/>
                      <a:pt x="293370" y="161607"/>
                    </a:cubicBezTo>
                    <a:cubicBezTo>
                      <a:pt x="293370" y="161607"/>
                      <a:pt x="293370" y="161607"/>
                      <a:pt x="292100" y="159067"/>
                    </a:cubicBezTo>
                    <a:cubicBezTo>
                      <a:pt x="292100" y="159067"/>
                      <a:pt x="292100" y="159067"/>
                      <a:pt x="293370" y="157797"/>
                    </a:cubicBezTo>
                    <a:cubicBezTo>
                      <a:pt x="293370" y="157797"/>
                      <a:pt x="293370" y="157797"/>
                      <a:pt x="293370" y="155257"/>
                    </a:cubicBezTo>
                    <a:cubicBezTo>
                      <a:pt x="293370" y="155257"/>
                      <a:pt x="293370" y="155257"/>
                      <a:pt x="293370" y="153987"/>
                    </a:cubicBezTo>
                    <a:cubicBezTo>
                      <a:pt x="293370" y="153987"/>
                      <a:pt x="293370" y="153987"/>
                      <a:pt x="293370" y="151447"/>
                    </a:cubicBezTo>
                    <a:cubicBezTo>
                      <a:pt x="293370" y="151447"/>
                      <a:pt x="293370" y="151447"/>
                      <a:pt x="293370" y="148907"/>
                    </a:cubicBezTo>
                    <a:cubicBezTo>
                      <a:pt x="293370" y="148907"/>
                      <a:pt x="293370" y="148907"/>
                      <a:pt x="294640" y="148907"/>
                    </a:cubicBezTo>
                    <a:cubicBezTo>
                      <a:pt x="295910" y="147637"/>
                      <a:pt x="297180" y="147637"/>
                      <a:pt x="298450" y="147637"/>
                    </a:cubicBezTo>
                    <a:close/>
                    <a:moveTo>
                      <a:pt x="300038" y="139700"/>
                    </a:moveTo>
                    <a:lnTo>
                      <a:pt x="301626" y="139700"/>
                    </a:lnTo>
                    <a:lnTo>
                      <a:pt x="301626" y="141288"/>
                    </a:lnTo>
                    <a:lnTo>
                      <a:pt x="301626" y="142875"/>
                    </a:lnTo>
                    <a:lnTo>
                      <a:pt x="301626" y="146051"/>
                    </a:lnTo>
                    <a:lnTo>
                      <a:pt x="301626" y="147638"/>
                    </a:lnTo>
                    <a:lnTo>
                      <a:pt x="301626" y="149225"/>
                    </a:lnTo>
                    <a:lnTo>
                      <a:pt x="301625" y="149225"/>
                    </a:lnTo>
                    <a:cubicBezTo>
                      <a:pt x="301625" y="150562"/>
                      <a:pt x="301625" y="150562"/>
                      <a:pt x="301625" y="150562"/>
                    </a:cubicBezTo>
                    <a:lnTo>
                      <a:pt x="301625" y="150812"/>
                    </a:lnTo>
                    <a:lnTo>
                      <a:pt x="300038" y="149226"/>
                    </a:lnTo>
                    <a:lnTo>
                      <a:pt x="300038" y="147638"/>
                    </a:lnTo>
                    <a:lnTo>
                      <a:pt x="300038" y="144463"/>
                    </a:lnTo>
                    <a:lnTo>
                      <a:pt x="300038" y="141288"/>
                    </a:lnTo>
                    <a:close/>
                    <a:moveTo>
                      <a:pt x="287338" y="131762"/>
                    </a:moveTo>
                    <a:cubicBezTo>
                      <a:pt x="287338" y="131762"/>
                      <a:pt x="287338" y="131762"/>
                      <a:pt x="292101" y="134484"/>
                    </a:cubicBezTo>
                    <a:cubicBezTo>
                      <a:pt x="292101" y="134484"/>
                      <a:pt x="292101" y="134484"/>
                      <a:pt x="292101" y="135844"/>
                    </a:cubicBezTo>
                    <a:cubicBezTo>
                      <a:pt x="292101" y="135844"/>
                      <a:pt x="292101" y="135844"/>
                      <a:pt x="290513" y="138566"/>
                    </a:cubicBezTo>
                    <a:cubicBezTo>
                      <a:pt x="290513" y="138566"/>
                      <a:pt x="290513" y="138566"/>
                      <a:pt x="290513" y="139927"/>
                    </a:cubicBezTo>
                    <a:cubicBezTo>
                      <a:pt x="290513" y="139927"/>
                      <a:pt x="290513" y="139927"/>
                      <a:pt x="290513" y="142648"/>
                    </a:cubicBezTo>
                    <a:cubicBezTo>
                      <a:pt x="290513" y="142648"/>
                      <a:pt x="290513" y="142648"/>
                      <a:pt x="292101" y="144009"/>
                    </a:cubicBezTo>
                    <a:cubicBezTo>
                      <a:pt x="292101" y="144009"/>
                      <a:pt x="292101" y="144009"/>
                      <a:pt x="293688" y="145369"/>
                    </a:cubicBezTo>
                    <a:cubicBezTo>
                      <a:pt x="293688" y="145369"/>
                      <a:pt x="293688" y="145369"/>
                      <a:pt x="292101" y="146730"/>
                    </a:cubicBezTo>
                    <a:cubicBezTo>
                      <a:pt x="292101" y="146730"/>
                      <a:pt x="292101" y="146730"/>
                      <a:pt x="292101" y="148091"/>
                    </a:cubicBezTo>
                    <a:cubicBezTo>
                      <a:pt x="292101" y="148091"/>
                      <a:pt x="292101" y="148091"/>
                      <a:pt x="290513" y="150812"/>
                    </a:cubicBezTo>
                    <a:cubicBezTo>
                      <a:pt x="290513" y="150812"/>
                      <a:pt x="290513" y="150812"/>
                      <a:pt x="290513" y="152173"/>
                    </a:cubicBezTo>
                    <a:cubicBezTo>
                      <a:pt x="290513" y="152173"/>
                      <a:pt x="290513" y="152173"/>
                      <a:pt x="290513" y="153534"/>
                    </a:cubicBezTo>
                    <a:cubicBezTo>
                      <a:pt x="290513" y="153534"/>
                      <a:pt x="290513" y="153534"/>
                      <a:pt x="290513" y="154894"/>
                    </a:cubicBezTo>
                    <a:cubicBezTo>
                      <a:pt x="290513" y="154894"/>
                      <a:pt x="290513" y="156255"/>
                      <a:pt x="290513" y="157616"/>
                    </a:cubicBezTo>
                    <a:cubicBezTo>
                      <a:pt x="290513" y="157616"/>
                      <a:pt x="290513" y="157616"/>
                      <a:pt x="288925" y="160337"/>
                    </a:cubicBezTo>
                    <a:cubicBezTo>
                      <a:pt x="288925" y="160337"/>
                      <a:pt x="288925" y="160337"/>
                      <a:pt x="287338" y="160337"/>
                    </a:cubicBezTo>
                    <a:cubicBezTo>
                      <a:pt x="287338" y="152173"/>
                      <a:pt x="285750" y="144009"/>
                      <a:pt x="285750" y="137205"/>
                    </a:cubicBezTo>
                    <a:cubicBezTo>
                      <a:pt x="285750" y="137205"/>
                      <a:pt x="285750" y="137205"/>
                      <a:pt x="285750" y="135844"/>
                    </a:cubicBezTo>
                    <a:cubicBezTo>
                      <a:pt x="285750" y="135844"/>
                      <a:pt x="285750" y="135844"/>
                      <a:pt x="285750" y="133123"/>
                    </a:cubicBezTo>
                    <a:cubicBezTo>
                      <a:pt x="285750" y="133123"/>
                      <a:pt x="285750" y="133123"/>
                      <a:pt x="287338" y="131762"/>
                    </a:cubicBezTo>
                    <a:close/>
                    <a:moveTo>
                      <a:pt x="296863" y="123825"/>
                    </a:moveTo>
                    <a:lnTo>
                      <a:pt x="298451" y="127000"/>
                    </a:lnTo>
                    <a:lnTo>
                      <a:pt x="300038" y="130175"/>
                    </a:lnTo>
                    <a:lnTo>
                      <a:pt x="298451" y="130175"/>
                    </a:lnTo>
                    <a:lnTo>
                      <a:pt x="298451" y="133350"/>
                    </a:lnTo>
                    <a:lnTo>
                      <a:pt x="296863" y="131763"/>
                    </a:lnTo>
                    <a:lnTo>
                      <a:pt x="296863" y="130175"/>
                    </a:lnTo>
                    <a:lnTo>
                      <a:pt x="295276" y="128588"/>
                    </a:lnTo>
                    <a:lnTo>
                      <a:pt x="293688" y="130175"/>
                    </a:lnTo>
                    <a:lnTo>
                      <a:pt x="293688" y="128588"/>
                    </a:lnTo>
                    <a:lnTo>
                      <a:pt x="293688" y="125413"/>
                    </a:lnTo>
                    <a:lnTo>
                      <a:pt x="296863" y="125413"/>
                    </a:lnTo>
                    <a:close/>
                    <a:moveTo>
                      <a:pt x="292100" y="117475"/>
                    </a:moveTo>
                    <a:lnTo>
                      <a:pt x="293688" y="117475"/>
                    </a:lnTo>
                    <a:lnTo>
                      <a:pt x="293688" y="119063"/>
                    </a:lnTo>
                    <a:lnTo>
                      <a:pt x="293688" y="120650"/>
                    </a:lnTo>
                    <a:close/>
                    <a:moveTo>
                      <a:pt x="285750" y="101600"/>
                    </a:moveTo>
                    <a:lnTo>
                      <a:pt x="287338" y="101600"/>
                    </a:lnTo>
                    <a:lnTo>
                      <a:pt x="287338" y="104775"/>
                    </a:lnTo>
                    <a:lnTo>
                      <a:pt x="288925" y="107950"/>
                    </a:lnTo>
                    <a:lnTo>
                      <a:pt x="290513" y="109538"/>
                    </a:lnTo>
                    <a:lnTo>
                      <a:pt x="292101" y="111125"/>
                    </a:lnTo>
                    <a:lnTo>
                      <a:pt x="293688" y="111125"/>
                    </a:lnTo>
                    <a:lnTo>
                      <a:pt x="293688" y="114300"/>
                    </a:lnTo>
                    <a:lnTo>
                      <a:pt x="293688" y="115887"/>
                    </a:lnTo>
                    <a:lnTo>
                      <a:pt x="295276" y="117475"/>
                    </a:lnTo>
                    <a:lnTo>
                      <a:pt x="295276" y="119062"/>
                    </a:lnTo>
                    <a:lnTo>
                      <a:pt x="295276" y="120650"/>
                    </a:lnTo>
                    <a:lnTo>
                      <a:pt x="295276" y="122237"/>
                    </a:lnTo>
                    <a:lnTo>
                      <a:pt x="293688" y="117475"/>
                    </a:lnTo>
                    <a:lnTo>
                      <a:pt x="293688" y="115888"/>
                    </a:lnTo>
                    <a:lnTo>
                      <a:pt x="292101" y="114300"/>
                    </a:lnTo>
                    <a:lnTo>
                      <a:pt x="290513" y="114300"/>
                    </a:lnTo>
                    <a:lnTo>
                      <a:pt x="290513" y="115888"/>
                    </a:lnTo>
                    <a:lnTo>
                      <a:pt x="290513" y="117475"/>
                    </a:lnTo>
                    <a:lnTo>
                      <a:pt x="288925" y="117475"/>
                    </a:lnTo>
                    <a:lnTo>
                      <a:pt x="288925" y="115888"/>
                    </a:lnTo>
                    <a:lnTo>
                      <a:pt x="288925" y="112713"/>
                    </a:lnTo>
                    <a:lnTo>
                      <a:pt x="287338" y="109538"/>
                    </a:lnTo>
                    <a:lnTo>
                      <a:pt x="285750" y="107950"/>
                    </a:lnTo>
                    <a:lnTo>
                      <a:pt x="285750" y="106363"/>
                    </a:lnTo>
                    <a:lnTo>
                      <a:pt x="285750" y="103188"/>
                    </a:lnTo>
                    <a:close/>
                    <a:moveTo>
                      <a:pt x="203200" y="85725"/>
                    </a:moveTo>
                    <a:cubicBezTo>
                      <a:pt x="204391" y="85725"/>
                      <a:pt x="205582" y="85725"/>
                      <a:pt x="207963" y="85725"/>
                    </a:cubicBezTo>
                    <a:cubicBezTo>
                      <a:pt x="206772" y="88900"/>
                      <a:pt x="205582" y="86784"/>
                      <a:pt x="204391" y="87842"/>
                    </a:cubicBezTo>
                    <a:cubicBezTo>
                      <a:pt x="204391" y="87842"/>
                      <a:pt x="204391" y="87842"/>
                      <a:pt x="203200" y="87842"/>
                    </a:cubicBezTo>
                    <a:cubicBezTo>
                      <a:pt x="203200" y="86784"/>
                      <a:pt x="203200" y="85725"/>
                      <a:pt x="203200" y="85725"/>
                    </a:cubicBezTo>
                    <a:close/>
                    <a:moveTo>
                      <a:pt x="188913" y="83476"/>
                    </a:moveTo>
                    <a:cubicBezTo>
                      <a:pt x="190501" y="83609"/>
                      <a:pt x="192088" y="84138"/>
                      <a:pt x="192088" y="84667"/>
                    </a:cubicBezTo>
                    <a:cubicBezTo>
                      <a:pt x="192088" y="84667"/>
                      <a:pt x="192088" y="84667"/>
                      <a:pt x="190501" y="85725"/>
                    </a:cubicBezTo>
                    <a:cubicBezTo>
                      <a:pt x="187326" y="84667"/>
                      <a:pt x="185738" y="84667"/>
                      <a:pt x="185738" y="84667"/>
                    </a:cubicBezTo>
                    <a:cubicBezTo>
                      <a:pt x="185738" y="83609"/>
                      <a:pt x="187326" y="83344"/>
                      <a:pt x="188913" y="83476"/>
                    </a:cubicBezTo>
                    <a:close/>
                    <a:moveTo>
                      <a:pt x="161925" y="77787"/>
                    </a:moveTo>
                    <a:cubicBezTo>
                      <a:pt x="161925" y="77787"/>
                      <a:pt x="161925" y="77787"/>
                      <a:pt x="163248" y="77787"/>
                    </a:cubicBezTo>
                    <a:cubicBezTo>
                      <a:pt x="165894" y="77787"/>
                      <a:pt x="169863" y="77787"/>
                      <a:pt x="168540" y="82550"/>
                    </a:cubicBezTo>
                    <a:cubicBezTo>
                      <a:pt x="168540" y="82550"/>
                      <a:pt x="168540" y="82550"/>
                      <a:pt x="167217" y="82550"/>
                    </a:cubicBezTo>
                    <a:cubicBezTo>
                      <a:pt x="167217" y="82550"/>
                      <a:pt x="167217" y="82550"/>
                      <a:pt x="167217" y="81359"/>
                    </a:cubicBezTo>
                    <a:lnTo>
                      <a:pt x="161925" y="78978"/>
                    </a:lnTo>
                    <a:cubicBezTo>
                      <a:pt x="161925" y="78978"/>
                      <a:pt x="161925" y="78978"/>
                      <a:pt x="161925" y="77787"/>
                    </a:cubicBezTo>
                    <a:close/>
                    <a:moveTo>
                      <a:pt x="158751" y="73554"/>
                    </a:moveTo>
                    <a:cubicBezTo>
                      <a:pt x="161926" y="74612"/>
                      <a:pt x="158751" y="76729"/>
                      <a:pt x="155575" y="77787"/>
                    </a:cubicBezTo>
                    <a:cubicBezTo>
                      <a:pt x="155575" y="77787"/>
                      <a:pt x="155575" y="77787"/>
                      <a:pt x="153988" y="76729"/>
                    </a:cubicBezTo>
                    <a:cubicBezTo>
                      <a:pt x="155575" y="74612"/>
                      <a:pt x="155575" y="71437"/>
                      <a:pt x="158751" y="73554"/>
                    </a:cubicBezTo>
                    <a:close/>
                    <a:moveTo>
                      <a:pt x="140098" y="48759"/>
                    </a:moveTo>
                    <a:cubicBezTo>
                      <a:pt x="141487" y="47625"/>
                      <a:pt x="141487" y="51027"/>
                      <a:pt x="142876" y="48759"/>
                    </a:cubicBezTo>
                    <a:cubicBezTo>
                      <a:pt x="140098" y="52161"/>
                      <a:pt x="137319" y="55563"/>
                      <a:pt x="131763" y="55563"/>
                    </a:cubicBezTo>
                    <a:cubicBezTo>
                      <a:pt x="131763" y="52161"/>
                      <a:pt x="137319" y="51027"/>
                      <a:pt x="140098" y="48759"/>
                    </a:cubicBezTo>
                    <a:close/>
                    <a:moveTo>
                      <a:pt x="148273" y="42598"/>
                    </a:moveTo>
                    <a:lnTo>
                      <a:pt x="150813" y="42598"/>
                    </a:lnTo>
                    <a:cubicBezTo>
                      <a:pt x="150813" y="42598"/>
                      <a:pt x="150813" y="42598"/>
                      <a:pt x="149543" y="43921"/>
                    </a:cubicBezTo>
                    <a:cubicBezTo>
                      <a:pt x="147003" y="45244"/>
                      <a:pt x="150813" y="49213"/>
                      <a:pt x="148273" y="51859"/>
                    </a:cubicBezTo>
                    <a:cubicBezTo>
                      <a:pt x="149543" y="51859"/>
                      <a:pt x="149543" y="50536"/>
                      <a:pt x="150813" y="50536"/>
                    </a:cubicBezTo>
                    <a:cubicBezTo>
                      <a:pt x="150813" y="51859"/>
                      <a:pt x="149543" y="53181"/>
                      <a:pt x="148273" y="53181"/>
                    </a:cubicBezTo>
                    <a:cubicBezTo>
                      <a:pt x="148273" y="53181"/>
                      <a:pt x="148273" y="54504"/>
                      <a:pt x="149543" y="54504"/>
                    </a:cubicBezTo>
                    <a:cubicBezTo>
                      <a:pt x="147003" y="55827"/>
                      <a:pt x="144463" y="55827"/>
                      <a:pt x="141923" y="55827"/>
                    </a:cubicBezTo>
                    <a:cubicBezTo>
                      <a:pt x="140653" y="57150"/>
                      <a:pt x="139383" y="57150"/>
                      <a:pt x="138113" y="57150"/>
                    </a:cubicBezTo>
                    <a:cubicBezTo>
                      <a:pt x="138113" y="55827"/>
                      <a:pt x="139383" y="55827"/>
                      <a:pt x="140653" y="55827"/>
                    </a:cubicBezTo>
                    <a:cubicBezTo>
                      <a:pt x="140653" y="54504"/>
                      <a:pt x="141923" y="54504"/>
                      <a:pt x="141923" y="53181"/>
                    </a:cubicBezTo>
                    <a:cubicBezTo>
                      <a:pt x="141923" y="53181"/>
                      <a:pt x="141923" y="53181"/>
                      <a:pt x="139383" y="53181"/>
                    </a:cubicBezTo>
                    <a:cubicBezTo>
                      <a:pt x="140653" y="53181"/>
                      <a:pt x="141923" y="53181"/>
                      <a:pt x="141923" y="51859"/>
                    </a:cubicBezTo>
                    <a:cubicBezTo>
                      <a:pt x="141923" y="49213"/>
                      <a:pt x="145733" y="51859"/>
                      <a:pt x="145733" y="49213"/>
                    </a:cubicBezTo>
                    <a:cubicBezTo>
                      <a:pt x="145733" y="47890"/>
                      <a:pt x="144463" y="47890"/>
                      <a:pt x="144463" y="47890"/>
                    </a:cubicBezTo>
                    <a:cubicBezTo>
                      <a:pt x="144463" y="47890"/>
                      <a:pt x="144463" y="46567"/>
                      <a:pt x="144463" y="45244"/>
                    </a:cubicBezTo>
                    <a:cubicBezTo>
                      <a:pt x="144463" y="45244"/>
                      <a:pt x="144463" y="46567"/>
                      <a:pt x="143193" y="45244"/>
                    </a:cubicBezTo>
                    <a:close/>
                    <a:moveTo>
                      <a:pt x="169336" y="30162"/>
                    </a:moveTo>
                    <a:cubicBezTo>
                      <a:pt x="103318" y="30162"/>
                      <a:pt x="47862" y="76200"/>
                      <a:pt x="33338" y="136706"/>
                    </a:cubicBezTo>
                    <a:cubicBezTo>
                      <a:pt x="33338" y="136706"/>
                      <a:pt x="33338" y="138022"/>
                      <a:pt x="33338" y="138022"/>
                    </a:cubicBezTo>
                    <a:cubicBezTo>
                      <a:pt x="33338" y="138022"/>
                      <a:pt x="33338" y="139337"/>
                      <a:pt x="33338" y="139337"/>
                    </a:cubicBezTo>
                    <a:cubicBezTo>
                      <a:pt x="33338" y="139337"/>
                      <a:pt x="33338" y="140652"/>
                      <a:pt x="33338" y="140652"/>
                    </a:cubicBezTo>
                    <a:cubicBezTo>
                      <a:pt x="33338" y="140652"/>
                      <a:pt x="34658" y="139337"/>
                      <a:pt x="34658" y="139337"/>
                    </a:cubicBezTo>
                    <a:cubicBezTo>
                      <a:pt x="34658" y="139337"/>
                      <a:pt x="35979" y="139337"/>
                      <a:pt x="35979" y="139337"/>
                    </a:cubicBezTo>
                    <a:cubicBezTo>
                      <a:pt x="35979" y="139337"/>
                      <a:pt x="35979" y="139337"/>
                      <a:pt x="35979" y="140652"/>
                    </a:cubicBezTo>
                    <a:cubicBezTo>
                      <a:pt x="35979" y="147229"/>
                      <a:pt x="42580" y="148544"/>
                      <a:pt x="43901" y="153806"/>
                    </a:cubicBezTo>
                    <a:cubicBezTo>
                      <a:pt x="47862" y="159067"/>
                      <a:pt x="47862" y="164329"/>
                      <a:pt x="45221" y="169590"/>
                    </a:cubicBezTo>
                    <a:cubicBezTo>
                      <a:pt x="47862" y="169590"/>
                      <a:pt x="46542" y="165644"/>
                      <a:pt x="49182" y="166959"/>
                    </a:cubicBezTo>
                    <a:cubicBezTo>
                      <a:pt x="50503" y="166959"/>
                      <a:pt x="47862" y="169590"/>
                      <a:pt x="50503" y="170905"/>
                    </a:cubicBezTo>
                    <a:cubicBezTo>
                      <a:pt x="50503" y="170905"/>
                      <a:pt x="50503" y="170905"/>
                      <a:pt x="50503" y="168275"/>
                    </a:cubicBezTo>
                    <a:cubicBezTo>
                      <a:pt x="53143" y="166959"/>
                      <a:pt x="55784" y="170905"/>
                      <a:pt x="55784" y="174852"/>
                    </a:cubicBezTo>
                    <a:cubicBezTo>
                      <a:pt x="55784" y="174852"/>
                      <a:pt x="57105" y="174852"/>
                      <a:pt x="57105" y="174852"/>
                    </a:cubicBezTo>
                    <a:cubicBezTo>
                      <a:pt x="57105" y="174852"/>
                      <a:pt x="57105" y="173536"/>
                      <a:pt x="57105" y="173536"/>
                    </a:cubicBezTo>
                    <a:cubicBezTo>
                      <a:pt x="57105" y="173536"/>
                      <a:pt x="58425" y="173536"/>
                      <a:pt x="59745" y="173536"/>
                    </a:cubicBezTo>
                    <a:cubicBezTo>
                      <a:pt x="61066" y="173536"/>
                      <a:pt x="61066" y="173536"/>
                      <a:pt x="61066" y="173536"/>
                    </a:cubicBezTo>
                    <a:cubicBezTo>
                      <a:pt x="61066" y="173536"/>
                      <a:pt x="62386" y="173536"/>
                      <a:pt x="62386" y="173536"/>
                    </a:cubicBezTo>
                    <a:cubicBezTo>
                      <a:pt x="63706" y="173536"/>
                      <a:pt x="63706" y="173536"/>
                      <a:pt x="63706" y="173536"/>
                    </a:cubicBezTo>
                    <a:cubicBezTo>
                      <a:pt x="63706" y="173536"/>
                      <a:pt x="63706" y="173536"/>
                      <a:pt x="65027" y="173536"/>
                    </a:cubicBezTo>
                    <a:cubicBezTo>
                      <a:pt x="65027" y="174852"/>
                      <a:pt x="65027" y="174852"/>
                      <a:pt x="65027" y="174852"/>
                    </a:cubicBezTo>
                    <a:cubicBezTo>
                      <a:pt x="65027" y="174852"/>
                      <a:pt x="66347" y="176167"/>
                      <a:pt x="68988" y="177482"/>
                    </a:cubicBezTo>
                    <a:cubicBezTo>
                      <a:pt x="70308" y="178798"/>
                      <a:pt x="72949" y="180113"/>
                      <a:pt x="72949" y="180113"/>
                    </a:cubicBezTo>
                    <a:cubicBezTo>
                      <a:pt x="72949" y="181428"/>
                      <a:pt x="74269" y="181428"/>
                      <a:pt x="74269" y="182744"/>
                    </a:cubicBezTo>
                    <a:cubicBezTo>
                      <a:pt x="74269" y="182744"/>
                      <a:pt x="74269" y="184059"/>
                      <a:pt x="74269" y="185374"/>
                    </a:cubicBezTo>
                    <a:cubicBezTo>
                      <a:pt x="74269" y="186690"/>
                      <a:pt x="74269" y="188005"/>
                      <a:pt x="74269" y="189320"/>
                    </a:cubicBezTo>
                    <a:cubicBezTo>
                      <a:pt x="74269" y="190636"/>
                      <a:pt x="72949" y="191951"/>
                      <a:pt x="71629" y="194582"/>
                    </a:cubicBezTo>
                    <a:cubicBezTo>
                      <a:pt x="71629" y="194582"/>
                      <a:pt x="71629" y="195897"/>
                      <a:pt x="71629" y="195897"/>
                    </a:cubicBezTo>
                    <a:cubicBezTo>
                      <a:pt x="68988" y="205105"/>
                      <a:pt x="65027" y="211682"/>
                      <a:pt x="63706" y="219574"/>
                    </a:cubicBezTo>
                    <a:cubicBezTo>
                      <a:pt x="62386" y="224835"/>
                      <a:pt x="66347" y="230097"/>
                      <a:pt x="66347" y="236673"/>
                    </a:cubicBezTo>
                    <a:cubicBezTo>
                      <a:pt x="66347" y="236673"/>
                      <a:pt x="66347" y="237989"/>
                      <a:pt x="66347" y="239304"/>
                    </a:cubicBezTo>
                    <a:cubicBezTo>
                      <a:pt x="66347" y="240619"/>
                      <a:pt x="66347" y="243250"/>
                      <a:pt x="65027" y="245881"/>
                    </a:cubicBezTo>
                    <a:cubicBezTo>
                      <a:pt x="63706" y="244565"/>
                      <a:pt x="63706" y="244565"/>
                      <a:pt x="62386" y="244565"/>
                    </a:cubicBezTo>
                    <a:cubicBezTo>
                      <a:pt x="63706" y="247196"/>
                      <a:pt x="66347" y="249827"/>
                      <a:pt x="65027" y="253773"/>
                    </a:cubicBezTo>
                    <a:cubicBezTo>
                      <a:pt x="65027" y="255088"/>
                      <a:pt x="63706" y="255088"/>
                      <a:pt x="62386" y="255088"/>
                    </a:cubicBezTo>
                    <a:cubicBezTo>
                      <a:pt x="63706" y="256404"/>
                      <a:pt x="63706" y="256404"/>
                      <a:pt x="63706" y="257719"/>
                    </a:cubicBezTo>
                    <a:cubicBezTo>
                      <a:pt x="63706" y="259034"/>
                      <a:pt x="65027" y="259034"/>
                      <a:pt x="66347" y="260350"/>
                    </a:cubicBezTo>
                    <a:cubicBezTo>
                      <a:pt x="66347" y="260350"/>
                      <a:pt x="66347" y="261665"/>
                      <a:pt x="66347" y="261665"/>
                    </a:cubicBezTo>
                    <a:cubicBezTo>
                      <a:pt x="66347" y="261665"/>
                      <a:pt x="66347" y="261665"/>
                      <a:pt x="67668" y="261665"/>
                    </a:cubicBezTo>
                    <a:cubicBezTo>
                      <a:pt x="72949" y="268242"/>
                      <a:pt x="79551" y="274819"/>
                      <a:pt x="87473" y="280080"/>
                    </a:cubicBezTo>
                    <a:cubicBezTo>
                      <a:pt x="87473" y="280080"/>
                      <a:pt x="88794" y="280080"/>
                      <a:pt x="88794" y="280080"/>
                    </a:cubicBezTo>
                    <a:cubicBezTo>
                      <a:pt x="88794" y="280080"/>
                      <a:pt x="88794" y="280080"/>
                      <a:pt x="88794" y="281395"/>
                    </a:cubicBezTo>
                    <a:cubicBezTo>
                      <a:pt x="88794" y="281395"/>
                      <a:pt x="90114" y="281395"/>
                      <a:pt x="90114" y="281395"/>
                    </a:cubicBezTo>
                    <a:cubicBezTo>
                      <a:pt x="112560" y="297180"/>
                      <a:pt x="140288" y="306387"/>
                      <a:pt x="169336" y="306387"/>
                    </a:cubicBezTo>
                    <a:cubicBezTo>
                      <a:pt x="245919" y="306387"/>
                      <a:pt x="307976" y="244565"/>
                      <a:pt x="307976" y="168275"/>
                    </a:cubicBezTo>
                    <a:lnTo>
                      <a:pt x="306128" y="156215"/>
                    </a:lnTo>
                    <a:lnTo>
                      <a:pt x="306388" y="154573"/>
                    </a:lnTo>
                    <a:lnTo>
                      <a:pt x="306388" y="151899"/>
                    </a:lnTo>
                    <a:lnTo>
                      <a:pt x="305656" y="153133"/>
                    </a:lnTo>
                    <a:lnTo>
                      <a:pt x="301374" y="125197"/>
                    </a:lnTo>
                    <a:cubicBezTo>
                      <a:pt x="297083" y="111715"/>
                      <a:pt x="290811" y="99219"/>
                      <a:pt x="282889" y="88038"/>
                    </a:cubicBezTo>
                    <a:cubicBezTo>
                      <a:pt x="284209" y="94615"/>
                      <a:pt x="284209" y="102507"/>
                      <a:pt x="282889" y="109084"/>
                    </a:cubicBezTo>
                    <a:cubicBezTo>
                      <a:pt x="281569" y="110399"/>
                      <a:pt x="281569" y="111714"/>
                      <a:pt x="281569" y="113030"/>
                    </a:cubicBezTo>
                    <a:cubicBezTo>
                      <a:pt x="280248" y="113030"/>
                      <a:pt x="280248" y="114345"/>
                      <a:pt x="278928" y="115660"/>
                    </a:cubicBezTo>
                    <a:cubicBezTo>
                      <a:pt x="278928" y="114345"/>
                      <a:pt x="278928" y="113030"/>
                      <a:pt x="278928" y="113030"/>
                    </a:cubicBezTo>
                    <a:cubicBezTo>
                      <a:pt x="278928" y="111714"/>
                      <a:pt x="278928" y="110399"/>
                      <a:pt x="277608" y="109084"/>
                    </a:cubicBezTo>
                    <a:cubicBezTo>
                      <a:pt x="277608" y="107768"/>
                      <a:pt x="276287" y="106453"/>
                      <a:pt x="274967" y="106453"/>
                    </a:cubicBezTo>
                    <a:cubicBezTo>
                      <a:pt x="267045" y="107768"/>
                      <a:pt x="260443" y="105138"/>
                      <a:pt x="253841" y="101192"/>
                    </a:cubicBezTo>
                    <a:cubicBezTo>
                      <a:pt x="252520" y="101192"/>
                      <a:pt x="251200" y="101192"/>
                      <a:pt x="249880" y="99876"/>
                    </a:cubicBezTo>
                    <a:cubicBezTo>
                      <a:pt x="245919" y="98561"/>
                      <a:pt x="243278" y="97245"/>
                      <a:pt x="240637" y="97245"/>
                    </a:cubicBezTo>
                    <a:cubicBezTo>
                      <a:pt x="243278" y="99876"/>
                      <a:pt x="244598" y="102507"/>
                      <a:pt x="245919" y="106453"/>
                    </a:cubicBezTo>
                    <a:cubicBezTo>
                      <a:pt x="245919" y="105138"/>
                      <a:pt x="247239" y="105138"/>
                      <a:pt x="247239" y="103822"/>
                    </a:cubicBezTo>
                    <a:cubicBezTo>
                      <a:pt x="247239" y="105138"/>
                      <a:pt x="248559" y="105138"/>
                      <a:pt x="248559" y="106453"/>
                    </a:cubicBezTo>
                    <a:cubicBezTo>
                      <a:pt x="249880" y="110399"/>
                      <a:pt x="256482" y="110399"/>
                      <a:pt x="256482" y="105138"/>
                    </a:cubicBezTo>
                    <a:cubicBezTo>
                      <a:pt x="263083" y="110399"/>
                      <a:pt x="269685" y="115660"/>
                      <a:pt x="268365" y="124868"/>
                    </a:cubicBezTo>
                    <a:cubicBezTo>
                      <a:pt x="267045" y="128814"/>
                      <a:pt x="263083" y="131445"/>
                      <a:pt x="259122" y="132760"/>
                    </a:cubicBezTo>
                    <a:cubicBezTo>
                      <a:pt x="251200" y="135391"/>
                      <a:pt x="237996" y="140652"/>
                      <a:pt x="236676" y="128814"/>
                    </a:cubicBezTo>
                    <a:cubicBezTo>
                      <a:pt x="236676" y="128814"/>
                      <a:pt x="235356" y="127499"/>
                      <a:pt x="235356" y="126183"/>
                    </a:cubicBezTo>
                    <a:cubicBezTo>
                      <a:pt x="234035" y="124868"/>
                      <a:pt x="234035" y="124868"/>
                      <a:pt x="234035" y="123553"/>
                    </a:cubicBezTo>
                    <a:cubicBezTo>
                      <a:pt x="230074" y="119607"/>
                      <a:pt x="226113" y="115660"/>
                      <a:pt x="223472" y="110399"/>
                    </a:cubicBezTo>
                    <a:cubicBezTo>
                      <a:pt x="222152" y="109084"/>
                      <a:pt x="220831" y="109084"/>
                      <a:pt x="220831" y="107768"/>
                    </a:cubicBezTo>
                    <a:cubicBezTo>
                      <a:pt x="219511" y="106453"/>
                      <a:pt x="219511" y="106453"/>
                      <a:pt x="218191" y="105138"/>
                    </a:cubicBezTo>
                    <a:cubicBezTo>
                      <a:pt x="218191" y="103822"/>
                      <a:pt x="216870" y="103822"/>
                      <a:pt x="215550" y="102507"/>
                    </a:cubicBezTo>
                    <a:cubicBezTo>
                      <a:pt x="212909" y="103822"/>
                      <a:pt x="214230" y="97245"/>
                      <a:pt x="210268" y="98561"/>
                    </a:cubicBezTo>
                    <a:cubicBezTo>
                      <a:pt x="208948" y="99876"/>
                      <a:pt x="208948" y="99876"/>
                      <a:pt x="210268" y="99876"/>
                    </a:cubicBezTo>
                    <a:cubicBezTo>
                      <a:pt x="211589" y="102507"/>
                      <a:pt x="211589" y="102507"/>
                      <a:pt x="212909" y="103822"/>
                    </a:cubicBezTo>
                    <a:cubicBezTo>
                      <a:pt x="214230" y="105138"/>
                      <a:pt x="214230" y="105138"/>
                      <a:pt x="215550" y="106453"/>
                    </a:cubicBezTo>
                    <a:cubicBezTo>
                      <a:pt x="215550" y="107768"/>
                      <a:pt x="216870" y="107768"/>
                      <a:pt x="216870" y="109084"/>
                    </a:cubicBezTo>
                    <a:cubicBezTo>
                      <a:pt x="219511" y="113030"/>
                      <a:pt x="223472" y="116976"/>
                      <a:pt x="224793" y="122237"/>
                    </a:cubicBezTo>
                    <a:cubicBezTo>
                      <a:pt x="227433" y="124868"/>
                      <a:pt x="230074" y="128814"/>
                      <a:pt x="231394" y="131445"/>
                    </a:cubicBezTo>
                    <a:cubicBezTo>
                      <a:pt x="232715" y="132760"/>
                      <a:pt x="234035" y="134075"/>
                      <a:pt x="234035" y="134075"/>
                    </a:cubicBezTo>
                    <a:cubicBezTo>
                      <a:pt x="235356" y="135391"/>
                      <a:pt x="236676" y="138022"/>
                      <a:pt x="236676" y="138022"/>
                    </a:cubicBezTo>
                    <a:cubicBezTo>
                      <a:pt x="237996" y="139337"/>
                      <a:pt x="237996" y="139337"/>
                      <a:pt x="240637" y="140652"/>
                    </a:cubicBezTo>
                    <a:cubicBezTo>
                      <a:pt x="241957" y="141968"/>
                      <a:pt x="244598" y="143283"/>
                      <a:pt x="244598" y="143283"/>
                    </a:cubicBezTo>
                    <a:cubicBezTo>
                      <a:pt x="244598" y="143283"/>
                      <a:pt x="245919" y="143283"/>
                      <a:pt x="245919" y="143283"/>
                    </a:cubicBezTo>
                    <a:cubicBezTo>
                      <a:pt x="247239" y="143283"/>
                      <a:pt x="247239" y="143283"/>
                      <a:pt x="248559" y="143283"/>
                    </a:cubicBezTo>
                    <a:cubicBezTo>
                      <a:pt x="252520" y="143283"/>
                      <a:pt x="256482" y="143283"/>
                      <a:pt x="260443" y="140652"/>
                    </a:cubicBezTo>
                    <a:cubicBezTo>
                      <a:pt x="260443" y="143283"/>
                      <a:pt x="260443" y="145914"/>
                      <a:pt x="259122" y="147229"/>
                    </a:cubicBezTo>
                    <a:cubicBezTo>
                      <a:pt x="259122" y="148544"/>
                      <a:pt x="259122" y="149860"/>
                      <a:pt x="257802" y="151175"/>
                    </a:cubicBezTo>
                    <a:cubicBezTo>
                      <a:pt x="257802" y="153806"/>
                      <a:pt x="256482" y="156437"/>
                      <a:pt x="255161" y="159067"/>
                    </a:cubicBezTo>
                    <a:cubicBezTo>
                      <a:pt x="255161" y="160383"/>
                      <a:pt x="253841" y="160383"/>
                      <a:pt x="253841" y="161698"/>
                    </a:cubicBezTo>
                    <a:cubicBezTo>
                      <a:pt x="240637" y="168275"/>
                      <a:pt x="228754" y="176167"/>
                      <a:pt x="232715" y="190636"/>
                    </a:cubicBezTo>
                    <a:cubicBezTo>
                      <a:pt x="232715" y="190636"/>
                      <a:pt x="234035" y="191951"/>
                      <a:pt x="234035" y="191951"/>
                    </a:cubicBezTo>
                    <a:cubicBezTo>
                      <a:pt x="234035" y="199843"/>
                      <a:pt x="232715" y="206420"/>
                      <a:pt x="228754" y="212997"/>
                    </a:cubicBezTo>
                    <a:cubicBezTo>
                      <a:pt x="228754" y="214312"/>
                      <a:pt x="227433" y="215628"/>
                      <a:pt x="227433" y="215628"/>
                    </a:cubicBezTo>
                    <a:cubicBezTo>
                      <a:pt x="222152" y="222204"/>
                      <a:pt x="219511" y="228781"/>
                      <a:pt x="218191" y="235358"/>
                    </a:cubicBezTo>
                    <a:cubicBezTo>
                      <a:pt x="218191" y="236673"/>
                      <a:pt x="214230" y="236673"/>
                      <a:pt x="212909" y="239304"/>
                    </a:cubicBezTo>
                    <a:cubicBezTo>
                      <a:pt x="212909" y="239304"/>
                      <a:pt x="212909" y="240619"/>
                      <a:pt x="211589" y="241935"/>
                    </a:cubicBezTo>
                    <a:cubicBezTo>
                      <a:pt x="211589" y="243250"/>
                      <a:pt x="210268" y="245881"/>
                      <a:pt x="210268" y="245881"/>
                    </a:cubicBezTo>
                    <a:cubicBezTo>
                      <a:pt x="208948" y="247196"/>
                      <a:pt x="207628" y="248512"/>
                      <a:pt x="207628" y="248512"/>
                    </a:cubicBezTo>
                    <a:cubicBezTo>
                      <a:pt x="206307" y="249827"/>
                      <a:pt x="204987" y="251142"/>
                      <a:pt x="203667" y="253773"/>
                    </a:cubicBezTo>
                    <a:cubicBezTo>
                      <a:pt x="199705" y="255088"/>
                      <a:pt x="195744" y="256404"/>
                      <a:pt x="191783" y="259034"/>
                    </a:cubicBezTo>
                    <a:cubicBezTo>
                      <a:pt x="189142" y="259034"/>
                      <a:pt x="185181" y="259034"/>
                      <a:pt x="185181" y="259034"/>
                    </a:cubicBezTo>
                    <a:cubicBezTo>
                      <a:pt x="185181" y="260350"/>
                      <a:pt x="185181" y="260350"/>
                      <a:pt x="183861" y="260350"/>
                    </a:cubicBezTo>
                    <a:cubicBezTo>
                      <a:pt x="183861" y="260350"/>
                      <a:pt x="183861" y="260350"/>
                      <a:pt x="183861" y="261665"/>
                    </a:cubicBezTo>
                    <a:cubicBezTo>
                      <a:pt x="182540" y="261665"/>
                      <a:pt x="182540" y="261665"/>
                      <a:pt x="181220" y="261665"/>
                    </a:cubicBezTo>
                    <a:cubicBezTo>
                      <a:pt x="179899" y="261665"/>
                      <a:pt x="178579" y="260350"/>
                      <a:pt x="178579" y="260350"/>
                    </a:cubicBezTo>
                    <a:cubicBezTo>
                      <a:pt x="178579" y="260350"/>
                      <a:pt x="177259" y="260350"/>
                      <a:pt x="177259" y="259034"/>
                    </a:cubicBezTo>
                    <a:cubicBezTo>
                      <a:pt x="177259" y="259034"/>
                      <a:pt x="175938" y="257719"/>
                      <a:pt x="175938" y="257719"/>
                    </a:cubicBezTo>
                    <a:cubicBezTo>
                      <a:pt x="175938" y="257719"/>
                      <a:pt x="175938" y="256404"/>
                      <a:pt x="175938" y="256404"/>
                    </a:cubicBezTo>
                    <a:cubicBezTo>
                      <a:pt x="175938" y="256404"/>
                      <a:pt x="175938" y="256404"/>
                      <a:pt x="175938" y="255088"/>
                    </a:cubicBezTo>
                    <a:cubicBezTo>
                      <a:pt x="175938" y="255088"/>
                      <a:pt x="175938" y="255088"/>
                      <a:pt x="175938" y="253773"/>
                    </a:cubicBezTo>
                    <a:cubicBezTo>
                      <a:pt x="175938" y="252458"/>
                      <a:pt x="175938" y="251142"/>
                      <a:pt x="174618" y="251142"/>
                    </a:cubicBezTo>
                    <a:cubicBezTo>
                      <a:pt x="174618" y="249827"/>
                      <a:pt x="173298" y="248512"/>
                      <a:pt x="173298" y="248512"/>
                    </a:cubicBezTo>
                    <a:cubicBezTo>
                      <a:pt x="171977" y="247196"/>
                      <a:pt x="171977" y="245881"/>
                      <a:pt x="171977" y="245881"/>
                    </a:cubicBezTo>
                    <a:cubicBezTo>
                      <a:pt x="171977" y="245881"/>
                      <a:pt x="171977" y="245881"/>
                      <a:pt x="170657" y="245881"/>
                    </a:cubicBezTo>
                    <a:cubicBezTo>
                      <a:pt x="170657" y="245881"/>
                      <a:pt x="170657" y="244565"/>
                      <a:pt x="170657" y="244565"/>
                    </a:cubicBezTo>
                    <a:cubicBezTo>
                      <a:pt x="170657" y="244565"/>
                      <a:pt x="169336" y="243250"/>
                      <a:pt x="169336" y="243250"/>
                    </a:cubicBezTo>
                    <a:cubicBezTo>
                      <a:pt x="169336" y="243250"/>
                      <a:pt x="169336" y="243250"/>
                      <a:pt x="169336" y="241935"/>
                    </a:cubicBezTo>
                    <a:cubicBezTo>
                      <a:pt x="168016" y="234043"/>
                      <a:pt x="162735" y="226150"/>
                      <a:pt x="160094" y="219574"/>
                    </a:cubicBezTo>
                    <a:cubicBezTo>
                      <a:pt x="158773" y="214312"/>
                      <a:pt x="161414" y="209051"/>
                      <a:pt x="164055" y="205105"/>
                    </a:cubicBezTo>
                    <a:cubicBezTo>
                      <a:pt x="165375" y="203789"/>
                      <a:pt x="165375" y="203789"/>
                      <a:pt x="165375" y="202474"/>
                    </a:cubicBezTo>
                    <a:cubicBezTo>
                      <a:pt x="165375" y="201159"/>
                      <a:pt x="165375" y="199843"/>
                      <a:pt x="165375" y="198528"/>
                    </a:cubicBezTo>
                    <a:cubicBezTo>
                      <a:pt x="164055" y="198528"/>
                      <a:pt x="164055" y="195897"/>
                      <a:pt x="164055" y="194582"/>
                    </a:cubicBezTo>
                    <a:cubicBezTo>
                      <a:pt x="162735" y="191951"/>
                      <a:pt x="161414" y="188005"/>
                      <a:pt x="160094" y="185374"/>
                    </a:cubicBezTo>
                    <a:cubicBezTo>
                      <a:pt x="160094" y="185374"/>
                      <a:pt x="158773" y="184059"/>
                      <a:pt x="157453" y="182744"/>
                    </a:cubicBezTo>
                    <a:cubicBezTo>
                      <a:pt x="157453" y="181428"/>
                      <a:pt x="156133" y="181428"/>
                      <a:pt x="156133" y="180113"/>
                    </a:cubicBezTo>
                    <a:cubicBezTo>
                      <a:pt x="150851" y="176167"/>
                      <a:pt x="154812" y="169590"/>
                      <a:pt x="152172" y="164329"/>
                    </a:cubicBezTo>
                    <a:cubicBezTo>
                      <a:pt x="150851" y="161698"/>
                      <a:pt x="149531" y="160383"/>
                      <a:pt x="148210" y="160383"/>
                    </a:cubicBezTo>
                    <a:cubicBezTo>
                      <a:pt x="145570" y="160383"/>
                      <a:pt x="144249" y="160383"/>
                      <a:pt x="144249" y="160383"/>
                    </a:cubicBezTo>
                    <a:cubicBezTo>
                      <a:pt x="142929" y="160383"/>
                      <a:pt x="142929" y="159067"/>
                      <a:pt x="142929" y="159067"/>
                    </a:cubicBezTo>
                    <a:cubicBezTo>
                      <a:pt x="142929" y="159067"/>
                      <a:pt x="142929" y="157752"/>
                      <a:pt x="141609" y="157752"/>
                    </a:cubicBezTo>
                    <a:cubicBezTo>
                      <a:pt x="141609" y="157752"/>
                      <a:pt x="141609" y="156437"/>
                      <a:pt x="141609" y="156437"/>
                    </a:cubicBezTo>
                    <a:cubicBezTo>
                      <a:pt x="141609" y="156437"/>
                      <a:pt x="138968" y="156437"/>
                      <a:pt x="136327" y="155121"/>
                    </a:cubicBezTo>
                    <a:cubicBezTo>
                      <a:pt x="136327" y="156437"/>
                      <a:pt x="135007" y="156437"/>
                      <a:pt x="133686" y="156437"/>
                    </a:cubicBezTo>
                    <a:cubicBezTo>
                      <a:pt x="132366" y="156437"/>
                      <a:pt x="132366" y="156437"/>
                      <a:pt x="131046" y="156437"/>
                    </a:cubicBezTo>
                    <a:cubicBezTo>
                      <a:pt x="117842" y="163013"/>
                      <a:pt x="98036" y="164329"/>
                      <a:pt x="92755" y="145914"/>
                    </a:cubicBezTo>
                    <a:cubicBezTo>
                      <a:pt x="92755" y="145914"/>
                      <a:pt x="91434" y="144598"/>
                      <a:pt x="91434" y="143283"/>
                    </a:cubicBezTo>
                    <a:cubicBezTo>
                      <a:pt x="90114" y="141968"/>
                      <a:pt x="90114" y="140652"/>
                      <a:pt x="88794" y="140652"/>
                    </a:cubicBezTo>
                    <a:cubicBezTo>
                      <a:pt x="88794" y="140652"/>
                      <a:pt x="88794" y="140652"/>
                      <a:pt x="88794" y="139337"/>
                    </a:cubicBezTo>
                    <a:cubicBezTo>
                      <a:pt x="87473" y="139337"/>
                      <a:pt x="87473" y="139337"/>
                      <a:pt x="87473" y="139337"/>
                    </a:cubicBezTo>
                    <a:cubicBezTo>
                      <a:pt x="87473" y="138022"/>
                      <a:pt x="87473" y="138022"/>
                      <a:pt x="88794" y="136706"/>
                    </a:cubicBezTo>
                    <a:cubicBezTo>
                      <a:pt x="88794" y="136706"/>
                      <a:pt x="88794" y="135391"/>
                      <a:pt x="88794" y="134075"/>
                    </a:cubicBezTo>
                    <a:cubicBezTo>
                      <a:pt x="88794" y="134075"/>
                      <a:pt x="88794" y="132760"/>
                      <a:pt x="88794" y="132760"/>
                    </a:cubicBezTo>
                    <a:cubicBezTo>
                      <a:pt x="88794" y="132760"/>
                      <a:pt x="88794" y="131445"/>
                      <a:pt x="88794" y="131445"/>
                    </a:cubicBezTo>
                    <a:cubicBezTo>
                      <a:pt x="91434" y="120922"/>
                      <a:pt x="94075" y="110399"/>
                      <a:pt x="101997" y="103822"/>
                    </a:cubicBezTo>
                    <a:cubicBezTo>
                      <a:pt x="103318" y="102507"/>
                      <a:pt x="104638" y="102507"/>
                      <a:pt x="105958" y="101192"/>
                    </a:cubicBezTo>
                    <a:cubicBezTo>
                      <a:pt x="108599" y="99876"/>
                      <a:pt x="111240" y="98561"/>
                      <a:pt x="113881" y="95930"/>
                    </a:cubicBezTo>
                    <a:cubicBezTo>
                      <a:pt x="115201" y="94615"/>
                      <a:pt x="115201" y="94615"/>
                      <a:pt x="115201" y="93299"/>
                    </a:cubicBezTo>
                    <a:cubicBezTo>
                      <a:pt x="117842" y="89353"/>
                      <a:pt x="120483" y="84092"/>
                      <a:pt x="125764" y="84092"/>
                    </a:cubicBezTo>
                    <a:cubicBezTo>
                      <a:pt x="132366" y="84092"/>
                      <a:pt x="137647" y="84092"/>
                      <a:pt x="144249" y="81461"/>
                    </a:cubicBezTo>
                    <a:cubicBezTo>
                      <a:pt x="145570" y="81461"/>
                      <a:pt x="146890" y="81461"/>
                      <a:pt x="148210" y="81461"/>
                    </a:cubicBezTo>
                    <a:cubicBezTo>
                      <a:pt x="152172" y="80146"/>
                      <a:pt x="157453" y="81461"/>
                      <a:pt x="161414" y="82777"/>
                    </a:cubicBezTo>
                    <a:cubicBezTo>
                      <a:pt x="158773" y="88038"/>
                      <a:pt x="164055" y="91984"/>
                      <a:pt x="168016" y="91984"/>
                    </a:cubicBezTo>
                    <a:cubicBezTo>
                      <a:pt x="169336" y="91984"/>
                      <a:pt x="170657" y="91984"/>
                      <a:pt x="170657" y="91984"/>
                    </a:cubicBezTo>
                    <a:cubicBezTo>
                      <a:pt x="171977" y="93299"/>
                      <a:pt x="173298" y="93299"/>
                      <a:pt x="174618" y="93299"/>
                    </a:cubicBezTo>
                    <a:cubicBezTo>
                      <a:pt x="174618" y="93299"/>
                      <a:pt x="175938" y="94615"/>
                      <a:pt x="175938" y="94615"/>
                    </a:cubicBezTo>
                    <a:cubicBezTo>
                      <a:pt x="177259" y="95930"/>
                      <a:pt x="178579" y="95930"/>
                      <a:pt x="179899" y="95930"/>
                    </a:cubicBezTo>
                    <a:cubicBezTo>
                      <a:pt x="179899" y="94615"/>
                      <a:pt x="179899" y="94615"/>
                      <a:pt x="179899" y="94615"/>
                    </a:cubicBezTo>
                    <a:cubicBezTo>
                      <a:pt x="179899" y="93299"/>
                      <a:pt x="179899" y="93299"/>
                      <a:pt x="179899" y="91984"/>
                    </a:cubicBezTo>
                    <a:cubicBezTo>
                      <a:pt x="181220" y="91984"/>
                      <a:pt x="181220" y="90669"/>
                      <a:pt x="181220" y="90669"/>
                    </a:cubicBezTo>
                    <a:cubicBezTo>
                      <a:pt x="182540" y="90669"/>
                      <a:pt x="183861" y="90669"/>
                      <a:pt x="183861" y="90669"/>
                    </a:cubicBezTo>
                    <a:cubicBezTo>
                      <a:pt x="185181" y="90669"/>
                      <a:pt x="186501" y="90669"/>
                      <a:pt x="186501" y="90669"/>
                    </a:cubicBezTo>
                    <a:cubicBezTo>
                      <a:pt x="190463" y="91984"/>
                      <a:pt x="194424" y="93299"/>
                      <a:pt x="198385" y="94615"/>
                    </a:cubicBezTo>
                    <a:cubicBezTo>
                      <a:pt x="206307" y="95930"/>
                      <a:pt x="218191" y="89353"/>
                      <a:pt x="211589" y="84092"/>
                    </a:cubicBezTo>
                    <a:cubicBezTo>
                      <a:pt x="206307" y="80146"/>
                      <a:pt x="193104" y="85407"/>
                      <a:pt x="189142" y="74884"/>
                    </a:cubicBezTo>
                    <a:cubicBezTo>
                      <a:pt x="189142" y="74884"/>
                      <a:pt x="187822" y="73569"/>
                      <a:pt x="187822" y="76200"/>
                    </a:cubicBezTo>
                    <a:cubicBezTo>
                      <a:pt x="186501" y="77515"/>
                      <a:pt x="187822" y="77515"/>
                      <a:pt x="187822" y="78830"/>
                    </a:cubicBezTo>
                    <a:cubicBezTo>
                      <a:pt x="189142" y="80146"/>
                      <a:pt x="189142" y="80146"/>
                      <a:pt x="186501" y="82777"/>
                    </a:cubicBezTo>
                    <a:cubicBezTo>
                      <a:pt x="185181" y="82777"/>
                      <a:pt x="183861" y="82777"/>
                      <a:pt x="183861" y="81461"/>
                    </a:cubicBezTo>
                    <a:cubicBezTo>
                      <a:pt x="178579" y="73569"/>
                      <a:pt x="171977" y="70938"/>
                      <a:pt x="165375" y="65677"/>
                    </a:cubicBezTo>
                    <a:cubicBezTo>
                      <a:pt x="165375" y="72254"/>
                      <a:pt x="175938" y="76200"/>
                      <a:pt x="178579" y="81461"/>
                    </a:cubicBezTo>
                    <a:cubicBezTo>
                      <a:pt x="175938" y="78830"/>
                      <a:pt x="173298" y="81461"/>
                      <a:pt x="173298" y="82777"/>
                    </a:cubicBezTo>
                    <a:cubicBezTo>
                      <a:pt x="170657" y="77515"/>
                      <a:pt x="164055" y="72254"/>
                      <a:pt x="158773" y="68308"/>
                    </a:cubicBezTo>
                    <a:cubicBezTo>
                      <a:pt x="157453" y="68308"/>
                      <a:pt x="157453" y="68308"/>
                      <a:pt x="156133" y="68308"/>
                    </a:cubicBezTo>
                    <a:cubicBezTo>
                      <a:pt x="154812" y="68308"/>
                      <a:pt x="153492" y="68308"/>
                      <a:pt x="152172" y="69623"/>
                    </a:cubicBezTo>
                    <a:cubicBezTo>
                      <a:pt x="150851" y="69623"/>
                      <a:pt x="149531" y="69623"/>
                      <a:pt x="148210" y="70938"/>
                    </a:cubicBezTo>
                    <a:cubicBezTo>
                      <a:pt x="146890" y="72254"/>
                      <a:pt x="146890" y="72254"/>
                      <a:pt x="145570" y="73569"/>
                    </a:cubicBezTo>
                    <a:cubicBezTo>
                      <a:pt x="144249" y="73569"/>
                      <a:pt x="144249" y="74884"/>
                      <a:pt x="142929" y="74884"/>
                    </a:cubicBezTo>
                    <a:cubicBezTo>
                      <a:pt x="140288" y="76200"/>
                      <a:pt x="138968" y="78830"/>
                      <a:pt x="137647" y="78830"/>
                    </a:cubicBezTo>
                    <a:cubicBezTo>
                      <a:pt x="131046" y="82777"/>
                      <a:pt x="124444" y="82777"/>
                      <a:pt x="119162" y="78830"/>
                    </a:cubicBezTo>
                    <a:cubicBezTo>
                      <a:pt x="117842" y="77515"/>
                      <a:pt x="119162" y="74884"/>
                      <a:pt x="119162" y="73569"/>
                    </a:cubicBezTo>
                    <a:cubicBezTo>
                      <a:pt x="120483" y="63046"/>
                      <a:pt x="131046" y="65677"/>
                      <a:pt x="138968" y="66992"/>
                    </a:cubicBezTo>
                    <a:cubicBezTo>
                      <a:pt x="141609" y="68308"/>
                      <a:pt x="141609" y="63046"/>
                      <a:pt x="138968" y="60415"/>
                    </a:cubicBezTo>
                    <a:cubicBezTo>
                      <a:pt x="140288" y="60415"/>
                      <a:pt x="141609" y="60415"/>
                      <a:pt x="142929" y="60415"/>
                    </a:cubicBezTo>
                    <a:cubicBezTo>
                      <a:pt x="148210" y="57785"/>
                      <a:pt x="153492" y="55154"/>
                      <a:pt x="158773" y="52523"/>
                    </a:cubicBezTo>
                    <a:cubicBezTo>
                      <a:pt x="158773" y="52523"/>
                      <a:pt x="160094" y="52523"/>
                      <a:pt x="161414" y="52523"/>
                    </a:cubicBezTo>
                    <a:cubicBezTo>
                      <a:pt x="161414" y="51208"/>
                      <a:pt x="161414" y="47262"/>
                      <a:pt x="164055" y="47262"/>
                    </a:cubicBezTo>
                    <a:cubicBezTo>
                      <a:pt x="164055" y="47262"/>
                      <a:pt x="164055" y="47262"/>
                      <a:pt x="164055" y="49893"/>
                    </a:cubicBezTo>
                    <a:cubicBezTo>
                      <a:pt x="165375" y="49893"/>
                      <a:pt x="165375" y="49893"/>
                      <a:pt x="165375" y="51208"/>
                    </a:cubicBezTo>
                    <a:cubicBezTo>
                      <a:pt x="165375" y="52523"/>
                      <a:pt x="164055" y="51208"/>
                      <a:pt x="164055" y="51208"/>
                    </a:cubicBezTo>
                    <a:cubicBezTo>
                      <a:pt x="168016" y="53839"/>
                      <a:pt x="175938" y="52523"/>
                      <a:pt x="177259" y="45947"/>
                    </a:cubicBezTo>
                    <a:cubicBezTo>
                      <a:pt x="177259" y="45947"/>
                      <a:pt x="178579" y="45947"/>
                      <a:pt x="178579" y="47262"/>
                    </a:cubicBezTo>
                    <a:cubicBezTo>
                      <a:pt x="178579" y="45947"/>
                      <a:pt x="178579" y="43316"/>
                      <a:pt x="179899" y="43316"/>
                    </a:cubicBezTo>
                    <a:cubicBezTo>
                      <a:pt x="181220" y="43316"/>
                      <a:pt x="182540" y="43316"/>
                      <a:pt x="183861" y="42000"/>
                    </a:cubicBezTo>
                    <a:cubicBezTo>
                      <a:pt x="183861" y="42000"/>
                      <a:pt x="185181" y="42000"/>
                      <a:pt x="185181" y="40685"/>
                    </a:cubicBezTo>
                    <a:cubicBezTo>
                      <a:pt x="183861" y="40685"/>
                      <a:pt x="182540" y="42000"/>
                      <a:pt x="181220" y="42000"/>
                    </a:cubicBezTo>
                    <a:cubicBezTo>
                      <a:pt x="179899" y="43316"/>
                      <a:pt x="178579" y="43316"/>
                      <a:pt x="177259" y="43316"/>
                    </a:cubicBezTo>
                    <a:cubicBezTo>
                      <a:pt x="175938" y="42000"/>
                      <a:pt x="175938" y="39370"/>
                      <a:pt x="178579" y="39370"/>
                    </a:cubicBezTo>
                    <a:cubicBezTo>
                      <a:pt x="177259" y="39370"/>
                      <a:pt x="175938" y="39370"/>
                      <a:pt x="174618" y="40685"/>
                    </a:cubicBezTo>
                    <a:cubicBezTo>
                      <a:pt x="173298" y="42000"/>
                      <a:pt x="173298" y="43316"/>
                      <a:pt x="171977" y="43316"/>
                    </a:cubicBezTo>
                    <a:cubicBezTo>
                      <a:pt x="174618" y="45947"/>
                      <a:pt x="171977" y="51208"/>
                      <a:pt x="168016" y="51208"/>
                    </a:cubicBezTo>
                    <a:cubicBezTo>
                      <a:pt x="166696" y="49893"/>
                      <a:pt x="166696" y="49893"/>
                      <a:pt x="165375" y="48577"/>
                    </a:cubicBezTo>
                    <a:cubicBezTo>
                      <a:pt x="165375" y="48577"/>
                      <a:pt x="164055" y="47262"/>
                      <a:pt x="164055" y="47262"/>
                    </a:cubicBezTo>
                    <a:cubicBezTo>
                      <a:pt x="162735" y="47262"/>
                      <a:pt x="161414" y="45947"/>
                      <a:pt x="160094" y="45947"/>
                    </a:cubicBezTo>
                    <a:cubicBezTo>
                      <a:pt x="158773" y="44631"/>
                      <a:pt x="162735" y="42000"/>
                      <a:pt x="165375" y="40685"/>
                    </a:cubicBezTo>
                    <a:cubicBezTo>
                      <a:pt x="166696" y="40685"/>
                      <a:pt x="166696" y="39370"/>
                      <a:pt x="168016" y="39370"/>
                    </a:cubicBezTo>
                    <a:cubicBezTo>
                      <a:pt x="169336" y="39370"/>
                      <a:pt x="169336" y="38054"/>
                      <a:pt x="170657" y="38054"/>
                    </a:cubicBezTo>
                    <a:cubicBezTo>
                      <a:pt x="177259" y="36739"/>
                      <a:pt x="181220" y="35424"/>
                      <a:pt x="187822" y="35424"/>
                    </a:cubicBezTo>
                    <a:cubicBezTo>
                      <a:pt x="186501" y="36739"/>
                      <a:pt x="185181" y="35424"/>
                      <a:pt x="183861" y="36739"/>
                    </a:cubicBezTo>
                    <a:lnTo>
                      <a:pt x="187822" y="36739"/>
                    </a:lnTo>
                    <a:cubicBezTo>
                      <a:pt x="187822" y="36739"/>
                      <a:pt x="187822" y="36739"/>
                      <a:pt x="190463" y="34108"/>
                    </a:cubicBezTo>
                    <a:cubicBezTo>
                      <a:pt x="190463" y="34108"/>
                      <a:pt x="190463" y="34108"/>
                      <a:pt x="187822" y="34108"/>
                    </a:cubicBezTo>
                    <a:cubicBezTo>
                      <a:pt x="189142" y="34108"/>
                      <a:pt x="190463" y="32793"/>
                      <a:pt x="190463" y="32793"/>
                    </a:cubicBezTo>
                    <a:cubicBezTo>
                      <a:pt x="189142" y="32793"/>
                      <a:pt x="189142" y="32793"/>
                      <a:pt x="187822" y="32793"/>
                    </a:cubicBezTo>
                    <a:lnTo>
                      <a:pt x="189915" y="31750"/>
                    </a:lnTo>
                    <a:lnTo>
                      <a:pt x="190463" y="31477"/>
                    </a:lnTo>
                    <a:cubicBezTo>
                      <a:pt x="183861" y="30162"/>
                      <a:pt x="177259" y="30162"/>
                      <a:pt x="169336" y="30162"/>
                    </a:cubicBezTo>
                    <a:close/>
                    <a:moveTo>
                      <a:pt x="169069" y="0"/>
                    </a:moveTo>
                    <a:cubicBezTo>
                      <a:pt x="262443" y="0"/>
                      <a:pt x="338138" y="75339"/>
                      <a:pt x="338138" y="168275"/>
                    </a:cubicBezTo>
                    <a:cubicBezTo>
                      <a:pt x="338138" y="261211"/>
                      <a:pt x="262443" y="336550"/>
                      <a:pt x="169069" y="336550"/>
                    </a:cubicBezTo>
                    <a:cubicBezTo>
                      <a:pt x="75695" y="336550"/>
                      <a:pt x="0" y="261211"/>
                      <a:pt x="0" y="168275"/>
                    </a:cubicBezTo>
                    <a:cubicBezTo>
                      <a:pt x="0" y="75339"/>
                      <a:pt x="75695" y="0"/>
                      <a:pt x="16906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8565" fontAlgn="base">
                  <a:spcBef>
                    <a:spcPct val="0"/>
                  </a:spcBef>
                  <a:spcAft>
                    <a:spcPct val="0"/>
                  </a:spcAft>
                </a:pPr>
                <a:endParaRPr sz="1350" dirty="0">
                  <a:solidFill>
                    <a:srgbClr val="000000">
                      <a:lumMod val="65000"/>
                      <a:lumOff val="35000"/>
                    </a:srgbClr>
                  </a:solidFill>
                  <a:ea typeface="方正黑体简体" panose="02010601030101010101" pitchFamily="2" charset="-122"/>
                  <a:cs typeface="+mn-lt"/>
                  <a:sym typeface="+mn-lt"/>
                </a:endParaRPr>
              </a:p>
            </p:txBody>
          </p:sp>
        </p:grpSp>
        <p:sp>
          <p:nvSpPr>
            <p:cNvPr id="101" name="矩形 100"/>
            <p:cNvSpPr/>
            <p:nvPr/>
          </p:nvSpPr>
          <p:spPr>
            <a:xfrm>
              <a:off x="2990674" y="2565961"/>
              <a:ext cx="2873210" cy="86069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l" defTabSz="456565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ea"/>
                <a:sym typeface="FZHei-B01S" panose="02010601030101010101" pitchFamily="2" charset="-122"/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1390462" y="4320664"/>
            <a:ext cx="4472437" cy="1120534"/>
            <a:chOff x="1390067" y="3960813"/>
            <a:chExt cx="4473817" cy="1120880"/>
          </a:xfrm>
        </p:grpSpPr>
        <p:grpSp>
          <p:nvGrpSpPr>
            <p:cNvPr id="109" name="组合 108"/>
            <p:cNvGrpSpPr/>
            <p:nvPr/>
          </p:nvGrpSpPr>
          <p:grpSpPr>
            <a:xfrm>
              <a:off x="1390067" y="3960813"/>
              <a:ext cx="1543634" cy="1095559"/>
              <a:chOff x="863017" y="2149408"/>
              <a:chExt cx="1543634" cy="1095559"/>
            </a:xfrm>
          </p:grpSpPr>
          <p:cxnSp>
            <p:nvCxnSpPr>
              <p:cNvPr id="111" name="直接连接符 110"/>
              <p:cNvCxnSpPr/>
              <p:nvPr/>
            </p:nvCxnSpPr>
            <p:spPr>
              <a:xfrm>
                <a:off x="1952226" y="2697189"/>
                <a:ext cx="454425" cy="8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接连接符 111"/>
              <p:cNvCxnSpPr/>
              <p:nvPr/>
            </p:nvCxnSpPr>
            <p:spPr>
              <a:xfrm>
                <a:off x="2406651" y="2200698"/>
                <a:ext cx="0" cy="99458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3" name="组合 112"/>
              <p:cNvGrpSpPr/>
              <p:nvPr/>
            </p:nvGrpSpPr>
            <p:grpSpPr>
              <a:xfrm>
                <a:off x="863017" y="2149408"/>
                <a:ext cx="1095558" cy="1095559"/>
                <a:chOff x="808238" y="1990456"/>
                <a:chExt cx="1205114" cy="1205114"/>
              </a:xfrm>
            </p:grpSpPr>
            <p:sp>
              <p:nvSpPr>
                <p:cNvPr id="115" name="椭圆 114"/>
                <p:cNvSpPr/>
                <p:nvPr/>
              </p:nvSpPr>
              <p:spPr>
                <a:xfrm rot="5400000">
                  <a:off x="808238" y="1990456"/>
                  <a:ext cx="1205114" cy="1205114"/>
                </a:xfrm>
                <a:prstGeom prst="ellipse">
                  <a:avLst/>
                </a:prstGeom>
                <a:solidFill>
                  <a:schemeClr val="bg1">
                    <a:lumMod val="75000"/>
                    <a:alpha val="4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 defTabSz="121856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sz="1350" dirty="0">
                    <a:solidFill>
                      <a:srgbClr val="000000">
                        <a:lumMod val="65000"/>
                        <a:lumOff val="35000"/>
                      </a:srgbClr>
                    </a:solidFill>
                    <a:ea typeface="方正黑体简体" panose="02010601030101010101" pitchFamily="2" charset="-122"/>
                    <a:cs typeface="+mn-lt"/>
                    <a:sym typeface="+mn-lt"/>
                  </a:endParaRPr>
                </a:p>
              </p:txBody>
            </p:sp>
            <p:sp>
              <p:nvSpPr>
                <p:cNvPr id="116" name="椭圆 115"/>
                <p:cNvSpPr/>
                <p:nvPr/>
              </p:nvSpPr>
              <p:spPr>
                <a:xfrm rot="5400000">
                  <a:off x="915793" y="2098012"/>
                  <a:ext cx="989999" cy="990000"/>
                </a:xfrm>
                <a:prstGeom prst="ellipse">
                  <a:avLst/>
                </a:prstGeom>
                <a:solidFill>
                  <a:srgbClr val="FFA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856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sz="1350" dirty="0">
                    <a:solidFill>
                      <a:srgbClr val="000000">
                        <a:lumMod val="65000"/>
                        <a:lumOff val="35000"/>
                      </a:srgbClr>
                    </a:solidFill>
                    <a:ea typeface="方正黑体简体" panose="02010601030101010101" pitchFamily="2" charset="-122"/>
                    <a:cs typeface="+mn-lt"/>
                    <a:sym typeface="+mn-lt"/>
                  </a:endParaRPr>
                </a:p>
              </p:txBody>
            </p:sp>
          </p:grpSp>
          <p:sp>
            <p:nvSpPr>
              <p:cNvPr id="114" name="任意多边形 113"/>
              <p:cNvSpPr/>
              <p:nvPr/>
            </p:nvSpPr>
            <p:spPr>
              <a:xfrm>
                <a:off x="1198923" y="2486309"/>
                <a:ext cx="423746" cy="421756"/>
              </a:xfrm>
              <a:custGeom>
                <a:avLst/>
                <a:gdLst>
                  <a:gd name="connsiteX0" fmla="*/ 256117 w 338138"/>
                  <a:gd name="connsiteY0" fmla="*/ 200025 h 336550"/>
                  <a:gd name="connsiteX1" fmla="*/ 257440 w 338138"/>
                  <a:gd name="connsiteY1" fmla="*/ 201324 h 336550"/>
                  <a:gd name="connsiteX2" fmla="*/ 258763 w 338138"/>
                  <a:gd name="connsiteY2" fmla="*/ 202623 h 336550"/>
                  <a:gd name="connsiteX3" fmla="*/ 258763 w 338138"/>
                  <a:gd name="connsiteY3" fmla="*/ 203922 h 336550"/>
                  <a:gd name="connsiteX4" fmla="*/ 258763 w 338138"/>
                  <a:gd name="connsiteY4" fmla="*/ 205221 h 336550"/>
                  <a:gd name="connsiteX5" fmla="*/ 258763 w 338138"/>
                  <a:gd name="connsiteY5" fmla="*/ 206520 h 336550"/>
                  <a:gd name="connsiteX6" fmla="*/ 257440 w 338138"/>
                  <a:gd name="connsiteY6" fmla="*/ 207819 h 336550"/>
                  <a:gd name="connsiteX7" fmla="*/ 254794 w 338138"/>
                  <a:gd name="connsiteY7" fmla="*/ 216911 h 336550"/>
                  <a:gd name="connsiteX8" fmla="*/ 246857 w 338138"/>
                  <a:gd name="connsiteY8" fmla="*/ 233796 h 336550"/>
                  <a:gd name="connsiteX9" fmla="*/ 245534 w 338138"/>
                  <a:gd name="connsiteY9" fmla="*/ 240290 h 336550"/>
                  <a:gd name="connsiteX10" fmla="*/ 241565 w 338138"/>
                  <a:gd name="connsiteY10" fmla="*/ 242888 h 336550"/>
                  <a:gd name="connsiteX11" fmla="*/ 237596 w 338138"/>
                  <a:gd name="connsiteY11" fmla="*/ 241589 h 336550"/>
                  <a:gd name="connsiteX12" fmla="*/ 236273 w 338138"/>
                  <a:gd name="connsiteY12" fmla="*/ 238992 h 336550"/>
                  <a:gd name="connsiteX13" fmla="*/ 234950 w 338138"/>
                  <a:gd name="connsiteY13" fmla="*/ 237693 h 336550"/>
                  <a:gd name="connsiteX14" fmla="*/ 236273 w 338138"/>
                  <a:gd name="connsiteY14" fmla="*/ 235095 h 336550"/>
                  <a:gd name="connsiteX15" fmla="*/ 236273 w 338138"/>
                  <a:gd name="connsiteY15" fmla="*/ 233796 h 336550"/>
                  <a:gd name="connsiteX16" fmla="*/ 238919 w 338138"/>
                  <a:gd name="connsiteY16" fmla="*/ 226003 h 336550"/>
                  <a:gd name="connsiteX17" fmla="*/ 238919 w 338138"/>
                  <a:gd name="connsiteY17" fmla="*/ 218210 h 336550"/>
                  <a:gd name="connsiteX18" fmla="*/ 238919 w 338138"/>
                  <a:gd name="connsiteY18" fmla="*/ 216911 h 336550"/>
                  <a:gd name="connsiteX19" fmla="*/ 240242 w 338138"/>
                  <a:gd name="connsiteY19" fmla="*/ 215612 h 336550"/>
                  <a:gd name="connsiteX20" fmla="*/ 240242 w 338138"/>
                  <a:gd name="connsiteY20" fmla="*/ 214313 h 336550"/>
                  <a:gd name="connsiteX21" fmla="*/ 246857 w 338138"/>
                  <a:gd name="connsiteY21" fmla="*/ 210416 h 336550"/>
                  <a:gd name="connsiteX22" fmla="*/ 253471 w 338138"/>
                  <a:gd name="connsiteY22" fmla="*/ 202623 h 336550"/>
                  <a:gd name="connsiteX23" fmla="*/ 253471 w 338138"/>
                  <a:gd name="connsiteY23" fmla="*/ 201324 h 336550"/>
                  <a:gd name="connsiteX24" fmla="*/ 256117 w 338138"/>
                  <a:gd name="connsiteY24" fmla="*/ 200025 h 336550"/>
                  <a:gd name="connsiteX25" fmla="*/ 300038 w 338138"/>
                  <a:gd name="connsiteY25" fmla="*/ 171450 h 336550"/>
                  <a:gd name="connsiteX26" fmla="*/ 301625 w 338138"/>
                  <a:gd name="connsiteY26" fmla="*/ 171450 h 336550"/>
                  <a:gd name="connsiteX27" fmla="*/ 298450 w 338138"/>
                  <a:gd name="connsiteY27" fmla="*/ 176213 h 336550"/>
                  <a:gd name="connsiteX28" fmla="*/ 296863 w 338138"/>
                  <a:gd name="connsiteY28" fmla="*/ 177800 h 336550"/>
                  <a:gd name="connsiteX29" fmla="*/ 295275 w 338138"/>
                  <a:gd name="connsiteY29" fmla="*/ 177800 h 336550"/>
                  <a:gd name="connsiteX30" fmla="*/ 295275 w 338138"/>
                  <a:gd name="connsiteY30" fmla="*/ 176213 h 336550"/>
                  <a:gd name="connsiteX31" fmla="*/ 296863 w 338138"/>
                  <a:gd name="connsiteY31" fmla="*/ 174625 h 336550"/>
                  <a:gd name="connsiteX32" fmla="*/ 298450 w 338138"/>
                  <a:gd name="connsiteY32" fmla="*/ 173038 h 336550"/>
                  <a:gd name="connsiteX33" fmla="*/ 293688 w 338138"/>
                  <a:gd name="connsiteY33" fmla="*/ 171450 h 336550"/>
                  <a:gd name="connsiteX34" fmla="*/ 296863 w 338138"/>
                  <a:gd name="connsiteY34" fmla="*/ 171450 h 336550"/>
                  <a:gd name="connsiteX35" fmla="*/ 293688 w 338138"/>
                  <a:gd name="connsiteY35" fmla="*/ 174625 h 336550"/>
                  <a:gd name="connsiteX36" fmla="*/ 292100 w 338138"/>
                  <a:gd name="connsiteY36" fmla="*/ 174625 h 336550"/>
                  <a:gd name="connsiteX37" fmla="*/ 292100 w 338138"/>
                  <a:gd name="connsiteY37" fmla="*/ 173038 h 336550"/>
                  <a:gd name="connsiteX38" fmla="*/ 303946 w 338138"/>
                  <a:gd name="connsiteY38" fmla="*/ 169998 h 336550"/>
                  <a:gd name="connsiteX39" fmla="*/ 303457 w 338138"/>
                  <a:gd name="connsiteY39" fmla="*/ 173083 h 336550"/>
                  <a:gd name="connsiteX40" fmla="*/ 303213 w 338138"/>
                  <a:gd name="connsiteY40" fmla="*/ 174625 h 336550"/>
                  <a:gd name="connsiteX41" fmla="*/ 303213 w 338138"/>
                  <a:gd name="connsiteY41" fmla="*/ 173288 h 336550"/>
                  <a:gd name="connsiteX42" fmla="*/ 303213 w 338138"/>
                  <a:gd name="connsiteY42" fmla="*/ 171952 h 336550"/>
                  <a:gd name="connsiteX43" fmla="*/ 303213 w 338138"/>
                  <a:gd name="connsiteY43" fmla="*/ 170615 h 336550"/>
                  <a:gd name="connsiteX44" fmla="*/ 288926 w 338138"/>
                  <a:gd name="connsiteY44" fmla="*/ 169862 h 336550"/>
                  <a:gd name="connsiteX45" fmla="*/ 290513 w 338138"/>
                  <a:gd name="connsiteY45" fmla="*/ 169862 h 336550"/>
                  <a:gd name="connsiteX46" fmla="*/ 293688 w 338138"/>
                  <a:gd name="connsiteY46" fmla="*/ 169862 h 336550"/>
                  <a:gd name="connsiteX47" fmla="*/ 293688 w 338138"/>
                  <a:gd name="connsiteY47" fmla="*/ 170656 h 336550"/>
                  <a:gd name="connsiteX48" fmla="*/ 292101 w 338138"/>
                  <a:gd name="connsiteY48" fmla="*/ 171450 h 336550"/>
                  <a:gd name="connsiteX49" fmla="*/ 290513 w 338138"/>
                  <a:gd name="connsiteY49" fmla="*/ 171450 h 336550"/>
                  <a:gd name="connsiteX50" fmla="*/ 288926 w 338138"/>
                  <a:gd name="connsiteY50" fmla="*/ 171450 h 336550"/>
                  <a:gd name="connsiteX51" fmla="*/ 287338 w 338138"/>
                  <a:gd name="connsiteY51" fmla="*/ 170656 h 336550"/>
                  <a:gd name="connsiteX52" fmla="*/ 288926 w 338138"/>
                  <a:gd name="connsiteY52" fmla="*/ 169862 h 336550"/>
                  <a:gd name="connsiteX53" fmla="*/ 304800 w 338138"/>
                  <a:gd name="connsiteY53" fmla="*/ 164600 h 336550"/>
                  <a:gd name="connsiteX54" fmla="*/ 304800 w 338138"/>
                  <a:gd name="connsiteY54" fmla="*/ 165267 h 336550"/>
                  <a:gd name="connsiteX55" fmla="*/ 304800 w 338138"/>
                  <a:gd name="connsiteY55" fmla="*/ 166604 h 336550"/>
                  <a:gd name="connsiteX56" fmla="*/ 304800 w 338138"/>
                  <a:gd name="connsiteY56" fmla="*/ 167941 h 336550"/>
                  <a:gd name="connsiteX57" fmla="*/ 304800 w 338138"/>
                  <a:gd name="connsiteY57" fmla="*/ 169278 h 336550"/>
                  <a:gd name="connsiteX58" fmla="*/ 303946 w 338138"/>
                  <a:gd name="connsiteY58" fmla="*/ 169998 h 336550"/>
                  <a:gd name="connsiteX59" fmla="*/ 301626 w 338138"/>
                  <a:gd name="connsiteY59" fmla="*/ 149225 h 336550"/>
                  <a:gd name="connsiteX60" fmla="*/ 303213 w 338138"/>
                  <a:gd name="connsiteY60" fmla="*/ 149225 h 336550"/>
                  <a:gd name="connsiteX61" fmla="*/ 304800 w 338138"/>
                  <a:gd name="connsiteY61" fmla="*/ 150562 h 336550"/>
                  <a:gd name="connsiteX62" fmla="*/ 304800 w 338138"/>
                  <a:gd name="connsiteY62" fmla="*/ 151899 h 336550"/>
                  <a:gd name="connsiteX63" fmla="*/ 304800 w 338138"/>
                  <a:gd name="connsiteY63" fmla="*/ 154573 h 336550"/>
                  <a:gd name="connsiteX64" fmla="*/ 305656 w 338138"/>
                  <a:gd name="connsiteY64" fmla="*/ 153133 h 336550"/>
                  <a:gd name="connsiteX65" fmla="*/ 306128 w 338138"/>
                  <a:gd name="connsiteY65" fmla="*/ 156215 h 336550"/>
                  <a:gd name="connsiteX66" fmla="*/ 304800 w 338138"/>
                  <a:gd name="connsiteY66" fmla="*/ 164600 h 336550"/>
                  <a:gd name="connsiteX67" fmla="*/ 304800 w 338138"/>
                  <a:gd name="connsiteY67" fmla="*/ 162594 h 336550"/>
                  <a:gd name="connsiteX68" fmla="*/ 304800 w 338138"/>
                  <a:gd name="connsiteY68" fmla="*/ 161257 h 336550"/>
                  <a:gd name="connsiteX69" fmla="*/ 304800 w 338138"/>
                  <a:gd name="connsiteY69" fmla="*/ 159920 h 336550"/>
                  <a:gd name="connsiteX70" fmla="*/ 304800 w 338138"/>
                  <a:gd name="connsiteY70" fmla="*/ 158583 h 336550"/>
                  <a:gd name="connsiteX71" fmla="*/ 303213 w 338138"/>
                  <a:gd name="connsiteY71" fmla="*/ 158583 h 336550"/>
                  <a:gd name="connsiteX72" fmla="*/ 303213 w 338138"/>
                  <a:gd name="connsiteY72" fmla="*/ 157246 h 336550"/>
                  <a:gd name="connsiteX73" fmla="*/ 303213 w 338138"/>
                  <a:gd name="connsiteY73" fmla="*/ 155909 h 336550"/>
                  <a:gd name="connsiteX74" fmla="*/ 303213 w 338138"/>
                  <a:gd name="connsiteY74" fmla="*/ 154573 h 336550"/>
                  <a:gd name="connsiteX75" fmla="*/ 301625 w 338138"/>
                  <a:gd name="connsiteY75" fmla="*/ 154573 h 336550"/>
                  <a:gd name="connsiteX76" fmla="*/ 301625 w 338138"/>
                  <a:gd name="connsiteY76" fmla="*/ 153236 h 336550"/>
                  <a:gd name="connsiteX77" fmla="*/ 301625 w 338138"/>
                  <a:gd name="connsiteY77" fmla="*/ 151899 h 336550"/>
                  <a:gd name="connsiteX78" fmla="*/ 301625 w 338138"/>
                  <a:gd name="connsiteY78" fmla="*/ 150812 h 336550"/>
                  <a:gd name="connsiteX79" fmla="*/ 301626 w 338138"/>
                  <a:gd name="connsiteY79" fmla="*/ 150813 h 336550"/>
                  <a:gd name="connsiteX80" fmla="*/ 301626 w 338138"/>
                  <a:gd name="connsiteY80" fmla="*/ 149226 h 336550"/>
                  <a:gd name="connsiteX81" fmla="*/ 298450 w 338138"/>
                  <a:gd name="connsiteY81" fmla="*/ 147637 h 336550"/>
                  <a:gd name="connsiteX82" fmla="*/ 298450 w 338138"/>
                  <a:gd name="connsiteY82" fmla="*/ 148907 h 336550"/>
                  <a:gd name="connsiteX83" fmla="*/ 298450 w 338138"/>
                  <a:gd name="connsiteY83" fmla="*/ 150177 h 336550"/>
                  <a:gd name="connsiteX84" fmla="*/ 297180 w 338138"/>
                  <a:gd name="connsiteY84" fmla="*/ 150177 h 336550"/>
                  <a:gd name="connsiteX85" fmla="*/ 295910 w 338138"/>
                  <a:gd name="connsiteY85" fmla="*/ 150177 h 336550"/>
                  <a:gd name="connsiteX86" fmla="*/ 294640 w 338138"/>
                  <a:gd name="connsiteY86" fmla="*/ 150177 h 336550"/>
                  <a:gd name="connsiteX87" fmla="*/ 294640 w 338138"/>
                  <a:gd name="connsiteY87" fmla="*/ 152717 h 336550"/>
                  <a:gd name="connsiteX88" fmla="*/ 294640 w 338138"/>
                  <a:gd name="connsiteY88" fmla="*/ 153987 h 336550"/>
                  <a:gd name="connsiteX89" fmla="*/ 295910 w 338138"/>
                  <a:gd name="connsiteY89" fmla="*/ 155257 h 336550"/>
                  <a:gd name="connsiteX90" fmla="*/ 295910 w 338138"/>
                  <a:gd name="connsiteY90" fmla="*/ 153987 h 336550"/>
                  <a:gd name="connsiteX91" fmla="*/ 297180 w 338138"/>
                  <a:gd name="connsiteY91" fmla="*/ 152717 h 336550"/>
                  <a:gd name="connsiteX92" fmla="*/ 297180 w 338138"/>
                  <a:gd name="connsiteY92" fmla="*/ 153987 h 336550"/>
                  <a:gd name="connsiteX93" fmla="*/ 295910 w 338138"/>
                  <a:gd name="connsiteY93" fmla="*/ 156527 h 336550"/>
                  <a:gd name="connsiteX94" fmla="*/ 295910 w 338138"/>
                  <a:gd name="connsiteY94" fmla="*/ 157797 h 336550"/>
                  <a:gd name="connsiteX95" fmla="*/ 297180 w 338138"/>
                  <a:gd name="connsiteY95" fmla="*/ 160337 h 336550"/>
                  <a:gd name="connsiteX96" fmla="*/ 297180 w 338138"/>
                  <a:gd name="connsiteY96" fmla="*/ 162877 h 336550"/>
                  <a:gd name="connsiteX97" fmla="*/ 295910 w 338138"/>
                  <a:gd name="connsiteY97" fmla="*/ 164147 h 336550"/>
                  <a:gd name="connsiteX98" fmla="*/ 294640 w 338138"/>
                  <a:gd name="connsiteY98" fmla="*/ 162877 h 336550"/>
                  <a:gd name="connsiteX99" fmla="*/ 294640 w 338138"/>
                  <a:gd name="connsiteY99" fmla="*/ 165417 h 336550"/>
                  <a:gd name="connsiteX100" fmla="*/ 293370 w 338138"/>
                  <a:gd name="connsiteY100" fmla="*/ 166687 h 336550"/>
                  <a:gd name="connsiteX101" fmla="*/ 293370 w 338138"/>
                  <a:gd name="connsiteY101" fmla="*/ 165417 h 336550"/>
                  <a:gd name="connsiteX102" fmla="*/ 293370 w 338138"/>
                  <a:gd name="connsiteY102" fmla="*/ 162877 h 336550"/>
                  <a:gd name="connsiteX103" fmla="*/ 293370 w 338138"/>
                  <a:gd name="connsiteY103" fmla="*/ 161607 h 336550"/>
                  <a:gd name="connsiteX104" fmla="*/ 292100 w 338138"/>
                  <a:gd name="connsiteY104" fmla="*/ 159067 h 336550"/>
                  <a:gd name="connsiteX105" fmla="*/ 293370 w 338138"/>
                  <a:gd name="connsiteY105" fmla="*/ 157797 h 336550"/>
                  <a:gd name="connsiteX106" fmla="*/ 293370 w 338138"/>
                  <a:gd name="connsiteY106" fmla="*/ 155257 h 336550"/>
                  <a:gd name="connsiteX107" fmla="*/ 293370 w 338138"/>
                  <a:gd name="connsiteY107" fmla="*/ 153987 h 336550"/>
                  <a:gd name="connsiteX108" fmla="*/ 293370 w 338138"/>
                  <a:gd name="connsiteY108" fmla="*/ 151447 h 336550"/>
                  <a:gd name="connsiteX109" fmla="*/ 293370 w 338138"/>
                  <a:gd name="connsiteY109" fmla="*/ 148907 h 336550"/>
                  <a:gd name="connsiteX110" fmla="*/ 294640 w 338138"/>
                  <a:gd name="connsiteY110" fmla="*/ 148907 h 336550"/>
                  <a:gd name="connsiteX111" fmla="*/ 298450 w 338138"/>
                  <a:gd name="connsiteY111" fmla="*/ 147637 h 336550"/>
                  <a:gd name="connsiteX112" fmla="*/ 300038 w 338138"/>
                  <a:gd name="connsiteY112" fmla="*/ 139700 h 336550"/>
                  <a:gd name="connsiteX113" fmla="*/ 301626 w 338138"/>
                  <a:gd name="connsiteY113" fmla="*/ 139700 h 336550"/>
                  <a:gd name="connsiteX114" fmla="*/ 301626 w 338138"/>
                  <a:gd name="connsiteY114" fmla="*/ 141288 h 336550"/>
                  <a:gd name="connsiteX115" fmla="*/ 301626 w 338138"/>
                  <a:gd name="connsiteY115" fmla="*/ 142875 h 336550"/>
                  <a:gd name="connsiteX116" fmla="*/ 301626 w 338138"/>
                  <a:gd name="connsiteY116" fmla="*/ 146051 h 336550"/>
                  <a:gd name="connsiteX117" fmla="*/ 301626 w 338138"/>
                  <a:gd name="connsiteY117" fmla="*/ 147638 h 336550"/>
                  <a:gd name="connsiteX118" fmla="*/ 301626 w 338138"/>
                  <a:gd name="connsiteY118" fmla="*/ 149225 h 336550"/>
                  <a:gd name="connsiteX119" fmla="*/ 301625 w 338138"/>
                  <a:gd name="connsiteY119" fmla="*/ 149225 h 336550"/>
                  <a:gd name="connsiteX120" fmla="*/ 301625 w 338138"/>
                  <a:gd name="connsiteY120" fmla="*/ 150562 h 336550"/>
                  <a:gd name="connsiteX121" fmla="*/ 301625 w 338138"/>
                  <a:gd name="connsiteY121" fmla="*/ 150812 h 336550"/>
                  <a:gd name="connsiteX122" fmla="*/ 300038 w 338138"/>
                  <a:gd name="connsiteY122" fmla="*/ 149226 h 336550"/>
                  <a:gd name="connsiteX123" fmla="*/ 300038 w 338138"/>
                  <a:gd name="connsiteY123" fmla="*/ 147638 h 336550"/>
                  <a:gd name="connsiteX124" fmla="*/ 300038 w 338138"/>
                  <a:gd name="connsiteY124" fmla="*/ 144463 h 336550"/>
                  <a:gd name="connsiteX125" fmla="*/ 300038 w 338138"/>
                  <a:gd name="connsiteY125" fmla="*/ 141288 h 336550"/>
                  <a:gd name="connsiteX126" fmla="*/ 287338 w 338138"/>
                  <a:gd name="connsiteY126" fmla="*/ 131762 h 336550"/>
                  <a:gd name="connsiteX127" fmla="*/ 292101 w 338138"/>
                  <a:gd name="connsiteY127" fmla="*/ 134484 h 336550"/>
                  <a:gd name="connsiteX128" fmla="*/ 292101 w 338138"/>
                  <a:gd name="connsiteY128" fmla="*/ 135844 h 336550"/>
                  <a:gd name="connsiteX129" fmla="*/ 290513 w 338138"/>
                  <a:gd name="connsiteY129" fmla="*/ 138566 h 336550"/>
                  <a:gd name="connsiteX130" fmla="*/ 290513 w 338138"/>
                  <a:gd name="connsiteY130" fmla="*/ 139927 h 336550"/>
                  <a:gd name="connsiteX131" fmla="*/ 290513 w 338138"/>
                  <a:gd name="connsiteY131" fmla="*/ 142648 h 336550"/>
                  <a:gd name="connsiteX132" fmla="*/ 292101 w 338138"/>
                  <a:gd name="connsiteY132" fmla="*/ 144009 h 336550"/>
                  <a:gd name="connsiteX133" fmla="*/ 293688 w 338138"/>
                  <a:gd name="connsiteY133" fmla="*/ 145369 h 336550"/>
                  <a:gd name="connsiteX134" fmla="*/ 292101 w 338138"/>
                  <a:gd name="connsiteY134" fmla="*/ 146730 h 336550"/>
                  <a:gd name="connsiteX135" fmla="*/ 292101 w 338138"/>
                  <a:gd name="connsiteY135" fmla="*/ 148091 h 336550"/>
                  <a:gd name="connsiteX136" fmla="*/ 290513 w 338138"/>
                  <a:gd name="connsiteY136" fmla="*/ 150812 h 336550"/>
                  <a:gd name="connsiteX137" fmla="*/ 290513 w 338138"/>
                  <a:gd name="connsiteY137" fmla="*/ 152173 h 336550"/>
                  <a:gd name="connsiteX138" fmla="*/ 290513 w 338138"/>
                  <a:gd name="connsiteY138" fmla="*/ 153534 h 336550"/>
                  <a:gd name="connsiteX139" fmla="*/ 290513 w 338138"/>
                  <a:gd name="connsiteY139" fmla="*/ 154894 h 336550"/>
                  <a:gd name="connsiteX140" fmla="*/ 290513 w 338138"/>
                  <a:gd name="connsiteY140" fmla="*/ 157616 h 336550"/>
                  <a:gd name="connsiteX141" fmla="*/ 288925 w 338138"/>
                  <a:gd name="connsiteY141" fmla="*/ 160337 h 336550"/>
                  <a:gd name="connsiteX142" fmla="*/ 287338 w 338138"/>
                  <a:gd name="connsiteY142" fmla="*/ 160337 h 336550"/>
                  <a:gd name="connsiteX143" fmla="*/ 285750 w 338138"/>
                  <a:gd name="connsiteY143" fmla="*/ 137205 h 336550"/>
                  <a:gd name="connsiteX144" fmla="*/ 285750 w 338138"/>
                  <a:gd name="connsiteY144" fmla="*/ 135844 h 336550"/>
                  <a:gd name="connsiteX145" fmla="*/ 285750 w 338138"/>
                  <a:gd name="connsiteY145" fmla="*/ 133123 h 336550"/>
                  <a:gd name="connsiteX146" fmla="*/ 287338 w 338138"/>
                  <a:gd name="connsiteY146" fmla="*/ 131762 h 336550"/>
                  <a:gd name="connsiteX147" fmla="*/ 296863 w 338138"/>
                  <a:gd name="connsiteY147" fmla="*/ 123825 h 336550"/>
                  <a:gd name="connsiteX148" fmla="*/ 298451 w 338138"/>
                  <a:gd name="connsiteY148" fmla="*/ 127000 h 336550"/>
                  <a:gd name="connsiteX149" fmla="*/ 300038 w 338138"/>
                  <a:gd name="connsiteY149" fmla="*/ 130175 h 336550"/>
                  <a:gd name="connsiteX150" fmla="*/ 298451 w 338138"/>
                  <a:gd name="connsiteY150" fmla="*/ 130175 h 336550"/>
                  <a:gd name="connsiteX151" fmla="*/ 298451 w 338138"/>
                  <a:gd name="connsiteY151" fmla="*/ 133350 h 336550"/>
                  <a:gd name="connsiteX152" fmla="*/ 296863 w 338138"/>
                  <a:gd name="connsiteY152" fmla="*/ 131763 h 336550"/>
                  <a:gd name="connsiteX153" fmla="*/ 296863 w 338138"/>
                  <a:gd name="connsiteY153" fmla="*/ 130175 h 336550"/>
                  <a:gd name="connsiteX154" fmla="*/ 295276 w 338138"/>
                  <a:gd name="connsiteY154" fmla="*/ 128588 h 336550"/>
                  <a:gd name="connsiteX155" fmla="*/ 293688 w 338138"/>
                  <a:gd name="connsiteY155" fmla="*/ 130175 h 336550"/>
                  <a:gd name="connsiteX156" fmla="*/ 293688 w 338138"/>
                  <a:gd name="connsiteY156" fmla="*/ 128588 h 336550"/>
                  <a:gd name="connsiteX157" fmla="*/ 293688 w 338138"/>
                  <a:gd name="connsiteY157" fmla="*/ 125413 h 336550"/>
                  <a:gd name="connsiteX158" fmla="*/ 296863 w 338138"/>
                  <a:gd name="connsiteY158" fmla="*/ 125413 h 336550"/>
                  <a:gd name="connsiteX159" fmla="*/ 292100 w 338138"/>
                  <a:gd name="connsiteY159" fmla="*/ 117475 h 336550"/>
                  <a:gd name="connsiteX160" fmla="*/ 293688 w 338138"/>
                  <a:gd name="connsiteY160" fmla="*/ 117475 h 336550"/>
                  <a:gd name="connsiteX161" fmla="*/ 293688 w 338138"/>
                  <a:gd name="connsiteY161" fmla="*/ 119063 h 336550"/>
                  <a:gd name="connsiteX162" fmla="*/ 293688 w 338138"/>
                  <a:gd name="connsiteY162" fmla="*/ 120650 h 336550"/>
                  <a:gd name="connsiteX163" fmla="*/ 285750 w 338138"/>
                  <a:gd name="connsiteY163" fmla="*/ 101600 h 336550"/>
                  <a:gd name="connsiteX164" fmla="*/ 287338 w 338138"/>
                  <a:gd name="connsiteY164" fmla="*/ 101600 h 336550"/>
                  <a:gd name="connsiteX165" fmla="*/ 287338 w 338138"/>
                  <a:gd name="connsiteY165" fmla="*/ 104775 h 336550"/>
                  <a:gd name="connsiteX166" fmla="*/ 288925 w 338138"/>
                  <a:gd name="connsiteY166" fmla="*/ 107950 h 336550"/>
                  <a:gd name="connsiteX167" fmla="*/ 290513 w 338138"/>
                  <a:gd name="connsiteY167" fmla="*/ 109538 h 336550"/>
                  <a:gd name="connsiteX168" fmla="*/ 292101 w 338138"/>
                  <a:gd name="connsiteY168" fmla="*/ 111125 h 336550"/>
                  <a:gd name="connsiteX169" fmla="*/ 293688 w 338138"/>
                  <a:gd name="connsiteY169" fmla="*/ 111125 h 336550"/>
                  <a:gd name="connsiteX170" fmla="*/ 293688 w 338138"/>
                  <a:gd name="connsiteY170" fmla="*/ 114300 h 336550"/>
                  <a:gd name="connsiteX171" fmla="*/ 293688 w 338138"/>
                  <a:gd name="connsiteY171" fmla="*/ 115887 h 336550"/>
                  <a:gd name="connsiteX172" fmla="*/ 295276 w 338138"/>
                  <a:gd name="connsiteY172" fmla="*/ 117475 h 336550"/>
                  <a:gd name="connsiteX173" fmla="*/ 295276 w 338138"/>
                  <a:gd name="connsiteY173" fmla="*/ 119062 h 336550"/>
                  <a:gd name="connsiteX174" fmla="*/ 295276 w 338138"/>
                  <a:gd name="connsiteY174" fmla="*/ 120650 h 336550"/>
                  <a:gd name="connsiteX175" fmla="*/ 295276 w 338138"/>
                  <a:gd name="connsiteY175" fmla="*/ 122237 h 336550"/>
                  <a:gd name="connsiteX176" fmla="*/ 293688 w 338138"/>
                  <a:gd name="connsiteY176" fmla="*/ 117475 h 336550"/>
                  <a:gd name="connsiteX177" fmla="*/ 293688 w 338138"/>
                  <a:gd name="connsiteY177" fmla="*/ 115888 h 336550"/>
                  <a:gd name="connsiteX178" fmla="*/ 292101 w 338138"/>
                  <a:gd name="connsiteY178" fmla="*/ 114300 h 336550"/>
                  <a:gd name="connsiteX179" fmla="*/ 290513 w 338138"/>
                  <a:gd name="connsiteY179" fmla="*/ 114300 h 336550"/>
                  <a:gd name="connsiteX180" fmla="*/ 290513 w 338138"/>
                  <a:gd name="connsiteY180" fmla="*/ 115888 h 336550"/>
                  <a:gd name="connsiteX181" fmla="*/ 290513 w 338138"/>
                  <a:gd name="connsiteY181" fmla="*/ 117475 h 336550"/>
                  <a:gd name="connsiteX182" fmla="*/ 288925 w 338138"/>
                  <a:gd name="connsiteY182" fmla="*/ 117475 h 336550"/>
                  <a:gd name="connsiteX183" fmla="*/ 288925 w 338138"/>
                  <a:gd name="connsiteY183" fmla="*/ 115888 h 336550"/>
                  <a:gd name="connsiteX184" fmla="*/ 288925 w 338138"/>
                  <a:gd name="connsiteY184" fmla="*/ 112713 h 336550"/>
                  <a:gd name="connsiteX185" fmla="*/ 287338 w 338138"/>
                  <a:gd name="connsiteY185" fmla="*/ 109538 h 336550"/>
                  <a:gd name="connsiteX186" fmla="*/ 285750 w 338138"/>
                  <a:gd name="connsiteY186" fmla="*/ 107950 h 336550"/>
                  <a:gd name="connsiteX187" fmla="*/ 285750 w 338138"/>
                  <a:gd name="connsiteY187" fmla="*/ 106363 h 336550"/>
                  <a:gd name="connsiteX188" fmla="*/ 285750 w 338138"/>
                  <a:gd name="connsiteY188" fmla="*/ 103188 h 336550"/>
                  <a:gd name="connsiteX189" fmla="*/ 203200 w 338138"/>
                  <a:gd name="connsiteY189" fmla="*/ 85725 h 336550"/>
                  <a:gd name="connsiteX190" fmla="*/ 207963 w 338138"/>
                  <a:gd name="connsiteY190" fmla="*/ 85725 h 336550"/>
                  <a:gd name="connsiteX191" fmla="*/ 204391 w 338138"/>
                  <a:gd name="connsiteY191" fmla="*/ 87842 h 336550"/>
                  <a:gd name="connsiteX192" fmla="*/ 203200 w 338138"/>
                  <a:gd name="connsiteY192" fmla="*/ 87842 h 336550"/>
                  <a:gd name="connsiteX193" fmla="*/ 203200 w 338138"/>
                  <a:gd name="connsiteY193" fmla="*/ 85725 h 336550"/>
                  <a:gd name="connsiteX194" fmla="*/ 188913 w 338138"/>
                  <a:gd name="connsiteY194" fmla="*/ 83476 h 336550"/>
                  <a:gd name="connsiteX195" fmla="*/ 192088 w 338138"/>
                  <a:gd name="connsiteY195" fmla="*/ 84667 h 336550"/>
                  <a:gd name="connsiteX196" fmla="*/ 190501 w 338138"/>
                  <a:gd name="connsiteY196" fmla="*/ 85725 h 336550"/>
                  <a:gd name="connsiteX197" fmla="*/ 185738 w 338138"/>
                  <a:gd name="connsiteY197" fmla="*/ 84667 h 336550"/>
                  <a:gd name="connsiteX198" fmla="*/ 188913 w 338138"/>
                  <a:gd name="connsiteY198" fmla="*/ 83476 h 336550"/>
                  <a:gd name="connsiteX199" fmla="*/ 161925 w 338138"/>
                  <a:gd name="connsiteY199" fmla="*/ 77787 h 336550"/>
                  <a:gd name="connsiteX200" fmla="*/ 163248 w 338138"/>
                  <a:gd name="connsiteY200" fmla="*/ 77787 h 336550"/>
                  <a:gd name="connsiteX201" fmla="*/ 168540 w 338138"/>
                  <a:gd name="connsiteY201" fmla="*/ 82550 h 336550"/>
                  <a:gd name="connsiteX202" fmla="*/ 167217 w 338138"/>
                  <a:gd name="connsiteY202" fmla="*/ 82550 h 336550"/>
                  <a:gd name="connsiteX203" fmla="*/ 167217 w 338138"/>
                  <a:gd name="connsiteY203" fmla="*/ 81359 h 336550"/>
                  <a:gd name="connsiteX204" fmla="*/ 161925 w 338138"/>
                  <a:gd name="connsiteY204" fmla="*/ 78978 h 336550"/>
                  <a:gd name="connsiteX205" fmla="*/ 161925 w 338138"/>
                  <a:gd name="connsiteY205" fmla="*/ 77787 h 336550"/>
                  <a:gd name="connsiteX206" fmla="*/ 158751 w 338138"/>
                  <a:gd name="connsiteY206" fmla="*/ 73554 h 336550"/>
                  <a:gd name="connsiteX207" fmla="*/ 155575 w 338138"/>
                  <a:gd name="connsiteY207" fmla="*/ 77787 h 336550"/>
                  <a:gd name="connsiteX208" fmla="*/ 153988 w 338138"/>
                  <a:gd name="connsiteY208" fmla="*/ 76729 h 336550"/>
                  <a:gd name="connsiteX209" fmla="*/ 158751 w 338138"/>
                  <a:gd name="connsiteY209" fmla="*/ 73554 h 336550"/>
                  <a:gd name="connsiteX210" fmla="*/ 140098 w 338138"/>
                  <a:gd name="connsiteY210" fmla="*/ 48759 h 336550"/>
                  <a:gd name="connsiteX211" fmla="*/ 142876 w 338138"/>
                  <a:gd name="connsiteY211" fmla="*/ 48759 h 336550"/>
                  <a:gd name="connsiteX212" fmla="*/ 131763 w 338138"/>
                  <a:gd name="connsiteY212" fmla="*/ 55563 h 336550"/>
                  <a:gd name="connsiteX213" fmla="*/ 140098 w 338138"/>
                  <a:gd name="connsiteY213" fmla="*/ 48759 h 336550"/>
                  <a:gd name="connsiteX214" fmla="*/ 148273 w 338138"/>
                  <a:gd name="connsiteY214" fmla="*/ 42598 h 336550"/>
                  <a:gd name="connsiteX215" fmla="*/ 150813 w 338138"/>
                  <a:gd name="connsiteY215" fmla="*/ 42598 h 336550"/>
                  <a:gd name="connsiteX216" fmla="*/ 149543 w 338138"/>
                  <a:gd name="connsiteY216" fmla="*/ 43921 h 336550"/>
                  <a:gd name="connsiteX217" fmla="*/ 148273 w 338138"/>
                  <a:gd name="connsiteY217" fmla="*/ 51859 h 336550"/>
                  <a:gd name="connsiteX218" fmla="*/ 150813 w 338138"/>
                  <a:gd name="connsiteY218" fmla="*/ 50536 h 336550"/>
                  <a:gd name="connsiteX219" fmla="*/ 148273 w 338138"/>
                  <a:gd name="connsiteY219" fmla="*/ 53181 h 336550"/>
                  <a:gd name="connsiteX220" fmla="*/ 149543 w 338138"/>
                  <a:gd name="connsiteY220" fmla="*/ 54504 h 336550"/>
                  <a:gd name="connsiteX221" fmla="*/ 141923 w 338138"/>
                  <a:gd name="connsiteY221" fmla="*/ 55827 h 336550"/>
                  <a:gd name="connsiteX222" fmla="*/ 138113 w 338138"/>
                  <a:gd name="connsiteY222" fmla="*/ 57150 h 336550"/>
                  <a:gd name="connsiteX223" fmla="*/ 140653 w 338138"/>
                  <a:gd name="connsiteY223" fmla="*/ 55827 h 336550"/>
                  <a:gd name="connsiteX224" fmla="*/ 141923 w 338138"/>
                  <a:gd name="connsiteY224" fmla="*/ 53181 h 336550"/>
                  <a:gd name="connsiteX225" fmla="*/ 139383 w 338138"/>
                  <a:gd name="connsiteY225" fmla="*/ 53181 h 336550"/>
                  <a:gd name="connsiteX226" fmla="*/ 141923 w 338138"/>
                  <a:gd name="connsiteY226" fmla="*/ 51859 h 336550"/>
                  <a:gd name="connsiteX227" fmla="*/ 145733 w 338138"/>
                  <a:gd name="connsiteY227" fmla="*/ 49213 h 336550"/>
                  <a:gd name="connsiteX228" fmla="*/ 144463 w 338138"/>
                  <a:gd name="connsiteY228" fmla="*/ 47890 h 336550"/>
                  <a:gd name="connsiteX229" fmla="*/ 144463 w 338138"/>
                  <a:gd name="connsiteY229" fmla="*/ 45244 h 336550"/>
                  <a:gd name="connsiteX230" fmla="*/ 143193 w 338138"/>
                  <a:gd name="connsiteY230" fmla="*/ 45244 h 336550"/>
                  <a:gd name="connsiteX231" fmla="*/ 169336 w 338138"/>
                  <a:gd name="connsiteY231" fmla="*/ 30162 h 336550"/>
                  <a:gd name="connsiteX232" fmla="*/ 33338 w 338138"/>
                  <a:gd name="connsiteY232" fmla="*/ 136706 h 336550"/>
                  <a:gd name="connsiteX233" fmla="*/ 33338 w 338138"/>
                  <a:gd name="connsiteY233" fmla="*/ 138022 h 336550"/>
                  <a:gd name="connsiteX234" fmla="*/ 33338 w 338138"/>
                  <a:gd name="connsiteY234" fmla="*/ 139337 h 336550"/>
                  <a:gd name="connsiteX235" fmla="*/ 33338 w 338138"/>
                  <a:gd name="connsiteY235" fmla="*/ 140652 h 336550"/>
                  <a:gd name="connsiteX236" fmla="*/ 34658 w 338138"/>
                  <a:gd name="connsiteY236" fmla="*/ 139337 h 336550"/>
                  <a:gd name="connsiteX237" fmla="*/ 35979 w 338138"/>
                  <a:gd name="connsiteY237" fmla="*/ 139337 h 336550"/>
                  <a:gd name="connsiteX238" fmla="*/ 35979 w 338138"/>
                  <a:gd name="connsiteY238" fmla="*/ 140652 h 336550"/>
                  <a:gd name="connsiteX239" fmla="*/ 43901 w 338138"/>
                  <a:gd name="connsiteY239" fmla="*/ 153806 h 336550"/>
                  <a:gd name="connsiteX240" fmla="*/ 45221 w 338138"/>
                  <a:gd name="connsiteY240" fmla="*/ 169590 h 336550"/>
                  <a:gd name="connsiteX241" fmla="*/ 49182 w 338138"/>
                  <a:gd name="connsiteY241" fmla="*/ 166959 h 336550"/>
                  <a:gd name="connsiteX242" fmla="*/ 50503 w 338138"/>
                  <a:gd name="connsiteY242" fmla="*/ 170905 h 336550"/>
                  <a:gd name="connsiteX243" fmla="*/ 50503 w 338138"/>
                  <a:gd name="connsiteY243" fmla="*/ 168275 h 336550"/>
                  <a:gd name="connsiteX244" fmla="*/ 55784 w 338138"/>
                  <a:gd name="connsiteY244" fmla="*/ 174852 h 336550"/>
                  <a:gd name="connsiteX245" fmla="*/ 57105 w 338138"/>
                  <a:gd name="connsiteY245" fmla="*/ 174852 h 336550"/>
                  <a:gd name="connsiteX246" fmla="*/ 57105 w 338138"/>
                  <a:gd name="connsiteY246" fmla="*/ 173536 h 336550"/>
                  <a:gd name="connsiteX247" fmla="*/ 59745 w 338138"/>
                  <a:gd name="connsiteY247" fmla="*/ 173536 h 336550"/>
                  <a:gd name="connsiteX248" fmla="*/ 61066 w 338138"/>
                  <a:gd name="connsiteY248" fmla="*/ 173536 h 336550"/>
                  <a:gd name="connsiteX249" fmla="*/ 62386 w 338138"/>
                  <a:gd name="connsiteY249" fmla="*/ 173536 h 336550"/>
                  <a:gd name="connsiteX250" fmla="*/ 63706 w 338138"/>
                  <a:gd name="connsiteY250" fmla="*/ 173536 h 336550"/>
                  <a:gd name="connsiteX251" fmla="*/ 65027 w 338138"/>
                  <a:gd name="connsiteY251" fmla="*/ 173536 h 336550"/>
                  <a:gd name="connsiteX252" fmla="*/ 65027 w 338138"/>
                  <a:gd name="connsiteY252" fmla="*/ 174852 h 336550"/>
                  <a:gd name="connsiteX253" fmla="*/ 68988 w 338138"/>
                  <a:gd name="connsiteY253" fmla="*/ 177482 h 336550"/>
                  <a:gd name="connsiteX254" fmla="*/ 72949 w 338138"/>
                  <a:gd name="connsiteY254" fmla="*/ 180113 h 336550"/>
                  <a:gd name="connsiteX255" fmla="*/ 74269 w 338138"/>
                  <a:gd name="connsiteY255" fmla="*/ 182744 h 336550"/>
                  <a:gd name="connsiteX256" fmla="*/ 74269 w 338138"/>
                  <a:gd name="connsiteY256" fmla="*/ 185374 h 336550"/>
                  <a:gd name="connsiteX257" fmla="*/ 74269 w 338138"/>
                  <a:gd name="connsiteY257" fmla="*/ 189320 h 336550"/>
                  <a:gd name="connsiteX258" fmla="*/ 71629 w 338138"/>
                  <a:gd name="connsiteY258" fmla="*/ 194582 h 336550"/>
                  <a:gd name="connsiteX259" fmla="*/ 71629 w 338138"/>
                  <a:gd name="connsiteY259" fmla="*/ 195897 h 336550"/>
                  <a:gd name="connsiteX260" fmla="*/ 63706 w 338138"/>
                  <a:gd name="connsiteY260" fmla="*/ 219574 h 336550"/>
                  <a:gd name="connsiteX261" fmla="*/ 66347 w 338138"/>
                  <a:gd name="connsiteY261" fmla="*/ 236673 h 336550"/>
                  <a:gd name="connsiteX262" fmla="*/ 66347 w 338138"/>
                  <a:gd name="connsiteY262" fmla="*/ 239304 h 336550"/>
                  <a:gd name="connsiteX263" fmla="*/ 65027 w 338138"/>
                  <a:gd name="connsiteY263" fmla="*/ 245881 h 336550"/>
                  <a:gd name="connsiteX264" fmla="*/ 62386 w 338138"/>
                  <a:gd name="connsiteY264" fmla="*/ 244565 h 336550"/>
                  <a:gd name="connsiteX265" fmla="*/ 65027 w 338138"/>
                  <a:gd name="connsiteY265" fmla="*/ 253773 h 336550"/>
                  <a:gd name="connsiteX266" fmla="*/ 62386 w 338138"/>
                  <a:gd name="connsiteY266" fmla="*/ 255088 h 336550"/>
                  <a:gd name="connsiteX267" fmla="*/ 63706 w 338138"/>
                  <a:gd name="connsiteY267" fmla="*/ 257719 h 336550"/>
                  <a:gd name="connsiteX268" fmla="*/ 66347 w 338138"/>
                  <a:gd name="connsiteY268" fmla="*/ 260350 h 336550"/>
                  <a:gd name="connsiteX269" fmla="*/ 66347 w 338138"/>
                  <a:gd name="connsiteY269" fmla="*/ 261665 h 336550"/>
                  <a:gd name="connsiteX270" fmla="*/ 67668 w 338138"/>
                  <a:gd name="connsiteY270" fmla="*/ 261665 h 336550"/>
                  <a:gd name="connsiteX271" fmla="*/ 87473 w 338138"/>
                  <a:gd name="connsiteY271" fmla="*/ 280080 h 336550"/>
                  <a:gd name="connsiteX272" fmla="*/ 88794 w 338138"/>
                  <a:gd name="connsiteY272" fmla="*/ 280080 h 336550"/>
                  <a:gd name="connsiteX273" fmla="*/ 88794 w 338138"/>
                  <a:gd name="connsiteY273" fmla="*/ 281395 h 336550"/>
                  <a:gd name="connsiteX274" fmla="*/ 90114 w 338138"/>
                  <a:gd name="connsiteY274" fmla="*/ 281395 h 336550"/>
                  <a:gd name="connsiteX275" fmla="*/ 169336 w 338138"/>
                  <a:gd name="connsiteY275" fmla="*/ 306387 h 336550"/>
                  <a:gd name="connsiteX276" fmla="*/ 307976 w 338138"/>
                  <a:gd name="connsiteY276" fmla="*/ 168275 h 336550"/>
                  <a:gd name="connsiteX277" fmla="*/ 306128 w 338138"/>
                  <a:gd name="connsiteY277" fmla="*/ 156215 h 336550"/>
                  <a:gd name="connsiteX278" fmla="*/ 306388 w 338138"/>
                  <a:gd name="connsiteY278" fmla="*/ 154573 h 336550"/>
                  <a:gd name="connsiteX279" fmla="*/ 306388 w 338138"/>
                  <a:gd name="connsiteY279" fmla="*/ 151899 h 336550"/>
                  <a:gd name="connsiteX280" fmla="*/ 305656 w 338138"/>
                  <a:gd name="connsiteY280" fmla="*/ 153133 h 336550"/>
                  <a:gd name="connsiteX281" fmla="*/ 301374 w 338138"/>
                  <a:gd name="connsiteY281" fmla="*/ 125197 h 336550"/>
                  <a:gd name="connsiteX282" fmla="*/ 282889 w 338138"/>
                  <a:gd name="connsiteY282" fmla="*/ 88038 h 336550"/>
                  <a:gd name="connsiteX283" fmla="*/ 282889 w 338138"/>
                  <a:gd name="connsiteY283" fmla="*/ 109084 h 336550"/>
                  <a:gd name="connsiteX284" fmla="*/ 281569 w 338138"/>
                  <a:gd name="connsiteY284" fmla="*/ 113030 h 336550"/>
                  <a:gd name="connsiteX285" fmla="*/ 278928 w 338138"/>
                  <a:gd name="connsiteY285" fmla="*/ 115660 h 336550"/>
                  <a:gd name="connsiteX286" fmla="*/ 278928 w 338138"/>
                  <a:gd name="connsiteY286" fmla="*/ 113030 h 336550"/>
                  <a:gd name="connsiteX287" fmla="*/ 277608 w 338138"/>
                  <a:gd name="connsiteY287" fmla="*/ 109084 h 336550"/>
                  <a:gd name="connsiteX288" fmla="*/ 274967 w 338138"/>
                  <a:gd name="connsiteY288" fmla="*/ 106453 h 336550"/>
                  <a:gd name="connsiteX289" fmla="*/ 253841 w 338138"/>
                  <a:gd name="connsiteY289" fmla="*/ 101192 h 336550"/>
                  <a:gd name="connsiteX290" fmla="*/ 249880 w 338138"/>
                  <a:gd name="connsiteY290" fmla="*/ 99876 h 336550"/>
                  <a:gd name="connsiteX291" fmla="*/ 240637 w 338138"/>
                  <a:gd name="connsiteY291" fmla="*/ 97245 h 336550"/>
                  <a:gd name="connsiteX292" fmla="*/ 245919 w 338138"/>
                  <a:gd name="connsiteY292" fmla="*/ 106453 h 336550"/>
                  <a:gd name="connsiteX293" fmla="*/ 247239 w 338138"/>
                  <a:gd name="connsiteY293" fmla="*/ 103822 h 336550"/>
                  <a:gd name="connsiteX294" fmla="*/ 248559 w 338138"/>
                  <a:gd name="connsiteY294" fmla="*/ 106453 h 336550"/>
                  <a:gd name="connsiteX295" fmla="*/ 256482 w 338138"/>
                  <a:gd name="connsiteY295" fmla="*/ 105138 h 336550"/>
                  <a:gd name="connsiteX296" fmla="*/ 268365 w 338138"/>
                  <a:gd name="connsiteY296" fmla="*/ 124868 h 336550"/>
                  <a:gd name="connsiteX297" fmla="*/ 259122 w 338138"/>
                  <a:gd name="connsiteY297" fmla="*/ 132760 h 336550"/>
                  <a:gd name="connsiteX298" fmla="*/ 236676 w 338138"/>
                  <a:gd name="connsiteY298" fmla="*/ 128814 h 336550"/>
                  <a:gd name="connsiteX299" fmla="*/ 235356 w 338138"/>
                  <a:gd name="connsiteY299" fmla="*/ 126183 h 336550"/>
                  <a:gd name="connsiteX300" fmla="*/ 234035 w 338138"/>
                  <a:gd name="connsiteY300" fmla="*/ 123553 h 336550"/>
                  <a:gd name="connsiteX301" fmla="*/ 223472 w 338138"/>
                  <a:gd name="connsiteY301" fmla="*/ 110399 h 336550"/>
                  <a:gd name="connsiteX302" fmla="*/ 220831 w 338138"/>
                  <a:gd name="connsiteY302" fmla="*/ 107768 h 336550"/>
                  <a:gd name="connsiteX303" fmla="*/ 218191 w 338138"/>
                  <a:gd name="connsiteY303" fmla="*/ 105138 h 336550"/>
                  <a:gd name="connsiteX304" fmla="*/ 215550 w 338138"/>
                  <a:gd name="connsiteY304" fmla="*/ 102507 h 336550"/>
                  <a:gd name="connsiteX305" fmla="*/ 210268 w 338138"/>
                  <a:gd name="connsiteY305" fmla="*/ 98561 h 336550"/>
                  <a:gd name="connsiteX306" fmla="*/ 210268 w 338138"/>
                  <a:gd name="connsiteY306" fmla="*/ 99876 h 336550"/>
                  <a:gd name="connsiteX307" fmla="*/ 212909 w 338138"/>
                  <a:gd name="connsiteY307" fmla="*/ 103822 h 336550"/>
                  <a:gd name="connsiteX308" fmla="*/ 215550 w 338138"/>
                  <a:gd name="connsiteY308" fmla="*/ 106453 h 336550"/>
                  <a:gd name="connsiteX309" fmla="*/ 216870 w 338138"/>
                  <a:gd name="connsiteY309" fmla="*/ 109084 h 336550"/>
                  <a:gd name="connsiteX310" fmla="*/ 224793 w 338138"/>
                  <a:gd name="connsiteY310" fmla="*/ 122237 h 336550"/>
                  <a:gd name="connsiteX311" fmla="*/ 231394 w 338138"/>
                  <a:gd name="connsiteY311" fmla="*/ 131445 h 336550"/>
                  <a:gd name="connsiteX312" fmla="*/ 234035 w 338138"/>
                  <a:gd name="connsiteY312" fmla="*/ 134075 h 336550"/>
                  <a:gd name="connsiteX313" fmla="*/ 236676 w 338138"/>
                  <a:gd name="connsiteY313" fmla="*/ 138022 h 336550"/>
                  <a:gd name="connsiteX314" fmla="*/ 240637 w 338138"/>
                  <a:gd name="connsiteY314" fmla="*/ 140652 h 336550"/>
                  <a:gd name="connsiteX315" fmla="*/ 244598 w 338138"/>
                  <a:gd name="connsiteY315" fmla="*/ 143283 h 336550"/>
                  <a:gd name="connsiteX316" fmla="*/ 245919 w 338138"/>
                  <a:gd name="connsiteY316" fmla="*/ 143283 h 336550"/>
                  <a:gd name="connsiteX317" fmla="*/ 248559 w 338138"/>
                  <a:gd name="connsiteY317" fmla="*/ 143283 h 336550"/>
                  <a:gd name="connsiteX318" fmla="*/ 260443 w 338138"/>
                  <a:gd name="connsiteY318" fmla="*/ 140652 h 336550"/>
                  <a:gd name="connsiteX319" fmla="*/ 259122 w 338138"/>
                  <a:gd name="connsiteY319" fmla="*/ 147229 h 336550"/>
                  <a:gd name="connsiteX320" fmla="*/ 257802 w 338138"/>
                  <a:gd name="connsiteY320" fmla="*/ 151175 h 336550"/>
                  <a:gd name="connsiteX321" fmla="*/ 255161 w 338138"/>
                  <a:gd name="connsiteY321" fmla="*/ 159067 h 336550"/>
                  <a:gd name="connsiteX322" fmla="*/ 253841 w 338138"/>
                  <a:gd name="connsiteY322" fmla="*/ 161698 h 336550"/>
                  <a:gd name="connsiteX323" fmla="*/ 232715 w 338138"/>
                  <a:gd name="connsiteY323" fmla="*/ 190636 h 336550"/>
                  <a:gd name="connsiteX324" fmla="*/ 234035 w 338138"/>
                  <a:gd name="connsiteY324" fmla="*/ 191951 h 336550"/>
                  <a:gd name="connsiteX325" fmla="*/ 228754 w 338138"/>
                  <a:gd name="connsiteY325" fmla="*/ 212997 h 336550"/>
                  <a:gd name="connsiteX326" fmla="*/ 227433 w 338138"/>
                  <a:gd name="connsiteY326" fmla="*/ 215628 h 336550"/>
                  <a:gd name="connsiteX327" fmla="*/ 218191 w 338138"/>
                  <a:gd name="connsiteY327" fmla="*/ 235358 h 336550"/>
                  <a:gd name="connsiteX328" fmla="*/ 212909 w 338138"/>
                  <a:gd name="connsiteY328" fmla="*/ 239304 h 336550"/>
                  <a:gd name="connsiteX329" fmla="*/ 211589 w 338138"/>
                  <a:gd name="connsiteY329" fmla="*/ 241935 h 336550"/>
                  <a:gd name="connsiteX330" fmla="*/ 210268 w 338138"/>
                  <a:gd name="connsiteY330" fmla="*/ 245881 h 336550"/>
                  <a:gd name="connsiteX331" fmla="*/ 207628 w 338138"/>
                  <a:gd name="connsiteY331" fmla="*/ 248512 h 336550"/>
                  <a:gd name="connsiteX332" fmla="*/ 203667 w 338138"/>
                  <a:gd name="connsiteY332" fmla="*/ 253773 h 336550"/>
                  <a:gd name="connsiteX333" fmla="*/ 191783 w 338138"/>
                  <a:gd name="connsiteY333" fmla="*/ 259034 h 336550"/>
                  <a:gd name="connsiteX334" fmla="*/ 185181 w 338138"/>
                  <a:gd name="connsiteY334" fmla="*/ 259034 h 336550"/>
                  <a:gd name="connsiteX335" fmla="*/ 183861 w 338138"/>
                  <a:gd name="connsiteY335" fmla="*/ 260350 h 336550"/>
                  <a:gd name="connsiteX336" fmla="*/ 183861 w 338138"/>
                  <a:gd name="connsiteY336" fmla="*/ 261665 h 336550"/>
                  <a:gd name="connsiteX337" fmla="*/ 181220 w 338138"/>
                  <a:gd name="connsiteY337" fmla="*/ 261665 h 336550"/>
                  <a:gd name="connsiteX338" fmla="*/ 178579 w 338138"/>
                  <a:gd name="connsiteY338" fmla="*/ 260350 h 336550"/>
                  <a:gd name="connsiteX339" fmla="*/ 177259 w 338138"/>
                  <a:gd name="connsiteY339" fmla="*/ 259034 h 336550"/>
                  <a:gd name="connsiteX340" fmla="*/ 175938 w 338138"/>
                  <a:gd name="connsiteY340" fmla="*/ 257719 h 336550"/>
                  <a:gd name="connsiteX341" fmla="*/ 175938 w 338138"/>
                  <a:gd name="connsiteY341" fmla="*/ 256404 h 336550"/>
                  <a:gd name="connsiteX342" fmla="*/ 175938 w 338138"/>
                  <a:gd name="connsiteY342" fmla="*/ 255088 h 336550"/>
                  <a:gd name="connsiteX343" fmla="*/ 175938 w 338138"/>
                  <a:gd name="connsiteY343" fmla="*/ 253773 h 336550"/>
                  <a:gd name="connsiteX344" fmla="*/ 174618 w 338138"/>
                  <a:gd name="connsiteY344" fmla="*/ 251142 h 336550"/>
                  <a:gd name="connsiteX345" fmla="*/ 173298 w 338138"/>
                  <a:gd name="connsiteY345" fmla="*/ 248512 h 336550"/>
                  <a:gd name="connsiteX346" fmla="*/ 171977 w 338138"/>
                  <a:gd name="connsiteY346" fmla="*/ 245881 h 336550"/>
                  <a:gd name="connsiteX347" fmla="*/ 170657 w 338138"/>
                  <a:gd name="connsiteY347" fmla="*/ 245881 h 336550"/>
                  <a:gd name="connsiteX348" fmla="*/ 170657 w 338138"/>
                  <a:gd name="connsiteY348" fmla="*/ 244565 h 336550"/>
                  <a:gd name="connsiteX349" fmla="*/ 169336 w 338138"/>
                  <a:gd name="connsiteY349" fmla="*/ 243250 h 336550"/>
                  <a:gd name="connsiteX350" fmla="*/ 169336 w 338138"/>
                  <a:gd name="connsiteY350" fmla="*/ 241935 h 336550"/>
                  <a:gd name="connsiteX351" fmla="*/ 160094 w 338138"/>
                  <a:gd name="connsiteY351" fmla="*/ 219574 h 336550"/>
                  <a:gd name="connsiteX352" fmla="*/ 164055 w 338138"/>
                  <a:gd name="connsiteY352" fmla="*/ 205105 h 336550"/>
                  <a:gd name="connsiteX353" fmla="*/ 165375 w 338138"/>
                  <a:gd name="connsiteY353" fmla="*/ 202474 h 336550"/>
                  <a:gd name="connsiteX354" fmla="*/ 165375 w 338138"/>
                  <a:gd name="connsiteY354" fmla="*/ 198528 h 336550"/>
                  <a:gd name="connsiteX355" fmla="*/ 164055 w 338138"/>
                  <a:gd name="connsiteY355" fmla="*/ 194582 h 336550"/>
                  <a:gd name="connsiteX356" fmla="*/ 160094 w 338138"/>
                  <a:gd name="connsiteY356" fmla="*/ 185374 h 336550"/>
                  <a:gd name="connsiteX357" fmla="*/ 157453 w 338138"/>
                  <a:gd name="connsiteY357" fmla="*/ 182744 h 336550"/>
                  <a:gd name="connsiteX358" fmla="*/ 156133 w 338138"/>
                  <a:gd name="connsiteY358" fmla="*/ 180113 h 336550"/>
                  <a:gd name="connsiteX359" fmla="*/ 152172 w 338138"/>
                  <a:gd name="connsiteY359" fmla="*/ 164329 h 336550"/>
                  <a:gd name="connsiteX360" fmla="*/ 148210 w 338138"/>
                  <a:gd name="connsiteY360" fmla="*/ 160383 h 336550"/>
                  <a:gd name="connsiteX361" fmla="*/ 144249 w 338138"/>
                  <a:gd name="connsiteY361" fmla="*/ 160383 h 336550"/>
                  <a:gd name="connsiteX362" fmla="*/ 142929 w 338138"/>
                  <a:gd name="connsiteY362" fmla="*/ 159067 h 336550"/>
                  <a:gd name="connsiteX363" fmla="*/ 141609 w 338138"/>
                  <a:gd name="connsiteY363" fmla="*/ 157752 h 336550"/>
                  <a:gd name="connsiteX364" fmla="*/ 141609 w 338138"/>
                  <a:gd name="connsiteY364" fmla="*/ 156437 h 336550"/>
                  <a:gd name="connsiteX365" fmla="*/ 136327 w 338138"/>
                  <a:gd name="connsiteY365" fmla="*/ 155121 h 336550"/>
                  <a:gd name="connsiteX366" fmla="*/ 133686 w 338138"/>
                  <a:gd name="connsiteY366" fmla="*/ 156437 h 336550"/>
                  <a:gd name="connsiteX367" fmla="*/ 131046 w 338138"/>
                  <a:gd name="connsiteY367" fmla="*/ 156437 h 336550"/>
                  <a:gd name="connsiteX368" fmla="*/ 92755 w 338138"/>
                  <a:gd name="connsiteY368" fmla="*/ 145914 h 336550"/>
                  <a:gd name="connsiteX369" fmla="*/ 91434 w 338138"/>
                  <a:gd name="connsiteY369" fmla="*/ 143283 h 336550"/>
                  <a:gd name="connsiteX370" fmla="*/ 88794 w 338138"/>
                  <a:gd name="connsiteY370" fmla="*/ 140652 h 336550"/>
                  <a:gd name="connsiteX371" fmla="*/ 88794 w 338138"/>
                  <a:gd name="connsiteY371" fmla="*/ 139337 h 336550"/>
                  <a:gd name="connsiteX372" fmla="*/ 87473 w 338138"/>
                  <a:gd name="connsiteY372" fmla="*/ 139337 h 336550"/>
                  <a:gd name="connsiteX373" fmla="*/ 88794 w 338138"/>
                  <a:gd name="connsiteY373" fmla="*/ 136706 h 336550"/>
                  <a:gd name="connsiteX374" fmla="*/ 88794 w 338138"/>
                  <a:gd name="connsiteY374" fmla="*/ 134075 h 336550"/>
                  <a:gd name="connsiteX375" fmla="*/ 88794 w 338138"/>
                  <a:gd name="connsiteY375" fmla="*/ 132760 h 336550"/>
                  <a:gd name="connsiteX376" fmla="*/ 88794 w 338138"/>
                  <a:gd name="connsiteY376" fmla="*/ 131445 h 336550"/>
                  <a:gd name="connsiteX377" fmla="*/ 101997 w 338138"/>
                  <a:gd name="connsiteY377" fmla="*/ 103822 h 336550"/>
                  <a:gd name="connsiteX378" fmla="*/ 105958 w 338138"/>
                  <a:gd name="connsiteY378" fmla="*/ 101192 h 336550"/>
                  <a:gd name="connsiteX379" fmla="*/ 113881 w 338138"/>
                  <a:gd name="connsiteY379" fmla="*/ 95930 h 336550"/>
                  <a:gd name="connsiteX380" fmla="*/ 115201 w 338138"/>
                  <a:gd name="connsiteY380" fmla="*/ 93299 h 336550"/>
                  <a:gd name="connsiteX381" fmla="*/ 125764 w 338138"/>
                  <a:gd name="connsiteY381" fmla="*/ 84092 h 336550"/>
                  <a:gd name="connsiteX382" fmla="*/ 144249 w 338138"/>
                  <a:gd name="connsiteY382" fmla="*/ 81461 h 336550"/>
                  <a:gd name="connsiteX383" fmla="*/ 148210 w 338138"/>
                  <a:gd name="connsiteY383" fmla="*/ 81461 h 336550"/>
                  <a:gd name="connsiteX384" fmla="*/ 161414 w 338138"/>
                  <a:gd name="connsiteY384" fmla="*/ 82777 h 336550"/>
                  <a:gd name="connsiteX385" fmla="*/ 168016 w 338138"/>
                  <a:gd name="connsiteY385" fmla="*/ 91984 h 336550"/>
                  <a:gd name="connsiteX386" fmla="*/ 170657 w 338138"/>
                  <a:gd name="connsiteY386" fmla="*/ 91984 h 336550"/>
                  <a:gd name="connsiteX387" fmla="*/ 174618 w 338138"/>
                  <a:gd name="connsiteY387" fmla="*/ 93299 h 336550"/>
                  <a:gd name="connsiteX388" fmla="*/ 175938 w 338138"/>
                  <a:gd name="connsiteY388" fmla="*/ 94615 h 336550"/>
                  <a:gd name="connsiteX389" fmla="*/ 179899 w 338138"/>
                  <a:gd name="connsiteY389" fmla="*/ 95930 h 336550"/>
                  <a:gd name="connsiteX390" fmla="*/ 179899 w 338138"/>
                  <a:gd name="connsiteY390" fmla="*/ 94615 h 336550"/>
                  <a:gd name="connsiteX391" fmla="*/ 179899 w 338138"/>
                  <a:gd name="connsiteY391" fmla="*/ 91984 h 336550"/>
                  <a:gd name="connsiteX392" fmla="*/ 181220 w 338138"/>
                  <a:gd name="connsiteY392" fmla="*/ 90669 h 336550"/>
                  <a:gd name="connsiteX393" fmla="*/ 183861 w 338138"/>
                  <a:gd name="connsiteY393" fmla="*/ 90669 h 336550"/>
                  <a:gd name="connsiteX394" fmla="*/ 186501 w 338138"/>
                  <a:gd name="connsiteY394" fmla="*/ 90669 h 336550"/>
                  <a:gd name="connsiteX395" fmla="*/ 198385 w 338138"/>
                  <a:gd name="connsiteY395" fmla="*/ 94615 h 336550"/>
                  <a:gd name="connsiteX396" fmla="*/ 211589 w 338138"/>
                  <a:gd name="connsiteY396" fmla="*/ 84092 h 336550"/>
                  <a:gd name="connsiteX397" fmla="*/ 189142 w 338138"/>
                  <a:gd name="connsiteY397" fmla="*/ 74884 h 336550"/>
                  <a:gd name="connsiteX398" fmla="*/ 187822 w 338138"/>
                  <a:gd name="connsiteY398" fmla="*/ 76200 h 336550"/>
                  <a:gd name="connsiteX399" fmla="*/ 187822 w 338138"/>
                  <a:gd name="connsiteY399" fmla="*/ 78830 h 336550"/>
                  <a:gd name="connsiteX400" fmla="*/ 186501 w 338138"/>
                  <a:gd name="connsiteY400" fmla="*/ 82777 h 336550"/>
                  <a:gd name="connsiteX401" fmla="*/ 183861 w 338138"/>
                  <a:gd name="connsiteY401" fmla="*/ 81461 h 336550"/>
                  <a:gd name="connsiteX402" fmla="*/ 165375 w 338138"/>
                  <a:gd name="connsiteY402" fmla="*/ 65677 h 336550"/>
                  <a:gd name="connsiteX403" fmla="*/ 178579 w 338138"/>
                  <a:gd name="connsiteY403" fmla="*/ 81461 h 336550"/>
                  <a:gd name="connsiteX404" fmla="*/ 173298 w 338138"/>
                  <a:gd name="connsiteY404" fmla="*/ 82777 h 336550"/>
                  <a:gd name="connsiteX405" fmla="*/ 158773 w 338138"/>
                  <a:gd name="connsiteY405" fmla="*/ 68308 h 336550"/>
                  <a:gd name="connsiteX406" fmla="*/ 156133 w 338138"/>
                  <a:gd name="connsiteY406" fmla="*/ 68308 h 336550"/>
                  <a:gd name="connsiteX407" fmla="*/ 152172 w 338138"/>
                  <a:gd name="connsiteY407" fmla="*/ 69623 h 336550"/>
                  <a:gd name="connsiteX408" fmla="*/ 148210 w 338138"/>
                  <a:gd name="connsiteY408" fmla="*/ 70938 h 336550"/>
                  <a:gd name="connsiteX409" fmla="*/ 145570 w 338138"/>
                  <a:gd name="connsiteY409" fmla="*/ 73569 h 336550"/>
                  <a:gd name="connsiteX410" fmla="*/ 142929 w 338138"/>
                  <a:gd name="connsiteY410" fmla="*/ 74884 h 336550"/>
                  <a:gd name="connsiteX411" fmla="*/ 137647 w 338138"/>
                  <a:gd name="connsiteY411" fmla="*/ 78830 h 336550"/>
                  <a:gd name="connsiteX412" fmla="*/ 119162 w 338138"/>
                  <a:gd name="connsiteY412" fmla="*/ 78830 h 336550"/>
                  <a:gd name="connsiteX413" fmla="*/ 119162 w 338138"/>
                  <a:gd name="connsiteY413" fmla="*/ 73569 h 336550"/>
                  <a:gd name="connsiteX414" fmla="*/ 138968 w 338138"/>
                  <a:gd name="connsiteY414" fmla="*/ 66992 h 336550"/>
                  <a:gd name="connsiteX415" fmla="*/ 138968 w 338138"/>
                  <a:gd name="connsiteY415" fmla="*/ 60415 h 336550"/>
                  <a:gd name="connsiteX416" fmla="*/ 142929 w 338138"/>
                  <a:gd name="connsiteY416" fmla="*/ 60415 h 336550"/>
                  <a:gd name="connsiteX417" fmla="*/ 158773 w 338138"/>
                  <a:gd name="connsiteY417" fmla="*/ 52523 h 336550"/>
                  <a:gd name="connsiteX418" fmla="*/ 161414 w 338138"/>
                  <a:gd name="connsiteY418" fmla="*/ 52523 h 336550"/>
                  <a:gd name="connsiteX419" fmla="*/ 164055 w 338138"/>
                  <a:gd name="connsiteY419" fmla="*/ 47262 h 336550"/>
                  <a:gd name="connsiteX420" fmla="*/ 164055 w 338138"/>
                  <a:gd name="connsiteY420" fmla="*/ 49893 h 336550"/>
                  <a:gd name="connsiteX421" fmla="*/ 165375 w 338138"/>
                  <a:gd name="connsiteY421" fmla="*/ 51208 h 336550"/>
                  <a:gd name="connsiteX422" fmla="*/ 164055 w 338138"/>
                  <a:gd name="connsiteY422" fmla="*/ 51208 h 336550"/>
                  <a:gd name="connsiteX423" fmla="*/ 177259 w 338138"/>
                  <a:gd name="connsiteY423" fmla="*/ 45947 h 336550"/>
                  <a:gd name="connsiteX424" fmla="*/ 178579 w 338138"/>
                  <a:gd name="connsiteY424" fmla="*/ 47262 h 336550"/>
                  <a:gd name="connsiteX425" fmla="*/ 179899 w 338138"/>
                  <a:gd name="connsiteY425" fmla="*/ 43316 h 336550"/>
                  <a:gd name="connsiteX426" fmla="*/ 183861 w 338138"/>
                  <a:gd name="connsiteY426" fmla="*/ 42000 h 336550"/>
                  <a:gd name="connsiteX427" fmla="*/ 185181 w 338138"/>
                  <a:gd name="connsiteY427" fmla="*/ 40685 h 336550"/>
                  <a:gd name="connsiteX428" fmla="*/ 181220 w 338138"/>
                  <a:gd name="connsiteY428" fmla="*/ 42000 h 336550"/>
                  <a:gd name="connsiteX429" fmla="*/ 177259 w 338138"/>
                  <a:gd name="connsiteY429" fmla="*/ 43316 h 336550"/>
                  <a:gd name="connsiteX430" fmla="*/ 178579 w 338138"/>
                  <a:gd name="connsiteY430" fmla="*/ 39370 h 336550"/>
                  <a:gd name="connsiteX431" fmla="*/ 174618 w 338138"/>
                  <a:gd name="connsiteY431" fmla="*/ 40685 h 336550"/>
                  <a:gd name="connsiteX432" fmla="*/ 171977 w 338138"/>
                  <a:gd name="connsiteY432" fmla="*/ 43316 h 336550"/>
                  <a:gd name="connsiteX433" fmla="*/ 168016 w 338138"/>
                  <a:gd name="connsiteY433" fmla="*/ 51208 h 336550"/>
                  <a:gd name="connsiteX434" fmla="*/ 165375 w 338138"/>
                  <a:gd name="connsiteY434" fmla="*/ 48577 h 336550"/>
                  <a:gd name="connsiteX435" fmla="*/ 164055 w 338138"/>
                  <a:gd name="connsiteY435" fmla="*/ 47262 h 336550"/>
                  <a:gd name="connsiteX436" fmla="*/ 160094 w 338138"/>
                  <a:gd name="connsiteY436" fmla="*/ 45947 h 336550"/>
                  <a:gd name="connsiteX437" fmla="*/ 165375 w 338138"/>
                  <a:gd name="connsiteY437" fmla="*/ 40685 h 336550"/>
                  <a:gd name="connsiteX438" fmla="*/ 168016 w 338138"/>
                  <a:gd name="connsiteY438" fmla="*/ 39370 h 336550"/>
                  <a:gd name="connsiteX439" fmla="*/ 170657 w 338138"/>
                  <a:gd name="connsiteY439" fmla="*/ 38054 h 336550"/>
                  <a:gd name="connsiteX440" fmla="*/ 187822 w 338138"/>
                  <a:gd name="connsiteY440" fmla="*/ 35424 h 336550"/>
                  <a:gd name="connsiteX441" fmla="*/ 183861 w 338138"/>
                  <a:gd name="connsiteY441" fmla="*/ 36739 h 336550"/>
                  <a:gd name="connsiteX442" fmla="*/ 187822 w 338138"/>
                  <a:gd name="connsiteY442" fmla="*/ 36739 h 336550"/>
                  <a:gd name="connsiteX443" fmla="*/ 190463 w 338138"/>
                  <a:gd name="connsiteY443" fmla="*/ 34108 h 336550"/>
                  <a:gd name="connsiteX444" fmla="*/ 187822 w 338138"/>
                  <a:gd name="connsiteY444" fmla="*/ 34108 h 336550"/>
                  <a:gd name="connsiteX445" fmla="*/ 190463 w 338138"/>
                  <a:gd name="connsiteY445" fmla="*/ 32793 h 336550"/>
                  <a:gd name="connsiteX446" fmla="*/ 187822 w 338138"/>
                  <a:gd name="connsiteY446" fmla="*/ 32793 h 336550"/>
                  <a:gd name="connsiteX447" fmla="*/ 189915 w 338138"/>
                  <a:gd name="connsiteY447" fmla="*/ 31750 h 336550"/>
                  <a:gd name="connsiteX448" fmla="*/ 190463 w 338138"/>
                  <a:gd name="connsiteY448" fmla="*/ 31477 h 336550"/>
                  <a:gd name="connsiteX449" fmla="*/ 169336 w 338138"/>
                  <a:gd name="connsiteY449" fmla="*/ 30162 h 336550"/>
                  <a:gd name="connsiteX450" fmla="*/ 169069 w 338138"/>
                  <a:gd name="connsiteY450" fmla="*/ 0 h 336550"/>
                  <a:gd name="connsiteX451" fmla="*/ 338138 w 338138"/>
                  <a:gd name="connsiteY451" fmla="*/ 168275 h 336550"/>
                  <a:gd name="connsiteX452" fmla="*/ 169069 w 338138"/>
                  <a:gd name="connsiteY452" fmla="*/ 336550 h 336550"/>
                  <a:gd name="connsiteX453" fmla="*/ 0 w 338138"/>
                  <a:gd name="connsiteY453" fmla="*/ 168275 h 336550"/>
                  <a:gd name="connsiteX454" fmla="*/ 169069 w 338138"/>
                  <a:gd name="connsiteY454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</a:cxnLst>
                <a:rect l="l" t="t" r="r" b="b"/>
                <a:pathLst>
                  <a:path w="338138" h="336550">
                    <a:moveTo>
                      <a:pt x="256117" y="200025"/>
                    </a:moveTo>
                    <a:cubicBezTo>
                      <a:pt x="256117" y="200025"/>
                      <a:pt x="256117" y="200025"/>
                      <a:pt x="257440" y="201324"/>
                    </a:cubicBezTo>
                    <a:cubicBezTo>
                      <a:pt x="257440" y="201324"/>
                      <a:pt x="257440" y="201324"/>
                      <a:pt x="258763" y="202623"/>
                    </a:cubicBezTo>
                    <a:cubicBezTo>
                      <a:pt x="258763" y="203922"/>
                      <a:pt x="258763" y="203922"/>
                      <a:pt x="258763" y="203922"/>
                    </a:cubicBezTo>
                    <a:lnTo>
                      <a:pt x="258763" y="205221"/>
                    </a:lnTo>
                    <a:cubicBezTo>
                      <a:pt x="258763" y="205221"/>
                      <a:pt x="258763" y="205221"/>
                      <a:pt x="258763" y="206520"/>
                    </a:cubicBezTo>
                    <a:cubicBezTo>
                      <a:pt x="258763" y="206520"/>
                      <a:pt x="258763" y="206520"/>
                      <a:pt x="257440" y="207819"/>
                    </a:cubicBezTo>
                    <a:cubicBezTo>
                      <a:pt x="257440" y="207819"/>
                      <a:pt x="257440" y="207819"/>
                      <a:pt x="254794" y="216911"/>
                    </a:cubicBezTo>
                    <a:cubicBezTo>
                      <a:pt x="254794" y="216911"/>
                      <a:pt x="254794" y="216911"/>
                      <a:pt x="246857" y="233796"/>
                    </a:cubicBezTo>
                    <a:cubicBezTo>
                      <a:pt x="246857" y="233796"/>
                      <a:pt x="246857" y="233796"/>
                      <a:pt x="245534" y="240290"/>
                    </a:cubicBezTo>
                    <a:cubicBezTo>
                      <a:pt x="245534" y="240290"/>
                      <a:pt x="245534" y="240290"/>
                      <a:pt x="241565" y="242888"/>
                    </a:cubicBezTo>
                    <a:cubicBezTo>
                      <a:pt x="241565" y="242888"/>
                      <a:pt x="241565" y="242888"/>
                      <a:pt x="237596" y="241589"/>
                    </a:cubicBezTo>
                    <a:cubicBezTo>
                      <a:pt x="237596" y="241589"/>
                      <a:pt x="237596" y="241589"/>
                      <a:pt x="236273" y="238992"/>
                    </a:cubicBezTo>
                    <a:cubicBezTo>
                      <a:pt x="236273" y="238992"/>
                      <a:pt x="236273" y="238992"/>
                      <a:pt x="234950" y="237693"/>
                    </a:cubicBezTo>
                    <a:cubicBezTo>
                      <a:pt x="234950" y="237693"/>
                      <a:pt x="234950" y="237693"/>
                      <a:pt x="236273" y="235095"/>
                    </a:cubicBezTo>
                    <a:cubicBezTo>
                      <a:pt x="236273" y="235095"/>
                      <a:pt x="236273" y="235095"/>
                      <a:pt x="236273" y="233796"/>
                    </a:cubicBezTo>
                    <a:cubicBezTo>
                      <a:pt x="236273" y="233796"/>
                      <a:pt x="236273" y="233796"/>
                      <a:pt x="238919" y="226003"/>
                    </a:cubicBezTo>
                    <a:cubicBezTo>
                      <a:pt x="238919" y="226003"/>
                      <a:pt x="238919" y="226003"/>
                      <a:pt x="238919" y="218210"/>
                    </a:cubicBezTo>
                    <a:cubicBezTo>
                      <a:pt x="238919" y="218210"/>
                      <a:pt x="238919" y="218210"/>
                      <a:pt x="238919" y="216911"/>
                    </a:cubicBezTo>
                    <a:cubicBezTo>
                      <a:pt x="238919" y="216911"/>
                      <a:pt x="238919" y="216911"/>
                      <a:pt x="240242" y="215612"/>
                    </a:cubicBezTo>
                    <a:cubicBezTo>
                      <a:pt x="240242" y="215612"/>
                      <a:pt x="240242" y="215612"/>
                      <a:pt x="240242" y="214313"/>
                    </a:cubicBezTo>
                    <a:cubicBezTo>
                      <a:pt x="240242" y="214313"/>
                      <a:pt x="240242" y="214313"/>
                      <a:pt x="246857" y="210416"/>
                    </a:cubicBezTo>
                    <a:cubicBezTo>
                      <a:pt x="246857" y="210416"/>
                      <a:pt x="246857" y="210416"/>
                      <a:pt x="253471" y="202623"/>
                    </a:cubicBezTo>
                    <a:cubicBezTo>
                      <a:pt x="253471" y="202623"/>
                      <a:pt x="253471" y="202623"/>
                      <a:pt x="253471" y="201324"/>
                    </a:cubicBezTo>
                    <a:cubicBezTo>
                      <a:pt x="253471" y="201324"/>
                      <a:pt x="253471" y="201324"/>
                      <a:pt x="256117" y="200025"/>
                    </a:cubicBezTo>
                    <a:close/>
                    <a:moveTo>
                      <a:pt x="300038" y="171450"/>
                    </a:moveTo>
                    <a:lnTo>
                      <a:pt x="301625" y="171450"/>
                    </a:lnTo>
                    <a:lnTo>
                      <a:pt x="298450" y="176213"/>
                    </a:lnTo>
                    <a:lnTo>
                      <a:pt x="296863" y="177800"/>
                    </a:lnTo>
                    <a:lnTo>
                      <a:pt x="295275" y="177800"/>
                    </a:lnTo>
                    <a:lnTo>
                      <a:pt x="295275" y="176213"/>
                    </a:lnTo>
                    <a:lnTo>
                      <a:pt x="296863" y="174625"/>
                    </a:lnTo>
                    <a:lnTo>
                      <a:pt x="298450" y="173038"/>
                    </a:lnTo>
                    <a:close/>
                    <a:moveTo>
                      <a:pt x="293688" y="171450"/>
                    </a:moveTo>
                    <a:lnTo>
                      <a:pt x="296863" y="171450"/>
                    </a:lnTo>
                    <a:lnTo>
                      <a:pt x="293688" y="174625"/>
                    </a:lnTo>
                    <a:lnTo>
                      <a:pt x="292100" y="174625"/>
                    </a:lnTo>
                    <a:lnTo>
                      <a:pt x="292100" y="173038"/>
                    </a:lnTo>
                    <a:close/>
                    <a:moveTo>
                      <a:pt x="303946" y="169998"/>
                    </a:moveTo>
                    <a:lnTo>
                      <a:pt x="303457" y="173083"/>
                    </a:lnTo>
                    <a:lnTo>
                      <a:pt x="303213" y="174625"/>
                    </a:lnTo>
                    <a:cubicBezTo>
                      <a:pt x="303213" y="174625"/>
                      <a:pt x="303213" y="174625"/>
                      <a:pt x="303213" y="173288"/>
                    </a:cubicBezTo>
                    <a:cubicBezTo>
                      <a:pt x="303213" y="173288"/>
                      <a:pt x="303213" y="173288"/>
                      <a:pt x="303213" y="171952"/>
                    </a:cubicBezTo>
                    <a:cubicBezTo>
                      <a:pt x="303213" y="171952"/>
                      <a:pt x="303213" y="171952"/>
                      <a:pt x="303213" y="170615"/>
                    </a:cubicBezTo>
                    <a:close/>
                    <a:moveTo>
                      <a:pt x="288926" y="169862"/>
                    </a:moveTo>
                    <a:cubicBezTo>
                      <a:pt x="288926" y="169862"/>
                      <a:pt x="288926" y="169862"/>
                      <a:pt x="290513" y="169862"/>
                    </a:cubicBezTo>
                    <a:cubicBezTo>
                      <a:pt x="290513" y="169862"/>
                      <a:pt x="290513" y="169862"/>
                      <a:pt x="293688" y="169862"/>
                    </a:cubicBezTo>
                    <a:cubicBezTo>
                      <a:pt x="293688" y="169862"/>
                      <a:pt x="293688" y="169862"/>
                      <a:pt x="293688" y="170656"/>
                    </a:cubicBezTo>
                    <a:cubicBezTo>
                      <a:pt x="293688" y="170656"/>
                      <a:pt x="293688" y="170656"/>
                      <a:pt x="292101" y="171450"/>
                    </a:cubicBezTo>
                    <a:cubicBezTo>
                      <a:pt x="292101" y="171450"/>
                      <a:pt x="292101" y="171450"/>
                      <a:pt x="290513" y="171450"/>
                    </a:cubicBezTo>
                    <a:cubicBezTo>
                      <a:pt x="290513" y="171450"/>
                      <a:pt x="290513" y="171450"/>
                      <a:pt x="288926" y="171450"/>
                    </a:cubicBezTo>
                    <a:cubicBezTo>
                      <a:pt x="288926" y="171450"/>
                      <a:pt x="288926" y="171450"/>
                      <a:pt x="287338" y="170656"/>
                    </a:cubicBezTo>
                    <a:cubicBezTo>
                      <a:pt x="287338" y="170656"/>
                      <a:pt x="287338" y="170656"/>
                      <a:pt x="288926" y="169862"/>
                    </a:cubicBezTo>
                    <a:close/>
                    <a:moveTo>
                      <a:pt x="304800" y="164600"/>
                    </a:moveTo>
                    <a:lnTo>
                      <a:pt x="304800" y="165267"/>
                    </a:lnTo>
                    <a:cubicBezTo>
                      <a:pt x="304800" y="166604"/>
                      <a:pt x="304800" y="166604"/>
                      <a:pt x="304800" y="166604"/>
                    </a:cubicBezTo>
                    <a:cubicBezTo>
                      <a:pt x="304800" y="167941"/>
                      <a:pt x="304800" y="167941"/>
                      <a:pt x="304800" y="167941"/>
                    </a:cubicBezTo>
                    <a:cubicBezTo>
                      <a:pt x="304800" y="169278"/>
                      <a:pt x="304800" y="169278"/>
                      <a:pt x="304800" y="169278"/>
                    </a:cubicBezTo>
                    <a:lnTo>
                      <a:pt x="303946" y="169998"/>
                    </a:lnTo>
                    <a:close/>
                    <a:moveTo>
                      <a:pt x="301626" y="149225"/>
                    </a:moveTo>
                    <a:lnTo>
                      <a:pt x="303213" y="149225"/>
                    </a:lnTo>
                    <a:cubicBezTo>
                      <a:pt x="303213" y="149225"/>
                      <a:pt x="303213" y="149225"/>
                      <a:pt x="304800" y="150562"/>
                    </a:cubicBezTo>
                    <a:cubicBezTo>
                      <a:pt x="304800" y="150562"/>
                      <a:pt x="304800" y="150562"/>
                      <a:pt x="304800" y="151899"/>
                    </a:cubicBezTo>
                    <a:cubicBezTo>
                      <a:pt x="304800" y="151899"/>
                      <a:pt x="304800" y="151899"/>
                      <a:pt x="304800" y="154573"/>
                    </a:cubicBezTo>
                    <a:lnTo>
                      <a:pt x="305656" y="153133"/>
                    </a:lnTo>
                    <a:lnTo>
                      <a:pt x="306128" y="156215"/>
                    </a:lnTo>
                    <a:lnTo>
                      <a:pt x="304800" y="164600"/>
                    </a:lnTo>
                    <a:lnTo>
                      <a:pt x="304800" y="162594"/>
                    </a:lnTo>
                    <a:cubicBezTo>
                      <a:pt x="304800" y="162594"/>
                      <a:pt x="304800" y="162594"/>
                      <a:pt x="304800" y="161257"/>
                    </a:cubicBezTo>
                    <a:cubicBezTo>
                      <a:pt x="304800" y="161257"/>
                      <a:pt x="304800" y="161257"/>
                      <a:pt x="304800" y="159920"/>
                    </a:cubicBezTo>
                    <a:cubicBezTo>
                      <a:pt x="304800" y="159920"/>
                      <a:pt x="304800" y="159920"/>
                      <a:pt x="304800" y="158583"/>
                    </a:cubicBezTo>
                    <a:cubicBezTo>
                      <a:pt x="304800" y="158583"/>
                      <a:pt x="304800" y="158583"/>
                      <a:pt x="303213" y="158583"/>
                    </a:cubicBezTo>
                    <a:cubicBezTo>
                      <a:pt x="303213" y="158583"/>
                      <a:pt x="303213" y="158583"/>
                      <a:pt x="303213" y="157246"/>
                    </a:cubicBezTo>
                    <a:cubicBezTo>
                      <a:pt x="303213" y="157246"/>
                      <a:pt x="303213" y="157246"/>
                      <a:pt x="303213" y="155909"/>
                    </a:cubicBezTo>
                    <a:cubicBezTo>
                      <a:pt x="303213" y="155909"/>
                      <a:pt x="303213" y="155909"/>
                      <a:pt x="303213" y="154573"/>
                    </a:cubicBezTo>
                    <a:cubicBezTo>
                      <a:pt x="303213" y="154573"/>
                      <a:pt x="303213" y="154573"/>
                      <a:pt x="301625" y="154573"/>
                    </a:cubicBezTo>
                    <a:cubicBezTo>
                      <a:pt x="301625" y="154573"/>
                      <a:pt x="301625" y="154573"/>
                      <a:pt x="301625" y="153236"/>
                    </a:cubicBezTo>
                    <a:cubicBezTo>
                      <a:pt x="301625" y="153236"/>
                      <a:pt x="301625" y="153236"/>
                      <a:pt x="301625" y="151899"/>
                    </a:cubicBezTo>
                    <a:lnTo>
                      <a:pt x="301625" y="150812"/>
                    </a:lnTo>
                    <a:lnTo>
                      <a:pt x="301626" y="150813"/>
                    </a:lnTo>
                    <a:lnTo>
                      <a:pt x="301626" y="149226"/>
                    </a:lnTo>
                    <a:close/>
                    <a:moveTo>
                      <a:pt x="298450" y="147637"/>
                    </a:moveTo>
                    <a:cubicBezTo>
                      <a:pt x="298450" y="147637"/>
                      <a:pt x="298450" y="147637"/>
                      <a:pt x="298450" y="148907"/>
                    </a:cubicBezTo>
                    <a:cubicBezTo>
                      <a:pt x="298450" y="148907"/>
                      <a:pt x="298450" y="148907"/>
                      <a:pt x="298450" y="150177"/>
                    </a:cubicBezTo>
                    <a:cubicBezTo>
                      <a:pt x="298450" y="150177"/>
                      <a:pt x="298450" y="150177"/>
                      <a:pt x="297180" y="150177"/>
                    </a:cubicBezTo>
                    <a:cubicBezTo>
                      <a:pt x="297180" y="150177"/>
                      <a:pt x="297180" y="150177"/>
                      <a:pt x="295910" y="150177"/>
                    </a:cubicBezTo>
                    <a:lnTo>
                      <a:pt x="294640" y="150177"/>
                    </a:lnTo>
                    <a:cubicBezTo>
                      <a:pt x="294640" y="150177"/>
                      <a:pt x="294640" y="150177"/>
                      <a:pt x="294640" y="152717"/>
                    </a:cubicBezTo>
                    <a:cubicBezTo>
                      <a:pt x="294640" y="152717"/>
                      <a:pt x="294640" y="152717"/>
                      <a:pt x="294640" y="153987"/>
                    </a:cubicBezTo>
                    <a:cubicBezTo>
                      <a:pt x="294640" y="153987"/>
                      <a:pt x="294640" y="153987"/>
                      <a:pt x="295910" y="155257"/>
                    </a:cubicBezTo>
                    <a:cubicBezTo>
                      <a:pt x="295910" y="155257"/>
                      <a:pt x="295910" y="155257"/>
                      <a:pt x="295910" y="153987"/>
                    </a:cubicBezTo>
                    <a:cubicBezTo>
                      <a:pt x="295910" y="153987"/>
                      <a:pt x="295910" y="153987"/>
                      <a:pt x="297180" y="152717"/>
                    </a:cubicBezTo>
                    <a:cubicBezTo>
                      <a:pt x="297180" y="152717"/>
                      <a:pt x="297180" y="152717"/>
                      <a:pt x="297180" y="153987"/>
                    </a:cubicBezTo>
                    <a:cubicBezTo>
                      <a:pt x="297180" y="153987"/>
                      <a:pt x="297180" y="153987"/>
                      <a:pt x="295910" y="156527"/>
                    </a:cubicBezTo>
                    <a:cubicBezTo>
                      <a:pt x="295910" y="156527"/>
                      <a:pt x="295910" y="156527"/>
                      <a:pt x="295910" y="157797"/>
                    </a:cubicBezTo>
                    <a:cubicBezTo>
                      <a:pt x="295910" y="157797"/>
                      <a:pt x="295910" y="157797"/>
                      <a:pt x="297180" y="160337"/>
                    </a:cubicBezTo>
                    <a:cubicBezTo>
                      <a:pt x="297180" y="160337"/>
                      <a:pt x="297180" y="160337"/>
                      <a:pt x="297180" y="162877"/>
                    </a:cubicBezTo>
                    <a:cubicBezTo>
                      <a:pt x="297180" y="162877"/>
                      <a:pt x="297180" y="162877"/>
                      <a:pt x="295910" y="164147"/>
                    </a:cubicBezTo>
                    <a:cubicBezTo>
                      <a:pt x="295910" y="164147"/>
                      <a:pt x="295910" y="164147"/>
                      <a:pt x="294640" y="162877"/>
                    </a:cubicBezTo>
                    <a:lnTo>
                      <a:pt x="294640" y="165417"/>
                    </a:lnTo>
                    <a:cubicBezTo>
                      <a:pt x="294640" y="165417"/>
                      <a:pt x="294640" y="165417"/>
                      <a:pt x="293370" y="166687"/>
                    </a:cubicBezTo>
                    <a:cubicBezTo>
                      <a:pt x="293370" y="166687"/>
                      <a:pt x="293370" y="166687"/>
                      <a:pt x="293370" y="165417"/>
                    </a:cubicBezTo>
                    <a:cubicBezTo>
                      <a:pt x="293370" y="165417"/>
                      <a:pt x="293370" y="165417"/>
                      <a:pt x="293370" y="162877"/>
                    </a:cubicBezTo>
                    <a:cubicBezTo>
                      <a:pt x="293370" y="162877"/>
                      <a:pt x="293370" y="162877"/>
                      <a:pt x="293370" y="161607"/>
                    </a:cubicBezTo>
                    <a:cubicBezTo>
                      <a:pt x="293370" y="161607"/>
                      <a:pt x="293370" y="161607"/>
                      <a:pt x="292100" y="159067"/>
                    </a:cubicBezTo>
                    <a:cubicBezTo>
                      <a:pt x="292100" y="159067"/>
                      <a:pt x="292100" y="159067"/>
                      <a:pt x="293370" y="157797"/>
                    </a:cubicBezTo>
                    <a:cubicBezTo>
                      <a:pt x="293370" y="157797"/>
                      <a:pt x="293370" y="157797"/>
                      <a:pt x="293370" y="155257"/>
                    </a:cubicBezTo>
                    <a:cubicBezTo>
                      <a:pt x="293370" y="155257"/>
                      <a:pt x="293370" y="155257"/>
                      <a:pt x="293370" y="153987"/>
                    </a:cubicBezTo>
                    <a:cubicBezTo>
                      <a:pt x="293370" y="153987"/>
                      <a:pt x="293370" y="153987"/>
                      <a:pt x="293370" y="151447"/>
                    </a:cubicBezTo>
                    <a:cubicBezTo>
                      <a:pt x="293370" y="151447"/>
                      <a:pt x="293370" y="151447"/>
                      <a:pt x="293370" y="148907"/>
                    </a:cubicBezTo>
                    <a:cubicBezTo>
                      <a:pt x="293370" y="148907"/>
                      <a:pt x="293370" y="148907"/>
                      <a:pt x="294640" y="148907"/>
                    </a:cubicBezTo>
                    <a:cubicBezTo>
                      <a:pt x="295910" y="147637"/>
                      <a:pt x="297180" y="147637"/>
                      <a:pt x="298450" y="147637"/>
                    </a:cubicBezTo>
                    <a:close/>
                    <a:moveTo>
                      <a:pt x="300038" y="139700"/>
                    </a:moveTo>
                    <a:lnTo>
                      <a:pt x="301626" y="139700"/>
                    </a:lnTo>
                    <a:lnTo>
                      <a:pt x="301626" y="141288"/>
                    </a:lnTo>
                    <a:lnTo>
                      <a:pt x="301626" y="142875"/>
                    </a:lnTo>
                    <a:lnTo>
                      <a:pt x="301626" y="146051"/>
                    </a:lnTo>
                    <a:lnTo>
                      <a:pt x="301626" y="147638"/>
                    </a:lnTo>
                    <a:lnTo>
                      <a:pt x="301626" y="149225"/>
                    </a:lnTo>
                    <a:lnTo>
                      <a:pt x="301625" y="149225"/>
                    </a:lnTo>
                    <a:cubicBezTo>
                      <a:pt x="301625" y="150562"/>
                      <a:pt x="301625" y="150562"/>
                      <a:pt x="301625" y="150562"/>
                    </a:cubicBezTo>
                    <a:lnTo>
                      <a:pt x="301625" y="150812"/>
                    </a:lnTo>
                    <a:lnTo>
                      <a:pt x="300038" y="149226"/>
                    </a:lnTo>
                    <a:lnTo>
                      <a:pt x="300038" y="147638"/>
                    </a:lnTo>
                    <a:lnTo>
                      <a:pt x="300038" y="144463"/>
                    </a:lnTo>
                    <a:lnTo>
                      <a:pt x="300038" y="141288"/>
                    </a:lnTo>
                    <a:close/>
                    <a:moveTo>
                      <a:pt x="287338" y="131762"/>
                    </a:moveTo>
                    <a:cubicBezTo>
                      <a:pt x="287338" y="131762"/>
                      <a:pt x="287338" y="131762"/>
                      <a:pt x="292101" y="134484"/>
                    </a:cubicBezTo>
                    <a:cubicBezTo>
                      <a:pt x="292101" y="134484"/>
                      <a:pt x="292101" y="134484"/>
                      <a:pt x="292101" y="135844"/>
                    </a:cubicBezTo>
                    <a:cubicBezTo>
                      <a:pt x="292101" y="135844"/>
                      <a:pt x="292101" y="135844"/>
                      <a:pt x="290513" y="138566"/>
                    </a:cubicBezTo>
                    <a:cubicBezTo>
                      <a:pt x="290513" y="138566"/>
                      <a:pt x="290513" y="138566"/>
                      <a:pt x="290513" y="139927"/>
                    </a:cubicBezTo>
                    <a:cubicBezTo>
                      <a:pt x="290513" y="139927"/>
                      <a:pt x="290513" y="139927"/>
                      <a:pt x="290513" y="142648"/>
                    </a:cubicBezTo>
                    <a:cubicBezTo>
                      <a:pt x="290513" y="142648"/>
                      <a:pt x="290513" y="142648"/>
                      <a:pt x="292101" y="144009"/>
                    </a:cubicBezTo>
                    <a:cubicBezTo>
                      <a:pt x="292101" y="144009"/>
                      <a:pt x="292101" y="144009"/>
                      <a:pt x="293688" y="145369"/>
                    </a:cubicBezTo>
                    <a:cubicBezTo>
                      <a:pt x="293688" y="145369"/>
                      <a:pt x="293688" y="145369"/>
                      <a:pt x="292101" y="146730"/>
                    </a:cubicBezTo>
                    <a:cubicBezTo>
                      <a:pt x="292101" y="146730"/>
                      <a:pt x="292101" y="146730"/>
                      <a:pt x="292101" y="148091"/>
                    </a:cubicBezTo>
                    <a:cubicBezTo>
                      <a:pt x="292101" y="148091"/>
                      <a:pt x="292101" y="148091"/>
                      <a:pt x="290513" y="150812"/>
                    </a:cubicBezTo>
                    <a:cubicBezTo>
                      <a:pt x="290513" y="150812"/>
                      <a:pt x="290513" y="150812"/>
                      <a:pt x="290513" y="152173"/>
                    </a:cubicBezTo>
                    <a:cubicBezTo>
                      <a:pt x="290513" y="152173"/>
                      <a:pt x="290513" y="152173"/>
                      <a:pt x="290513" y="153534"/>
                    </a:cubicBezTo>
                    <a:cubicBezTo>
                      <a:pt x="290513" y="153534"/>
                      <a:pt x="290513" y="153534"/>
                      <a:pt x="290513" y="154894"/>
                    </a:cubicBezTo>
                    <a:cubicBezTo>
                      <a:pt x="290513" y="154894"/>
                      <a:pt x="290513" y="156255"/>
                      <a:pt x="290513" y="157616"/>
                    </a:cubicBezTo>
                    <a:cubicBezTo>
                      <a:pt x="290513" y="157616"/>
                      <a:pt x="290513" y="157616"/>
                      <a:pt x="288925" y="160337"/>
                    </a:cubicBezTo>
                    <a:cubicBezTo>
                      <a:pt x="288925" y="160337"/>
                      <a:pt x="288925" y="160337"/>
                      <a:pt x="287338" y="160337"/>
                    </a:cubicBezTo>
                    <a:cubicBezTo>
                      <a:pt x="287338" y="152173"/>
                      <a:pt x="285750" y="144009"/>
                      <a:pt x="285750" y="137205"/>
                    </a:cubicBezTo>
                    <a:cubicBezTo>
                      <a:pt x="285750" y="137205"/>
                      <a:pt x="285750" y="137205"/>
                      <a:pt x="285750" y="135844"/>
                    </a:cubicBezTo>
                    <a:cubicBezTo>
                      <a:pt x="285750" y="135844"/>
                      <a:pt x="285750" y="135844"/>
                      <a:pt x="285750" y="133123"/>
                    </a:cubicBezTo>
                    <a:cubicBezTo>
                      <a:pt x="285750" y="133123"/>
                      <a:pt x="285750" y="133123"/>
                      <a:pt x="287338" y="131762"/>
                    </a:cubicBezTo>
                    <a:close/>
                    <a:moveTo>
                      <a:pt x="296863" y="123825"/>
                    </a:moveTo>
                    <a:lnTo>
                      <a:pt x="298451" y="127000"/>
                    </a:lnTo>
                    <a:lnTo>
                      <a:pt x="300038" y="130175"/>
                    </a:lnTo>
                    <a:lnTo>
                      <a:pt x="298451" y="130175"/>
                    </a:lnTo>
                    <a:lnTo>
                      <a:pt x="298451" y="133350"/>
                    </a:lnTo>
                    <a:lnTo>
                      <a:pt x="296863" y="131763"/>
                    </a:lnTo>
                    <a:lnTo>
                      <a:pt x="296863" y="130175"/>
                    </a:lnTo>
                    <a:lnTo>
                      <a:pt x="295276" y="128588"/>
                    </a:lnTo>
                    <a:lnTo>
                      <a:pt x="293688" y="130175"/>
                    </a:lnTo>
                    <a:lnTo>
                      <a:pt x="293688" y="128588"/>
                    </a:lnTo>
                    <a:lnTo>
                      <a:pt x="293688" y="125413"/>
                    </a:lnTo>
                    <a:lnTo>
                      <a:pt x="296863" y="125413"/>
                    </a:lnTo>
                    <a:close/>
                    <a:moveTo>
                      <a:pt x="292100" y="117475"/>
                    </a:moveTo>
                    <a:lnTo>
                      <a:pt x="293688" y="117475"/>
                    </a:lnTo>
                    <a:lnTo>
                      <a:pt x="293688" y="119063"/>
                    </a:lnTo>
                    <a:lnTo>
                      <a:pt x="293688" y="120650"/>
                    </a:lnTo>
                    <a:close/>
                    <a:moveTo>
                      <a:pt x="285750" y="101600"/>
                    </a:moveTo>
                    <a:lnTo>
                      <a:pt x="287338" y="101600"/>
                    </a:lnTo>
                    <a:lnTo>
                      <a:pt x="287338" y="104775"/>
                    </a:lnTo>
                    <a:lnTo>
                      <a:pt x="288925" y="107950"/>
                    </a:lnTo>
                    <a:lnTo>
                      <a:pt x="290513" y="109538"/>
                    </a:lnTo>
                    <a:lnTo>
                      <a:pt x="292101" y="111125"/>
                    </a:lnTo>
                    <a:lnTo>
                      <a:pt x="293688" y="111125"/>
                    </a:lnTo>
                    <a:lnTo>
                      <a:pt x="293688" y="114300"/>
                    </a:lnTo>
                    <a:lnTo>
                      <a:pt x="293688" y="115887"/>
                    </a:lnTo>
                    <a:lnTo>
                      <a:pt x="295276" y="117475"/>
                    </a:lnTo>
                    <a:lnTo>
                      <a:pt x="295276" y="119062"/>
                    </a:lnTo>
                    <a:lnTo>
                      <a:pt x="295276" y="120650"/>
                    </a:lnTo>
                    <a:lnTo>
                      <a:pt x="295276" y="122237"/>
                    </a:lnTo>
                    <a:lnTo>
                      <a:pt x="293688" y="117475"/>
                    </a:lnTo>
                    <a:lnTo>
                      <a:pt x="293688" y="115888"/>
                    </a:lnTo>
                    <a:lnTo>
                      <a:pt x="292101" y="114300"/>
                    </a:lnTo>
                    <a:lnTo>
                      <a:pt x="290513" y="114300"/>
                    </a:lnTo>
                    <a:lnTo>
                      <a:pt x="290513" y="115888"/>
                    </a:lnTo>
                    <a:lnTo>
                      <a:pt x="290513" y="117475"/>
                    </a:lnTo>
                    <a:lnTo>
                      <a:pt x="288925" y="117475"/>
                    </a:lnTo>
                    <a:lnTo>
                      <a:pt x="288925" y="115888"/>
                    </a:lnTo>
                    <a:lnTo>
                      <a:pt x="288925" y="112713"/>
                    </a:lnTo>
                    <a:lnTo>
                      <a:pt x="287338" y="109538"/>
                    </a:lnTo>
                    <a:lnTo>
                      <a:pt x="285750" y="107950"/>
                    </a:lnTo>
                    <a:lnTo>
                      <a:pt x="285750" y="106363"/>
                    </a:lnTo>
                    <a:lnTo>
                      <a:pt x="285750" y="103188"/>
                    </a:lnTo>
                    <a:close/>
                    <a:moveTo>
                      <a:pt x="203200" y="85725"/>
                    </a:moveTo>
                    <a:cubicBezTo>
                      <a:pt x="204391" y="85725"/>
                      <a:pt x="205582" y="85725"/>
                      <a:pt x="207963" y="85725"/>
                    </a:cubicBezTo>
                    <a:cubicBezTo>
                      <a:pt x="206772" y="88900"/>
                      <a:pt x="205582" y="86784"/>
                      <a:pt x="204391" y="87842"/>
                    </a:cubicBezTo>
                    <a:cubicBezTo>
                      <a:pt x="204391" y="87842"/>
                      <a:pt x="204391" y="87842"/>
                      <a:pt x="203200" y="87842"/>
                    </a:cubicBezTo>
                    <a:cubicBezTo>
                      <a:pt x="203200" y="86784"/>
                      <a:pt x="203200" y="85725"/>
                      <a:pt x="203200" y="85725"/>
                    </a:cubicBezTo>
                    <a:close/>
                    <a:moveTo>
                      <a:pt x="188913" y="83476"/>
                    </a:moveTo>
                    <a:cubicBezTo>
                      <a:pt x="190501" y="83609"/>
                      <a:pt x="192088" y="84138"/>
                      <a:pt x="192088" y="84667"/>
                    </a:cubicBezTo>
                    <a:cubicBezTo>
                      <a:pt x="192088" y="84667"/>
                      <a:pt x="192088" y="84667"/>
                      <a:pt x="190501" y="85725"/>
                    </a:cubicBezTo>
                    <a:cubicBezTo>
                      <a:pt x="187326" y="84667"/>
                      <a:pt x="185738" y="84667"/>
                      <a:pt x="185738" y="84667"/>
                    </a:cubicBezTo>
                    <a:cubicBezTo>
                      <a:pt x="185738" y="83609"/>
                      <a:pt x="187326" y="83344"/>
                      <a:pt x="188913" y="83476"/>
                    </a:cubicBezTo>
                    <a:close/>
                    <a:moveTo>
                      <a:pt x="161925" y="77787"/>
                    </a:moveTo>
                    <a:cubicBezTo>
                      <a:pt x="161925" y="77787"/>
                      <a:pt x="161925" y="77787"/>
                      <a:pt x="163248" y="77787"/>
                    </a:cubicBezTo>
                    <a:cubicBezTo>
                      <a:pt x="165894" y="77787"/>
                      <a:pt x="169863" y="77787"/>
                      <a:pt x="168540" y="82550"/>
                    </a:cubicBezTo>
                    <a:cubicBezTo>
                      <a:pt x="168540" y="82550"/>
                      <a:pt x="168540" y="82550"/>
                      <a:pt x="167217" y="82550"/>
                    </a:cubicBezTo>
                    <a:cubicBezTo>
                      <a:pt x="167217" y="82550"/>
                      <a:pt x="167217" y="82550"/>
                      <a:pt x="167217" y="81359"/>
                    </a:cubicBezTo>
                    <a:lnTo>
                      <a:pt x="161925" y="78978"/>
                    </a:lnTo>
                    <a:cubicBezTo>
                      <a:pt x="161925" y="78978"/>
                      <a:pt x="161925" y="78978"/>
                      <a:pt x="161925" y="77787"/>
                    </a:cubicBezTo>
                    <a:close/>
                    <a:moveTo>
                      <a:pt x="158751" y="73554"/>
                    </a:moveTo>
                    <a:cubicBezTo>
                      <a:pt x="161926" y="74612"/>
                      <a:pt x="158751" y="76729"/>
                      <a:pt x="155575" y="77787"/>
                    </a:cubicBezTo>
                    <a:cubicBezTo>
                      <a:pt x="155575" y="77787"/>
                      <a:pt x="155575" y="77787"/>
                      <a:pt x="153988" y="76729"/>
                    </a:cubicBezTo>
                    <a:cubicBezTo>
                      <a:pt x="155575" y="74612"/>
                      <a:pt x="155575" y="71437"/>
                      <a:pt x="158751" y="73554"/>
                    </a:cubicBezTo>
                    <a:close/>
                    <a:moveTo>
                      <a:pt x="140098" y="48759"/>
                    </a:moveTo>
                    <a:cubicBezTo>
                      <a:pt x="141487" y="47625"/>
                      <a:pt x="141487" y="51027"/>
                      <a:pt x="142876" y="48759"/>
                    </a:cubicBezTo>
                    <a:cubicBezTo>
                      <a:pt x="140098" y="52161"/>
                      <a:pt x="137319" y="55563"/>
                      <a:pt x="131763" y="55563"/>
                    </a:cubicBezTo>
                    <a:cubicBezTo>
                      <a:pt x="131763" y="52161"/>
                      <a:pt x="137319" y="51027"/>
                      <a:pt x="140098" y="48759"/>
                    </a:cubicBezTo>
                    <a:close/>
                    <a:moveTo>
                      <a:pt x="148273" y="42598"/>
                    </a:moveTo>
                    <a:lnTo>
                      <a:pt x="150813" y="42598"/>
                    </a:lnTo>
                    <a:cubicBezTo>
                      <a:pt x="150813" y="42598"/>
                      <a:pt x="150813" y="42598"/>
                      <a:pt x="149543" y="43921"/>
                    </a:cubicBezTo>
                    <a:cubicBezTo>
                      <a:pt x="147003" y="45244"/>
                      <a:pt x="150813" y="49213"/>
                      <a:pt x="148273" y="51859"/>
                    </a:cubicBezTo>
                    <a:cubicBezTo>
                      <a:pt x="149543" y="51859"/>
                      <a:pt x="149543" y="50536"/>
                      <a:pt x="150813" y="50536"/>
                    </a:cubicBezTo>
                    <a:cubicBezTo>
                      <a:pt x="150813" y="51859"/>
                      <a:pt x="149543" y="53181"/>
                      <a:pt x="148273" y="53181"/>
                    </a:cubicBezTo>
                    <a:cubicBezTo>
                      <a:pt x="148273" y="53181"/>
                      <a:pt x="148273" y="54504"/>
                      <a:pt x="149543" y="54504"/>
                    </a:cubicBezTo>
                    <a:cubicBezTo>
                      <a:pt x="147003" y="55827"/>
                      <a:pt x="144463" y="55827"/>
                      <a:pt x="141923" y="55827"/>
                    </a:cubicBezTo>
                    <a:cubicBezTo>
                      <a:pt x="140653" y="57150"/>
                      <a:pt x="139383" y="57150"/>
                      <a:pt x="138113" y="57150"/>
                    </a:cubicBezTo>
                    <a:cubicBezTo>
                      <a:pt x="138113" y="55827"/>
                      <a:pt x="139383" y="55827"/>
                      <a:pt x="140653" y="55827"/>
                    </a:cubicBezTo>
                    <a:cubicBezTo>
                      <a:pt x="140653" y="54504"/>
                      <a:pt x="141923" y="54504"/>
                      <a:pt x="141923" y="53181"/>
                    </a:cubicBezTo>
                    <a:cubicBezTo>
                      <a:pt x="141923" y="53181"/>
                      <a:pt x="141923" y="53181"/>
                      <a:pt x="139383" y="53181"/>
                    </a:cubicBezTo>
                    <a:cubicBezTo>
                      <a:pt x="140653" y="53181"/>
                      <a:pt x="141923" y="53181"/>
                      <a:pt x="141923" y="51859"/>
                    </a:cubicBezTo>
                    <a:cubicBezTo>
                      <a:pt x="141923" y="49213"/>
                      <a:pt x="145733" y="51859"/>
                      <a:pt x="145733" y="49213"/>
                    </a:cubicBezTo>
                    <a:cubicBezTo>
                      <a:pt x="145733" y="47890"/>
                      <a:pt x="144463" y="47890"/>
                      <a:pt x="144463" y="47890"/>
                    </a:cubicBezTo>
                    <a:cubicBezTo>
                      <a:pt x="144463" y="47890"/>
                      <a:pt x="144463" y="46567"/>
                      <a:pt x="144463" y="45244"/>
                    </a:cubicBezTo>
                    <a:cubicBezTo>
                      <a:pt x="144463" y="45244"/>
                      <a:pt x="144463" y="46567"/>
                      <a:pt x="143193" y="45244"/>
                    </a:cubicBezTo>
                    <a:close/>
                    <a:moveTo>
                      <a:pt x="169336" y="30162"/>
                    </a:moveTo>
                    <a:cubicBezTo>
                      <a:pt x="103318" y="30162"/>
                      <a:pt x="47862" y="76200"/>
                      <a:pt x="33338" y="136706"/>
                    </a:cubicBezTo>
                    <a:cubicBezTo>
                      <a:pt x="33338" y="136706"/>
                      <a:pt x="33338" y="138022"/>
                      <a:pt x="33338" y="138022"/>
                    </a:cubicBezTo>
                    <a:cubicBezTo>
                      <a:pt x="33338" y="138022"/>
                      <a:pt x="33338" y="139337"/>
                      <a:pt x="33338" y="139337"/>
                    </a:cubicBezTo>
                    <a:cubicBezTo>
                      <a:pt x="33338" y="139337"/>
                      <a:pt x="33338" y="140652"/>
                      <a:pt x="33338" y="140652"/>
                    </a:cubicBezTo>
                    <a:cubicBezTo>
                      <a:pt x="33338" y="140652"/>
                      <a:pt x="34658" y="139337"/>
                      <a:pt x="34658" y="139337"/>
                    </a:cubicBezTo>
                    <a:cubicBezTo>
                      <a:pt x="34658" y="139337"/>
                      <a:pt x="35979" y="139337"/>
                      <a:pt x="35979" y="139337"/>
                    </a:cubicBezTo>
                    <a:cubicBezTo>
                      <a:pt x="35979" y="139337"/>
                      <a:pt x="35979" y="139337"/>
                      <a:pt x="35979" y="140652"/>
                    </a:cubicBezTo>
                    <a:cubicBezTo>
                      <a:pt x="35979" y="147229"/>
                      <a:pt x="42580" y="148544"/>
                      <a:pt x="43901" y="153806"/>
                    </a:cubicBezTo>
                    <a:cubicBezTo>
                      <a:pt x="47862" y="159067"/>
                      <a:pt x="47862" y="164329"/>
                      <a:pt x="45221" y="169590"/>
                    </a:cubicBezTo>
                    <a:cubicBezTo>
                      <a:pt x="47862" y="169590"/>
                      <a:pt x="46542" y="165644"/>
                      <a:pt x="49182" y="166959"/>
                    </a:cubicBezTo>
                    <a:cubicBezTo>
                      <a:pt x="50503" y="166959"/>
                      <a:pt x="47862" y="169590"/>
                      <a:pt x="50503" y="170905"/>
                    </a:cubicBezTo>
                    <a:cubicBezTo>
                      <a:pt x="50503" y="170905"/>
                      <a:pt x="50503" y="170905"/>
                      <a:pt x="50503" y="168275"/>
                    </a:cubicBezTo>
                    <a:cubicBezTo>
                      <a:pt x="53143" y="166959"/>
                      <a:pt x="55784" y="170905"/>
                      <a:pt x="55784" y="174852"/>
                    </a:cubicBezTo>
                    <a:cubicBezTo>
                      <a:pt x="55784" y="174852"/>
                      <a:pt x="57105" y="174852"/>
                      <a:pt x="57105" y="174852"/>
                    </a:cubicBezTo>
                    <a:cubicBezTo>
                      <a:pt x="57105" y="174852"/>
                      <a:pt x="57105" y="173536"/>
                      <a:pt x="57105" y="173536"/>
                    </a:cubicBezTo>
                    <a:cubicBezTo>
                      <a:pt x="57105" y="173536"/>
                      <a:pt x="58425" y="173536"/>
                      <a:pt x="59745" y="173536"/>
                    </a:cubicBezTo>
                    <a:cubicBezTo>
                      <a:pt x="61066" y="173536"/>
                      <a:pt x="61066" y="173536"/>
                      <a:pt x="61066" y="173536"/>
                    </a:cubicBezTo>
                    <a:cubicBezTo>
                      <a:pt x="61066" y="173536"/>
                      <a:pt x="62386" y="173536"/>
                      <a:pt x="62386" y="173536"/>
                    </a:cubicBezTo>
                    <a:cubicBezTo>
                      <a:pt x="63706" y="173536"/>
                      <a:pt x="63706" y="173536"/>
                      <a:pt x="63706" y="173536"/>
                    </a:cubicBezTo>
                    <a:cubicBezTo>
                      <a:pt x="63706" y="173536"/>
                      <a:pt x="63706" y="173536"/>
                      <a:pt x="65027" y="173536"/>
                    </a:cubicBezTo>
                    <a:cubicBezTo>
                      <a:pt x="65027" y="174852"/>
                      <a:pt x="65027" y="174852"/>
                      <a:pt x="65027" y="174852"/>
                    </a:cubicBezTo>
                    <a:cubicBezTo>
                      <a:pt x="65027" y="174852"/>
                      <a:pt x="66347" y="176167"/>
                      <a:pt x="68988" y="177482"/>
                    </a:cubicBezTo>
                    <a:cubicBezTo>
                      <a:pt x="70308" y="178798"/>
                      <a:pt x="72949" y="180113"/>
                      <a:pt x="72949" y="180113"/>
                    </a:cubicBezTo>
                    <a:cubicBezTo>
                      <a:pt x="72949" y="181428"/>
                      <a:pt x="74269" y="181428"/>
                      <a:pt x="74269" y="182744"/>
                    </a:cubicBezTo>
                    <a:cubicBezTo>
                      <a:pt x="74269" y="182744"/>
                      <a:pt x="74269" y="184059"/>
                      <a:pt x="74269" y="185374"/>
                    </a:cubicBezTo>
                    <a:cubicBezTo>
                      <a:pt x="74269" y="186690"/>
                      <a:pt x="74269" y="188005"/>
                      <a:pt x="74269" y="189320"/>
                    </a:cubicBezTo>
                    <a:cubicBezTo>
                      <a:pt x="74269" y="190636"/>
                      <a:pt x="72949" y="191951"/>
                      <a:pt x="71629" y="194582"/>
                    </a:cubicBezTo>
                    <a:cubicBezTo>
                      <a:pt x="71629" y="194582"/>
                      <a:pt x="71629" y="195897"/>
                      <a:pt x="71629" y="195897"/>
                    </a:cubicBezTo>
                    <a:cubicBezTo>
                      <a:pt x="68988" y="205105"/>
                      <a:pt x="65027" y="211682"/>
                      <a:pt x="63706" y="219574"/>
                    </a:cubicBezTo>
                    <a:cubicBezTo>
                      <a:pt x="62386" y="224835"/>
                      <a:pt x="66347" y="230097"/>
                      <a:pt x="66347" y="236673"/>
                    </a:cubicBezTo>
                    <a:cubicBezTo>
                      <a:pt x="66347" y="236673"/>
                      <a:pt x="66347" y="237989"/>
                      <a:pt x="66347" y="239304"/>
                    </a:cubicBezTo>
                    <a:cubicBezTo>
                      <a:pt x="66347" y="240619"/>
                      <a:pt x="66347" y="243250"/>
                      <a:pt x="65027" y="245881"/>
                    </a:cubicBezTo>
                    <a:cubicBezTo>
                      <a:pt x="63706" y="244565"/>
                      <a:pt x="63706" y="244565"/>
                      <a:pt x="62386" y="244565"/>
                    </a:cubicBezTo>
                    <a:cubicBezTo>
                      <a:pt x="63706" y="247196"/>
                      <a:pt x="66347" y="249827"/>
                      <a:pt x="65027" y="253773"/>
                    </a:cubicBezTo>
                    <a:cubicBezTo>
                      <a:pt x="65027" y="255088"/>
                      <a:pt x="63706" y="255088"/>
                      <a:pt x="62386" y="255088"/>
                    </a:cubicBezTo>
                    <a:cubicBezTo>
                      <a:pt x="63706" y="256404"/>
                      <a:pt x="63706" y="256404"/>
                      <a:pt x="63706" y="257719"/>
                    </a:cubicBezTo>
                    <a:cubicBezTo>
                      <a:pt x="63706" y="259034"/>
                      <a:pt x="65027" y="259034"/>
                      <a:pt x="66347" y="260350"/>
                    </a:cubicBezTo>
                    <a:cubicBezTo>
                      <a:pt x="66347" y="260350"/>
                      <a:pt x="66347" y="261665"/>
                      <a:pt x="66347" y="261665"/>
                    </a:cubicBezTo>
                    <a:cubicBezTo>
                      <a:pt x="66347" y="261665"/>
                      <a:pt x="66347" y="261665"/>
                      <a:pt x="67668" y="261665"/>
                    </a:cubicBezTo>
                    <a:cubicBezTo>
                      <a:pt x="72949" y="268242"/>
                      <a:pt x="79551" y="274819"/>
                      <a:pt x="87473" y="280080"/>
                    </a:cubicBezTo>
                    <a:cubicBezTo>
                      <a:pt x="87473" y="280080"/>
                      <a:pt x="88794" y="280080"/>
                      <a:pt x="88794" y="280080"/>
                    </a:cubicBezTo>
                    <a:cubicBezTo>
                      <a:pt x="88794" y="280080"/>
                      <a:pt x="88794" y="280080"/>
                      <a:pt x="88794" y="281395"/>
                    </a:cubicBezTo>
                    <a:cubicBezTo>
                      <a:pt x="88794" y="281395"/>
                      <a:pt x="90114" y="281395"/>
                      <a:pt x="90114" y="281395"/>
                    </a:cubicBezTo>
                    <a:cubicBezTo>
                      <a:pt x="112560" y="297180"/>
                      <a:pt x="140288" y="306387"/>
                      <a:pt x="169336" y="306387"/>
                    </a:cubicBezTo>
                    <a:cubicBezTo>
                      <a:pt x="245919" y="306387"/>
                      <a:pt x="307976" y="244565"/>
                      <a:pt x="307976" y="168275"/>
                    </a:cubicBezTo>
                    <a:lnTo>
                      <a:pt x="306128" y="156215"/>
                    </a:lnTo>
                    <a:lnTo>
                      <a:pt x="306388" y="154573"/>
                    </a:lnTo>
                    <a:lnTo>
                      <a:pt x="306388" y="151899"/>
                    </a:lnTo>
                    <a:lnTo>
                      <a:pt x="305656" y="153133"/>
                    </a:lnTo>
                    <a:lnTo>
                      <a:pt x="301374" y="125197"/>
                    </a:lnTo>
                    <a:cubicBezTo>
                      <a:pt x="297083" y="111715"/>
                      <a:pt x="290811" y="99219"/>
                      <a:pt x="282889" y="88038"/>
                    </a:cubicBezTo>
                    <a:cubicBezTo>
                      <a:pt x="284209" y="94615"/>
                      <a:pt x="284209" y="102507"/>
                      <a:pt x="282889" y="109084"/>
                    </a:cubicBezTo>
                    <a:cubicBezTo>
                      <a:pt x="281569" y="110399"/>
                      <a:pt x="281569" y="111714"/>
                      <a:pt x="281569" y="113030"/>
                    </a:cubicBezTo>
                    <a:cubicBezTo>
                      <a:pt x="280248" y="113030"/>
                      <a:pt x="280248" y="114345"/>
                      <a:pt x="278928" y="115660"/>
                    </a:cubicBezTo>
                    <a:cubicBezTo>
                      <a:pt x="278928" y="114345"/>
                      <a:pt x="278928" y="113030"/>
                      <a:pt x="278928" y="113030"/>
                    </a:cubicBezTo>
                    <a:cubicBezTo>
                      <a:pt x="278928" y="111714"/>
                      <a:pt x="278928" y="110399"/>
                      <a:pt x="277608" y="109084"/>
                    </a:cubicBezTo>
                    <a:cubicBezTo>
                      <a:pt x="277608" y="107768"/>
                      <a:pt x="276287" y="106453"/>
                      <a:pt x="274967" y="106453"/>
                    </a:cubicBezTo>
                    <a:cubicBezTo>
                      <a:pt x="267045" y="107768"/>
                      <a:pt x="260443" y="105138"/>
                      <a:pt x="253841" y="101192"/>
                    </a:cubicBezTo>
                    <a:cubicBezTo>
                      <a:pt x="252520" y="101192"/>
                      <a:pt x="251200" y="101192"/>
                      <a:pt x="249880" y="99876"/>
                    </a:cubicBezTo>
                    <a:cubicBezTo>
                      <a:pt x="245919" y="98561"/>
                      <a:pt x="243278" y="97245"/>
                      <a:pt x="240637" y="97245"/>
                    </a:cubicBezTo>
                    <a:cubicBezTo>
                      <a:pt x="243278" y="99876"/>
                      <a:pt x="244598" y="102507"/>
                      <a:pt x="245919" y="106453"/>
                    </a:cubicBezTo>
                    <a:cubicBezTo>
                      <a:pt x="245919" y="105138"/>
                      <a:pt x="247239" y="105138"/>
                      <a:pt x="247239" y="103822"/>
                    </a:cubicBezTo>
                    <a:cubicBezTo>
                      <a:pt x="247239" y="105138"/>
                      <a:pt x="248559" y="105138"/>
                      <a:pt x="248559" y="106453"/>
                    </a:cubicBezTo>
                    <a:cubicBezTo>
                      <a:pt x="249880" y="110399"/>
                      <a:pt x="256482" y="110399"/>
                      <a:pt x="256482" y="105138"/>
                    </a:cubicBezTo>
                    <a:cubicBezTo>
                      <a:pt x="263083" y="110399"/>
                      <a:pt x="269685" y="115660"/>
                      <a:pt x="268365" y="124868"/>
                    </a:cubicBezTo>
                    <a:cubicBezTo>
                      <a:pt x="267045" y="128814"/>
                      <a:pt x="263083" y="131445"/>
                      <a:pt x="259122" y="132760"/>
                    </a:cubicBezTo>
                    <a:cubicBezTo>
                      <a:pt x="251200" y="135391"/>
                      <a:pt x="237996" y="140652"/>
                      <a:pt x="236676" y="128814"/>
                    </a:cubicBezTo>
                    <a:cubicBezTo>
                      <a:pt x="236676" y="128814"/>
                      <a:pt x="235356" y="127499"/>
                      <a:pt x="235356" y="126183"/>
                    </a:cubicBezTo>
                    <a:cubicBezTo>
                      <a:pt x="234035" y="124868"/>
                      <a:pt x="234035" y="124868"/>
                      <a:pt x="234035" y="123553"/>
                    </a:cubicBezTo>
                    <a:cubicBezTo>
                      <a:pt x="230074" y="119607"/>
                      <a:pt x="226113" y="115660"/>
                      <a:pt x="223472" y="110399"/>
                    </a:cubicBezTo>
                    <a:cubicBezTo>
                      <a:pt x="222152" y="109084"/>
                      <a:pt x="220831" y="109084"/>
                      <a:pt x="220831" y="107768"/>
                    </a:cubicBezTo>
                    <a:cubicBezTo>
                      <a:pt x="219511" y="106453"/>
                      <a:pt x="219511" y="106453"/>
                      <a:pt x="218191" y="105138"/>
                    </a:cubicBezTo>
                    <a:cubicBezTo>
                      <a:pt x="218191" y="103822"/>
                      <a:pt x="216870" y="103822"/>
                      <a:pt x="215550" y="102507"/>
                    </a:cubicBezTo>
                    <a:cubicBezTo>
                      <a:pt x="212909" y="103822"/>
                      <a:pt x="214230" y="97245"/>
                      <a:pt x="210268" y="98561"/>
                    </a:cubicBezTo>
                    <a:cubicBezTo>
                      <a:pt x="208948" y="99876"/>
                      <a:pt x="208948" y="99876"/>
                      <a:pt x="210268" y="99876"/>
                    </a:cubicBezTo>
                    <a:cubicBezTo>
                      <a:pt x="211589" y="102507"/>
                      <a:pt x="211589" y="102507"/>
                      <a:pt x="212909" y="103822"/>
                    </a:cubicBezTo>
                    <a:cubicBezTo>
                      <a:pt x="214230" y="105138"/>
                      <a:pt x="214230" y="105138"/>
                      <a:pt x="215550" y="106453"/>
                    </a:cubicBezTo>
                    <a:cubicBezTo>
                      <a:pt x="215550" y="107768"/>
                      <a:pt x="216870" y="107768"/>
                      <a:pt x="216870" y="109084"/>
                    </a:cubicBezTo>
                    <a:cubicBezTo>
                      <a:pt x="219511" y="113030"/>
                      <a:pt x="223472" y="116976"/>
                      <a:pt x="224793" y="122237"/>
                    </a:cubicBezTo>
                    <a:cubicBezTo>
                      <a:pt x="227433" y="124868"/>
                      <a:pt x="230074" y="128814"/>
                      <a:pt x="231394" y="131445"/>
                    </a:cubicBezTo>
                    <a:cubicBezTo>
                      <a:pt x="232715" y="132760"/>
                      <a:pt x="234035" y="134075"/>
                      <a:pt x="234035" y="134075"/>
                    </a:cubicBezTo>
                    <a:cubicBezTo>
                      <a:pt x="235356" y="135391"/>
                      <a:pt x="236676" y="138022"/>
                      <a:pt x="236676" y="138022"/>
                    </a:cubicBezTo>
                    <a:cubicBezTo>
                      <a:pt x="237996" y="139337"/>
                      <a:pt x="237996" y="139337"/>
                      <a:pt x="240637" y="140652"/>
                    </a:cubicBezTo>
                    <a:cubicBezTo>
                      <a:pt x="241957" y="141968"/>
                      <a:pt x="244598" y="143283"/>
                      <a:pt x="244598" y="143283"/>
                    </a:cubicBezTo>
                    <a:cubicBezTo>
                      <a:pt x="244598" y="143283"/>
                      <a:pt x="245919" y="143283"/>
                      <a:pt x="245919" y="143283"/>
                    </a:cubicBezTo>
                    <a:cubicBezTo>
                      <a:pt x="247239" y="143283"/>
                      <a:pt x="247239" y="143283"/>
                      <a:pt x="248559" y="143283"/>
                    </a:cubicBezTo>
                    <a:cubicBezTo>
                      <a:pt x="252520" y="143283"/>
                      <a:pt x="256482" y="143283"/>
                      <a:pt x="260443" y="140652"/>
                    </a:cubicBezTo>
                    <a:cubicBezTo>
                      <a:pt x="260443" y="143283"/>
                      <a:pt x="260443" y="145914"/>
                      <a:pt x="259122" y="147229"/>
                    </a:cubicBezTo>
                    <a:cubicBezTo>
                      <a:pt x="259122" y="148544"/>
                      <a:pt x="259122" y="149860"/>
                      <a:pt x="257802" y="151175"/>
                    </a:cubicBezTo>
                    <a:cubicBezTo>
                      <a:pt x="257802" y="153806"/>
                      <a:pt x="256482" y="156437"/>
                      <a:pt x="255161" y="159067"/>
                    </a:cubicBezTo>
                    <a:cubicBezTo>
                      <a:pt x="255161" y="160383"/>
                      <a:pt x="253841" y="160383"/>
                      <a:pt x="253841" y="161698"/>
                    </a:cubicBezTo>
                    <a:cubicBezTo>
                      <a:pt x="240637" y="168275"/>
                      <a:pt x="228754" y="176167"/>
                      <a:pt x="232715" y="190636"/>
                    </a:cubicBezTo>
                    <a:cubicBezTo>
                      <a:pt x="232715" y="190636"/>
                      <a:pt x="234035" y="191951"/>
                      <a:pt x="234035" y="191951"/>
                    </a:cubicBezTo>
                    <a:cubicBezTo>
                      <a:pt x="234035" y="199843"/>
                      <a:pt x="232715" y="206420"/>
                      <a:pt x="228754" y="212997"/>
                    </a:cubicBezTo>
                    <a:cubicBezTo>
                      <a:pt x="228754" y="214312"/>
                      <a:pt x="227433" y="215628"/>
                      <a:pt x="227433" y="215628"/>
                    </a:cubicBezTo>
                    <a:cubicBezTo>
                      <a:pt x="222152" y="222204"/>
                      <a:pt x="219511" y="228781"/>
                      <a:pt x="218191" y="235358"/>
                    </a:cubicBezTo>
                    <a:cubicBezTo>
                      <a:pt x="218191" y="236673"/>
                      <a:pt x="214230" y="236673"/>
                      <a:pt x="212909" y="239304"/>
                    </a:cubicBezTo>
                    <a:cubicBezTo>
                      <a:pt x="212909" y="239304"/>
                      <a:pt x="212909" y="240619"/>
                      <a:pt x="211589" y="241935"/>
                    </a:cubicBezTo>
                    <a:cubicBezTo>
                      <a:pt x="211589" y="243250"/>
                      <a:pt x="210268" y="245881"/>
                      <a:pt x="210268" y="245881"/>
                    </a:cubicBezTo>
                    <a:cubicBezTo>
                      <a:pt x="208948" y="247196"/>
                      <a:pt x="207628" y="248512"/>
                      <a:pt x="207628" y="248512"/>
                    </a:cubicBezTo>
                    <a:cubicBezTo>
                      <a:pt x="206307" y="249827"/>
                      <a:pt x="204987" y="251142"/>
                      <a:pt x="203667" y="253773"/>
                    </a:cubicBezTo>
                    <a:cubicBezTo>
                      <a:pt x="199705" y="255088"/>
                      <a:pt x="195744" y="256404"/>
                      <a:pt x="191783" y="259034"/>
                    </a:cubicBezTo>
                    <a:cubicBezTo>
                      <a:pt x="189142" y="259034"/>
                      <a:pt x="185181" y="259034"/>
                      <a:pt x="185181" y="259034"/>
                    </a:cubicBezTo>
                    <a:cubicBezTo>
                      <a:pt x="185181" y="260350"/>
                      <a:pt x="185181" y="260350"/>
                      <a:pt x="183861" y="260350"/>
                    </a:cubicBezTo>
                    <a:cubicBezTo>
                      <a:pt x="183861" y="260350"/>
                      <a:pt x="183861" y="260350"/>
                      <a:pt x="183861" y="261665"/>
                    </a:cubicBezTo>
                    <a:cubicBezTo>
                      <a:pt x="182540" y="261665"/>
                      <a:pt x="182540" y="261665"/>
                      <a:pt x="181220" y="261665"/>
                    </a:cubicBezTo>
                    <a:cubicBezTo>
                      <a:pt x="179899" y="261665"/>
                      <a:pt x="178579" y="260350"/>
                      <a:pt x="178579" y="260350"/>
                    </a:cubicBezTo>
                    <a:cubicBezTo>
                      <a:pt x="178579" y="260350"/>
                      <a:pt x="177259" y="260350"/>
                      <a:pt x="177259" y="259034"/>
                    </a:cubicBezTo>
                    <a:cubicBezTo>
                      <a:pt x="177259" y="259034"/>
                      <a:pt x="175938" y="257719"/>
                      <a:pt x="175938" y="257719"/>
                    </a:cubicBezTo>
                    <a:cubicBezTo>
                      <a:pt x="175938" y="257719"/>
                      <a:pt x="175938" y="256404"/>
                      <a:pt x="175938" y="256404"/>
                    </a:cubicBezTo>
                    <a:cubicBezTo>
                      <a:pt x="175938" y="256404"/>
                      <a:pt x="175938" y="256404"/>
                      <a:pt x="175938" y="255088"/>
                    </a:cubicBezTo>
                    <a:cubicBezTo>
                      <a:pt x="175938" y="255088"/>
                      <a:pt x="175938" y="255088"/>
                      <a:pt x="175938" y="253773"/>
                    </a:cubicBezTo>
                    <a:cubicBezTo>
                      <a:pt x="175938" y="252458"/>
                      <a:pt x="175938" y="251142"/>
                      <a:pt x="174618" y="251142"/>
                    </a:cubicBezTo>
                    <a:cubicBezTo>
                      <a:pt x="174618" y="249827"/>
                      <a:pt x="173298" y="248512"/>
                      <a:pt x="173298" y="248512"/>
                    </a:cubicBezTo>
                    <a:cubicBezTo>
                      <a:pt x="171977" y="247196"/>
                      <a:pt x="171977" y="245881"/>
                      <a:pt x="171977" y="245881"/>
                    </a:cubicBezTo>
                    <a:cubicBezTo>
                      <a:pt x="171977" y="245881"/>
                      <a:pt x="171977" y="245881"/>
                      <a:pt x="170657" y="245881"/>
                    </a:cubicBezTo>
                    <a:cubicBezTo>
                      <a:pt x="170657" y="245881"/>
                      <a:pt x="170657" y="244565"/>
                      <a:pt x="170657" y="244565"/>
                    </a:cubicBezTo>
                    <a:cubicBezTo>
                      <a:pt x="170657" y="244565"/>
                      <a:pt x="169336" y="243250"/>
                      <a:pt x="169336" y="243250"/>
                    </a:cubicBezTo>
                    <a:cubicBezTo>
                      <a:pt x="169336" y="243250"/>
                      <a:pt x="169336" y="243250"/>
                      <a:pt x="169336" y="241935"/>
                    </a:cubicBezTo>
                    <a:cubicBezTo>
                      <a:pt x="168016" y="234043"/>
                      <a:pt x="162735" y="226150"/>
                      <a:pt x="160094" y="219574"/>
                    </a:cubicBezTo>
                    <a:cubicBezTo>
                      <a:pt x="158773" y="214312"/>
                      <a:pt x="161414" y="209051"/>
                      <a:pt x="164055" y="205105"/>
                    </a:cubicBezTo>
                    <a:cubicBezTo>
                      <a:pt x="165375" y="203789"/>
                      <a:pt x="165375" y="203789"/>
                      <a:pt x="165375" y="202474"/>
                    </a:cubicBezTo>
                    <a:cubicBezTo>
                      <a:pt x="165375" y="201159"/>
                      <a:pt x="165375" y="199843"/>
                      <a:pt x="165375" y="198528"/>
                    </a:cubicBezTo>
                    <a:cubicBezTo>
                      <a:pt x="164055" y="198528"/>
                      <a:pt x="164055" y="195897"/>
                      <a:pt x="164055" y="194582"/>
                    </a:cubicBezTo>
                    <a:cubicBezTo>
                      <a:pt x="162735" y="191951"/>
                      <a:pt x="161414" y="188005"/>
                      <a:pt x="160094" y="185374"/>
                    </a:cubicBezTo>
                    <a:cubicBezTo>
                      <a:pt x="160094" y="185374"/>
                      <a:pt x="158773" y="184059"/>
                      <a:pt x="157453" y="182744"/>
                    </a:cubicBezTo>
                    <a:cubicBezTo>
                      <a:pt x="157453" y="181428"/>
                      <a:pt x="156133" y="181428"/>
                      <a:pt x="156133" y="180113"/>
                    </a:cubicBezTo>
                    <a:cubicBezTo>
                      <a:pt x="150851" y="176167"/>
                      <a:pt x="154812" y="169590"/>
                      <a:pt x="152172" y="164329"/>
                    </a:cubicBezTo>
                    <a:cubicBezTo>
                      <a:pt x="150851" y="161698"/>
                      <a:pt x="149531" y="160383"/>
                      <a:pt x="148210" y="160383"/>
                    </a:cubicBezTo>
                    <a:cubicBezTo>
                      <a:pt x="145570" y="160383"/>
                      <a:pt x="144249" y="160383"/>
                      <a:pt x="144249" y="160383"/>
                    </a:cubicBezTo>
                    <a:cubicBezTo>
                      <a:pt x="142929" y="160383"/>
                      <a:pt x="142929" y="159067"/>
                      <a:pt x="142929" y="159067"/>
                    </a:cubicBezTo>
                    <a:cubicBezTo>
                      <a:pt x="142929" y="159067"/>
                      <a:pt x="142929" y="157752"/>
                      <a:pt x="141609" y="157752"/>
                    </a:cubicBezTo>
                    <a:cubicBezTo>
                      <a:pt x="141609" y="157752"/>
                      <a:pt x="141609" y="156437"/>
                      <a:pt x="141609" y="156437"/>
                    </a:cubicBezTo>
                    <a:cubicBezTo>
                      <a:pt x="141609" y="156437"/>
                      <a:pt x="138968" y="156437"/>
                      <a:pt x="136327" y="155121"/>
                    </a:cubicBezTo>
                    <a:cubicBezTo>
                      <a:pt x="136327" y="156437"/>
                      <a:pt x="135007" y="156437"/>
                      <a:pt x="133686" y="156437"/>
                    </a:cubicBezTo>
                    <a:cubicBezTo>
                      <a:pt x="132366" y="156437"/>
                      <a:pt x="132366" y="156437"/>
                      <a:pt x="131046" y="156437"/>
                    </a:cubicBezTo>
                    <a:cubicBezTo>
                      <a:pt x="117842" y="163013"/>
                      <a:pt x="98036" y="164329"/>
                      <a:pt x="92755" y="145914"/>
                    </a:cubicBezTo>
                    <a:cubicBezTo>
                      <a:pt x="92755" y="145914"/>
                      <a:pt x="91434" y="144598"/>
                      <a:pt x="91434" y="143283"/>
                    </a:cubicBezTo>
                    <a:cubicBezTo>
                      <a:pt x="90114" y="141968"/>
                      <a:pt x="90114" y="140652"/>
                      <a:pt x="88794" y="140652"/>
                    </a:cubicBezTo>
                    <a:cubicBezTo>
                      <a:pt x="88794" y="140652"/>
                      <a:pt x="88794" y="140652"/>
                      <a:pt x="88794" y="139337"/>
                    </a:cubicBezTo>
                    <a:cubicBezTo>
                      <a:pt x="87473" y="139337"/>
                      <a:pt x="87473" y="139337"/>
                      <a:pt x="87473" y="139337"/>
                    </a:cubicBezTo>
                    <a:cubicBezTo>
                      <a:pt x="87473" y="138022"/>
                      <a:pt x="87473" y="138022"/>
                      <a:pt x="88794" y="136706"/>
                    </a:cubicBezTo>
                    <a:cubicBezTo>
                      <a:pt x="88794" y="136706"/>
                      <a:pt x="88794" y="135391"/>
                      <a:pt x="88794" y="134075"/>
                    </a:cubicBezTo>
                    <a:cubicBezTo>
                      <a:pt x="88794" y="134075"/>
                      <a:pt x="88794" y="132760"/>
                      <a:pt x="88794" y="132760"/>
                    </a:cubicBezTo>
                    <a:cubicBezTo>
                      <a:pt x="88794" y="132760"/>
                      <a:pt x="88794" y="131445"/>
                      <a:pt x="88794" y="131445"/>
                    </a:cubicBezTo>
                    <a:cubicBezTo>
                      <a:pt x="91434" y="120922"/>
                      <a:pt x="94075" y="110399"/>
                      <a:pt x="101997" y="103822"/>
                    </a:cubicBezTo>
                    <a:cubicBezTo>
                      <a:pt x="103318" y="102507"/>
                      <a:pt x="104638" y="102507"/>
                      <a:pt x="105958" y="101192"/>
                    </a:cubicBezTo>
                    <a:cubicBezTo>
                      <a:pt x="108599" y="99876"/>
                      <a:pt x="111240" y="98561"/>
                      <a:pt x="113881" y="95930"/>
                    </a:cubicBezTo>
                    <a:cubicBezTo>
                      <a:pt x="115201" y="94615"/>
                      <a:pt x="115201" y="94615"/>
                      <a:pt x="115201" y="93299"/>
                    </a:cubicBezTo>
                    <a:cubicBezTo>
                      <a:pt x="117842" y="89353"/>
                      <a:pt x="120483" y="84092"/>
                      <a:pt x="125764" y="84092"/>
                    </a:cubicBezTo>
                    <a:cubicBezTo>
                      <a:pt x="132366" y="84092"/>
                      <a:pt x="137647" y="84092"/>
                      <a:pt x="144249" y="81461"/>
                    </a:cubicBezTo>
                    <a:cubicBezTo>
                      <a:pt x="145570" y="81461"/>
                      <a:pt x="146890" y="81461"/>
                      <a:pt x="148210" y="81461"/>
                    </a:cubicBezTo>
                    <a:cubicBezTo>
                      <a:pt x="152172" y="80146"/>
                      <a:pt x="157453" y="81461"/>
                      <a:pt x="161414" y="82777"/>
                    </a:cubicBezTo>
                    <a:cubicBezTo>
                      <a:pt x="158773" y="88038"/>
                      <a:pt x="164055" y="91984"/>
                      <a:pt x="168016" y="91984"/>
                    </a:cubicBezTo>
                    <a:cubicBezTo>
                      <a:pt x="169336" y="91984"/>
                      <a:pt x="170657" y="91984"/>
                      <a:pt x="170657" y="91984"/>
                    </a:cubicBezTo>
                    <a:cubicBezTo>
                      <a:pt x="171977" y="93299"/>
                      <a:pt x="173298" y="93299"/>
                      <a:pt x="174618" y="93299"/>
                    </a:cubicBezTo>
                    <a:cubicBezTo>
                      <a:pt x="174618" y="93299"/>
                      <a:pt x="175938" y="94615"/>
                      <a:pt x="175938" y="94615"/>
                    </a:cubicBezTo>
                    <a:cubicBezTo>
                      <a:pt x="177259" y="95930"/>
                      <a:pt x="178579" y="95930"/>
                      <a:pt x="179899" y="95930"/>
                    </a:cubicBezTo>
                    <a:cubicBezTo>
                      <a:pt x="179899" y="94615"/>
                      <a:pt x="179899" y="94615"/>
                      <a:pt x="179899" y="94615"/>
                    </a:cubicBezTo>
                    <a:cubicBezTo>
                      <a:pt x="179899" y="93299"/>
                      <a:pt x="179899" y="93299"/>
                      <a:pt x="179899" y="91984"/>
                    </a:cubicBezTo>
                    <a:cubicBezTo>
                      <a:pt x="181220" y="91984"/>
                      <a:pt x="181220" y="90669"/>
                      <a:pt x="181220" y="90669"/>
                    </a:cubicBezTo>
                    <a:cubicBezTo>
                      <a:pt x="182540" y="90669"/>
                      <a:pt x="183861" y="90669"/>
                      <a:pt x="183861" y="90669"/>
                    </a:cubicBezTo>
                    <a:cubicBezTo>
                      <a:pt x="185181" y="90669"/>
                      <a:pt x="186501" y="90669"/>
                      <a:pt x="186501" y="90669"/>
                    </a:cubicBezTo>
                    <a:cubicBezTo>
                      <a:pt x="190463" y="91984"/>
                      <a:pt x="194424" y="93299"/>
                      <a:pt x="198385" y="94615"/>
                    </a:cubicBezTo>
                    <a:cubicBezTo>
                      <a:pt x="206307" y="95930"/>
                      <a:pt x="218191" y="89353"/>
                      <a:pt x="211589" y="84092"/>
                    </a:cubicBezTo>
                    <a:cubicBezTo>
                      <a:pt x="206307" y="80146"/>
                      <a:pt x="193104" y="85407"/>
                      <a:pt x="189142" y="74884"/>
                    </a:cubicBezTo>
                    <a:cubicBezTo>
                      <a:pt x="189142" y="74884"/>
                      <a:pt x="187822" y="73569"/>
                      <a:pt x="187822" y="76200"/>
                    </a:cubicBezTo>
                    <a:cubicBezTo>
                      <a:pt x="186501" y="77515"/>
                      <a:pt x="187822" y="77515"/>
                      <a:pt x="187822" y="78830"/>
                    </a:cubicBezTo>
                    <a:cubicBezTo>
                      <a:pt x="189142" y="80146"/>
                      <a:pt x="189142" y="80146"/>
                      <a:pt x="186501" y="82777"/>
                    </a:cubicBezTo>
                    <a:cubicBezTo>
                      <a:pt x="185181" y="82777"/>
                      <a:pt x="183861" y="82777"/>
                      <a:pt x="183861" y="81461"/>
                    </a:cubicBezTo>
                    <a:cubicBezTo>
                      <a:pt x="178579" y="73569"/>
                      <a:pt x="171977" y="70938"/>
                      <a:pt x="165375" y="65677"/>
                    </a:cubicBezTo>
                    <a:cubicBezTo>
                      <a:pt x="165375" y="72254"/>
                      <a:pt x="175938" y="76200"/>
                      <a:pt x="178579" y="81461"/>
                    </a:cubicBezTo>
                    <a:cubicBezTo>
                      <a:pt x="175938" y="78830"/>
                      <a:pt x="173298" y="81461"/>
                      <a:pt x="173298" y="82777"/>
                    </a:cubicBezTo>
                    <a:cubicBezTo>
                      <a:pt x="170657" y="77515"/>
                      <a:pt x="164055" y="72254"/>
                      <a:pt x="158773" y="68308"/>
                    </a:cubicBezTo>
                    <a:cubicBezTo>
                      <a:pt x="157453" y="68308"/>
                      <a:pt x="157453" y="68308"/>
                      <a:pt x="156133" y="68308"/>
                    </a:cubicBezTo>
                    <a:cubicBezTo>
                      <a:pt x="154812" y="68308"/>
                      <a:pt x="153492" y="68308"/>
                      <a:pt x="152172" y="69623"/>
                    </a:cubicBezTo>
                    <a:cubicBezTo>
                      <a:pt x="150851" y="69623"/>
                      <a:pt x="149531" y="69623"/>
                      <a:pt x="148210" y="70938"/>
                    </a:cubicBezTo>
                    <a:cubicBezTo>
                      <a:pt x="146890" y="72254"/>
                      <a:pt x="146890" y="72254"/>
                      <a:pt x="145570" y="73569"/>
                    </a:cubicBezTo>
                    <a:cubicBezTo>
                      <a:pt x="144249" y="73569"/>
                      <a:pt x="144249" y="74884"/>
                      <a:pt x="142929" y="74884"/>
                    </a:cubicBezTo>
                    <a:cubicBezTo>
                      <a:pt x="140288" y="76200"/>
                      <a:pt x="138968" y="78830"/>
                      <a:pt x="137647" y="78830"/>
                    </a:cubicBezTo>
                    <a:cubicBezTo>
                      <a:pt x="131046" y="82777"/>
                      <a:pt x="124444" y="82777"/>
                      <a:pt x="119162" y="78830"/>
                    </a:cubicBezTo>
                    <a:cubicBezTo>
                      <a:pt x="117842" y="77515"/>
                      <a:pt x="119162" y="74884"/>
                      <a:pt x="119162" y="73569"/>
                    </a:cubicBezTo>
                    <a:cubicBezTo>
                      <a:pt x="120483" y="63046"/>
                      <a:pt x="131046" y="65677"/>
                      <a:pt x="138968" y="66992"/>
                    </a:cubicBezTo>
                    <a:cubicBezTo>
                      <a:pt x="141609" y="68308"/>
                      <a:pt x="141609" y="63046"/>
                      <a:pt x="138968" y="60415"/>
                    </a:cubicBezTo>
                    <a:cubicBezTo>
                      <a:pt x="140288" y="60415"/>
                      <a:pt x="141609" y="60415"/>
                      <a:pt x="142929" y="60415"/>
                    </a:cubicBezTo>
                    <a:cubicBezTo>
                      <a:pt x="148210" y="57785"/>
                      <a:pt x="153492" y="55154"/>
                      <a:pt x="158773" y="52523"/>
                    </a:cubicBezTo>
                    <a:cubicBezTo>
                      <a:pt x="158773" y="52523"/>
                      <a:pt x="160094" y="52523"/>
                      <a:pt x="161414" y="52523"/>
                    </a:cubicBezTo>
                    <a:cubicBezTo>
                      <a:pt x="161414" y="51208"/>
                      <a:pt x="161414" y="47262"/>
                      <a:pt x="164055" y="47262"/>
                    </a:cubicBezTo>
                    <a:cubicBezTo>
                      <a:pt x="164055" y="47262"/>
                      <a:pt x="164055" y="47262"/>
                      <a:pt x="164055" y="49893"/>
                    </a:cubicBezTo>
                    <a:cubicBezTo>
                      <a:pt x="165375" y="49893"/>
                      <a:pt x="165375" y="49893"/>
                      <a:pt x="165375" y="51208"/>
                    </a:cubicBezTo>
                    <a:cubicBezTo>
                      <a:pt x="165375" y="52523"/>
                      <a:pt x="164055" y="51208"/>
                      <a:pt x="164055" y="51208"/>
                    </a:cubicBezTo>
                    <a:cubicBezTo>
                      <a:pt x="168016" y="53839"/>
                      <a:pt x="175938" y="52523"/>
                      <a:pt x="177259" y="45947"/>
                    </a:cubicBezTo>
                    <a:cubicBezTo>
                      <a:pt x="177259" y="45947"/>
                      <a:pt x="178579" y="45947"/>
                      <a:pt x="178579" y="47262"/>
                    </a:cubicBezTo>
                    <a:cubicBezTo>
                      <a:pt x="178579" y="45947"/>
                      <a:pt x="178579" y="43316"/>
                      <a:pt x="179899" y="43316"/>
                    </a:cubicBezTo>
                    <a:cubicBezTo>
                      <a:pt x="181220" y="43316"/>
                      <a:pt x="182540" y="43316"/>
                      <a:pt x="183861" y="42000"/>
                    </a:cubicBezTo>
                    <a:cubicBezTo>
                      <a:pt x="183861" y="42000"/>
                      <a:pt x="185181" y="42000"/>
                      <a:pt x="185181" y="40685"/>
                    </a:cubicBezTo>
                    <a:cubicBezTo>
                      <a:pt x="183861" y="40685"/>
                      <a:pt x="182540" y="42000"/>
                      <a:pt x="181220" y="42000"/>
                    </a:cubicBezTo>
                    <a:cubicBezTo>
                      <a:pt x="179899" y="43316"/>
                      <a:pt x="178579" y="43316"/>
                      <a:pt x="177259" y="43316"/>
                    </a:cubicBezTo>
                    <a:cubicBezTo>
                      <a:pt x="175938" y="42000"/>
                      <a:pt x="175938" y="39370"/>
                      <a:pt x="178579" y="39370"/>
                    </a:cubicBezTo>
                    <a:cubicBezTo>
                      <a:pt x="177259" y="39370"/>
                      <a:pt x="175938" y="39370"/>
                      <a:pt x="174618" y="40685"/>
                    </a:cubicBezTo>
                    <a:cubicBezTo>
                      <a:pt x="173298" y="42000"/>
                      <a:pt x="173298" y="43316"/>
                      <a:pt x="171977" y="43316"/>
                    </a:cubicBezTo>
                    <a:cubicBezTo>
                      <a:pt x="174618" y="45947"/>
                      <a:pt x="171977" y="51208"/>
                      <a:pt x="168016" y="51208"/>
                    </a:cubicBezTo>
                    <a:cubicBezTo>
                      <a:pt x="166696" y="49893"/>
                      <a:pt x="166696" y="49893"/>
                      <a:pt x="165375" y="48577"/>
                    </a:cubicBezTo>
                    <a:cubicBezTo>
                      <a:pt x="165375" y="48577"/>
                      <a:pt x="164055" y="47262"/>
                      <a:pt x="164055" y="47262"/>
                    </a:cubicBezTo>
                    <a:cubicBezTo>
                      <a:pt x="162735" y="47262"/>
                      <a:pt x="161414" y="45947"/>
                      <a:pt x="160094" y="45947"/>
                    </a:cubicBezTo>
                    <a:cubicBezTo>
                      <a:pt x="158773" y="44631"/>
                      <a:pt x="162735" y="42000"/>
                      <a:pt x="165375" y="40685"/>
                    </a:cubicBezTo>
                    <a:cubicBezTo>
                      <a:pt x="166696" y="40685"/>
                      <a:pt x="166696" y="39370"/>
                      <a:pt x="168016" y="39370"/>
                    </a:cubicBezTo>
                    <a:cubicBezTo>
                      <a:pt x="169336" y="39370"/>
                      <a:pt x="169336" y="38054"/>
                      <a:pt x="170657" y="38054"/>
                    </a:cubicBezTo>
                    <a:cubicBezTo>
                      <a:pt x="177259" y="36739"/>
                      <a:pt x="181220" y="35424"/>
                      <a:pt x="187822" y="35424"/>
                    </a:cubicBezTo>
                    <a:cubicBezTo>
                      <a:pt x="186501" y="36739"/>
                      <a:pt x="185181" y="35424"/>
                      <a:pt x="183861" y="36739"/>
                    </a:cubicBezTo>
                    <a:lnTo>
                      <a:pt x="187822" y="36739"/>
                    </a:lnTo>
                    <a:cubicBezTo>
                      <a:pt x="187822" y="36739"/>
                      <a:pt x="187822" y="36739"/>
                      <a:pt x="190463" y="34108"/>
                    </a:cubicBezTo>
                    <a:cubicBezTo>
                      <a:pt x="190463" y="34108"/>
                      <a:pt x="190463" y="34108"/>
                      <a:pt x="187822" y="34108"/>
                    </a:cubicBezTo>
                    <a:cubicBezTo>
                      <a:pt x="189142" y="34108"/>
                      <a:pt x="190463" y="32793"/>
                      <a:pt x="190463" y="32793"/>
                    </a:cubicBezTo>
                    <a:cubicBezTo>
                      <a:pt x="189142" y="32793"/>
                      <a:pt x="189142" y="32793"/>
                      <a:pt x="187822" y="32793"/>
                    </a:cubicBezTo>
                    <a:lnTo>
                      <a:pt x="189915" y="31750"/>
                    </a:lnTo>
                    <a:lnTo>
                      <a:pt x="190463" y="31477"/>
                    </a:lnTo>
                    <a:cubicBezTo>
                      <a:pt x="183861" y="30162"/>
                      <a:pt x="177259" y="30162"/>
                      <a:pt x="169336" y="30162"/>
                    </a:cubicBezTo>
                    <a:close/>
                    <a:moveTo>
                      <a:pt x="169069" y="0"/>
                    </a:moveTo>
                    <a:cubicBezTo>
                      <a:pt x="262443" y="0"/>
                      <a:pt x="338138" y="75339"/>
                      <a:pt x="338138" y="168275"/>
                    </a:cubicBezTo>
                    <a:cubicBezTo>
                      <a:pt x="338138" y="261211"/>
                      <a:pt x="262443" y="336550"/>
                      <a:pt x="169069" y="336550"/>
                    </a:cubicBezTo>
                    <a:cubicBezTo>
                      <a:pt x="75695" y="336550"/>
                      <a:pt x="0" y="261211"/>
                      <a:pt x="0" y="168275"/>
                    </a:cubicBezTo>
                    <a:cubicBezTo>
                      <a:pt x="0" y="75339"/>
                      <a:pt x="75695" y="0"/>
                      <a:pt x="16906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8565" fontAlgn="base">
                  <a:spcBef>
                    <a:spcPct val="0"/>
                  </a:spcBef>
                  <a:spcAft>
                    <a:spcPct val="0"/>
                  </a:spcAft>
                </a:pPr>
                <a:endParaRPr sz="1350" dirty="0">
                  <a:solidFill>
                    <a:srgbClr val="000000">
                      <a:lumMod val="65000"/>
                      <a:lumOff val="35000"/>
                    </a:srgbClr>
                  </a:solidFill>
                  <a:ea typeface="方正黑体简体" panose="02010601030101010101" pitchFamily="2" charset="-122"/>
                  <a:cs typeface="+mn-lt"/>
                  <a:sym typeface="+mn-lt"/>
                </a:endParaRPr>
              </a:p>
            </p:txBody>
          </p:sp>
        </p:grpSp>
        <p:sp>
          <p:nvSpPr>
            <p:cNvPr id="110" name="矩形 109"/>
            <p:cNvSpPr/>
            <p:nvPr/>
          </p:nvSpPr>
          <p:spPr>
            <a:xfrm>
              <a:off x="2990674" y="4221002"/>
              <a:ext cx="2873210" cy="86069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l" defTabSz="456565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endParaRP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6446675" y="2282055"/>
            <a:ext cx="4472614" cy="1108940"/>
            <a:chOff x="6447842" y="2282758"/>
            <a:chExt cx="4473994" cy="1109282"/>
          </a:xfrm>
        </p:grpSpPr>
        <p:grpSp>
          <p:nvGrpSpPr>
            <p:cNvPr id="118" name="组合 117"/>
            <p:cNvGrpSpPr/>
            <p:nvPr/>
          </p:nvGrpSpPr>
          <p:grpSpPr>
            <a:xfrm>
              <a:off x="6447842" y="2282758"/>
              <a:ext cx="1543634" cy="1095559"/>
              <a:chOff x="863017" y="2149408"/>
              <a:chExt cx="1543634" cy="1095559"/>
            </a:xfrm>
          </p:grpSpPr>
          <p:cxnSp>
            <p:nvCxnSpPr>
              <p:cNvPr id="120" name="直接连接符 119"/>
              <p:cNvCxnSpPr/>
              <p:nvPr/>
            </p:nvCxnSpPr>
            <p:spPr>
              <a:xfrm>
                <a:off x="1952226" y="2697189"/>
                <a:ext cx="454425" cy="8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直接连接符 120"/>
              <p:cNvCxnSpPr/>
              <p:nvPr/>
            </p:nvCxnSpPr>
            <p:spPr>
              <a:xfrm>
                <a:off x="2406651" y="2200698"/>
                <a:ext cx="0" cy="99458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2" name="组合 121"/>
              <p:cNvGrpSpPr/>
              <p:nvPr/>
            </p:nvGrpSpPr>
            <p:grpSpPr>
              <a:xfrm>
                <a:off x="863017" y="2149408"/>
                <a:ext cx="1095558" cy="1095559"/>
                <a:chOff x="808238" y="1990456"/>
                <a:chExt cx="1205114" cy="1205114"/>
              </a:xfrm>
            </p:grpSpPr>
            <p:sp>
              <p:nvSpPr>
                <p:cNvPr id="124" name="椭圆 123"/>
                <p:cNvSpPr/>
                <p:nvPr/>
              </p:nvSpPr>
              <p:spPr>
                <a:xfrm rot="5400000">
                  <a:off x="808238" y="1990456"/>
                  <a:ext cx="1205114" cy="1205114"/>
                </a:xfrm>
                <a:prstGeom prst="ellipse">
                  <a:avLst/>
                </a:prstGeom>
                <a:solidFill>
                  <a:schemeClr val="bg1">
                    <a:lumMod val="75000"/>
                    <a:alpha val="4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 defTabSz="121856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sz="1350" dirty="0">
                    <a:solidFill>
                      <a:srgbClr val="000000">
                        <a:lumMod val="65000"/>
                        <a:lumOff val="35000"/>
                      </a:srgbClr>
                    </a:solidFill>
                    <a:ea typeface="方正黑体简体" panose="02010601030101010101" pitchFamily="2" charset="-122"/>
                    <a:cs typeface="+mn-lt"/>
                    <a:sym typeface="+mn-lt"/>
                  </a:endParaRPr>
                </a:p>
              </p:txBody>
            </p:sp>
            <p:sp>
              <p:nvSpPr>
                <p:cNvPr id="125" name="椭圆 124"/>
                <p:cNvSpPr/>
                <p:nvPr/>
              </p:nvSpPr>
              <p:spPr>
                <a:xfrm rot="5400000">
                  <a:off x="915793" y="2098012"/>
                  <a:ext cx="989999" cy="990000"/>
                </a:xfrm>
                <a:prstGeom prst="ellipse">
                  <a:avLst/>
                </a:prstGeom>
                <a:solidFill>
                  <a:srgbClr val="FB463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856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sz="1350" dirty="0">
                    <a:solidFill>
                      <a:srgbClr val="000000">
                        <a:lumMod val="65000"/>
                        <a:lumOff val="35000"/>
                      </a:srgbClr>
                    </a:solidFill>
                    <a:ea typeface="方正黑体简体" panose="02010601030101010101" pitchFamily="2" charset="-122"/>
                    <a:cs typeface="+mn-lt"/>
                    <a:sym typeface="+mn-lt"/>
                  </a:endParaRPr>
                </a:p>
              </p:txBody>
            </p:sp>
          </p:grpSp>
          <p:sp>
            <p:nvSpPr>
              <p:cNvPr id="123" name="任意多边形 122"/>
              <p:cNvSpPr/>
              <p:nvPr/>
            </p:nvSpPr>
            <p:spPr>
              <a:xfrm>
                <a:off x="1198923" y="2486309"/>
                <a:ext cx="423746" cy="421756"/>
              </a:xfrm>
              <a:custGeom>
                <a:avLst/>
                <a:gdLst>
                  <a:gd name="connsiteX0" fmla="*/ 256117 w 338138"/>
                  <a:gd name="connsiteY0" fmla="*/ 200025 h 336550"/>
                  <a:gd name="connsiteX1" fmla="*/ 257440 w 338138"/>
                  <a:gd name="connsiteY1" fmla="*/ 201324 h 336550"/>
                  <a:gd name="connsiteX2" fmla="*/ 258763 w 338138"/>
                  <a:gd name="connsiteY2" fmla="*/ 202623 h 336550"/>
                  <a:gd name="connsiteX3" fmla="*/ 258763 w 338138"/>
                  <a:gd name="connsiteY3" fmla="*/ 203922 h 336550"/>
                  <a:gd name="connsiteX4" fmla="*/ 258763 w 338138"/>
                  <a:gd name="connsiteY4" fmla="*/ 205221 h 336550"/>
                  <a:gd name="connsiteX5" fmla="*/ 258763 w 338138"/>
                  <a:gd name="connsiteY5" fmla="*/ 206520 h 336550"/>
                  <a:gd name="connsiteX6" fmla="*/ 257440 w 338138"/>
                  <a:gd name="connsiteY6" fmla="*/ 207819 h 336550"/>
                  <a:gd name="connsiteX7" fmla="*/ 254794 w 338138"/>
                  <a:gd name="connsiteY7" fmla="*/ 216911 h 336550"/>
                  <a:gd name="connsiteX8" fmla="*/ 246857 w 338138"/>
                  <a:gd name="connsiteY8" fmla="*/ 233796 h 336550"/>
                  <a:gd name="connsiteX9" fmla="*/ 245534 w 338138"/>
                  <a:gd name="connsiteY9" fmla="*/ 240290 h 336550"/>
                  <a:gd name="connsiteX10" fmla="*/ 241565 w 338138"/>
                  <a:gd name="connsiteY10" fmla="*/ 242888 h 336550"/>
                  <a:gd name="connsiteX11" fmla="*/ 237596 w 338138"/>
                  <a:gd name="connsiteY11" fmla="*/ 241589 h 336550"/>
                  <a:gd name="connsiteX12" fmla="*/ 236273 w 338138"/>
                  <a:gd name="connsiteY12" fmla="*/ 238992 h 336550"/>
                  <a:gd name="connsiteX13" fmla="*/ 234950 w 338138"/>
                  <a:gd name="connsiteY13" fmla="*/ 237693 h 336550"/>
                  <a:gd name="connsiteX14" fmla="*/ 236273 w 338138"/>
                  <a:gd name="connsiteY14" fmla="*/ 235095 h 336550"/>
                  <a:gd name="connsiteX15" fmla="*/ 236273 w 338138"/>
                  <a:gd name="connsiteY15" fmla="*/ 233796 h 336550"/>
                  <a:gd name="connsiteX16" fmla="*/ 238919 w 338138"/>
                  <a:gd name="connsiteY16" fmla="*/ 226003 h 336550"/>
                  <a:gd name="connsiteX17" fmla="*/ 238919 w 338138"/>
                  <a:gd name="connsiteY17" fmla="*/ 218210 h 336550"/>
                  <a:gd name="connsiteX18" fmla="*/ 238919 w 338138"/>
                  <a:gd name="connsiteY18" fmla="*/ 216911 h 336550"/>
                  <a:gd name="connsiteX19" fmla="*/ 240242 w 338138"/>
                  <a:gd name="connsiteY19" fmla="*/ 215612 h 336550"/>
                  <a:gd name="connsiteX20" fmla="*/ 240242 w 338138"/>
                  <a:gd name="connsiteY20" fmla="*/ 214313 h 336550"/>
                  <a:gd name="connsiteX21" fmla="*/ 246857 w 338138"/>
                  <a:gd name="connsiteY21" fmla="*/ 210416 h 336550"/>
                  <a:gd name="connsiteX22" fmla="*/ 253471 w 338138"/>
                  <a:gd name="connsiteY22" fmla="*/ 202623 h 336550"/>
                  <a:gd name="connsiteX23" fmla="*/ 253471 w 338138"/>
                  <a:gd name="connsiteY23" fmla="*/ 201324 h 336550"/>
                  <a:gd name="connsiteX24" fmla="*/ 256117 w 338138"/>
                  <a:gd name="connsiteY24" fmla="*/ 200025 h 336550"/>
                  <a:gd name="connsiteX25" fmla="*/ 300038 w 338138"/>
                  <a:gd name="connsiteY25" fmla="*/ 171450 h 336550"/>
                  <a:gd name="connsiteX26" fmla="*/ 301625 w 338138"/>
                  <a:gd name="connsiteY26" fmla="*/ 171450 h 336550"/>
                  <a:gd name="connsiteX27" fmla="*/ 298450 w 338138"/>
                  <a:gd name="connsiteY27" fmla="*/ 176213 h 336550"/>
                  <a:gd name="connsiteX28" fmla="*/ 296863 w 338138"/>
                  <a:gd name="connsiteY28" fmla="*/ 177800 h 336550"/>
                  <a:gd name="connsiteX29" fmla="*/ 295275 w 338138"/>
                  <a:gd name="connsiteY29" fmla="*/ 177800 h 336550"/>
                  <a:gd name="connsiteX30" fmla="*/ 295275 w 338138"/>
                  <a:gd name="connsiteY30" fmla="*/ 176213 h 336550"/>
                  <a:gd name="connsiteX31" fmla="*/ 296863 w 338138"/>
                  <a:gd name="connsiteY31" fmla="*/ 174625 h 336550"/>
                  <a:gd name="connsiteX32" fmla="*/ 298450 w 338138"/>
                  <a:gd name="connsiteY32" fmla="*/ 173038 h 336550"/>
                  <a:gd name="connsiteX33" fmla="*/ 293688 w 338138"/>
                  <a:gd name="connsiteY33" fmla="*/ 171450 h 336550"/>
                  <a:gd name="connsiteX34" fmla="*/ 296863 w 338138"/>
                  <a:gd name="connsiteY34" fmla="*/ 171450 h 336550"/>
                  <a:gd name="connsiteX35" fmla="*/ 293688 w 338138"/>
                  <a:gd name="connsiteY35" fmla="*/ 174625 h 336550"/>
                  <a:gd name="connsiteX36" fmla="*/ 292100 w 338138"/>
                  <a:gd name="connsiteY36" fmla="*/ 174625 h 336550"/>
                  <a:gd name="connsiteX37" fmla="*/ 292100 w 338138"/>
                  <a:gd name="connsiteY37" fmla="*/ 173038 h 336550"/>
                  <a:gd name="connsiteX38" fmla="*/ 303946 w 338138"/>
                  <a:gd name="connsiteY38" fmla="*/ 169998 h 336550"/>
                  <a:gd name="connsiteX39" fmla="*/ 303457 w 338138"/>
                  <a:gd name="connsiteY39" fmla="*/ 173083 h 336550"/>
                  <a:gd name="connsiteX40" fmla="*/ 303213 w 338138"/>
                  <a:gd name="connsiteY40" fmla="*/ 174625 h 336550"/>
                  <a:gd name="connsiteX41" fmla="*/ 303213 w 338138"/>
                  <a:gd name="connsiteY41" fmla="*/ 173288 h 336550"/>
                  <a:gd name="connsiteX42" fmla="*/ 303213 w 338138"/>
                  <a:gd name="connsiteY42" fmla="*/ 171952 h 336550"/>
                  <a:gd name="connsiteX43" fmla="*/ 303213 w 338138"/>
                  <a:gd name="connsiteY43" fmla="*/ 170615 h 336550"/>
                  <a:gd name="connsiteX44" fmla="*/ 288926 w 338138"/>
                  <a:gd name="connsiteY44" fmla="*/ 169862 h 336550"/>
                  <a:gd name="connsiteX45" fmla="*/ 290513 w 338138"/>
                  <a:gd name="connsiteY45" fmla="*/ 169862 h 336550"/>
                  <a:gd name="connsiteX46" fmla="*/ 293688 w 338138"/>
                  <a:gd name="connsiteY46" fmla="*/ 169862 h 336550"/>
                  <a:gd name="connsiteX47" fmla="*/ 293688 w 338138"/>
                  <a:gd name="connsiteY47" fmla="*/ 170656 h 336550"/>
                  <a:gd name="connsiteX48" fmla="*/ 292101 w 338138"/>
                  <a:gd name="connsiteY48" fmla="*/ 171450 h 336550"/>
                  <a:gd name="connsiteX49" fmla="*/ 290513 w 338138"/>
                  <a:gd name="connsiteY49" fmla="*/ 171450 h 336550"/>
                  <a:gd name="connsiteX50" fmla="*/ 288926 w 338138"/>
                  <a:gd name="connsiteY50" fmla="*/ 171450 h 336550"/>
                  <a:gd name="connsiteX51" fmla="*/ 287338 w 338138"/>
                  <a:gd name="connsiteY51" fmla="*/ 170656 h 336550"/>
                  <a:gd name="connsiteX52" fmla="*/ 288926 w 338138"/>
                  <a:gd name="connsiteY52" fmla="*/ 169862 h 336550"/>
                  <a:gd name="connsiteX53" fmla="*/ 304800 w 338138"/>
                  <a:gd name="connsiteY53" fmla="*/ 164600 h 336550"/>
                  <a:gd name="connsiteX54" fmla="*/ 304800 w 338138"/>
                  <a:gd name="connsiteY54" fmla="*/ 165267 h 336550"/>
                  <a:gd name="connsiteX55" fmla="*/ 304800 w 338138"/>
                  <a:gd name="connsiteY55" fmla="*/ 166604 h 336550"/>
                  <a:gd name="connsiteX56" fmla="*/ 304800 w 338138"/>
                  <a:gd name="connsiteY56" fmla="*/ 167941 h 336550"/>
                  <a:gd name="connsiteX57" fmla="*/ 304800 w 338138"/>
                  <a:gd name="connsiteY57" fmla="*/ 169278 h 336550"/>
                  <a:gd name="connsiteX58" fmla="*/ 303946 w 338138"/>
                  <a:gd name="connsiteY58" fmla="*/ 169998 h 336550"/>
                  <a:gd name="connsiteX59" fmla="*/ 301626 w 338138"/>
                  <a:gd name="connsiteY59" fmla="*/ 149225 h 336550"/>
                  <a:gd name="connsiteX60" fmla="*/ 303213 w 338138"/>
                  <a:gd name="connsiteY60" fmla="*/ 149225 h 336550"/>
                  <a:gd name="connsiteX61" fmla="*/ 304800 w 338138"/>
                  <a:gd name="connsiteY61" fmla="*/ 150562 h 336550"/>
                  <a:gd name="connsiteX62" fmla="*/ 304800 w 338138"/>
                  <a:gd name="connsiteY62" fmla="*/ 151899 h 336550"/>
                  <a:gd name="connsiteX63" fmla="*/ 304800 w 338138"/>
                  <a:gd name="connsiteY63" fmla="*/ 154573 h 336550"/>
                  <a:gd name="connsiteX64" fmla="*/ 305656 w 338138"/>
                  <a:gd name="connsiteY64" fmla="*/ 153133 h 336550"/>
                  <a:gd name="connsiteX65" fmla="*/ 306128 w 338138"/>
                  <a:gd name="connsiteY65" fmla="*/ 156215 h 336550"/>
                  <a:gd name="connsiteX66" fmla="*/ 304800 w 338138"/>
                  <a:gd name="connsiteY66" fmla="*/ 164600 h 336550"/>
                  <a:gd name="connsiteX67" fmla="*/ 304800 w 338138"/>
                  <a:gd name="connsiteY67" fmla="*/ 162594 h 336550"/>
                  <a:gd name="connsiteX68" fmla="*/ 304800 w 338138"/>
                  <a:gd name="connsiteY68" fmla="*/ 161257 h 336550"/>
                  <a:gd name="connsiteX69" fmla="*/ 304800 w 338138"/>
                  <a:gd name="connsiteY69" fmla="*/ 159920 h 336550"/>
                  <a:gd name="connsiteX70" fmla="*/ 304800 w 338138"/>
                  <a:gd name="connsiteY70" fmla="*/ 158583 h 336550"/>
                  <a:gd name="connsiteX71" fmla="*/ 303213 w 338138"/>
                  <a:gd name="connsiteY71" fmla="*/ 158583 h 336550"/>
                  <a:gd name="connsiteX72" fmla="*/ 303213 w 338138"/>
                  <a:gd name="connsiteY72" fmla="*/ 157246 h 336550"/>
                  <a:gd name="connsiteX73" fmla="*/ 303213 w 338138"/>
                  <a:gd name="connsiteY73" fmla="*/ 155909 h 336550"/>
                  <a:gd name="connsiteX74" fmla="*/ 303213 w 338138"/>
                  <a:gd name="connsiteY74" fmla="*/ 154573 h 336550"/>
                  <a:gd name="connsiteX75" fmla="*/ 301625 w 338138"/>
                  <a:gd name="connsiteY75" fmla="*/ 154573 h 336550"/>
                  <a:gd name="connsiteX76" fmla="*/ 301625 w 338138"/>
                  <a:gd name="connsiteY76" fmla="*/ 153236 h 336550"/>
                  <a:gd name="connsiteX77" fmla="*/ 301625 w 338138"/>
                  <a:gd name="connsiteY77" fmla="*/ 151899 h 336550"/>
                  <a:gd name="connsiteX78" fmla="*/ 301625 w 338138"/>
                  <a:gd name="connsiteY78" fmla="*/ 150812 h 336550"/>
                  <a:gd name="connsiteX79" fmla="*/ 301626 w 338138"/>
                  <a:gd name="connsiteY79" fmla="*/ 150813 h 336550"/>
                  <a:gd name="connsiteX80" fmla="*/ 301626 w 338138"/>
                  <a:gd name="connsiteY80" fmla="*/ 149226 h 336550"/>
                  <a:gd name="connsiteX81" fmla="*/ 298450 w 338138"/>
                  <a:gd name="connsiteY81" fmla="*/ 147637 h 336550"/>
                  <a:gd name="connsiteX82" fmla="*/ 298450 w 338138"/>
                  <a:gd name="connsiteY82" fmla="*/ 148907 h 336550"/>
                  <a:gd name="connsiteX83" fmla="*/ 298450 w 338138"/>
                  <a:gd name="connsiteY83" fmla="*/ 150177 h 336550"/>
                  <a:gd name="connsiteX84" fmla="*/ 297180 w 338138"/>
                  <a:gd name="connsiteY84" fmla="*/ 150177 h 336550"/>
                  <a:gd name="connsiteX85" fmla="*/ 295910 w 338138"/>
                  <a:gd name="connsiteY85" fmla="*/ 150177 h 336550"/>
                  <a:gd name="connsiteX86" fmla="*/ 294640 w 338138"/>
                  <a:gd name="connsiteY86" fmla="*/ 150177 h 336550"/>
                  <a:gd name="connsiteX87" fmla="*/ 294640 w 338138"/>
                  <a:gd name="connsiteY87" fmla="*/ 152717 h 336550"/>
                  <a:gd name="connsiteX88" fmla="*/ 294640 w 338138"/>
                  <a:gd name="connsiteY88" fmla="*/ 153987 h 336550"/>
                  <a:gd name="connsiteX89" fmla="*/ 295910 w 338138"/>
                  <a:gd name="connsiteY89" fmla="*/ 155257 h 336550"/>
                  <a:gd name="connsiteX90" fmla="*/ 295910 w 338138"/>
                  <a:gd name="connsiteY90" fmla="*/ 153987 h 336550"/>
                  <a:gd name="connsiteX91" fmla="*/ 297180 w 338138"/>
                  <a:gd name="connsiteY91" fmla="*/ 152717 h 336550"/>
                  <a:gd name="connsiteX92" fmla="*/ 297180 w 338138"/>
                  <a:gd name="connsiteY92" fmla="*/ 153987 h 336550"/>
                  <a:gd name="connsiteX93" fmla="*/ 295910 w 338138"/>
                  <a:gd name="connsiteY93" fmla="*/ 156527 h 336550"/>
                  <a:gd name="connsiteX94" fmla="*/ 295910 w 338138"/>
                  <a:gd name="connsiteY94" fmla="*/ 157797 h 336550"/>
                  <a:gd name="connsiteX95" fmla="*/ 297180 w 338138"/>
                  <a:gd name="connsiteY95" fmla="*/ 160337 h 336550"/>
                  <a:gd name="connsiteX96" fmla="*/ 297180 w 338138"/>
                  <a:gd name="connsiteY96" fmla="*/ 162877 h 336550"/>
                  <a:gd name="connsiteX97" fmla="*/ 295910 w 338138"/>
                  <a:gd name="connsiteY97" fmla="*/ 164147 h 336550"/>
                  <a:gd name="connsiteX98" fmla="*/ 294640 w 338138"/>
                  <a:gd name="connsiteY98" fmla="*/ 162877 h 336550"/>
                  <a:gd name="connsiteX99" fmla="*/ 294640 w 338138"/>
                  <a:gd name="connsiteY99" fmla="*/ 165417 h 336550"/>
                  <a:gd name="connsiteX100" fmla="*/ 293370 w 338138"/>
                  <a:gd name="connsiteY100" fmla="*/ 166687 h 336550"/>
                  <a:gd name="connsiteX101" fmla="*/ 293370 w 338138"/>
                  <a:gd name="connsiteY101" fmla="*/ 165417 h 336550"/>
                  <a:gd name="connsiteX102" fmla="*/ 293370 w 338138"/>
                  <a:gd name="connsiteY102" fmla="*/ 162877 h 336550"/>
                  <a:gd name="connsiteX103" fmla="*/ 293370 w 338138"/>
                  <a:gd name="connsiteY103" fmla="*/ 161607 h 336550"/>
                  <a:gd name="connsiteX104" fmla="*/ 292100 w 338138"/>
                  <a:gd name="connsiteY104" fmla="*/ 159067 h 336550"/>
                  <a:gd name="connsiteX105" fmla="*/ 293370 w 338138"/>
                  <a:gd name="connsiteY105" fmla="*/ 157797 h 336550"/>
                  <a:gd name="connsiteX106" fmla="*/ 293370 w 338138"/>
                  <a:gd name="connsiteY106" fmla="*/ 155257 h 336550"/>
                  <a:gd name="connsiteX107" fmla="*/ 293370 w 338138"/>
                  <a:gd name="connsiteY107" fmla="*/ 153987 h 336550"/>
                  <a:gd name="connsiteX108" fmla="*/ 293370 w 338138"/>
                  <a:gd name="connsiteY108" fmla="*/ 151447 h 336550"/>
                  <a:gd name="connsiteX109" fmla="*/ 293370 w 338138"/>
                  <a:gd name="connsiteY109" fmla="*/ 148907 h 336550"/>
                  <a:gd name="connsiteX110" fmla="*/ 294640 w 338138"/>
                  <a:gd name="connsiteY110" fmla="*/ 148907 h 336550"/>
                  <a:gd name="connsiteX111" fmla="*/ 298450 w 338138"/>
                  <a:gd name="connsiteY111" fmla="*/ 147637 h 336550"/>
                  <a:gd name="connsiteX112" fmla="*/ 300038 w 338138"/>
                  <a:gd name="connsiteY112" fmla="*/ 139700 h 336550"/>
                  <a:gd name="connsiteX113" fmla="*/ 301626 w 338138"/>
                  <a:gd name="connsiteY113" fmla="*/ 139700 h 336550"/>
                  <a:gd name="connsiteX114" fmla="*/ 301626 w 338138"/>
                  <a:gd name="connsiteY114" fmla="*/ 141288 h 336550"/>
                  <a:gd name="connsiteX115" fmla="*/ 301626 w 338138"/>
                  <a:gd name="connsiteY115" fmla="*/ 142875 h 336550"/>
                  <a:gd name="connsiteX116" fmla="*/ 301626 w 338138"/>
                  <a:gd name="connsiteY116" fmla="*/ 146051 h 336550"/>
                  <a:gd name="connsiteX117" fmla="*/ 301626 w 338138"/>
                  <a:gd name="connsiteY117" fmla="*/ 147638 h 336550"/>
                  <a:gd name="connsiteX118" fmla="*/ 301626 w 338138"/>
                  <a:gd name="connsiteY118" fmla="*/ 149225 h 336550"/>
                  <a:gd name="connsiteX119" fmla="*/ 301625 w 338138"/>
                  <a:gd name="connsiteY119" fmla="*/ 149225 h 336550"/>
                  <a:gd name="connsiteX120" fmla="*/ 301625 w 338138"/>
                  <a:gd name="connsiteY120" fmla="*/ 150562 h 336550"/>
                  <a:gd name="connsiteX121" fmla="*/ 301625 w 338138"/>
                  <a:gd name="connsiteY121" fmla="*/ 150812 h 336550"/>
                  <a:gd name="connsiteX122" fmla="*/ 300038 w 338138"/>
                  <a:gd name="connsiteY122" fmla="*/ 149226 h 336550"/>
                  <a:gd name="connsiteX123" fmla="*/ 300038 w 338138"/>
                  <a:gd name="connsiteY123" fmla="*/ 147638 h 336550"/>
                  <a:gd name="connsiteX124" fmla="*/ 300038 w 338138"/>
                  <a:gd name="connsiteY124" fmla="*/ 144463 h 336550"/>
                  <a:gd name="connsiteX125" fmla="*/ 300038 w 338138"/>
                  <a:gd name="connsiteY125" fmla="*/ 141288 h 336550"/>
                  <a:gd name="connsiteX126" fmla="*/ 287338 w 338138"/>
                  <a:gd name="connsiteY126" fmla="*/ 131762 h 336550"/>
                  <a:gd name="connsiteX127" fmla="*/ 292101 w 338138"/>
                  <a:gd name="connsiteY127" fmla="*/ 134484 h 336550"/>
                  <a:gd name="connsiteX128" fmla="*/ 292101 w 338138"/>
                  <a:gd name="connsiteY128" fmla="*/ 135844 h 336550"/>
                  <a:gd name="connsiteX129" fmla="*/ 290513 w 338138"/>
                  <a:gd name="connsiteY129" fmla="*/ 138566 h 336550"/>
                  <a:gd name="connsiteX130" fmla="*/ 290513 w 338138"/>
                  <a:gd name="connsiteY130" fmla="*/ 139927 h 336550"/>
                  <a:gd name="connsiteX131" fmla="*/ 290513 w 338138"/>
                  <a:gd name="connsiteY131" fmla="*/ 142648 h 336550"/>
                  <a:gd name="connsiteX132" fmla="*/ 292101 w 338138"/>
                  <a:gd name="connsiteY132" fmla="*/ 144009 h 336550"/>
                  <a:gd name="connsiteX133" fmla="*/ 293688 w 338138"/>
                  <a:gd name="connsiteY133" fmla="*/ 145369 h 336550"/>
                  <a:gd name="connsiteX134" fmla="*/ 292101 w 338138"/>
                  <a:gd name="connsiteY134" fmla="*/ 146730 h 336550"/>
                  <a:gd name="connsiteX135" fmla="*/ 292101 w 338138"/>
                  <a:gd name="connsiteY135" fmla="*/ 148091 h 336550"/>
                  <a:gd name="connsiteX136" fmla="*/ 290513 w 338138"/>
                  <a:gd name="connsiteY136" fmla="*/ 150812 h 336550"/>
                  <a:gd name="connsiteX137" fmla="*/ 290513 w 338138"/>
                  <a:gd name="connsiteY137" fmla="*/ 152173 h 336550"/>
                  <a:gd name="connsiteX138" fmla="*/ 290513 w 338138"/>
                  <a:gd name="connsiteY138" fmla="*/ 153534 h 336550"/>
                  <a:gd name="connsiteX139" fmla="*/ 290513 w 338138"/>
                  <a:gd name="connsiteY139" fmla="*/ 154894 h 336550"/>
                  <a:gd name="connsiteX140" fmla="*/ 290513 w 338138"/>
                  <a:gd name="connsiteY140" fmla="*/ 157616 h 336550"/>
                  <a:gd name="connsiteX141" fmla="*/ 288925 w 338138"/>
                  <a:gd name="connsiteY141" fmla="*/ 160337 h 336550"/>
                  <a:gd name="connsiteX142" fmla="*/ 287338 w 338138"/>
                  <a:gd name="connsiteY142" fmla="*/ 160337 h 336550"/>
                  <a:gd name="connsiteX143" fmla="*/ 285750 w 338138"/>
                  <a:gd name="connsiteY143" fmla="*/ 137205 h 336550"/>
                  <a:gd name="connsiteX144" fmla="*/ 285750 w 338138"/>
                  <a:gd name="connsiteY144" fmla="*/ 135844 h 336550"/>
                  <a:gd name="connsiteX145" fmla="*/ 285750 w 338138"/>
                  <a:gd name="connsiteY145" fmla="*/ 133123 h 336550"/>
                  <a:gd name="connsiteX146" fmla="*/ 287338 w 338138"/>
                  <a:gd name="connsiteY146" fmla="*/ 131762 h 336550"/>
                  <a:gd name="connsiteX147" fmla="*/ 296863 w 338138"/>
                  <a:gd name="connsiteY147" fmla="*/ 123825 h 336550"/>
                  <a:gd name="connsiteX148" fmla="*/ 298451 w 338138"/>
                  <a:gd name="connsiteY148" fmla="*/ 127000 h 336550"/>
                  <a:gd name="connsiteX149" fmla="*/ 300038 w 338138"/>
                  <a:gd name="connsiteY149" fmla="*/ 130175 h 336550"/>
                  <a:gd name="connsiteX150" fmla="*/ 298451 w 338138"/>
                  <a:gd name="connsiteY150" fmla="*/ 130175 h 336550"/>
                  <a:gd name="connsiteX151" fmla="*/ 298451 w 338138"/>
                  <a:gd name="connsiteY151" fmla="*/ 133350 h 336550"/>
                  <a:gd name="connsiteX152" fmla="*/ 296863 w 338138"/>
                  <a:gd name="connsiteY152" fmla="*/ 131763 h 336550"/>
                  <a:gd name="connsiteX153" fmla="*/ 296863 w 338138"/>
                  <a:gd name="connsiteY153" fmla="*/ 130175 h 336550"/>
                  <a:gd name="connsiteX154" fmla="*/ 295276 w 338138"/>
                  <a:gd name="connsiteY154" fmla="*/ 128588 h 336550"/>
                  <a:gd name="connsiteX155" fmla="*/ 293688 w 338138"/>
                  <a:gd name="connsiteY155" fmla="*/ 130175 h 336550"/>
                  <a:gd name="connsiteX156" fmla="*/ 293688 w 338138"/>
                  <a:gd name="connsiteY156" fmla="*/ 128588 h 336550"/>
                  <a:gd name="connsiteX157" fmla="*/ 293688 w 338138"/>
                  <a:gd name="connsiteY157" fmla="*/ 125413 h 336550"/>
                  <a:gd name="connsiteX158" fmla="*/ 296863 w 338138"/>
                  <a:gd name="connsiteY158" fmla="*/ 125413 h 336550"/>
                  <a:gd name="connsiteX159" fmla="*/ 292100 w 338138"/>
                  <a:gd name="connsiteY159" fmla="*/ 117475 h 336550"/>
                  <a:gd name="connsiteX160" fmla="*/ 293688 w 338138"/>
                  <a:gd name="connsiteY160" fmla="*/ 117475 h 336550"/>
                  <a:gd name="connsiteX161" fmla="*/ 293688 w 338138"/>
                  <a:gd name="connsiteY161" fmla="*/ 119063 h 336550"/>
                  <a:gd name="connsiteX162" fmla="*/ 293688 w 338138"/>
                  <a:gd name="connsiteY162" fmla="*/ 120650 h 336550"/>
                  <a:gd name="connsiteX163" fmla="*/ 285750 w 338138"/>
                  <a:gd name="connsiteY163" fmla="*/ 101600 h 336550"/>
                  <a:gd name="connsiteX164" fmla="*/ 287338 w 338138"/>
                  <a:gd name="connsiteY164" fmla="*/ 101600 h 336550"/>
                  <a:gd name="connsiteX165" fmla="*/ 287338 w 338138"/>
                  <a:gd name="connsiteY165" fmla="*/ 104775 h 336550"/>
                  <a:gd name="connsiteX166" fmla="*/ 288925 w 338138"/>
                  <a:gd name="connsiteY166" fmla="*/ 107950 h 336550"/>
                  <a:gd name="connsiteX167" fmla="*/ 290513 w 338138"/>
                  <a:gd name="connsiteY167" fmla="*/ 109538 h 336550"/>
                  <a:gd name="connsiteX168" fmla="*/ 292101 w 338138"/>
                  <a:gd name="connsiteY168" fmla="*/ 111125 h 336550"/>
                  <a:gd name="connsiteX169" fmla="*/ 293688 w 338138"/>
                  <a:gd name="connsiteY169" fmla="*/ 111125 h 336550"/>
                  <a:gd name="connsiteX170" fmla="*/ 293688 w 338138"/>
                  <a:gd name="connsiteY170" fmla="*/ 114300 h 336550"/>
                  <a:gd name="connsiteX171" fmla="*/ 293688 w 338138"/>
                  <a:gd name="connsiteY171" fmla="*/ 115887 h 336550"/>
                  <a:gd name="connsiteX172" fmla="*/ 295276 w 338138"/>
                  <a:gd name="connsiteY172" fmla="*/ 117475 h 336550"/>
                  <a:gd name="connsiteX173" fmla="*/ 295276 w 338138"/>
                  <a:gd name="connsiteY173" fmla="*/ 119062 h 336550"/>
                  <a:gd name="connsiteX174" fmla="*/ 295276 w 338138"/>
                  <a:gd name="connsiteY174" fmla="*/ 120650 h 336550"/>
                  <a:gd name="connsiteX175" fmla="*/ 295276 w 338138"/>
                  <a:gd name="connsiteY175" fmla="*/ 122237 h 336550"/>
                  <a:gd name="connsiteX176" fmla="*/ 293688 w 338138"/>
                  <a:gd name="connsiteY176" fmla="*/ 117475 h 336550"/>
                  <a:gd name="connsiteX177" fmla="*/ 293688 w 338138"/>
                  <a:gd name="connsiteY177" fmla="*/ 115888 h 336550"/>
                  <a:gd name="connsiteX178" fmla="*/ 292101 w 338138"/>
                  <a:gd name="connsiteY178" fmla="*/ 114300 h 336550"/>
                  <a:gd name="connsiteX179" fmla="*/ 290513 w 338138"/>
                  <a:gd name="connsiteY179" fmla="*/ 114300 h 336550"/>
                  <a:gd name="connsiteX180" fmla="*/ 290513 w 338138"/>
                  <a:gd name="connsiteY180" fmla="*/ 115888 h 336550"/>
                  <a:gd name="connsiteX181" fmla="*/ 290513 w 338138"/>
                  <a:gd name="connsiteY181" fmla="*/ 117475 h 336550"/>
                  <a:gd name="connsiteX182" fmla="*/ 288925 w 338138"/>
                  <a:gd name="connsiteY182" fmla="*/ 117475 h 336550"/>
                  <a:gd name="connsiteX183" fmla="*/ 288925 w 338138"/>
                  <a:gd name="connsiteY183" fmla="*/ 115888 h 336550"/>
                  <a:gd name="connsiteX184" fmla="*/ 288925 w 338138"/>
                  <a:gd name="connsiteY184" fmla="*/ 112713 h 336550"/>
                  <a:gd name="connsiteX185" fmla="*/ 287338 w 338138"/>
                  <a:gd name="connsiteY185" fmla="*/ 109538 h 336550"/>
                  <a:gd name="connsiteX186" fmla="*/ 285750 w 338138"/>
                  <a:gd name="connsiteY186" fmla="*/ 107950 h 336550"/>
                  <a:gd name="connsiteX187" fmla="*/ 285750 w 338138"/>
                  <a:gd name="connsiteY187" fmla="*/ 106363 h 336550"/>
                  <a:gd name="connsiteX188" fmla="*/ 285750 w 338138"/>
                  <a:gd name="connsiteY188" fmla="*/ 103188 h 336550"/>
                  <a:gd name="connsiteX189" fmla="*/ 203200 w 338138"/>
                  <a:gd name="connsiteY189" fmla="*/ 85725 h 336550"/>
                  <a:gd name="connsiteX190" fmla="*/ 207963 w 338138"/>
                  <a:gd name="connsiteY190" fmla="*/ 85725 h 336550"/>
                  <a:gd name="connsiteX191" fmla="*/ 204391 w 338138"/>
                  <a:gd name="connsiteY191" fmla="*/ 87842 h 336550"/>
                  <a:gd name="connsiteX192" fmla="*/ 203200 w 338138"/>
                  <a:gd name="connsiteY192" fmla="*/ 87842 h 336550"/>
                  <a:gd name="connsiteX193" fmla="*/ 203200 w 338138"/>
                  <a:gd name="connsiteY193" fmla="*/ 85725 h 336550"/>
                  <a:gd name="connsiteX194" fmla="*/ 188913 w 338138"/>
                  <a:gd name="connsiteY194" fmla="*/ 83476 h 336550"/>
                  <a:gd name="connsiteX195" fmla="*/ 192088 w 338138"/>
                  <a:gd name="connsiteY195" fmla="*/ 84667 h 336550"/>
                  <a:gd name="connsiteX196" fmla="*/ 190501 w 338138"/>
                  <a:gd name="connsiteY196" fmla="*/ 85725 h 336550"/>
                  <a:gd name="connsiteX197" fmla="*/ 185738 w 338138"/>
                  <a:gd name="connsiteY197" fmla="*/ 84667 h 336550"/>
                  <a:gd name="connsiteX198" fmla="*/ 188913 w 338138"/>
                  <a:gd name="connsiteY198" fmla="*/ 83476 h 336550"/>
                  <a:gd name="connsiteX199" fmla="*/ 161925 w 338138"/>
                  <a:gd name="connsiteY199" fmla="*/ 77787 h 336550"/>
                  <a:gd name="connsiteX200" fmla="*/ 163248 w 338138"/>
                  <a:gd name="connsiteY200" fmla="*/ 77787 h 336550"/>
                  <a:gd name="connsiteX201" fmla="*/ 168540 w 338138"/>
                  <a:gd name="connsiteY201" fmla="*/ 82550 h 336550"/>
                  <a:gd name="connsiteX202" fmla="*/ 167217 w 338138"/>
                  <a:gd name="connsiteY202" fmla="*/ 82550 h 336550"/>
                  <a:gd name="connsiteX203" fmla="*/ 167217 w 338138"/>
                  <a:gd name="connsiteY203" fmla="*/ 81359 h 336550"/>
                  <a:gd name="connsiteX204" fmla="*/ 161925 w 338138"/>
                  <a:gd name="connsiteY204" fmla="*/ 78978 h 336550"/>
                  <a:gd name="connsiteX205" fmla="*/ 161925 w 338138"/>
                  <a:gd name="connsiteY205" fmla="*/ 77787 h 336550"/>
                  <a:gd name="connsiteX206" fmla="*/ 158751 w 338138"/>
                  <a:gd name="connsiteY206" fmla="*/ 73554 h 336550"/>
                  <a:gd name="connsiteX207" fmla="*/ 155575 w 338138"/>
                  <a:gd name="connsiteY207" fmla="*/ 77787 h 336550"/>
                  <a:gd name="connsiteX208" fmla="*/ 153988 w 338138"/>
                  <a:gd name="connsiteY208" fmla="*/ 76729 h 336550"/>
                  <a:gd name="connsiteX209" fmla="*/ 158751 w 338138"/>
                  <a:gd name="connsiteY209" fmla="*/ 73554 h 336550"/>
                  <a:gd name="connsiteX210" fmla="*/ 140098 w 338138"/>
                  <a:gd name="connsiteY210" fmla="*/ 48759 h 336550"/>
                  <a:gd name="connsiteX211" fmla="*/ 142876 w 338138"/>
                  <a:gd name="connsiteY211" fmla="*/ 48759 h 336550"/>
                  <a:gd name="connsiteX212" fmla="*/ 131763 w 338138"/>
                  <a:gd name="connsiteY212" fmla="*/ 55563 h 336550"/>
                  <a:gd name="connsiteX213" fmla="*/ 140098 w 338138"/>
                  <a:gd name="connsiteY213" fmla="*/ 48759 h 336550"/>
                  <a:gd name="connsiteX214" fmla="*/ 148273 w 338138"/>
                  <a:gd name="connsiteY214" fmla="*/ 42598 h 336550"/>
                  <a:gd name="connsiteX215" fmla="*/ 150813 w 338138"/>
                  <a:gd name="connsiteY215" fmla="*/ 42598 h 336550"/>
                  <a:gd name="connsiteX216" fmla="*/ 149543 w 338138"/>
                  <a:gd name="connsiteY216" fmla="*/ 43921 h 336550"/>
                  <a:gd name="connsiteX217" fmla="*/ 148273 w 338138"/>
                  <a:gd name="connsiteY217" fmla="*/ 51859 h 336550"/>
                  <a:gd name="connsiteX218" fmla="*/ 150813 w 338138"/>
                  <a:gd name="connsiteY218" fmla="*/ 50536 h 336550"/>
                  <a:gd name="connsiteX219" fmla="*/ 148273 w 338138"/>
                  <a:gd name="connsiteY219" fmla="*/ 53181 h 336550"/>
                  <a:gd name="connsiteX220" fmla="*/ 149543 w 338138"/>
                  <a:gd name="connsiteY220" fmla="*/ 54504 h 336550"/>
                  <a:gd name="connsiteX221" fmla="*/ 141923 w 338138"/>
                  <a:gd name="connsiteY221" fmla="*/ 55827 h 336550"/>
                  <a:gd name="connsiteX222" fmla="*/ 138113 w 338138"/>
                  <a:gd name="connsiteY222" fmla="*/ 57150 h 336550"/>
                  <a:gd name="connsiteX223" fmla="*/ 140653 w 338138"/>
                  <a:gd name="connsiteY223" fmla="*/ 55827 h 336550"/>
                  <a:gd name="connsiteX224" fmla="*/ 141923 w 338138"/>
                  <a:gd name="connsiteY224" fmla="*/ 53181 h 336550"/>
                  <a:gd name="connsiteX225" fmla="*/ 139383 w 338138"/>
                  <a:gd name="connsiteY225" fmla="*/ 53181 h 336550"/>
                  <a:gd name="connsiteX226" fmla="*/ 141923 w 338138"/>
                  <a:gd name="connsiteY226" fmla="*/ 51859 h 336550"/>
                  <a:gd name="connsiteX227" fmla="*/ 145733 w 338138"/>
                  <a:gd name="connsiteY227" fmla="*/ 49213 h 336550"/>
                  <a:gd name="connsiteX228" fmla="*/ 144463 w 338138"/>
                  <a:gd name="connsiteY228" fmla="*/ 47890 h 336550"/>
                  <a:gd name="connsiteX229" fmla="*/ 144463 w 338138"/>
                  <a:gd name="connsiteY229" fmla="*/ 45244 h 336550"/>
                  <a:gd name="connsiteX230" fmla="*/ 143193 w 338138"/>
                  <a:gd name="connsiteY230" fmla="*/ 45244 h 336550"/>
                  <a:gd name="connsiteX231" fmla="*/ 169336 w 338138"/>
                  <a:gd name="connsiteY231" fmla="*/ 30162 h 336550"/>
                  <a:gd name="connsiteX232" fmla="*/ 33338 w 338138"/>
                  <a:gd name="connsiteY232" fmla="*/ 136706 h 336550"/>
                  <a:gd name="connsiteX233" fmla="*/ 33338 w 338138"/>
                  <a:gd name="connsiteY233" fmla="*/ 138022 h 336550"/>
                  <a:gd name="connsiteX234" fmla="*/ 33338 w 338138"/>
                  <a:gd name="connsiteY234" fmla="*/ 139337 h 336550"/>
                  <a:gd name="connsiteX235" fmla="*/ 33338 w 338138"/>
                  <a:gd name="connsiteY235" fmla="*/ 140652 h 336550"/>
                  <a:gd name="connsiteX236" fmla="*/ 34658 w 338138"/>
                  <a:gd name="connsiteY236" fmla="*/ 139337 h 336550"/>
                  <a:gd name="connsiteX237" fmla="*/ 35979 w 338138"/>
                  <a:gd name="connsiteY237" fmla="*/ 139337 h 336550"/>
                  <a:gd name="connsiteX238" fmla="*/ 35979 w 338138"/>
                  <a:gd name="connsiteY238" fmla="*/ 140652 h 336550"/>
                  <a:gd name="connsiteX239" fmla="*/ 43901 w 338138"/>
                  <a:gd name="connsiteY239" fmla="*/ 153806 h 336550"/>
                  <a:gd name="connsiteX240" fmla="*/ 45221 w 338138"/>
                  <a:gd name="connsiteY240" fmla="*/ 169590 h 336550"/>
                  <a:gd name="connsiteX241" fmla="*/ 49182 w 338138"/>
                  <a:gd name="connsiteY241" fmla="*/ 166959 h 336550"/>
                  <a:gd name="connsiteX242" fmla="*/ 50503 w 338138"/>
                  <a:gd name="connsiteY242" fmla="*/ 170905 h 336550"/>
                  <a:gd name="connsiteX243" fmla="*/ 50503 w 338138"/>
                  <a:gd name="connsiteY243" fmla="*/ 168275 h 336550"/>
                  <a:gd name="connsiteX244" fmla="*/ 55784 w 338138"/>
                  <a:gd name="connsiteY244" fmla="*/ 174852 h 336550"/>
                  <a:gd name="connsiteX245" fmla="*/ 57105 w 338138"/>
                  <a:gd name="connsiteY245" fmla="*/ 174852 h 336550"/>
                  <a:gd name="connsiteX246" fmla="*/ 57105 w 338138"/>
                  <a:gd name="connsiteY246" fmla="*/ 173536 h 336550"/>
                  <a:gd name="connsiteX247" fmla="*/ 59745 w 338138"/>
                  <a:gd name="connsiteY247" fmla="*/ 173536 h 336550"/>
                  <a:gd name="connsiteX248" fmla="*/ 61066 w 338138"/>
                  <a:gd name="connsiteY248" fmla="*/ 173536 h 336550"/>
                  <a:gd name="connsiteX249" fmla="*/ 62386 w 338138"/>
                  <a:gd name="connsiteY249" fmla="*/ 173536 h 336550"/>
                  <a:gd name="connsiteX250" fmla="*/ 63706 w 338138"/>
                  <a:gd name="connsiteY250" fmla="*/ 173536 h 336550"/>
                  <a:gd name="connsiteX251" fmla="*/ 65027 w 338138"/>
                  <a:gd name="connsiteY251" fmla="*/ 173536 h 336550"/>
                  <a:gd name="connsiteX252" fmla="*/ 65027 w 338138"/>
                  <a:gd name="connsiteY252" fmla="*/ 174852 h 336550"/>
                  <a:gd name="connsiteX253" fmla="*/ 68988 w 338138"/>
                  <a:gd name="connsiteY253" fmla="*/ 177482 h 336550"/>
                  <a:gd name="connsiteX254" fmla="*/ 72949 w 338138"/>
                  <a:gd name="connsiteY254" fmla="*/ 180113 h 336550"/>
                  <a:gd name="connsiteX255" fmla="*/ 74269 w 338138"/>
                  <a:gd name="connsiteY255" fmla="*/ 182744 h 336550"/>
                  <a:gd name="connsiteX256" fmla="*/ 74269 w 338138"/>
                  <a:gd name="connsiteY256" fmla="*/ 185374 h 336550"/>
                  <a:gd name="connsiteX257" fmla="*/ 74269 w 338138"/>
                  <a:gd name="connsiteY257" fmla="*/ 189320 h 336550"/>
                  <a:gd name="connsiteX258" fmla="*/ 71629 w 338138"/>
                  <a:gd name="connsiteY258" fmla="*/ 194582 h 336550"/>
                  <a:gd name="connsiteX259" fmla="*/ 71629 w 338138"/>
                  <a:gd name="connsiteY259" fmla="*/ 195897 h 336550"/>
                  <a:gd name="connsiteX260" fmla="*/ 63706 w 338138"/>
                  <a:gd name="connsiteY260" fmla="*/ 219574 h 336550"/>
                  <a:gd name="connsiteX261" fmla="*/ 66347 w 338138"/>
                  <a:gd name="connsiteY261" fmla="*/ 236673 h 336550"/>
                  <a:gd name="connsiteX262" fmla="*/ 66347 w 338138"/>
                  <a:gd name="connsiteY262" fmla="*/ 239304 h 336550"/>
                  <a:gd name="connsiteX263" fmla="*/ 65027 w 338138"/>
                  <a:gd name="connsiteY263" fmla="*/ 245881 h 336550"/>
                  <a:gd name="connsiteX264" fmla="*/ 62386 w 338138"/>
                  <a:gd name="connsiteY264" fmla="*/ 244565 h 336550"/>
                  <a:gd name="connsiteX265" fmla="*/ 65027 w 338138"/>
                  <a:gd name="connsiteY265" fmla="*/ 253773 h 336550"/>
                  <a:gd name="connsiteX266" fmla="*/ 62386 w 338138"/>
                  <a:gd name="connsiteY266" fmla="*/ 255088 h 336550"/>
                  <a:gd name="connsiteX267" fmla="*/ 63706 w 338138"/>
                  <a:gd name="connsiteY267" fmla="*/ 257719 h 336550"/>
                  <a:gd name="connsiteX268" fmla="*/ 66347 w 338138"/>
                  <a:gd name="connsiteY268" fmla="*/ 260350 h 336550"/>
                  <a:gd name="connsiteX269" fmla="*/ 66347 w 338138"/>
                  <a:gd name="connsiteY269" fmla="*/ 261665 h 336550"/>
                  <a:gd name="connsiteX270" fmla="*/ 67668 w 338138"/>
                  <a:gd name="connsiteY270" fmla="*/ 261665 h 336550"/>
                  <a:gd name="connsiteX271" fmla="*/ 87473 w 338138"/>
                  <a:gd name="connsiteY271" fmla="*/ 280080 h 336550"/>
                  <a:gd name="connsiteX272" fmla="*/ 88794 w 338138"/>
                  <a:gd name="connsiteY272" fmla="*/ 280080 h 336550"/>
                  <a:gd name="connsiteX273" fmla="*/ 88794 w 338138"/>
                  <a:gd name="connsiteY273" fmla="*/ 281395 h 336550"/>
                  <a:gd name="connsiteX274" fmla="*/ 90114 w 338138"/>
                  <a:gd name="connsiteY274" fmla="*/ 281395 h 336550"/>
                  <a:gd name="connsiteX275" fmla="*/ 169336 w 338138"/>
                  <a:gd name="connsiteY275" fmla="*/ 306387 h 336550"/>
                  <a:gd name="connsiteX276" fmla="*/ 307976 w 338138"/>
                  <a:gd name="connsiteY276" fmla="*/ 168275 h 336550"/>
                  <a:gd name="connsiteX277" fmla="*/ 306128 w 338138"/>
                  <a:gd name="connsiteY277" fmla="*/ 156215 h 336550"/>
                  <a:gd name="connsiteX278" fmla="*/ 306388 w 338138"/>
                  <a:gd name="connsiteY278" fmla="*/ 154573 h 336550"/>
                  <a:gd name="connsiteX279" fmla="*/ 306388 w 338138"/>
                  <a:gd name="connsiteY279" fmla="*/ 151899 h 336550"/>
                  <a:gd name="connsiteX280" fmla="*/ 305656 w 338138"/>
                  <a:gd name="connsiteY280" fmla="*/ 153133 h 336550"/>
                  <a:gd name="connsiteX281" fmla="*/ 301374 w 338138"/>
                  <a:gd name="connsiteY281" fmla="*/ 125197 h 336550"/>
                  <a:gd name="connsiteX282" fmla="*/ 282889 w 338138"/>
                  <a:gd name="connsiteY282" fmla="*/ 88038 h 336550"/>
                  <a:gd name="connsiteX283" fmla="*/ 282889 w 338138"/>
                  <a:gd name="connsiteY283" fmla="*/ 109084 h 336550"/>
                  <a:gd name="connsiteX284" fmla="*/ 281569 w 338138"/>
                  <a:gd name="connsiteY284" fmla="*/ 113030 h 336550"/>
                  <a:gd name="connsiteX285" fmla="*/ 278928 w 338138"/>
                  <a:gd name="connsiteY285" fmla="*/ 115660 h 336550"/>
                  <a:gd name="connsiteX286" fmla="*/ 278928 w 338138"/>
                  <a:gd name="connsiteY286" fmla="*/ 113030 h 336550"/>
                  <a:gd name="connsiteX287" fmla="*/ 277608 w 338138"/>
                  <a:gd name="connsiteY287" fmla="*/ 109084 h 336550"/>
                  <a:gd name="connsiteX288" fmla="*/ 274967 w 338138"/>
                  <a:gd name="connsiteY288" fmla="*/ 106453 h 336550"/>
                  <a:gd name="connsiteX289" fmla="*/ 253841 w 338138"/>
                  <a:gd name="connsiteY289" fmla="*/ 101192 h 336550"/>
                  <a:gd name="connsiteX290" fmla="*/ 249880 w 338138"/>
                  <a:gd name="connsiteY290" fmla="*/ 99876 h 336550"/>
                  <a:gd name="connsiteX291" fmla="*/ 240637 w 338138"/>
                  <a:gd name="connsiteY291" fmla="*/ 97245 h 336550"/>
                  <a:gd name="connsiteX292" fmla="*/ 245919 w 338138"/>
                  <a:gd name="connsiteY292" fmla="*/ 106453 h 336550"/>
                  <a:gd name="connsiteX293" fmla="*/ 247239 w 338138"/>
                  <a:gd name="connsiteY293" fmla="*/ 103822 h 336550"/>
                  <a:gd name="connsiteX294" fmla="*/ 248559 w 338138"/>
                  <a:gd name="connsiteY294" fmla="*/ 106453 h 336550"/>
                  <a:gd name="connsiteX295" fmla="*/ 256482 w 338138"/>
                  <a:gd name="connsiteY295" fmla="*/ 105138 h 336550"/>
                  <a:gd name="connsiteX296" fmla="*/ 268365 w 338138"/>
                  <a:gd name="connsiteY296" fmla="*/ 124868 h 336550"/>
                  <a:gd name="connsiteX297" fmla="*/ 259122 w 338138"/>
                  <a:gd name="connsiteY297" fmla="*/ 132760 h 336550"/>
                  <a:gd name="connsiteX298" fmla="*/ 236676 w 338138"/>
                  <a:gd name="connsiteY298" fmla="*/ 128814 h 336550"/>
                  <a:gd name="connsiteX299" fmla="*/ 235356 w 338138"/>
                  <a:gd name="connsiteY299" fmla="*/ 126183 h 336550"/>
                  <a:gd name="connsiteX300" fmla="*/ 234035 w 338138"/>
                  <a:gd name="connsiteY300" fmla="*/ 123553 h 336550"/>
                  <a:gd name="connsiteX301" fmla="*/ 223472 w 338138"/>
                  <a:gd name="connsiteY301" fmla="*/ 110399 h 336550"/>
                  <a:gd name="connsiteX302" fmla="*/ 220831 w 338138"/>
                  <a:gd name="connsiteY302" fmla="*/ 107768 h 336550"/>
                  <a:gd name="connsiteX303" fmla="*/ 218191 w 338138"/>
                  <a:gd name="connsiteY303" fmla="*/ 105138 h 336550"/>
                  <a:gd name="connsiteX304" fmla="*/ 215550 w 338138"/>
                  <a:gd name="connsiteY304" fmla="*/ 102507 h 336550"/>
                  <a:gd name="connsiteX305" fmla="*/ 210268 w 338138"/>
                  <a:gd name="connsiteY305" fmla="*/ 98561 h 336550"/>
                  <a:gd name="connsiteX306" fmla="*/ 210268 w 338138"/>
                  <a:gd name="connsiteY306" fmla="*/ 99876 h 336550"/>
                  <a:gd name="connsiteX307" fmla="*/ 212909 w 338138"/>
                  <a:gd name="connsiteY307" fmla="*/ 103822 h 336550"/>
                  <a:gd name="connsiteX308" fmla="*/ 215550 w 338138"/>
                  <a:gd name="connsiteY308" fmla="*/ 106453 h 336550"/>
                  <a:gd name="connsiteX309" fmla="*/ 216870 w 338138"/>
                  <a:gd name="connsiteY309" fmla="*/ 109084 h 336550"/>
                  <a:gd name="connsiteX310" fmla="*/ 224793 w 338138"/>
                  <a:gd name="connsiteY310" fmla="*/ 122237 h 336550"/>
                  <a:gd name="connsiteX311" fmla="*/ 231394 w 338138"/>
                  <a:gd name="connsiteY311" fmla="*/ 131445 h 336550"/>
                  <a:gd name="connsiteX312" fmla="*/ 234035 w 338138"/>
                  <a:gd name="connsiteY312" fmla="*/ 134075 h 336550"/>
                  <a:gd name="connsiteX313" fmla="*/ 236676 w 338138"/>
                  <a:gd name="connsiteY313" fmla="*/ 138022 h 336550"/>
                  <a:gd name="connsiteX314" fmla="*/ 240637 w 338138"/>
                  <a:gd name="connsiteY314" fmla="*/ 140652 h 336550"/>
                  <a:gd name="connsiteX315" fmla="*/ 244598 w 338138"/>
                  <a:gd name="connsiteY315" fmla="*/ 143283 h 336550"/>
                  <a:gd name="connsiteX316" fmla="*/ 245919 w 338138"/>
                  <a:gd name="connsiteY316" fmla="*/ 143283 h 336550"/>
                  <a:gd name="connsiteX317" fmla="*/ 248559 w 338138"/>
                  <a:gd name="connsiteY317" fmla="*/ 143283 h 336550"/>
                  <a:gd name="connsiteX318" fmla="*/ 260443 w 338138"/>
                  <a:gd name="connsiteY318" fmla="*/ 140652 h 336550"/>
                  <a:gd name="connsiteX319" fmla="*/ 259122 w 338138"/>
                  <a:gd name="connsiteY319" fmla="*/ 147229 h 336550"/>
                  <a:gd name="connsiteX320" fmla="*/ 257802 w 338138"/>
                  <a:gd name="connsiteY320" fmla="*/ 151175 h 336550"/>
                  <a:gd name="connsiteX321" fmla="*/ 255161 w 338138"/>
                  <a:gd name="connsiteY321" fmla="*/ 159067 h 336550"/>
                  <a:gd name="connsiteX322" fmla="*/ 253841 w 338138"/>
                  <a:gd name="connsiteY322" fmla="*/ 161698 h 336550"/>
                  <a:gd name="connsiteX323" fmla="*/ 232715 w 338138"/>
                  <a:gd name="connsiteY323" fmla="*/ 190636 h 336550"/>
                  <a:gd name="connsiteX324" fmla="*/ 234035 w 338138"/>
                  <a:gd name="connsiteY324" fmla="*/ 191951 h 336550"/>
                  <a:gd name="connsiteX325" fmla="*/ 228754 w 338138"/>
                  <a:gd name="connsiteY325" fmla="*/ 212997 h 336550"/>
                  <a:gd name="connsiteX326" fmla="*/ 227433 w 338138"/>
                  <a:gd name="connsiteY326" fmla="*/ 215628 h 336550"/>
                  <a:gd name="connsiteX327" fmla="*/ 218191 w 338138"/>
                  <a:gd name="connsiteY327" fmla="*/ 235358 h 336550"/>
                  <a:gd name="connsiteX328" fmla="*/ 212909 w 338138"/>
                  <a:gd name="connsiteY328" fmla="*/ 239304 h 336550"/>
                  <a:gd name="connsiteX329" fmla="*/ 211589 w 338138"/>
                  <a:gd name="connsiteY329" fmla="*/ 241935 h 336550"/>
                  <a:gd name="connsiteX330" fmla="*/ 210268 w 338138"/>
                  <a:gd name="connsiteY330" fmla="*/ 245881 h 336550"/>
                  <a:gd name="connsiteX331" fmla="*/ 207628 w 338138"/>
                  <a:gd name="connsiteY331" fmla="*/ 248512 h 336550"/>
                  <a:gd name="connsiteX332" fmla="*/ 203667 w 338138"/>
                  <a:gd name="connsiteY332" fmla="*/ 253773 h 336550"/>
                  <a:gd name="connsiteX333" fmla="*/ 191783 w 338138"/>
                  <a:gd name="connsiteY333" fmla="*/ 259034 h 336550"/>
                  <a:gd name="connsiteX334" fmla="*/ 185181 w 338138"/>
                  <a:gd name="connsiteY334" fmla="*/ 259034 h 336550"/>
                  <a:gd name="connsiteX335" fmla="*/ 183861 w 338138"/>
                  <a:gd name="connsiteY335" fmla="*/ 260350 h 336550"/>
                  <a:gd name="connsiteX336" fmla="*/ 183861 w 338138"/>
                  <a:gd name="connsiteY336" fmla="*/ 261665 h 336550"/>
                  <a:gd name="connsiteX337" fmla="*/ 181220 w 338138"/>
                  <a:gd name="connsiteY337" fmla="*/ 261665 h 336550"/>
                  <a:gd name="connsiteX338" fmla="*/ 178579 w 338138"/>
                  <a:gd name="connsiteY338" fmla="*/ 260350 h 336550"/>
                  <a:gd name="connsiteX339" fmla="*/ 177259 w 338138"/>
                  <a:gd name="connsiteY339" fmla="*/ 259034 h 336550"/>
                  <a:gd name="connsiteX340" fmla="*/ 175938 w 338138"/>
                  <a:gd name="connsiteY340" fmla="*/ 257719 h 336550"/>
                  <a:gd name="connsiteX341" fmla="*/ 175938 w 338138"/>
                  <a:gd name="connsiteY341" fmla="*/ 256404 h 336550"/>
                  <a:gd name="connsiteX342" fmla="*/ 175938 w 338138"/>
                  <a:gd name="connsiteY342" fmla="*/ 255088 h 336550"/>
                  <a:gd name="connsiteX343" fmla="*/ 175938 w 338138"/>
                  <a:gd name="connsiteY343" fmla="*/ 253773 h 336550"/>
                  <a:gd name="connsiteX344" fmla="*/ 174618 w 338138"/>
                  <a:gd name="connsiteY344" fmla="*/ 251142 h 336550"/>
                  <a:gd name="connsiteX345" fmla="*/ 173298 w 338138"/>
                  <a:gd name="connsiteY345" fmla="*/ 248512 h 336550"/>
                  <a:gd name="connsiteX346" fmla="*/ 171977 w 338138"/>
                  <a:gd name="connsiteY346" fmla="*/ 245881 h 336550"/>
                  <a:gd name="connsiteX347" fmla="*/ 170657 w 338138"/>
                  <a:gd name="connsiteY347" fmla="*/ 245881 h 336550"/>
                  <a:gd name="connsiteX348" fmla="*/ 170657 w 338138"/>
                  <a:gd name="connsiteY348" fmla="*/ 244565 h 336550"/>
                  <a:gd name="connsiteX349" fmla="*/ 169336 w 338138"/>
                  <a:gd name="connsiteY349" fmla="*/ 243250 h 336550"/>
                  <a:gd name="connsiteX350" fmla="*/ 169336 w 338138"/>
                  <a:gd name="connsiteY350" fmla="*/ 241935 h 336550"/>
                  <a:gd name="connsiteX351" fmla="*/ 160094 w 338138"/>
                  <a:gd name="connsiteY351" fmla="*/ 219574 h 336550"/>
                  <a:gd name="connsiteX352" fmla="*/ 164055 w 338138"/>
                  <a:gd name="connsiteY352" fmla="*/ 205105 h 336550"/>
                  <a:gd name="connsiteX353" fmla="*/ 165375 w 338138"/>
                  <a:gd name="connsiteY353" fmla="*/ 202474 h 336550"/>
                  <a:gd name="connsiteX354" fmla="*/ 165375 w 338138"/>
                  <a:gd name="connsiteY354" fmla="*/ 198528 h 336550"/>
                  <a:gd name="connsiteX355" fmla="*/ 164055 w 338138"/>
                  <a:gd name="connsiteY355" fmla="*/ 194582 h 336550"/>
                  <a:gd name="connsiteX356" fmla="*/ 160094 w 338138"/>
                  <a:gd name="connsiteY356" fmla="*/ 185374 h 336550"/>
                  <a:gd name="connsiteX357" fmla="*/ 157453 w 338138"/>
                  <a:gd name="connsiteY357" fmla="*/ 182744 h 336550"/>
                  <a:gd name="connsiteX358" fmla="*/ 156133 w 338138"/>
                  <a:gd name="connsiteY358" fmla="*/ 180113 h 336550"/>
                  <a:gd name="connsiteX359" fmla="*/ 152172 w 338138"/>
                  <a:gd name="connsiteY359" fmla="*/ 164329 h 336550"/>
                  <a:gd name="connsiteX360" fmla="*/ 148210 w 338138"/>
                  <a:gd name="connsiteY360" fmla="*/ 160383 h 336550"/>
                  <a:gd name="connsiteX361" fmla="*/ 144249 w 338138"/>
                  <a:gd name="connsiteY361" fmla="*/ 160383 h 336550"/>
                  <a:gd name="connsiteX362" fmla="*/ 142929 w 338138"/>
                  <a:gd name="connsiteY362" fmla="*/ 159067 h 336550"/>
                  <a:gd name="connsiteX363" fmla="*/ 141609 w 338138"/>
                  <a:gd name="connsiteY363" fmla="*/ 157752 h 336550"/>
                  <a:gd name="connsiteX364" fmla="*/ 141609 w 338138"/>
                  <a:gd name="connsiteY364" fmla="*/ 156437 h 336550"/>
                  <a:gd name="connsiteX365" fmla="*/ 136327 w 338138"/>
                  <a:gd name="connsiteY365" fmla="*/ 155121 h 336550"/>
                  <a:gd name="connsiteX366" fmla="*/ 133686 w 338138"/>
                  <a:gd name="connsiteY366" fmla="*/ 156437 h 336550"/>
                  <a:gd name="connsiteX367" fmla="*/ 131046 w 338138"/>
                  <a:gd name="connsiteY367" fmla="*/ 156437 h 336550"/>
                  <a:gd name="connsiteX368" fmla="*/ 92755 w 338138"/>
                  <a:gd name="connsiteY368" fmla="*/ 145914 h 336550"/>
                  <a:gd name="connsiteX369" fmla="*/ 91434 w 338138"/>
                  <a:gd name="connsiteY369" fmla="*/ 143283 h 336550"/>
                  <a:gd name="connsiteX370" fmla="*/ 88794 w 338138"/>
                  <a:gd name="connsiteY370" fmla="*/ 140652 h 336550"/>
                  <a:gd name="connsiteX371" fmla="*/ 88794 w 338138"/>
                  <a:gd name="connsiteY371" fmla="*/ 139337 h 336550"/>
                  <a:gd name="connsiteX372" fmla="*/ 87473 w 338138"/>
                  <a:gd name="connsiteY372" fmla="*/ 139337 h 336550"/>
                  <a:gd name="connsiteX373" fmla="*/ 88794 w 338138"/>
                  <a:gd name="connsiteY373" fmla="*/ 136706 h 336550"/>
                  <a:gd name="connsiteX374" fmla="*/ 88794 w 338138"/>
                  <a:gd name="connsiteY374" fmla="*/ 134075 h 336550"/>
                  <a:gd name="connsiteX375" fmla="*/ 88794 w 338138"/>
                  <a:gd name="connsiteY375" fmla="*/ 132760 h 336550"/>
                  <a:gd name="connsiteX376" fmla="*/ 88794 w 338138"/>
                  <a:gd name="connsiteY376" fmla="*/ 131445 h 336550"/>
                  <a:gd name="connsiteX377" fmla="*/ 101997 w 338138"/>
                  <a:gd name="connsiteY377" fmla="*/ 103822 h 336550"/>
                  <a:gd name="connsiteX378" fmla="*/ 105958 w 338138"/>
                  <a:gd name="connsiteY378" fmla="*/ 101192 h 336550"/>
                  <a:gd name="connsiteX379" fmla="*/ 113881 w 338138"/>
                  <a:gd name="connsiteY379" fmla="*/ 95930 h 336550"/>
                  <a:gd name="connsiteX380" fmla="*/ 115201 w 338138"/>
                  <a:gd name="connsiteY380" fmla="*/ 93299 h 336550"/>
                  <a:gd name="connsiteX381" fmla="*/ 125764 w 338138"/>
                  <a:gd name="connsiteY381" fmla="*/ 84092 h 336550"/>
                  <a:gd name="connsiteX382" fmla="*/ 144249 w 338138"/>
                  <a:gd name="connsiteY382" fmla="*/ 81461 h 336550"/>
                  <a:gd name="connsiteX383" fmla="*/ 148210 w 338138"/>
                  <a:gd name="connsiteY383" fmla="*/ 81461 h 336550"/>
                  <a:gd name="connsiteX384" fmla="*/ 161414 w 338138"/>
                  <a:gd name="connsiteY384" fmla="*/ 82777 h 336550"/>
                  <a:gd name="connsiteX385" fmla="*/ 168016 w 338138"/>
                  <a:gd name="connsiteY385" fmla="*/ 91984 h 336550"/>
                  <a:gd name="connsiteX386" fmla="*/ 170657 w 338138"/>
                  <a:gd name="connsiteY386" fmla="*/ 91984 h 336550"/>
                  <a:gd name="connsiteX387" fmla="*/ 174618 w 338138"/>
                  <a:gd name="connsiteY387" fmla="*/ 93299 h 336550"/>
                  <a:gd name="connsiteX388" fmla="*/ 175938 w 338138"/>
                  <a:gd name="connsiteY388" fmla="*/ 94615 h 336550"/>
                  <a:gd name="connsiteX389" fmla="*/ 179899 w 338138"/>
                  <a:gd name="connsiteY389" fmla="*/ 95930 h 336550"/>
                  <a:gd name="connsiteX390" fmla="*/ 179899 w 338138"/>
                  <a:gd name="connsiteY390" fmla="*/ 94615 h 336550"/>
                  <a:gd name="connsiteX391" fmla="*/ 179899 w 338138"/>
                  <a:gd name="connsiteY391" fmla="*/ 91984 h 336550"/>
                  <a:gd name="connsiteX392" fmla="*/ 181220 w 338138"/>
                  <a:gd name="connsiteY392" fmla="*/ 90669 h 336550"/>
                  <a:gd name="connsiteX393" fmla="*/ 183861 w 338138"/>
                  <a:gd name="connsiteY393" fmla="*/ 90669 h 336550"/>
                  <a:gd name="connsiteX394" fmla="*/ 186501 w 338138"/>
                  <a:gd name="connsiteY394" fmla="*/ 90669 h 336550"/>
                  <a:gd name="connsiteX395" fmla="*/ 198385 w 338138"/>
                  <a:gd name="connsiteY395" fmla="*/ 94615 h 336550"/>
                  <a:gd name="connsiteX396" fmla="*/ 211589 w 338138"/>
                  <a:gd name="connsiteY396" fmla="*/ 84092 h 336550"/>
                  <a:gd name="connsiteX397" fmla="*/ 189142 w 338138"/>
                  <a:gd name="connsiteY397" fmla="*/ 74884 h 336550"/>
                  <a:gd name="connsiteX398" fmla="*/ 187822 w 338138"/>
                  <a:gd name="connsiteY398" fmla="*/ 76200 h 336550"/>
                  <a:gd name="connsiteX399" fmla="*/ 187822 w 338138"/>
                  <a:gd name="connsiteY399" fmla="*/ 78830 h 336550"/>
                  <a:gd name="connsiteX400" fmla="*/ 186501 w 338138"/>
                  <a:gd name="connsiteY400" fmla="*/ 82777 h 336550"/>
                  <a:gd name="connsiteX401" fmla="*/ 183861 w 338138"/>
                  <a:gd name="connsiteY401" fmla="*/ 81461 h 336550"/>
                  <a:gd name="connsiteX402" fmla="*/ 165375 w 338138"/>
                  <a:gd name="connsiteY402" fmla="*/ 65677 h 336550"/>
                  <a:gd name="connsiteX403" fmla="*/ 178579 w 338138"/>
                  <a:gd name="connsiteY403" fmla="*/ 81461 h 336550"/>
                  <a:gd name="connsiteX404" fmla="*/ 173298 w 338138"/>
                  <a:gd name="connsiteY404" fmla="*/ 82777 h 336550"/>
                  <a:gd name="connsiteX405" fmla="*/ 158773 w 338138"/>
                  <a:gd name="connsiteY405" fmla="*/ 68308 h 336550"/>
                  <a:gd name="connsiteX406" fmla="*/ 156133 w 338138"/>
                  <a:gd name="connsiteY406" fmla="*/ 68308 h 336550"/>
                  <a:gd name="connsiteX407" fmla="*/ 152172 w 338138"/>
                  <a:gd name="connsiteY407" fmla="*/ 69623 h 336550"/>
                  <a:gd name="connsiteX408" fmla="*/ 148210 w 338138"/>
                  <a:gd name="connsiteY408" fmla="*/ 70938 h 336550"/>
                  <a:gd name="connsiteX409" fmla="*/ 145570 w 338138"/>
                  <a:gd name="connsiteY409" fmla="*/ 73569 h 336550"/>
                  <a:gd name="connsiteX410" fmla="*/ 142929 w 338138"/>
                  <a:gd name="connsiteY410" fmla="*/ 74884 h 336550"/>
                  <a:gd name="connsiteX411" fmla="*/ 137647 w 338138"/>
                  <a:gd name="connsiteY411" fmla="*/ 78830 h 336550"/>
                  <a:gd name="connsiteX412" fmla="*/ 119162 w 338138"/>
                  <a:gd name="connsiteY412" fmla="*/ 78830 h 336550"/>
                  <a:gd name="connsiteX413" fmla="*/ 119162 w 338138"/>
                  <a:gd name="connsiteY413" fmla="*/ 73569 h 336550"/>
                  <a:gd name="connsiteX414" fmla="*/ 138968 w 338138"/>
                  <a:gd name="connsiteY414" fmla="*/ 66992 h 336550"/>
                  <a:gd name="connsiteX415" fmla="*/ 138968 w 338138"/>
                  <a:gd name="connsiteY415" fmla="*/ 60415 h 336550"/>
                  <a:gd name="connsiteX416" fmla="*/ 142929 w 338138"/>
                  <a:gd name="connsiteY416" fmla="*/ 60415 h 336550"/>
                  <a:gd name="connsiteX417" fmla="*/ 158773 w 338138"/>
                  <a:gd name="connsiteY417" fmla="*/ 52523 h 336550"/>
                  <a:gd name="connsiteX418" fmla="*/ 161414 w 338138"/>
                  <a:gd name="connsiteY418" fmla="*/ 52523 h 336550"/>
                  <a:gd name="connsiteX419" fmla="*/ 164055 w 338138"/>
                  <a:gd name="connsiteY419" fmla="*/ 47262 h 336550"/>
                  <a:gd name="connsiteX420" fmla="*/ 164055 w 338138"/>
                  <a:gd name="connsiteY420" fmla="*/ 49893 h 336550"/>
                  <a:gd name="connsiteX421" fmla="*/ 165375 w 338138"/>
                  <a:gd name="connsiteY421" fmla="*/ 51208 h 336550"/>
                  <a:gd name="connsiteX422" fmla="*/ 164055 w 338138"/>
                  <a:gd name="connsiteY422" fmla="*/ 51208 h 336550"/>
                  <a:gd name="connsiteX423" fmla="*/ 177259 w 338138"/>
                  <a:gd name="connsiteY423" fmla="*/ 45947 h 336550"/>
                  <a:gd name="connsiteX424" fmla="*/ 178579 w 338138"/>
                  <a:gd name="connsiteY424" fmla="*/ 47262 h 336550"/>
                  <a:gd name="connsiteX425" fmla="*/ 179899 w 338138"/>
                  <a:gd name="connsiteY425" fmla="*/ 43316 h 336550"/>
                  <a:gd name="connsiteX426" fmla="*/ 183861 w 338138"/>
                  <a:gd name="connsiteY426" fmla="*/ 42000 h 336550"/>
                  <a:gd name="connsiteX427" fmla="*/ 185181 w 338138"/>
                  <a:gd name="connsiteY427" fmla="*/ 40685 h 336550"/>
                  <a:gd name="connsiteX428" fmla="*/ 181220 w 338138"/>
                  <a:gd name="connsiteY428" fmla="*/ 42000 h 336550"/>
                  <a:gd name="connsiteX429" fmla="*/ 177259 w 338138"/>
                  <a:gd name="connsiteY429" fmla="*/ 43316 h 336550"/>
                  <a:gd name="connsiteX430" fmla="*/ 178579 w 338138"/>
                  <a:gd name="connsiteY430" fmla="*/ 39370 h 336550"/>
                  <a:gd name="connsiteX431" fmla="*/ 174618 w 338138"/>
                  <a:gd name="connsiteY431" fmla="*/ 40685 h 336550"/>
                  <a:gd name="connsiteX432" fmla="*/ 171977 w 338138"/>
                  <a:gd name="connsiteY432" fmla="*/ 43316 h 336550"/>
                  <a:gd name="connsiteX433" fmla="*/ 168016 w 338138"/>
                  <a:gd name="connsiteY433" fmla="*/ 51208 h 336550"/>
                  <a:gd name="connsiteX434" fmla="*/ 165375 w 338138"/>
                  <a:gd name="connsiteY434" fmla="*/ 48577 h 336550"/>
                  <a:gd name="connsiteX435" fmla="*/ 164055 w 338138"/>
                  <a:gd name="connsiteY435" fmla="*/ 47262 h 336550"/>
                  <a:gd name="connsiteX436" fmla="*/ 160094 w 338138"/>
                  <a:gd name="connsiteY436" fmla="*/ 45947 h 336550"/>
                  <a:gd name="connsiteX437" fmla="*/ 165375 w 338138"/>
                  <a:gd name="connsiteY437" fmla="*/ 40685 h 336550"/>
                  <a:gd name="connsiteX438" fmla="*/ 168016 w 338138"/>
                  <a:gd name="connsiteY438" fmla="*/ 39370 h 336550"/>
                  <a:gd name="connsiteX439" fmla="*/ 170657 w 338138"/>
                  <a:gd name="connsiteY439" fmla="*/ 38054 h 336550"/>
                  <a:gd name="connsiteX440" fmla="*/ 187822 w 338138"/>
                  <a:gd name="connsiteY440" fmla="*/ 35424 h 336550"/>
                  <a:gd name="connsiteX441" fmla="*/ 183861 w 338138"/>
                  <a:gd name="connsiteY441" fmla="*/ 36739 h 336550"/>
                  <a:gd name="connsiteX442" fmla="*/ 187822 w 338138"/>
                  <a:gd name="connsiteY442" fmla="*/ 36739 h 336550"/>
                  <a:gd name="connsiteX443" fmla="*/ 190463 w 338138"/>
                  <a:gd name="connsiteY443" fmla="*/ 34108 h 336550"/>
                  <a:gd name="connsiteX444" fmla="*/ 187822 w 338138"/>
                  <a:gd name="connsiteY444" fmla="*/ 34108 h 336550"/>
                  <a:gd name="connsiteX445" fmla="*/ 190463 w 338138"/>
                  <a:gd name="connsiteY445" fmla="*/ 32793 h 336550"/>
                  <a:gd name="connsiteX446" fmla="*/ 187822 w 338138"/>
                  <a:gd name="connsiteY446" fmla="*/ 32793 h 336550"/>
                  <a:gd name="connsiteX447" fmla="*/ 189915 w 338138"/>
                  <a:gd name="connsiteY447" fmla="*/ 31750 h 336550"/>
                  <a:gd name="connsiteX448" fmla="*/ 190463 w 338138"/>
                  <a:gd name="connsiteY448" fmla="*/ 31477 h 336550"/>
                  <a:gd name="connsiteX449" fmla="*/ 169336 w 338138"/>
                  <a:gd name="connsiteY449" fmla="*/ 30162 h 336550"/>
                  <a:gd name="connsiteX450" fmla="*/ 169069 w 338138"/>
                  <a:gd name="connsiteY450" fmla="*/ 0 h 336550"/>
                  <a:gd name="connsiteX451" fmla="*/ 338138 w 338138"/>
                  <a:gd name="connsiteY451" fmla="*/ 168275 h 336550"/>
                  <a:gd name="connsiteX452" fmla="*/ 169069 w 338138"/>
                  <a:gd name="connsiteY452" fmla="*/ 336550 h 336550"/>
                  <a:gd name="connsiteX453" fmla="*/ 0 w 338138"/>
                  <a:gd name="connsiteY453" fmla="*/ 168275 h 336550"/>
                  <a:gd name="connsiteX454" fmla="*/ 169069 w 338138"/>
                  <a:gd name="connsiteY454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</a:cxnLst>
                <a:rect l="l" t="t" r="r" b="b"/>
                <a:pathLst>
                  <a:path w="338138" h="336550">
                    <a:moveTo>
                      <a:pt x="256117" y="200025"/>
                    </a:moveTo>
                    <a:cubicBezTo>
                      <a:pt x="256117" y="200025"/>
                      <a:pt x="256117" y="200025"/>
                      <a:pt x="257440" y="201324"/>
                    </a:cubicBezTo>
                    <a:cubicBezTo>
                      <a:pt x="257440" y="201324"/>
                      <a:pt x="257440" y="201324"/>
                      <a:pt x="258763" y="202623"/>
                    </a:cubicBezTo>
                    <a:cubicBezTo>
                      <a:pt x="258763" y="203922"/>
                      <a:pt x="258763" y="203922"/>
                      <a:pt x="258763" y="203922"/>
                    </a:cubicBezTo>
                    <a:lnTo>
                      <a:pt x="258763" y="205221"/>
                    </a:lnTo>
                    <a:cubicBezTo>
                      <a:pt x="258763" y="205221"/>
                      <a:pt x="258763" y="205221"/>
                      <a:pt x="258763" y="206520"/>
                    </a:cubicBezTo>
                    <a:cubicBezTo>
                      <a:pt x="258763" y="206520"/>
                      <a:pt x="258763" y="206520"/>
                      <a:pt x="257440" y="207819"/>
                    </a:cubicBezTo>
                    <a:cubicBezTo>
                      <a:pt x="257440" y="207819"/>
                      <a:pt x="257440" y="207819"/>
                      <a:pt x="254794" y="216911"/>
                    </a:cubicBezTo>
                    <a:cubicBezTo>
                      <a:pt x="254794" y="216911"/>
                      <a:pt x="254794" y="216911"/>
                      <a:pt x="246857" y="233796"/>
                    </a:cubicBezTo>
                    <a:cubicBezTo>
                      <a:pt x="246857" y="233796"/>
                      <a:pt x="246857" y="233796"/>
                      <a:pt x="245534" y="240290"/>
                    </a:cubicBezTo>
                    <a:cubicBezTo>
                      <a:pt x="245534" y="240290"/>
                      <a:pt x="245534" y="240290"/>
                      <a:pt x="241565" y="242888"/>
                    </a:cubicBezTo>
                    <a:cubicBezTo>
                      <a:pt x="241565" y="242888"/>
                      <a:pt x="241565" y="242888"/>
                      <a:pt x="237596" y="241589"/>
                    </a:cubicBezTo>
                    <a:cubicBezTo>
                      <a:pt x="237596" y="241589"/>
                      <a:pt x="237596" y="241589"/>
                      <a:pt x="236273" y="238992"/>
                    </a:cubicBezTo>
                    <a:cubicBezTo>
                      <a:pt x="236273" y="238992"/>
                      <a:pt x="236273" y="238992"/>
                      <a:pt x="234950" y="237693"/>
                    </a:cubicBezTo>
                    <a:cubicBezTo>
                      <a:pt x="234950" y="237693"/>
                      <a:pt x="234950" y="237693"/>
                      <a:pt x="236273" y="235095"/>
                    </a:cubicBezTo>
                    <a:cubicBezTo>
                      <a:pt x="236273" y="235095"/>
                      <a:pt x="236273" y="235095"/>
                      <a:pt x="236273" y="233796"/>
                    </a:cubicBezTo>
                    <a:cubicBezTo>
                      <a:pt x="236273" y="233796"/>
                      <a:pt x="236273" y="233796"/>
                      <a:pt x="238919" y="226003"/>
                    </a:cubicBezTo>
                    <a:cubicBezTo>
                      <a:pt x="238919" y="226003"/>
                      <a:pt x="238919" y="226003"/>
                      <a:pt x="238919" y="218210"/>
                    </a:cubicBezTo>
                    <a:cubicBezTo>
                      <a:pt x="238919" y="218210"/>
                      <a:pt x="238919" y="218210"/>
                      <a:pt x="238919" y="216911"/>
                    </a:cubicBezTo>
                    <a:cubicBezTo>
                      <a:pt x="238919" y="216911"/>
                      <a:pt x="238919" y="216911"/>
                      <a:pt x="240242" y="215612"/>
                    </a:cubicBezTo>
                    <a:cubicBezTo>
                      <a:pt x="240242" y="215612"/>
                      <a:pt x="240242" y="215612"/>
                      <a:pt x="240242" y="214313"/>
                    </a:cubicBezTo>
                    <a:cubicBezTo>
                      <a:pt x="240242" y="214313"/>
                      <a:pt x="240242" y="214313"/>
                      <a:pt x="246857" y="210416"/>
                    </a:cubicBezTo>
                    <a:cubicBezTo>
                      <a:pt x="246857" y="210416"/>
                      <a:pt x="246857" y="210416"/>
                      <a:pt x="253471" y="202623"/>
                    </a:cubicBezTo>
                    <a:cubicBezTo>
                      <a:pt x="253471" y="202623"/>
                      <a:pt x="253471" y="202623"/>
                      <a:pt x="253471" y="201324"/>
                    </a:cubicBezTo>
                    <a:cubicBezTo>
                      <a:pt x="253471" y="201324"/>
                      <a:pt x="253471" y="201324"/>
                      <a:pt x="256117" y="200025"/>
                    </a:cubicBezTo>
                    <a:close/>
                    <a:moveTo>
                      <a:pt x="300038" y="171450"/>
                    </a:moveTo>
                    <a:lnTo>
                      <a:pt x="301625" y="171450"/>
                    </a:lnTo>
                    <a:lnTo>
                      <a:pt x="298450" y="176213"/>
                    </a:lnTo>
                    <a:lnTo>
                      <a:pt x="296863" y="177800"/>
                    </a:lnTo>
                    <a:lnTo>
                      <a:pt x="295275" y="177800"/>
                    </a:lnTo>
                    <a:lnTo>
                      <a:pt x="295275" y="176213"/>
                    </a:lnTo>
                    <a:lnTo>
                      <a:pt x="296863" y="174625"/>
                    </a:lnTo>
                    <a:lnTo>
                      <a:pt x="298450" y="173038"/>
                    </a:lnTo>
                    <a:close/>
                    <a:moveTo>
                      <a:pt x="293688" y="171450"/>
                    </a:moveTo>
                    <a:lnTo>
                      <a:pt x="296863" y="171450"/>
                    </a:lnTo>
                    <a:lnTo>
                      <a:pt x="293688" y="174625"/>
                    </a:lnTo>
                    <a:lnTo>
                      <a:pt x="292100" y="174625"/>
                    </a:lnTo>
                    <a:lnTo>
                      <a:pt x="292100" y="173038"/>
                    </a:lnTo>
                    <a:close/>
                    <a:moveTo>
                      <a:pt x="303946" y="169998"/>
                    </a:moveTo>
                    <a:lnTo>
                      <a:pt x="303457" y="173083"/>
                    </a:lnTo>
                    <a:lnTo>
                      <a:pt x="303213" y="174625"/>
                    </a:lnTo>
                    <a:cubicBezTo>
                      <a:pt x="303213" y="174625"/>
                      <a:pt x="303213" y="174625"/>
                      <a:pt x="303213" y="173288"/>
                    </a:cubicBezTo>
                    <a:cubicBezTo>
                      <a:pt x="303213" y="173288"/>
                      <a:pt x="303213" y="173288"/>
                      <a:pt x="303213" y="171952"/>
                    </a:cubicBezTo>
                    <a:cubicBezTo>
                      <a:pt x="303213" y="171952"/>
                      <a:pt x="303213" y="171952"/>
                      <a:pt x="303213" y="170615"/>
                    </a:cubicBezTo>
                    <a:close/>
                    <a:moveTo>
                      <a:pt x="288926" y="169862"/>
                    </a:moveTo>
                    <a:cubicBezTo>
                      <a:pt x="288926" y="169862"/>
                      <a:pt x="288926" y="169862"/>
                      <a:pt x="290513" y="169862"/>
                    </a:cubicBezTo>
                    <a:cubicBezTo>
                      <a:pt x="290513" y="169862"/>
                      <a:pt x="290513" y="169862"/>
                      <a:pt x="293688" y="169862"/>
                    </a:cubicBezTo>
                    <a:cubicBezTo>
                      <a:pt x="293688" y="169862"/>
                      <a:pt x="293688" y="169862"/>
                      <a:pt x="293688" y="170656"/>
                    </a:cubicBezTo>
                    <a:cubicBezTo>
                      <a:pt x="293688" y="170656"/>
                      <a:pt x="293688" y="170656"/>
                      <a:pt x="292101" y="171450"/>
                    </a:cubicBezTo>
                    <a:cubicBezTo>
                      <a:pt x="292101" y="171450"/>
                      <a:pt x="292101" y="171450"/>
                      <a:pt x="290513" y="171450"/>
                    </a:cubicBezTo>
                    <a:cubicBezTo>
                      <a:pt x="290513" y="171450"/>
                      <a:pt x="290513" y="171450"/>
                      <a:pt x="288926" y="171450"/>
                    </a:cubicBezTo>
                    <a:cubicBezTo>
                      <a:pt x="288926" y="171450"/>
                      <a:pt x="288926" y="171450"/>
                      <a:pt x="287338" y="170656"/>
                    </a:cubicBezTo>
                    <a:cubicBezTo>
                      <a:pt x="287338" y="170656"/>
                      <a:pt x="287338" y="170656"/>
                      <a:pt x="288926" y="169862"/>
                    </a:cubicBezTo>
                    <a:close/>
                    <a:moveTo>
                      <a:pt x="304800" y="164600"/>
                    </a:moveTo>
                    <a:lnTo>
                      <a:pt x="304800" y="165267"/>
                    </a:lnTo>
                    <a:cubicBezTo>
                      <a:pt x="304800" y="166604"/>
                      <a:pt x="304800" y="166604"/>
                      <a:pt x="304800" y="166604"/>
                    </a:cubicBezTo>
                    <a:cubicBezTo>
                      <a:pt x="304800" y="167941"/>
                      <a:pt x="304800" y="167941"/>
                      <a:pt x="304800" y="167941"/>
                    </a:cubicBezTo>
                    <a:cubicBezTo>
                      <a:pt x="304800" y="169278"/>
                      <a:pt x="304800" y="169278"/>
                      <a:pt x="304800" y="169278"/>
                    </a:cubicBezTo>
                    <a:lnTo>
                      <a:pt x="303946" y="169998"/>
                    </a:lnTo>
                    <a:close/>
                    <a:moveTo>
                      <a:pt x="301626" y="149225"/>
                    </a:moveTo>
                    <a:lnTo>
                      <a:pt x="303213" y="149225"/>
                    </a:lnTo>
                    <a:cubicBezTo>
                      <a:pt x="303213" y="149225"/>
                      <a:pt x="303213" y="149225"/>
                      <a:pt x="304800" y="150562"/>
                    </a:cubicBezTo>
                    <a:cubicBezTo>
                      <a:pt x="304800" y="150562"/>
                      <a:pt x="304800" y="150562"/>
                      <a:pt x="304800" y="151899"/>
                    </a:cubicBezTo>
                    <a:cubicBezTo>
                      <a:pt x="304800" y="151899"/>
                      <a:pt x="304800" y="151899"/>
                      <a:pt x="304800" y="154573"/>
                    </a:cubicBezTo>
                    <a:lnTo>
                      <a:pt x="305656" y="153133"/>
                    </a:lnTo>
                    <a:lnTo>
                      <a:pt x="306128" y="156215"/>
                    </a:lnTo>
                    <a:lnTo>
                      <a:pt x="304800" y="164600"/>
                    </a:lnTo>
                    <a:lnTo>
                      <a:pt x="304800" y="162594"/>
                    </a:lnTo>
                    <a:cubicBezTo>
                      <a:pt x="304800" y="162594"/>
                      <a:pt x="304800" y="162594"/>
                      <a:pt x="304800" y="161257"/>
                    </a:cubicBezTo>
                    <a:cubicBezTo>
                      <a:pt x="304800" y="161257"/>
                      <a:pt x="304800" y="161257"/>
                      <a:pt x="304800" y="159920"/>
                    </a:cubicBezTo>
                    <a:cubicBezTo>
                      <a:pt x="304800" y="159920"/>
                      <a:pt x="304800" y="159920"/>
                      <a:pt x="304800" y="158583"/>
                    </a:cubicBezTo>
                    <a:cubicBezTo>
                      <a:pt x="304800" y="158583"/>
                      <a:pt x="304800" y="158583"/>
                      <a:pt x="303213" y="158583"/>
                    </a:cubicBezTo>
                    <a:cubicBezTo>
                      <a:pt x="303213" y="158583"/>
                      <a:pt x="303213" y="158583"/>
                      <a:pt x="303213" y="157246"/>
                    </a:cubicBezTo>
                    <a:cubicBezTo>
                      <a:pt x="303213" y="157246"/>
                      <a:pt x="303213" y="157246"/>
                      <a:pt x="303213" y="155909"/>
                    </a:cubicBezTo>
                    <a:cubicBezTo>
                      <a:pt x="303213" y="155909"/>
                      <a:pt x="303213" y="155909"/>
                      <a:pt x="303213" y="154573"/>
                    </a:cubicBezTo>
                    <a:cubicBezTo>
                      <a:pt x="303213" y="154573"/>
                      <a:pt x="303213" y="154573"/>
                      <a:pt x="301625" y="154573"/>
                    </a:cubicBezTo>
                    <a:cubicBezTo>
                      <a:pt x="301625" y="154573"/>
                      <a:pt x="301625" y="154573"/>
                      <a:pt x="301625" y="153236"/>
                    </a:cubicBezTo>
                    <a:cubicBezTo>
                      <a:pt x="301625" y="153236"/>
                      <a:pt x="301625" y="153236"/>
                      <a:pt x="301625" y="151899"/>
                    </a:cubicBezTo>
                    <a:lnTo>
                      <a:pt x="301625" y="150812"/>
                    </a:lnTo>
                    <a:lnTo>
                      <a:pt x="301626" y="150813"/>
                    </a:lnTo>
                    <a:lnTo>
                      <a:pt x="301626" y="149226"/>
                    </a:lnTo>
                    <a:close/>
                    <a:moveTo>
                      <a:pt x="298450" y="147637"/>
                    </a:moveTo>
                    <a:cubicBezTo>
                      <a:pt x="298450" y="147637"/>
                      <a:pt x="298450" y="147637"/>
                      <a:pt x="298450" y="148907"/>
                    </a:cubicBezTo>
                    <a:cubicBezTo>
                      <a:pt x="298450" y="148907"/>
                      <a:pt x="298450" y="148907"/>
                      <a:pt x="298450" y="150177"/>
                    </a:cubicBezTo>
                    <a:cubicBezTo>
                      <a:pt x="298450" y="150177"/>
                      <a:pt x="298450" y="150177"/>
                      <a:pt x="297180" y="150177"/>
                    </a:cubicBezTo>
                    <a:cubicBezTo>
                      <a:pt x="297180" y="150177"/>
                      <a:pt x="297180" y="150177"/>
                      <a:pt x="295910" y="150177"/>
                    </a:cubicBezTo>
                    <a:lnTo>
                      <a:pt x="294640" y="150177"/>
                    </a:lnTo>
                    <a:cubicBezTo>
                      <a:pt x="294640" y="150177"/>
                      <a:pt x="294640" y="150177"/>
                      <a:pt x="294640" y="152717"/>
                    </a:cubicBezTo>
                    <a:cubicBezTo>
                      <a:pt x="294640" y="152717"/>
                      <a:pt x="294640" y="152717"/>
                      <a:pt x="294640" y="153987"/>
                    </a:cubicBezTo>
                    <a:cubicBezTo>
                      <a:pt x="294640" y="153987"/>
                      <a:pt x="294640" y="153987"/>
                      <a:pt x="295910" y="155257"/>
                    </a:cubicBezTo>
                    <a:cubicBezTo>
                      <a:pt x="295910" y="155257"/>
                      <a:pt x="295910" y="155257"/>
                      <a:pt x="295910" y="153987"/>
                    </a:cubicBezTo>
                    <a:cubicBezTo>
                      <a:pt x="295910" y="153987"/>
                      <a:pt x="295910" y="153987"/>
                      <a:pt x="297180" y="152717"/>
                    </a:cubicBezTo>
                    <a:cubicBezTo>
                      <a:pt x="297180" y="152717"/>
                      <a:pt x="297180" y="152717"/>
                      <a:pt x="297180" y="153987"/>
                    </a:cubicBezTo>
                    <a:cubicBezTo>
                      <a:pt x="297180" y="153987"/>
                      <a:pt x="297180" y="153987"/>
                      <a:pt x="295910" y="156527"/>
                    </a:cubicBezTo>
                    <a:cubicBezTo>
                      <a:pt x="295910" y="156527"/>
                      <a:pt x="295910" y="156527"/>
                      <a:pt x="295910" y="157797"/>
                    </a:cubicBezTo>
                    <a:cubicBezTo>
                      <a:pt x="295910" y="157797"/>
                      <a:pt x="295910" y="157797"/>
                      <a:pt x="297180" y="160337"/>
                    </a:cubicBezTo>
                    <a:cubicBezTo>
                      <a:pt x="297180" y="160337"/>
                      <a:pt x="297180" y="160337"/>
                      <a:pt x="297180" y="162877"/>
                    </a:cubicBezTo>
                    <a:cubicBezTo>
                      <a:pt x="297180" y="162877"/>
                      <a:pt x="297180" y="162877"/>
                      <a:pt x="295910" y="164147"/>
                    </a:cubicBezTo>
                    <a:cubicBezTo>
                      <a:pt x="295910" y="164147"/>
                      <a:pt x="295910" y="164147"/>
                      <a:pt x="294640" y="162877"/>
                    </a:cubicBezTo>
                    <a:lnTo>
                      <a:pt x="294640" y="165417"/>
                    </a:lnTo>
                    <a:cubicBezTo>
                      <a:pt x="294640" y="165417"/>
                      <a:pt x="294640" y="165417"/>
                      <a:pt x="293370" y="166687"/>
                    </a:cubicBezTo>
                    <a:cubicBezTo>
                      <a:pt x="293370" y="166687"/>
                      <a:pt x="293370" y="166687"/>
                      <a:pt x="293370" y="165417"/>
                    </a:cubicBezTo>
                    <a:cubicBezTo>
                      <a:pt x="293370" y="165417"/>
                      <a:pt x="293370" y="165417"/>
                      <a:pt x="293370" y="162877"/>
                    </a:cubicBezTo>
                    <a:cubicBezTo>
                      <a:pt x="293370" y="162877"/>
                      <a:pt x="293370" y="162877"/>
                      <a:pt x="293370" y="161607"/>
                    </a:cubicBezTo>
                    <a:cubicBezTo>
                      <a:pt x="293370" y="161607"/>
                      <a:pt x="293370" y="161607"/>
                      <a:pt x="292100" y="159067"/>
                    </a:cubicBezTo>
                    <a:cubicBezTo>
                      <a:pt x="292100" y="159067"/>
                      <a:pt x="292100" y="159067"/>
                      <a:pt x="293370" y="157797"/>
                    </a:cubicBezTo>
                    <a:cubicBezTo>
                      <a:pt x="293370" y="157797"/>
                      <a:pt x="293370" y="157797"/>
                      <a:pt x="293370" y="155257"/>
                    </a:cubicBezTo>
                    <a:cubicBezTo>
                      <a:pt x="293370" y="155257"/>
                      <a:pt x="293370" y="155257"/>
                      <a:pt x="293370" y="153987"/>
                    </a:cubicBezTo>
                    <a:cubicBezTo>
                      <a:pt x="293370" y="153987"/>
                      <a:pt x="293370" y="153987"/>
                      <a:pt x="293370" y="151447"/>
                    </a:cubicBezTo>
                    <a:cubicBezTo>
                      <a:pt x="293370" y="151447"/>
                      <a:pt x="293370" y="151447"/>
                      <a:pt x="293370" y="148907"/>
                    </a:cubicBezTo>
                    <a:cubicBezTo>
                      <a:pt x="293370" y="148907"/>
                      <a:pt x="293370" y="148907"/>
                      <a:pt x="294640" y="148907"/>
                    </a:cubicBezTo>
                    <a:cubicBezTo>
                      <a:pt x="295910" y="147637"/>
                      <a:pt x="297180" y="147637"/>
                      <a:pt x="298450" y="147637"/>
                    </a:cubicBezTo>
                    <a:close/>
                    <a:moveTo>
                      <a:pt x="300038" y="139700"/>
                    </a:moveTo>
                    <a:lnTo>
                      <a:pt x="301626" y="139700"/>
                    </a:lnTo>
                    <a:lnTo>
                      <a:pt x="301626" y="141288"/>
                    </a:lnTo>
                    <a:lnTo>
                      <a:pt x="301626" y="142875"/>
                    </a:lnTo>
                    <a:lnTo>
                      <a:pt x="301626" y="146051"/>
                    </a:lnTo>
                    <a:lnTo>
                      <a:pt x="301626" y="147638"/>
                    </a:lnTo>
                    <a:lnTo>
                      <a:pt x="301626" y="149225"/>
                    </a:lnTo>
                    <a:lnTo>
                      <a:pt x="301625" y="149225"/>
                    </a:lnTo>
                    <a:cubicBezTo>
                      <a:pt x="301625" y="150562"/>
                      <a:pt x="301625" y="150562"/>
                      <a:pt x="301625" y="150562"/>
                    </a:cubicBezTo>
                    <a:lnTo>
                      <a:pt x="301625" y="150812"/>
                    </a:lnTo>
                    <a:lnTo>
                      <a:pt x="300038" y="149226"/>
                    </a:lnTo>
                    <a:lnTo>
                      <a:pt x="300038" y="147638"/>
                    </a:lnTo>
                    <a:lnTo>
                      <a:pt x="300038" y="144463"/>
                    </a:lnTo>
                    <a:lnTo>
                      <a:pt x="300038" y="141288"/>
                    </a:lnTo>
                    <a:close/>
                    <a:moveTo>
                      <a:pt x="287338" y="131762"/>
                    </a:moveTo>
                    <a:cubicBezTo>
                      <a:pt x="287338" y="131762"/>
                      <a:pt x="287338" y="131762"/>
                      <a:pt x="292101" y="134484"/>
                    </a:cubicBezTo>
                    <a:cubicBezTo>
                      <a:pt x="292101" y="134484"/>
                      <a:pt x="292101" y="134484"/>
                      <a:pt x="292101" y="135844"/>
                    </a:cubicBezTo>
                    <a:cubicBezTo>
                      <a:pt x="292101" y="135844"/>
                      <a:pt x="292101" y="135844"/>
                      <a:pt x="290513" y="138566"/>
                    </a:cubicBezTo>
                    <a:cubicBezTo>
                      <a:pt x="290513" y="138566"/>
                      <a:pt x="290513" y="138566"/>
                      <a:pt x="290513" y="139927"/>
                    </a:cubicBezTo>
                    <a:cubicBezTo>
                      <a:pt x="290513" y="139927"/>
                      <a:pt x="290513" y="139927"/>
                      <a:pt x="290513" y="142648"/>
                    </a:cubicBezTo>
                    <a:cubicBezTo>
                      <a:pt x="290513" y="142648"/>
                      <a:pt x="290513" y="142648"/>
                      <a:pt x="292101" y="144009"/>
                    </a:cubicBezTo>
                    <a:cubicBezTo>
                      <a:pt x="292101" y="144009"/>
                      <a:pt x="292101" y="144009"/>
                      <a:pt x="293688" y="145369"/>
                    </a:cubicBezTo>
                    <a:cubicBezTo>
                      <a:pt x="293688" y="145369"/>
                      <a:pt x="293688" y="145369"/>
                      <a:pt x="292101" y="146730"/>
                    </a:cubicBezTo>
                    <a:cubicBezTo>
                      <a:pt x="292101" y="146730"/>
                      <a:pt x="292101" y="146730"/>
                      <a:pt x="292101" y="148091"/>
                    </a:cubicBezTo>
                    <a:cubicBezTo>
                      <a:pt x="292101" y="148091"/>
                      <a:pt x="292101" y="148091"/>
                      <a:pt x="290513" y="150812"/>
                    </a:cubicBezTo>
                    <a:cubicBezTo>
                      <a:pt x="290513" y="150812"/>
                      <a:pt x="290513" y="150812"/>
                      <a:pt x="290513" y="152173"/>
                    </a:cubicBezTo>
                    <a:cubicBezTo>
                      <a:pt x="290513" y="152173"/>
                      <a:pt x="290513" y="152173"/>
                      <a:pt x="290513" y="153534"/>
                    </a:cubicBezTo>
                    <a:cubicBezTo>
                      <a:pt x="290513" y="153534"/>
                      <a:pt x="290513" y="153534"/>
                      <a:pt x="290513" y="154894"/>
                    </a:cubicBezTo>
                    <a:cubicBezTo>
                      <a:pt x="290513" y="154894"/>
                      <a:pt x="290513" y="156255"/>
                      <a:pt x="290513" y="157616"/>
                    </a:cubicBezTo>
                    <a:cubicBezTo>
                      <a:pt x="290513" y="157616"/>
                      <a:pt x="290513" y="157616"/>
                      <a:pt x="288925" y="160337"/>
                    </a:cubicBezTo>
                    <a:cubicBezTo>
                      <a:pt x="288925" y="160337"/>
                      <a:pt x="288925" y="160337"/>
                      <a:pt x="287338" y="160337"/>
                    </a:cubicBezTo>
                    <a:cubicBezTo>
                      <a:pt x="287338" y="152173"/>
                      <a:pt x="285750" y="144009"/>
                      <a:pt x="285750" y="137205"/>
                    </a:cubicBezTo>
                    <a:cubicBezTo>
                      <a:pt x="285750" y="137205"/>
                      <a:pt x="285750" y="137205"/>
                      <a:pt x="285750" y="135844"/>
                    </a:cubicBezTo>
                    <a:cubicBezTo>
                      <a:pt x="285750" y="135844"/>
                      <a:pt x="285750" y="135844"/>
                      <a:pt x="285750" y="133123"/>
                    </a:cubicBezTo>
                    <a:cubicBezTo>
                      <a:pt x="285750" y="133123"/>
                      <a:pt x="285750" y="133123"/>
                      <a:pt x="287338" y="131762"/>
                    </a:cubicBezTo>
                    <a:close/>
                    <a:moveTo>
                      <a:pt x="296863" y="123825"/>
                    </a:moveTo>
                    <a:lnTo>
                      <a:pt x="298451" y="127000"/>
                    </a:lnTo>
                    <a:lnTo>
                      <a:pt x="300038" y="130175"/>
                    </a:lnTo>
                    <a:lnTo>
                      <a:pt x="298451" y="130175"/>
                    </a:lnTo>
                    <a:lnTo>
                      <a:pt x="298451" y="133350"/>
                    </a:lnTo>
                    <a:lnTo>
                      <a:pt x="296863" y="131763"/>
                    </a:lnTo>
                    <a:lnTo>
                      <a:pt x="296863" y="130175"/>
                    </a:lnTo>
                    <a:lnTo>
                      <a:pt x="295276" y="128588"/>
                    </a:lnTo>
                    <a:lnTo>
                      <a:pt x="293688" y="130175"/>
                    </a:lnTo>
                    <a:lnTo>
                      <a:pt x="293688" y="128588"/>
                    </a:lnTo>
                    <a:lnTo>
                      <a:pt x="293688" y="125413"/>
                    </a:lnTo>
                    <a:lnTo>
                      <a:pt x="296863" y="125413"/>
                    </a:lnTo>
                    <a:close/>
                    <a:moveTo>
                      <a:pt x="292100" y="117475"/>
                    </a:moveTo>
                    <a:lnTo>
                      <a:pt x="293688" y="117475"/>
                    </a:lnTo>
                    <a:lnTo>
                      <a:pt x="293688" y="119063"/>
                    </a:lnTo>
                    <a:lnTo>
                      <a:pt x="293688" y="120650"/>
                    </a:lnTo>
                    <a:close/>
                    <a:moveTo>
                      <a:pt x="285750" y="101600"/>
                    </a:moveTo>
                    <a:lnTo>
                      <a:pt x="287338" y="101600"/>
                    </a:lnTo>
                    <a:lnTo>
                      <a:pt x="287338" y="104775"/>
                    </a:lnTo>
                    <a:lnTo>
                      <a:pt x="288925" y="107950"/>
                    </a:lnTo>
                    <a:lnTo>
                      <a:pt x="290513" y="109538"/>
                    </a:lnTo>
                    <a:lnTo>
                      <a:pt x="292101" y="111125"/>
                    </a:lnTo>
                    <a:lnTo>
                      <a:pt x="293688" y="111125"/>
                    </a:lnTo>
                    <a:lnTo>
                      <a:pt x="293688" y="114300"/>
                    </a:lnTo>
                    <a:lnTo>
                      <a:pt x="293688" y="115887"/>
                    </a:lnTo>
                    <a:lnTo>
                      <a:pt x="295276" y="117475"/>
                    </a:lnTo>
                    <a:lnTo>
                      <a:pt x="295276" y="119062"/>
                    </a:lnTo>
                    <a:lnTo>
                      <a:pt x="295276" y="120650"/>
                    </a:lnTo>
                    <a:lnTo>
                      <a:pt x="295276" y="122237"/>
                    </a:lnTo>
                    <a:lnTo>
                      <a:pt x="293688" y="117475"/>
                    </a:lnTo>
                    <a:lnTo>
                      <a:pt x="293688" y="115888"/>
                    </a:lnTo>
                    <a:lnTo>
                      <a:pt x="292101" y="114300"/>
                    </a:lnTo>
                    <a:lnTo>
                      <a:pt x="290513" y="114300"/>
                    </a:lnTo>
                    <a:lnTo>
                      <a:pt x="290513" y="115888"/>
                    </a:lnTo>
                    <a:lnTo>
                      <a:pt x="290513" y="117475"/>
                    </a:lnTo>
                    <a:lnTo>
                      <a:pt x="288925" y="117475"/>
                    </a:lnTo>
                    <a:lnTo>
                      <a:pt x="288925" y="115888"/>
                    </a:lnTo>
                    <a:lnTo>
                      <a:pt x="288925" y="112713"/>
                    </a:lnTo>
                    <a:lnTo>
                      <a:pt x="287338" y="109538"/>
                    </a:lnTo>
                    <a:lnTo>
                      <a:pt x="285750" y="107950"/>
                    </a:lnTo>
                    <a:lnTo>
                      <a:pt x="285750" y="106363"/>
                    </a:lnTo>
                    <a:lnTo>
                      <a:pt x="285750" y="103188"/>
                    </a:lnTo>
                    <a:close/>
                    <a:moveTo>
                      <a:pt x="203200" y="85725"/>
                    </a:moveTo>
                    <a:cubicBezTo>
                      <a:pt x="204391" y="85725"/>
                      <a:pt x="205582" y="85725"/>
                      <a:pt x="207963" y="85725"/>
                    </a:cubicBezTo>
                    <a:cubicBezTo>
                      <a:pt x="206772" y="88900"/>
                      <a:pt x="205582" y="86784"/>
                      <a:pt x="204391" y="87842"/>
                    </a:cubicBezTo>
                    <a:cubicBezTo>
                      <a:pt x="204391" y="87842"/>
                      <a:pt x="204391" y="87842"/>
                      <a:pt x="203200" y="87842"/>
                    </a:cubicBezTo>
                    <a:cubicBezTo>
                      <a:pt x="203200" y="86784"/>
                      <a:pt x="203200" y="85725"/>
                      <a:pt x="203200" y="85725"/>
                    </a:cubicBezTo>
                    <a:close/>
                    <a:moveTo>
                      <a:pt x="188913" y="83476"/>
                    </a:moveTo>
                    <a:cubicBezTo>
                      <a:pt x="190501" y="83609"/>
                      <a:pt x="192088" y="84138"/>
                      <a:pt x="192088" y="84667"/>
                    </a:cubicBezTo>
                    <a:cubicBezTo>
                      <a:pt x="192088" y="84667"/>
                      <a:pt x="192088" y="84667"/>
                      <a:pt x="190501" y="85725"/>
                    </a:cubicBezTo>
                    <a:cubicBezTo>
                      <a:pt x="187326" y="84667"/>
                      <a:pt x="185738" y="84667"/>
                      <a:pt x="185738" y="84667"/>
                    </a:cubicBezTo>
                    <a:cubicBezTo>
                      <a:pt x="185738" y="83609"/>
                      <a:pt x="187326" y="83344"/>
                      <a:pt x="188913" y="83476"/>
                    </a:cubicBezTo>
                    <a:close/>
                    <a:moveTo>
                      <a:pt x="161925" y="77787"/>
                    </a:moveTo>
                    <a:cubicBezTo>
                      <a:pt x="161925" y="77787"/>
                      <a:pt x="161925" y="77787"/>
                      <a:pt x="163248" y="77787"/>
                    </a:cubicBezTo>
                    <a:cubicBezTo>
                      <a:pt x="165894" y="77787"/>
                      <a:pt x="169863" y="77787"/>
                      <a:pt x="168540" y="82550"/>
                    </a:cubicBezTo>
                    <a:cubicBezTo>
                      <a:pt x="168540" y="82550"/>
                      <a:pt x="168540" y="82550"/>
                      <a:pt x="167217" y="82550"/>
                    </a:cubicBezTo>
                    <a:cubicBezTo>
                      <a:pt x="167217" y="82550"/>
                      <a:pt x="167217" y="82550"/>
                      <a:pt x="167217" y="81359"/>
                    </a:cubicBezTo>
                    <a:lnTo>
                      <a:pt x="161925" y="78978"/>
                    </a:lnTo>
                    <a:cubicBezTo>
                      <a:pt x="161925" y="78978"/>
                      <a:pt x="161925" y="78978"/>
                      <a:pt x="161925" y="77787"/>
                    </a:cubicBezTo>
                    <a:close/>
                    <a:moveTo>
                      <a:pt x="158751" y="73554"/>
                    </a:moveTo>
                    <a:cubicBezTo>
                      <a:pt x="161926" y="74612"/>
                      <a:pt x="158751" y="76729"/>
                      <a:pt x="155575" y="77787"/>
                    </a:cubicBezTo>
                    <a:cubicBezTo>
                      <a:pt x="155575" y="77787"/>
                      <a:pt x="155575" y="77787"/>
                      <a:pt x="153988" y="76729"/>
                    </a:cubicBezTo>
                    <a:cubicBezTo>
                      <a:pt x="155575" y="74612"/>
                      <a:pt x="155575" y="71437"/>
                      <a:pt x="158751" y="73554"/>
                    </a:cubicBezTo>
                    <a:close/>
                    <a:moveTo>
                      <a:pt x="140098" y="48759"/>
                    </a:moveTo>
                    <a:cubicBezTo>
                      <a:pt x="141487" y="47625"/>
                      <a:pt x="141487" y="51027"/>
                      <a:pt x="142876" y="48759"/>
                    </a:cubicBezTo>
                    <a:cubicBezTo>
                      <a:pt x="140098" y="52161"/>
                      <a:pt x="137319" y="55563"/>
                      <a:pt x="131763" y="55563"/>
                    </a:cubicBezTo>
                    <a:cubicBezTo>
                      <a:pt x="131763" y="52161"/>
                      <a:pt x="137319" y="51027"/>
                      <a:pt x="140098" y="48759"/>
                    </a:cubicBezTo>
                    <a:close/>
                    <a:moveTo>
                      <a:pt x="148273" y="42598"/>
                    </a:moveTo>
                    <a:lnTo>
                      <a:pt x="150813" y="42598"/>
                    </a:lnTo>
                    <a:cubicBezTo>
                      <a:pt x="150813" y="42598"/>
                      <a:pt x="150813" y="42598"/>
                      <a:pt x="149543" y="43921"/>
                    </a:cubicBezTo>
                    <a:cubicBezTo>
                      <a:pt x="147003" y="45244"/>
                      <a:pt x="150813" y="49213"/>
                      <a:pt x="148273" y="51859"/>
                    </a:cubicBezTo>
                    <a:cubicBezTo>
                      <a:pt x="149543" y="51859"/>
                      <a:pt x="149543" y="50536"/>
                      <a:pt x="150813" y="50536"/>
                    </a:cubicBezTo>
                    <a:cubicBezTo>
                      <a:pt x="150813" y="51859"/>
                      <a:pt x="149543" y="53181"/>
                      <a:pt x="148273" y="53181"/>
                    </a:cubicBezTo>
                    <a:cubicBezTo>
                      <a:pt x="148273" y="53181"/>
                      <a:pt x="148273" y="54504"/>
                      <a:pt x="149543" y="54504"/>
                    </a:cubicBezTo>
                    <a:cubicBezTo>
                      <a:pt x="147003" y="55827"/>
                      <a:pt x="144463" y="55827"/>
                      <a:pt x="141923" y="55827"/>
                    </a:cubicBezTo>
                    <a:cubicBezTo>
                      <a:pt x="140653" y="57150"/>
                      <a:pt x="139383" y="57150"/>
                      <a:pt x="138113" y="57150"/>
                    </a:cubicBezTo>
                    <a:cubicBezTo>
                      <a:pt x="138113" y="55827"/>
                      <a:pt x="139383" y="55827"/>
                      <a:pt x="140653" y="55827"/>
                    </a:cubicBezTo>
                    <a:cubicBezTo>
                      <a:pt x="140653" y="54504"/>
                      <a:pt x="141923" y="54504"/>
                      <a:pt x="141923" y="53181"/>
                    </a:cubicBezTo>
                    <a:cubicBezTo>
                      <a:pt x="141923" y="53181"/>
                      <a:pt x="141923" y="53181"/>
                      <a:pt x="139383" y="53181"/>
                    </a:cubicBezTo>
                    <a:cubicBezTo>
                      <a:pt x="140653" y="53181"/>
                      <a:pt x="141923" y="53181"/>
                      <a:pt x="141923" y="51859"/>
                    </a:cubicBezTo>
                    <a:cubicBezTo>
                      <a:pt x="141923" y="49213"/>
                      <a:pt x="145733" y="51859"/>
                      <a:pt x="145733" y="49213"/>
                    </a:cubicBezTo>
                    <a:cubicBezTo>
                      <a:pt x="145733" y="47890"/>
                      <a:pt x="144463" y="47890"/>
                      <a:pt x="144463" y="47890"/>
                    </a:cubicBezTo>
                    <a:cubicBezTo>
                      <a:pt x="144463" y="47890"/>
                      <a:pt x="144463" y="46567"/>
                      <a:pt x="144463" y="45244"/>
                    </a:cubicBezTo>
                    <a:cubicBezTo>
                      <a:pt x="144463" y="45244"/>
                      <a:pt x="144463" y="46567"/>
                      <a:pt x="143193" y="45244"/>
                    </a:cubicBezTo>
                    <a:close/>
                    <a:moveTo>
                      <a:pt x="169336" y="30162"/>
                    </a:moveTo>
                    <a:cubicBezTo>
                      <a:pt x="103318" y="30162"/>
                      <a:pt x="47862" y="76200"/>
                      <a:pt x="33338" y="136706"/>
                    </a:cubicBezTo>
                    <a:cubicBezTo>
                      <a:pt x="33338" y="136706"/>
                      <a:pt x="33338" y="138022"/>
                      <a:pt x="33338" y="138022"/>
                    </a:cubicBezTo>
                    <a:cubicBezTo>
                      <a:pt x="33338" y="138022"/>
                      <a:pt x="33338" y="139337"/>
                      <a:pt x="33338" y="139337"/>
                    </a:cubicBezTo>
                    <a:cubicBezTo>
                      <a:pt x="33338" y="139337"/>
                      <a:pt x="33338" y="140652"/>
                      <a:pt x="33338" y="140652"/>
                    </a:cubicBezTo>
                    <a:cubicBezTo>
                      <a:pt x="33338" y="140652"/>
                      <a:pt x="34658" y="139337"/>
                      <a:pt x="34658" y="139337"/>
                    </a:cubicBezTo>
                    <a:cubicBezTo>
                      <a:pt x="34658" y="139337"/>
                      <a:pt x="35979" y="139337"/>
                      <a:pt x="35979" y="139337"/>
                    </a:cubicBezTo>
                    <a:cubicBezTo>
                      <a:pt x="35979" y="139337"/>
                      <a:pt x="35979" y="139337"/>
                      <a:pt x="35979" y="140652"/>
                    </a:cubicBezTo>
                    <a:cubicBezTo>
                      <a:pt x="35979" y="147229"/>
                      <a:pt x="42580" y="148544"/>
                      <a:pt x="43901" y="153806"/>
                    </a:cubicBezTo>
                    <a:cubicBezTo>
                      <a:pt x="47862" y="159067"/>
                      <a:pt x="47862" y="164329"/>
                      <a:pt x="45221" y="169590"/>
                    </a:cubicBezTo>
                    <a:cubicBezTo>
                      <a:pt x="47862" y="169590"/>
                      <a:pt x="46542" y="165644"/>
                      <a:pt x="49182" y="166959"/>
                    </a:cubicBezTo>
                    <a:cubicBezTo>
                      <a:pt x="50503" y="166959"/>
                      <a:pt x="47862" y="169590"/>
                      <a:pt x="50503" y="170905"/>
                    </a:cubicBezTo>
                    <a:cubicBezTo>
                      <a:pt x="50503" y="170905"/>
                      <a:pt x="50503" y="170905"/>
                      <a:pt x="50503" y="168275"/>
                    </a:cubicBezTo>
                    <a:cubicBezTo>
                      <a:pt x="53143" y="166959"/>
                      <a:pt x="55784" y="170905"/>
                      <a:pt x="55784" y="174852"/>
                    </a:cubicBezTo>
                    <a:cubicBezTo>
                      <a:pt x="55784" y="174852"/>
                      <a:pt x="57105" y="174852"/>
                      <a:pt x="57105" y="174852"/>
                    </a:cubicBezTo>
                    <a:cubicBezTo>
                      <a:pt x="57105" y="174852"/>
                      <a:pt x="57105" y="173536"/>
                      <a:pt x="57105" y="173536"/>
                    </a:cubicBezTo>
                    <a:cubicBezTo>
                      <a:pt x="57105" y="173536"/>
                      <a:pt x="58425" y="173536"/>
                      <a:pt x="59745" y="173536"/>
                    </a:cubicBezTo>
                    <a:cubicBezTo>
                      <a:pt x="61066" y="173536"/>
                      <a:pt x="61066" y="173536"/>
                      <a:pt x="61066" y="173536"/>
                    </a:cubicBezTo>
                    <a:cubicBezTo>
                      <a:pt x="61066" y="173536"/>
                      <a:pt x="62386" y="173536"/>
                      <a:pt x="62386" y="173536"/>
                    </a:cubicBezTo>
                    <a:cubicBezTo>
                      <a:pt x="63706" y="173536"/>
                      <a:pt x="63706" y="173536"/>
                      <a:pt x="63706" y="173536"/>
                    </a:cubicBezTo>
                    <a:cubicBezTo>
                      <a:pt x="63706" y="173536"/>
                      <a:pt x="63706" y="173536"/>
                      <a:pt x="65027" y="173536"/>
                    </a:cubicBezTo>
                    <a:cubicBezTo>
                      <a:pt x="65027" y="174852"/>
                      <a:pt x="65027" y="174852"/>
                      <a:pt x="65027" y="174852"/>
                    </a:cubicBezTo>
                    <a:cubicBezTo>
                      <a:pt x="65027" y="174852"/>
                      <a:pt x="66347" y="176167"/>
                      <a:pt x="68988" y="177482"/>
                    </a:cubicBezTo>
                    <a:cubicBezTo>
                      <a:pt x="70308" y="178798"/>
                      <a:pt x="72949" y="180113"/>
                      <a:pt x="72949" y="180113"/>
                    </a:cubicBezTo>
                    <a:cubicBezTo>
                      <a:pt x="72949" y="181428"/>
                      <a:pt x="74269" y="181428"/>
                      <a:pt x="74269" y="182744"/>
                    </a:cubicBezTo>
                    <a:cubicBezTo>
                      <a:pt x="74269" y="182744"/>
                      <a:pt x="74269" y="184059"/>
                      <a:pt x="74269" y="185374"/>
                    </a:cubicBezTo>
                    <a:cubicBezTo>
                      <a:pt x="74269" y="186690"/>
                      <a:pt x="74269" y="188005"/>
                      <a:pt x="74269" y="189320"/>
                    </a:cubicBezTo>
                    <a:cubicBezTo>
                      <a:pt x="74269" y="190636"/>
                      <a:pt x="72949" y="191951"/>
                      <a:pt x="71629" y="194582"/>
                    </a:cubicBezTo>
                    <a:cubicBezTo>
                      <a:pt x="71629" y="194582"/>
                      <a:pt x="71629" y="195897"/>
                      <a:pt x="71629" y="195897"/>
                    </a:cubicBezTo>
                    <a:cubicBezTo>
                      <a:pt x="68988" y="205105"/>
                      <a:pt x="65027" y="211682"/>
                      <a:pt x="63706" y="219574"/>
                    </a:cubicBezTo>
                    <a:cubicBezTo>
                      <a:pt x="62386" y="224835"/>
                      <a:pt x="66347" y="230097"/>
                      <a:pt x="66347" y="236673"/>
                    </a:cubicBezTo>
                    <a:cubicBezTo>
                      <a:pt x="66347" y="236673"/>
                      <a:pt x="66347" y="237989"/>
                      <a:pt x="66347" y="239304"/>
                    </a:cubicBezTo>
                    <a:cubicBezTo>
                      <a:pt x="66347" y="240619"/>
                      <a:pt x="66347" y="243250"/>
                      <a:pt x="65027" y="245881"/>
                    </a:cubicBezTo>
                    <a:cubicBezTo>
                      <a:pt x="63706" y="244565"/>
                      <a:pt x="63706" y="244565"/>
                      <a:pt x="62386" y="244565"/>
                    </a:cubicBezTo>
                    <a:cubicBezTo>
                      <a:pt x="63706" y="247196"/>
                      <a:pt x="66347" y="249827"/>
                      <a:pt x="65027" y="253773"/>
                    </a:cubicBezTo>
                    <a:cubicBezTo>
                      <a:pt x="65027" y="255088"/>
                      <a:pt x="63706" y="255088"/>
                      <a:pt x="62386" y="255088"/>
                    </a:cubicBezTo>
                    <a:cubicBezTo>
                      <a:pt x="63706" y="256404"/>
                      <a:pt x="63706" y="256404"/>
                      <a:pt x="63706" y="257719"/>
                    </a:cubicBezTo>
                    <a:cubicBezTo>
                      <a:pt x="63706" y="259034"/>
                      <a:pt x="65027" y="259034"/>
                      <a:pt x="66347" y="260350"/>
                    </a:cubicBezTo>
                    <a:cubicBezTo>
                      <a:pt x="66347" y="260350"/>
                      <a:pt x="66347" y="261665"/>
                      <a:pt x="66347" y="261665"/>
                    </a:cubicBezTo>
                    <a:cubicBezTo>
                      <a:pt x="66347" y="261665"/>
                      <a:pt x="66347" y="261665"/>
                      <a:pt x="67668" y="261665"/>
                    </a:cubicBezTo>
                    <a:cubicBezTo>
                      <a:pt x="72949" y="268242"/>
                      <a:pt x="79551" y="274819"/>
                      <a:pt x="87473" y="280080"/>
                    </a:cubicBezTo>
                    <a:cubicBezTo>
                      <a:pt x="87473" y="280080"/>
                      <a:pt x="88794" y="280080"/>
                      <a:pt x="88794" y="280080"/>
                    </a:cubicBezTo>
                    <a:cubicBezTo>
                      <a:pt x="88794" y="280080"/>
                      <a:pt x="88794" y="280080"/>
                      <a:pt x="88794" y="281395"/>
                    </a:cubicBezTo>
                    <a:cubicBezTo>
                      <a:pt x="88794" y="281395"/>
                      <a:pt x="90114" y="281395"/>
                      <a:pt x="90114" y="281395"/>
                    </a:cubicBezTo>
                    <a:cubicBezTo>
                      <a:pt x="112560" y="297180"/>
                      <a:pt x="140288" y="306387"/>
                      <a:pt x="169336" y="306387"/>
                    </a:cubicBezTo>
                    <a:cubicBezTo>
                      <a:pt x="245919" y="306387"/>
                      <a:pt x="307976" y="244565"/>
                      <a:pt x="307976" y="168275"/>
                    </a:cubicBezTo>
                    <a:lnTo>
                      <a:pt x="306128" y="156215"/>
                    </a:lnTo>
                    <a:lnTo>
                      <a:pt x="306388" y="154573"/>
                    </a:lnTo>
                    <a:lnTo>
                      <a:pt x="306388" y="151899"/>
                    </a:lnTo>
                    <a:lnTo>
                      <a:pt x="305656" y="153133"/>
                    </a:lnTo>
                    <a:lnTo>
                      <a:pt x="301374" y="125197"/>
                    </a:lnTo>
                    <a:cubicBezTo>
                      <a:pt x="297083" y="111715"/>
                      <a:pt x="290811" y="99219"/>
                      <a:pt x="282889" y="88038"/>
                    </a:cubicBezTo>
                    <a:cubicBezTo>
                      <a:pt x="284209" y="94615"/>
                      <a:pt x="284209" y="102507"/>
                      <a:pt x="282889" y="109084"/>
                    </a:cubicBezTo>
                    <a:cubicBezTo>
                      <a:pt x="281569" y="110399"/>
                      <a:pt x="281569" y="111714"/>
                      <a:pt x="281569" y="113030"/>
                    </a:cubicBezTo>
                    <a:cubicBezTo>
                      <a:pt x="280248" y="113030"/>
                      <a:pt x="280248" y="114345"/>
                      <a:pt x="278928" y="115660"/>
                    </a:cubicBezTo>
                    <a:cubicBezTo>
                      <a:pt x="278928" y="114345"/>
                      <a:pt x="278928" y="113030"/>
                      <a:pt x="278928" y="113030"/>
                    </a:cubicBezTo>
                    <a:cubicBezTo>
                      <a:pt x="278928" y="111714"/>
                      <a:pt x="278928" y="110399"/>
                      <a:pt x="277608" y="109084"/>
                    </a:cubicBezTo>
                    <a:cubicBezTo>
                      <a:pt x="277608" y="107768"/>
                      <a:pt x="276287" y="106453"/>
                      <a:pt x="274967" y="106453"/>
                    </a:cubicBezTo>
                    <a:cubicBezTo>
                      <a:pt x="267045" y="107768"/>
                      <a:pt x="260443" y="105138"/>
                      <a:pt x="253841" y="101192"/>
                    </a:cubicBezTo>
                    <a:cubicBezTo>
                      <a:pt x="252520" y="101192"/>
                      <a:pt x="251200" y="101192"/>
                      <a:pt x="249880" y="99876"/>
                    </a:cubicBezTo>
                    <a:cubicBezTo>
                      <a:pt x="245919" y="98561"/>
                      <a:pt x="243278" y="97245"/>
                      <a:pt x="240637" y="97245"/>
                    </a:cubicBezTo>
                    <a:cubicBezTo>
                      <a:pt x="243278" y="99876"/>
                      <a:pt x="244598" y="102507"/>
                      <a:pt x="245919" y="106453"/>
                    </a:cubicBezTo>
                    <a:cubicBezTo>
                      <a:pt x="245919" y="105138"/>
                      <a:pt x="247239" y="105138"/>
                      <a:pt x="247239" y="103822"/>
                    </a:cubicBezTo>
                    <a:cubicBezTo>
                      <a:pt x="247239" y="105138"/>
                      <a:pt x="248559" y="105138"/>
                      <a:pt x="248559" y="106453"/>
                    </a:cubicBezTo>
                    <a:cubicBezTo>
                      <a:pt x="249880" y="110399"/>
                      <a:pt x="256482" y="110399"/>
                      <a:pt x="256482" y="105138"/>
                    </a:cubicBezTo>
                    <a:cubicBezTo>
                      <a:pt x="263083" y="110399"/>
                      <a:pt x="269685" y="115660"/>
                      <a:pt x="268365" y="124868"/>
                    </a:cubicBezTo>
                    <a:cubicBezTo>
                      <a:pt x="267045" y="128814"/>
                      <a:pt x="263083" y="131445"/>
                      <a:pt x="259122" y="132760"/>
                    </a:cubicBezTo>
                    <a:cubicBezTo>
                      <a:pt x="251200" y="135391"/>
                      <a:pt x="237996" y="140652"/>
                      <a:pt x="236676" y="128814"/>
                    </a:cubicBezTo>
                    <a:cubicBezTo>
                      <a:pt x="236676" y="128814"/>
                      <a:pt x="235356" y="127499"/>
                      <a:pt x="235356" y="126183"/>
                    </a:cubicBezTo>
                    <a:cubicBezTo>
                      <a:pt x="234035" y="124868"/>
                      <a:pt x="234035" y="124868"/>
                      <a:pt x="234035" y="123553"/>
                    </a:cubicBezTo>
                    <a:cubicBezTo>
                      <a:pt x="230074" y="119607"/>
                      <a:pt x="226113" y="115660"/>
                      <a:pt x="223472" y="110399"/>
                    </a:cubicBezTo>
                    <a:cubicBezTo>
                      <a:pt x="222152" y="109084"/>
                      <a:pt x="220831" y="109084"/>
                      <a:pt x="220831" y="107768"/>
                    </a:cubicBezTo>
                    <a:cubicBezTo>
                      <a:pt x="219511" y="106453"/>
                      <a:pt x="219511" y="106453"/>
                      <a:pt x="218191" y="105138"/>
                    </a:cubicBezTo>
                    <a:cubicBezTo>
                      <a:pt x="218191" y="103822"/>
                      <a:pt x="216870" y="103822"/>
                      <a:pt x="215550" y="102507"/>
                    </a:cubicBezTo>
                    <a:cubicBezTo>
                      <a:pt x="212909" y="103822"/>
                      <a:pt x="214230" y="97245"/>
                      <a:pt x="210268" y="98561"/>
                    </a:cubicBezTo>
                    <a:cubicBezTo>
                      <a:pt x="208948" y="99876"/>
                      <a:pt x="208948" y="99876"/>
                      <a:pt x="210268" y="99876"/>
                    </a:cubicBezTo>
                    <a:cubicBezTo>
                      <a:pt x="211589" y="102507"/>
                      <a:pt x="211589" y="102507"/>
                      <a:pt x="212909" y="103822"/>
                    </a:cubicBezTo>
                    <a:cubicBezTo>
                      <a:pt x="214230" y="105138"/>
                      <a:pt x="214230" y="105138"/>
                      <a:pt x="215550" y="106453"/>
                    </a:cubicBezTo>
                    <a:cubicBezTo>
                      <a:pt x="215550" y="107768"/>
                      <a:pt x="216870" y="107768"/>
                      <a:pt x="216870" y="109084"/>
                    </a:cubicBezTo>
                    <a:cubicBezTo>
                      <a:pt x="219511" y="113030"/>
                      <a:pt x="223472" y="116976"/>
                      <a:pt x="224793" y="122237"/>
                    </a:cubicBezTo>
                    <a:cubicBezTo>
                      <a:pt x="227433" y="124868"/>
                      <a:pt x="230074" y="128814"/>
                      <a:pt x="231394" y="131445"/>
                    </a:cubicBezTo>
                    <a:cubicBezTo>
                      <a:pt x="232715" y="132760"/>
                      <a:pt x="234035" y="134075"/>
                      <a:pt x="234035" y="134075"/>
                    </a:cubicBezTo>
                    <a:cubicBezTo>
                      <a:pt x="235356" y="135391"/>
                      <a:pt x="236676" y="138022"/>
                      <a:pt x="236676" y="138022"/>
                    </a:cubicBezTo>
                    <a:cubicBezTo>
                      <a:pt x="237996" y="139337"/>
                      <a:pt x="237996" y="139337"/>
                      <a:pt x="240637" y="140652"/>
                    </a:cubicBezTo>
                    <a:cubicBezTo>
                      <a:pt x="241957" y="141968"/>
                      <a:pt x="244598" y="143283"/>
                      <a:pt x="244598" y="143283"/>
                    </a:cubicBezTo>
                    <a:cubicBezTo>
                      <a:pt x="244598" y="143283"/>
                      <a:pt x="245919" y="143283"/>
                      <a:pt x="245919" y="143283"/>
                    </a:cubicBezTo>
                    <a:cubicBezTo>
                      <a:pt x="247239" y="143283"/>
                      <a:pt x="247239" y="143283"/>
                      <a:pt x="248559" y="143283"/>
                    </a:cubicBezTo>
                    <a:cubicBezTo>
                      <a:pt x="252520" y="143283"/>
                      <a:pt x="256482" y="143283"/>
                      <a:pt x="260443" y="140652"/>
                    </a:cubicBezTo>
                    <a:cubicBezTo>
                      <a:pt x="260443" y="143283"/>
                      <a:pt x="260443" y="145914"/>
                      <a:pt x="259122" y="147229"/>
                    </a:cubicBezTo>
                    <a:cubicBezTo>
                      <a:pt x="259122" y="148544"/>
                      <a:pt x="259122" y="149860"/>
                      <a:pt x="257802" y="151175"/>
                    </a:cubicBezTo>
                    <a:cubicBezTo>
                      <a:pt x="257802" y="153806"/>
                      <a:pt x="256482" y="156437"/>
                      <a:pt x="255161" y="159067"/>
                    </a:cubicBezTo>
                    <a:cubicBezTo>
                      <a:pt x="255161" y="160383"/>
                      <a:pt x="253841" y="160383"/>
                      <a:pt x="253841" y="161698"/>
                    </a:cubicBezTo>
                    <a:cubicBezTo>
                      <a:pt x="240637" y="168275"/>
                      <a:pt x="228754" y="176167"/>
                      <a:pt x="232715" y="190636"/>
                    </a:cubicBezTo>
                    <a:cubicBezTo>
                      <a:pt x="232715" y="190636"/>
                      <a:pt x="234035" y="191951"/>
                      <a:pt x="234035" y="191951"/>
                    </a:cubicBezTo>
                    <a:cubicBezTo>
                      <a:pt x="234035" y="199843"/>
                      <a:pt x="232715" y="206420"/>
                      <a:pt x="228754" y="212997"/>
                    </a:cubicBezTo>
                    <a:cubicBezTo>
                      <a:pt x="228754" y="214312"/>
                      <a:pt x="227433" y="215628"/>
                      <a:pt x="227433" y="215628"/>
                    </a:cubicBezTo>
                    <a:cubicBezTo>
                      <a:pt x="222152" y="222204"/>
                      <a:pt x="219511" y="228781"/>
                      <a:pt x="218191" y="235358"/>
                    </a:cubicBezTo>
                    <a:cubicBezTo>
                      <a:pt x="218191" y="236673"/>
                      <a:pt x="214230" y="236673"/>
                      <a:pt x="212909" y="239304"/>
                    </a:cubicBezTo>
                    <a:cubicBezTo>
                      <a:pt x="212909" y="239304"/>
                      <a:pt x="212909" y="240619"/>
                      <a:pt x="211589" y="241935"/>
                    </a:cubicBezTo>
                    <a:cubicBezTo>
                      <a:pt x="211589" y="243250"/>
                      <a:pt x="210268" y="245881"/>
                      <a:pt x="210268" y="245881"/>
                    </a:cubicBezTo>
                    <a:cubicBezTo>
                      <a:pt x="208948" y="247196"/>
                      <a:pt x="207628" y="248512"/>
                      <a:pt x="207628" y="248512"/>
                    </a:cubicBezTo>
                    <a:cubicBezTo>
                      <a:pt x="206307" y="249827"/>
                      <a:pt x="204987" y="251142"/>
                      <a:pt x="203667" y="253773"/>
                    </a:cubicBezTo>
                    <a:cubicBezTo>
                      <a:pt x="199705" y="255088"/>
                      <a:pt x="195744" y="256404"/>
                      <a:pt x="191783" y="259034"/>
                    </a:cubicBezTo>
                    <a:cubicBezTo>
                      <a:pt x="189142" y="259034"/>
                      <a:pt x="185181" y="259034"/>
                      <a:pt x="185181" y="259034"/>
                    </a:cubicBezTo>
                    <a:cubicBezTo>
                      <a:pt x="185181" y="260350"/>
                      <a:pt x="185181" y="260350"/>
                      <a:pt x="183861" y="260350"/>
                    </a:cubicBezTo>
                    <a:cubicBezTo>
                      <a:pt x="183861" y="260350"/>
                      <a:pt x="183861" y="260350"/>
                      <a:pt x="183861" y="261665"/>
                    </a:cubicBezTo>
                    <a:cubicBezTo>
                      <a:pt x="182540" y="261665"/>
                      <a:pt x="182540" y="261665"/>
                      <a:pt x="181220" y="261665"/>
                    </a:cubicBezTo>
                    <a:cubicBezTo>
                      <a:pt x="179899" y="261665"/>
                      <a:pt x="178579" y="260350"/>
                      <a:pt x="178579" y="260350"/>
                    </a:cubicBezTo>
                    <a:cubicBezTo>
                      <a:pt x="178579" y="260350"/>
                      <a:pt x="177259" y="260350"/>
                      <a:pt x="177259" y="259034"/>
                    </a:cubicBezTo>
                    <a:cubicBezTo>
                      <a:pt x="177259" y="259034"/>
                      <a:pt x="175938" y="257719"/>
                      <a:pt x="175938" y="257719"/>
                    </a:cubicBezTo>
                    <a:cubicBezTo>
                      <a:pt x="175938" y="257719"/>
                      <a:pt x="175938" y="256404"/>
                      <a:pt x="175938" y="256404"/>
                    </a:cubicBezTo>
                    <a:cubicBezTo>
                      <a:pt x="175938" y="256404"/>
                      <a:pt x="175938" y="256404"/>
                      <a:pt x="175938" y="255088"/>
                    </a:cubicBezTo>
                    <a:cubicBezTo>
                      <a:pt x="175938" y="255088"/>
                      <a:pt x="175938" y="255088"/>
                      <a:pt x="175938" y="253773"/>
                    </a:cubicBezTo>
                    <a:cubicBezTo>
                      <a:pt x="175938" y="252458"/>
                      <a:pt x="175938" y="251142"/>
                      <a:pt x="174618" y="251142"/>
                    </a:cubicBezTo>
                    <a:cubicBezTo>
                      <a:pt x="174618" y="249827"/>
                      <a:pt x="173298" y="248512"/>
                      <a:pt x="173298" y="248512"/>
                    </a:cubicBezTo>
                    <a:cubicBezTo>
                      <a:pt x="171977" y="247196"/>
                      <a:pt x="171977" y="245881"/>
                      <a:pt x="171977" y="245881"/>
                    </a:cubicBezTo>
                    <a:cubicBezTo>
                      <a:pt x="171977" y="245881"/>
                      <a:pt x="171977" y="245881"/>
                      <a:pt x="170657" y="245881"/>
                    </a:cubicBezTo>
                    <a:cubicBezTo>
                      <a:pt x="170657" y="245881"/>
                      <a:pt x="170657" y="244565"/>
                      <a:pt x="170657" y="244565"/>
                    </a:cubicBezTo>
                    <a:cubicBezTo>
                      <a:pt x="170657" y="244565"/>
                      <a:pt x="169336" y="243250"/>
                      <a:pt x="169336" y="243250"/>
                    </a:cubicBezTo>
                    <a:cubicBezTo>
                      <a:pt x="169336" y="243250"/>
                      <a:pt x="169336" y="243250"/>
                      <a:pt x="169336" y="241935"/>
                    </a:cubicBezTo>
                    <a:cubicBezTo>
                      <a:pt x="168016" y="234043"/>
                      <a:pt x="162735" y="226150"/>
                      <a:pt x="160094" y="219574"/>
                    </a:cubicBezTo>
                    <a:cubicBezTo>
                      <a:pt x="158773" y="214312"/>
                      <a:pt x="161414" y="209051"/>
                      <a:pt x="164055" y="205105"/>
                    </a:cubicBezTo>
                    <a:cubicBezTo>
                      <a:pt x="165375" y="203789"/>
                      <a:pt x="165375" y="203789"/>
                      <a:pt x="165375" y="202474"/>
                    </a:cubicBezTo>
                    <a:cubicBezTo>
                      <a:pt x="165375" y="201159"/>
                      <a:pt x="165375" y="199843"/>
                      <a:pt x="165375" y="198528"/>
                    </a:cubicBezTo>
                    <a:cubicBezTo>
                      <a:pt x="164055" y="198528"/>
                      <a:pt x="164055" y="195897"/>
                      <a:pt x="164055" y="194582"/>
                    </a:cubicBezTo>
                    <a:cubicBezTo>
                      <a:pt x="162735" y="191951"/>
                      <a:pt x="161414" y="188005"/>
                      <a:pt x="160094" y="185374"/>
                    </a:cubicBezTo>
                    <a:cubicBezTo>
                      <a:pt x="160094" y="185374"/>
                      <a:pt x="158773" y="184059"/>
                      <a:pt x="157453" y="182744"/>
                    </a:cubicBezTo>
                    <a:cubicBezTo>
                      <a:pt x="157453" y="181428"/>
                      <a:pt x="156133" y="181428"/>
                      <a:pt x="156133" y="180113"/>
                    </a:cubicBezTo>
                    <a:cubicBezTo>
                      <a:pt x="150851" y="176167"/>
                      <a:pt x="154812" y="169590"/>
                      <a:pt x="152172" y="164329"/>
                    </a:cubicBezTo>
                    <a:cubicBezTo>
                      <a:pt x="150851" y="161698"/>
                      <a:pt x="149531" y="160383"/>
                      <a:pt x="148210" y="160383"/>
                    </a:cubicBezTo>
                    <a:cubicBezTo>
                      <a:pt x="145570" y="160383"/>
                      <a:pt x="144249" y="160383"/>
                      <a:pt x="144249" y="160383"/>
                    </a:cubicBezTo>
                    <a:cubicBezTo>
                      <a:pt x="142929" y="160383"/>
                      <a:pt x="142929" y="159067"/>
                      <a:pt x="142929" y="159067"/>
                    </a:cubicBezTo>
                    <a:cubicBezTo>
                      <a:pt x="142929" y="159067"/>
                      <a:pt x="142929" y="157752"/>
                      <a:pt x="141609" y="157752"/>
                    </a:cubicBezTo>
                    <a:cubicBezTo>
                      <a:pt x="141609" y="157752"/>
                      <a:pt x="141609" y="156437"/>
                      <a:pt x="141609" y="156437"/>
                    </a:cubicBezTo>
                    <a:cubicBezTo>
                      <a:pt x="141609" y="156437"/>
                      <a:pt x="138968" y="156437"/>
                      <a:pt x="136327" y="155121"/>
                    </a:cubicBezTo>
                    <a:cubicBezTo>
                      <a:pt x="136327" y="156437"/>
                      <a:pt x="135007" y="156437"/>
                      <a:pt x="133686" y="156437"/>
                    </a:cubicBezTo>
                    <a:cubicBezTo>
                      <a:pt x="132366" y="156437"/>
                      <a:pt x="132366" y="156437"/>
                      <a:pt x="131046" y="156437"/>
                    </a:cubicBezTo>
                    <a:cubicBezTo>
                      <a:pt x="117842" y="163013"/>
                      <a:pt x="98036" y="164329"/>
                      <a:pt x="92755" y="145914"/>
                    </a:cubicBezTo>
                    <a:cubicBezTo>
                      <a:pt x="92755" y="145914"/>
                      <a:pt x="91434" y="144598"/>
                      <a:pt x="91434" y="143283"/>
                    </a:cubicBezTo>
                    <a:cubicBezTo>
                      <a:pt x="90114" y="141968"/>
                      <a:pt x="90114" y="140652"/>
                      <a:pt x="88794" y="140652"/>
                    </a:cubicBezTo>
                    <a:cubicBezTo>
                      <a:pt x="88794" y="140652"/>
                      <a:pt x="88794" y="140652"/>
                      <a:pt x="88794" y="139337"/>
                    </a:cubicBezTo>
                    <a:cubicBezTo>
                      <a:pt x="87473" y="139337"/>
                      <a:pt x="87473" y="139337"/>
                      <a:pt x="87473" y="139337"/>
                    </a:cubicBezTo>
                    <a:cubicBezTo>
                      <a:pt x="87473" y="138022"/>
                      <a:pt x="87473" y="138022"/>
                      <a:pt x="88794" y="136706"/>
                    </a:cubicBezTo>
                    <a:cubicBezTo>
                      <a:pt x="88794" y="136706"/>
                      <a:pt x="88794" y="135391"/>
                      <a:pt x="88794" y="134075"/>
                    </a:cubicBezTo>
                    <a:cubicBezTo>
                      <a:pt x="88794" y="134075"/>
                      <a:pt x="88794" y="132760"/>
                      <a:pt x="88794" y="132760"/>
                    </a:cubicBezTo>
                    <a:cubicBezTo>
                      <a:pt x="88794" y="132760"/>
                      <a:pt x="88794" y="131445"/>
                      <a:pt x="88794" y="131445"/>
                    </a:cubicBezTo>
                    <a:cubicBezTo>
                      <a:pt x="91434" y="120922"/>
                      <a:pt x="94075" y="110399"/>
                      <a:pt x="101997" y="103822"/>
                    </a:cubicBezTo>
                    <a:cubicBezTo>
                      <a:pt x="103318" y="102507"/>
                      <a:pt x="104638" y="102507"/>
                      <a:pt x="105958" y="101192"/>
                    </a:cubicBezTo>
                    <a:cubicBezTo>
                      <a:pt x="108599" y="99876"/>
                      <a:pt x="111240" y="98561"/>
                      <a:pt x="113881" y="95930"/>
                    </a:cubicBezTo>
                    <a:cubicBezTo>
                      <a:pt x="115201" y="94615"/>
                      <a:pt x="115201" y="94615"/>
                      <a:pt x="115201" y="93299"/>
                    </a:cubicBezTo>
                    <a:cubicBezTo>
                      <a:pt x="117842" y="89353"/>
                      <a:pt x="120483" y="84092"/>
                      <a:pt x="125764" y="84092"/>
                    </a:cubicBezTo>
                    <a:cubicBezTo>
                      <a:pt x="132366" y="84092"/>
                      <a:pt x="137647" y="84092"/>
                      <a:pt x="144249" y="81461"/>
                    </a:cubicBezTo>
                    <a:cubicBezTo>
                      <a:pt x="145570" y="81461"/>
                      <a:pt x="146890" y="81461"/>
                      <a:pt x="148210" y="81461"/>
                    </a:cubicBezTo>
                    <a:cubicBezTo>
                      <a:pt x="152172" y="80146"/>
                      <a:pt x="157453" y="81461"/>
                      <a:pt x="161414" y="82777"/>
                    </a:cubicBezTo>
                    <a:cubicBezTo>
                      <a:pt x="158773" y="88038"/>
                      <a:pt x="164055" y="91984"/>
                      <a:pt x="168016" y="91984"/>
                    </a:cubicBezTo>
                    <a:cubicBezTo>
                      <a:pt x="169336" y="91984"/>
                      <a:pt x="170657" y="91984"/>
                      <a:pt x="170657" y="91984"/>
                    </a:cubicBezTo>
                    <a:cubicBezTo>
                      <a:pt x="171977" y="93299"/>
                      <a:pt x="173298" y="93299"/>
                      <a:pt x="174618" y="93299"/>
                    </a:cubicBezTo>
                    <a:cubicBezTo>
                      <a:pt x="174618" y="93299"/>
                      <a:pt x="175938" y="94615"/>
                      <a:pt x="175938" y="94615"/>
                    </a:cubicBezTo>
                    <a:cubicBezTo>
                      <a:pt x="177259" y="95930"/>
                      <a:pt x="178579" y="95930"/>
                      <a:pt x="179899" y="95930"/>
                    </a:cubicBezTo>
                    <a:cubicBezTo>
                      <a:pt x="179899" y="94615"/>
                      <a:pt x="179899" y="94615"/>
                      <a:pt x="179899" y="94615"/>
                    </a:cubicBezTo>
                    <a:cubicBezTo>
                      <a:pt x="179899" y="93299"/>
                      <a:pt x="179899" y="93299"/>
                      <a:pt x="179899" y="91984"/>
                    </a:cubicBezTo>
                    <a:cubicBezTo>
                      <a:pt x="181220" y="91984"/>
                      <a:pt x="181220" y="90669"/>
                      <a:pt x="181220" y="90669"/>
                    </a:cubicBezTo>
                    <a:cubicBezTo>
                      <a:pt x="182540" y="90669"/>
                      <a:pt x="183861" y="90669"/>
                      <a:pt x="183861" y="90669"/>
                    </a:cubicBezTo>
                    <a:cubicBezTo>
                      <a:pt x="185181" y="90669"/>
                      <a:pt x="186501" y="90669"/>
                      <a:pt x="186501" y="90669"/>
                    </a:cubicBezTo>
                    <a:cubicBezTo>
                      <a:pt x="190463" y="91984"/>
                      <a:pt x="194424" y="93299"/>
                      <a:pt x="198385" y="94615"/>
                    </a:cubicBezTo>
                    <a:cubicBezTo>
                      <a:pt x="206307" y="95930"/>
                      <a:pt x="218191" y="89353"/>
                      <a:pt x="211589" y="84092"/>
                    </a:cubicBezTo>
                    <a:cubicBezTo>
                      <a:pt x="206307" y="80146"/>
                      <a:pt x="193104" y="85407"/>
                      <a:pt x="189142" y="74884"/>
                    </a:cubicBezTo>
                    <a:cubicBezTo>
                      <a:pt x="189142" y="74884"/>
                      <a:pt x="187822" y="73569"/>
                      <a:pt x="187822" y="76200"/>
                    </a:cubicBezTo>
                    <a:cubicBezTo>
                      <a:pt x="186501" y="77515"/>
                      <a:pt x="187822" y="77515"/>
                      <a:pt x="187822" y="78830"/>
                    </a:cubicBezTo>
                    <a:cubicBezTo>
                      <a:pt x="189142" y="80146"/>
                      <a:pt x="189142" y="80146"/>
                      <a:pt x="186501" y="82777"/>
                    </a:cubicBezTo>
                    <a:cubicBezTo>
                      <a:pt x="185181" y="82777"/>
                      <a:pt x="183861" y="82777"/>
                      <a:pt x="183861" y="81461"/>
                    </a:cubicBezTo>
                    <a:cubicBezTo>
                      <a:pt x="178579" y="73569"/>
                      <a:pt x="171977" y="70938"/>
                      <a:pt x="165375" y="65677"/>
                    </a:cubicBezTo>
                    <a:cubicBezTo>
                      <a:pt x="165375" y="72254"/>
                      <a:pt x="175938" y="76200"/>
                      <a:pt x="178579" y="81461"/>
                    </a:cubicBezTo>
                    <a:cubicBezTo>
                      <a:pt x="175938" y="78830"/>
                      <a:pt x="173298" y="81461"/>
                      <a:pt x="173298" y="82777"/>
                    </a:cubicBezTo>
                    <a:cubicBezTo>
                      <a:pt x="170657" y="77515"/>
                      <a:pt x="164055" y="72254"/>
                      <a:pt x="158773" y="68308"/>
                    </a:cubicBezTo>
                    <a:cubicBezTo>
                      <a:pt x="157453" y="68308"/>
                      <a:pt x="157453" y="68308"/>
                      <a:pt x="156133" y="68308"/>
                    </a:cubicBezTo>
                    <a:cubicBezTo>
                      <a:pt x="154812" y="68308"/>
                      <a:pt x="153492" y="68308"/>
                      <a:pt x="152172" y="69623"/>
                    </a:cubicBezTo>
                    <a:cubicBezTo>
                      <a:pt x="150851" y="69623"/>
                      <a:pt x="149531" y="69623"/>
                      <a:pt x="148210" y="70938"/>
                    </a:cubicBezTo>
                    <a:cubicBezTo>
                      <a:pt x="146890" y="72254"/>
                      <a:pt x="146890" y="72254"/>
                      <a:pt x="145570" y="73569"/>
                    </a:cubicBezTo>
                    <a:cubicBezTo>
                      <a:pt x="144249" y="73569"/>
                      <a:pt x="144249" y="74884"/>
                      <a:pt x="142929" y="74884"/>
                    </a:cubicBezTo>
                    <a:cubicBezTo>
                      <a:pt x="140288" y="76200"/>
                      <a:pt x="138968" y="78830"/>
                      <a:pt x="137647" y="78830"/>
                    </a:cubicBezTo>
                    <a:cubicBezTo>
                      <a:pt x="131046" y="82777"/>
                      <a:pt x="124444" y="82777"/>
                      <a:pt x="119162" y="78830"/>
                    </a:cubicBezTo>
                    <a:cubicBezTo>
                      <a:pt x="117842" y="77515"/>
                      <a:pt x="119162" y="74884"/>
                      <a:pt x="119162" y="73569"/>
                    </a:cubicBezTo>
                    <a:cubicBezTo>
                      <a:pt x="120483" y="63046"/>
                      <a:pt x="131046" y="65677"/>
                      <a:pt x="138968" y="66992"/>
                    </a:cubicBezTo>
                    <a:cubicBezTo>
                      <a:pt x="141609" y="68308"/>
                      <a:pt x="141609" y="63046"/>
                      <a:pt x="138968" y="60415"/>
                    </a:cubicBezTo>
                    <a:cubicBezTo>
                      <a:pt x="140288" y="60415"/>
                      <a:pt x="141609" y="60415"/>
                      <a:pt x="142929" y="60415"/>
                    </a:cubicBezTo>
                    <a:cubicBezTo>
                      <a:pt x="148210" y="57785"/>
                      <a:pt x="153492" y="55154"/>
                      <a:pt x="158773" y="52523"/>
                    </a:cubicBezTo>
                    <a:cubicBezTo>
                      <a:pt x="158773" y="52523"/>
                      <a:pt x="160094" y="52523"/>
                      <a:pt x="161414" y="52523"/>
                    </a:cubicBezTo>
                    <a:cubicBezTo>
                      <a:pt x="161414" y="51208"/>
                      <a:pt x="161414" y="47262"/>
                      <a:pt x="164055" y="47262"/>
                    </a:cubicBezTo>
                    <a:cubicBezTo>
                      <a:pt x="164055" y="47262"/>
                      <a:pt x="164055" y="47262"/>
                      <a:pt x="164055" y="49893"/>
                    </a:cubicBezTo>
                    <a:cubicBezTo>
                      <a:pt x="165375" y="49893"/>
                      <a:pt x="165375" y="49893"/>
                      <a:pt x="165375" y="51208"/>
                    </a:cubicBezTo>
                    <a:cubicBezTo>
                      <a:pt x="165375" y="52523"/>
                      <a:pt x="164055" y="51208"/>
                      <a:pt x="164055" y="51208"/>
                    </a:cubicBezTo>
                    <a:cubicBezTo>
                      <a:pt x="168016" y="53839"/>
                      <a:pt x="175938" y="52523"/>
                      <a:pt x="177259" y="45947"/>
                    </a:cubicBezTo>
                    <a:cubicBezTo>
                      <a:pt x="177259" y="45947"/>
                      <a:pt x="178579" y="45947"/>
                      <a:pt x="178579" y="47262"/>
                    </a:cubicBezTo>
                    <a:cubicBezTo>
                      <a:pt x="178579" y="45947"/>
                      <a:pt x="178579" y="43316"/>
                      <a:pt x="179899" y="43316"/>
                    </a:cubicBezTo>
                    <a:cubicBezTo>
                      <a:pt x="181220" y="43316"/>
                      <a:pt x="182540" y="43316"/>
                      <a:pt x="183861" y="42000"/>
                    </a:cubicBezTo>
                    <a:cubicBezTo>
                      <a:pt x="183861" y="42000"/>
                      <a:pt x="185181" y="42000"/>
                      <a:pt x="185181" y="40685"/>
                    </a:cubicBezTo>
                    <a:cubicBezTo>
                      <a:pt x="183861" y="40685"/>
                      <a:pt x="182540" y="42000"/>
                      <a:pt x="181220" y="42000"/>
                    </a:cubicBezTo>
                    <a:cubicBezTo>
                      <a:pt x="179899" y="43316"/>
                      <a:pt x="178579" y="43316"/>
                      <a:pt x="177259" y="43316"/>
                    </a:cubicBezTo>
                    <a:cubicBezTo>
                      <a:pt x="175938" y="42000"/>
                      <a:pt x="175938" y="39370"/>
                      <a:pt x="178579" y="39370"/>
                    </a:cubicBezTo>
                    <a:cubicBezTo>
                      <a:pt x="177259" y="39370"/>
                      <a:pt x="175938" y="39370"/>
                      <a:pt x="174618" y="40685"/>
                    </a:cubicBezTo>
                    <a:cubicBezTo>
                      <a:pt x="173298" y="42000"/>
                      <a:pt x="173298" y="43316"/>
                      <a:pt x="171977" y="43316"/>
                    </a:cubicBezTo>
                    <a:cubicBezTo>
                      <a:pt x="174618" y="45947"/>
                      <a:pt x="171977" y="51208"/>
                      <a:pt x="168016" y="51208"/>
                    </a:cubicBezTo>
                    <a:cubicBezTo>
                      <a:pt x="166696" y="49893"/>
                      <a:pt x="166696" y="49893"/>
                      <a:pt x="165375" y="48577"/>
                    </a:cubicBezTo>
                    <a:cubicBezTo>
                      <a:pt x="165375" y="48577"/>
                      <a:pt x="164055" y="47262"/>
                      <a:pt x="164055" y="47262"/>
                    </a:cubicBezTo>
                    <a:cubicBezTo>
                      <a:pt x="162735" y="47262"/>
                      <a:pt x="161414" y="45947"/>
                      <a:pt x="160094" y="45947"/>
                    </a:cubicBezTo>
                    <a:cubicBezTo>
                      <a:pt x="158773" y="44631"/>
                      <a:pt x="162735" y="42000"/>
                      <a:pt x="165375" y="40685"/>
                    </a:cubicBezTo>
                    <a:cubicBezTo>
                      <a:pt x="166696" y="40685"/>
                      <a:pt x="166696" y="39370"/>
                      <a:pt x="168016" y="39370"/>
                    </a:cubicBezTo>
                    <a:cubicBezTo>
                      <a:pt x="169336" y="39370"/>
                      <a:pt x="169336" y="38054"/>
                      <a:pt x="170657" y="38054"/>
                    </a:cubicBezTo>
                    <a:cubicBezTo>
                      <a:pt x="177259" y="36739"/>
                      <a:pt x="181220" y="35424"/>
                      <a:pt x="187822" y="35424"/>
                    </a:cubicBezTo>
                    <a:cubicBezTo>
                      <a:pt x="186501" y="36739"/>
                      <a:pt x="185181" y="35424"/>
                      <a:pt x="183861" y="36739"/>
                    </a:cubicBezTo>
                    <a:lnTo>
                      <a:pt x="187822" y="36739"/>
                    </a:lnTo>
                    <a:cubicBezTo>
                      <a:pt x="187822" y="36739"/>
                      <a:pt x="187822" y="36739"/>
                      <a:pt x="190463" y="34108"/>
                    </a:cubicBezTo>
                    <a:cubicBezTo>
                      <a:pt x="190463" y="34108"/>
                      <a:pt x="190463" y="34108"/>
                      <a:pt x="187822" y="34108"/>
                    </a:cubicBezTo>
                    <a:cubicBezTo>
                      <a:pt x="189142" y="34108"/>
                      <a:pt x="190463" y="32793"/>
                      <a:pt x="190463" y="32793"/>
                    </a:cubicBezTo>
                    <a:cubicBezTo>
                      <a:pt x="189142" y="32793"/>
                      <a:pt x="189142" y="32793"/>
                      <a:pt x="187822" y="32793"/>
                    </a:cubicBezTo>
                    <a:lnTo>
                      <a:pt x="189915" y="31750"/>
                    </a:lnTo>
                    <a:lnTo>
                      <a:pt x="190463" y="31477"/>
                    </a:lnTo>
                    <a:cubicBezTo>
                      <a:pt x="183861" y="30162"/>
                      <a:pt x="177259" y="30162"/>
                      <a:pt x="169336" y="30162"/>
                    </a:cubicBezTo>
                    <a:close/>
                    <a:moveTo>
                      <a:pt x="169069" y="0"/>
                    </a:moveTo>
                    <a:cubicBezTo>
                      <a:pt x="262443" y="0"/>
                      <a:pt x="338138" y="75339"/>
                      <a:pt x="338138" y="168275"/>
                    </a:cubicBezTo>
                    <a:cubicBezTo>
                      <a:pt x="338138" y="261211"/>
                      <a:pt x="262443" y="336550"/>
                      <a:pt x="169069" y="336550"/>
                    </a:cubicBezTo>
                    <a:cubicBezTo>
                      <a:pt x="75695" y="336550"/>
                      <a:pt x="0" y="261211"/>
                      <a:pt x="0" y="168275"/>
                    </a:cubicBezTo>
                    <a:cubicBezTo>
                      <a:pt x="0" y="75339"/>
                      <a:pt x="75695" y="0"/>
                      <a:pt x="16906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8565" fontAlgn="base">
                  <a:spcBef>
                    <a:spcPct val="0"/>
                  </a:spcBef>
                  <a:spcAft>
                    <a:spcPct val="0"/>
                  </a:spcAft>
                </a:pPr>
                <a:endParaRPr sz="1350" dirty="0">
                  <a:solidFill>
                    <a:srgbClr val="000000">
                      <a:lumMod val="65000"/>
                      <a:lumOff val="35000"/>
                    </a:srgbClr>
                  </a:solidFill>
                  <a:ea typeface="方正黑体简体" panose="02010601030101010101" pitchFamily="2" charset="-122"/>
                  <a:cs typeface="+mn-lt"/>
                  <a:sym typeface="+mn-lt"/>
                </a:endParaRPr>
              </a:p>
            </p:txBody>
          </p:sp>
        </p:grpSp>
        <p:sp>
          <p:nvSpPr>
            <p:cNvPr id="119" name="矩形 118"/>
            <p:cNvSpPr/>
            <p:nvPr/>
          </p:nvSpPr>
          <p:spPr>
            <a:xfrm>
              <a:off x="8048626" y="2531349"/>
              <a:ext cx="2873210" cy="86069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l" defTabSz="456565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endParaRPr>
            </a:p>
          </p:txBody>
        </p:sp>
      </p:grpSp>
      <p:grpSp>
        <p:nvGrpSpPr>
          <p:cNvPr id="126" name="组合 125"/>
          <p:cNvGrpSpPr/>
          <p:nvPr/>
        </p:nvGrpSpPr>
        <p:grpSpPr>
          <a:xfrm>
            <a:off x="6446675" y="4320663"/>
            <a:ext cx="4472614" cy="1181913"/>
            <a:chOff x="6447842" y="3960813"/>
            <a:chExt cx="4473994" cy="1182279"/>
          </a:xfrm>
        </p:grpSpPr>
        <p:grpSp>
          <p:nvGrpSpPr>
            <p:cNvPr id="127" name="组合 126"/>
            <p:cNvGrpSpPr/>
            <p:nvPr/>
          </p:nvGrpSpPr>
          <p:grpSpPr>
            <a:xfrm>
              <a:off x="6447842" y="3960813"/>
              <a:ext cx="1543634" cy="1095559"/>
              <a:chOff x="863017" y="2149408"/>
              <a:chExt cx="1543634" cy="1095559"/>
            </a:xfrm>
          </p:grpSpPr>
          <p:cxnSp>
            <p:nvCxnSpPr>
              <p:cNvPr id="129" name="直接连接符 128"/>
              <p:cNvCxnSpPr/>
              <p:nvPr/>
            </p:nvCxnSpPr>
            <p:spPr>
              <a:xfrm>
                <a:off x="1952226" y="2697189"/>
                <a:ext cx="454425" cy="8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接连接符 129"/>
              <p:cNvCxnSpPr/>
              <p:nvPr/>
            </p:nvCxnSpPr>
            <p:spPr>
              <a:xfrm>
                <a:off x="2406651" y="2200698"/>
                <a:ext cx="0" cy="99458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1" name="组合 130"/>
              <p:cNvGrpSpPr/>
              <p:nvPr/>
            </p:nvGrpSpPr>
            <p:grpSpPr>
              <a:xfrm>
                <a:off x="863017" y="2149408"/>
                <a:ext cx="1095558" cy="1095559"/>
                <a:chOff x="808238" y="1990456"/>
                <a:chExt cx="1205114" cy="1205114"/>
              </a:xfrm>
            </p:grpSpPr>
            <p:sp>
              <p:nvSpPr>
                <p:cNvPr id="133" name="椭圆 132"/>
                <p:cNvSpPr/>
                <p:nvPr/>
              </p:nvSpPr>
              <p:spPr>
                <a:xfrm rot="5400000">
                  <a:off x="808238" y="1990456"/>
                  <a:ext cx="1205114" cy="1205114"/>
                </a:xfrm>
                <a:prstGeom prst="ellipse">
                  <a:avLst/>
                </a:prstGeom>
                <a:solidFill>
                  <a:schemeClr val="bg1">
                    <a:lumMod val="75000"/>
                    <a:alpha val="4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 defTabSz="121856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sz="1350" dirty="0">
                    <a:solidFill>
                      <a:srgbClr val="000000">
                        <a:lumMod val="65000"/>
                        <a:lumOff val="35000"/>
                      </a:srgbClr>
                    </a:solidFill>
                    <a:ea typeface="方正黑体简体" panose="02010601030101010101" pitchFamily="2" charset="-122"/>
                    <a:cs typeface="+mn-lt"/>
                    <a:sym typeface="+mn-lt"/>
                  </a:endParaRPr>
                </a:p>
              </p:txBody>
            </p:sp>
            <p:sp>
              <p:nvSpPr>
                <p:cNvPr id="134" name="椭圆 133"/>
                <p:cNvSpPr/>
                <p:nvPr/>
              </p:nvSpPr>
              <p:spPr>
                <a:xfrm rot="5400000">
                  <a:off x="915793" y="2098012"/>
                  <a:ext cx="989999" cy="990000"/>
                </a:xfrm>
                <a:prstGeom prst="ellipse">
                  <a:avLst/>
                </a:prstGeom>
                <a:solidFill>
                  <a:srgbClr val="1BA98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856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sz="1350" dirty="0">
                    <a:solidFill>
                      <a:srgbClr val="000000">
                        <a:lumMod val="65000"/>
                        <a:lumOff val="35000"/>
                      </a:srgbClr>
                    </a:solidFill>
                    <a:ea typeface="方正黑体简体" panose="02010601030101010101" pitchFamily="2" charset="-122"/>
                    <a:cs typeface="+mn-lt"/>
                    <a:sym typeface="+mn-lt"/>
                  </a:endParaRPr>
                </a:p>
              </p:txBody>
            </p:sp>
          </p:grpSp>
          <p:sp>
            <p:nvSpPr>
              <p:cNvPr id="132" name="任意多边形 131"/>
              <p:cNvSpPr/>
              <p:nvPr/>
            </p:nvSpPr>
            <p:spPr>
              <a:xfrm>
                <a:off x="1198923" y="2486309"/>
                <a:ext cx="423746" cy="421756"/>
              </a:xfrm>
              <a:custGeom>
                <a:avLst/>
                <a:gdLst>
                  <a:gd name="connsiteX0" fmla="*/ 256117 w 338138"/>
                  <a:gd name="connsiteY0" fmla="*/ 200025 h 336550"/>
                  <a:gd name="connsiteX1" fmla="*/ 257440 w 338138"/>
                  <a:gd name="connsiteY1" fmla="*/ 201324 h 336550"/>
                  <a:gd name="connsiteX2" fmla="*/ 258763 w 338138"/>
                  <a:gd name="connsiteY2" fmla="*/ 202623 h 336550"/>
                  <a:gd name="connsiteX3" fmla="*/ 258763 w 338138"/>
                  <a:gd name="connsiteY3" fmla="*/ 203922 h 336550"/>
                  <a:gd name="connsiteX4" fmla="*/ 258763 w 338138"/>
                  <a:gd name="connsiteY4" fmla="*/ 205221 h 336550"/>
                  <a:gd name="connsiteX5" fmla="*/ 258763 w 338138"/>
                  <a:gd name="connsiteY5" fmla="*/ 206520 h 336550"/>
                  <a:gd name="connsiteX6" fmla="*/ 257440 w 338138"/>
                  <a:gd name="connsiteY6" fmla="*/ 207819 h 336550"/>
                  <a:gd name="connsiteX7" fmla="*/ 254794 w 338138"/>
                  <a:gd name="connsiteY7" fmla="*/ 216911 h 336550"/>
                  <a:gd name="connsiteX8" fmla="*/ 246857 w 338138"/>
                  <a:gd name="connsiteY8" fmla="*/ 233796 h 336550"/>
                  <a:gd name="connsiteX9" fmla="*/ 245534 w 338138"/>
                  <a:gd name="connsiteY9" fmla="*/ 240290 h 336550"/>
                  <a:gd name="connsiteX10" fmla="*/ 241565 w 338138"/>
                  <a:gd name="connsiteY10" fmla="*/ 242888 h 336550"/>
                  <a:gd name="connsiteX11" fmla="*/ 237596 w 338138"/>
                  <a:gd name="connsiteY11" fmla="*/ 241589 h 336550"/>
                  <a:gd name="connsiteX12" fmla="*/ 236273 w 338138"/>
                  <a:gd name="connsiteY12" fmla="*/ 238992 h 336550"/>
                  <a:gd name="connsiteX13" fmla="*/ 234950 w 338138"/>
                  <a:gd name="connsiteY13" fmla="*/ 237693 h 336550"/>
                  <a:gd name="connsiteX14" fmla="*/ 236273 w 338138"/>
                  <a:gd name="connsiteY14" fmla="*/ 235095 h 336550"/>
                  <a:gd name="connsiteX15" fmla="*/ 236273 w 338138"/>
                  <a:gd name="connsiteY15" fmla="*/ 233796 h 336550"/>
                  <a:gd name="connsiteX16" fmla="*/ 238919 w 338138"/>
                  <a:gd name="connsiteY16" fmla="*/ 226003 h 336550"/>
                  <a:gd name="connsiteX17" fmla="*/ 238919 w 338138"/>
                  <a:gd name="connsiteY17" fmla="*/ 218210 h 336550"/>
                  <a:gd name="connsiteX18" fmla="*/ 238919 w 338138"/>
                  <a:gd name="connsiteY18" fmla="*/ 216911 h 336550"/>
                  <a:gd name="connsiteX19" fmla="*/ 240242 w 338138"/>
                  <a:gd name="connsiteY19" fmla="*/ 215612 h 336550"/>
                  <a:gd name="connsiteX20" fmla="*/ 240242 w 338138"/>
                  <a:gd name="connsiteY20" fmla="*/ 214313 h 336550"/>
                  <a:gd name="connsiteX21" fmla="*/ 246857 w 338138"/>
                  <a:gd name="connsiteY21" fmla="*/ 210416 h 336550"/>
                  <a:gd name="connsiteX22" fmla="*/ 253471 w 338138"/>
                  <a:gd name="connsiteY22" fmla="*/ 202623 h 336550"/>
                  <a:gd name="connsiteX23" fmla="*/ 253471 w 338138"/>
                  <a:gd name="connsiteY23" fmla="*/ 201324 h 336550"/>
                  <a:gd name="connsiteX24" fmla="*/ 256117 w 338138"/>
                  <a:gd name="connsiteY24" fmla="*/ 200025 h 336550"/>
                  <a:gd name="connsiteX25" fmla="*/ 300038 w 338138"/>
                  <a:gd name="connsiteY25" fmla="*/ 171450 h 336550"/>
                  <a:gd name="connsiteX26" fmla="*/ 301625 w 338138"/>
                  <a:gd name="connsiteY26" fmla="*/ 171450 h 336550"/>
                  <a:gd name="connsiteX27" fmla="*/ 298450 w 338138"/>
                  <a:gd name="connsiteY27" fmla="*/ 176213 h 336550"/>
                  <a:gd name="connsiteX28" fmla="*/ 296863 w 338138"/>
                  <a:gd name="connsiteY28" fmla="*/ 177800 h 336550"/>
                  <a:gd name="connsiteX29" fmla="*/ 295275 w 338138"/>
                  <a:gd name="connsiteY29" fmla="*/ 177800 h 336550"/>
                  <a:gd name="connsiteX30" fmla="*/ 295275 w 338138"/>
                  <a:gd name="connsiteY30" fmla="*/ 176213 h 336550"/>
                  <a:gd name="connsiteX31" fmla="*/ 296863 w 338138"/>
                  <a:gd name="connsiteY31" fmla="*/ 174625 h 336550"/>
                  <a:gd name="connsiteX32" fmla="*/ 298450 w 338138"/>
                  <a:gd name="connsiteY32" fmla="*/ 173038 h 336550"/>
                  <a:gd name="connsiteX33" fmla="*/ 293688 w 338138"/>
                  <a:gd name="connsiteY33" fmla="*/ 171450 h 336550"/>
                  <a:gd name="connsiteX34" fmla="*/ 296863 w 338138"/>
                  <a:gd name="connsiteY34" fmla="*/ 171450 h 336550"/>
                  <a:gd name="connsiteX35" fmla="*/ 293688 w 338138"/>
                  <a:gd name="connsiteY35" fmla="*/ 174625 h 336550"/>
                  <a:gd name="connsiteX36" fmla="*/ 292100 w 338138"/>
                  <a:gd name="connsiteY36" fmla="*/ 174625 h 336550"/>
                  <a:gd name="connsiteX37" fmla="*/ 292100 w 338138"/>
                  <a:gd name="connsiteY37" fmla="*/ 173038 h 336550"/>
                  <a:gd name="connsiteX38" fmla="*/ 303946 w 338138"/>
                  <a:gd name="connsiteY38" fmla="*/ 169998 h 336550"/>
                  <a:gd name="connsiteX39" fmla="*/ 303457 w 338138"/>
                  <a:gd name="connsiteY39" fmla="*/ 173083 h 336550"/>
                  <a:gd name="connsiteX40" fmla="*/ 303213 w 338138"/>
                  <a:gd name="connsiteY40" fmla="*/ 174625 h 336550"/>
                  <a:gd name="connsiteX41" fmla="*/ 303213 w 338138"/>
                  <a:gd name="connsiteY41" fmla="*/ 173288 h 336550"/>
                  <a:gd name="connsiteX42" fmla="*/ 303213 w 338138"/>
                  <a:gd name="connsiteY42" fmla="*/ 171952 h 336550"/>
                  <a:gd name="connsiteX43" fmla="*/ 303213 w 338138"/>
                  <a:gd name="connsiteY43" fmla="*/ 170615 h 336550"/>
                  <a:gd name="connsiteX44" fmla="*/ 288926 w 338138"/>
                  <a:gd name="connsiteY44" fmla="*/ 169862 h 336550"/>
                  <a:gd name="connsiteX45" fmla="*/ 290513 w 338138"/>
                  <a:gd name="connsiteY45" fmla="*/ 169862 h 336550"/>
                  <a:gd name="connsiteX46" fmla="*/ 293688 w 338138"/>
                  <a:gd name="connsiteY46" fmla="*/ 169862 h 336550"/>
                  <a:gd name="connsiteX47" fmla="*/ 293688 w 338138"/>
                  <a:gd name="connsiteY47" fmla="*/ 170656 h 336550"/>
                  <a:gd name="connsiteX48" fmla="*/ 292101 w 338138"/>
                  <a:gd name="connsiteY48" fmla="*/ 171450 h 336550"/>
                  <a:gd name="connsiteX49" fmla="*/ 290513 w 338138"/>
                  <a:gd name="connsiteY49" fmla="*/ 171450 h 336550"/>
                  <a:gd name="connsiteX50" fmla="*/ 288926 w 338138"/>
                  <a:gd name="connsiteY50" fmla="*/ 171450 h 336550"/>
                  <a:gd name="connsiteX51" fmla="*/ 287338 w 338138"/>
                  <a:gd name="connsiteY51" fmla="*/ 170656 h 336550"/>
                  <a:gd name="connsiteX52" fmla="*/ 288926 w 338138"/>
                  <a:gd name="connsiteY52" fmla="*/ 169862 h 336550"/>
                  <a:gd name="connsiteX53" fmla="*/ 304800 w 338138"/>
                  <a:gd name="connsiteY53" fmla="*/ 164600 h 336550"/>
                  <a:gd name="connsiteX54" fmla="*/ 304800 w 338138"/>
                  <a:gd name="connsiteY54" fmla="*/ 165267 h 336550"/>
                  <a:gd name="connsiteX55" fmla="*/ 304800 w 338138"/>
                  <a:gd name="connsiteY55" fmla="*/ 166604 h 336550"/>
                  <a:gd name="connsiteX56" fmla="*/ 304800 w 338138"/>
                  <a:gd name="connsiteY56" fmla="*/ 167941 h 336550"/>
                  <a:gd name="connsiteX57" fmla="*/ 304800 w 338138"/>
                  <a:gd name="connsiteY57" fmla="*/ 169278 h 336550"/>
                  <a:gd name="connsiteX58" fmla="*/ 303946 w 338138"/>
                  <a:gd name="connsiteY58" fmla="*/ 169998 h 336550"/>
                  <a:gd name="connsiteX59" fmla="*/ 301626 w 338138"/>
                  <a:gd name="connsiteY59" fmla="*/ 149225 h 336550"/>
                  <a:gd name="connsiteX60" fmla="*/ 303213 w 338138"/>
                  <a:gd name="connsiteY60" fmla="*/ 149225 h 336550"/>
                  <a:gd name="connsiteX61" fmla="*/ 304800 w 338138"/>
                  <a:gd name="connsiteY61" fmla="*/ 150562 h 336550"/>
                  <a:gd name="connsiteX62" fmla="*/ 304800 w 338138"/>
                  <a:gd name="connsiteY62" fmla="*/ 151899 h 336550"/>
                  <a:gd name="connsiteX63" fmla="*/ 304800 w 338138"/>
                  <a:gd name="connsiteY63" fmla="*/ 154573 h 336550"/>
                  <a:gd name="connsiteX64" fmla="*/ 305656 w 338138"/>
                  <a:gd name="connsiteY64" fmla="*/ 153133 h 336550"/>
                  <a:gd name="connsiteX65" fmla="*/ 306128 w 338138"/>
                  <a:gd name="connsiteY65" fmla="*/ 156215 h 336550"/>
                  <a:gd name="connsiteX66" fmla="*/ 304800 w 338138"/>
                  <a:gd name="connsiteY66" fmla="*/ 164600 h 336550"/>
                  <a:gd name="connsiteX67" fmla="*/ 304800 w 338138"/>
                  <a:gd name="connsiteY67" fmla="*/ 162594 h 336550"/>
                  <a:gd name="connsiteX68" fmla="*/ 304800 w 338138"/>
                  <a:gd name="connsiteY68" fmla="*/ 161257 h 336550"/>
                  <a:gd name="connsiteX69" fmla="*/ 304800 w 338138"/>
                  <a:gd name="connsiteY69" fmla="*/ 159920 h 336550"/>
                  <a:gd name="connsiteX70" fmla="*/ 304800 w 338138"/>
                  <a:gd name="connsiteY70" fmla="*/ 158583 h 336550"/>
                  <a:gd name="connsiteX71" fmla="*/ 303213 w 338138"/>
                  <a:gd name="connsiteY71" fmla="*/ 158583 h 336550"/>
                  <a:gd name="connsiteX72" fmla="*/ 303213 w 338138"/>
                  <a:gd name="connsiteY72" fmla="*/ 157246 h 336550"/>
                  <a:gd name="connsiteX73" fmla="*/ 303213 w 338138"/>
                  <a:gd name="connsiteY73" fmla="*/ 155909 h 336550"/>
                  <a:gd name="connsiteX74" fmla="*/ 303213 w 338138"/>
                  <a:gd name="connsiteY74" fmla="*/ 154573 h 336550"/>
                  <a:gd name="connsiteX75" fmla="*/ 301625 w 338138"/>
                  <a:gd name="connsiteY75" fmla="*/ 154573 h 336550"/>
                  <a:gd name="connsiteX76" fmla="*/ 301625 w 338138"/>
                  <a:gd name="connsiteY76" fmla="*/ 153236 h 336550"/>
                  <a:gd name="connsiteX77" fmla="*/ 301625 w 338138"/>
                  <a:gd name="connsiteY77" fmla="*/ 151899 h 336550"/>
                  <a:gd name="connsiteX78" fmla="*/ 301625 w 338138"/>
                  <a:gd name="connsiteY78" fmla="*/ 150812 h 336550"/>
                  <a:gd name="connsiteX79" fmla="*/ 301626 w 338138"/>
                  <a:gd name="connsiteY79" fmla="*/ 150813 h 336550"/>
                  <a:gd name="connsiteX80" fmla="*/ 301626 w 338138"/>
                  <a:gd name="connsiteY80" fmla="*/ 149226 h 336550"/>
                  <a:gd name="connsiteX81" fmla="*/ 298450 w 338138"/>
                  <a:gd name="connsiteY81" fmla="*/ 147637 h 336550"/>
                  <a:gd name="connsiteX82" fmla="*/ 298450 w 338138"/>
                  <a:gd name="connsiteY82" fmla="*/ 148907 h 336550"/>
                  <a:gd name="connsiteX83" fmla="*/ 298450 w 338138"/>
                  <a:gd name="connsiteY83" fmla="*/ 150177 h 336550"/>
                  <a:gd name="connsiteX84" fmla="*/ 297180 w 338138"/>
                  <a:gd name="connsiteY84" fmla="*/ 150177 h 336550"/>
                  <a:gd name="connsiteX85" fmla="*/ 295910 w 338138"/>
                  <a:gd name="connsiteY85" fmla="*/ 150177 h 336550"/>
                  <a:gd name="connsiteX86" fmla="*/ 294640 w 338138"/>
                  <a:gd name="connsiteY86" fmla="*/ 150177 h 336550"/>
                  <a:gd name="connsiteX87" fmla="*/ 294640 w 338138"/>
                  <a:gd name="connsiteY87" fmla="*/ 152717 h 336550"/>
                  <a:gd name="connsiteX88" fmla="*/ 294640 w 338138"/>
                  <a:gd name="connsiteY88" fmla="*/ 153987 h 336550"/>
                  <a:gd name="connsiteX89" fmla="*/ 295910 w 338138"/>
                  <a:gd name="connsiteY89" fmla="*/ 155257 h 336550"/>
                  <a:gd name="connsiteX90" fmla="*/ 295910 w 338138"/>
                  <a:gd name="connsiteY90" fmla="*/ 153987 h 336550"/>
                  <a:gd name="connsiteX91" fmla="*/ 297180 w 338138"/>
                  <a:gd name="connsiteY91" fmla="*/ 152717 h 336550"/>
                  <a:gd name="connsiteX92" fmla="*/ 297180 w 338138"/>
                  <a:gd name="connsiteY92" fmla="*/ 153987 h 336550"/>
                  <a:gd name="connsiteX93" fmla="*/ 295910 w 338138"/>
                  <a:gd name="connsiteY93" fmla="*/ 156527 h 336550"/>
                  <a:gd name="connsiteX94" fmla="*/ 295910 w 338138"/>
                  <a:gd name="connsiteY94" fmla="*/ 157797 h 336550"/>
                  <a:gd name="connsiteX95" fmla="*/ 297180 w 338138"/>
                  <a:gd name="connsiteY95" fmla="*/ 160337 h 336550"/>
                  <a:gd name="connsiteX96" fmla="*/ 297180 w 338138"/>
                  <a:gd name="connsiteY96" fmla="*/ 162877 h 336550"/>
                  <a:gd name="connsiteX97" fmla="*/ 295910 w 338138"/>
                  <a:gd name="connsiteY97" fmla="*/ 164147 h 336550"/>
                  <a:gd name="connsiteX98" fmla="*/ 294640 w 338138"/>
                  <a:gd name="connsiteY98" fmla="*/ 162877 h 336550"/>
                  <a:gd name="connsiteX99" fmla="*/ 294640 w 338138"/>
                  <a:gd name="connsiteY99" fmla="*/ 165417 h 336550"/>
                  <a:gd name="connsiteX100" fmla="*/ 293370 w 338138"/>
                  <a:gd name="connsiteY100" fmla="*/ 166687 h 336550"/>
                  <a:gd name="connsiteX101" fmla="*/ 293370 w 338138"/>
                  <a:gd name="connsiteY101" fmla="*/ 165417 h 336550"/>
                  <a:gd name="connsiteX102" fmla="*/ 293370 w 338138"/>
                  <a:gd name="connsiteY102" fmla="*/ 162877 h 336550"/>
                  <a:gd name="connsiteX103" fmla="*/ 293370 w 338138"/>
                  <a:gd name="connsiteY103" fmla="*/ 161607 h 336550"/>
                  <a:gd name="connsiteX104" fmla="*/ 292100 w 338138"/>
                  <a:gd name="connsiteY104" fmla="*/ 159067 h 336550"/>
                  <a:gd name="connsiteX105" fmla="*/ 293370 w 338138"/>
                  <a:gd name="connsiteY105" fmla="*/ 157797 h 336550"/>
                  <a:gd name="connsiteX106" fmla="*/ 293370 w 338138"/>
                  <a:gd name="connsiteY106" fmla="*/ 155257 h 336550"/>
                  <a:gd name="connsiteX107" fmla="*/ 293370 w 338138"/>
                  <a:gd name="connsiteY107" fmla="*/ 153987 h 336550"/>
                  <a:gd name="connsiteX108" fmla="*/ 293370 w 338138"/>
                  <a:gd name="connsiteY108" fmla="*/ 151447 h 336550"/>
                  <a:gd name="connsiteX109" fmla="*/ 293370 w 338138"/>
                  <a:gd name="connsiteY109" fmla="*/ 148907 h 336550"/>
                  <a:gd name="connsiteX110" fmla="*/ 294640 w 338138"/>
                  <a:gd name="connsiteY110" fmla="*/ 148907 h 336550"/>
                  <a:gd name="connsiteX111" fmla="*/ 298450 w 338138"/>
                  <a:gd name="connsiteY111" fmla="*/ 147637 h 336550"/>
                  <a:gd name="connsiteX112" fmla="*/ 300038 w 338138"/>
                  <a:gd name="connsiteY112" fmla="*/ 139700 h 336550"/>
                  <a:gd name="connsiteX113" fmla="*/ 301626 w 338138"/>
                  <a:gd name="connsiteY113" fmla="*/ 139700 h 336550"/>
                  <a:gd name="connsiteX114" fmla="*/ 301626 w 338138"/>
                  <a:gd name="connsiteY114" fmla="*/ 141288 h 336550"/>
                  <a:gd name="connsiteX115" fmla="*/ 301626 w 338138"/>
                  <a:gd name="connsiteY115" fmla="*/ 142875 h 336550"/>
                  <a:gd name="connsiteX116" fmla="*/ 301626 w 338138"/>
                  <a:gd name="connsiteY116" fmla="*/ 146051 h 336550"/>
                  <a:gd name="connsiteX117" fmla="*/ 301626 w 338138"/>
                  <a:gd name="connsiteY117" fmla="*/ 147638 h 336550"/>
                  <a:gd name="connsiteX118" fmla="*/ 301626 w 338138"/>
                  <a:gd name="connsiteY118" fmla="*/ 149225 h 336550"/>
                  <a:gd name="connsiteX119" fmla="*/ 301625 w 338138"/>
                  <a:gd name="connsiteY119" fmla="*/ 149225 h 336550"/>
                  <a:gd name="connsiteX120" fmla="*/ 301625 w 338138"/>
                  <a:gd name="connsiteY120" fmla="*/ 150562 h 336550"/>
                  <a:gd name="connsiteX121" fmla="*/ 301625 w 338138"/>
                  <a:gd name="connsiteY121" fmla="*/ 150812 h 336550"/>
                  <a:gd name="connsiteX122" fmla="*/ 300038 w 338138"/>
                  <a:gd name="connsiteY122" fmla="*/ 149226 h 336550"/>
                  <a:gd name="connsiteX123" fmla="*/ 300038 w 338138"/>
                  <a:gd name="connsiteY123" fmla="*/ 147638 h 336550"/>
                  <a:gd name="connsiteX124" fmla="*/ 300038 w 338138"/>
                  <a:gd name="connsiteY124" fmla="*/ 144463 h 336550"/>
                  <a:gd name="connsiteX125" fmla="*/ 300038 w 338138"/>
                  <a:gd name="connsiteY125" fmla="*/ 141288 h 336550"/>
                  <a:gd name="connsiteX126" fmla="*/ 287338 w 338138"/>
                  <a:gd name="connsiteY126" fmla="*/ 131762 h 336550"/>
                  <a:gd name="connsiteX127" fmla="*/ 292101 w 338138"/>
                  <a:gd name="connsiteY127" fmla="*/ 134484 h 336550"/>
                  <a:gd name="connsiteX128" fmla="*/ 292101 w 338138"/>
                  <a:gd name="connsiteY128" fmla="*/ 135844 h 336550"/>
                  <a:gd name="connsiteX129" fmla="*/ 290513 w 338138"/>
                  <a:gd name="connsiteY129" fmla="*/ 138566 h 336550"/>
                  <a:gd name="connsiteX130" fmla="*/ 290513 w 338138"/>
                  <a:gd name="connsiteY130" fmla="*/ 139927 h 336550"/>
                  <a:gd name="connsiteX131" fmla="*/ 290513 w 338138"/>
                  <a:gd name="connsiteY131" fmla="*/ 142648 h 336550"/>
                  <a:gd name="connsiteX132" fmla="*/ 292101 w 338138"/>
                  <a:gd name="connsiteY132" fmla="*/ 144009 h 336550"/>
                  <a:gd name="connsiteX133" fmla="*/ 293688 w 338138"/>
                  <a:gd name="connsiteY133" fmla="*/ 145369 h 336550"/>
                  <a:gd name="connsiteX134" fmla="*/ 292101 w 338138"/>
                  <a:gd name="connsiteY134" fmla="*/ 146730 h 336550"/>
                  <a:gd name="connsiteX135" fmla="*/ 292101 w 338138"/>
                  <a:gd name="connsiteY135" fmla="*/ 148091 h 336550"/>
                  <a:gd name="connsiteX136" fmla="*/ 290513 w 338138"/>
                  <a:gd name="connsiteY136" fmla="*/ 150812 h 336550"/>
                  <a:gd name="connsiteX137" fmla="*/ 290513 w 338138"/>
                  <a:gd name="connsiteY137" fmla="*/ 152173 h 336550"/>
                  <a:gd name="connsiteX138" fmla="*/ 290513 w 338138"/>
                  <a:gd name="connsiteY138" fmla="*/ 153534 h 336550"/>
                  <a:gd name="connsiteX139" fmla="*/ 290513 w 338138"/>
                  <a:gd name="connsiteY139" fmla="*/ 154894 h 336550"/>
                  <a:gd name="connsiteX140" fmla="*/ 290513 w 338138"/>
                  <a:gd name="connsiteY140" fmla="*/ 157616 h 336550"/>
                  <a:gd name="connsiteX141" fmla="*/ 288925 w 338138"/>
                  <a:gd name="connsiteY141" fmla="*/ 160337 h 336550"/>
                  <a:gd name="connsiteX142" fmla="*/ 287338 w 338138"/>
                  <a:gd name="connsiteY142" fmla="*/ 160337 h 336550"/>
                  <a:gd name="connsiteX143" fmla="*/ 285750 w 338138"/>
                  <a:gd name="connsiteY143" fmla="*/ 137205 h 336550"/>
                  <a:gd name="connsiteX144" fmla="*/ 285750 w 338138"/>
                  <a:gd name="connsiteY144" fmla="*/ 135844 h 336550"/>
                  <a:gd name="connsiteX145" fmla="*/ 285750 w 338138"/>
                  <a:gd name="connsiteY145" fmla="*/ 133123 h 336550"/>
                  <a:gd name="connsiteX146" fmla="*/ 287338 w 338138"/>
                  <a:gd name="connsiteY146" fmla="*/ 131762 h 336550"/>
                  <a:gd name="connsiteX147" fmla="*/ 296863 w 338138"/>
                  <a:gd name="connsiteY147" fmla="*/ 123825 h 336550"/>
                  <a:gd name="connsiteX148" fmla="*/ 298451 w 338138"/>
                  <a:gd name="connsiteY148" fmla="*/ 127000 h 336550"/>
                  <a:gd name="connsiteX149" fmla="*/ 300038 w 338138"/>
                  <a:gd name="connsiteY149" fmla="*/ 130175 h 336550"/>
                  <a:gd name="connsiteX150" fmla="*/ 298451 w 338138"/>
                  <a:gd name="connsiteY150" fmla="*/ 130175 h 336550"/>
                  <a:gd name="connsiteX151" fmla="*/ 298451 w 338138"/>
                  <a:gd name="connsiteY151" fmla="*/ 133350 h 336550"/>
                  <a:gd name="connsiteX152" fmla="*/ 296863 w 338138"/>
                  <a:gd name="connsiteY152" fmla="*/ 131763 h 336550"/>
                  <a:gd name="connsiteX153" fmla="*/ 296863 w 338138"/>
                  <a:gd name="connsiteY153" fmla="*/ 130175 h 336550"/>
                  <a:gd name="connsiteX154" fmla="*/ 295276 w 338138"/>
                  <a:gd name="connsiteY154" fmla="*/ 128588 h 336550"/>
                  <a:gd name="connsiteX155" fmla="*/ 293688 w 338138"/>
                  <a:gd name="connsiteY155" fmla="*/ 130175 h 336550"/>
                  <a:gd name="connsiteX156" fmla="*/ 293688 w 338138"/>
                  <a:gd name="connsiteY156" fmla="*/ 128588 h 336550"/>
                  <a:gd name="connsiteX157" fmla="*/ 293688 w 338138"/>
                  <a:gd name="connsiteY157" fmla="*/ 125413 h 336550"/>
                  <a:gd name="connsiteX158" fmla="*/ 296863 w 338138"/>
                  <a:gd name="connsiteY158" fmla="*/ 125413 h 336550"/>
                  <a:gd name="connsiteX159" fmla="*/ 292100 w 338138"/>
                  <a:gd name="connsiteY159" fmla="*/ 117475 h 336550"/>
                  <a:gd name="connsiteX160" fmla="*/ 293688 w 338138"/>
                  <a:gd name="connsiteY160" fmla="*/ 117475 h 336550"/>
                  <a:gd name="connsiteX161" fmla="*/ 293688 w 338138"/>
                  <a:gd name="connsiteY161" fmla="*/ 119063 h 336550"/>
                  <a:gd name="connsiteX162" fmla="*/ 293688 w 338138"/>
                  <a:gd name="connsiteY162" fmla="*/ 120650 h 336550"/>
                  <a:gd name="connsiteX163" fmla="*/ 285750 w 338138"/>
                  <a:gd name="connsiteY163" fmla="*/ 101600 h 336550"/>
                  <a:gd name="connsiteX164" fmla="*/ 287338 w 338138"/>
                  <a:gd name="connsiteY164" fmla="*/ 101600 h 336550"/>
                  <a:gd name="connsiteX165" fmla="*/ 287338 w 338138"/>
                  <a:gd name="connsiteY165" fmla="*/ 104775 h 336550"/>
                  <a:gd name="connsiteX166" fmla="*/ 288925 w 338138"/>
                  <a:gd name="connsiteY166" fmla="*/ 107950 h 336550"/>
                  <a:gd name="connsiteX167" fmla="*/ 290513 w 338138"/>
                  <a:gd name="connsiteY167" fmla="*/ 109538 h 336550"/>
                  <a:gd name="connsiteX168" fmla="*/ 292101 w 338138"/>
                  <a:gd name="connsiteY168" fmla="*/ 111125 h 336550"/>
                  <a:gd name="connsiteX169" fmla="*/ 293688 w 338138"/>
                  <a:gd name="connsiteY169" fmla="*/ 111125 h 336550"/>
                  <a:gd name="connsiteX170" fmla="*/ 293688 w 338138"/>
                  <a:gd name="connsiteY170" fmla="*/ 114300 h 336550"/>
                  <a:gd name="connsiteX171" fmla="*/ 293688 w 338138"/>
                  <a:gd name="connsiteY171" fmla="*/ 115887 h 336550"/>
                  <a:gd name="connsiteX172" fmla="*/ 295276 w 338138"/>
                  <a:gd name="connsiteY172" fmla="*/ 117475 h 336550"/>
                  <a:gd name="connsiteX173" fmla="*/ 295276 w 338138"/>
                  <a:gd name="connsiteY173" fmla="*/ 119062 h 336550"/>
                  <a:gd name="connsiteX174" fmla="*/ 295276 w 338138"/>
                  <a:gd name="connsiteY174" fmla="*/ 120650 h 336550"/>
                  <a:gd name="connsiteX175" fmla="*/ 295276 w 338138"/>
                  <a:gd name="connsiteY175" fmla="*/ 122237 h 336550"/>
                  <a:gd name="connsiteX176" fmla="*/ 293688 w 338138"/>
                  <a:gd name="connsiteY176" fmla="*/ 117475 h 336550"/>
                  <a:gd name="connsiteX177" fmla="*/ 293688 w 338138"/>
                  <a:gd name="connsiteY177" fmla="*/ 115888 h 336550"/>
                  <a:gd name="connsiteX178" fmla="*/ 292101 w 338138"/>
                  <a:gd name="connsiteY178" fmla="*/ 114300 h 336550"/>
                  <a:gd name="connsiteX179" fmla="*/ 290513 w 338138"/>
                  <a:gd name="connsiteY179" fmla="*/ 114300 h 336550"/>
                  <a:gd name="connsiteX180" fmla="*/ 290513 w 338138"/>
                  <a:gd name="connsiteY180" fmla="*/ 115888 h 336550"/>
                  <a:gd name="connsiteX181" fmla="*/ 290513 w 338138"/>
                  <a:gd name="connsiteY181" fmla="*/ 117475 h 336550"/>
                  <a:gd name="connsiteX182" fmla="*/ 288925 w 338138"/>
                  <a:gd name="connsiteY182" fmla="*/ 117475 h 336550"/>
                  <a:gd name="connsiteX183" fmla="*/ 288925 w 338138"/>
                  <a:gd name="connsiteY183" fmla="*/ 115888 h 336550"/>
                  <a:gd name="connsiteX184" fmla="*/ 288925 w 338138"/>
                  <a:gd name="connsiteY184" fmla="*/ 112713 h 336550"/>
                  <a:gd name="connsiteX185" fmla="*/ 287338 w 338138"/>
                  <a:gd name="connsiteY185" fmla="*/ 109538 h 336550"/>
                  <a:gd name="connsiteX186" fmla="*/ 285750 w 338138"/>
                  <a:gd name="connsiteY186" fmla="*/ 107950 h 336550"/>
                  <a:gd name="connsiteX187" fmla="*/ 285750 w 338138"/>
                  <a:gd name="connsiteY187" fmla="*/ 106363 h 336550"/>
                  <a:gd name="connsiteX188" fmla="*/ 285750 w 338138"/>
                  <a:gd name="connsiteY188" fmla="*/ 103188 h 336550"/>
                  <a:gd name="connsiteX189" fmla="*/ 203200 w 338138"/>
                  <a:gd name="connsiteY189" fmla="*/ 85725 h 336550"/>
                  <a:gd name="connsiteX190" fmla="*/ 207963 w 338138"/>
                  <a:gd name="connsiteY190" fmla="*/ 85725 h 336550"/>
                  <a:gd name="connsiteX191" fmla="*/ 204391 w 338138"/>
                  <a:gd name="connsiteY191" fmla="*/ 87842 h 336550"/>
                  <a:gd name="connsiteX192" fmla="*/ 203200 w 338138"/>
                  <a:gd name="connsiteY192" fmla="*/ 87842 h 336550"/>
                  <a:gd name="connsiteX193" fmla="*/ 203200 w 338138"/>
                  <a:gd name="connsiteY193" fmla="*/ 85725 h 336550"/>
                  <a:gd name="connsiteX194" fmla="*/ 188913 w 338138"/>
                  <a:gd name="connsiteY194" fmla="*/ 83476 h 336550"/>
                  <a:gd name="connsiteX195" fmla="*/ 192088 w 338138"/>
                  <a:gd name="connsiteY195" fmla="*/ 84667 h 336550"/>
                  <a:gd name="connsiteX196" fmla="*/ 190501 w 338138"/>
                  <a:gd name="connsiteY196" fmla="*/ 85725 h 336550"/>
                  <a:gd name="connsiteX197" fmla="*/ 185738 w 338138"/>
                  <a:gd name="connsiteY197" fmla="*/ 84667 h 336550"/>
                  <a:gd name="connsiteX198" fmla="*/ 188913 w 338138"/>
                  <a:gd name="connsiteY198" fmla="*/ 83476 h 336550"/>
                  <a:gd name="connsiteX199" fmla="*/ 161925 w 338138"/>
                  <a:gd name="connsiteY199" fmla="*/ 77787 h 336550"/>
                  <a:gd name="connsiteX200" fmla="*/ 163248 w 338138"/>
                  <a:gd name="connsiteY200" fmla="*/ 77787 h 336550"/>
                  <a:gd name="connsiteX201" fmla="*/ 168540 w 338138"/>
                  <a:gd name="connsiteY201" fmla="*/ 82550 h 336550"/>
                  <a:gd name="connsiteX202" fmla="*/ 167217 w 338138"/>
                  <a:gd name="connsiteY202" fmla="*/ 82550 h 336550"/>
                  <a:gd name="connsiteX203" fmla="*/ 167217 w 338138"/>
                  <a:gd name="connsiteY203" fmla="*/ 81359 h 336550"/>
                  <a:gd name="connsiteX204" fmla="*/ 161925 w 338138"/>
                  <a:gd name="connsiteY204" fmla="*/ 78978 h 336550"/>
                  <a:gd name="connsiteX205" fmla="*/ 161925 w 338138"/>
                  <a:gd name="connsiteY205" fmla="*/ 77787 h 336550"/>
                  <a:gd name="connsiteX206" fmla="*/ 158751 w 338138"/>
                  <a:gd name="connsiteY206" fmla="*/ 73554 h 336550"/>
                  <a:gd name="connsiteX207" fmla="*/ 155575 w 338138"/>
                  <a:gd name="connsiteY207" fmla="*/ 77787 h 336550"/>
                  <a:gd name="connsiteX208" fmla="*/ 153988 w 338138"/>
                  <a:gd name="connsiteY208" fmla="*/ 76729 h 336550"/>
                  <a:gd name="connsiteX209" fmla="*/ 158751 w 338138"/>
                  <a:gd name="connsiteY209" fmla="*/ 73554 h 336550"/>
                  <a:gd name="connsiteX210" fmla="*/ 140098 w 338138"/>
                  <a:gd name="connsiteY210" fmla="*/ 48759 h 336550"/>
                  <a:gd name="connsiteX211" fmla="*/ 142876 w 338138"/>
                  <a:gd name="connsiteY211" fmla="*/ 48759 h 336550"/>
                  <a:gd name="connsiteX212" fmla="*/ 131763 w 338138"/>
                  <a:gd name="connsiteY212" fmla="*/ 55563 h 336550"/>
                  <a:gd name="connsiteX213" fmla="*/ 140098 w 338138"/>
                  <a:gd name="connsiteY213" fmla="*/ 48759 h 336550"/>
                  <a:gd name="connsiteX214" fmla="*/ 148273 w 338138"/>
                  <a:gd name="connsiteY214" fmla="*/ 42598 h 336550"/>
                  <a:gd name="connsiteX215" fmla="*/ 150813 w 338138"/>
                  <a:gd name="connsiteY215" fmla="*/ 42598 h 336550"/>
                  <a:gd name="connsiteX216" fmla="*/ 149543 w 338138"/>
                  <a:gd name="connsiteY216" fmla="*/ 43921 h 336550"/>
                  <a:gd name="connsiteX217" fmla="*/ 148273 w 338138"/>
                  <a:gd name="connsiteY217" fmla="*/ 51859 h 336550"/>
                  <a:gd name="connsiteX218" fmla="*/ 150813 w 338138"/>
                  <a:gd name="connsiteY218" fmla="*/ 50536 h 336550"/>
                  <a:gd name="connsiteX219" fmla="*/ 148273 w 338138"/>
                  <a:gd name="connsiteY219" fmla="*/ 53181 h 336550"/>
                  <a:gd name="connsiteX220" fmla="*/ 149543 w 338138"/>
                  <a:gd name="connsiteY220" fmla="*/ 54504 h 336550"/>
                  <a:gd name="connsiteX221" fmla="*/ 141923 w 338138"/>
                  <a:gd name="connsiteY221" fmla="*/ 55827 h 336550"/>
                  <a:gd name="connsiteX222" fmla="*/ 138113 w 338138"/>
                  <a:gd name="connsiteY222" fmla="*/ 57150 h 336550"/>
                  <a:gd name="connsiteX223" fmla="*/ 140653 w 338138"/>
                  <a:gd name="connsiteY223" fmla="*/ 55827 h 336550"/>
                  <a:gd name="connsiteX224" fmla="*/ 141923 w 338138"/>
                  <a:gd name="connsiteY224" fmla="*/ 53181 h 336550"/>
                  <a:gd name="connsiteX225" fmla="*/ 139383 w 338138"/>
                  <a:gd name="connsiteY225" fmla="*/ 53181 h 336550"/>
                  <a:gd name="connsiteX226" fmla="*/ 141923 w 338138"/>
                  <a:gd name="connsiteY226" fmla="*/ 51859 h 336550"/>
                  <a:gd name="connsiteX227" fmla="*/ 145733 w 338138"/>
                  <a:gd name="connsiteY227" fmla="*/ 49213 h 336550"/>
                  <a:gd name="connsiteX228" fmla="*/ 144463 w 338138"/>
                  <a:gd name="connsiteY228" fmla="*/ 47890 h 336550"/>
                  <a:gd name="connsiteX229" fmla="*/ 144463 w 338138"/>
                  <a:gd name="connsiteY229" fmla="*/ 45244 h 336550"/>
                  <a:gd name="connsiteX230" fmla="*/ 143193 w 338138"/>
                  <a:gd name="connsiteY230" fmla="*/ 45244 h 336550"/>
                  <a:gd name="connsiteX231" fmla="*/ 169336 w 338138"/>
                  <a:gd name="connsiteY231" fmla="*/ 30162 h 336550"/>
                  <a:gd name="connsiteX232" fmla="*/ 33338 w 338138"/>
                  <a:gd name="connsiteY232" fmla="*/ 136706 h 336550"/>
                  <a:gd name="connsiteX233" fmla="*/ 33338 w 338138"/>
                  <a:gd name="connsiteY233" fmla="*/ 138022 h 336550"/>
                  <a:gd name="connsiteX234" fmla="*/ 33338 w 338138"/>
                  <a:gd name="connsiteY234" fmla="*/ 139337 h 336550"/>
                  <a:gd name="connsiteX235" fmla="*/ 33338 w 338138"/>
                  <a:gd name="connsiteY235" fmla="*/ 140652 h 336550"/>
                  <a:gd name="connsiteX236" fmla="*/ 34658 w 338138"/>
                  <a:gd name="connsiteY236" fmla="*/ 139337 h 336550"/>
                  <a:gd name="connsiteX237" fmla="*/ 35979 w 338138"/>
                  <a:gd name="connsiteY237" fmla="*/ 139337 h 336550"/>
                  <a:gd name="connsiteX238" fmla="*/ 35979 w 338138"/>
                  <a:gd name="connsiteY238" fmla="*/ 140652 h 336550"/>
                  <a:gd name="connsiteX239" fmla="*/ 43901 w 338138"/>
                  <a:gd name="connsiteY239" fmla="*/ 153806 h 336550"/>
                  <a:gd name="connsiteX240" fmla="*/ 45221 w 338138"/>
                  <a:gd name="connsiteY240" fmla="*/ 169590 h 336550"/>
                  <a:gd name="connsiteX241" fmla="*/ 49182 w 338138"/>
                  <a:gd name="connsiteY241" fmla="*/ 166959 h 336550"/>
                  <a:gd name="connsiteX242" fmla="*/ 50503 w 338138"/>
                  <a:gd name="connsiteY242" fmla="*/ 170905 h 336550"/>
                  <a:gd name="connsiteX243" fmla="*/ 50503 w 338138"/>
                  <a:gd name="connsiteY243" fmla="*/ 168275 h 336550"/>
                  <a:gd name="connsiteX244" fmla="*/ 55784 w 338138"/>
                  <a:gd name="connsiteY244" fmla="*/ 174852 h 336550"/>
                  <a:gd name="connsiteX245" fmla="*/ 57105 w 338138"/>
                  <a:gd name="connsiteY245" fmla="*/ 174852 h 336550"/>
                  <a:gd name="connsiteX246" fmla="*/ 57105 w 338138"/>
                  <a:gd name="connsiteY246" fmla="*/ 173536 h 336550"/>
                  <a:gd name="connsiteX247" fmla="*/ 59745 w 338138"/>
                  <a:gd name="connsiteY247" fmla="*/ 173536 h 336550"/>
                  <a:gd name="connsiteX248" fmla="*/ 61066 w 338138"/>
                  <a:gd name="connsiteY248" fmla="*/ 173536 h 336550"/>
                  <a:gd name="connsiteX249" fmla="*/ 62386 w 338138"/>
                  <a:gd name="connsiteY249" fmla="*/ 173536 h 336550"/>
                  <a:gd name="connsiteX250" fmla="*/ 63706 w 338138"/>
                  <a:gd name="connsiteY250" fmla="*/ 173536 h 336550"/>
                  <a:gd name="connsiteX251" fmla="*/ 65027 w 338138"/>
                  <a:gd name="connsiteY251" fmla="*/ 173536 h 336550"/>
                  <a:gd name="connsiteX252" fmla="*/ 65027 w 338138"/>
                  <a:gd name="connsiteY252" fmla="*/ 174852 h 336550"/>
                  <a:gd name="connsiteX253" fmla="*/ 68988 w 338138"/>
                  <a:gd name="connsiteY253" fmla="*/ 177482 h 336550"/>
                  <a:gd name="connsiteX254" fmla="*/ 72949 w 338138"/>
                  <a:gd name="connsiteY254" fmla="*/ 180113 h 336550"/>
                  <a:gd name="connsiteX255" fmla="*/ 74269 w 338138"/>
                  <a:gd name="connsiteY255" fmla="*/ 182744 h 336550"/>
                  <a:gd name="connsiteX256" fmla="*/ 74269 w 338138"/>
                  <a:gd name="connsiteY256" fmla="*/ 185374 h 336550"/>
                  <a:gd name="connsiteX257" fmla="*/ 74269 w 338138"/>
                  <a:gd name="connsiteY257" fmla="*/ 189320 h 336550"/>
                  <a:gd name="connsiteX258" fmla="*/ 71629 w 338138"/>
                  <a:gd name="connsiteY258" fmla="*/ 194582 h 336550"/>
                  <a:gd name="connsiteX259" fmla="*/ 71629 w 338138"/>
                  <a:gd name="connsiteY259" fmla="*/ 195897 h 336550"/>
                  <a:gd name="connsiteX260" fmla="*/ 63706 w 338138"/>
                  <a:gd name="connsiteY260" fmla="*/ 219574 h 336550"/>
                  <a:gd name="connsiteX261" fmla="*/ 66347 w 338138"/>
                  <a:gd name="connsiteY261" fmla="*/ 236673 h 336550"/>
                  <a:gd name="connsiteX262" fmla="*/ 66347 w 338138"/>
                  <a:gd name="connsiteY262" fmla="*/ 239304 h 336550"/>
                  <a:gd name="connsiteX263" fmla="*/ 65027 w 338138"/>
                  <a:gd name="connsiteY263" fmla="*/ 245881 h 336550"/>
                  <a:gd name="connsiteX264" fmla="*/ 62386 w 338138"/>
                  <a:gd name="connsiteY264" fmla="*/ 244565 h 336550"/>
                  <a:gd name="connsiteX265" fmla="*/ 65027 w 338138"/>
                  <a:gd name="connsiteY265" fmla="*/ 253773 h 336550"/>
                  <a:gd name="connsiteX266" fmla="*/ 62386 w 338138"/>
                  <a:gd name="connsiteY266" fmla="*/ 255088 h 336550"/>
                  <a:gd name="connsiteX267" fmla="*/ 63706 w 338138"/>
                  <a:gd name="connsiteY267" fmla="*/ 257719 h 336550"/>
                  <a:gd name="connsiteX268" fmla="*/ 66347 w 338138"/>
                  <a:gd name="connsiteY268" fmla="*/ 260350 h 336550"/>
                  <a:gd name="connsiteX269" fmla="*/ 66347 w 338138"/>
                  <a:gd name="connsiteY269" fmla="*/ 261665 h 336550"/>
                  <a:gd name="connsiteX270" fmla="*/ 67668 w 338138"/>
                  <a:gd name="connsiteY270" fmla="*/ 261665 h 336550"/>
                  <a:gd name="connsiteX271" fmla="*/ 87473 w 338138"/>
                  <a:gd name="connsiteY271" fmla="*/ 280080 h 336550"/>
                  <a:gd name="connsiteX272" fmla="*/ 88794 w 338138"/>
                  <a:gd name="connsiteY272" fmla="*/ 280080 h 336550"/>
                  <a:gd name="connsiteX273" fmla="*/ 88794 w 338138"/>
                  <a:gd name="connsiteY273" fmla="*/ 281395 h 336550"/>
                  <a:gd name="connsiteX274" fmla="*/ 90114 w 338138"/>
                  <a:gd name="connsiteY274" fmla="*/ 281395 h 336550"/>
                  <a:gd name="connsiteX275" fmla="*/ 169336 w 338138"/>
                  <a:gd name="connsiteY275" fmla="*/ 306387 h 336550"/>
                  <a:gd name="connsiteX276" fmla="*/ 307976 w 338138"/>
                  <a:gd name="connsiteY276" fmla="*/ 168275 h 336550"/>
                  <a:gd name="connsiteX277" fmla="*/ 306128 w 338138"/>
                  <a:gd name="connsiteY277" fmla="*/ 156215 h 336550"/>
                  <a:gd name="connsiteX278" fmla="*/ 306388 w 338138"/>
                  <a:gd name="connsiteY278" fmla="*/ 154573 h 336550"/>
                  <a:gd name="connsiteX279" fmla="*/ 306388 w 338138"/>
                  <a:gd name="connsiteY279" fmla="*/ 151899 h 336550"/>
                  <a:gd name="connsiteX280" fmla="*/ 305656 w 338138"/>
                  <a:gd name="connsiteY280" fmla="*/ 153133 h 336550"/>
                  <a:gd name="connsiteX281" fmla="*/ 301374 w 338138"/>
                  <a:gd name="connsiteY281" fmla="*/ 125197 h 336550"/>
                  <a:gd name="connsiteX282" fmla="*/ 282889 w 338138"/>
                  <a:gd name="connsiteY282" fmla="*/ 88038 h 336550"/>
                  <a:gd name="connsiteX283" fmla="*/ 282889 w 338138"/>
                  <a:gd name="connsiteY283" fmla="*/ 109084 h 336550"/>
                  <a:gd name="connsiteX284" fmla="*/ 281569 w 338138"/>
                  <a:gd name="connsiteY284" fmla="*/ 113030 h 336550"/>
                  <a:gd name="connsiteX285" fmla="*/ 278928 w 338138"/>
                  <a:gd name="connsiteY285" fmla="*/ 115660 h 336550"/>
                  <a:gd name="connsiteX286" fmla="*/ 278928 w 338138"/>
                  <a:gd name="connsiteY286" fmla="*/ 113030 h 336550"/>
                  <a:gd name="connsiteX287" fmla="*/ 277608 w 338138"/>
                  <a:gd name="connsiteY287" fmla="*/ 109084 h 336550"/>
                  <a:gd name="connsiteX288" fmla="*/ 274967 w 338138"/>
                  <a:gd name="connsiteY288" fmla="*/ 106453 h 336550"/>
                  <a:gd name="connsiteX289" fmla="*/ 253841 w 338138"/>
                  <a:gd name="connsiteY289" fmla="*/ 101192 h 336550"/>
                  <a:gd name="connsiteX290" fmla="*/ 249880 w 338138"/>
                  <a:gd name="connsiteY290" fmla="*/ 99876 h 336550"/>
                  <a:gd name="connsiteX291" fmla="*/ 240637 w 338138"/>
                  <a:gd name="connsiteY291" fmla="*/ 97245 h 336550"/>
                  <a:gd name="connsiteX292" fmla="*/ 245919 w 338138"/>
                  <a:gd name="connsiteY292" fmla="*/ 106453 h 336550"/>
                  <a:gd name="connsiteX293" fmla="*/ 247239 w 338138"/>
                  <a:gd name="connsiteY293" fmla="*/ 103822 h 336550"/>
                  <a:gd name="connsiteX294" fmla="*/ 248559 w 338138"/>
                  <a:gd name="connsiteY294" fmla="*/ 106453 h 336550"/>
                  <a:gd name="connsiteX295" fmla="*/ 256482 w 338138"/>
                  <a:gd name="connsiteY295" fmla="*/ 105138 h 336550"/>
                  <a:gd name="connsiteX296" fmla="*/ 268365 w 338138"/>
                  <a:gd name="connsiteY296" fmla="*/ 124868 h 336550"/>
                  <a:gd name="connsiteX297" fmla="*/ 259122 w 338138"/>
                  <a:gd name="connsiteY297" fmla="*/ 132760 h 336550"/>
                  <a:gd name="connsiteX298" fmla="*/ 236676 w 338138"/>
                  <a:gd name="connsiteY298" fmla="*/ 128814 h 336550"/>
                  <a:gd name="connsiteX299" fmla="*/ 235356 w 338138"/>
                  <a:gd name="connsiteY299" fmla="*/ 126183 h 336550"/>
                  <a:gd name="connsiteX300" fmla="*/ 234035 w 338138"/>
                  <a:gd name="connsiteY300" fmla="*/ 123553 h 336550"/>
                  <a:gd name="connsiteX301" fmla="*/ 223472 w 338138"/>
                  <a:gd name="connsiteY301" fmla="*/ 110399 h 336550"/>
                  <a:gd name="connsiteX302" fmla="*/ 220831 w 338138"/>
                  <a:gd name="connsiteY302" fmla="*/ 107768 h 336550"/>
                  <a:gd name="connsiteX303" fmla="*/ 218191 w 338138"/>
                  <a:gd name="connsiteY303" fmla="*/ 105138 h 336550"/>
                  <a:gd name="connsiteX304" fmla="*/ 215550 w 338138"/>
                  <a:gd name="connsiteY304" fmla="*/ 102507 h 336550"/>
                  <a:gd name="connsiteX305" fmla="*/ 210268 w 338138"/>
                  <a:gd name="connsiteY305" fmla="*/ 98561 h 336550"/>
                  <a:gd name="connsiteX306" fmla="*/ 210268 w 338138"/>
                  <a:gd name="connsiteY306" fmla="*/ 99876 h 336550"/>
                  <a:gd name="connsiteX307" fmla="*/ 212909 w 338138"/>
                  <a:gd name="connsiteY307" fmla="*/ 103822 h 336550"/>
                  <a:gd name="connsiteX308" fmla="*/ 215550 w 338138"/>
                  <a:gd name="connsiteY308" fmla="*/ 106453 h 336550"/>
                  <a:gd name="connsiteX309" fmla="*/ 216870 w 338138"/>
                  <a:gd name="connsiteY309" fmla="*/ 109084 h 336550"/>
                  <a:gd name="connsiteX310" fmla="*/ 224793 w 338138"/>
                  <a:gd name="connsiteY310" fmla="*/ 122237 h 336550"/>
                  <a:gd name="connsiteX311" fmla="*/ 231394 w 338138"/>
                  <a:gd name="connsiteY311" fmla="*/ 131445 h 336550"/>
                  <a:gd name="connsiteX312" fmla="*/ 234035 w 338138"/>
                  <a:gd name="connsiteY312" fmla="*/ 134075 h 336550"/>
                  <a:gd name="connsiteX313" fmla="*/ 236676 w 338138"/>
                  <a:gd name="connsiteY313" fmla="*/ 138022 h 336550"/>
                  <a:gd name="connsiteX314" fmla="*/ 240637 w 338138"/>
                  <a:gd name="connsiteY314" fmla="*/ 140652 h 336550"/>
                  <a:gd name="connsiteX315" fmla="*/ 244598 w 338138"/>
                  <a:gd name="connsiteY315" fmla="*/ 143283 h 336550"/>
                  <a:gd name="connsiteX316" fmla="*/ 245919 w 338138"/>
                  <a:gd name="connsiteY316" fmla="*/ 143283 h 336550"/>
                  <a:gd name="connsiteX317" fmla="*/ 248559 w 338138"/>
                  <a:gd name="connsiteY317" fmla="*/ 143283 h 336550"/>
                  <a:gd name="connsiteX318" fmla="*/ 260443 w 338138"/>
                  <a:gd name="connsiteY318" fmla="*/ 140652 h 336550"/>
                  <a:gd name="connsiteX319" fmla="*/ 259122 w 338138"/>
                  <a:gd name="connsiteY319" fmla="*/ 147229 h 336550"/>
                  <a:gd name="connsiteX320" fmla="*/ 257802 w 338138"/>
                  <a:gd name="connsiteY320" fmla="*/ 151175 h 336550"/>
                  <a:gd name="connsiteX321" fmla="*/ 255161 w 338138"/>
                  <a:gd name="connsiteY321" fmla="*/ 159067 h 336550"/>
                  <a:gd name="connsiteX322" fmla="*/ 253841 w 338138"/>
                  <a:gd name="connsiteY322" fmla="*/ 161698 h 336550"/>
                  <a:gd name="connsiteX323" fmla="*/ 232715 w 338138"/>
                  <a:gd name="connsiteY323" fmla="*/ 190636 h 336550"/>
                  <a:gd name="connsiteX324" fmla="*/ 234035 w 338138"/>
                  <a:gd name="connsiteY324" fmla="*/ 191951 h 336550"/>
                  <a:gd name="connsiteX325" fmla="*/ 228754 w 338138"/>
                  <a:gd name="connsiteY325" fmla="*/ 212997 h 336550"/>
                  <a:gd name="connsiteX326" fmla="*/ 227433 w 338138"/>
                  <a:gd name="connsiteY326" fmla="*/ 215628 h 336550"/>
                  <a:gd name="connsiteX327" fmla="*/ 218191 w 338138"/>
                  <a:gd name="connsiteY327" fmla="*/ 235358 h 336550"/>
                  <a:gd name="connsiteX328" fmla="*/ 212909 w 338138"/>
                  <a:gd name="connsiteY328" fmla="*/ 239304 h 336550"/>
                  <a:gd name="connsiteX329" fmla="*/ 211589 w 338138"/>
                  <a:gd name="connsiteY329" fmla="*/ 241935 h 336550"/>
                  <a:gd name="connsiteX330" fmla="*/ 210268 w 338138"/>
                  <a:gd name="connsiteY330" fmla="*/ 245881 h 336550"/>
                  <a:gd name="connsiteX331" fmla="*/ 207628 w 338138"/>
                  <a:gd name="connsiteY331" fmla="*/ 248512 h 336550"/>
                  <a:gd name="connsiteX332" fmla="*/ 203667 w 338138"/>
                  <a:gd name="connsiteY332" fmla="*/ 253773 h 336550"/>
                  <a:gd name="connsiteX333" fmla="*/ 191783 w 338138"/>
                  <a:gd name="connsiteY333" fmla="*/ 259034 h 336550"/>
                  <a:gd name="connsiteX334" fmla="*/ 185181 w 338138"/>
                  <a:gd name="connsiteY334" fmla="*/ 259034 h 336550"/>
                  <a:gd name="connsiteX335" fmla="*/ 183861 w 338138"/>
                  <a:gd name="connsiteY335" fmla="*/ 260350 h 336550"/>
                  <a:gd name="connsiteX336" fmla="*/ 183861 w 338138"/>
                  <a:gd name="connsiteY336" fmla="*/ 261665 h 336550"/>
                  <a:gd name="connsiteX337" fmla="*/ 181220 w 338138"/>
                  <a:gd name="connsiteY337" fmla="*/ 261665 h 336550"/>
                  <a:gd name="connsiteX338" fmla="*/ 178579 w 338138"/>
                  <a:gd name="connsiteY338" fmla="*/ 260350 h 336550"/>
                  <a:gd name="connsiteX339" fmla="*/ 177259 w 338138"/>
                  <a:gd name="connsiteY339" fmla="*/ 259034 h 336550"/>
                  <a:gd name="connsiteX340" fmla="*/ 175938 w 338138"/>
                  <a:gd name="connsiteY340" fmla="*/ 257719 h 336550"/>
                  <a:gd name="connsiteX341" fmla="*/ 175938 w 338138"/>
                  <a:gd name="connsiteY341" fmla="*/ 256404 h 336550"/>
                  <a:gd name="connsiteX342" fmla="*/ 175938 w 338138"/>
                  <a:gd name="connsiteY342" fmla="*/ 255088 h 336550"/>
                  <a:gd name="connsiteX343" fmla="*/ 175938 w 338138"/>
                  <a:gd name="connsiteY343" fmla="*/ 253773 h 336550"/>
                  <a:gd name="connsiteX344" fmla="*/ 174618 w 338138"/>
                  <a:gd name="connsiteY344" fmla="*/ 251142 h 336550"/>
                  <a:gd name="connsiteX345" fmla="*/ 173298 w 338138"/>
                  <a:gd name="connsiteY345" fmla="*/ 248512 h 336550"/>
                  <a:gd name="connsiteX346" fmla="*/ 171977 w 338138"/>
                  <a:gd name="connsiteY346" fmla="*/ 245881 h 336550"/>
                  <a:gd name="connsiteX347" fmla="*/ 170657 w 338138"/>
                  <a:gd name="connsiteY347" fmla="*/ 245881 h 336550"/>
                  <a:gd name="connsiteX348" fmla="*/ 170657 w 338138"/>
                  <a:gd name="connsiteY348" fmla="*/ 244565 h 336550"/>
                  <a:gd name="connsiteX349" fmla="*/ 169336 w 338138"/>
                  <a:gd name="connsiteY349" fmla="*/ 243250 h 336550"/>
                  <a:gd name="connsiteX350" fmla="*/ 169336 w 338138"/>
                  <a:gd name="connsiteY350" fmla="*/ 241935 h 336550"/>
                  <a:gd name="connsiteX351" fmla="*/ 160094 w 338138"/>
                  <a:gd name="connsiteY351" fmla="*/ 219574 h 336550"/>
                  <a:gd name="connsiteX352" fmla="*/ 164055 w 338138"/>
                  <a:gd name="connsiteY352" fmla="*/ 205105 h 336550"/>
                  <a:gd name="connsiteX353" fmla="*/ 165375 w 338138"/>
                  <a:gd name="connsiteY353" fmla="*/ 202474 h 336550"/>
                  <a:gd name="connsiteX354" fmla="*/ 165375 w 338138"/>
                  <a:gd name="connsiteY354" fmla="*/ 198528 h 336550"/>
                  <a:gd name="connsiteX355" fmla="*/ 164055 w 338138"/>
                  <a:gd name="connsiteY355" fmla="*/ 194582 h 336550"/>
                  <a:gd name="connsiteX356" fmla="*/ 160094 w 338138"/>
                  <a:gd name="connsiteY356" fmla="*/ 185374 h 336550"/>
                  <a:gd name="connsiteX357" fmla="*/ 157453 w 338138"/>
                  <a:gd name="connsiteY357" fmla="*/ 182744 h 336550"/>
                  <a:gd name="connsiteX358" fmla="*/ 156133 w 338138"/>
                  <a:gd name="connsiteY358" fmla="*/ 180113 h 336550"/>
                  <a:gd name="connsiteX359" fmla="*/ 152172 w 338138"/>
                  <a:gd name="connsiteY359" fmla="*/ 164329 h 336550"/>
                  <a:gd name="connsiteX360" fmla="*/ 148210 w 338138"/>
                  <a:gd name="connsiteY360" fmla="*/ 160383 h 336550"/>
                  <a:gd name="connsiteX361" fmla="*/ 144249 w 338138"/>
                  <a:gd name="connsiteY361" fmla="*/ 160383 h 336550"/>
                  <a:gd name="connsiteX362" fmla="*/ 142929 w 338138"/>
                  <a:gd name="connsiteY362" fmla="*/ 159067 h 336550"/>
                  <a:gd name="connsiteX363" fmla="*/ 141609 w 338138"/>
                  <a:gd name="connsiteY363" fmla="*/ 157752 h 336550"/>
                  <a:gd name="connsiteX364" fmla="*/ 141609 w 338138"/>
                  <a:gd name="connsiteY364" fmla="*/ 156437 h 336550"/>
                  <a:gd name="connsiteX365" fmla="*/ 136327 w 338138"/>
                  <a:gd name="connsiteY365" fmla="*/ 155121 h 336550"/>
                  <a:gd name="connsiteX366" fmla="*/ 133686 w 338138"/>
                  <a:gd name="connsiteY366" fmla="*/ 156437 h 336550"/>
                  <a:gd name="connsiteX367" fmla="*/ 131046 w 338138"/>
                  <a:gd name="connsiteY367" fmla="*/ 156437 h 336550"/>
                  <a:gd name="connsiteX368" fmla="*/ 92755 w 338138"/>
                  <a:gd name="connsiteY368" fmla="*/ 145914 h 336550"/>
                  <a:gd name="connsiteX369" fmla="*/ 91434 w 338138"/>
                  <a:gd name="connsiteY369" fmla="*/ 143283 h 336550"/>
                  <a:gd name="connsiteX370" fmla="*/ 88794 w 338138"/>
                  <a:gd name="connsiteY370" fmla="*/ 140652 h 336550"/>
                  <a:gd name="connsiteX371" fmla="*/ 88794 w 338138"/>
                  <a:gd name="connsiteY371" fmla="*/ 139337 h 336550"/>
                  <a:gd name="connsiteX372" fmla="*/ 87473 w 338138"/>
                  <a:gd name="connsiteY372" fmla="*/ 139337 h 336550"/>
                  <a:gd name="connsiteX373" fmla="*/ 88794 w 338138"/>
                  <a:gd name="connsiteY373" fmla="*/ 136706 h 336550"/>
                  <a:gd name="connsiteX374" fmla="*/ 88794 w 338138"/>
                  <a:gd name="connsiteY374" fmla="*/ 134075 h 336550"/>
                  <a:gd name="connsiteX375" fmla="*/ 88794 w 338138"/>
                  <a:gd name="connsiteY375" fmla="*/ 132760 h 336550"/>
                  <a:gd name="connsiteX376" fmla="*/ 88794 w 338138"/>
                  <a:gd name="connsiteY376" fmla="*/ 131445 h 336550"/>
                  <a:gd name="connsiteX377" fmla="*/ 101997 w 338138"/>
                  <a:gd name="connsiteY377" fmla="*/ 103822 h 336550"/>
                  <a:gd name="connsiteX378" fmla="*/ 105958 w 338138"/>
                  <a:gd name="connsiteY378" fmla="*/ 101192 h 336550"/>
                  <a:gd name="connsiteX379" fmla="*/ 113881 w 338138"/>
                  <a:gd name="connsiteY379" fmla="*/ 95930 h 336550"/>
                  <a:gd name="connsiteX380" fmla="*/ 115201 w 338138"/>
                  <a:gd name="connsiteY380" fmla="*/ 93299 h 336550"/>
                  <a:gd name="connsiteX381" fmla="*/ 125764 w 338138"/>
                  <a:gd name="connsiteY381" fmla="*/ 84092 h 336550"/>
                  <a:gd name="connsiteX382" fmla="*/ 144249 w 338138"/>
                  <a:gd name="connsiteY382" fmla="*/ 81461 h 336550"/>
                  <a:gd name="connsiteX383" fmla="*/ 148210 w 338138"/>
                  <a:gd name="connsiteY383" fmla="*/ 81461 h 336550"/>
                  <a:gd name="connsiteX384" fmla="*/ 161414 w 338138"/>
                  <a:gd name="connsiteY384" fmla="*/ 82777 h 336550"/>
                  <a:gd name="connsiteX385" fmla="*/ 168016 w 338138"/>
                  <a:gd name="connsiteY385" fmla="*/ 91984 h 336550"/>
                  <a:gd name="connsiteX386" fmla="*/ 170657 w 338138"/>
                  <a:gd name="connsiteY386" fmla="*/ 91984 h 336550"/>
                  <a:gd name="connsiteX387" fmla="*/ 174618 w 338138"/>
                  <a:gd name="connsiteY387" fmla="*/ 93299 h 336550"/>
                  <a:gd name="connsiteX388" fmla="*/ 175938 w 338138"/>
                  <a:gd name="connsiteY388" fmla="*/ 94615 h 336550"/>
                  <a:gd name="connsiteX389" fmla="*/ 179899 w 338138"/>
                  <a:gd name="connsiteY389" fmla="*/ 95930 h 336550"/>
                  <a:gd name="connsiteX390" fmla="*/ 179899 w 338138"/>
                  <a:gd name="connsiteY390" fmla="*/ 94615 h 336550"/>
                  <a:gd name="connsiteX391" fmla="*/ 179899 w 338138"/>
                  <a:gd name="connsiteY391" fmla="*/ 91984 h 336550"/>
                  <a:gd name="connsiteX392" fmla="*/ 181220 w 338138"/>
                  <a:gd name="connsiteY392" fmla="*/ 90669 h 336550"/>
                  <a:gd name="connsiteX393" fmla="*/ 183861 w 338138"/>
                  <a:gd name="connsiteY393" fmla="*/ 90669 h 336550"/>
                  <a:gd name="connsiteX394" fmla="*/ 186501 w 338138"/>
                  <a:gd name="connsiteY394" fmla="*/ 90669 h 336550"/>
                  <a:gd name="connsiteX395" fmla="*/ 198385 w 338138"/>
                  <a:gd name="connsiteY395" fmla="*/ 94615 h 336550"/>
                  <a:gd name="connsiteX396" fmla="*/ 211589 w 338138"/>
                  <a:gd name="connsiteY396" fmla="*/ 84092 h 336550"/>
                  <a:gd name="connsiteX397" fmla="*/ 189142 w 338138"/>
                  <a:gd name="connsiteY397" fmla="*/ 74884 h 336550"/>
                  <a:gd name="connsiteX398" fmla="*/ 187822 w 338138"/>
                  <a:gd name="connsiteY398" fmla="*/ 76200 h 336550"/>
                  <a:gd name="connsiteX399" fmla="*/ 187822 w 338138"/>
                  <a:gd name="connsiteY399" fmla="*/ 78830 h 336550"/>
                  <a:gd name="connsiteX400" fmla="*/ 186501 w 338138"/>
                  <a:gd name="connsiteY400" fmla="*/ 82777 h 336550"/>
                  <a:gd name="connsiteX401" fmla="*/ 183861 w 338138"/>
                  <a:gd name="connsiteY401" fmla="*/ 81461 h 336550"/>
                  <a:gd name="connsiteX402" fmla="*/ 165375 w 338138"/>
                  <a:gd name="connsiteY402" fmla="*/ 65677 h 336550"/>
                  <a:gd name="connsiteX403" fmla="*/ 178579 w 338138"/>
                  <a:gd name="connsiteY403" fmla="*/ 81461 h 336550"/>
                  <a:gd name="connsiteX404" fmla="*/ 173298 w 338138"/>
                  <a:gd name="connsiteY404" fmla="*/ 82777 h 336550"/>
                  <a:gd name="connsiteX405" fmla="*/ 158773 w 338138"/>
                  <a:gd name="connsiteY405" fmla="*/ 68308 h 336550"/>
                  <a:gd name="connsiteX406" fmla="*/ 156133 w 338138"/>
                  <a:gd name="connsiteY406" fmla="*/ 68308 h 336550"/>
                  <a:gd name="connsiteX407" fmla="*/ 152172 w 338138"/>
                  <a:gd name="connsiteY407" fmla="*/ 69623 h 336550"/>
                  <a:gd name="connsiteX408" fmla="*/ 148210 w 338138"/>
                  <a:gd name="connsiteY408" fmla="*/ 70938 h 336550"/>
                  <a:gd name="connsiteX409" fmla="*/ 145570 w 338138"/>
                  <a:gd name="connsiteY409" fmla="*/ 73569 h 336550"/>
                  <a:gd name="connsiteX410" fmla="*/ 142929 w 338138"/>
                  <a:gd name="connsiteY410" fmla="*/ 74884 h 336550"/>
                  <a:gd name="connsiteX411" fmla="*/ 137647 w 338138"/>
                  <a:gd name="connsiteY411" fmla="*/ 78830 h 336550"/>
                  <a:gd name="connsiteX412" fmla="*/ 119162 w 338138"/>
                  <a:gd name="connsiteY412" fmla="*/ 78830 h 336550"/>
                  <a:gd name="connsiteX413" fmla="*/ 119162 w 338138"/>
                  <a:gd name="connsiteY413" fmla="*/ 73569 h 336550"/>
                  <a:gd name="connsiteX414" fmla="*/ 138968 w 338138"/>
                  <a:gd name="connsiteY414" fmla="*/ 66992 h 336550"/>
                  <a:gd name="connsiteX415" fmla="*/ 138968 w 338138"/>
                  <a:gd name="connsiteY415" fmla="*/ 60415 h 336550"/>
                  <a:gd name="connsiteX416" fmla="*/ 142929 w 338138"/>
                  <a:gd name="connsiteY416" fmla="*/ 60415 h 336550"/>
                  <a:gd name="connsiteX417" fmla="*/ 158773 w 338138"/>
                  <a:gd name="connsiteY417" fmla="*/ 52523 h 336550"/>
                  <a:gd name="connsiteX418" fmla="*/ 161414 w 338138"/>
                  <a:gd name="connsiteY418" fmla="*/ 52523 h 336550"/>
                  <a:gd name="connsiteX419" fmla="*/ 164055 w 338138"/>
                  <a:gd name="connsiteY419" fmla="*/ 47262 h 336550"/>
                  <a:gd name="connsiteX420" fmla="*/ 164055 w 338138"/>
                  <a:gd name="connsiteY420" fmla="*/ 49893 h 336550"/>
                  <a:gd name="connsiteX421" fmla="*/ 165375 w 338138"/>
                  <a:gd name="connsiteY421" fmla="*/ 51208 h 336550"/>
                  <a:gd name="connsiteX422" fmla="*/ 164055 w 338138"/>
                  <a:gd name="connsiteY422" fmla="*/ 51208 h 336550"/>
                  <a:gd name="connsiteX423" fmla="*/ 177259 w 338138"/>
                  <a:gd name="connsiteY423" fmla="*/ 45947 h 336550"/>
                  <a:gd name="connsiteX424" fmla="*/ 178579 w 338138"/>
                  <a:gd name="connsiteY424" fmla="*/ 47262 h 336550"/>
                  <a:gd name="connsiteX425" fmla="*/ 179899 w 338138"/>
                  <a:gd name="connsiteY425" fmla="*/ 43316 h 336550"/>
                  <a:gd name="connsiteX426" fmla="*/ 183861 w 338138"/>
                  <a:gd name="connsiteY426" fmla="*/ 42000 h 336550"/>
                  <a:gd name="connsiteX427" fmla="*/ 185181 w 338138"/>
                  <a:gd name="connsiteY427" fmla="*/ 40685 h 336550"/>
                  <a:gd name="connsiteX428" fmla="*/ 181220 w 338138"/>
                  <a:gd name="connsiteY428" fmla="*/ 42000 h 336550"/>
                  <a:gd name="connsiteX429" fmla="*/ 177259 w 338138"/>
                  <a:gd name="connsiteY429" fmla="*/ 43316 h 336550"/>
                  <a:gd name="connsiteX430" fmla="*/ 178579 w 338138"/>
                  <a:gd name="connsiteY430" fmla="*/ 39370 h 336550"/>
                  <a:gd name="connsiteX431" fmla="*/ 174618 w 338138"/>
                  <a:gd name="connsiteY431" fmla="*/ 40685 h 336550"/>
                  <a:gd name="connsiteX432" fmla="*/ 171977 w 338138"/>
                  <a:gd name="connsiteY432" fmla="*/ 43316 h 336550"/>
                  <a:gd name="connsiteX433" fmla="*/ 168016 w 338138"/>
                  <a:gd name="connsiteY433" fmla="*/ 51208 h 336550"/>
                  <a:gd name="connsiteX434" fmla="*/ 165375 w 338138"/>
                  <a:gd name="connsiteY434" fmla="*/ 48577 h 336550"/>
                  <a:gd name="connsiteX435" fmla="*/ 164055 w 338138"/>
                  <a:gd name="connsiteY435" fmla="*/ 47262 h 336550"/>
                  <a:gd name="connsiteX436" fmla="*/ 160094 w 338138"/>
                  <a:gd name="connsiteY436" fmla="*/ 45947 h 336550"/>
                  <a:gd name="connsiteX437" fmla="*/ 165375 w 338138"/>
                  <a:gd name="connsiteY437" fmla="*/ 40685 h 336550"/>
                  <a:gd name="connsiteX438" fmla="*/ 168016 w 338138"/>
                  <a:gd name="connsiteY438" fmla="*/ 39370 h 336550"/>
                  <a:gd name="connsiteX439" fmla="*/ 170657 w 338138"/>
                  <a:gd name="connsiteY439" fmla="*/ 38054 h 336550"/>
                  <a:gd name="connsiteX440" fmla="*/ 187822 w 338138"/>
                  <a:gd name="connsiteY440" fmla="*/ 35424 h 336550"/>
                  <a:gd name="connsiteX441" fmla="*/ 183861 w 338138"/>
                  <a:gd name="connsiteY441" fmla="*/ 36739 h 336550"/>
                  <a:gd name="connsiteX442" fmla="*/ 187822 w 338138"/>
                  <a:gd name="connsiteY442" fmla="*/ 36739 h 336550"/>
                  <a:gd name="connsiteX443" fmla="*/ 190463 w 338138"/>
                  <a:gd name="connsiteY443" fmla="*/ 34108 h 336550"/>
                  <a:gd name="connsiteX444" fmla="*/ 187822 w 338138"/>
                  <a:gd name="connsiteY444" fmla="*/ 34108 h 336550"/>
                  <a:gd name="connsiteX445" fmla="*/ 190463 w 338138"/>
                  <a:gd name="connsiteY445" fmla="*/ 32793 h 336550"/>
                  <a:gd name="connsiteX446" fmla="*/ 187822 w 338138"/>
                  <a:gd name="connsiteY446" fmla="*/ 32793 h 336550"/>
                  <a:gd name="connsiteX447" fmla="*/ 189915 w 338138"/>
                  <a:gd name="connsiteY447" fmla="*/ 31750 h 336550"/>
                  <a:gd name="connsiteX448" fmla="*/ 190463 w 338138"/>
                  <a:gd name="connsiteY448" fmla="*/ 31477 h 336550"/>
                  <a:gd name="connsiteX449" fmla="*/ 169336 w 338138"/>
                  <a:gd name="connsiteY449" fmla="*/ 30162 h 336550"/>
                  <a:gd name="connsiteX450" fmla="*/ 169069 w 338138"/>
                  <a:gd name="connsiteY450" fmla="*/ 0 h 336550"/>
                  <a:gd name="connsiteX451" fmla="*/ 338138 w 338138"/>
                  <a:gd name="connsiteY451" fmla="*/ 168275 h 336550"/>
                  <a:gd name="connsiteX452" fmla="*/ 169069 w 338138"/>
                  <a:gd name="connsiteY452" fmla="*/ 336550 h 336550"/>
                  <a:gd name="connsiteX453" fmla="*/ 0 w 338138"/>
                  <a:gd name="connsiteY453" fmla="*/ 168275 h 336550"/>
                  <a:gd name="connsiteX454" fmla="*/ 169069 w 338138"/>
                  <a:gd name="connsiteY454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</a:cxnLst>
                <a:rect l="l" t="t" r="r" b="b"/>
                <a:pathLst>
                  <a:path w="338138" h="336550">
                    <a:moveTo>
                      <a:pt x="256117" y="200025"/>
                    </a:moveTo>
                    <a:cubicBezTo>
                      <a:pt x="256117" y="200025"/>
                      <a:pt x="256117" y="200025"/>
                      <a:pt x="257440" y="201324"/>
                    </a:cubicBezTo>
                    <a:cubicBezTo>
                      <a:pt x="257440" y="201324"/>
                      <a:pt x="257440" y="201324"/>
                      <a:pt x="258763" y="202623"/>
                    </a:cubicBezTo>
                    <a:cubicBezTo>
                      <a:pt x="258763" y="203922"/>
                      <a:pt x="258763" y="203922"/>
                      <a:pt x="258763" y="203922"/>
                    </a:cubicBezTo>
                    <a:lnTo>
                      <a:pt x="258763" y="205221"/>
                    </a:lnTo>
                    <a:cubicBezTo>
                      <a:pt x="258763" y="205221"/>
                      <a:pt x="258763" y="205221"/>
                      <a:pt x="258763" y="206520"/>
                    </a:cubicBezTo>
                    <a:cubicBezTo>
                      <a:pt x="258763" y="206520"/>
                      <a:pt x="258763" y="206520"/>
                      <a:pt x="257440" y="207819"/>
                    </a:cubicBezTo>
                    <a:cubicBezTo>
                      <a:pt x="257440" y="207819"/>
                      <a:pt x="257440" y="207819"/>
                      <a:pt x="254794" y="216911"/>
                    </a:cubicBezTo>
                    <a:cubicBezTo>
                      <a:pt x="254794" y="216911"/>
                      <a:pt x="254794" y="216911"/>
                      <a:pt x="246857" y="233796"/>
                    </a:cubicBezTo>
                    <a:cubicBezTo>
                      <a:pt x="246857" y="233796"/>
                      <a:pt x="246857" y="233796"/>
                      <a:pt x="245534" y="240290"/>
                    </a:cubicBezTo>
                    <a:cubicBezTo>
                      <a:pt x="245534" y="240290"/>
                      <a:pt x="245534" y="240290"/>
                      <a:pt x="241565" y="242888"/>
                    </a:cubicBezTo>
                    <a:cubicBezTo>
                      <a:pt x="241565" y="242888"/>
                      <a:pt x="241565" y="242888"/>
                      <a:pt x="237596" y="241589"/>
                    </a:cubicBezTo>
                    <a:cubicBezTo>
                      <a:pt x="237596" y="241589"/>
                      <a:pt x="237596" y="241589"/>
                      <a:pt x="236273" y="238992"/>
                    </a:cubicBezTo>
                    <a:cubicBezTo>
                      <a:pt x="236273" y="238992"/>
                      <a:pt x="236273" y="238992"/>
                      <a:pt x="234950" y="237693"/>
                    </a:cubicBezTo>
                    <a:cubicBezTo>
                      <a:pt x="234950" y="237693"/>
                      <a:pt x="234950" y="237693"/>
                      <a:pt x="236273" y="235095"/>
                    </a:cubicBezTo>
                    <a:cubicBezTo>
                      <a:pt x="236273" y="235095"/>
                      <a:pt x="236273" y="235095"/>
                      <a:pt x="236273" y="233796"/>
                    </a:cubicBezTo>
                    <a:cubicBezTo>
                      <a:pt x="236273" y="233796"/>
                      <a:pt x="236273" y="233796"/>
                      <a:pt x="238919" y="226003"/>
                    </a:cubicBezTo>
                    <a:cubicBezTo>
                      <a:pt x="238919" y="226003"/>
                      <a:pt x="238919" y="226003"/>
                      <a:pt x="238919" y="218210"/>
                    </a:cubicBezTo>
                    <a:cubicBezTo>
                      <a:pt x="238919" y="218210"/>
                      <a:pt x="238919" y="218210"/>
                      <a:pt x="238919" y="216911"/>
                    </a:cubicBezTo>
                    <a:cubicBezTo>
                      <a:pt x="238919" y="216911"/>
                      <a:pt x="238919" y="216911"/>
                      <a:pt x="240242" y="215612"/>
                    </a:cubicBezTo>
                    <a:cubicBezTo>
                      <a:pt x="240242" y="215612"/>
                      <a:pt x="240242" y="215612"/>
                      <a:pt x="240242" y="214313"/>
                    </a:cubicBezTo>
                    <a:cubicBezTo>
                      <a:pt x="240242" y="214313"/>
                      <a:pt x="240242" y="214313"/>
                      <a:pt x="246857" y="210416"/>
                    </a:cubicBezTo>
                    <a:cubicBezTo>
                      <a:pt x="246857" y="210416"/>
                      <a:pt x="246857" y="210416"/>
                      <a:pt x="253471" y="202623"/>
                    </a:cubicBezTo>
                    <a:cubicBezTo>
                      <a:pt x="253471" y="202623"/>
                      <a:pt x="253471" y="202623"/>
                      <a:pt x="253471" y="201324"/>
                    </a:cubicBezTo>
                    <a:cubicBezTo>
                      <a:pt x="253471" y="201324"/>
                      <a:pt x="253471" y="201324"/>
                      <a:pt x="256117" y="200025"/>
                    </a:cubicBezTo>
                    <a:close/>
                    <a:moveTo>
                      <a:pt x="300038" y="171450"/>
                    </a:moveTo>
                    <a:lnTo>
                      <a:pt x="301625" y="171450"/>
                    </a:lnTo>
                    <a:lnTo>
                      <a:pt x="298450" y="176213"/>
                    </a:lnTo>
                    <a:lnTo>
                      <a:pt x="296863" y="177800"/>
                    </a:lnTo>
                    <a:lnTo>
                      <a:pt x="295275" y="177800"/>
                    </a:lnTo>
                    <a:lnTo>
                      <a:pt x="295275" y="176213"/>
                    </a:lnTo>
                    <a:lnTo>
                      <a:pt x="296863" y="174625"/>
                    </a:lnTo>
                    <a:lnTo>
                      <a:pt x="298450" y="173038"/>
                    </a:lnTo>
                    <a:close/>
                    <a:moveTo>
                      <a:pt x="293688" y="171450"/>
                    </a:moveTo>
                    <a:lnTo>
                      <a:pt x="296863" y="171450"/>
                    </a:lnTo>
                    <a:lnTo>
                      <a:pt x="293688" y="174625"/>
                    </a:lnTo>
                    <a:lnTo>
                      <a:pt x="292100" y="174625"/>
                    </a:lnTo>
                    <a:lnTo>
                      <a:pt x="292100" y="173038"/>
                    </a:lnTo>
                    <a:close/>
                    <a:moveTo>
                      <a:pt x="303946" y="169998"/>
                    </a:moveTo>
                    <a:lnTo>
                      <a:pt x="303457" y="173083"/>
                    </a:lnTo>
                    <a:lnTo>
                      <a:pt x="303213" y="174625"/>
                    </a:lnTo>
                    <a:cubicBezTo>
                      <a:pt x="303213" y="174625"/>
                      <a:pt x="303213" y="174625"/>
                      <a:pt x="303213" y="173288"/>
                    </a:cubicBezTo>
                    <a:cubicBezTo>
                      <a:pt x="303213" y="173288"/>
                      <a:pt x="303213" y="173288"/>
                      <a:pt x="303213" y="171952"/>
                    </a:cubicBezTo>
                    <a:cubicBezTo>
                      <a:pt x="303213" y="171952"/>
                      <a:pt x="303213" y="171952"/>
                      <a:pt x="303213" y="170615"/>
                    </a:cubicBezTo>
                    <a:close/>
                    <a:moveTo>
                      <a:pt x="288926" y="169862"/>
                    </a:moveTo>
                    <a:cubicBezTo>
                      <a:pt x="288926" y="169862"/>
                      <a:pt x="288926" y="169862"/>
                      <a:pt x="290513" y="169862"/>
                    </a:cubicBezTo>
                    <a:cubicBezTo>
                      <a:pt x="290513" y="169862"/>
                      <a:pt x="290513" y="169862"/>
                      <a:pt x="293688" y="169862"/>
                    </a:cubicBezTo>
                    <a:cubicBezTo>
                      <a:pt x="293688" y="169862"/>
                      <a:pt x="293688" y="169862"/>
                      <a:pt x="293688" y="170656"/>
                    </a:cubicBezTo>
                    <a:cubicBezTo>
                      <a:pt x="293688" y="170656"/>
                      <a:pt x="293688" y="170656"/>
                      <a:pt x="292101" y="171450"/>
                    </a:cubicBezTo>
                    <a:cubicBezTo>
                      <a:pt x="292101" y="171450"/>
                      <a:pt x="292101" y="171450"/>
                      <a:pt x="290513" y="171450"/>
                    </a:cubicBezTo>
                    <a:cubicBezTo>
                      <a:pt x="290513" y="171450"/>
                      <a:pt x="290513" y="171450"/>
                      <a:pt x="288926" y="171450"/>
                    </a:cubicBezTo>
                    <a:cubicBezTo>
                      <a:pt x="288926" y="171450"/>
                      <a:pt x="288926" y="171450"/>
                      <a:pt x="287338" y="170656"/>
                    </a:cubicBezTo>
                    <a:cubicBezTo>
                      <a:pt x="287338" y="170656"/>
                      <a:pt x="287338" y="170656"/>
                      <a:pt x="288926" y="169862"/>
                    </a:cubicBezTo>
                    <a:close/>
                    <a:moveTo>
                      <a:pt x="304800" y="164600"/>
                    </a:moveTo>
                    <a:lnTo>
                      <a:pt x="304800" y="165267"/>
                    </a:lnTo>
                    <a:cubicBezTo>
                      <a:pt x="304800" y="166604"/>
                      <a:pt x="304800" y="166604"/>
                      <a:pt x="304800" y="166604"/>
                    </a:cubicBezTo>
                    <a:cubicBezTo>
                      <a:pt x="304800" y="167941"/>
                      <a:pt x="304800" y="167941"/>
                      <a:pt x="304800" y="167941"/>
                    </a:cubicBezTo>
                    <a:cubicBezTo>
                      <a:pt x="304800" y="169278"/>
                      <a:pt x="304800" y="169278"/>
                      <a:pt x="304800" y="169278"/>
                    </a:cubicBezTo>
                    <a:lnTo>
                      <a:pt x="303946" y="169998"/>
                    </a:lnTo>
                    <a:close/>
                    <a:moveTo>
                      <a:pt x="301626" y="149225"/>
                    </a:moveTo>
                    <a:lnTo>
                      <a:pt x="303213" y="149225"/>
                    </a:lnTo>
                    <a:cubicBezTo>
                      <a:pt x="303213" y="149225"/>
                      <a:pt x="303213" y="149225"/>
                      <a:pt x="304800" y="150562"/>
                    </a:cubicBezTo>
                    <a:cubicBezTo>
                      <a:pt x="304800" y="150562"/>
                      <a:pt x="304800" y="150562"/>
                      <a:pt x="304800" y="151899"/>
                    </a:cubicBezTo>
                    <a:cubicBezTo>
                      <a:pt x="304800" y="151899"/>
                      <a:pt x="304800" y="151899"/>
                      <a:pt x="304800" y="154573"/>
                    </a:cubicBezTo>
                    <a:lnTo>
                      <a:pt x="305656" y="153133"/>
                    </a:lnTo>
                    <a:lnTo>
                      <a:pt x="306128" y="156215"/>
                    </a:lnTo>
                    <a:lnTo>
                      <a:pt x="304800" y="164600"/>
                    </a:lnTo>
                    <a:lnTo>
                      <a:pt x="304800" y="162594"/>
                    </a:lnTo>
                    <a:cubicBezTo>
                      <a:pt x="304800" y="162594"/>
                      <a:pt x="304800" y="162594"/>
                      <a:pt x="304800" y="161257"/>
                    </a:cubicBezTo>
                    <a:cubicBezTo>
                      <a:pt x="304800" y="161257"/>
                      <a:pt x="304800" y="161257"/>
                      <a:pt x="304800" y="159920"/>
                    </a:cubicBezTo>
                    <a:cubicBezTo>
                      <a:pt x="304800" y="159920"/>
                      <a:pt x="304800" y="159920"/>
                      <a:pt x="304800" y="158583"/>
                    </a:cubicBezTo>
                    <a:cubicBezTo>
                      <a:pt x="304800" y="158583"/>
                      <a:pt x="304800" y="158583"/>
                      <a:pt x="303213" y="158583"/>
                    </a:cubicBezTo>
                    <a:cubicBezTo>
                      <a:pt x="303213" y="158583"/>
                      <a:pt x="303213" y="158583"/>
                      <a:pt x="303213" y="157246"/>
                    </a:cubicBezTo>
                    <a:cubicBezTo>
                      <a:pt x="303213" y="157246"/>
                      <a:pt x="303213" y="157246"/>
                      <a:pt x="303213" y="155909"/>
                    </a:cubicBezTo>
                    <a:cubicBezTo>
                      <a:pt x="303213" y="155909"/>
                      <a:pt x="303213" y="155909"/>
                      <a:pt x="303213" y="154573"/>
                    </a:cubicBezTo>
                    <a:cubicBezTo>
                      <a:pt x="303213" y="154573"/>
                      <a:pt x="303213" y="154573"/>
                      <a:pt x="301625" y="154573"/>
                    </a:cubicBezTo>
                    <a:cubicBezTo>
                      <a:pt x="301625" y="154573"/>
                      <a:pt x="301625" y="154573"/>
                      <a:pt x="301625" y="153236"/>
                    </a:cubicBezTo>
                    <a:cubicBezTo>
                      <a:pt x="301625" y="153236"/>
                      <a:pt x="301625" y="153236"/>
                      <a:pt x="301625" y="151899"/>
                    </a:cubicBezTo>
                    <a:lnTo>
                      <a:pt x="301625" y="150812"/>
                    </a:lnTo>
                    <a:lnTo>
                      <a:pt x="301626" y="150813"/>
                    </a:lnTo>
                    <a:lnTo>
                      <a:pt x="301626" y="149226"/>
                    </a:lnTo>
                    <a:close/>
                    <a:moveTo>
                      <a:pt x="298450" y="147637"/>
                    </a:moveTo>
                    <a:cubicBezTo>
                      <a:pt x="298450" y="147637"/>
                      <a:pt x="298450" y="147637"/>
                      <a:pt x="298450" y="148907"/>
                    </a:cubicBezTo>
                    <a:cubicBezTo>
                      <a:pt x="298450" y="148907"/>
                      <a:pt x="298450" y="148907"/>
                      <a:pt x="298450" y="150177"/>
                    </a:cubicBezTo>
                    <a:cubicBezTo>
                      <a:pt x="298450" y="150177"/>
                      <a:pt x="298450" y="150177"/>
                      <a:pt x="297180" y="150177"/>
                    </a:cubicBezTo>
                    <a:cubicBezTo>
                      <a:pt x="297180" y="150177"/>
                      <a:pt x="297180" y="150177"/>
                      <a:pt x="295910" y="150177"/>
                    </a:cubicBezTo>
                    <a:lnTo>
                      <a:pt x="294640" y="150177"/>
                    </a:lnTo>
                    <a:cubicBezTo>
                      <a:pt x="294640" y="150177"/>
                      <a:pt x="294640" y="150177"/>
                      <a:pt x="294640" y="152717"/>
                    </a:cubicBezTo>
                    <a:cubicBezTo>
                      <a:pt x="294640" y="152717"/>
                      <a:pt x="294640" y="152717"/>
                      <a:pt x="294640" y="153987"/>
                    </a:cubicBezTo>
                    <a:cubicBezTo>
                      <a:pt x="294640" y="153987"/>
                      <a:pt x="294640" y="153987"/>
                      <a:pt x="295910" y="155257"/>
                    </a:cubicBezTo>
                    <a:cubicBezTo>
                      <a:pt x="295910" y="155257"/>
                      <a:pt x="295910" y="155257"/>
                      <a:pt x="295910" y="153987"/>
                    </a:cubicBezTo>
                    <a:cubicBezTo>
                      <a:pt x="295910" y="153987"/>
                      <a:pt x="295910" y="153987"/>
                      <a:pt x="297180" y="152717"/>
                    </a:cubicBezTo>
                    <a:cubicBezTo>
                      <a:pt x="297180" y="152717"/>
                      <a:pt x="297180" y="152717"/>
                      <a:pt x="297180" y="153987"/>
                    </a:cubicBezTo>
                    <a:cubicBezTo>
                      <a:pt x="297180" y="153987"/>
                      <a:pt x="297180" y="153987"/>
                      <a:pt x="295910" y="156527"/>
                    </a:cubicBezTo>
                    <a:cubicBezTo>
                      <a:pt x="295910" y="156527"/>
                      <a:pt x="295910" y="156527"/>
                      <a:pt x="295910" y="157797"/>
                    </a:cubicBezTo>
                    <a:cubicBezTo>
                      <a:pt x="295910" y="157797"/>
                      <a:pt x="295910" y="157797"/>
                      <a:pt x="297180" y="160337"/>
                    </a:cubicBezTo>
                    <a:cubicBezTo>
                      <a:pt x="297180" y="160337"/>
                      <a:pt x="297180" y="160337"/>
                      <a:pt x="297180" y="162877"/>
                    </a:cubicBezTo>
                    <a:cubicBezTo>
                      <a:pt x="297180" y="162877"/>
                      <a:pt x="297180" y="162877"/>
                      <a:pt x="295910" y="164147"/>
                    </a:cubicBezTo>
                    <a:cubicBezTo>
                      <a:pt x="295910" y="164147"/>
                      <a:pt x="295910" y="164147"/>
                      <a:pt x="294640" y="162877"/>
                    </a:cubicBezTo>
                    <a:lnTo>
                      <a:pt x="294640" y="165417"/>
                    </a:lnTo>
                    <a:cubicBezTo>
                      <a:pt x="294640" y="165417"/>
                      <a:pt x="294640" y="165417"/>
                      <a:pt x="293370" y="166687"/>
                    </a:cubicBezTo>
                    <a:cubicBezTo>
                      <a:pt x="293370" y="166687"/>
                      <a:pt x="293370" y="166687"/>
                      <a:pt x="293370" y="165417"/>
                    </a:cubicBezTo>
                    <a:cubicBezTo>
                      <a:pt x="293370" y="165417"/>
                      <a:pt x="293370" y="165417"/>
                      <a:pt x="293370" y="162877"/>
                    </a:cubicBezTo>
                    <a:cubicBezTo>
                      <a:pt x="293370" y="162877"/>
                      <a:pt x="293370" y="162877"/>
                      <a:pt x="293370" y="161607"/>
                    </a:cubicBezTo>
                    <a:cubicBezTo>
                      <a:pt x="293370" y="161607"/>
                      <a:pt x="293370" y="161607"/>
                      <a:pt x="292100" y="159067"/>
                    </a:cubicBezTo>
                    <a:cubicBezTo>
                      <a:pt x="292100" y="159067"/>
                      <a:pt x="292100" y="159067"/>
                      <a:pt x="293370" y="157797"/>
                    </a:cubicBezTo>
                    <a:cubicBezTo>
                      <a:pt x="293370" y="157797"/>
                      <a:pt x="293370" y="157797"/>
                      <a:pt x="293370" y="155257"/>
                    </a:cubicBezTo>
                    <a:cubicBezTo>
                      <a:pt x="293370" y="155257"/>
                      <a:pt x="293370" y="155257"/>
                      <a:pt x="293370" y="153987"/>
                    </a:cubicBezTo>
                    <a:cubicBezTo>
                      <a:pt x="293370" y="153987"/>
                      <a:pt x="293370" y="153987"/>
                      <a:pt x="293370" y="151447"/>
                    </a:cubicBezTo>
                    <a:cubicBezTo>
                      <a:pt x="293370" y="151447"/>
                      <a:pt x="293370" y="151447"/>
                      <a:pt x="293370" y="148907"/>
                    </a:cubicBezTo>
                    <a:cubicBezTo>
                      <a:pt x="293370" y="148907"/>
                      <a:pt x="293370" y="148907"/>
                      <a:pt x="294640" y="148907"/>
                    </a:cubicBezTo>
                    <a:cubicBezTo>
                      <a:pt x="295910" y="147637"/>
                      <a:pt x="297180" y="147637"/>
                      <a:pt x="298450" y="147637"/>
                    </a:cubicBezTo>
                    <a:close/>
                    <a:moveTo>
                      <a:pt x="300038" y="139700"/>
                    </a:moveTo>
                    <a:lnTo>
                      <a:pt x="301626" y="139700"/>
                    </a:lnTo>
                    <a:lnTo>
                      <a:pt x="301626" y="141288"/>
                    </a:lnTo>
                    <a:lnTo>
                      <a:pt x="301626" y="142875"/>
                    </a:lnTo>
                    <a:lnTo>
                      <a:pt x="301626" y="146051"/>
                    </a:lnTo>
                    <a:lnTo>
                      <a:pt x="301626" y="147638"/>
                    </a:lnTo>
                    <a:lnTo>
                      <a:pt x="301626" y="149225"/>
                    </a:lnTo>
                    <a:lnTo>
                      <a:pt x="301625" y="149225"/>
                    </a:lnTo>
                    <a:cubicBezTo>
                      <a:pt x="301625" y="150562"/>
                      <a:pt x="301625" y="150562"/>
                      <a:pt x="301625" y="150562"/>
                    </a:cubicBezTo>
                    <a:lnTo>
                      <a:pt x="301625" y="150812"/>
                    </a:lnTo>
                    <a:lnTo>
                      <a:pt x="300038" y="149226"/>
                    </a:lnTo>
                    <a:lnTo>
                      <a:pt x="300038" y="147638"/>
                    </a:lnTo>
                    <a:lnTo>
                      <a:pt x="300038" y="144463"/>
                    </a:lnTo>
                    <a:lnTo>
                      <a:pt x="300038" y="141288"/>
                    </a:lnTo>
                    <a:close/>
                    <a:moveTo>
                      <a:pt x="287338" y="131762"/>
                    </a:moveTo>
                    <a:cubicBezTo>
                      <a:pt x="287338" y="131762"/>
                      <a:pt x="287338" y="131762"/>
                      <a:pt x="292101" y="134484"/>
                    </a:cubicBezTo>
                    <a:cubicBezTo>
                      <a:pt x="292101" y="134484"/>
                      <a:pt x="292101" y="134484"/>
                      <a:pt x="292101" y="135844"/>
                    </a:cubicBezTo>
                    <a:cubicBezTo>
                      <a:pt x="292101" y="135844"/>
                      <a:pt x="292101" y="135844"/>
                      <a:pt x="290513" y="138566"/>
                    </a:cubicBezTo>
                    <a:cubicBezTo>
                      <a:pt x="290513" y="138566"/>
                      <a:pt x="290513" y="138566"/>
                      <a:pt x="290513" y="139927"/>
                    </a:cubicBezTo>
                    <a:cubicBezTo>
                      <a:pt x="290513" y="139927"/>
                      <a:pt x="290513" y="139927"/>
                      <a:pt x="290513" y="142648"/>
                    </a:cubicBezTo>
                    <a:cubicBezTo>
                      <a:pt x="290513" y="142648"/>
                      <a:pt x="290513" y="142648"/>
                      <a:pt x="292101" y="144009"/>
                    </a:cubicBezTo>
                    <a:cubicBezTo>
                      <a:pt x="292101" y="144009"/>
                      <a:pt x="292101" y="144009"/>
                      <a:pt x="293688" y="145369"/>
                    </a:cubicBezTo>
                    <a:cubicBezTo>
                      <a:pt x="293688" y="145369"/>
                      <a:pt x="293688" y="145369"/>
                      <a:pt x="292101" y="146730"/>
                    </a:cubicBezTo>
                    <a:cubicBezTo>
                      <a:pt x="292101" y="146730"/>
                      <a:pt x="292101" y="146730"/>
                      <a:pt x="292101" y="148091"/>
                    </a:cubicBezTo>
                    <a:cubicBezTo>
                      <a:pt x="292101" y="148091"/>
                      <a:pt x="292101" y="148091"/>
                      <a:pt x="290513" y="150812"/>
                    </a:cubicBezTo>
                    <a:cubicBezTo>
                      <a:pt x="290513" y="150812"/>
                      <a:pt x="290513" y="150812"/>
                      <a:pt x="290513" y="152173"/>
                    </a:cubicBezTo>
                    <a:cubicBezTo>
                      <a:pt x="290513" y="152173"/>
                      <a:pt x="290513" y="152173"/>
                      <a:pt x="290513" y="153534"/>
                    </a:cubicBezTo>
                    <a:cubicBezTo>
                      <a:pt x="290513" y="153534"/>
                      <a:pt x="290513" y="153534"/>
                      <a:pt x="290513" y="154894"/>
                    </a:cubicBezTo>
                    <a:cubicBezTo>
                      <a:pt x="290513" y="154894"/>
                      <a:pt x="290513" y="156255"/>
                      <a:pt x="290513" y="157616"/>
                    </a:cubicBezTo>
                    <a:cubicBezTo>
                      <a:pt x="290513" y="157616"/>
                      <a:pt x="290513" y="157616"/>
                      <a:pt x="288925" y="160337"/>
                    </a:cubicBezTo>
                    <a:cubicBezTo>
                      <a:pt x="288925" y="160337"/>
                      <a:pt x="288925" y="160337"/>
                      <a:pt x="287338" y="160337"/>
                    </a:cubicBezTo>
                    <a:cubicBezTo>
                      <a:pt x="287338" y="152173"/>
                      <a:pt x="285750" y="144009"/>
                      <a:pt x="285750" y="137205"/>
                    </a:cubicBezTo>
                    <a:cubicBezTo>
                      <a:pt x="285750" y="137205"/>
                      <a:pt x="285750" y="137205"/>
                      <a:pt x="285750" y="135844"/>
                    </a:cubicBezTo>
                    <a:cubicBezTo>
                      <a:pt x="285750" y="135844"/>
                      <a:pt x="285750" y="135844"/>
                      <a:pt x="285750" y="133123"/>
                    </a:cubicBezTo>
                    <a:cubicBezTo>
                      <a:pt x="285750" y="133123"/>
                      <a:pt x="285750" y="133123"/>
                      <a:pt x="287338" y="131762"/>
                    </a:cubicBezTo>
                    <a:close/>
                    <a:moveTo>
                      <a:pt x="296863" y="123825"/>
                    </a:moveTo>
                    <a:lnTo>
                      <a:pt x="298451" y="127000"/>
                    </a:lnTo>
                    <a:lnTo>
                      <a:pt x="300038" y="130175"/>
                    </a:lnTo>
                    <a:lnTo>
                      <a:pt x="298451" y="130175"/>
                    </a:lnTo>
                    <a:lnTo>
                      <a:pt x="298451" y="133350"/>
                    </a:lnTo>
                    <a:lnTo>
                      <a:pt x="296863" y="131763"/>
                    </a:lnTo>
                    <a:lnTo>
                      <a:pt x="296863" y="130175"/>
                    </a:lnTo>
                    <a:lnTo>
                      <a:pt x="295276" y="128588"/>
                    </a:lnTo>
                    <a:lnTo>
                      <a:pt x="293688" y="130175"/>
                    </a:lnTo>
                    <a:lnTo>
                      <a:pt x="293688" y="128588"/>
                    </a:lnTo>
                    <a:lnTo>
                      <a:pt x="293688" y="125413"/>
                    </a:lnTo>
                    <a:lnTo>
                      <a:pt x="296863" y="125413"/>
                    </a:lnTo>
                    <a:close/>
                    <a:moveTo>
                      <a:pt x="292100" y="117475"/>
                    </a:moveTo>
                    <a:lnTo>
                      <a:pt x="293688" y="117475"/>
                    </a:lnTo>
                    <a:lnTo>
                      <a:pt x="293688" y="119063"/>
                    </a:lnTo>
                    <a:lnTo>
                      <a:pt x="293688" y="120650"/>
                    </a:lnTo>
                    <a:close/>
                    <a:moveTo>
                      <a:pt x="285750" y="101600"/>
                    </a:moveTo>
                    <a:lnTo>
                      <a:pt x="287338" y="101600"/>
                    </a:lnTo>
                    <a:lnTo>
                      <a:pt x="287338" y="104775"/>
                    </a:lnTo>
                    <a:lnTo>
                      <a:pt x="288925" y="107950"/>
                    </a:lnTo>
                    <a:lnTo>
                      <a:pt x="290513" y="109538"/>
                    </a:lnTo>
                    <a:lnTo>
                      <a:pt x="292101" y="111125"/>
                    </a:lnTo>
                    <a:lnTo>
                      <a:pt x="293688" y="111125"/>
                    </a:lnTo>
                    <a:lnTo>
                      <a:pt x="293688" y="114300"/>
                    </a:lnTo>
                    <a:lnTo>
                      <a:pt x="293688" y="115887"/>
                    </a:lnTo>
                    <a:lnTo>
                      <a:pt x="295276" y="117475"/>
                    </a:lnTo>
                    <a:lnTo>
                      <a:pt x="295276" y="119062"/>
                    </a:lnTo>
                    <a:lnTo>
                      <a:pt x="295276" y="120650"/>
                    </a:lnTo>
                    <a:lnTo>
                      <a:pt x="295276" y="122237"/>
                    </a:lnTo>
                    <a:lnTo>
                      <a:pt x="293688" y="117475"/>
                    </a:lnTo>
                    <a:lnTo>
                      <a:pt x="293688" y="115888"/>
                    </a:lnTo>
                    <a:lnTo>
                      <a:pt x="292101" y="114300"/>
                    </a:lnTo>
                    <a:lnTo>
                      <a:pt x="290513" y="114300"/>
                    </a:lnTo>
                    <a:lnTo>
                      <a:pt x="290513" y="115888"/>
                    </a:lnTo>
                    <a:lnTo>
                      <a:pt x="290513" y="117475"/>
                    </a:lnTo>
                    <a:lnTo>
                      <a:pt x="288925" y="117475"/>
                    </a:lnTo>
                    <a:lnTo>
                      <a:pt x="288925" y="115888"/>
                    </a:lnTo>
                    <a:lnTo>
                      <a:pt x="288925" y="112713"/>
                    </a:lnTo>
                    <a:lnTo>
                      <a:pt x="287338" y="109538"/>
                    </a:lnTo>
                    <a:lnTo>
                      <a:pt x="285750" y="107950"/>
                    </a:lnTo>
                    <a:lnTo>
                      <a:pt x="285750" y="106363"/>
                    </a:lnTo>
                    <a:lnTo>
                      <a:pt x="285750" y="103188"/>
                    </a:lnTo>
                    <a:close/>
                    <a:moveTo>
                      <a:pt x="203200" y="85725"/>
                    </a:moveTo>
                    <a:cubicBezTo>
                      <a:pt x="204391" y="85725"/>
                      <a:pt x="205582" y="85725"/>
                      <a:pt x="207963" y="85725"/>
                    </a:cubicBezTo>
                    <a:cubicBezTo>
                      <a:pt x="206772" y="88900"/>
                      <a:pt x="205582" y="86784"/>
                      <a:pt x="204391" y="87842"/>
                    </a:cubicBezTo>
                    <a:cubicBezTo>
                      <a:pt x="204391" y="87842"/>
                      <a:pt x="204391" y="87842"/>
                      <a:pt x="203200" y="87842"/>
                    </a:cubicBezTo>
                    <a:cubicBezTo>
                      <a:pt x="203200" y="86784"/>
                      <a:pt x="203200" y="85725"/>
                      <a:pt x="203200" y="85725"/>
                    </a:cubicBezTo>
                    <a:close/>
                    <a:moveTo>
                      <a:pt x="188913" y="83476"/>
                    </a:moveTo>
                    <a:cubicBezTo>
                      <a:pt x="190501" y="83609"/>
                      <a:pt x="192088" y="84138"/>
                      <a:pt x="192088" y="84667"/>
                    </a:cubicBezTo>
                    <a:cubicBezTo>
                      <a:pt x="192088" y="84667"/>
                      <a:pt x="192088" y="84667"/>
                      <a:pt x="190501" y="85725"/>
                    </a:cubicBezTo>
                    <a:cubicBezTo>
                      <a:pt x="187326" y="84667"/>
                      <a:pt x="185738" y="84667"/>
                      <a:pt x="185738" y="84667"/>
                    </a:cubicBezTo>
                    <a:cubicBezTo>
                      <a:pt x="185738" y="83609"/>
                      <a:pt x="187326" y="83344"/>
                      <a:pt x="188913" y="83476"/>
                    </a:cubicBezTo>
                    <a:close/>
                    <a:moveTo>
                      <a:pt x="161925" y="77787"/>
                    </a:moveTo>
                    <a:cubicBezTo>
                      <a:pt x="161925" y="77787"/>
                      <a:pt x="161925" y="77787"/>
                      <a:pt x="163248" y="77787"/>
                    </a:cubicBezTo>
                    <a:cubicBezTo>
                      <a:pt x="165894" y="77787"/>
                      <a:pt x="169863" y="77787"/>
                      <a:pt x="168540" y="82550"/>
                    </a:cubicBezTo>
                    <a:cubicBezTo>
                      <a:pt x="168540" y="82550"/>
                      <a:pt x="168540" y="82550"/>
                      <a:pt x="167217" y="82550"/>
                    </a:cubicBezTo>
                    <a:cubicBezTo>
                      <a:pt x="167217" y="82550"/>
                      <a:pt x="167217" y="82550"/>
                      <a:pt x="167217" y="81359"/>
                    </a:cubicBezTo>
                    <a:lnTo>
                      <a:pt x="161925" y="78978"/>
                    </a:lnTo>
                    <a:cubicBezTo>
                      <a:pt x="161925" y="78978"/>
                      <a:pt x="161925" y="78978"/>
                      <a:pt x="161925" y="77787"/>
                    </a:cubicBezTo>
                    <a:close/>
                    <a:moveTo>
                      <a:pt x="158751" y="73554"/>
                    </a:moveTo>
                    <a:cubicBezTo>
                      <a:pt x="161926" y="74612"/>
                      <a:pt x="158751" y="76729"/>
                      <a:pt x="155575" y="77787"/>
                    </a:cubicBezTo>
                    <a:cubicBezTo>
                      <a:pt x="155575" y="77787"/>
                      <a:pt x="155575" y="77787"/>
                      <a:pt x="153988" y="76729"/>
                    </a:cubicBezTo>
                    <a:cubicBezTo>
                      <a:pt x="155575" y="74612"/>
                      <a:pt x="155575" y="71437"/>
                      <a:pt x="158751" y="73554"/>
                    </a:cubicBezTo>
                    <a:close/>
                    <a:moveTo>
                      <a:pt x="140098" y="48759"/>
                    </a:moveTo>
                    <a:cubicBezTo>
                      <a:pt x="141487" y="47625"/>
                      <a:pt x="141487" y="51027"/>
                      <a:pt x="142876" y="48759"/>
                    </a:cubicBezTo>
                    <a:cubicBezTo>
                      <a:pt x="140098" y="52161"/>
                      <a:pt x="137319" y="55563"/>
                      <a:pt x="131763" y="55563"/>
                    </a:cubicBezTo>
                    <a:cubicBezTo>
                      <a:pt x="131763" y="52161"/>
                      <a:pt x="137319" y="51027"/>
                      <a:pt x="140098" y="48759"/>
                    </a:cubicBezTo>
                    <a:close/>
                    <a:moveTo>
                      <a:pt x="148273" y="42598"/>
                    </a:moveTo>
                    <a:lnTo>
                      <a:pt x="150813" y="42598"/>
                    </a:lnTo>
                    <a:cubicBezTo>
                      <a:pt x="150813" y="42598"/>
                      <a:pt x="150813" y="42598"/>
                      <a:pt x="149543" y="43921"/>
                    </a:cubicBezTo>
                    <a:cubicBezTo>
                      <a:pt x="147003" y="45244"/>
                      <a:pt x="150813" y="49213"/>
                      <a:pt x="148273" y="51859"/>
                    </a:cubicBezTo>
                    <a:cubicBezTo>
                      <a:pt x="149543" y="51859"/>
                      <a:pt x="149543" y="50536"/>
                      <a:pt x="150813" y="50536"/>
                    </a:cubicBezTo>
                    <a:cubicBezTo>
                      <a:pt x="150813" y="51859"/>
                      <a:pt x="149543" y="53181"/>
                      <a:pt x="148273" y="53181"/>
                    </a:cubicBezTo>
                    <a:cubicBezTo>
                      <a:pt x="148273" y="53181"/>
                      <a:pt x="148273" y="54504"/>
                      <a:pt x="149543" y="54504"/>
                    </a:cubicBezTo>
                    <a:cubicBezTo>
                      <a:pt x="147003" y="55827"/>
                      <a:pt x="144463" y="55827"/>
                      <a:pt x="141923" y="55827"/>
                    </a:cubicBezTo>
                    <a:cubicBezTo>
                      <a:pt x="140653" y="57150"/>
                      <a:pt x="139383" y="57150"/>
                      <a:pt x="138113" y="57150"/>
                    </a:cubicBezTo>
                    <a:cubicBezTo>
                      <a:pt x="138113" y="55827"/>
                      <a:pt x="139383" y="55827"/>
                      <a:pt x="140653" y="55827"/>
                    </a:cubicBezTo>
                    <a:cubicBezTo>
                      <a:pt x="140653" y="54504"/>
                      <a:pt x="141923" y="54504"/>
                      <a:pt x="141923" y="53181"/>
                    </a:cubicBezTo>
                    <a:cubicBezTo>
                      <a:pt x="141923" y="53181"/>
                      <a:pt x="141923" y="53181"/>
                      <a:pt x="139383" y="53181"/>
                    </a:cubicBezTo>
                    <a:cubicBezTo>
                      <a:pt x="140653" y="53181"/>
                      <a:pt x="141923" y="53181"/>
                      <a:pt x="141923" y="51859"/>
                    </a:cubicBezTo>
                    <a:cubicBezTo>
                      <a:pt x="141923" y="49213"/>
                      <a:pt x="145733" y="51859"/>
                      <a:pt x="145733" y="49213"/>
                    </a:cubicBezTo>
                    <a:cubicBezTo>
                      <a:pt x="145733" y="47890"/>
                      <a:pt x="144463" y="47890"/>
                      <a:pt x="144463" y="47890"/>
                    </a:cubicBezTo>
                    <a:cubicBezTo>
                      <a:pt x="144463" y="47890"/>
                      <a:pt x="144463" y="46567"/>
                      <a:pt x="144463" y="45244"/>
                    </a:cubicBezTo>
                    <a:cubicBezTo>
                      <a:pt x="144463" y="45244"/>
                      <a:pt x="144463" y="46567"/>
                      <a:pt x="143193" y="45244"/>
                    </a:cubicBezTo>
                    <a:close/>
                    <a:moveTo>
                      <a:pt x="169336" y="30162"/>
                    </a:moveTo>
                    <a:cubicBezTo>
                      <a:pt x="103318" y="30162"/>
                      <a:pt x="47862" y="76200"/>
                      <a:pt x="33338" y="136706"/>
                    </a:cubicBezTo>
                    <a:cubicBezTo>
                      <a:pt x="33338" y="136706"/>
                      <a:pt x="33338" y="138022"/>
                      <a:pt x="33338" y="138022"/>
                    </a:cubicBezTo>
                    <a:cubicBezTo>
                      <a:pt x="33338" y="138022"/>
                      <a:pt x="33338" y="139337"/>
                      <a:pt x="33338" y="139337"/>
                    </a:cubicBezTo>
                    <a:cubicBezTo>
                      <a:pt x="33338" y="139337"/>
                      <a:pt x="33338" y="140652"/>
                      <a:pt x="33338" y="140652"/>
                    </a:cubicBezTo>
                    <a:cubicBezTo>
                      <a:pt x="33338" y="140652"/>
                      <a:pt x="34658" y="139337"/>
                      <a:pt x="34658" y="139337"/>
                    </a:cubicBezTo>
                    <a:cubicBezTo>
                      <a:pt x="34658" y="139337"/>
                      <a:pt x="35979" y="139337"/>
                      <a:pt x="35979" y="139337"/>
                    </a:cubicBezTo>
                    <a:cubicBezTo>
                      <a:pt x="35979" y="139337"/>
                      <a:pt x="35979" y="139337"/>
                      <a:pt x="35979" y="140652"/>
                    </a:cubicBezTo>
                    <a:cubicBezTo>
                      <a:pt x="35979" y="147229"/>
                      <a:pt x="42580" y="148544"/>
                      <a:pt x="43901" y="153806"/>
                    </a:cubicBezTo>
                    <a:cubicBezTo>
                      <a:pt x="47862" y="159067"/>
                      <a:pt x="47862" y="164329"/>
                      <a:pt x="45221" y="169590"/>
                    </a:cubicBezTo>
                    <a:cubicBezTo>
                      <a:pt x="47862" y="169590"/>
                      <a:pt x="46542" y="165644"/>
                      <a:pt x="49182" y="166959"/>
                    </a:cubicBezTo>
                    <a:cubicBezTo>
                      <a:pt x="50503" y="166959"/>
                      <a:pt x="47862" y="169590"/>
                      <a:pt x="50503" y="170905"/>
                    </a:cubicBezTo>
                    <a:cubicBezTo>
                      <a:pt x="50503" y="170905"/>
                      <a:pt x="50503" y="170905"/>
                      <a:pt x="50503" y="168275"/>
                    </a:cubicBezTo>
                    <a:cubicBezTo>
                      <a:pt x="53143" y="166959"/>
                      <a:pt x="55784" y="170905"/>
                      <a:pt x="55784" y="174852"/>
                    </a:cubicBezTo>
                    <a:cubicBezTo>
                      <a:pt x="55784" y="174852"/>
                      <a:pt x="57105" y="174852"/>
                      <a:pt x="57105" y="174852"/>
                    </a:cubicBezTo>
                    <a:cubicBezTo>
                      <a:pt x="57105" y="174852"/>
                      <a:pt x="57105" y="173536"/>
                      <a:pt x="57105" y="173536"/>
                    </a:cubicBezTo>
                    <a:cubicBezTo>
                      <a:pt x="57105" y="173536"/>
                      <a:pt x="58425" y="173536"/>
                      <a:pt x="59745" y="173536"/>
                    </a:cubicBezTo>
                    <a:cubicBezTo>
                      <a:pt x="61066" y="173536"/>
                      <a:pt x="61066" y="173536"/>
                      <a:pt x="61066" y="173536"/>
                    </a:cubicBezTo>
                    <a:cubicBezTo>
                      <a:pt x="61066" y="173536"/>
                      <a:pt x="62386" y="173536"/>
                      <a:pt x="62386" y="173536"/>
                    </a:cubicBezTo>
                    <a:cubicBezTo>
                      <a:pt x="63706" y="173536"/>
                      <a:pt x="63706" y="173536"/>
                      <a:pt x="63706" y="173536"/>
                    </a:cubicBezTo>
                    <a:cubicBezTo>
                      <a:pt x="63706" y="173536"/>
                      <a:pt x="63706" y="173536"/>
                      <a:pt x="65027" y="173536"/>
                    </a:cubicBezTo>
                    <a:cubicBezTo>
                      <a:pt x="65027" y="174852"/>
                      <a:pt x="65027" y="174852"/>
                      <a:pt x="65027" y="174852"/>
                    </a:cubicBezTo>
                    <a:cubicBezTo>
                      <a:pt x="65027" y="174852"/>
                      <a:pt x="66347" y="176167"/>
                      <a:pt x="68988" y="177482"/>
                    </a:cubicBezTo>
                    <a:cubicBezTo>
                      <a:pt x="70308" y="178798"/>
                      <a:pt x="72949" y="180113"/>
                      <a:pt x="72949" y="180113"/>
                    </a:cubicBezTo>
                    <a:cubicBezTo>
                      <a:pt x="72949" y="181428"/>
                      <a:pt x="74269" y="181428"/>
                      <a:pt x="74269" y="182744"/>
                    </a:cubicBezTo>
                    <a:cubicBezTo>
                      <a:pt x="74269" y="182744"/>
                      <a:pt x="74269" y="184059"/>
                      <a:pt x="74269" y="185374"/>
                    </a:cubicBezTo>
                    <a:cubicBezTo>
                      <a:pt x="74269" y="186690"/>
                      <a:pt x="74269" y="188005"/>
                      <a:pt x="74269" y="189320"/>
                    </a:cubicBezTo>
                    <a:cubicBezTo>
                      <a:pt x="74269" y="190636"/>
                      <a:pt x="72949" y="191951"/>
                      <a:pt x="71629" y="194582"/>
                    </a:cubicBezTo>
                    <a:cubicBezTo>
                      <a:pt x="71629" y="194582"/>
                      <a:pt x="71629" y="195897"/>
                      <a:pt x="71629" y="195897"/>
                    </a:cubicBezTo>
                    <a:cubicBezTo>
                      <a:pt x="68988" y="205105"/>
                      <a:pt x="65027" y="211682"/>
                      <a:pt x="63706" y="219574"/>
                    </a:cubicBezTo>
                    <a:cubicBezTo>
                      <a:pt x="62386" y="224835"/>
                      <a:pt x="66347" y="230097"/>
                      <a:pt x="66347" y="236673"/>
                    </a:cubicBezTo>
                    <a:cubicBezTo>
                      <a:pt x="66347" y="236673"/>
                      <a:pt x="66347" y="237989"/>
                      <a:pt x="66347" y="239304"/>
                    </a:cubicBezTo>
                    <a:cubicBezTo>
                      <a:pt x="66347" y="240619"/>
                      <a:pt x="66347" y="243250"/>
                      <a:pt x="65027" y="245881"/>
                    </a:cubicBezTo>
                    <a:cubicBezTo>
                      <a:pt x="63706" y="244565"/>
                      <a:pt x="63706" y="244565"/>
                      <a:pt x="62386" y="244565"/>
                    </a:cubicBezTo>
                    <a:cubicBezTo>
                      <a:pt x="63706" y="247196"/>
                      <a:pt x="66347" y="249827"/>
                      <a:pt x="65027" y="253773"/>
                    </a:cubicBezTo>
                    <a:cubicBezTo>
                      <a:pt x="65027" y="255088"/>
                      <a:pt x="63706" y="255088"/>
                      <a:pt x="62386" y="255088"/>
                    </a:cubicBezTo>
                    <a:cubicBezTo>
                      <a:pt x="63706" y="256404"/>
                      <a:pt x="63706" y="256404"/>
                      <a:pt x="63706" y="257719"/>
                    </a:cubicBezTo>
                    <a:cubicBezTo>
                      <a:pt x="63706" y="259034"/>
                      <a:pt x="65027" y="259034"/>
                      <a:pt x="66347" y="260350"/>
                    </a:cubicBezTo>
                    <a:cubicBezTo>
                      <a:pt x="66347" y="260350"/>
                      <a:pt x="66347" y="261665"/>
                      <a:pt x="66347" y="261665"/>
                    </a:cubicBezTo>
                    <a:cubicBezTo>
                      <a:pt x="66347" y="261665"/>
                      <a:pt x="66347" y="261665"/>
                      <a:pt x="67668" y="261665"/>
                    </a:cubicBezTo>
                    <a:cubicBezTo>
                      <a:pt x="72949" y="268242"/>
                      <a:pt x="79551" y="274819"/>
                      <a:pt x="87473" y="280080"/>
                    </a:cubicBezTo>
                    <a:cubicBezTo>
                      <a:pt x="87473" y="280080"/>
                      <a:pt x="88794" y="280080"/>
                      <a:pt x="88794" y="280080"/>
                    </a:cubicBezTo>
                    <a:cubicBezTo>
                      <a:pt x="88794" y="280080"/>
                      <a:pt x="88794" y="280080"/>
                      <a:pt x="88794" y="281395"/>
                    </a:cubicBezTo>
                    <a:cubicBezTo>
                      <a:pt x="88794" y="281395"/>
                      <a:pt x="90114" y="281395"/>
                      <a:pt x="90114" y="281395"/>
                    </a:cubicBezTo>
                    <a:cubicBezTo>
                      <a:pt x="112560" y="297180"/>
                      <a:pt x="140288" y="306387"/>
                      <a:pt x="169336" y="306387"/>
                    </a:cubicBezTo>
                    <a:cubicBezTo>
                      <a:pt x="245919" y="306387"/>
                      <a:pt x="307976" y="244565"/>
                      <a:pt x="307976" y="168275"/>
                    </a:cubicBezTo>
                    <a:lnTo>
                      <a:pt x="306128" y="156215"/>
                    </a:lnTo>
                    <a:lnTo>
                      <a:pt x="306388" y="154573"/>
                    </a:lnTo>
                    <a:lnTo>
                      <a:pt x="306388" y="151899"/>
                    </a:lnTo>
                    <a:lnTo>
                      <a:pt x="305656" y="153133"/>
                    </a:lnTo>
                    <a:lnTo>
                      <a:pt x="301374" y="125197"/>
                    </a:lnTo>
                    <a:cubicBezTo>
                      <a:pt x="297083" y="111715"/>
                      <a:pt x="290811" y="99219"/>
                      <a:pt x="282889" y="88038"/>
                    </a:cubicBezTo>
                    <a:cubicBezTo>
                      <a:pt x="284209" y="94615"/>
                      <a:pt x="284209" y="102507"/>
                      <a:pt x="282889" y="109084"/>
                    </a:cubicBezTo>
                    <a:cubicBezTo>
                      <a:pt x="281569" y="110399"/>
                      <a:pt x="281569" y="111714"/>
                      <a:pt x="281569" y="113030"/>
                    </a:cubicBezTo>
                    <a:cubicBezTo>
                      <a:pt x="280248" y="113030"/>
                      <a:pt x="280248" y="114345"/>
                      <a:pt x="278928" y="115660"/>
                    </a:cubicBezTo>
                    <a:cubicBezTo>
                      <a:pt x="278928" y="114345"/>
                      <a:pt x="278928" y="113030"/>
                      <a:pt x="278928" y="113030"/>
                    </a:cubicBezTo>
                    <a:cubicBezTo>
                      <a:pt x="278928" y="111714"/>
                      <a:pt x="278928" y="110399"/>
                      <a:pt x="277608" y="109084"/>
                    </a:cubicBezTo>
                    <a:cubicBezTo>
                      <a:pt x="277608" y="107768"/>
                      <a:pt x="276287" y="106453"/>
                      <a:pt x="274967" y="106453"/>
                    </a:cubicBezTo>
                    <a:cubicBezTo>
                      <a:pt x="267045" y="107768"/>
                      <a:pt x="260443" y="105138"/>
                      <a:pt x="253841" y="101192"/>
                    </a:cubicBezTo>
                    <a:cubicBezTo>
                      <a:pt x="252520" y="101192"/>
                      <a:pt x="251200" y="101192"/>
                      <a:pt x="249880" y="99876"/>
                    </a:cubicBezTo>
                    <a:cubicBezTo>
                      <a:pt x="245919" y="98561"/>
                      <a:pt x="243278" y="97245"/>
                      <a:pt x="240637" y="97245"/>
                    </a:cubicBezTo>
                    <a:cubicBezTo>
                      <a:pt x="243278" y="99876"/>
                      <a:pt x="244598" y="102507"/>
                      <a:pt x="245919" y="106453"/>
                    </a:cubicBezTo>
                    <a:cubicBezTo>
                      <a:pt x="245919" y="105138"/>
                      <a:pt x="247239" y="105138"/>
                      <a:pt x="247239" y="103822"/>
                    </a:cubicBezTo>
                    <a:cubicBezTo>
                      <a:pt x="247239" y="105138"/>
                      <a:pt x="248559" y="105138"/>
                      <a:pt x="248559" y="106453"/>
                    </a:cubicBezTo>
                    <a:cubicBezTo>
                      <a:pt x="249880" y="110399"/>
                      <a:pt x="256482" y="110399"/>
                      <a:pt x="256482" y="105138"/>
                    </a:cubicBezTo>
                    <a:cubicBezTo>
                      <a:pt x="263083" y="110399"/>
                      <a:pt x="269685" y="115660"/>
                      <a:pt x="268365" y="124868"/>
                    </a:cubicBezTo>
                    <a:cubicBezTo>
                      <a:pt x="267045" y="128814"/>
                      <a:pt x="263083" y="131445"/>
                      <a:pt x="259122" y="132760"/>
                    </a:cubicBezTo>
                    <a:cubicBezTo>
                      <a:pt x="251200" y="135391"/>
                      <a:pt x="237996" y="140652"/>
                      <a:pt x="236676" y="128814"/>
                    </a:cubicBezTo>
                    <a:cubicBezTo>
                      <a:pt x="236676" y="128814"/>
                      <a:pt x="235356" y="127499"/>
                      <a:pt x="235356" y="126183"/>
                    </a:cubicBezTo>
                    <a:cubicBezTo>
                      <a:pt x="234035" y="124868"/>
                      <a:pt x="234035" y="124868"/>
                      <a:pt x="234035" y="123553"/>
                    </a:cubicBezTo>
                    <a:cubicBezTo>
                      <a:pt x="230074" y="119607"/>
                      <a:pt x="226113" y="115660"/>
                      <a:pt x="223472" y="110399"/>
                    </a:cubicBezTo>
                    <a:cubicBezTo>
                      <a:pt x="222152" y="109084"/>
                      <a:pt x="220831" y="109084"/>
                      <a:pt x="220831" y="107768"/>
                    </a:cubicBezTo>
                    <a:cubicBezTo>
                      <a:pt x="219511" y="106453"/>
                      <a:pt x="219511" y="106453"/>
                      <a:pt x="218191" y="105138"/>
                    </a:cubicBezTo>
                    <a:cubicBezTo>
                      <a:pt x="218191" y="103822"/>
                      <a:pt x="216870" y="103822"/>
                      <a:pt x="215550" y="102507"/>
                    </a:cubicBezTo>
                    <a:cubicBezTo>
                      <a:pt x="212909" y="103822"/>
                      <a:pt x="214230" y="97245"/>
                      <a:pt x="210268" y="98561"/>
                    </a:cubicBezTo>
                    <a:cubicBezTo>
                      <a:pt x="208948" y="99876"/>
                      <a:pt x="208948" y="99876"/>
                      <a:pt x="210268" y="99876"/>
                    </a:cubicBezTo>
                    <a:cubicBezTo>
                      <a:pt x="211589" y="102507"/>
                      <a:pt x="211589" y="102507"/>
                      <a:pt x="212909" y="103822"/>
                    </a:cubicBezTo>
                    <a:cubicBezTo>
                      <a:pt x="214230" y="105138"/>
                      <a:pt x="214230" y="105138"/>
                      <a:pt x="215550" y="106453"/>
                    </a:cubicBezTo>
                    <a:cubicBezTo>
                      <a:pt x="215550" y="107768"/>
                      <a:pt x="216870" y="107768"/>
                      <a:pt x="216870" y="109084"/>
                    </a:cubicBezTo>
                    <a:cubicBezTo>
                      <a:pt x="219511" y="113030"/>
                      <a:pt x="223472" y="116976"/>
                      <a:pt x="224793" y="122237"/>
                    </a:cubicBezTo>
                    <a:cubicBezTo>
                      <a:pt x="227433" y="124868"/>
                      <a:pt x="230074" y="128814"/>
                      <a:pt x="231394" y="131445"/>
                    </a:cubicBezTo>
                    <a:cubicBezTo>
                      <a:pt x="232715" y="132760"/>
                      <a:pt x="234035" y="134075"/>
                      <a:pt x="234035" y="134075"/>
                    </a:cubicBezTo>
                    <a:cubicBezTo>
                      <a:pt x="235356" y="135391"/>
                      <a:pt x="236676" y="138022"/>
                      <a:pt x="236676" y="138022"/>
                    </a:cubicBezTo>
                    <a:cubicBezTo>
                      <a:pt x="237996" y="139337"/>
                      <a:pt x="237996" y="139337"/>
                      <a:pt x="240637" y="140652"/>
                    </a:cubicBezTo>
                    <a:cubicBezTo>
                      <a:pt x="241957" y="141968"/>
                      <a:pt x="244598" y="143283"/>
                      <a:pt x="244598" y="143283"/>
                    </a:cubicBezTo>
                    <a:cubicBezTo>
                      <a:pt x="244598" y="143283"/>
                      <a:pt x="245919" y="143283"/>
                      <a:pt x="245919" y="143283"/>
                    </a:cubicBezTo>
                    <a:cubicBezTo>
                      <a:pt x="247239" y="143283"/>
                      <a:pt x="247239" y="143283"/>
                      <a:pt x="248559" y="143283"/>
                    </a:cubicBezTo>
                    <a:cubicBezTo>
                      <a:pt x="252520" y="143283"/>
                      <a:pt x="256482" y="143283"/>
                      <a:pt x="260443" y="140652"/>
                    </a:cubicBezTo>
                    <a:cubicBezTo>
                      <a:pt x="260443" y="143283"/>
                      <a:pt x="260443" y="145914"/>
                      <a:pt x="259122" y="147229"/>
                    </a:cubicBezTo>
                    <a:cubicBezTo>
                      <a:pt x="259122" y="148544"/>
                      <a:pt x="259122" y="149860"/>
                      <a:pt x="257802" y="151175"/>
                    </a:cubicBezTo>
                    <a:cubicBezTo>
                      <a:pt x="257802" y="153806"/>
                      <a:pt x="256482" y="156437"/>
                      <a:pt x="255161" y="159067"/>
                    </a:cubicBezTo>
                    <a:cubicBezTo>
                      <a:pt x="255161" y="160383"/>
                      <a:pt x="253841" y="160383"/>
                      <a:pt x="253841" y="161698"/>
                    </a:cubicBezTo>
                    <a:cubicBezTo>
                      <a:pt x="240637" y="168275"/>
                      <a:pt x="228754" y="176167"/>
                      <a:pt x="232715" y="190636"/>
                    </a:cubicBezTo>
                    <a:cubicBezTo>
                      <a:pt x="232715" y="190636"/>
                      <a:pt x="234035" y="191951"/>
                      <a:pt x="234035" y="191951"/>
                    </a:cubicBezTo>
                    <a:cubicBezTo>
                      <a:pt x="234035" y="199843"/>
                      <a:pt x="232715" y="206420"/>
                      <a:pt x="228754" y="212997"/>
                    </a:cubicBezTo>
                    <a:cubicBezTo>
                      <a:pt x="228754" y="214312"/>
                      <a:pt x="227433" y="215628"/>
                      <a:pt x="227433" y="215628"/>
                    </a:cubicBezTo>
                    <a:cubicBezTo>
                      <a:pt x="222152" y="222204"/>
                      <a:pt x="219511" y="228781"/>
                      <a:pt x="218191" y="235358"/>
                    </a:cubicBezTo>
                    <a:cubicBezTo>
                      <a:pt x="218191" y="236673"/>
                      <a:pt x="214230" y="236673"/>
                      <a:pt x="212909" y="239304"/>
                    </a:cubicBezTo>
                    <a:cubicBezTo>
                      <a:pt x="212909" y="239304"/>
                      <a:pt x="212909" y="240619"/>
                      <a:pt x="211589" y="241935"/>
                    </a:cubicBezTo>
                    <a:cubicBezTo>
                      <a:pt x="211589" y="243250"/>
                      <a:pt x="210268" y="245881"/>
                      <a:pt x="210268" y="245881"/>
                    </a:cubicBezTo>
                    <a:cubicBezTo>
                      <a:pt x="208948" y="247196"/>
                      <a:pt x="207628" y="248512"/>
                      <a:pt x="207628" y="248512"/>
                    </a:cubicBezTo>
                    <a:cubicBezTo>
                      <a:pt x="206307" y="249827"/>
                      <a:pt x="204987" y="251142"/>
                      <a:pt x="203667" y="253773"/>
                    </a:cubicBezTo>
                    <a:cubicBezTo>
                      <a:pt x="199705" y="255088"/>
                      <a:pt x="195744" y="256404"/>
                      <a:pt x="191783" y="259034"/>
                    </a:cubicBezTo>
                    <a:cubicBezTo>
                      <a:pt x="189142" y="259034"/>
                      <a:pt x="185181" y="259034"/>
                      <a:pt x="185181" y="259034"/>
                    </a:cubicBezTo>
                    <a:cubicBezTo>
                      <a:pt x="185181" y="260350"/>
                      <a:pt x="185181" y="260350"/>
                      <a:pt x="183861" y="260350"/>
                    </a:cubicBezTo>
                    <a:cubicBezTo>
                      <a:pt x="183861" y="260350"/>
                      <a:pt x="183861" y="260350"/>
                      <a:pt x="183861" y="261665"/>
                    </a:cubicBezTo>
                    <a:cubicBezTo>
                      <a:pt x="182540" y="261665"/>
                      <a:pt x="182540" y="261665"/>
                      <a:pt x="181220" y="261665"/>
                    </a:cubicBezTo>
                    <a:cubicBezTo>
                      <a:pt x="179899" y="261665"/>
                      <a:pt x="178579" y="260350"/>
                      <a:pt x="178579" y="260350"/>
                    </a:cubicBezTo>
                    <a:cubicBezTo>
                      <a:pt x="178579" y="260350"/>
                      <a:pt x="177259" y="260350"/>
                      <a:pt x="177259" y="259034"/>
                    </a:cubicBezTo>
                    <a:cubicBezTo>
                      <a:pt x="177259" y="259034"/>
                      <a:pt x="175938" y="257719"/>
                      <a:pt x="175938" y="257719"/>
                    </a:cubicBezTo>
                    <a:cubicBezTo>
                      <a:pt x="175938" y="257719"/>
                      <a:pt x="175938" y="256404"/>
                      <a:pt x="175938" y="256404"/>
                    </a:cubicBezTo>
                    <a:cubicBezTo>
                      <a:pt x="175938" y="256404"/>
                      <a:pt x="175938" y="256404"/>
                      <a:pt x="175938" y="255088"/>
                    </a:cubicBezTo>
                    <a:cubicBezTo>
                      <a:pt x="175938" y="255088"/>
                      <a:pt x="175938" y="255088"/>
                      <a:pt x="175938" y="253773"/>
                    </a:cubicBezTo>
                    <a:cubicBezTo>
                      <a:pt x="175938" y="252458"/>
                      <a:pt x="175938" y="251142"/>
                      <a:pt x="174618" y="251142"/>
                    </a:cubicBezTo>
                    <a:cubicBezTo>
                      <a:pt x="174618" y="249827"/>
                      <a:pt x="173298" y="248512"/>
                      <a:pt x="173298" y="248512"/>
                    </a:cubicBezTo>
                    <a:cubicBezTo>
                      <a:pt x="171977" y="247196"/>
                      <a:pt x="171977" y="245881"/>
                      <a:pt x="171977" y="245881"/>
                    </a:cubicBezTo>
                    <a:cubicBezTo>
                      <a:pt x="171977" y="245881"/>
                      <a:pt x="171977" y="245881"/>
                      <a:pt x="170657" y="245881"/>
                    </a:cubicBezTo>
                    <a:cubicBezTo>
                      <a:pt x="170657" y="245881"/>
                      <a:pt x="170657" y="244565"/>
                      <a:pt x="170657" y="244565"/>
                    </a:cubicBezTo>
                    <a:cubicBezTo>
                      <a:pt x="170657" y="244565"/>
                      <a:pt x="169336" y="243250"/>
                      <a:pt x="169336" y="243250"/>
                    </a:cubicBezTo>
                    <a:cubicBezTo>
                      <a:pt x="169336" y="243250"/>
                      <a:pt x="169336" y="243250"/>
                      <a:pt x="169336" y="241935"/>
                    </a:cubicBezTo>
                    <a:cubicBezTo>
                      <a:pt x="168016" y="234043"/>
                      <a:pt x="162735" y="226150"/>
                      <a:pt x="160094" y="219574"/>
                    </a:cubicBezTo>
                    <a:cubicBezTo>
                      <a:pt x="158773" y="214312"/>
                      <a:pt x="161414" y="209051"/>
                      <a:pt x="164055" y="205105"/>
                    </a:cubicBezTo>
                    <a:cubicBezTo>
                      <a:pt x="165375" y="203789"/>
                      <a:pt x="165375" y="203789"/>
                      <a:pt x="165375" y="202474"/>
                    </a:cubicBezTo>
                    <a:cubicBezTo>
                      <a:pt x="165375" y="201159"/>
                      <a:pt x="165375" y="199843"/>
                      <a:pt x="165375" y="198528"/>
                    </a:cubicBezTo>
                    <a:cubicBezTo>
                      <a:pt x="164055" y="198528"/>
                      <a:pt x="164055" y="195897"/>
                      <a:pt x="164055" y="194582"/>
                    </a:cubicBezTo>
                    <a:cubicBezTo>
                      <a:pt x="162735" y="191951"/>
                      <a:pt x="161414" y="188005"/>
                      <a:pt x="160094" y="185374"/>
                    </a:cubicBezTo>
                    <a:cubicBezTo>
                      <a:pt x="160094" y="185374"/>
                      <a:pt x="158773" y="184059"/>
                      <a:pt x="157453" y="182744"/>
                    </a:cubicBezTo>
                    <a:cubicBezTo>
                      <a:pt x="157453" y="181428"/>
                      <a:pt x="156133" y="181428"/>
                      <a:pt x="156133" y="180113"/>
                    </a:cubicBezTo>
                    <a:cubicBezTo>
                      <a:pt x="150851" y="176167"/>
                      <a:pt x="154812" y="169590"/>
                      <a:pt x="152172" y="164329"/>
                    </a:cubicBezTo>
                    <a:cubicBezTo>
                      <a:pt x="150851" y="161698"/>
                      <a:pt x="149531" y="160383"/>
                      <a:pt x="148210" y="160383"/>
                    </a:cubicBezTo>
                    <a:cubicBezTo>
                      <a:pt x="145570" y="160383"/>
                      <a:pt x="144249" y="160383"/>
                      <a:pt x="144249" y="160383"/>
                    </a:cubicBezTo>
                    <a:cubicBezTo>
                      <a:pt x="142929" y="160383"/>
                      <a:pt x="142929" y="159067"/>
                      <a:pt x="142929" y="159067"/>
                    </a:cubicBezTo>
                    <a:cubicBezTo>
                      <a:pt x="142929" y="159067"/>
                      <a:pt x="142929" y="157752"/>
                      <a:pt x="141609" y="157752"/>
                    </a:cubicBezTo>
                    <a:cubicBezTo>
                      <a:pt x="141609" y="157752"/>
                      <a:pt x="141609" y="156437"/>
                      <a:pt x="141609" y="156437"/>
                    </a:cubicBezTo>
                    <a:cubicBezTo>
                      <a:pt x="141609" y="156437"/>
                      <a:pt x="138968" y="156437"/>
                      <a:pt x="136327" y="155121"/>
                    </a:cubicBezTo>
                    <a:cubicBezTo>
                      <a:pt x="136327" y="156437"/>
                      <a:pt x="135007" y="156437"/>
                      <a:pt x="133686" y="156437"/>
                    </a:cubicBezTo>
                    <a:cubicBezTo>
                      <a:pt x="132366" y="156437"/>
                      <a:pt x="132366" y="156437"/>
                      <a:pt x="131046" y="156437"/>
                    </a:cubicBezTo>
                    <a:cubicBezTo>
                      <a:pt x="117842" y="163013"/>
                      <a:pt x="98036" y="164329"/>
                      <a:pt x="92755" y="145914"/>
                    </a:cubicBezTo>
                    <a:cubicBezTo>
                      <a:pt x="92755" y="145914"/>
                      <a:pt x="91434" y="144598"/>
                      <a:pt x="91434" y="143283"/>
                    </a:cubicBezTo>
                    <a:cubicBezTo>
                      <a:pt x="90114" y="141968"/>
                      <a:pt x="90114" y="140652"/>
                      <a:pt x="88794" y="140652"/>
                    </a:cubicBezTo>
                    <a:cubicBezTo>
                      <a:pt x="88794" y="140652"/>
                      <a:pt x="88794" y="140652"/>
                      <a:pt x="88794" y="139337"/>
                    </a:cubicBezTo>
                    <a:cubicBezTo>
                      <a:pt x="87473" y="139337"/>
                      <a:pt x="87473" y="139337"/>
                      <a:pt x="87473" y="139337"/>
                    </a:cubicBezTo>
                    <a:cubicBezTo>
                      <a:pt x="87473" y="138022"/>
                      <a:pt x="87473" y="138022"/>
                      <a:pt x="88794" y="136706"/>
                    </a:cubicBezTo>
                    <a:cubicBezTo>
                      <a:pt x="88794" y="136706"/>
                      <a:pt x="88794" y="135391"/>
                      <a:pt x="88794" y="134075"/>
                    </a:cubicBezTo>
                    <a:cubicBezTo>
                      <a:pt x="88794" y="134075"/>
                      <a:pt x="88794" y="132760"/>
                      <a:pt x="88794" y="132760"/>
                    </a:cubicBezTo>
                    <a:cubicBezTo>
                      <a:pt x="88794" y="132760"/>
                      <a:pt x="88794" y="131445"/>
                      <a:pt x="88794" y="131445"/>
                    </a:cubicBezTo>
                    <a:cubicBezTo>
                      <a:pt x="91434" y="120922"/>
                      <a:pt x="94075" y="110399"/>
                      <a:pt x="101997" y="103822"/>
                    </a:cubicBezTo>
                    <a:cubicBezTo>
                      <a:pt x="103318" y="102507"/>
                      <a:pt x="104638" y="102507"/>
                      <a:pt x="105958" y="101192"/>
                    </a:cubicBezTo>
                    <a:cubicBezTo>
                      <a:pt x="108599" y="99876"/>
                      <a:pt x="111240" y="98561"/>
                      <a:pt x="113881" y="95930"/>
                    </a:cubicBezTo>
                    <a:cubicBezTo>
                      <a:pt x="115201" y="94615"/>
                      <a:pt x="115201" y="94615"/>
                      <a:pt x="115201" y="93299"/>
                    </a:cubicBezTo>
                    <a:cubicBezTo>
                      <a:pt x="117842" y="89353"/>
                      <a:pt x="120483" y="84092"/>
                      <a:pt x="125764" y="84092"/>
                    </a:cubicBezTo>
                    <a:cubicBezTo>
                      <a:pt x="132366" y="84092"/>
                      <a:pt x="137647" y="84092"/>
                      <a:pt x="144249" y="81461"/>
                    </a:cubicBezTo>
                    <a:cubicBezTo>
                      <a:pt x="145570" y="81461"/>
                      <a:pt x="146890" y="81461"/>
                      <a:pt x="148210" y="81461"/>
                    </a:cubicBezTo>
                    <a:cubicBezTo>
                      <a:pt x="152172" y="80146"/>
                      <a:pt x="157453" y="81461"/>
                      <a:pt x="161414" y="82777"/>
                    </a:cubicBezTo>
                    <a:cubicBezTo>
                      <a:pt x="158773" y="88038"/>
                      <a:pt x="164055" y="91984"/>
                      <a:pt x="168016" y="91984"/>
                    </a:cubicBezTo>
                    <a:cubicBezTo>
                      <a:pt x="169336" y="91984"/>
                      <a:pt x="170657" y="91984"/>
                      <a:pt x="170657" y="91984"/>
                    </a:cubicBezTo>
                    <a:cubicBezTo>
                      <a:pt x="171977" y="93299"/>
                      <a:pt x="173298" y="93299"/>
                      <a:pt x="174618" y="93299"/>
                    </a:cubicBezTo>
                    <a:cubicBezTo>
                      <a:pt x="174618" y="93299"/>
                      <a:pt x="175938" y="94615"/>
                      <a:pt x="175938" y="94615"/>
                    </a:cubicBezTo>
                    <a:cubicBezTo>
                      <a:pt x="177259" y="95930"/>
                      <a:pt x="178579" y="95930"/>
                      <a:pt x="179899" y="95930"/>
                    </a:cubicBezTo>
                    <a:cubicBezTo>
                      <a:pt x="179899" y="94615"/>
                      <a:pt x="179899" y="94615"/>
                      <a:pt x="179899" y="94615"/>
                    </a:cubicBezTo>
                    <a:cubicBezTo>
                      <a:pt x="179899" y="93299"/>
                      <a:pt x="179899" y="93299"/>
                      <a:pt x="179899" y="91984"/>
                    </a:cubicBezTo>
                    <a:cubicBezTo>
                      <a:pt x="181220" y="91984"/>
                      <a:pt x="181220" y="90669"/>
                      <a:pt x="181220" y="90669"/>
                    </a:cubicBezTo>
                    <a:cubicBezTo>
                      <a:pt x="182540" y="90669"/>
                      <a:pt x="183861" y="90669"/>
                      <a:pt x="183861" y="90669"/>
                    </a:cubicBezTo>
                    <a:cubicBezTo>
                      <a:pt x="185181" y="90669"/>
                      <a:pt x="186501" y="90669"/>
                      <a:pt x="186501" y="90669"/>
                    </a:cubicBezTo>
                    <a:cubicBezTo>
                      <a:pt x="190463" y="91984"/>
                      <a:pt x="194424" y="93299"/>
                      <a:pt x="198385" y="94615"/>
                    </a:cubicBezTo>
                    <a:cubicBezTo>
                      <a:pt x="206307" y="95930"/>
                      <a:pt x="218191" y="89353"/>
                      <a:pt x="211589" y="84092"/>
                    </a:cubicBezTo>
                    <a:cubicBezTo>
                      <a:pt x="206307" y="80146"/>
                      <a:pt x="193104" y="85407"/>
                      <a:pt x="189142" y="74884"/>
                    </a:cubicBezTo>
                    <a:cubicBezTo>
                      <a:pt x="189142" y="74884"/>
                      <a:pt x="187822" y="73569"/>
                      <a:pt x="187822" y="76200"/>
                    </a:cubicBezTo>
                    <a:cubicBezTo>
                      <a:pt x="186501" y="77515"/>
                      <a:pt x="187822" y="77515"/>
                      <a:pt x="187822" y="78830"/>
                    </a:cubicBezTo>
                    <a:cubicBezTo>
                      <a:pt x="189142" y="80146"/>
                      <a:pt x="189142" y="80146"/>
                      <a:pt x="186501" y="82777"/>
                    </a:cubicBezTo>
                    <a:cubicBezTo>
                      <a:pt x="185181" y="82777"/>
                      <a:pt x="183861" y="82777"/>
                      <a:pt x="183861" y="81461"/>
                    </a:cubicBezTo>
                    <a:cubicBezTo>
                      <a:pt x="178579" y="73569"/>
                      <a:pt x="171977" y="70938"/>
                      <a:pt x="165375" y="65677"/>
                    </a:cubicBezTo>
                    <a:cubicBezTo>
                      <a:pt x="165375" y="72254"/>
                      <a:pt x="175938" y="76200"/>
                      <a:pt x="178579" y="81461"/>
                    </a:cubicBezTo>
                    <a:cubicBezTo>
                      <a:pt x="175938" y="78830"/>
                      <a:pt x="173298" y="81461"/>
                      <a:pt x="173298" y="82777"/>
                    </a:cubicBezTo>
                    <a:cubicBezTo>
                      <a:pt x="170657" y="77515"/>
                      <a:pt x="164055" y="72254"/>
                      <a:pt x="158773" y="68308"/>
                    </a:cubicBezTo>
                    <a:cubicBezTo>
                      <a:pt x="157453" y="68308"/>
                      <a:pt x="157453" y="68308"/>
                      <a:pt x="156133" y="68308"/>
                    </a:cubicBezTo>
                    <a:cubicBezTo>
                      <a:pt x="154812" y="68308"/>
                      <a:pt x="153492" y="68308"/>
                      <a:pt x="152172" y="69623"/>
                    </a:cubicBezTo>
                    <a:cubicBezTo>
                      <a:pt x="150851" y="69623"/>
                      <a:pt x="149531" y="69623"/>
                      <a:pt x="148210" y="70938"/>
                    </a:cubicBezTo>
                    <a:cubicBezTo>
                      <a:pt x="146890" y="72254"/>
                      <a:pt x="146890" y="72254"/>
                      <a:pt x="145570" y="73569"/>
                    </a:cubicBezTo>
                    <a:cubicBezTo>
                      <a:pt x="144249" y="73569"/>
                      <a:pt x="144249" y="74884"/>
                      <a:pt x="142929" y="74884"/>
                    </a:cubicBezTo>
                    <a:cubicBezTo>
                      <a:pt x="140288" y="76200"/>
                      <a:pt x="138968" y="78830"/>
                      <a:pt x="137647" y="78830"/>
                    </a:cubicBezTo>
                    <a:cubicBezTo>
                      <a:pt x="131046" y="82777"/>
                      <a:pt x="124444" y="82777"/>
                      <a:pt x="119162" y="78830"/>
                    </a:cubicBezTo>
                    <a:cubicBezTo>
                      <a:pt x="117842" y="77515"/>
                      <a:pt x="119162" y="74884"/>
                      <a:pt x="119162" y="73569"/>
                    </a:cubicBezTo>
                    <a:cubicBezTo>
                      <a:pt x="120483" y="63046"/>
                      <a:pt x="131046" y="65677"/>
                      <a:pt x="138968" y="66992"/>
                    </a:cubicBezTo>
                    <a:cubicBezTo>
                      <a:pt x="141609" y="68308"/>
                      <a:pt x="141609" y="63046"/>
                      <a:pt x="138968" y="60415"/>
                    </a:cubicBezTo>
                    <a:cubicBezTo>
                      <a:pt x="140288" y="60415"/>
                      <a:pt x="141609" y="60415"/>
                      <a:pt x="142929" y="60415"/>
                    </a:cubicBezTo>
                    <a:cubicBezTo>
                      <a:pt x="148210" y="57785"/>
                      <a:pt x="153492" y="55154"/>
                      <a:pt x="158773" y="52523"/>
                    </a:cubicBezTo>
                    <a:cubicBezTo>
                      <a:pt x="158773" y="52523"/>
                      <a:pt x="160094" y="52523"/>
                      <a:pt x="161414" y="52523"/>
                    </a:cubicBezTo>
                    <a:cubicBezTo>
                      <a:pt x="161414" y="51208"/>
                      <a:pt x="161414" y="47262"/>
                      <a:pt x="164055" y="47262"/>
                    </a:cubicBezTo>
                    <a:cubicBezTo>
                      <a:pt x="164055" y="47262"/>
                      <a:pt x="164055" y="47262"/>
                      <a:pt x="164055" y="49893"/>
                    </a:cubicBezTo>
                    <a:cubicBezTo>
                      <a:pt x="165375" y="49893"/>
                      <a:pt x="165375" y="49893"/>
                      <a:pt x="165375" y="51208"/>
                    </a:cubicBezTo>
                    <a:cubicBezTo>
                      <a:pt x="165375" y="52523"/>
                      <a:pt x="164055" y="51208"/>
                      <a:pt x="164055" y="51208"/>
                    </a:cubicBezTo>
                    <a:cubicBezTo>
                      <a:pt x="168016" y="53839"/>
                      <a:pt x="175938" y="52523"/>
                      <a:pt x="177259" y="45947"/>
                    </a:cubicBezTo>
                    <a:cubicBezTo>
                      <a:pt x="177259" y="45947"/>
                      <a:pt x="178579" y="45947"/>
                      <a:pt x="178579" y="47262"/>
                    </a:cubicBezTo>
                    <a:cubicBezTo>
                      <a:pt x="178579" y="45947"/>
                      <a:pt x="178579" y="43316"/>
                      <a:pt x="179899" y="43316"/>
                    </a:cubicBezTo>
                    <a:cubicBezTo>
                      <a:pt x="181220" y="43316"/>
                      <a:pt x="182540" y="43316"/>
                      <a:pt x="183861" y="42000"/>
                    </a:cubicBezTo>
                    <a:cubicBezTo>
                      <a:pt x="183861" y="42000"/>
                      <a:pt x="185181" y="42000"/>
                      <a:pt x="185181" y="40685"/>
                    </a:cubicBezTo>
                    <a:cubicBezTo>
                      <a:pt x="183861" y="40685"/>
                      <a:pt x="182540" y="42000"/>
                      <a:pt x="181220" y="42000"/>
                    </a:cubicBezTo>
                    <a:cubicBezTo>
                      <a:pt x="179899" y="43316"/>
                      <a:pt x="178579" y="43316"/>
                      <a:pt x="177259" y="43316"/>
                    </a:cubicBezTo>
                    <a:cubicBezTo>
                      <a:pt x="175938" y="42000"/>
                      <a:pt x="175938" y="39370"/>
                      <a:pt x="178579" y="39370"/>
                    </a:cubicBezTo>
                    <a:cubicBezTo>
                      <a:pt x="177259" y="39370"/>
                      <a:pt x="175938" y="39370"/>
                      <a:pt x="174618" y="40685"/>
                    </a:cubicBezTo>
                    <a:cubicBezTo>
                      <a:pt x="173298" y="42000"/>
                      <a:pt x="173298" y="43316"/>
                      <a:pt x="171977" y="43316"/>
                    </a:cubicBezTo>
                    <a:cubicBezTo>
                      <a:pt x="174618" y="45947"/>
                      <a:pt x="171977" y="51208"/>
                      <a:pt x="168016" y="51208"/>
                    </a:cubicBezTo>
                    <a:cubicBezTo>
                      <a:pt x="166696" y="49893"/>
                      <a:pt x="166696" y="49893"/>
                      <a:pt x="165375" y="48577"/>
                    </a:cubicBezTo>
                    <a:cubicBezTo>
                      <a:pt x="165375" y="48577"/>
                      <a:pt x="164055" y="47262"/>
                      <a:pt x="164055" y="47262"/>
                    </a:cubicBezTo>
                    <a:cubicBezTo>
                      <a:pt x="162735" y="47262"/>
                      <a:pt x="161414" y="45947"/>
                      <a:pt x="160094" y="45947"/>
                    </a:cubicBezTo>
                    <a:cubicBezTo>
                      <a:pt x="158773" y="44631"/>
                      <a:pt x="162735" y="42000"/>
                      <a:pt x="165375" y="40685"/>
                    </a:cubicBezTo>
                    <a:cubicBezTo>
                      <a:pt x="166696" y="40685"/>
                      <a:pt x="166696" y="39370"/>
                      <a:pt x="168016" y="39370"/>
                    </a:cubicBezTo>
                    <a:cubicBezTo>
                      <a:pt x="169336" y="39370"/>
                      <a:pt x="169336" y="38054"/>
                      <a:pt x="170657" y="38054"/>
                    </a:cubicBezTo>
                    <a:cubicBezTo>
                      <a:pt x="177259" y="36739"/>
                      <a:pt x="181220" y="35424"/>
                      <a:pt x="187822" y="35424"/>
                    </a:cubicBezTo>
                    <a:cubicBezTo>
                      <a:pt x="186501" y="36739"/>
                      <a:pt x="185181" y="35424"/>
                      <a:pt x="183861" y="36739"/>
                    </a:cubicBezTo>
                    <a:lnTo>
                      <a:pt x="187822" y="36739"/>
                    </a:lnTo>
                    <a:cubicBezTo>
                      <a:pt x="187822" y="36739"/>
                      <a:pt x="187822" y="36739"/>
                      <a:pt x="190463" y="34108"/>
                    </a:cubicBezTo>
                    <a:cubicBezTo>
                      <a:pt x="190463" y="34108"/>
                      <a:pt x="190463" y="34108"/>
                      <a:pt x="187822" y="34108"/>
                    </a:cubicBezTo>
                    <a:cubicBezTo>
                      <a:pt x="189142" y="34108"/>
                      <a:pt x="190463" y="32793"/>
                      <a:pt x="190463" y="32793"/>
                    </a:cubicBezTo>
                    <a:cubicBezTo>
                      <a:pt x="189142" y="32793"/>
                      <a:pt x="189142" y="32793"/>
                      <a:pt x="187822" y="32793"/>
                    </a:cubicBezTo>
                    <a:lnTo>
                      <a:pt x="189915" y="31750"/>
                    </a:lnTo>
                    <a:lnTo>
                      <a:pt x="190463" y="31477"/>
                    </a:lnTo>
                    <a:cubicBezTo>
                      <a:pt x="183861" y="30162"/>
                      <a:pt x="177259" y="30162"/>
                      <a:pt x="169336" y="30162"/>
                    </a:cubicBezTo>
                    <a:close/>
                    <a:moveTo>
                      <a:pt x="169069" y="0"/>
                    </a:moveTo>
                    <a:cubicBezTo>
                      <a:pt x="262443" y="0"/>
                      <a:pt x="338138" y="75339"/>
                      <a:pt x="338138" y="168275"/>
                    </a:cubicBezTo>
                    <a:cubicBezTo>
                      <a:pt x="338138" y="261211"/>
                      <a:pt x="262443" y="336550"/>
                      <a:pt x="169069" y="336550"/>
                    </a:cubicBezTo>
                    <a:cubicBezTo>
                      <a:pt x="75695" y="336550"/>
                      <a:pt x="0" y="261211"/>
                      <a:pt x="0" y="168275"/>
                    </a:cubicBezTo>
                    <a:cubicBezTo>
                      <a:pt x="0" y="75339"/>
                      <a:pt x="75695" y="0"/>
                      <a:pt x="16906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8565" fontAlgn="base">
                  <a:spcBef>
                    <a:spcPct val="0"/>
                  </a:spcBef>
                  <a:spcAft>
                    <a:spcPct val="0"/>
                  </a:spcAft>
                </a:pPr>
                <a:endParaRPr sz="1350" dirty="0">
                  <a:solidFill>
                    <a:srgbClr val="000000">
                      <a:lumMod val="65000"/>
                      <a:lumOff val="35000"/>
                    </a:srgbClr>
                  </a:solidFill>
                  <a:ea typeface="方正黑体简体" panose="02010601030101010101" pitchFamily="2" charset="-122"/>
                  <a:cs typeface="+mn-lt"/>
                  <a:sym typeface="+mn-lt"/>
                </a:endParaRPr>
              </a:p>
            </p:txBody>
          </p:sp>
        </p:grpSp>
        <p:sp>
          <p:nvSpPr>
            <p:cNvPr id="128" name="矩形 127"/>
            <p:cNvSpPr/>
            <p:nvPr/>
          </p:nvSpPr>
          <p:spPr>
            <a:xfrm>
              <a:off x="8048626" y="4282401"/>
              <a:ext cx="2873210" cy="86069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l" defTabSz="456565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flip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4" grpId="0"/>
      <p:bldP spid="70" grpId="0"/>
      <p:bldP spid="86" grpId="0"/>
      <p:bldP spid="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7999" cy="1219200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349826" y="1642427"/>
            <a:ext cx="10972800" cy="5453537"/>
            <a:chOff x="1545003" y="1476373"/>
            <a:chExt cx="7206719" cy="4274185"/>
          </a:xfrm>
        </p:grpSpPr>
        <p:pic>
          <p:nvPicPr>
            <p:cNvPr id="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4578972" y="1577808"/>
              <a:ext cx="1138781" cy="72067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矩形 6"/>
            <p:cNvSpPr/>
            <p:nvPr/>
          </p:nvSpPr>
          <p:spPr>
            <a:xfrm>
              <a:off x="1563066" y="1476373"/>
              <a:ext cx="7104662" cy="3135404"/>
            </a:xfrm>
            <a:prstGeom prst="rect">
              <a:avLst/>
            </a:prstGeom>
            <a:solidFill>
              <a:srgbClr val="FFFFFF">
                <a:alpha val="81000"/>
              </a:srgbClr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75" dirty="0"/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3828599" y="3237638"/>
            <a:ext cx="52590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/>
              <a:t>活动前期准备</a:t>
            </a:r>
            <a:endParaRPr lang="zh-CN" altLang="en-US" sz="5400" b="1" dirty="0"/>
          </a:p>
        </p:txBody>
      </p:sp>
      <p:sp>
        <p:nvSpPr>
          <p:cNvPr id="35" name="文本框 34"/>
          <p:cNvSpPr txBox="1"/>
          <p:nvPr/>
        </p:nvSpPr>
        <p:spPr>
          <a:xfrm>
            <a:off x="1374592" y="1953908"/>
            <a:ext cx="3706203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haroni" panose="02010803020104030203" pitchFamily="2" charset="-79"/>
              </a:rPr>
              <a:t>PART </a:t>
            </a:r>
            <a:br>
              <a:rPr lang="en-US" altLang="zh-CN" sz="7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haroni" panose="02010803020104030203" pitchFamily="2" charset="-79"/>
              </a:rPr>
            </a:br>
            <a:r>
              <a:rPr lang="en-US" altLang="zh-CN" sz="7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haroni" panose="02010803020104030203" pitchFamily="2" charset="-79"/>
              </a:rPr>
              <a:t>TWO</a:t>
            </a:r>
            <a:endParaRPr lang="zh-CN" altLang="en-US" sz="72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Aharoni" panose="02010803020104030203" pitchFamily="2" charset="-79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442994" y="4146425"/>
            <a:ext cx="5485573" cy="627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</a:rPr>
              <a:t>请在此处添加具体内容，文字尽量言简意赅，简单说明即可，不必过于繁琐，注意版面美观度。请在此处添加具体内容，文字尽量言简意赅，简单说明即可。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ea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7999" cy="1219200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33998" y="234677"/>
            <a:ext cx="11881169" cy="7982858"/>
            <a:chOff x="1545003" y="-27631"/>
            <a:chExt cx="7206719" cy="5778189"/>
          </a:xfrm>
        </p:grpSpPr>
        <p:pic>
          <p:nvPicPr>
            <p:cNvPr id="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4578972" y="1577808"/>
              <a:ext cx="1138781" cy="72067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矩形 6"/>
            <p:cNvSpPr/>
            <p:nvPr/>
          </p:nvSpPr>
          <p:spPr>
            <a:xfrm>
              <a:off x="1563066" y="-27631"/>
              <a:ext cx="7104662" cy="4639408"/>
            </a:xfrm>
            <a:prstGeom prst="rect">
              <a:avLst/>
            </a:prstGeom>
            <a:solidFill>
              <a:srgbClr val="FFFFFF">
                <a:alpha val="81000"/>
              </a:srgbClr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75" dirty="0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02135" y="400879"/>
            <a:ext cx="425695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haroni" panose="02010803020104030203" pitchFamily="2" charset="-79"/>
              </a:rPr>
              <a:t>PART TWO </a:t>
            </a:r>
            <a:r>
              <a:rPr lang="zh-CN" altLang="en-US" sz="2400" b="1" dirty="0"/>
              <a:t>活动前期准备</a:t>
            </a:r>
            <a:endParaRPr lang="en-US" altLang="zh-CN" sz="2400" b="1" dirty="0"/>
          </a:p>
        </p:txBody>
      </p:sp>
      <p:sp>
        <p:nvSpPr>
          <p:cNvPr id="2" name="Freeform 5"/>
          <p:cNvSpPr/>
          <p:nvPr/>
        </p:nvSpPr>
        <p:spPr bwMode="auto">
          <a:xfrm>
            <a:off x="4533641" y="4591691"/>
            <a:ext cx="679800" cy="502756"/>
          </a:xfrm>
          <a:custGeom>
            <a:avLst/>
            <a:gdLst>
              <a:gd name="T0" fmla="*/ 283 w 344"/>
              <a:gd name="T1" fmla="*/ 254 h 254"/>
              <a:gd name="T2" fmla="*/ 255 w 344"/>
              <a:gd name="T3" fmla="*/ 246 h 254"/>
              <a:gd name="T4" fmla="*/ 33 w 344"/>
              <a:gd name="T5" fmla="*/ 106 h 254"/>
              <a:gd name="T6" fmla="*/ 16 w 344"/>
              <a:gd name="T7" fmla="*/ 32 h 254"/>
              <a:gd name="T8" fmla="*/ 89 w 344"/>
              <a:gd name="T9" fmla="*/ 16 h 254"/>
              <a:gd name="T10" fmla="*/ 312 w 344"/>
              <a:gd name="T11" fmla="*/ 156 h 254"/>
              <a:gd name="T12" fmla="*/ 328 w 344"/>
              <a:gd name="T13" fmla="*/ 229 h 254"/>
              <a:gd name="T14" fmla="*/ 283 w 344"/>
              <a:gd name="T15" fmla="*/ 254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4" h="254">
                <a:moveTo>
                  <a:pt x="283" y="254"/>
                </a:moveTo>
                <a:cubicBezTo>
                  <a:pt x="274" y="254"/>
                  <a:pt x="264" y="251"/>
                  <a:pt x="255" y="246"/>
                </a:cubicBezTo>
                <a:cubicBezTo>
                  <a:pt x="33" y="106"/>
                  <a:pt x="33" y="106"/>
                  <a:pt x="33" y="106"/>
                </a:cubicBezTo>
                <a:cubicBezTo>
                  <a:pt x="8" y="90"/>
                  <a:pt x="0" y="57"/>
                  <a:pt x="16" y="32"/>
                </a:cubicBezTo>
                <a:cubicBezTo>
                  <a:pt x="31" y="8"/>
                  <a:pt x="64" y="0"/>
                  <a:pt x="89" y="16"/>
                </a:cubicBezTo>
                <a:cubicBezTo>
                  <a:pt x="312" y="156"/>
                  <a:pt x="312" y="156"/>
                  <a:pt x="312" y="156"/>
                </a:cubicBezTo>
                <a:cubicBezTo>
                  <a:pt x="337" y="171"/>
                  <a:pt x="344" y="204"/>
                  <a:pt x="328" y="229"/>
                </a:cubicBezTo>
                <a:cubicBezTo>
                  <a:pt x="318" y="245"/>
                  <a:pt x="301" y="254"/>
                  <a:pt x="283" y="254"/>
                </a:cubicBezTo>
                <a:close/>
              </a:path>
            </a:pathLst>
          </a:custGeom>
          <a:solidFill>
            <a:srgbClr val="FFA300"/>
          </a:solidFill>
          <a:ln>
            <a:noFill/>
          </a:ln>
        </p:spPr>
        <p:txBody>
          <a:bodyPr vert="horz" wrap="square" lIns="79405" tIns="39703" rIns="79405" bIns="39703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 S Chinese Regular" panose="020B0500000000000000" pitchFamily="34" charset="-122"/>
              <a:ea typeface="Noto Sans S Chinese Regular" panose="020B0500000000000000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Freeform 6"/>
          <p:cNvSpPr/>
          <p:nvPr/>
        </p:nvSpPr>
        <p:spPr bwMode="auto">
          <a:xfrm>
            <a:off x="4758353" y="3526028"/>
            <a:ext cx="739948" cy="324579"/>
          </a:xfrm>
          <a:custGeom>
            <a:avLst/>
            <a:gdLst>
              <a:gd name="T0" fmla="*/ 58 w 374"/>
              <a:gd name="T1" fmla="*/ 164 h 164"/>
              <a:gd name="T2" fmla="*/ 6 w 374"/>
              <a:gd name="T3" fmla="*/ 121 h 164"/>
              <a:gd name="T4" fmla="*/ 48 w 374"/>
              <a:gd name="T5" fmla="*/ 58 h 164"/>
              <a:gd name="T6" fmla="*/ 305 w 374"/>
              <a:gd name="T7" fmla="*/ 6 h 164"/>
              <a:gd name="T8" fmla="*/ 368 w 374"/>
              <a:gd name="T9" fmla="*/ 48 h 164"/>
              <a:gd name="T10" fmla="*/ 326 w 374"/>
              <a:gd name="T11" fmla="*/ 110 h 164"/>
              <a:gd name="T12" fmla="*/ 69 w 374"/>
              <a:gd name="T13" fmla="*/ 163 h 164"/>
              <a:gd name="T14" fmla="*/ 58 w 374"/>
              <a:gd name="T15" fmla="*/ 16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4" h="164">
                <a:moveTo>
                  <a:pt x="58" y="164"/>
                </a:moveTo>
                <a:cubicBezTo>
                  <a:pt x="33" y="164"/>
                  <a:pt x="11" y="146"/>
                  <a:pt x="6" y="121"/>
                </a:cubicBezTo>
                <a:cubicBezTo>
                  <a:pt x="0" y="92"/>
                  <a:pt x="19" y="64"/>
                  <a:pt x="48" y="58"/>
                </a:cubicBezTo>
                <a:cubicBezTo>
                  <a:pt x="305" y="6"/>
                  <a:pt x="305" y="6"/>
                  <a:pt x="305" y="6"/>
                </a:cubicBezTo>
                <a:cubicBezTo>
                  <a:pt x="334" y="0"/>
                  <a:pt x="362" y="19"/>
                  <a:pt x="368" y="48"/>
                </a:cubicBezTo>
                <a:cubicBezTo>
                  <a:pt x="374" y="76"/>
                  <a:pt x="355" y="104"/>
                  <a:pt x="326" y="110"/>
                </a:cubicBezTo>
                <a:cubicBezTo>
                  <a:pt x="69" y="163"/>
                  <a:pt x="69" y="163"/>
                  <a:pt x="69" y="163"/>
                </a:cubicBezTo>
                <a:cubicBezTo>
                  <a:pt x="65" y="163"/>
                  <a:pt x="62" y="164"/>
                  <a:pt x="58" y="164"/>
                </a:cubicBezTo>
                <a:close/>
              </a:path>
            </a:pathLst>
          </a:custGeom>
          <a:solidFill>
            <a:srgbClr val="FFA300"/>
          </a:solidFill>
          <a:ln>
            <a:noFill/>
          </a:ln>
        </p:spPr>
        <p:txBody>
          <a:bodyPr vert="horz" wrap="square" lIns="79405" tIns="39703" rIns="79405" bIns="39703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 S Chinese Regular" panose="020B0500000000000000" pitchFamily="34" charset="-122"/>
              <a:ea typeface="Noto Sans S Chinese Regular" panose="020B0500000000000000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237437" y="2285591"/>
            <a:ext cx="525455" cy="655967"/>
          </a:xfrm>
          <a:custGeom>
            <a:avLst/>
            <a:gdLst>
              <a:gd name="T0" fmla="*/ 60 w 266"/>
              <a:gd name="T1" fmla="*/ 332 h 332"/>
              <a:gd name="T2" fmla="*/ 31 w 266"/>
              <a:gd name="T3" fmla="*/ 324 h 332"/>
              <a:gd name="T4" fmla="*/ 16 w 266"/>
              <a:gd name="T5" fmla="*/ 250 h 332"/>
              <a:gd name="T6" fmla="*/ 161 w 266"/>
              <a:gd name="T7" fmla="*/ 31 h 332"/>
              <a:gd name="T8" fmla="*/ 235 w 266"/>
              <a:gd name="T9" fmla="*/ 16 h 332"/>
              <a:gd name="T10" fmla="*/ 250 w 266"/>
              <a:gd name="T11" fmla="*/ 90 h 332"/>
              <a:gd name="T12" fmla="*/ 105 w 266"/>
              <a:gd name="T13" fmla="*/ 309 h 332"/>
              <a:gd name="T14" fmla="*/ 60 w 266"/>
              <a:gd name="T15" fmla="*/ 332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6" h="332">
                <a:moveTo>
                  <a:pt x="60" y="332"/>
                </a:moveTo>
                <a:cubicBezTo>
                  <a:pt x="50" y="332"/>
                  <a:pt x="40" y="330"/>
                  <a:pt x="31" y="324"/>
                </a:cubicBezTo>
                <a:cubicBezTo>
                  <a:pt x="6" y="307"/>
                  <a:pt x="0" y="274"/>
                  <a:pt x="16" y="250"/>
                </a:cubicBezTo>
                <a:cubicBezTo>
                  <a:pt x="161" y="31"/>
                  <a:pt x="161" y="31"/>
                  <a:pt x="161" y="31"/>
                </a:cubicBezTo>
                <a:cubicBezTo>
                  <a:pt x="178" y="6"/>
                  <a:pt x="211" y="0"/>
                  <a:pt x="235" y="16"/>
                </a:cubicBezTo>
                <a:cubicBezTo>
                  <a:pt x="260" y="32"/>
                  <a:pt x="266" y="65"/>
                  <a:pt x="250" y="90"/>
                </a:cubicBezTo>
                <a:cubicBezTo>
                  <a:pt x="105" y="309"/>
                  <a:pt x="105" y="309"/>
                  <a:pt x="105" y="309"/>
                </a:cubicBezTo>
                <a:cubicBezTo>
                  <a:pt x="94" y="324"/>
                  <a:pt x="77" y="332"/>
                  <a:pt x="60" y="332"/>
                </a:cubicBezTo>
                <a:close/>
              </a:path>
            </a:pathLst>
          </a:custGeom>
          <a:solidFill>
            <a:srgbClr val="FFA300"/>
          </a:solidFill>
          <a:ln>
            <a:noFill/>
          </a:ln>
        </p:spPr>
        <p:txBody>
          <a:bodyPr vert="horz" wrap="square" lIns="79405" tIns="39703" rIns="79405" bIns="39703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 S Chinese Regular" panose="020B0500000000000000" pitchFamily="34" charset="-122"/>
              <a:ea typeface="Noto Sans S Chinese Regular" panose="020B0500000000000000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0" name="Freeform 8"/>
          <p:cNvSpPr/>
          <p:nvPr/>
        </p:nvSpPr>
        <p:spPr bwMode="auto">
          <a:xfrm>
            <a:off x="3296614" y="1905403"/>
            <a:ext cx="214495" cy="732004"/>
          </a:xfrm>
          <a:custGeom>
            <a:avLst/>
            <a:gdLst>
              <a:gd name="T0" fmla="*/ 56 w 109"/>
              <a:gd name="T1" fmla="*/ 370 h 370"/>
              <a:gd name="T2" fmla="*/ 2 w 109"/>
              <a:gd name="T3" fmla="*/ 317 h 370"/>
              <a:gd name="T4" fmla="*/ 0 w 109"/>
              <a:gd name="T5" fmla="*/ 54 h 370"/>
              <a:gd name="T6" fmla="*/ 53 w 109"/>
              <a:gd name="T7" fmla="*/ 0 h 370"/>
              <a:gd name="T8" fmla="*/ 106 w 109"/>
              <a:gd name="T9" fmla="*/ 53 h 370"/>
              <a:gd name="T10" fmla="*/ 109 w 109"/>
              <a:gd name="T11" fmla="*/ 316 h 370"/>
              <a:gd name="T12" fmla="*/ 56 w 109"/>
              <a:gd name="T13" fmla="*/ 370 h 370"/>
              <a:gd name="T14" fmla="*/ 56 w 109"/>
              <a:gd name="T15" fmla="*/ 370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9" h="370">
                <a:moveTo>
                  <a:pt x="56" y="370"/>
                </a:moveTo>
                <a:cubicBezTo>
                  <a:pt x="26" y="370"/>
                  <a:pt x="3" y="346"/>
                  <a:pt x="2" y="317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25"/>
                  <a:pt x="23" y="1"/>
                  <a:pt x="53" y="0"/>
                </a:cubicBezTo>
                <a:cubicBezTo>
                  <a:pt x="82" y="0"/>
                  <a:pt x="106" y="24"/>
                  <a:pt x="106" y="53"/>
                </a:cubicBezTo>
                <a:cubicBezTo>
                  <a:pt x="109" y="316"/>
                  <a:pt x="109" y="316"/>
                  <a:pt x="109" y="316"/>
                </a:cubicBezTo>
                <a:cubicBezTo>
                  <a:pt x="109" y="345"/>
                  <a:pt x="86" y="369"/>
                  <a:pt x="56" y="370"/>
                </a:cubicBezTo>
                <a:cubicBezTo>
                  <a:pt x="56" y="370"/>
                  <a:pt x="56" y="370"/>
                  <a:pt x="56" y="370"/>
                </a:cubicBezTo>
                <a:close/>
              </a:path>
            </a:pathLst>
          </a:custGeom>
          <a:solidFill>
            <a:srgbClr val="FFA300"/>
          </a:solidFill>
          <a:ln>
            <a:noFill/>
          </a:ln>
        </p:spPr>
        <p:txBody>
          <a:bodyPr vert="horz" wrap="square" lIns="79405" tIns="39703" rIns="79405" bIns="39703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 S Chinese Regular" panose="020B0500000000000000" pitchFamily="34" charset="-122"/>
              <a:ea typeface="Noto Sans S Chinese Regular" panose="020B0500000000000000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4" name="Freeform 9"/>
          <p:cNvSpPr/>
          <p:nvPr/>
        </p:nvSpPr>
        <p:spPr bwMode="auto">
          <a:xfrm>
            <a:off x="1546609" y="4588284"/>
            <a:ext cx="679800" cy="501621"/>
          </a:xfrm>
          <a:custGeom>
            <a:avLst/>
            <a:gdLst>
              <a:gd name="T0" fmla="*/ 61 w 344"/>
              <a:gd name="T1" fmla="*/ 254 h 254"/>
              <a:gd name="T2" fmla="*/ 16 w 344"/>
              <a:gd name="T3" fmla="*/ 229 h 254"/>
              <a:gd name="T4" fmla="*/ 32 w 344"/>
              <a:gd name="T5" fmla="*/ 156 h 254"/>
              <a:gd name="T6" fmla="*/ 255 w 344"/>
              <a:gd name="T7" fmla="*/ 16 h 254"/>
              <a:gd name="T8" fmla="*/ 328 w 344"/>
              <a:gd name="T9" fmla="*/ 33 h 254"/>
              <a:gd name="T10" fmla="*/ 311 w 344"/>
              <a:gd name="T11" fmla="*/ 106 h 254"/>
              <a:gd name="T12" fmla="*/ 89 w 344"/>
              <a:gd name="T13" fmla="*/ 246 h 254"/>
              <a:gd name="T14" fmla="*/ 61 w 344"/>
              <a:gd name="T15" fmla="*/ 254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4" h="254">
                <a:moveTo>
                  <a:pt x="61" y="254"/>
                </a:moveTo>
                <a:cubicBezTo>
                  <a:pt x="43" y="254"/>
                  <a:pt x="26" y="245"/>
                  <a:pt x="16" y="229"/>
                </a:cubicBezTo>
                <a:cubicBezTo>
                  <a:pt x="0" y="204"/>
                  <a:pt x="7" y="172"/>
                  <a:pt x="32" y="156"/>
                </a:cubicBezTo>
                <a:cubicBezTo>
                  <a:pt x="255" y="16"/>
                  <a:pt x="255" y="16"/>
                  <a:pt x="255" y="16"/>
                </a:cubicBezTo>
                <a:cubicBezTo>
                  <a:pt x="280" y="0"/>
                  <a:pt x="312" y="8"/>
                  <a:pt x="328" y="33"/>
                </a:cubicBezTo>
                <a:cubicBezTo>
                  <a:pt x="344" y="58"/>
                  <a:pt x="336" y="90"/>
                  <a:pt x="311" y="106"/>
                </a:cubicBezTo>
                <a:cubicBezTo>
                  <a:pt x="89" y="246"/>
                  <a:pt x="89" y="246"/>
                  <a:pt x="89" y="246"/>
                </a:cubicBezTo>
                <a:cubicBezTo>
                  <a:pt x="80" y="252"/>
                  <a:pt x="70" y="254"/>
                  <a:pt x="61" y="254"/>
                </a:cubicBezTo>
                <a:close/>
              </a:path>
            </a:pathLst>
          </a:custGeom>
          <a:solidFill>
            <a:srgbClr val="FFA300"/>
          </a:solidFill>
          <a:ln>
            <a:noFill/>
          </a:ln>
        </p:spPr>
        <p:txBody>
          <a:bodyPr vert="horz" wrap="square" lIns="79405" tIns="39703" rIns="79405" bIns="39703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 S Chinese Regular" panose="020B0500000000000000" pitchFamily="34" charset="-122"/>
              <a:ea typeface="Noto Sans S Chinese Regular" panose="020B0500000000000000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5" name="Freeform 10"/>
          <p:cNvSpPr/>
          <p:nvPr/>
        </p:nvSpPr>
        <p:spPr bwMode="auto">
          <a:xfrm>
            <a:off x="1261754" y="3524892"/>
            <a:ext cx="739948" cy="322309"/>
          </a:xfrm>
          <a:custGeom>
            <a:avLst/>
            <a:gdLst>
              <a:gd name="T0" fmla="*/ 316 w 374"/>
              <a:gd name="T1" fmla="*/ 163 h 163"/>
              <a:gd name="T2" fmla="*/ 305 w 374"/>
              <a:gd name="T3" fmla="*/ 162 h 163"/>
              <a:gd name="T4" fmla="*/ 48 w 374"/>
              <a:gd name="T5" fmla="*/ 110 h 163"/>
              <a:gd name="T6" fmla="*/ 6 w 374"/>
              <a:gd name="T7" fmla="*/ 47 h 163"/>
              <a:gd name="T8" fmla="*/ 69 w 374"/>
              <a:gd name="T9" fmla="*/ 5 h 163"/>
              <a:gd name="T10" fmla="*/ 326 w 374"/>
              <a:gd name="T11" fmla="*/ 58 h 163"/>
              <a:gd name="T12" fmla="*/ 368 w 374"/>
              <a:gd name="T13" fmla="*/ 120 h 163"/>
              <a:gd name="T14" fmla="*/ 316 w 374"/>
              <a:gd name="T15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4" h="163">
                <a:moveTo>
                  <a:pt x="316" y="163"/>
                </a:moveTo>
                <a:cubicBezTo>
                  <a:pt x="312" y="163"/>
                  <a:pt x="309" y="163"/>
                  <a:pt x="305" y="162"/>
                </a:cubicBezTo>
                <a:cubicBezTo>
                  <a:pt x="48" y="110"/>
                  <a:pt x="48" y="110"/>
                  <a:pt x="48" y="110"/>
                </a:cubicBezTo>
                <a:cubicBezTo>
                  <a:pt x="19" y="104"/>
                  <a:pt x="0" y="76"/>
                  <a:pt x="6" y="47"/>
                </a:cubicBezTo>
                <a:cubicBezTo>
                  <a:pt x="12" y="18"/>
                  <a:pt x="40" y="0"/>
                  <a:pt x="69" y="5"/>
                </a:cubicBezTo>
                <a:cubicBezTo>
                  <a:pt x="326" y="58"/>
                  <a:pt x="326" y="58"/>
                  <a:pt x="326" y="58"/>
                </a:cubicBezTo>
                <a:cubicBezTo>
                  <a:pt x="355" y="63"/>
                  <a:pt x="374" y="92"/>
                  <a:pt x="368" y="120"/>
                </a:cubicBezTo>
                <a:cubicBezTo>
                  <a:pt x="363" y="146"/>
                  <a:pt x="341" y="163"/>
                  <a:pt x="316" y="163"/>
                </a:cubicBezTo>
                <a:close/>
              </a:path>
            </a:pathLst>
          </a:custGeom>
          <a:solidFill>
            <a:srgbClr val="FFA300"/>
          </a:solidFill>
          <a:ln>
            <a:noFill/>
          </a:ln>
        </p:spPr>
        <p:txBody>
          <a:bodyPr vert="horz" wrap="square" lIns="79405" tIns="39703" rIns="79405" bIns="39703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 S Chinese Regular" panose="020B0500000000000000" pitchFamily="34" charset="-122"/>
              <a:ea typeface="Noto Sans S Chinese Regular" panose="020B0500000000000000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Freeform 11"/>
          <p:cNvSpPr/>
          <p:nvPr/>
        </p:nvSpPr>
        <p:spPr bwMode="auto">
          <a:xfrm>
            <a:off x="1997164" y="2281051"/>
            <a:ext cx="526589" cy="658237"/>
          </a:xfrm>
          <a:custGeom>
            <a:avLst/>
            <a:gdLst>
              <a:gd name="T0" fmla="*/ 206 w 266"/>
              <a:gd name="T1" fmla="*/ 333 h 333"/>
              <a:gd name="T2" fmla="*/ 161 w 266"/>
              <a:gd name="T3" fmla="*/ 309 h 333"/>
              <a:gd name="T4" fmla="*/ 16 w 266"/>
              <a:gd name="T5" fmla="*/ 90 h 333"/>
              <a:gd name="T6" fmla="*/ 31 w 266"/>
              <a:gd name="T7" fmla="*/ 16 h 333"/>
              <a:gd name="T8" fmla="*/ 105 w 266"/>
              <a:gd name="T9" fmla="*/ 31 h 333"/>
              <a:gd name="T10" fmla="*/ 250 w 266"/>
              <a:gd name="T11" fmla="*/ 250 h 333"/>
              <a:gd name="T12" fmla="*/ 235 w 266"/>
              <a:gd name="T13" fmla="*/ 324 h 333"/>
              <a:gd name="T14" fmla="*/ 206 w 266"/>
              <a:gd name="T15" fmla="*/ 333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6" h="333">
                <a:moveTo>
                  <a:pt x="206" y="333"/>
                </a:moveTo>
                <a:cubicBezTo>
                  <a:pt x="189" y="333"/>
                  <a:pt x="172" y="324"/>
                  <a:pt x="161" y="309"/>
                </a:cubicBezTo>
                <a:cubicBezTo>
                  <a:pt x="16" y="90"/>
                  <a:pt x="16" y="90"/>
                  <a:pt x="16" y="90"/>
                </a:cubicBezTo>
                <a:cubicBezTo>
                  <a:pt x="0" y="66"/>
                  <a:pt x="6" y="33"/>
                  <a:pt x="31" y="16"/>
                </a:cubicBezTo>
                <a:cubicBezTo>
                  <a:pt x="55" y="0"/>
                  <a:pt x="88" y="7"/>
                  <a:pt x="105" y="31"/>
                </a:cubicBezTo>
                <a:cubicBezTo>
                  <a:pt x="250" y="250"/>
                  <a:pt x="250" y="250"/>
                  <a:pt x="250" y="250"/>
                </a:cubicBezTo>
                <a:cubicBezTo>
                  <a:pt x="266" y="275"/>
                  <a:pt x="260" y="308"/>
                  <a:pt x="235" y="324"/>
                </a:cubicBezTo>
                <a:cubicBezTo>
                  <a:pt x="226" y="330"/>
                  <a:pt x="216" y="333"/>
                  <a:pt x="206" y="333"/>
                </a:cubicBezTo>
                <a:close/>
              </a:path>
            </a:pathLst>
          </a:custGeom>
          <a:solidFill>
            <a:srgbClr val="FFA300"/>
          </a:solidFill>
          <a:ln>
            <a:noFill/>
          </a:ln>
        </p:spPr>
        <p:txBody>
          <a:bodyPr vert="horz" wrap="square" lIns="79405" tIns="39703" rIns="79405" bIns="39703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 S Chinese Regular" panose="020B0500000000000000" pitchFamily="34" charset="-122"/>
              <a:ea typeface="Noto Sans S Chinese Regular" panose="020B0500000000000000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17" name="Group 12"/>
          <p:cNvGrpSpPr/>
          <p:nvPr/>
        </p:nvGrpSpPr>
        <p:grpSpPr>
          <a:xfrm>
            <a:off x="2199174" y="2834879"/>
            <a:ext cx="2383271" cy="3134568"/>
            <a:chOff x="2066468" y="2628718"/>
            <a:chExt cx="2744485" cy="3609651"/>
          </a:xfrm>
          <a:solidFill>
            <a:srgbClr val="1BA98F"/>
          </a:solidFill>
        </p:grpSpPr>
        <p:sp>
          <p:nvSpPr>
            <p:cNvPr id="18" name="Freeform 13"/>
            <p:cNvSpPr/>
            <p:nvPr/>
          </p:nvSpPr>
          <p:spPr bwMode="auto">
            <a:xfrm>
              <a:off x="2925100" y="5888120"/>
              <a:ext cx="1059894" cy="350249"/>
            </a:xfrm>
            <a:custGeom>
              <a:avLst/>
              <a:gdLst>
                <a:gd name="T0" fmla="*/ 466 w 466"/>
                <a:gd name="T1" fmla="*/ 0 h 154"/>
                <a:gd name="T2" fmla="*/ 233 w 466"/>
                <a:gd name="T3" fmla="*/ 154 h 154"/>
                <a:gd name="T4" fmla="*/ 0 w 466"/>
                <a:gd name="T5" fmla="*/ 0 h 154"/>
                <a:gd name="T6" fmla="*/ 466 w 466"/>
                <a:gd name="T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6" h="154">
                  <a:moveTo>
                    <a:pt x="466" y="0"/>
                  </a:moveTo>
                  <a:cubicBezTo>
                    <a:pt x="466" y="85"/>
                    <a:pt x="362" y="154"/>
                    <a:pt x="233" y="154"/>
                  </a:cubicBezTo>
                  <a:cubicBezTo>
                    <a:pt x="104" y="154"/>
                    <a:pt x="0" y="85"/>
                    <a:pt x="0" y="0"/>
                  </a:cubicBezTo>
                  <a:cubicBezTo>
                    <a:pt x="230" y="0"/>
                    <a:pt x="227" y="0"/>
                    <a:pt x="46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9405" tIns="39703" rIns="79405" bIns="39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S Chinese Regular" panose="020B0500000000000000" pitchFamily="34" charset="-122"/>
                <a:ea typeface="Noto Sans S Chinese Regular" panose="020B0500000000000000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9" name="Freeform 14"/>
            <p:cNvSpPr>
              <a:spLocks noEditPoints="1"/>
            </p:cNvSpPr>
            <p:nvPr/>
          </p:nvSpPr>
          <p:spPr bwMode="auto">
            <a:xfrm>
              <a:off x="2066468" y="2628718"/>
              <a:ext cx="2744485" cy="3354806"/>
            </a:xfrm>
            <a:custGeom>
              <a:avLst/>
              <a:gdLst>
                <a:gd name="T0" fmla="*/ 603 w 1206"/>
                <a:gd name="T1" fmla="*/ 0 h 1474"/>
                <a:gd name="T2" fmla="*/ 0 w 1206"/>
                <a:gd name="T3" fmla="*/ 603 h 1474"/>
                <a:gd name="T4" fmla="*/ 95 w 1206"/>
                <a:gd name="T5" fmla="*/ 928 h 1474"/>
                <a:gd name="T6" fmla="*/ 308 w 1206"/>
                <a:gd name="T7" fmla="*/ 1129 h 1474"/>
                <a:gd name="T8" fmla="*/ 308 w 1206"/>
                <a:gd name="T9" fmla="*/ 1329 h 1474"/>
                <a:gd name="T10" fmla="*/ 453 w 1206"/>
                <a:gd name="T11" fmla="*/ 1474 h 1474"/>
                <a:gd name="T12" fmla="*/ 769 w 1206"/>
                <a:gd name="T13" fmla="*/ 1474 h 1474"/>
                <a:gd name="T14" fmla="*/ 914 w 1206"/>
                <a:gd name="T15" fmla="*/ 1329 h 1474"/>
                <a:gd name="T16" fmla="*/ 914 w 1206"/>
                <a:gd name="T17" fmla="*/ 1120 h 1474"/>
                <a:gd name="T18" fmla="*/ 1206 w 1206"/>
                <a:gd name="T19" fmla="*/ 603 h 1474"/>
                <a:gd name="T20" fmla="*/ 603 w 1206"/>
                <a:gd name="T21" fmla="*/ 0 h 1474"/>
                <a:gd name="T22" fmla="*/ 827 w 1206"/>
                <a:gd name="T23" fmla="*/ 1032 h 1474"/>
                <a:gd name="T24" fmla="*/ 795 w 1206"/>
                <a:gd name="T25" fmla="*/ 1085 h 1474"/>
                <a:gd name="T26" fmla="*/ 795 w 1206"/>
                <a:gd name="T27" fmla="*/ 1133 h 1474"/>
                <a:gd name="T28" fmla="*/ 427 w 1206"/>
                <a:gd name="T29" fmla="*/ 1133 h 1474"/>
                <a:gd name="T30" fmla="*/ 427 w 1206"/>
                <a:gd name="T31" fmla="*/ 1093 h 1474"/>
                <a:gd name="T32" fmla="*/ 394 w 1206"/>
                <a:gd name="T33" fmla="*/ 1039 h 1474"/>
                <a:gd name="T34" fmla="*/ 119 w 1206"/>
                <a:gd name="T35" fmla="*/ 603 h 1474"/>
                <a:gd name="T36" fmla="*/ 603 w 1206"/>
                <a:gd name="T37" fmla="*/ 119 h 1474"/>
                <a:gd name="T38" fmla="*/ 1087 w 1206"/>
                <a:gd name="T39" fmla="*/ 603 h 1474"/>
                <a:gd name="T40" fmla="*/ 827 w 1206"/>
                <a:gd name="T41" fmla="*/ 1032 h 1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06" h="1474">
                  <a:moveTo>
                    <a:pt x="603" y="0"/>
                  </a:moveTo>
                  <a:cubicBezTo>
                    <a:pt x="271" y="0"/>
                    <a:pt x="0" y="271"/>
                    <a:pt x="0" y="603"/>
                  </a:cubicBezTo>
                  <a:cubicBezTo>
                    <a:pt x="0" y="719"/>
                    <a:pt x="33" y="831"/>
                    <a:pt x="95" y="928"/>
                  </a:cubicBezTo>
                  <a:cubicBezTo>
                    <a:pt x="149" y="1012"/>
                    <a:pt x="222" y="1081"/>
                    <a:pt x="308" y="1129"/>
                  </a:cubicBezTo>
                  <a:cubicBezTo>
                    <a:pt x="308" y="1329"/>
                    <a:pt x="308" y="1329"/>
                    <a:pt x="308" y="1329"/>
                  </a:cubicBezTo>
                  <a:cubicBezTo>
                    <a:pt x="308" y="1409"/>
                    <a:pt x="373" y="1474"/>
                    <a:pt x="453" y="1474"/>
                  </a:cubicBezTo>
                  <a:cubicBezTo>
                    <a:pt x="769" y="1474"/>
                    <a:pt x="769" y="1474"/>
                    <a:pt x="769" y="1474"/>
                  </a:cubicBezTo>
                  <a:cubicBezTo>
                    <a:pt x="849" y="1474"/>
                    <a:pt x="914" y="1409"/>
                    <a:pt x="914" y="1329"/>
                  </a:cubicBezTo>
                  <a:cubicBezTo>
                    <a:pt x="914" y="1120"/>
                    <a:pt x="914" y="1120"/>
                    <a:pt x="914" y="1120"/>
                  </a:cubicBezTo>
                  <a:cubicBezTo>
                    <a:pt x="1095" y="1011"/>
                    <a:pt x="1206" y="816"/>
                    <a:pt x="1206" y="603"/>
                  </a:cubicBezTo>
                  <a:cubicBezTo>
                    <a:pt x="1206" y="271"/>
                    <a:pt x="936" y="0"/>
                    <a:pt x="603" y="0"/>
                  </a:cubicBezTo>
                  <a:close/>
                  <a:moveTo>
                    <a:pt x="827" y="1032"/>
                  </a:moveTo>
                  <a:cubicBezTo>
                    <a:pt x="807" y="1042"/>
                    <a:pt x="795" y="1063"/>
                    <a:pt x="795" y="1085"/>
                  </a:cubicBezTo>
                  <a:cubicBezTo>
                    <a:pt x="795" y="1133"/>
                    <a:pt x="795" y="1133"/>
                    <a:pt x="795" y="1133"/>
                  </a:cubicBezTo>
                  <a:cubicBezTo>
                    <a:pt x="427" y="1133"/>
                    <a:pt x="427" y="1133"/>
                    <a:pt x="427" y="1133"/>
                  </a:cubicBezTo>
                  <a:cubicBezTo>
                    <a:pt x="427" y="1093"/>
                    <a:pt x="427" y="1093"/>
                    <a:pt x="427" y="1093"/>
                  </a:cubicBezTo>
                  <a:cubicBezTo>
                    <a:pt x="427" y="1070"/>
                    <a:pt x="414" y="1049"/>
                    <a:pt x="394" y="1039"/>
                  </a:cubicBezTo>
                  <a:cubicBezTo>
                    <a:pt x="227" y="959"/>
                    <a:pt x="119" y="788"/>
                    <a:pt x="119" y="603"/>
                  </a:cubicBezTo>
                  <a:cubicBezTo>
                    <a:pt x="119" y="336"/>
                    <a:pt x="336" y="119"/>
                    <a:pt x="603" y="119"/>
                  </a:cubicBezTo>
                  <a:cubicBezTo>
                    <a:pt x="870" y="119"/>
                    <a:pt x="1087" y="336"/>
                    <a:pt x="1087" y="603"/>
                  </a:cubicBezTo>
                  <a:cubicBezTo>
                    <a:pt x="1087" y="784"/>
                    <a:pt x="987" y="948"/>
                    <a:pt x="827" y="10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9405" tIns="39703" rIns="79405" bIns="39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S Chinese Regular" panose="020B0500000000000000" pitchFamily="34" charset="-122"/>
                <a:ea typeface="Noto Sans S Chinese Regular" panose="020B0500000000000000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20" name="Oval 14"/>
          <p:cNvSpPr>
            <a:spLocks noChangeArrowheads="1"/>
          </p:cNvSpPr>
          <p:nvPr/>
        </p:nvSpPr>
        <p:spPr bwMode="auto">
          <a:xfrm>
            <a:off x="2663344" y="3269542"/>
            <a:ext cx="1524157" cy="1524157"/>
          </a:xfrm>
          <a:prstGeom prst="ellipse">
            <a:avLst/>
          </a:prstGeom>
          <a:solidFill>
            <a:srgbClr val="FFA300"/>
          </a:solidFill>
          <a:ln>
            <a:noFill/>
          </a:ln>
        </p:spPr>
        <p:txBody>
          <a:bodyPr vert="horz" wrap="square" lIns="79405" tIns="39703" rIns="79405" bIns="39703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 S Chinese Regular" panose="020B0500000000000000" pitchFamily="34" charset="-122"/>
              <a:ea typeface="Noto Sans S Chinese Regular" panose="020B0500000000000000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1" name="Oval 15"/>
          <p:cNvSpPr>
            <a:spLocks noChangeArrowheads="1"/>
          </p:cNvSpPr>
          <p:nvPr/>
        </p:nvSpPr>
        <p:spPr bwMode="auto">
          <a:xfrm>
            <a:off x="2814285" y="3421619"/>
            <a:ext cx="1221143" cy="122000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79405" tIns="39703" rIns="79405" bIns="39703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 S Chinese Regular" panose="020B0500000000000000" pitchFamily="34" charset="-122"/>
              <a:ea typeface="Noto Sans S Chinese Regular" panose="020B0500000000000000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Oval 16"/>
          <p:cNvSpPr>
            <a:spLocks noChangeArrowheads="1"/>
          </p:cNvSpPr>
          <p:nvPr/>
        </p:nvSpPr>
        <p:spPr bwMode="auto">
          <a:xfrm>
            <a:off x="2944796" y="3552128"/>
            <a:ext cx="960117" cy="960117"/>
          </a:xfrm>
          <a:prstGeom prst="ellipse">
            <a:avLst/>
          </a:prstGeom>
          <a:solidFill>
            <a:srgbClr val="FB4631"/>
          </a:solidFill>
          <a:ln>
            <a:noFill/>
          </a:ln>
        </p:spPr>
        <p:txBody>
          <a:bodyPr vert="horz" wrap="square" lIns="79405" tIns="39703" rIns="79405" bIns="39703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 S Chinese Regular" panose="020B0500000000000000" pitchFamily="34" charset="-122"/>
              <a:ea typeface="Noto Sans S Chinese Regular" panose="020B0500000000000000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3" name="Oval 17"/>
          <p:cNvSpPr>
            <a:spLocks noChangeArrowheads="1"/>
          </p:cNvSpPr>
          <p:nvPr/>
        </p:nvSpPr>
        <p:spPr bwMode="auto">
          <a:xfrm>
            <a:off x="3086660" y="3692857"/>
            <a:ext cx="676395" cy="677529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79405" tIns="39703" rIns="79405" bIns="39703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 S Chinese Regular" panose="020B0500000000000000" pitchFamily="34" charset="-122"/>
              <a:ea typeface="Noto Sans S Chinese Regular" panose="020B0500000000000000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4" name="Oval 18"/>
          <p:cNvSpPr>
            <a:spLocks noChangeArrowheads="1"/>
          </p:cNvSpPr>
          <p:nvPr/>
        </p:nvSpPr>
        <p:spPr bwMode="auto">
          <a:xfrm>
            <a:off x="3212631" y="3818830"/>
            <a:ext cx="423315" cy="42558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79405" tIns="39703" rIns="79405" bIns="39703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 S Chinese Regular" panose="020B0500000000000000" pitchFamily="34" charset="-122"/>
              <a:ea typeface="Noto Sans S Chinese Regular" panose="020B0500000000000000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5" name="Oval 19"/>
          <p:cNvSpPr>
            <a:spLocks noChangeArrowheads="1"/>
          </p:cNvSpPr>
          <p:nvPr/>
        </p:nvSpPr>
        <p:spPr bwMode="auto">
          <a:xfrm>
            <a:off x="3345415" y="3953883"/>
            <a:ext cx="157751" cy="15775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79405" tIns="39703" rIns="79405" bIns="39703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 S Chinese Regular" panose="020B0500000000000000" pitchFamily="34" charset="-122"/>
              <a:ea typeface="Noto Sans S Chinese Regular" panose="020B0500000000000000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6" name="Freeform 20"/>
          <p:cNvSpPr/>
          <p:nvPr/>
        </p:nvSpPr>
        <p:spPr bwMode="auto">
          <a:xfrm>
            <a:off x="3390809" y="3163999"/>
            <a:ext cx="898835" cy="901104"/>
          </a:xfrm>
          <a:custGeom>
            <a:avLst/>
            <a:gdLst>
              <a:gd name="T0" fmla="*/ 543 w 792"/>
              <a:gd name="T1" fmla="*/ 282 h 794"/>
              <a:gd name="T2" fmla="*/ 627 w 792"/>
              <a:gd name="T3" fmla="*/ 282 h 794"/>
              <a:gd name="T4" fmla="*/ 792 w 792"/>
              <a:gd name="T5" fmla="*/ 116 h 794"/>
              <a:gd name="T6" fmla="*/ 677 w 792"/>
              <a:gd name="T7" fmla="*/ 116 h 794"/>
              <a:gd name="T8" fmla="*/ 674 w 792"/>
              <a:gd name="T9" fmla="*/ 0 h 794"/>
              <a:gd name="T10" fmla="*/ 507 w 792"/>
              <a:gd name="T11" fmla="*/ 165 h 794"/>
              <a:gd name="T12" fmla="*/ 512 w 792"/>
              <a:gd name="T13" fmla="*/ 252 h 794"/>
              <a:gd name="T14" fmla="*/ 0 w 792"/>
              <a:gd name="T15" fmla="*/ 754 h 794"/>
              <a:gd name="T16" fmla="*/ 0 w 792"/>
              <a:gd name="T17" fmla="*/ 794 h 794"/>
              <a:gd name="T18" fmla="*/ 43 w 792"/>
              <a:gd name="T19" fmla="*/ 794 h 794"/>
              <a:gd name="T20" fmla="*/ 543 w 792"/>
              <a:gd name="T21" fmla="*/ 282 h 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92" h="794">
                <a:moveTo>
                  <a:pt x="543" y="282"/>
                </a:moveTo>
                <a:lnTo>
                  <a:pt x="627" y="282"/>
                </a:lnTo>
                <a:lnTo>
                  <a:pt x="792" y="116"/>
                </a:lnTo>
                <a:lnTo>
                  <a:pt x="677" y="116"/>
                </a:lnTo>
                <a:lnTo>
                  <a:pt x="674" y="0"/>
                </a:lnTo>
                <a:lnTo>
                  <a:pt x="507" y="165"/>
                </a:lnTo>
                <a:lnTo>
                  <a:pt x="512" y="252"/>
                </a:lnTo>
                <a:lnTo>
                  <a:pt x="0" y="754"/>
                </a:lnTo>
                <a:lnTo>
                  <a:pt x="0" y="794"/>
                </a:lnTo>
                <a:lnTo>
                  <a:pt x="43" y="794"/>
                </a:lnTo>
                <a:lnTo>
                  <a:pt x="543" y="28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79405" tIns="39703" rIns="79405" bIns="39703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 S Chinese Regular" panose="020B0500000000000000" pitchFamily="34" charset="-122"/>
              <a:ea typeface="Noto Sans S Chinese Regular" panose="020B0500000000000000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7" name="Freeform 21"/>
          <p:cNvSpPr/>
          <p:nvPr/>
        </p:nvSpPr>
        <p:spPr bwMode="auto">
          <a:xfrm>
            <a:off x="3424856" y="3141300"/>
            <a:ext cx="898835" cy="901104"/>
          </a:xfrm>
          <a:custGeom>
            <a:avLst/>
            <a:gdLst>
              <a:gd name="T0" fmla="*/ 543 w 792"/>
              <a:gd name="T1" fmla="*/ 282 h 794"/>
              <a:gd name="T2" fmla="*/ 627 w 792"/>
              <a:gd name="T3" fmla="*/ 282 h 794"/>
              <a:gd name="T4" fmla="*/ 792 w 792"/>
              <a:gd name="T5" fmla="*/ 116 h 794"/>
              <a:gd name="T6" fmla="*/ 677 w 792"/>
              <a:gd name="T7" fmla="*/ 116 h 794"/>
              <a:gd name="T8" fmla="*/ 674 w 792"/>
              <a:gd name="T9" fmla="*/ 0 h 794"/>
              <a:gd name="T10" fmla="*/ 507 w 792"/>
              <a:gd name="T11" fmla="*/ 165 h 794"/>
              <a:gd name="T12" fmla="*/ 512 w 792"/>
              <a:gd name="T13" fmla="*/ 252 h 794"/>
              <a:gd name="T14" fmla="*/ 0 w 792"/>
              <a:gd name="T15" fmla="*/ 754 h 794"/>
              <a:gd name="T16" fmla="*/ 0 w 792"/>
              <a:gd name="T17" fmla="*/ 794 h 794"/>
              <a:gd name="T18" fmla="*/ 43 w 792"/>
              <a:gd name="T19" fmla="*/ 794 h 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92" h="794">
                <a:moveTo>
                  <a:pt x="543" y="282"/>
                </a:moveTo>
                <a:lnTo>
                  <a:pt x="627" y="282"/>
                </a:lnTo>
                <a:lnTo>
                  <a:pt x="792" y="116"/>
                </a:lnTo>
                <a:lnTo>
                  <a:pt x="677" y="116"/>
                </a:lnTo>
                <a:lnTo>
                  <a:pt x="674" y="0"/>
                </a:lnTo>
                <a:lnTo>
                  <a:pt x="507" y="165"/>
                </a:lnTo>
                <a:lnTo>
                  <a:pt x="512" y="252"/>
                </a:lnTo>
                <a:lnTo>
                  <a:pt x="0" y="754"/>
                </a:lnTo>
                <a:lnTo>
                  <a:pt x="0" y="794"/>
                </a:lnTo>
                <a:lnTo>
                  <a:pt x="43" y="79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79405" tIns="39703" rIns="79405" bIns="39703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 S Chinese Regular" panose="020B0500000000000000" pitchFamily="34" charset="-122"/>
              <a:ea typeface="Noto Sans S Chinese Regular" panose="020B0500000000000000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8" name="Group 4"/>
          <p:cNvGrpSpPr>
            <a:grpSpLocks noChangeAspect="1"/>
          </p:cNvGrpSpPr>
          <p:nvPr/>
        </p:nvGrpSpPr>
        <p:grpSpPr bwMode="auto">
          <a:xfrm flipH="1">
            <a:off x="5800469" y="2231436"/>
            <a:ext cx="1084948" cy="937856"/>
            <a:chOff x="2883" y="375"/>
            <a:chExt cx="1938" cy="1977"/>
          </a:xfrm>
          <a:solidFill>
            <a:srgbClr val="FB4631"/>
          </a:solidFill>
        </p:grpSpPr>
        <p:sp>
          <p:nvSpPr>
            <p:cNvPr id="29" name="Freeform 5"/>
            <p:cNvSpPr/>
            <p:nvPr/>
          </p:nvSpPr>
          <p:spPr bwMode="auto">
            <a:xfrm>
              <a:off x="4622" y="2148"/>
              <a:ext cx="199" cy="204"/>
            </a:xfrm>
            <a:custGeom>
              <a:avLst/>
              <a:gdLst>
                <a:gd name="T0" fmla="*/ 69 w 84"/>
                <a:gd name="T1" fmla="*/ 67 h 86"/>
                <a:gd name="T2" fmla="*/ 35 w 84"/>
                <a:gd name="T3" fmla="*/ 30 h 86"/>
                <a:gd name="T4" fmla="*/ 17 w 84"/>
                <a:gd name="T5" fmla="*/ 9 h 86"/>
                <a:gd name="T6" fmla="*/ 6 w 84"/>
                <a:gd name="T7" fmla="*/ 0 h 86"/>
                <a:gd name="T8" fmla="*/ 4 w 84"/>
                <a:gd name="T9" fmla="*/ 5 h 86"/>
                <a:gd name="T10" fmla="*/ 0 w 84"/>
                <a:gd name="T11" fmla="*/ 10 h 86"/>
                <a:gd name="T12" fmla="*/ 10 w 84"/>
                <a:gd name="T13" fmla="*/ 21 h 86"/>
                <a:gd name="T14" fmla="*/ 30 w 84"/>
                <a:gd name="T15" fmla="*/ 38 h 86"/>
                <a:gd name="T16" fmla="*/ 66 w 84"/>
                <a:gd name="T17" fmla="*/ 71 h 86"/>
                <a:gd name="T18" fmla="*/ 83 w 84"/>
                <a:gd name="T19" fmla="*/ 86 h 86"/>
                <a:gd name="T20" fmla="*/ 84 w 84"/>
                <a:gd name="T21" fmla="*/ 85 h 86"/>
                <a:gd name="T22" fmla="*/ 69 w 84"/>
                <a:gd name="T23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86">
                  <a:moveTo>
                    <a:pt x="69" y="67"/>
                  </a:moveTo>
                  <a:cubicBezTo>
                    <a:pt x="60" y="57"/>
                    <a:pt x="47" y="43"/>
                    <a:pt x="35" y="30"/>
                  </a:cubicBezTo>
                  <a:cubicBezTo>
                    <a:pt x="29" y="23"/>
                    <a:pt x="23" y="16"/>
                    <a:pt x="17" y="9"/>
                  </a:cubicBezTo>
                  <a:cubicBezTo>
                    <a:pt x="13" y="6"/>
                    <a:pt x="10" y="3"/>
                    <a:pt x="6" y="0"/>
                  </a:cubicBezTo>
                  <a:cubicBezTo>
                    <a:pt x="6" y="2"/>
                    <a:pt x="5" y="3"/>
                    <a:pt x="4" y="5"/>
                  </a:cubicBezTo>
                  <a:cubicBezTo>
                    <a:pt x="3" y="7"/>
                    <a:pt x="1" y="9"/>
                    <a:pt x="0" y="10"/>
                  </a:cubicBezTo>
                  <a:cubicBezTo>
                    <a:pt x="3" y="14"/>
                    <a:pt x="7" y="17"/>
                    <a:pt x="10" y="21"/>
                  </a:cubicBezTo>
                  <a:cubicBezTo>
                    <a:pt x="16" y="27"/>
                    <a:pt x="23" y="32"/>
                    <a:pt x="30" y="38"/>
                  </a:cubicBezTo>
                  <a:cubicBezTo>
                    <a:pt x="43" y="50"/>
                    <a:pt x="56" y="63"/>
                    <a:pt x="66" y="71"/>
                  </a:cubicBezTo>
                  <a:cubicBezTo>
                    <a:pt x="76" y="80"/>
                    <a:pt x="83" y="86"/>
                    <a:pt x="83" y="86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4" y="85"/>
                    <a:pt x="78" y="78"/>
                    <a:pt x="69" y="6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79405" tIns="39703" rIns="79405" bIns="39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Noto Sans S Chinese Regular" panose="020B0500000000000000" pitchFamily="34" charset="-122"/>
                <a:ea typeface="Noto Sans S Chinese Regular" panose="020B0500000000000000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30" name="Freeform 6"/>
            <p:cNvSpPr/>
            <p:nvPr/>
          </p:nvSpPr>
          <p:spPr bwMode="auto">
            <a:xfrm>
              <a:off x="4177" y="1665"/>
              <a:ext cx="490" cy="566"/>
            </a:xfrm>
            <a:custGeom>
              <a:avLst/>
              <a:gdLst>
                <a:gd name="T0" fmla="*/ 204 w 207"/>
                <a:gd name="T1" fmla="*/ 156 h 239"/>
                <a:gd name="T2" fmla="*/ 48 w 207"/>
                <a:gd name="T3" fmla="*/ 0 h 239"/>
                <a:gd name="T4" fmla="*/ 35 w 207"/>
                <a:gd name="T5" fmla="*/ 53 h 239"/>
                <a:gd name="T6" fmla="*/ 0 w 207"/>
                <a:gd name="T7" fmla="*/ 83 h 239"/>
                <a:gd name="T8" fmla="*/ 156 w 207"/>
                <a:gd name="T9" fmla="*/ 239 h 239"/>
                <a:gd name="T10" fmla="*/ 188 w 207"/>
                <a:gd name="T11" fmla="*/ 214 h 239"/>
                <a:gd name="T12" fmla="*/ 192 w 207"/>
                <a:gd name="T13" fmla="*/ 209 h 239"/>
                <a:gd name="T14" fmla="*/ 194 w 207"/>
                <a:gd name="T15" fmla="*/ 204 h 239"/>
                <a:gd name="T16" fmla="*/ 204 w 207"/>
                <a:gd name="T17" fmla="*/ 15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39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8"/>
                    <a:pt x="0" y="83"/>
                  </a:cubicBezTo>
                  <a:cubicBezTo>
                    <a:pt x="156" y="239"/>
                    <a:pt x="156" y="239"/>
                    <a:pt x="156" y="239"/>
                  </a:cubicBezTo>
                  <a:cubicBezTo>
                    <a:pt x="156" y="239"/>
                    <a:pt x="173" y="237"/>
                    <a:pt x="188" y="214"/>
                  </a:cubicBezTo>
                  <a:cubicBezTo>
                    <a:pt x="189" y="213"/>
                    <a:pt x="191" y="211"/>
                    <a:pt x="192" y="209"/>
                  </a:cubicBezTo>
                  <a:cubicBezTo>
                    <a:pt x="193" y="207"/>
                    <a:pt x="194" y="206"/>
                    <a:pt x="194" y="204"/>
                  </a:cubicBezTo>
                  <a:cubicBezTo>
                    <a:pt x="207" y="178"/>
                    <a:pt x="204" y="156"/>
                    <a:pt x="204" y="15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79405" tIns="39703" rIns="79405" bIns="39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Noto Sans S Chinese Regular" panose="020B0500000000000000" pitchFamily="34" charset="-122"/>
                <a:ea typeface="Noto Sans S Chinese Regular" panose="020B0500000000000000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31" name="Freeform 7"/>
            <p:cNvSpPr/>
            <p:nvPr/>
          </p:nvSpPr>
          <p:spPr bwMode="auto">
            <a:xfrm>
              <a:off x="4167" y="1656"/>
              <a:ext cx="137" cy="218"/>
            </a:xfrm>
            <a:custGeom>
              <a:avLst/>
              <a:gdLst>
                <a:gd name="T0" fmla="*/ 52 w 58"/>
                <a:gd name="T1" fmla="*/ 4 h 92"/>
                <a:gd name="T2" fmla="*/ 31 w 58"/>
                <a:gd name="T3" fmla="*/ 13 h 92"/>
                <a:gd name="T4" fmla="*/ 39 w 58"/>
                <a:gd name="T5" fmla="*/ 20 h 92"/>
                <a:gd name="T6" fmla="*/ 39 w 58"/>
                <a:gd name="T7" fmla="*/ 25 h 92"/>
                <a:gd name="T8" fmla="*/ 31 w 58"/>
                <a:gd name="T9" fmla="*/ 50 h 92"/>
                <a:gd name="T10" fmla="*/ 16 w 58"/>
                <a:gd name="T11" fmla="*/ 66 h 92"/>
                <a:gd name="T12" fmla="*/ 12 w 58"/>
                <a:gd name="T13" fmla="*/ 67 h 92"/>
                <a:gd name="T14" fmla="*/ 5 w 58"/>
                <a:gd name="T15" fmla="*/ 59 h 92"/>
                <a:gd name="T16" fmla="*/ 3 w 58"/>
                <a:gd name="T17" fmla="*/ 87 h 92"/>
                <a:gd name="T18" fmla="*/ 4 w 58"/>
                <a:gd name="T19" fmla="*/ 87 h 92"/>
                <a:gd name="T20" fmla="*/ 39 w 58"/>
                <a:gd name="T21" fmla="*/ 57 h 92"/>
                <a:gd name="T22" fmla="*/ 52 w 58"/>
                <a:gd name="T23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2">
                  <a:moveTo>
                    <a:pt x="52" y="4"/>
                  </a:moveTo>
                  <a:cubicBezTo>
                    <a:pt x="48" y="0"/>
                    <a:pt x="40" y="4"/>
                    <a:pt x="31" y="13"/>
                  </a:cubicBezTo>
                  <a:cubicBezTo>
                    <a:pt x="36" y="18"/>
                    <a:pt x="39" y="20"/>
                    <a:pt x="39" y="20"/>
                  </a:cubicBezTo>
                  <a:cubicBezTo>
                    <a:pt x="39" y="20"/>
                    <a:pt x="39" y="22"/>
                    <a:pt x="39" y="25"/>
                  </a:cubicBezTo>
                  <a:cubicBezTo>
                    <a:pt x="39" y="31"/>
                    <a:pt x="37" y="40"/>
                    <a:pt x="31" y="50"/>
                  </a:cubicBezTo>
                  <a:cubicBezTo>
                    <a:pt x="25" y="61"/>
                    <a:pt x="19" y="64"/>
                    <a:pt x="16" y="66"/>
                  </a:cubicBezTo>
                  <a:cubicBezTo>
                    <a:pt x="14" y="67"/>
                    <a:pt x="12" y="67"/>
                    <a:pt x="12" y="67"/>
                  </a:cubicBezTo>
                  <a:cubicBezTo>
                    <a:pt x="12" y="67"/>
                    <a:pt x="10" y="64"/>
                    <a:pt x="5" y="59"/>
                  </a:cubicBezTo>
                  <a:cubicBezTo>
                    <a:pt x="0" y="72"/>
                    <a:pt x="0" y="83"/>
                    <a:pt x="3" y="87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11" y="92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79405" tIns="39703" rIns="79405" bIns="39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Noto Sans S Chinese Regular" panose="020B0500000000000000" pitchFamily="34" charset="-122"/>
                <a:ea typeface="Noto Sans S Chinese Regular" panose="020B0500000000000000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32" name="Freeform 8"/>
            <p:cNvSpPr/>
            <p:nvPr/>
          </p:nvSpPr>
          <p:spPr bwMode="auto">
            <a:xfrm>
              <a:off x="2883" y="799"/>
              <a:ext cx="474" cy="407"/>
            </a:xfrm>
            <a:custGeom>
              <a:avLst/>
              <a:gdLst>
                <a:gd name="T0" fmla="*/ 83 w 200"/>
                <a:gd name="T1" fmla="*/ 65 h 172"/>
                <a:gd name="T2" fmla="*/ 200 w 200"/>
                <a:gd name="T3" fmla="*/ 38 h 172"/>
                <a:gd name="T4" fmla="*/ 200 w 200"/>
                <a:gd name="T5" fmla="*/ 37 h 172"/>
                <a:gd name="T6" fmla="*/ 73 w 200"/>
                <a:gd name="T7" fmla="*/ 14 h 172"/>
                <a:gd name="T8" fmla="*/ 9 w 200"/>
                <a:gd name="T9" fmla="*/ 126 h 172"/>
                <a:gd name="T10" fmla="*/ 64 w 200"/>
                <a:gd name="T11" fmla="*/ 172 h 172"/>
                <a:gd name="T12" fmla="*/ 83 w 200"/>
                <a:gd name="T13" fmla="*/ 6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3" y="65"/>
                  </a:moveTo>
                  <a:cubicBezTo>
                    <a:pt x="105" y="26"/>
                    <a:pt x="157" y="23"/>
                    <a:pt x="200" y="38"/>
                  </a:cubicBezTo>
                  <a:cubicBezTo>
                    <a:pt x="200" y="38"/>
                    <a:pt x="200" y="37"/>
                    <a:pt x="200" y="37"/>
                  </a:cubicBezTo>
                  <a:cubicBezTo>
                    <a:pt x="159" y="14"/>
                    <a:pt x="109" y="0"/>
                    <a:pt x="73" y="14"/>
                  </a:cubicBezTo>
                  <a:cubicBezTo>
                    <a:pt x="6" y="41"/>
                    <a:pt x="0" y="81"/>
                    <a:pt x="9" y="126"/>
                  </a:cubicBezTo>
                  <a:cubicBezTo>
                    <a:pt x="14" y="152"/>
                    <a:pt x="35" y="167"/>
                    <a:pt x="64" y="172"/>
                  </a:cubicBezTo>
                  <a:cubicBezTo>
                    <a:pt x="58" y="137"/>
                    <a:pt x="64" y="97"/>
                    <a:pt x="83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79405" tIns="39703" rIns="79405" bIns="39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Noto Sans S Chinese Regular" panose="020B0500000000000000" pitchFamily="34" charset="-122"/>
                <a:ea typeface="Noto Sans S Chinese Regular" panose="020B0500000000000000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33" name="Freeform 9"/>
            <p:cNvSpPr/>
            <p:nvPr/>
          </p:nvSpPr>
          <p:spPr bwMode="auto">
            <a:xfrm>
              <a:off x="3236" y="427"/>
              <a:ext cx="175" cy="460"/>
            </a:xfrm>
            <a:custGeom>
              <a:avLst/>
              <a:gdLst>
                <a:gd name="T0" fmla="*/ 40 w 74"/>
                <a:gd name="T1" fmla="*/ 37 h 194"/>
                <a:gd name="T2" fmla="*/ 74 w 74"/>
                <a:gd name="T3" fmla="*/ 0 h 194"/>
                <a:gd name="T4" fmla="*/ 1 w 74"/>
                <a:gd name="T5" fmla="*/ 100 h 194"/>
                <a:gd name="T6" fmla="*/ 51 w 74"/>
                <a:gd name="T7" fmla="*/ 194 h 194"/>
                <a:gd name="T8" fmla="*/ 52 w 74"/>
                <a:gd name="T9" fmla="*/ 193 h 194"/>
                <a:gd name="T10" fmla="*/ 40 w 74"/>
                <a:gd name="T11" fmla="*/ 3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7"/>
                  </a:moveTo>
                  <a:cubicBezTo>
                    <a:pt x="49" y="21"/>
                    <a:pt x="61" y="8"/>
                    <a:pt x="74" y="0"/>
                  </a:cubicBezTo>
                  <a:cubicBezTo>
                    <a:pt x="31" y="9"/>
                    <a:pt x="0" y="30"/>
                    <a:pt x="1" y="100"/>
                  </a:cubicBezTo>
                  <a:cubicBezTo>
                    <a:pt x="1" y="132"/>
                    <a:pt x="23" y="166"/>
                    <a:pt x="51" y="194"/>
                  </a:cubicBezTo>
                  <a:cubicBezTo>
                    <a:pt x="52" y="193"/>
                    <a:pt x="52" y="193"/>
                    <a:pt x="52" y="193"/>
                  </a:cubicBezTo>
                  <a:cubicBezTo>
                    <a:pt x="29" y="143"/>
                    <a:pt x="17" y="77"/>
                    <a:pt x="40" y="3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79405" tIns="39703" rIns="79405" bIns="39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Noto Sans S Chinese Regular" panose="020B0500000000000000" pitchFamily="34" charset="-122"/>
                <a:ea typeface="Noto Sans S Chinese Regular" panose="020B0500000000000000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34" name="Freeform 10"/>
            <p:cNvSpPr/>
            <p:nvPr/>
          </p:nvSpPr>
          <p:spPr bwMode="auto">
            <a:xfrm>
              <a:off x="3020" y="853"/>
              <a:ext cx="505" cy="613"/>
            </a:xfrm>
            <a:custGeom>
              <a:avLst/>
              <a:gdLst>
                <a:gd name="T0" fmla="*/ 198 w 213"/>
                <a:gd name="T1" fmla="*/ 82 h 259"/>
                <a:gd name="T2" fmla="*/ 142 w 213"/>
                <a:gd name="T3" fmla="*/ 15 h 259"/>
                <a:gd name="T4" fmla="*/ 25 w 213"/>
                <a:gd name="T5" fmla="*/ 42 h 259"/>
                <a:gd name="T6" fmla="*/ 6 w 213"/>
                <a:gd name="T7" fmla="*/ 149 h 259"/>
                <a:gd name="T8" fmla="*/ 39 w 213"/>
                <a:gd name="T9" fmla="*/ 218 h 259"/>
                <a:gd name="T10" fmla="*/ 172 w 213"/>
                <a:gd name="T11" fmla="*/ 189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7 h 259"/>
                <a:gd name="T18" fmla="*/ 198 w 213"/>
                <a:gd name="T19" fmla="*/ 8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8" y="82"/>
                  </a:moveTo>
                  <a:cubicBezTo>
                    <a:pt x="173" y="53"/>
                    <a:pt x="145" y="23"/>
                    <a:pt x="142" y="15"/>
                  </a:cubicBezTo>
                  <a:cubicBezTo>
                    <a:pt x="99" y="0"/>
                    <a:pt x="47" y="3"/>
                    <a:pt x="25" y="42"/>
                  </a:cubicBezTo>
                  <a:cubicBezTo>
                    <a:pt x="6" y="74"/>
                    <a:pt x="0" y="114"/>
                    <a:pt x="6" y="149"/>
                  </a:cubicBezTo>
                  <a:cubicBezTo>
                    <a:pt x="10" y="176"/>
                    <a:pt x="22" y="201"/>
                    <a:pt x="39" y="218"/>
                  </a:cubicBezTo>
                  <a:cubicBezTo>
                    <a:pt x="80" y="259"/>
                    <a:pt x="139" y="246"/>
                    <a:pt x="172" y="189"/>
                  </a:cubicBezTo>
                  <a:cubicBezTo>
                    <a:pt x="190" y="158"/>
                    <a:pt x="207" y="130"/>
                    <a:pt x="211" y="104"/>
                  </a:cubicBezTo>
                  <a:cubicBezTo>
                    <a:pt x="212" y="102"/>
                    <a:pt x="213" y="100"/>
                    <a:pt x="213" y="99"/>
                  </a:cubicBezTo>
                  <a:cubicBezTo>
                    <a:pt x="213" y="98"/>
                    <a:pt x="212" y="98"/>
                    <a:pt x="212" y="97"/>
                  </a:cubicBezTo>
                  <a:cubicBezTo>
                    <a:pt x="207" y="92"/>
                    <a:pt x="203" y="87"/>
                    <a:pt x="198" y="8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79405" tIns="39703" rIns="79405" bIns="39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Noto Sans S Chinese Regular" panose="020B0500000000000000" pitchFamily="34" charset="-122"/>
                <a:ea typeface="Noto Sans S Chinese Regular" panose="020B0500000000000000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35" name="Freeform 11"/>
            <p:cNvSpPr/>
            <p:nvPr/>
          </p:nvSpPr>
          <p:spPr bwMode="auto">
            <a:xfrm>
              <a:off x="3276" y="375"/>
              <a:ext cx="481" cy="668"/>
            </a:xfrm>
            <a:custGeom>
              <a:avLst/>
              <a:gdLst>
                <a:gd name="T0" fmla="*/ 23 w 203"/>
                <a:gd name="T1" fmla="*/ 59 h 282"/>
                <a:gd name="T2" fmla="*/ 35 w 203"/>
                <a:gd name="T3" fmla="*/ 215 h 282"/>
                <a:gd name="T4" fmla="*/ 72 w 203"/>
                <a:gd name="T5" fmla="*/ 246 h 282"/>
                <a:gd name="T6" fmla="*/ 96 w 203"/>
                <a:gd name="T7" fmla="*/ 267 h 282"/>
                <a:gd name="T8" fmla="*/ 99 w 203"/>
                <a:gd name="T9" fmla="*/ 270 h 282"/>
                <a:gd name="T10" fmla="*/ 113 w 203"/>
                <a:gd name="T11" fmla="*/ 282 h 282"/>
                <a:gd name="T12" fmla="*/ 171 w 203"/>
                <a:gd name="T13" fmla="*/ 207 h 282"/>
                <a:gd name="T14" fmla="*/ 156 w 203"/>
                <a:gd name="T15" fmla="*/ 31 h 282"/>
                <a:gd name="T16" fmla="*/ 57 w 203"/>
                <a:gd name="T17" fmla="*/ 22 h 282"/>
                <a:gd name="T18" fmla="*/ 23 w 203"/>
                <a:gd name="T19" fmla="*/ 5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2">
                  <a:moveTo>
                    <a:pt x="23" y="59"/>
                  </a:moveTo>
                  <a:cubicBezTo>
                    <a:pt x="0" y="99"/>
                    <a:pt x="12" y="165"/>
                    <a:pt x="35" y="215"/>
                  </a:cubicBezTo>
                  <a:cubicBezTo>
                    <a:pt x="38" y="215"/>
                    <a:pt x="55" y="231"/>
                    <a:pt x="72" y="246"/>
                  </a:cubicBezTo>
                  <a:cubicBezTo>
                    <a:pt x="79" y="252"/>
                    <a:pt x="87" y="259"/>
                    <a:pt x="96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4" y="274"/>
                    <a:pt x="109" y="278"/>
                    <a:pt x="113" y="282"/>
                  </a:cubicBezTo>
                  <a:cubicBezTo>
                    <a:pt x="133" y="272"/>
                    <a:pt x="151" y="241"/>
                    <a:pt x="171" y="207"/>
                  </a:cubicBezTo>
                  <a:cubicBezTo>
                    <a:pt x="203" y="150"/>
                    <a:pt x="197" y="71"/>
                    <a:pt x="156" y="31"/>
                  </a:cubicBezTo>
                  <a:cubicBezTo>
                    <a:pt x="127" y="2"/>
                    <a:pt x="89" y="0"/>
                    <a:pt x="57" y="22"/>
                  </a:cubicBezTo>
                  <a:cubicBezTo>
                    <a:pt x="44" y="30"/>
                    <a:pt x="32" y="43"/>
                    <a:pt x="23" y="5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79405" tIns="39703" rIns="79405" bIns="39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Noto Sans S Chinese Regular" panose="020B0500000000000000" pitchFamily="34" charset="-122"/>
                <a:ea typeface="Noto Sans S Chinese Regular" panose="020B0500000000000000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36" name="Freeform 12"/>
            <p:cNvSpPr/>
            <p:nvPr/>
          </p:nvSpPr>
          <p:spPr bwMode="auto">
            <a:xfrm>
              <a:off x="3357" y="884"/>
              <a:ext cx="902" cy="930"/>
            </a:xfrm>
            <a:custGeom>
              <a:avLst/>
              <a:gdLst>
                <a:gd name="T0" fmla="*/ 381 w 381"/>
                <a:gd name="T1" fmla="*/ 346 h 393"/>
                <a:gd name="T2" fmla="*/ 373 w 381"/>
                <a:gd name="T3" fmla="*/ 339 h 393"/>
                <a:gd name="T4" fmla="*/ 79 w 381"/>
                <a:gd name="T5" fmla="*/ 67 h 393"/>
                <a:gd name="T6" fmla="*/ 65 w 381"/>
                <a:gd name="T7" fmla="*/ 55 h 393"/>
                <a:gd name="T8" fmla="*/ 62 w 381"/>
                <a:gd name="T9" fmla="*/ 52 h 393"/>
                <a:gd name="T10" fmla="*/ 38 w 381"/>
                <a:gd name="T11" fmla="*/ 31 h 393"/>
                <a:gd name="T12" fmla="*/ 1 w 381"/>
                <a:gd name="T13" fmla="*/ 0 h 393"/>
                <a:gd name="T14" fmla="*/ 0 w 381"/>
                <a:gd name="T15" fmla="*/ 1 h 393"/>
                <a:gd name="T16" fmla="*/ 0 w 381"/>
                <a:gd name="T17" fmla="*/ 1 h 393"/>
                <a:gd name="T18" fmla="*/ 0 w 381"/>
                <a:gd name="T19" fmla="*/ 1 h 393"/>
                <a:gd name="T20" fmla="*/ 0 w 381"/>
                <a:gd name="T21" fmla="*/ 2 h 393"/>
                <a:gd name="T22" fmla="*/ 56 w 381"/>
                <a:gd name="T23" fmla="*/ 69 h 393"/>
                <a:gd name="T24" fmla="*/ 70 w 381"/>
                <a:gd name="T25" fmla="*/ 84 h 393"/>
                <a:gd name="T26" fmla="*/ 71 w 381"/>
                <a:gd name="T27" fmla="*/ 86 h 393"/>
                <a:gd name="T28" fmla="*/ 347 w 381"/>
                <a:gd name="T29" fmla="*/ 385 h 393"/>
                <a:gd name="T30" fmla="*/ 354 w 381"/>
                <a:gd name="T31" fmla="*/ 393 h 393"/>
                <a:gd name="T32" fmla="*/ 358 w 381"/>
                <a:gd name="T33" fmla="*/ 392 h 393"/>
                <a:gd name="T34" fmla="*/ 373 w 381"/>
                <a:gd name="T35" fmla="*/ 376 h 393"/>
                <a:gd name="T36" fmla="*/ 381 w 381"/>
                <a:gd name="T37" fmla="*/ 351 h 393"/>
                <a:gd name="T38" fmla="*/ 381 w 381"/>
                <a:gd name="T39" fmla="*/ 346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1" h="393">
                  <a:moveTo>
                    <a:pt x="381" y="346"/>
                  </a:moveTo>
                  <a:cubicBezTo>
                    <a:pt x="381" y="346"/>
                    <a:pt x="378" y="344"/>
                    <a:pt x="373" y="339"/>
                  </a:cubicBezTo>
                  <a:cubicBezTo>
                    <a:pt x="336" y="304"/>
                    <a:pt x="177" y="155"/>
                    <a:pt x="79" y="67"/>
                  </a:cubicBezTo>
                  <a:cubicBezTo>
                    <a:pt x="75" y="63"/>
                    <a:pt x="70" y="59"/>
                    <a:pt x="65" y="55"/>
                  </a:cubicBezTo>
                  <a:cubicBezTo>
                    <a:pt x="64" y="54"/>
                    <a:pt x="63" y="53"/>
                    <a:pt x="62" y="52"/>
                  </a:cubicBezTo>
                  <a:cubicBezTo>
                    <a:pt x="53" y="44"/>
                    <a:pt x="45" y="37"/>
                    <a:pt x="38" y="31"/>
                  </a:cubicBezTo>
                  <a:cubicBezTo>
                    <a:pt x="21" y="16"/>
                    <a:pt x="4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3" y="10"/>
                    <a:pt x="31" y="40"/>
                    <a:pt x="56" y="69"/>
                  </a:cubicBezTo>
                  <a:cubicBezTo>
                    <a:pt x="61" y="74"/>
                    <a:pt x="65" y="79"/>
                    <a:pt x="70" y="84"/>
                  </a:cubicBezTo>
                  <a:cubicBezTo>
                    <a:pt x="70" y="85"/>
                    <a:pt x="71" y="85"/>
                    <a:pt x="71" y="86"/>
                  </a:cubicBezTo>
                  <a:cubicBezTo>
                    <a:pt x="161" y="186"/>
                    <a:pt x="312" y="347"/>
                    <a:pt x="347" y="385"/>
                  </a:cubicBezTo>
                  <a:cubicBezTo>
                    <a:pt x="352" y="390"/>
                    <a:pt x="354" y="393"/>
                    <a:pt x="354" y="393"/>
                  </a:cubicBezTo>
                  <a:cubicBezTo>
                    <a:pt x="354" y="393"/>
                    <a:pt x="356" y="393"/>
                    <a:pt x="358" y="392"/>
                  </a:cubicBezTo>
                  <a:cubicBezTo>
                    <a:pt x="361" y="390"/>
                    <a:pt x="367" y="387"/>
                    <a:pt x="373" y="376"/>
                  </a:cubicBezTo>
                  <a:cubicBezTo>
                    <a:pt x="379" y="366"/>
                    <a:pt x="381" y="357"/>
                    <a:pt x="381" y="351"/>
                  </a:cubicBezTo>
                  <a:cubicBezTo>
                    <a:pt x="381" y="348"/>
                    <a:pt x="381" y="346"/>
                    <a:pt x="381" y="34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79405" tIns="39703" rIns="79405" bIns="39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Noto Sans S Chinese Regular" panose="020B0500000000000000" pitchFamily="34" charset="-122"/>
                <a:ea typeface="Noto Sans S Chinese Regular" panose="020B0500000000000000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37" name="Freeform 14"/>
            <p:cNvSpPr/>
            <p:nvPr/>
          </p:nvSpPr>
          <p:spPr bwMode="auto">
            <a:xfrm>
              <a:off x="4819" y="2349"/>
              <a:ext cx="0" cy="3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79405" tIns="39703" rIns="79405" bIns="39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Noto Sans S Chinese Regular" panose="020B0500000000000000" pitchFamily="34" charset="-122"/>
                <a:ea typeface="Noto Sans S Chinese Regular" panose="020B0500000000000000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8" name="Group 4"/>
          <p:cNvGrpSpPr>
            <a:grpSpLocks noChangeAspect="1"/>
          </p:cNvGrpSpPr>
          <p:nvPr/>
        </p:nvGrpSpPr>
        <p:grpSpPr bwMode="auto">
          <a:xfrm flipH="1">
            <a:off x="8593209" y="2231436"/>
            <a:ext cx="1084948" cy="937856"/>
            <a:chOff x="2883" y="375"/>
            <a:chExt cx="1938" cy="1977"/>
          </a:xfrm>
          <a:solidFill>
            <a:srgbClr val="FFA300"/>
          </a:solidFill>
        </p:grpSpPr>
        <p:sp>
          <p:nvSpPr>
            <p:cNvPr id="39" name="Freeform 5"/>
            <p:cNvSpPr/>
            <p:nvPr/>
          </p:nvSpPr>
          <p:spPr bwMode="auto">
            <a:xfrm>
              <a:off x="4622" y="2148"/>
              <a:ext cx="199" cy="204"/>
            </a:xfrm>
            <a:custGeom>
              <a:avLst/>
              <a:gdLst>
                <a:gd name="T0" fmla="*/ 69 w 84"/>
                <a:gd name="T1" fmla="*/ 67 h 86"/>
                <a:gd name="T2" fmla="*/ 35 w 84"/>
                <a:gd name="T3" fmla="*/ 30 h 86"/>
                <a:gd name="T4" fmla="*/ 17 w 84"/>
                <a:gd name="T5" fmla="*/ 9 h 86"/>
                <a:gd name="T6" fmla="*/ 6 w 84"/>
                <a:gd name="T7" fmla="*/ 0 h 86"/>
                <a:gd name="T8" fmla="*/ 4 w 84"/>
                <a:gd name="T9" fmla="*/ 5 h 86"/>
                <a:gd name="T10" fmla="*/ 0 w 84"/>
                <a:gd name="T11" fmla="*/ 10 h 86"/>
                <a:gd name="T12" fmla="*/ 10 w 84"/>
                <a:gd name="T13" fmla="*/ 21 h 86"/>
                <a:gd name="T14" fmla="*/ 30 w 84"/>
                <a:gd name="T15" fmla="*/ 38 h 86"/>
                <a:gd name="T16" fmla="*/ 66 w 84"/>
                <a:gd name="T17" fmla="*/ 71 h 86"/>
                <a:gd name="T18" fmla="*/ 83 w 84"/>
                <a:gd name="T19" fmla="*/ 86 h 86"/>
                <a:gd name="T20" fmla="*/ 84 w 84"/>
                <a:gd name="T21" fmla="*/ 85 h 86"/>
                <a:gd name="T22" fmla="*/ 69 w 84"/>
                <a:gd name="T23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86">
                  <a:moveTo>
                    <a:pt x="69" y="67"/>
                  </a:moveTo>
                  <a:cubicBezTo>
                    <a:pt x="60" y="57"/>
                    <a:pt x="47" y="43"/>
                    <a:pt x="35" y="30"/>
                  </a:cubicBezTo>
                  <a:cubicBezTo>
                    <a:pt x="29" y="23"/>
                    <a:pt x="23" y="16"/>
                    <a:pt x="17" y="9"/>
                  </a:cubicBezTo>
                  <a:cubicBezTo>
                    <a:pt x="13" y="6"/>
                    <a:pt x="10" y="3"/>
                    <a:pt x="6" y="0"/>
                  </a:cubicBezTo>
                  <a:cubicBezTo>
                    <a:pt x="6" y="2"/>
                    <a:pt x="5" y="3"/>
                    <a:pt x="4" y="5"/>
                  </a:cubicBezTo>
                  <a:cubicBezTo>
                    <a:pt x="3" y="7"/>
                    <a:pt x="1" y="9"/>
                    <a:pt x="0" y="10"/>
                  </a:cubicBezTo>
                  <a:cubicBezTo>
                    <a:pt x="3" y="14"/>
                    <a:pt x="7" y="17"/>
                    <a:pt x="10" y="21"/>
                  </a:cubicBezTo>
                  <a:cubicBezTo>
                    <a:pt x="16" y="27"/>
                    <a:pt x="23" y="32"/>
                    <a:pt x="30" y="38"/>
                  </a:cubicBezTo>
                  <a:cubicBezTo>
                    <a:pt x="43" y="50"/>
                    <a:pt x="56" y="63"/>
                    <a:pt x="66" y="71"/>
                  </a:cubicBezTo>
                  <a:cubicBezTo>
                    <a:pt x="76" y="80"/>
                    <a:pt x="83" y="86"/>
                    <a:pt x="83" y="86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4" y="85"/>
                    <a:pt x="78" y="78"/>
                    <a:pt x="69" y="6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79405" tIns="39703" rIns="79405" bIns="39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Noto Sans S Chinese Regular" panose="020B0500000000000000" pitchFamily="34" charset="-122"/>
                <a:ea typeface="Noto Sans S Chinese Regular" panose="020B0500000000000000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40" name="Freeform 6"/>
            <p:cNvSpPr/>
            <p:nvPr/>
          </p:nvSpPr>
          <p:spPr bwMode="auto">
            <a:xfrm>
              <a:off x="4177" y="1665"/>
              <a:ext cx="490" cy="566"/>
            </a:xfrm>
            <a:custGeom>
              <a:avLst/>
              <a:gdLst>
                <a:gd name="T0" fmla="*/ 204 w 207"/>
                <a:gd name="T1" fmla="*/ 156 h 239"/>
                <a:gd name="T2" fmla="*/ 48 w 207"/>
                <a:gd name="T3" fmla="*/ 0 h 239"/>
                <a:gd name="T4" fmla="*/ 35 w 207"/>
                <a:gd name="T5" fmla="*/ 53 h 239"/>
                <a:gd name="T6" fmla="*/ 0 w 207"/>
                <a:gd name="T7" fmla="*/ 83 h 239"/>
                <a:gd name="T8" fmla="*/ 156 w 207"/>
                <a:gd name="T9" fmla="*/ 239 h 239"/>
                <a:gd name="T10" fmla="*/ 188 w 207"/>
                <a:gd name="T11" fmla="*/ 214 h 239"/>
                <a:gd name="T12" fmla="*/ 192 w 207"/>
                <a:gd name="T13" fmla="*/ 209 h 239"/>
                <a:gd name="T14" fmla="*/ 194 w 207"/>
                <a:gd name="T15" fmla="*/ 204 h 239"/>
                <a:gd name="T16" fmla="*/ 204 w 207"/>
                <a:gd name="T17" fmla="*/ 15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39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8"/>
                    <a:pt x="0" y="83"/>
                  </a:cubicBezTo>
                  <a:cubicBezTo>
                    <a:pt x="156" y="239"/>
                    <a:pt x="156" y="239"/>
                    <a:pt x="156" y="239"/>
                  </a:cubicBezTo>
                  <a:cubicBezTo>
                    <a:pt x="156" y="239"/>
                    <a:pt x="173" y="237"/>
                    <a:pt x="188" y="214"/>
                  </a:cubicBezTo>
                  <a:cubicBezTo>
                    <a:pt x="189" y="213"/>
                    <a:pt x="191" y="211"/>
                    <a:pt x="192" y="209"/>
                  </a:cubicBezTo>
                  <a:cubicBezTo>
                    <a:pt x="193" y="207"/>
                    <a:pt x="194" y="206"/>
                    <a:pt x="194" y="204"/>
                  </a:cubicBezTo>
                  <a:cubicBezTo>
                    <a:pt x="207" y="178"/>
                    <a:pt x="204" y="156"/>
                    <a:pt x="204" y="15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79405" tIns="39703" rIns="79405" bIns="39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Noto Sans S Chinese Regular" panose="020B0500000000000000" pitchFamily="34" charset="-122"/>
                <a:ea typeface="Noto Sans S Chinese Regular" panose="020B0500000000000000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41" name="Freeform 7"/>
            <p:cNvSpPr/>
            <p:nvPr/>
          </p:nvSpPr>
          <p:spPr bwMode="auto">
            <a:xfrm>
              <a:off x="4167" y="1656"/>
              <a:ext cx="137" cy="218"/>
            </a:xfrm>
            <a:custGeom>
              <a:avLst/>
              <a:gdLst>
                <a:gd name="T0" fmla="*/ 52 w 58"/>
                <a:gd name="T1" fmla="*/ 4 h 92"/>
                <a:gd name="T2" fmla="*/ 31 w 58"/>
                <a:gd name="T3" fmla="*/ 13 h 92"/>
                <a:gd name="T4" fmla="*/ 39 w 58"/>
                <a:gd name="T5" fmla="*/ 20 h 92"/>
                <a:gd name="T6" fmla="*/ 39 w 58"/>
                <a:gd name="T7" fmla="*/ 25 h 92"/>
                <a:gd name="T8" fmla="*/ 31 w 58"/>
                <a:gd name="T9" fmla="*/ 50 h 92"/>
                <a:gd name="T10" fmla="*/ 16 w 58"/>
                <a:gd name="T11" fmla="*/ 66 h 92"/>
                <a:gd name="T12" fmla="*/ 12 w 58"/>
                <a:gd name="T13" fmla="*/ 67 h 92"/>
                <a:gd name="T14" fmla="*/ 5 w 58"/>
                <a:gd name="T15" fmla="*/ 59 h 92"/>
                <a:gd name="T16" fmla="*/ 3 w 58"/>
                <a:gd name="T17" fmla="*/ 87 h 92"/>
                <a:gd name="T18" fmla="*/ 4 w 58"/>
                <a:gd name="T19" fmla="*/ 87 h 92"/>
                <a:gd name="T20" fmla="*/ 39 w 58"/>
                <a:gd name="T21" fmla="*/ 57 h 92"/>
                <a:gd name="T22" fmla="*/ 52 w 58"/>
                <a:gd name="T23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2">
                  <a:moveTo>
                    <a:pt x="52" y="4"/>
                  </a:moveTo>
                  <a:cubicBezTo>
                    <a:pt x="48" y="0"/>
                    <a:pt x="40" y="4"/>
                    <a:pt x="31" y="13"/>
                  </a:cubicBezTo>
                  <a:cubicBezTo>
                    <a:pt x="36" y="18"/>
                    <a:pt x="39" y="20"/>
                    <a:pt x="39" y="20"/>
                  </a:cubicBezTo>
                  <a:cubicBezTo>
                    <a:pt x="39" y="20"/>
                    <a:pt x="39" y="22"/>
                    <a:pt x="39" y="25"/>
                  </a:cubicBezTo>
                  <a:cubicBezTo>
                    <a:pt x="39" y="31"/>
                    <a:pt x="37" y="40"/>
                    <a:pt x="31" y="50"/>
                  </a:cubicBezTo>
                  <a:cubicBezTo>
                    <a:pt x="25" y="61"/>
                    <a:pt x="19" y="64"/>
                    <a:pt x="16" y="66"/>
                  </a:cubicBezTo>
                  <a:cubicBezTo>
                    <a:pt x="14" y="67"/>
                    <a:pt x="12" y="67"/>
                    <a:pt x="12" y="67"/>
                  </a:cubicBezTo>
                  <a:cubicBezTo>
                    <a:pt x="12" y="67"/>
                    <a:pt x="10" y="64"/>
                    <a:pt x="5" y="59"/>
                  </a:cubicBezTo>
                  <a:cubicBezTo>
                    <a:pt x="0" y="72"/>
                    <a:pt x="0" y="83"/>
                    <a:pt x="3" y="87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11" y="92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79405" tIns="39703" rIns="79405" bIns="39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Noto Sans S Chinese Regular" panose="020B0500000000000000" pitchFamily="34" charset="-122"/>
                <a:ea typeface="Noto Sans S Chinese Regular" panose="020B0500000000000000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42" name="Freeform 8"/>
            <p:cNvSpPr/>
            <p:nvPr/>
          </p:nvSpPr>
          <p:spPr bwMode="auto">
            <a:xfrm>
              <a:off x="2883" y="799"/>
              <a:ext cx="474" cy="407"/>
            </a:xfrm>
            <a:custGeom>
              <a:avLst/>
              <a:gdLst>
                <a:gd name="T0" fmla="*/ 83 w 200"/>
                <a:gd name="T1" fmla="*/ 65 h 172"/>
                <a:gd name="T2" fmla="*/ 200 w 200"/>
                <a:gd name="T3" fmla="*/ 38 h 172"/>
                <a:gd name="T4" fmla="*/ 200 w 200"/>
                <a:gd name="T5" fmla="*/ 37 h 172"/>
                <a:gd name="T6" fmla="*/ 73 w 200"/>
                <a:gd name="T7" fmla="*/ 14 h 172"/>
                <a:gd name="T8" fmla="*/ 9 w 200"/>
                <a:gd name="T9" fmla="*/ 126 h 172"/>
                <a:gd name="T10" fmla="*/ 64 w 200"/>
                <a:gd name="T11" fmla="*/ 172 h 172"/>
                <a:gd name="T12" fmla="*/ 83 w 200"/>
                <a:gd name="T13" fmla="*/ 6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3" y="65"/>
                  </a:moveTo>
                  <a:cubicBezTo>
                    <a:pt x="105" y="26"/>
                    <a:pt x="157" y="23"/>
                    <a:pt x="200" y="38"/>
                  </a:cubicBezTo>
                  <a:cubicBezTo>
                    <a:pt x="200" y="38"/>
                    <a:pt x="200" y="37"/>
                    <a:pt x="200" y="37"/>
                  </a:cubicBezTo>
                  <a:cubicBezTo>
                    <a:pt x="159" y="14"/>
                    <a:pt x="109" y="0"/>
                    <a:pt x="73" y="14"/>
                  </a:cubicBezTo>
                  <a:cubicBezTo>
                    <a:pt x="6" y="41"/>
                    <a:pt x="0" y="81"/>
                    <a:pt x="9" y="126"/>
                  </a:cubicBezTo>
                  <a:cubicBezTo>
                    <a:pt x="14" y="152"/>
                    <a:pt x="35" y="167"/>
                    <a:pt x="64" y="172"/>
                  </a:cubicBezTo>
                  <a:cubicBezTo>
                    <a:pt x="58" y="137"/>
                    <a:pt x="64" y="97"/>
                    <a:pt x="83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79405" tIns="39703" rIns="79405" bIns="39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Noto Sans S Chinese Regular" panose="020B0500000000000000" pitchFamily="34" charset="-122"/>
                <a:ea typeface="Noto Sans S Chinese Regular" panose="020B0500000000000000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43" name="Freeform 9"/>
            <p:cNvSpPr/>
            <p:nvPr/>
          </p:nvSpPr>
          <p:spPr bwMode="auto">
            <a:xfrm>
              <a:off x="3236" y="427"/>
              <a:ext cx="175" cy="460"/>
            </a:xfrm>
            <a:custGeom>
              <a:avLst/>
              <a:gdLst>
                <a:gd name="T0" fmla="*/ 40 w 74"/>
                <a:gd name="T1" fmla="*/ 37 h 194"/>
                <a:gd name="T2" fmla="*/ 74 w 74"/>
                <a:gd name="T3" fmla="*/ 0 h 194"/>
                <a:gd name="T4" fmla="*/ 1 w 74"/>
                <a:gd name="T5" fmla="*/ 100 h 194"/>
                <a:gd name="T6" fmla="*/ 51 w 74"/>
                <a:gd name="T7" fmla="*/ 194 h 194"/>
                <a:gd name="T8" fmla="*/ 52 w 74"/>
                <a:gd name="T9" fmla="*/ 193 h 194"/>
                <a:gd name="T10" fmla="*/ 40 w 74"/>
                <a:gd name="T11" fmla="*/ 3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7"/>
                  </a:moveTo>
                  <a:cubicBezTo>
                    <a:pt x="49" y="21"/>
                    <a:pt x="61" y="8"/>
                    <a:pt x="74" y="0"/>
                  </a:cubicBezTo>
                  <a:cubicBezTo>
                    <a:pt x="31" y="9"/>
                    <a:pt x="0" y="30"/>
                    <a:pt x="1" y="100"/>
                  </a:cubicBezTo>
                  <a:cubicBezTo>
                    <a:pt x="1" y="132"/>
                    <a:pt x="23" y="166"/>
                    <a:pt x="51" y="194"/>
                  </a:cubicBezTo>
                  <a:cubicBezTo>
                    <a:pt x="52" y="193"/>
                    <a:pt x="52" y="193"/>
                    <a:pt x="52" y="193"/>
                  </a:cubicBezTo>
                  <a:cubicBezTo>
                    <a:pt x="29" y="143"/>
                    <a:pt x="17" y="77"/>
                    <a:pt x="40" y="3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79405" tIns="39703" rIns="79405" bIns="39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Noto Sans S Chinese Regular" panose="020B0500000000000000" pitchFamily="34" charset="-122"/>
                <a:ea typeface="Noto Sans S Chinese Regular" panose="020B0500000000000000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44" name="Freeform 10"/>
            <p:cNvSpPr/>
            <p:nvPr/>
          </p:nvSpPr>
          <p:spPr bwMode="auto">
            <a:xfrm>
              <a:off x="3020" y="853"/>
              <a:ext cx="505" cy="613"/>
            </a:xfrm>
            <a:custGeom>
              <a:avLst/>
              <a:gdLst>
                <a:gd name="T0" fmla="*/ 198 w 213"/>
                <a:gd name="T1" fmla="*/ 82 h 259"/>
                <a:gd name="T2" fmla="*/ 142 w 213"/>
                <a:gd name="T3" fmla="*/ 15 h 259"/>
                <a:gd name="T4" fmla="*/ 25 w 213"/>
                <a:gd name="T5" fmla="*/ 42 h 259"/>
                <a:gd name="T6" fmla="*/ 6 w 213"/>
                <a:gd name="T7" fmla="*/ 149 h 259"/>
                <a:gd name="T8" fmla="*/ 39 w 213"/>
                <a:gd name="T9" fmla="*/ 218 h 259"/>
                <a:gd name="T10" fmla="*/ 172 w 213"/>
                <a:gd name="T11" fmla="*/ 189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7 h 259"/>
                <a:gd name="T18" fmla="*/ 198 w 213"/>
                <a:gd name="T19" fmla="*/ 8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8" y="82"/>
                  </a:moveTo>
                  <a:cubicBezTo>
                    <a:pt x="173" y="53"/>
                    <a:pt x="145" y="23"/>
                    <a:pt x="142" y="15"/>
                  </a:cubicBezTo>
                  <a:cubicBezTo>
                    <a:pt x="99" y="0"/>
                    <a:pt x="47" y="3"/>
                    <a:pt x="25" y="42"/>
                  </a:cubicBezTo>
                  <a:cubicBezTo>
                    <a:pt x="6" y="74"/>
                    <a:pt x="0" y="114"/>
                    <a:pt x="6" y="149"/>
                  </a:cubicBezTo>
                  <a:cubicBezTo>
                    <a:pt x="10" y="176"/>
                    <a:pt x="22" y="201"/>
                    <a:pt x="39" y="218"/>
                  </a:cubicBezTo>
                  <a:cubicBezTo>
                    <a:pt x="80" y="259"/>
                    <a:pt x="139" y="246"/>
                    <a:pt x="172" y="189"/>
                  </a:cubicBezTo>
                  <a:cubicBezTo>
                    <a:pt x="190" y="158"/>
                    <a:pt x="207" y="130"/>
                    <a:pt x="211" y="104"/>
                  </a:cubicBezTo>
                  <a:cubicBezTo>
                    <a:pt x="212" y="102"/>
                    <a:pt x="213" y="100"/>
                    <a:pt x="213" y="99"/>
                  </a:cubicBezTo>
                  <a:cubicBezTo>
                    <a:pt x="213" y="98"/>
                    <a:pt x="212" y="98"/>
                    <a:pt x="212" y="97"/>
                  </a:cubicBezTo>
                  <a:cubicBezTo>
                    <a:pt x="207" y="92"/>
                    <a:pt x="203" y="87"/>
                    <a:pt x="198" y="8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79405" tIns="39703" rIns="79405" bIns="39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Noto Sans S Chinese Regular" panose="020B0500000000000000" pitchFamily="34" charset="-122"/>
                <a:ea typeface="Noto Sans S Chinese Regular" panose="020B0500000000000000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45" name="Freeform 11"/>
            <p:cNvSpPr/>
            <p:nvPr/>
          </p:nvSpPr>
          <p:spPr bwMode="auto">
            <a:xfrm>
              <a:off x="3276" y="375"/>
              <a:ext cx="481" cy="668"/>
            </a:xfrm>
            <a:custGeom>
              <a:avLst/>
              <a:gdLst>
                <a:gd name="T0" fmla="*/ 23 w 203"/>
                <a:gd name="T1" fmla="*/ 59 h 282"/>
                <a:gd name="T2" fmla="*/ 35 w 203"/>
                <a:gd name="T3" fmla="*/ 215 h 282"/>
                <a:gd name="T4" fmla="*/ 72 w 203"/>
                <a:gd name="T5" fmla="*/ 246 h 282"/>
                <a:gd name="T6" fmla="*/ 96 w 203"/>
                <a:gd name="T7" fmla="*/ 267 h 282"/>
                <a:gd name="T8" fmla="*/ 99 w 203"/>
                <a:gd name="T9" fmla="*/ 270 h 282"/>
                <a:gd name="T10" fmla="*/ 113 w 203"/>
                <a:gd name="T11" fmla="*/ 282 h 282"/>
                <a:gd name="T12" fmla="*/ 171 w 203"/>
                <a:gd name="T13" fmla="*/ 207 h 282"/>
                <a:gd name="T14" fmla="*/ 156 w 203"/>
                <a:gd name="T15" fmla="*/ 31 h 282"/>
                <a:gd name="T16" fmla="*/ 57 w 203"/>
                <a:gd name="T17" fmla="*/ 22 h 282"/>
                <a:gd name="T18" fmla="*/ 23 w 203"/>
                <a:gd name="T19" fmla="*/ 5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2">
                  <a:moveTo>
                    <a:pt x="23" y="59"/>
                  </a:moveTo>
                  <a:cubicBezTo>
                    <a:pt x="0" y="99"/>
                    <a:pt x="12" y="165"/>
                    <a:pt x="35" y="215"/>
                  </a:cubicBezTo>
                  <a:cubicBezTo>
                    <a:pt x="38" y="215"/>
                    <a:pt x="55" y="231"/>
                    <a:pt x="72" y="246"/>
                  </a:cubicBezTo>
                  <a:cubicBezTo>
                    <a:pt x="79" y="252"/>
                    <a:pt x="87" y="259"/>
                    <a:pt x="96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4" y="274"/>
                    <a:pt x="109" y="278"/>
                    <a:pt x="113" y="282"/>
                  </a:cubicBezTo>
                  <a:cubicBezTo>
                    <a:pt x="133" y="272"/>
                    <a:pt x="151" y="241"/>
                    <a:pt x="171" y="207"/>
                  </a:cubicBezTo>
                  <a:cubicBezTo>
                    <a:pt x="203" y="150"/>
                    <a:pt x="197" y="71"/>
                    <a:pt x="156" y="31"/>
                  </a:cubicBezTo>
                  <a:cubicBezTo>
                    <a:pt x="127" y="2"/>
                    <a:pt x="89" y="0"/>
                    <a:pt x="57" y="22"/>
                  </a:cubicBezTo>
                  <a:cubicBezTo>
                    <a:pt x="44" y="30"/>
                    <a:pt x="32" y="43"/>
                    <a:pt x="23" y="5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79405" tIns="39703" rIns="79405" bIns="39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Noto Sans S Chinese Regular" panose="020B0500000000000000" pitchFamily="34" charset="-122"/>
                <a:ea typeface="Noto Sans S Chinese Regular" panose="020B0500000000000000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46" name="Freeform 12"/>
            <p:cNvSpPr/>
            <p:nvPr/>
          </p:nvSpPr>
          <p:spPr bwMode="auto">
            <a:xfrm>
              <a:off x="3357" y="884"/>
              <a:ext cx="902" cy="930"/>
            </a:xfrm>
            <a:custGeom>
              <a:avLst/>
              <a:gdLst>
                <a:gd name="T0" fmla="*/ 381 w 381"/>
                <a:gd name="T1" fmla="*/ 346 h 393"/>
                <a:gd name="T2" fmla="*/ 373 w 381"/>
                <a:gd name="T3" fmla="*/ 339 h 393"/>
                <a:gd name="T4" fmla="*/ 79 w 381"/>
                <a:gd name="T5" fmla="*/ 67 h 393"/>
                <a:gd name="T6" fmla="*/ 65 w 381"/>
                <a:gd name="T7" fmla="*/ 55 h 393"/>
                <a:gd name="T8" fmla="*/ 62 w 381"/>
                <a:gd name="T9" fmla="*/ 52 h 393"/>
                <a:gd name="T10" fmla="*/ 38 w 381"/>
                <a:gd name="T11" fmla="*/ 31 h 393"/>
                <a:gd name="T12" fmla="*/ 1 w 381"/>
                <a:gd name="T13" fmla="*/ 0 h 393"/>
                <a:gd name="T14" fmla="*/ 0 w 381"/>
                <a:gd name="T15" fmla="*/ 1 h 393"/>
                <a:gd name="T16" fmla="*/ 0 w 381"/>
                <a:gd name="T17" fmla="*/ 1 h 393"/>
                <a:gd name="T18" fmla="*/ 0 w 381"/>
                <a:gd name="T19" fmla="*/ 1 h 393"/>
                <a:gd name="T20" fmla="*/ 0 w 381"/>
                <a:gd name="T21" fmla="*/ 2 h 393"/>
                <a:gd name="T22" fmla="*/ 56 w 381"/>
                <a:gd name="T23" fmla="*/ 69 h 393"/>
                <a:gd name="T24" fmla="*/ 70 w 381"/>
                <a:gd name="T25" fmla="*/ 84 h 393"/>
                <a:gd name="T26" fmla="*/ 71 w 381"/>
                <a:gd name="T27" fmla="*/ 86 h 393"/>
                <a:gd name="T28" fmla="*/ 347 w 381"/>
                <a:gd name="T29" fmla="*/ 385 h 393"/>
                <a:gd name="T30" fmla="*/ 354 w 381"/>
                <a:gd name="T31" fmla="*/ 393 h 393"/>
                <a:gd name="T32" fmla="*/ 358 w 381"/>
                <a:gd name="T33" fmla="*/ 392 h 393"/>
                <a:gd name="T34" fmla="*/ 373 w 381"/>
                <a:gd name="T35" fmla="*/ 376 h 393"/>
                <a:gd name="T36" fmla="*/ 381 w 381"/>
                <a:gd name="T37" fmla="*/ 351 h 393"/>
                <a:gd name="T38" fmla="*/ 381 w 381"/>
                <a:gd name="T39" fmla="*/ 346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1" h="393">
                  <a:moveTo>
                    <a:pt x="381" y="346"/>
                  </a:moveTo>
                  <a:cubicBezTo>
                    <a:pt x="381" y="346"/>
                    <a:pt x="378" y="344"/>
                    <a:pt x="373" y="339"/>
                  </a:cubicBezTo>
                  <a:cubicBezTo>
                    <a:pt x="336" y="304"/>
                    <a:pt x="177" y="155"/>
                    <a:pt x="79" y="67"/>
                  </a:cubicBezTo>
                  <a:cubicBezTo>
                    <a:pt x="75" y="63"/>
                    <a:pt x="70" y="59"/>
                    <a:pt x="65" y="55"/>
                  </a:cubicBezTo>
                  <a:cubicBezTo>
                    <a:pt x="64" y="54"/>
                    <a:pt x="63" y="53"/>
                    <a:pt x="62" y="52"/>
                  </a:cubicBezTo>
                  <a:cubicBezTo>
                    <a:pt x="53" y="44"/>
                    <a:pt x="45" y="37"/>
                    <a:pt x="38" y="31"/>
                  </a:cubicBezTo>
                  <a:cubicBezTo>
                    <a:pt x="21" y="16"/>
                    <a:pt x="4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3" y="10"/>
                    <a:pt x="31" y="40"/>
                    <a:pt x="56" y="69"/>
                  </a:cubicBezTo>
                  <a:cubicBezTo>
                    <a:pt x="61" y="74"/>
                    <a:pt x="65" y="79"/>
                    <a:pt x="70" y="84"/>
                  </a:cubicBezTo>
                  <a:cubicBezTo>
                    <a:pt x="70" y="85"/>
                    <a:pt x="71" y="85"/>
                    <a:pt x="71" y="86"/>
                  </a:cubicBezTo>
                  <a:cubicBezTo>
                    <a:pt x="161" y="186"/>
                    <a:pt x="312" y="347"/>
                    <a:pt x="347" y="385"/>
                  </a:cubicBezTo>
                  <a:cubicBezTo>
                    <a:pt x="352" y="390"/>
                    <a:pt x="354" y="393"/>
                    <a:pt x="354" y="393"/>
                  </a:cubicBezTo>
                  <a:cubicBezTo>
                    <a:pt x="354" y="393"/>
                    <a:pt x="356" y="393"/>
                    <a:pt x="358" y="392"/>
                  </a:cubicBezTo>
                  <a:cubicBezTo>
                    <a:pt x="361" y="390"/>
                    <a:pt x="367" y="387"/>
                    <a:pt x="373" y="376"/>
                  </a:cubicBezTo>
                  <a:cubicBezTo>
                    <a:pt x="379" y="366"/>
                    <a:pt x="381" y="357"/>
                    <a:pt x="381" y="351"/>
                  </a:cubicBezTo>
                  <a:cubicBezTo>
                    <a:pt x="381" y="348"/>
                    <a:pt x="381" y="346"/>
                    <a:pt x="381" y="34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79405" tIns="39703" rIns="79405" bIns="39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Noto Sans S Chinese Regular" panose="020B0500000000000000" pitchFamily="34" charset="-122"/>
                <a:ea typeface="Noto Sans S Chinese Regular" panose="020B0500000000000000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47" name="Freeform 14"/>
            <p:cNvSpPr/>
            <p:nvPr/>
          </p:nvSpPr>
          <p:spPr bwMode="auto">
            <a:xfrm>
              <a:off x="4819" y="2349"/>
              <a:ext cx="0" cy="3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79405" tIns="39703" rIns="79405" bIns="39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Noto Sans S Chinese Regular" panose="020B0500000000000000" pitchFamily="34" charset="-122"/>
                <a:ea typeface="Noto Sans S Chinese Regular" panose="020B0500000000000000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8" name="Group 4"/>
          <p:cNvGrpSpPr>
            <a:grpSpLocks noChangeAspect="1"/>
          </p:cNvGrpSpPr>
          <p:nvPr/>
        </p:nvGrpSpPr>
        <p:grpSpPr bwMode="auto">
          <a:xfrm flipH="1">
            <a:off x="5800469" y="4100167"/>
            <a:ext cx="1084948" cy="937856"/>
            <a:chOff x="2883" y="375"/>
            <a:chExt cx="1938" cy="1977"/>
          </a:xfrm>
          <a:solidFill>
            <a:schemeClr val="accent3"/>
          </a:solidFill>
        </p:grpSpPr>
        <p:sp>
          <p:nvSpPr>
            <p:cNvPr id="49" name="Freeform 5"/>
            <p:cNvSpPr/>
            <p:nvPr/>
          </p:nvSpPr>
          <p:spPr bwMode="auto">
            <a:xfrm>
              <a:off x="4622" y="2148"/>
              <a:ext cx="199" cy="204"/>
            </a:xfrm>
            <a:custGeom>
              <a:avLst/>
              <a:gdLst>
                <a:gd name="T0" fmla="*/ 69 w 84"/>
                <a:gd name="T1" fmla="*/ 67 h 86"/>
                <a:gd name="T2" fmla="*/ 35 w 84"/>
                <a:gd name="T3" fmla="*/ 30 h 86"/>
                <a:gd name="T4" fmla="*/ 17 w 84"/>
                <a:gd name="T5" fmla="*/ 9 h 86"/>
                <a:gd name="T6" fmla="*/ 6 w 84"/>
                <a:gd name="T7" fmla="*/ 0 h 86"/>
                <a:gd name="T8" fmla="*/ 4 w 84"/>
                <a:gd name="T9" fmla="*/ 5 h 86"/>
                <a:gd name="T10" fmla="*/ 0 w 84"/>
                <a:gd name="T11" fmla="*/ 10 h 86"/>
                <a:gd name="T12" fmla="*/ 10 w 84"/>
                <a:gd name="T13" fmla="*/ 21 h 86"/>
                <a:gd name="T14" fmla="*/ 30 w 84"/>
                <a:gd name="T15" fmla="*/ 38 h 86"/>
                <a:gd name="T16" fmla="*/ 66 w 84"/>
                <a:gd name="T17" fmla="*/ 71 h 86"/>
                <a:gd name="T18" fmla="*/ 83 w 84"/>
                <a:gd name="T19" fmla="*/ 86 h 86"/>
                <a:gd name="T20" fmla="*/ 84 w 84"/>
                <a:gd name="T21" fmla="*/ 85 h 86"/>
                <a:gd name="T22" fmla="*/ 69 w 84"/>
                <a:gd name="T23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86">
                  <a:moveTo>
                    <a:pt x="69" y="67"/>
                  </a:moveTo>
                  <a:cubicBezTo>
                    <a:pt x="60" y="57"/>
                    <a:pt x="47" y="43"/>
                    <a:pt x="35" y="30"/>
                  </a:cubicBezTo>
                  <a:cubicBezTo>
                    <a:pt x="29" y="23"/>
                    <a:pt x="23" y="16"/>
                    <a:pt x="17" y="9"/>
                  </a:cubicBezTo>
                  <a:cubicBezTo>
                    <a:pt x="13" y="6"/>
                    <a:pt x="10" y="3"/>
                    <a:pt x="6" y="0"/>
                  </a:cubicBezTo>
                  <a:cubicBezTo>
                    <a:pt x="6" y="2"/>
                    <a:pt x="5" y="3"/>
                    <a:pt x="4" y="5"/>
                  </a:cubicBezTo>
                  <a:cubicBezTo>
                    <a:pt x="3" y="7"/>
                    <a:pt x="1" y="9"/>
                    <a:pt x="0" y="10"/>
                  </a:cubicBezTo>
                  <a:cubicBezTo>
                    <a:pt x="3" y="14"/>
                    <a:pt x="7" y="17"/>
                    <a:pt x="10" y="21"/>
                  </a:cubicBezTo>
                  <a:cubicBezTo>
                    <a:pt x="16" y="27"/>
                    <a:pt x="23" y="32"/>
                    <a:pt x="30" y="38"/>
                  </a:cubicBezTo>
                  <a:cubicBezTo>
                    <a:pt x="43" y="50"/>
                    <a:pt x="56" y="63"/>
                    <a:pt x="66" y="71"/>
                  </a:cubicBezTo>
                  <a:cubicBezTo>
                    <a:pt x="76" y="80"/>
                    <a:pt x="83" y="86"/>
                    <a:pt x="83" y="86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4" y="85"/>
                    <a:pt x="78" y="78"/>
                    <a:pt x="69" y="6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79405" tIns="39703" rIns="79405" bIns="39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50" name="Freeform 6"/>
            <p:cNvSpPr/>
            <p:nvPr/>
          </p:nvSpPr>
          <p:spPr bwMode="auto">
            <a:xfrm>
              <a:off x="4177" y="1665"/>
              <a:ext cx="490" cy="566"/>
            </a:xfrm>
            <a:custGeom>
              <a:avLst/>
              <a:gdLst>
                <a:gd name="T0" fmla="*/ 204 w 207"/>
                <a:gd name="T1" fmla="*/ 156 h 239"/>
                <a:gd name="T2" fmla="*/ 48 w 207"/>
                <a:gd name="T3" fmla="*/ 0 h 239"/>
                <a:gd name="T4" fmla="*/ 35 w 207"/>
                <a:gd name="T5" fmla="*/ 53 h 239"/>
                <a:gd name="T6" fmla="*/ 0 w 207"/>
                <a:gd name="T7" fmla="*/ 83 h 239"/>
                <a:gd name="T8" fmla="*/ 156 w 207"/>
                <a:gd name="T9" fmla="*/ 239 h 239"/>
                <a:gd name="T10" fmla="*/ 188 w 207"/>
                <a:gd name="T11" fmla="*/ 214 h 239"/>
                <a:gd name="T12" fmla="*/ 192 w 207"/>
                <a:gd name="T13" fmla="*/ 209 h 239"/>
                <a:gd name="T14" fmla="*/ 194 w 207"/>
                <a:gd name="T15" fmla="*/ 204 h 239"/>
                <a:gd name="T16" fmla="*/ 204 w 207"/>
                <a:gd name="T17" fmla="*/ 15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39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8"/>
                    <a:pt x="0" y="83"/>
                  </a:cubicBezTo>
                  <a:cubicBezTo>
                    <a:pt x="156" y="239"/>
                    <a:pt x="156" y="239"/>
                    <a:pt x="156" y="239"/>
                  </a:cubicBezTo>
                  <a:cubicBezTo>
                    <a:pt x="156" y="239"/>
                    <a:pt x="173" y="237"/>
                    <a:pt x="188" y="214"/>
                  </a:cubicBezTo>
                  <a:cubicBezTo>
                    <a:pt x="189" y="213"/>
                    <a:pt x="191" y="211"/>
                    <a:pt x="192" y="209"/>
                  </a:cubicBezTo>
                  <a:cubicBezTo>
                    <a:pt x="193" y="207"/>
                    <a:pt x="194" y="206"/>
                    <a:pt x="194" y="204"/>
                  </a:cubicBezTo>
                  <a:cubicBezTo>
                    <a:pt x="207" y="178"/>
                    <a:pt x="204" y="156"/>
                    <a:pt x="204" y="15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79405" tIns="39703" rIns="79405" bIns="39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51" name="Freeform 7"/>
            <p:cNvSpPr/>
            <p:nvPr/>
          </p:nvSpPr>
          <p:spPr bwMode="auto">
            <a:xfrm>
              <a:off x="4167" y="1656"/>
              <a:ext cx="137" cy="218"/>
            </a:xfrm>
            <a:custGeom>
              <a:avLst/>
              <a:gdLst>
                <a:gd name="T0" fmla="*/ 52 w 58"/>
                <a:gd name="T1" fmla="*/ 4 h 92"/>
                <a:gd name="T2" fmla="*/ 31 w 58"/>
                <a:gd name="T3" fmla="*/ 13 h 92"/>
                <a:gd name="T4" fmla="*/ 39 w 58"/>
                <a:gd name="T5" fmla="*/ 20 h 92"/>
                <a:gd name="T6" fmla="*/ 39 w 58"/>
                <a:gd name="T7" fmla="*/ 25 h 92"/>
                <a:gd name="T8" fmla="*/ 31 w 58"/>
                <a:gd name="T9" fmla="*/ 50 h 92"/>
                <a:gd name="T10" fmla="*/ 16 w 58"/>
                <a:gd name="T11" fmla="*/ 66 h 92"/>
                <a:gd name="T12" fmla="*/ 12 w 58"/>
                <a:gd name="T13" fmla="*/ 67 h 92"/>
                <a:gd name="T14" fmla="*/ 5 w 58"/>
                <a:gd name="T15" fmla="*/ 59 h 92"/>
                <a:gd name="T16" fmla="*/ 3 w 58"/>
                <a:gd name="T17" fmla="*/ 87 h 92"/>
                <a:gd name="T18" fmla="*/ 4 w 58"/>
                <a:gd name="T19" fmla="*/ 87 h 92"/>
                <a:gd name="T20" fmla="*/ 39 w 58"/>
                <a:gd name="T21" fmla="*/ 57 h 92"/>
                <a:gd name="T22" fmla="*/ 52 w 58"/>
                <a:gd name="T23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2">
                  <a:moveTo>
                    <a:pt x="52" y="4"/>
                  </a:moveTo>
                  <a:cubicBezTo>
                    <a:pt x="48" y="0"/>
                    <a:pt x="40" y="4"/>
                    <a:pt x="31" y="13"/>
                  </a:cubicBezTo>
                  <a:cubicBezTo>
                    <a:pt x="36" y="18"/>
                    <a:pt x="39" y="20"/>
                    <a:pt x="39" y="20"/>
                  </a:cubicBezTo>
                  <a:cubicBezTo>
                    <a:pt x="39" y="20"/>
                    <a:pt x="39" y="22"/>
                    <a:pt x="39" y="25"/>
                  </a:cubicBezTo>
                  <a:cubicBezTo>
                    <a:pt x="39" y="31"/>
                    <a:pt x="37" y="40"/>
                    <a:pt x="31" y="50"/>
                  </a:cubicBezTo>
                  <a:cubicBezTo>
                    <a:pt x="25" y="61"/>
                    <a:pt x="19" y="64"/>
                    <a:pt x="16" y="66"/>
                  </a:cubicBezTo>
                  <a:cubicBezTo>
                    <a:pt x="14" y="67"/>
                    <a:pt x="12" y="67"/>
                    <a:pt x="12" y="67"/>
                  </a:cubicBezTo>
                  <a:cubicBezTo>
                    <a:pt x="12" y="67"/>
                    <a:pt x="10" y="64"/>
                    <a:pt x="5" y="59"/>
                  </a:cubicBezTo>
                  <a:cubicBezTo>
                    <a:pt x="0" y="72"/>
                    <a:pt x="0" y="83"/>
                    <a:pt x="3" y="87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11" y="92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79405" tIns="39703" rIns="79405" bIns="39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52" name="Freeform 8"/>
            <p:cNvSpPr/>
            <p:nvPr/>
          </p:nvSpPr>
          <p:spPr bwMode="auto">
            <a:xfrm>
              <a:off x="2883" y="799"/>
              <a:ext cx="474" cy="407"/>
            </a:xfrm>
            <a:custGeom>
              <a:avLst/>
              <a:gdLst>
                <a:gd name="T0" fmla="*/ 83 w 200"/>
                <a:gd name="T1" fmla="*/ 65 h 172"/>
                <a:gd name="T2" fmla="*/ 200 w 200"/>
                <a:gd name="T3" fmla="*/ 38 h 172"/>
                <a:gd name="T4" fmla="*/ 200 w 200"/>
                <a:gd name="T5" fmla="*/ 37 h 172"/>
                <a:gd name="T6" fmla="*/ 73 w 200"/>
                <a:gd name="T7" fmla="*/ 14 h 172"/>
                <a:gd name="T8" fmla="*/ 9 w 200"/>
                <a:gd name="T9" fmla="*/ 126 h 172"/>
                <a:gd name="T10" fmla="*/ 64 w 200"/>
                <a:gd name="T11" fmla="*/ 172 h 172"/>
                <a:gd name="T12" fmla="*/ 83 w 200"/>
                <a:gd name="T13" fmla="*/ 6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3" y="65"/>
                  </a:moveTo>
                  <a:cubicBezTo>
                    <a:pt x="105" y="26"/>
                    <a:pt x="157" y="23"/>
                    <a:pt x="200" y="38"/>
                  </a:cubicBezTo>
                  <a:cubicBezTo>
                    <a:pt x="200" y="38"/>
                    <a:pt x="200" y="37"/>
                    <a:pt x="200" y="37"/>
                  </a:cubicBezTo>
                  <a:cubicBezTo>
                    <a:pt x="159" y="14"/>
                    <a:pt x="109" y="0"/>
                    <a:pt x="73" y="14"/>
                  </a:cubicBezTo>
                  <a:cubicBezTo>
                    <a:pt x="6" y="41"/>
                    <a:pt x="0" y="81"/>
                    <a:pt x="9" y="126"/>
                  </a:cubicBezTo>
                  <a:cubicBezTo>
                    <a:pt x="14" y="152"/>
                    <a:pt x="35" y="167"/>
                    <a:pt x="64" y="172"/>
                  </a:cubicBezTo>
                  <a:cubicBezTo>
                    <a:pt x="58" y="137"/>
                    <a:pt x="64" y="97"/>
                    <a:pt x="83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79405" tIns="39703" rIns="79405" bIns="39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53" name="Freeform 9"/>
            <p:cNvSpPr/>
            <p:nvPr/>
          </p:nvSpPr>
          <p:spPr bwMode="auto">
            <a:xfrm>
              <a:off x="3236" y="427"/>
              <a:ext cx="175" cy="460"/>
            </a:xfrm>
            <a:custGeom>
              <a:avLst/>
              <a:gdLst>
                <a:gd name="T0" fmla="*/ 40 w 74"/>
                <a:gd name="T1" fmla="*/ 37 h 194"/>
                <a:gd name="T2" fmla="*/ 74 w 74"/>
                <a:gd name="T3" fmla="*/ 0 h 194"/>
                <a:gd name="T4" fmla="*/ 1 w 74"/>
                <a:gd name="T5" fmla="*/ 100 h 194"/>
                <a:gd name="T6" fmla="*/ 51 w 74"/>
                <a:gd name="T7" fmla="*/ 194 h 194"/>
                <a:gd name="T8" fmla="*/ 52 w 74"/>
                <a:gd name="T9" fmla="*/ 193 h 194"/>
                <a:gd name="T10" fmla="*/ 40 w 74"/>
                <a:gd name="T11" fmla="*/ 3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7"/>
                  </a:moveTo>
                  <a:cubicBezTo>
                    <a:pt x="49" y="21"/>
                    <a:pt x="61" y="8"/>
                    <a:pt x="74" y="0"/>
                  </a:cubicBezTo>
                  <a:cubicBezTo>
                    <a:pt x="31" y="9"/>
                    <a:pt x="0" y="30"/>
                    <a:pt x="1" y="100"/>
                  </a:cubicBezTo>
                  <a:cubicBezTo>
                    <a:pt x="1" y="132"/>
                    <a:pt x="23" y="166"/>
                    <a:pt x="51" y="194"/>
                  </a:cubicBezTo>
                  <a:cubicBezTo>
                    <a:pt x="52" y="193"/>
                    <a:pt x="52" y="193"/>
                    <a:pt x="52" y="193"/>
                  </a:cubicBezTo>
                  <a:cubicBezTo>
                    <a:pt x="29" y="143"/>
                    <a:pt x="17" y="77"/>
                    <a:pt x="40" y="3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79405" tIns="39703" rIns="79405" bIns="39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54" name="Freeform 10"/>
            <p:cNvSpPr/>
            <p:nvPr/>
          </p:nvSpPr>
          <p:spPr bwMode="auto">
            <a:xfrm>
              <a:off x="3020" y="853"/>
              <a:ext cx="505" cy="613"/>
            </a:xfrm>
            <a:custGeom>
              <a:avLst/>
              <a:gdLst>
                <a:gd name="T0" fmla="*/ 198 w 213"/>
                <a:gd name="T1" fmla="*/ 82 h 259"/>
                <a:gd name="T2" fmla="*/ 142 w 213"/>
                <a:gd name="T3" fmla="*/ 15 h 259"/>
                <a:gd name="T4" fmla="*/ 25 w 213"/>
                <a:gd name="T5" fmla="*/ 42 h 259"/>
                <a:gd name="T6" fmla="*/ 6 w 213"/>
                <a:gd name="T7" fmla="*/ 149 h 259"/>
                <a:gd name="T8" fmla="*/ 39 w 213"/>
                <a:gd name="T9" fmla="*/ 218 h 259"/>
                <a:gd name="T10" fmla="*/ 172 w 213"/>
                <a:gd name="T11" fmla="*/ 189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7 h 259"/>
                <a:gd name="T18" fmla="*/ 198 w 213"/>
                <a:gd name="T19" fmla="*/ 8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8" y="82"/>
                  </a:moveTo>
                  <a:cubicBezTo>
                    <a:pt x="173" y="53"/>
                    <a:pt x="145" y="23"/>
                    <a:pt x="142" y="15"/>
                  </a:cubicBezTo>
                  <a:cubicBezTo>
                    <a:pt x="99" y="0"/>
                    <a:pt x="47" y="3"/>
                    <a:pt x="25" y="42"/>
                  </a:cubicBezTo>
                  <a:cubicBezTo>
                    <a:pt x="6" y="74"/>
                    <a:pt x="0" y="114"/>
                    <a:pt x="6" y="149"/>
                  </a:cubicBezTo>
                  <a:cubicBezTo>
                    <a:pt x="10" y="176"/>
                    <a:pt x="22" y="201"/>
                    <a:pt x="39" y="218"/>
                  </a:cubicBezTo>
                  <a:cubicBezTo>
                    <a:pt x="80" y="259"/>
                    <a:pt x="139" y="246"/>
                    <a:pt x="172" y="189"/>
                  </a:cubicBezTo>
                  <a:cubicBezTo>
                    <a:pt x="190" y="158"/>
                    <a:pt x="207" y="130"/>
                    <a:pt x="211" y="104"/>
                  </a:cubicBezTo>
                  <a:cubicBezTo>
                    <a:pt x="212" y="102"/>
                    <a:pt x="213" y="100"/>
                    <a:pt x="213" y="99"/>
                  </a:cubicBezTo>
                  <a:cubicBezTo>
                    <a:pt x="213" y="98"/>
                    <a:pt x="212" y="98"/>
                    <a:pt x="212" y="97"/>
                  </a:cubicBezTo>
                  <a:cubicBezTo>
                    <a:pt x="207" y="92"/>
                    <a:pt x="203" y="87"/>
                    <a:pt x="198" y="8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79405" tIns="39703" rIns="79405" bIns="39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55" name="Freeform 11"/>
            <p:cNvSpPr/>
            <p:nvPr/>
          </p:nvSpPr>
          <p:spPr bwMode="auto">
            <a:xfrm>
              <a:off x="3276" y="375"/>
              <a:ext cx="481" cy="668"/>
            </a:xfrm>
            <a:custGeom>
              <a:avLst/>
              <a:gdLst>
                <a:gd name="T0" fmla="*/ 23 w 203"/>
                <a:gd name="T1" fmla="*/ 59 h 282"/>
                <a:gd name="T2" fmla="*/ 35 w 203"/>
                <a:gd name="T3" fmla="*/ 215 h 282"/>
                <a:gd name="T4" fmla="*/ 72 w 203"/>
                <a:gd name="T5" fmla="*/ 246 h 282"/>
                <a:gd name="T6" fmla="*/ 96 w 203"/>
                <a:gd name="T7" fmla="*/ 267 h 282"/>
                <a:gd name="T8" fmla="*/ 99 w 203"/>
                <a:gd name="T9" fmla="*/ 270 h 282"/>
                <a:gd name="T10" fmla="*/ 113 w 203"/>
                <a:gd name="T11" fmla="*/ 282 h 282"/>
                <a:gd name="T12" fmla="*/ 171 w 203"/>
                <a:gd name="T13" fmla="*/ 207 h 282"/>
                <a:gd name="T14" fmla="*/ 156 w 203"/>
                <a:gd name="T15" fmla="*/ 31 h 282"/>
                <a:gd name="T16" fmla="*/ 57 w 203"/>
                <a:gd name="T17" fmla="*/ 22 h 282"/>
                <a:gd name="T18" fmla="*/ 23 w 203"/>
                <a:gd name="T19" fmla="*/ 5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2">
                  <a:moveTo>
                    <a:pt x="23" y="59"/>
                  </a:moveTo>
                  <a:cubicBezTo>
                    <a:pt x="0" y="99"/>
                    <a:pt x="12" y="165"/>
                    <a:pt x="35" y="215"/>
                  </a:cubicBezTo>
                  <a:cubicBezTo>
                    <a:pt x="38" y="215"/>
                    <a:pt x="55" y="231"/>
                    <a:pt x="72" y="246"/>
                  </a:cubicBezTo>
                  <a:cubicBezTo>
                    <a:pt x="79" y="252"/>
                    <a:pt x="87" y="259"/>
                    <a:pt x="96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4" y="274"/>
                    <a:pt x="109" y="278"/>
                    <a:pt x="113" y="282"/>
                  </a:cubicBezTo>
                  <a:cubicBezTo>
                    <a:pt x="133" y="272"/>
                    <a:pt x="151" y="241"/>
                    <a:pt x="171" y="207"/>
                  </a:cubicBezTo>
                  <a:cubicBezTo>
                    <a:pt x="203" y="150"/>
                    <a:pt x="197" y="71"/>
                    <a:pt x="156" y="31"/>
                  </a:cubicBezTo>
                  <a:cubicBezTo>
                    <a:pt x="127" y="2"/>
                    <a:pt x="89" y="0"/>
                    <a:pt x="57" y="22"/>
                  </a:cubicBezTo>
                  <a:cubicBezTo>
                    <a:pt x="44" y="30"/>
                    <a:pt x="32" y="43"/>
                    <a:pt x="23" y="5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79405" tIns="39703" rIns="79405" bIns="39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56" name="Freeform 12"/>
            <p:cNvSpPr/>
            <p:nvPr/>
          </p:nvSpPr>
          <p:spPr bwMode="auto">
            <a:xfrm>
              <a:off x="3357" y="884"/>
              <a:ext cx="902" cy="930"/>
            </a:xfrm>
            <a:custGeom>
              <a:avLst/>
              <a:gdLst>
                <a:gd name="T0" fmla="*/ 381 w 381"/>
                <a:gd name="T1" fmla="*/ 346 h 393"/>
                <a:gd name="T2" fmla="*/ 373 w 381"/>
                <a:gd name="T3" fmla="*/ 339 h 393"/>
                <a:gd name="T4" fmla="*/ 79 w 381"/>
                <a:gd name="T5" fmla="*/ 67 h 393"/>
                <a:gd name="T6" fmla="*/ 65 w 381"/>
                <a:gd name="T7" fmla="*/ 55 h 393"/>
                <a:gd name="T8" fmla="*/ 62 w 381"/>
                <a:gd name="T9" fmla="*/ 52 h 393"/>
                <a:gd name="T10" fmla="*/ 38 w 381"/>
                <a:gd name="T11" fmla="*/ 31 h 393"/>
                <a:gd name="T12" fmla="*/ 1 w 381"/>
                <a:gd name="T13" fmla="*/ 0 h 393"/>
                <a:gd name="T14" fmla="*/ 0 w 381"/>
                <a:gd name="T15" fmla="*/ 1 h 393"/>
                <a:gd name="T16" fmla="*/ 0 w 381"/>
                <a:gd name="T17" fmla="*/ 1 h 393"/>
                <a:gd name="T18" fmla="*/ 0 w 381"/>
                <a:gd name="T19" fmla="*/ 1 h 393"/>
                <a:gd name="T20" fmla="*/ 0 w 381"/>
                <a:gd name="T21" fmla="*/ 2 h 393"/>
                <a:gd name="T22" fmla="*/ 56 w 381"/>
                <a:gd name="T23" fmla="*/ 69 h 393"/>
                <a:gd name="T24" fmla="*/ 70 w 381"/>
                <a:gd name="T25" fmla="*/ 84 h 393"/>
                <a:gd name="T26" fmla="*/ 71 w 381"/>
                <a:gd name="T27" fmla="*/ 86 h 393"/>
                <a:gd name="T28" fmla="*/ 347 w 381"/>
                <a:gd name="T29" fmla="*/ 385 h 393"/>
                <a:gd name="T30" fmla="*/ 354 w 381"/>
                <a:gd name="T31" fmla="*/ 393 h 393"/>
                <a:gd name="T32" fmla="*/ 358 w 381"/>
                <a:gd name="T33" fmla="*/ 392 h 393"/>
                <a:gd name="T34" fmla="*/ 373 w 381"/>
                <a:gd name="T35" fmla="*/ 376 h 393"/>
                <a:gd name="T36" fmla="*/ 381 w 381"/>
                <a:gd name="T37" fmla="*/ 351 h 393"/>
                <a:gd name="T38" fmla="*/ 381 w 381"/>
                <a:gd name="T39" fmla="*/ 346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1" h="393">
                  <a:moveTo>
                    <a:pt x="381" y="346"/>
                  </a:moveTo>
                  <a:cubicBezTo>
                    <a:pt x="381" y="346"/>
                    <a:pt x="378" y="344"/>
                    <a:pt x="373" y="339"/>
                  </a:cubicBezTo>
                  <a:cubicBezTo>
                    <a:pt x="336" y="304"/>
                    <a:pt x="177" y="155"/>
                    <a:pt x="79" y="67"/>
                  </a:cubicBezTo>
                  <a:cubicBezTo>
                    <a:pt x="75" y="63"/>
                    <a:pt x="70" y="59"/>
                    <a:pt x="65" y="55"/>
                  </a:cubicBezTo>
                  <a:cubicBezTo>
                    <a:pt x="64" y="54"/>
                    <a:pt x="63" y="53"/>
                    <a:pt x="62" y="52"/>
                  </a:cubicBezTo>
                  <a:cubicBezTo>
                    <a:pt x="53" y="44"/>
                    <a:pt x="45" y="37"/>
                    <a:pt x="38" y="31"/>
                  </a:cubicBezTo>
                  <a:cubicBezTo>
                    <a:pt x="21" y="16"/>
                    <a:pt x="4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3" y="10"/>
                    <a:pt x="31" y="40"/>
                    <a:pt x="56" y="69"/>
                  </a:cubicBezTo>
                  <a:cubicBezTo>
                    <a:pt x="61" y="74"/>
                    <a:pt x="65" y="79"/>
                    <a:pt x="70" y="84"/>
                  </a:cubicBezTo>
                  <a:cubicBezTo>
                    <a:pt x="70" y="85"/>
                    <a:pt x="71" y="85"/>
                    <a:pt x="71" y="86"/>
                  </a:cubicBezTo>
                  <a:cubicBezTo>
                    <a:pt x="161" y="186"/>
                    <a:pt x="312" y="347"/>
                    <a:pt x="347" y="385"/>
                  </a:cubicBezTo>
                  <a:cubicBezTo>
                    <a:pt x="352" y="390"/>
                    <a:pt x="354" y="393"/>
                    <a:pt x="354" y="393"/>
                  </a:cubicBezTo>
                  <a:cubicBezTo>
                    <a:pt x="354" y="393"/>
                    <a:pt x="356" y="393"/>
                    <a:pt x="358" y="392"/>
                  </a:cubicBezTo>
                  <a:cubicBezTo>
                    <a:pt x="361" y="390"/>
                    <a:pt x="367" y="387"/>
                    <a:pt x="373" y="376"/>
                  </a:cubicBezTo>
                  <a:cubicBezTo>
                    <a:pt x="379" y="366"/>
                    <a:pt x="381" y="357"/>
                    <a:pt x="381" y="351"/>
                  </a:cubicBezTo>
                  <a:cubicBezTo>
                    <a:pt x="381" y="348"/>
                    <a:pt x="381" y="346"/>
                    <a:pt x="381" y="34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79405" tIns="39703" rIns="79405" bIns="39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57" name="Freeform 14"/>
            <p:cNvSpPr/>
            <p:nvPr/>
          </p:nvSpPr>
          <p:spPr bwMode="auto">
            <a:xfrm>
              <a:off x="4819" y="2349"/>
              <a:ext cx="0" cy="3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79405" tIns="39703" rIns="79405" bIns="39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cs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8" name="Group 4"/>
          <p:cNvGrpSpPr>
            <a:grpSpLocks noChangeAspect="1"/>
          </p:cNvGrpSpPr>
          <p:nvPr/>
        </p:nvGrpSpPr>
        <p:grpSpPr bwMode="auto">
          <a:xfrm flipH="1">
            <a:off x="8634546" y="4100167"/>
            <a:ext cx="1084948" cy="937856"/>
            <a:chOff x="2883" y="375"/>
            <a:chExt cx="1938" cy="1977"/>
          </a:xfrm>
          <a:solidFill>
            <a:srgbClr val="1BA98F"/>
          </a:solidFill>
        </p:grpSpPr>
        <p:sp>
          <p:nvSpPr>
            <p:cNvPr id="59" name="Freeform 5"/>
            <p:cNvSpPr/>
            <p:nvPr/>
          </p:nvSpPr>
          <p:spPr bwMode="auto">
            <a:xfrm>
              <a:off x="4622" y="2148"/>
              <a:ext cx="199" cy="204"/>
            </a:xfrm>
            <a:custGeom>
              <a:avLst/>
              <a:gdLst>
                <a:gd name="T0" fmla="*/ 69 w 84"/>
                <a:gd name="T1" fmla="*/ 67 h 86"/>
                <a:gd name="T2" fmla="*/ 35 w 84"/>
                <a:gd name="T3" fmla="*/ 30 h 86"/>
                <a:gd name="T4" fmla="*/ 17 w 84"/>
                <a:gd name="T5" fmla="*/ 9 h 86"/>
                <a:gd name="T6" fmla="*/ 6 w 84"/>
                <a:gd name="T7" fmla="*/ 0 h 86"/>
                <a:gd name="T8" fmla="*/ 4 w 84"/>
                <a:gd name="T9" fmla="*/ 5 h 86"/>
                <a:gd name="T10" fmla="*/ 0 w 84"/>
                <a:gd name="T11" fmla="*/ 10 h 86"/>
                <a:gd name="T12" fmla="*/ 10 w 84"/>
                <a:gd name="T13" fmla="*/ 21 h 86"/>
                <a:gd name="T14" fmla="*/ 30 w 84"/>
                <a:gd name="T15" fmla="*/ 38 h 86"/>
                <a:gd name="T16" fmla="*/ 66 w 84"/>
                <a:gd name="T17" fmla="*/ 71 h 86"/>
                <a:gd name="T18" fmla="*/ 83 w 84"/>
                <a:gd name="T19" fmla="*/ 86 h 86"/>
                <a:gd name="T20" fmla="*/ 84 w 84"/>
                <a:gd name="T21" fmla="*/ 85 h 86"/>
                <a:gd name="T22" fmla="*/ 69 w 84"/>
                <a:gd name="T23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86">
                  <a:moveTo>
                    <a:pt x="69" y="67"/>
                  </a:moveTo>
                  <a:cubicBezTo>
                    <a:pt x="60" y="57"/>
                    <a:pt x="47" y="43"/>
                    <a:pt x="35" y="30"/>
                  </a:cubicBezTo>
                  <a:cubicBezTo>
                    <a:pt x="29" y="23"/>
                    <a:pt x="23" y="16"/>
                    <a:pt x="17" y="9"/>
                  </a:cubicBezTo>
                  <a:cubicBezTo>
                    <a:pt x="13" y="6"/>
                    <a:pt x="10" y="3"/>
                    <a:pt x="6" y="0"/>
                  </a:cubicBezTo>
                  <a:cubicBezTo>
                    <a:pt x="6" y="2"/>
                    <a:pt x="5" y="3"/>
                    <a:pt x="4" y="5"/>
                  </a:cubicBezTo>
                  <a:cubicBezTo>
                    <a:pt x="3" y="7"/>
                    <a:pt x="1" y="9"/>
                    <a:pt x="0" y="10"/>
                  </a:cubicBezTo>
                  <a:cubicBezTo>
                    <a:pt x="3" y="14"/>
                    <a:pt x="7" y="17"/>
                    <a:pt x="10" y="21"/>
                  </a:cubicBezTo>
                  <a:cubicBezTo>
                    <a:pt x="16" y="27"/>
                    <a:pt x="23" y="32"/>
                    <a:pt x="30" y="38"/>
                  </a:cubicBezTo>
                  <a:cubicBezTo>
                    <a:pt x="43" y="50"/>
                    <a:pt x="56" y="63"/>
                    <a:pt x="66" y="71"/>
                  </a:cubicBezTo>
                  <a:cubicBezTo>
                    <a:pt x="76" y="80"/>
                    <a:pt x="83" y="86"/>
                    <a:pt x="83" y="86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4" y="85"/>
                    <a:pt x="78" y="78"/>
                    <a:pt x="69" y="6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79405" tIns="39703" rIns="79405" bIns="39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60" name="Freeform 6"/>
            <p:cNvSpPr/>
            <p:nvPr/>
          </p:nvSpPr>
          <p:spPr bwMode="auto">
            <a:xfrm>
              <a:off x="4177" y="1665"/>
              <a:ext cx="490" cy="566"/>
            </a:xfrm>
            <a:custGeom>
              <a:avLst/>
              <a:gdLst>
                <a:gd name="T0" fmla="*/ 204 w 207"/>
                <a:gd name="T1" fmla="*/ 156 h 239"/>
                <a:gd name="T2" fmla="*/ 48 w 207"/>
                <a:gd name="T3" fmla="*/ 0 h 239"/>
                <a:gd name="T4" fmla="*/ 35 w 207"/>
                <a:gd name="T5" fmla="*/ 53 h 239"/>
                <a:gd name="T6" fmla="*/ 0 w 207"/>
                <a:gd name="T7" fmla="*/ 83 h 239"/>
                <a:gd name="T8" fmla="*/ 156 w 207"/>
                <a:gd name="T9" fmla="*/ 239 h 239"/>
                <a:gd name="T10" fmla="*/ 188 w 207"/>
                <a:gd name="T11" fmla="*/ 214 h 239"/>
                <a:gd name="T12" fmla="*/ 192 w 207"/>
                <a:gd name="T13" fmla="*/ 209 h 239"/>
                <a:gd name="T14" fmla="*/ 194 w 207"/>
                <a:gd name="T15" fmla="*/ 204 h 239"/>
                <a:gd name="T16" fmla="*/ 204 w 207"/>
                <a:gd name="T17" fmla="*/ 15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39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8"/>
                    <a:pt x="0" y="83"/>
                  </a:cubicBezTo>
                  <a:cubicBezTo>
                    <a:pt x="156" y="239"/>
                    <a:pt x="156" y="239"/>
                    <a:pt x="156" y="239"/>
                  </a:cubicBezTo>
                  <a:cubicBezTo>
                    <a:pt x="156" y="239"/>
                    <a:pt x="173" y="237"/>
                    <a:pt x="188" y="214"/>
                  </a:cubicBezTo>
                  <a:cubicBezTo>
                    <a:pt x="189" y="213"/>
                    <a:pt x="191" y="211"/>
                    <a:pt x="192" y="209"/>
                  </a:cubicBezTo>
                  <a:cubicBezTo>
                    <a:pt x="193" y="207"/>
                    <a:pt x="194" y="206"/>
                    <a:pt x="194" y="204"/>
                  </a:cubicBezTo>
                  <a:cubicBezTo>
                    <a:pt x="207" y="178"/>
                    <a:pt x="204" y="156"/>
                    <a:pt x="204" y="15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79405" tIns="39703" rIns="79405" bIns="39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61" name="Freeform 7"/>
            <p:cNvSpPr/>
            <p:nvPr/>
          </p:nvSpPr>
          <p:spPr bwMode="auto">
            <a:xfrm>
              <a:off x="4167" y="1656"/>
              <a:ext cx="137" cy="218"/>
            </a:xfrm>
            <a:custGeom>
              <a:avLst/>
              <a:gdLst>
                <a:gd name="T0" fmla="*/ 52 w 58"/>
                <a:gd name="T1" fmla="*/ 4 h 92"/>
                <a:gd name="T2" fmla="*/ 31 w 58"/>
                <a:gd name="T3" fmla="*/ 13 h 92"/>
                <a:gd name="T4" fmla="*/ 39 w 58"/>
                <a:gd name="T5" fmla="*/ 20 h 92"/>
                <a:gd name="T6" fmla="*/ 39 w 58"/>
                <a:gd name="T7" fmla="*/ 25 h 92"/>
                <a:gd name="T8" fmla="*/ 31 w 58"/>
                <a:gd name="T9" fmla="*/ 50 h 92"/>
                <a:gd name="T10" fmla="*/ 16 w 58"/>
                <a:gd name="T11" fmla="*/ 66 h 92"/>
                <a:gd name="T12" fmla="*/ 12 w 58"/>
                <a:gd name="T13" fmla="*/ 67 h 92"/>
                <a:gd name="T14" fmla="*/ 5 w 58"/>
                <a:gd name="T15" fmla="*/ 59 h 92"/>
                <a:gd name="T16" fmla="*/ 3 w 58"/>
                <a:gd name="T17" fmla="*/ 87 h 92"/>
                <a:gd name="T18" fmla="*/ 4 w 58"/>
                <a:gd name="T19" fmla="*/ 87 h 92"/>
                <a:gd name="T20" fmla="*/ 39 w 58"/>
                <a:gd name="T21" fmla="*/ 57 h 92"/>
                <a:gd name="T22" fmla="*/ 52 w 58"/>
                <a:gd name="T23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2">
                  <a:moveTo>
                    <a:pt x="52" y="4"/>
                  </a:moveTo>
                  <a:cubicBezTo>
                    <a:pt x="48" y="0"/>
                    <a:pt x="40" y="4"/>
                    <a:pt x="31" y="13"/>
                  </a:cubicBezTo>
                  <a:cubicBezTo>
                    <a:pt x="36" y="18"/>
                    <a:pt x="39" y="20"/>
                    <a:pt x="39" y="20"/>
                  </a:cubicBezTo>
                  <a:cubicBezTo>
                    <a:pt x="39" y="20"/>
                    <a:pt x="39" y="22"/>
                    <a:pt x="39" y="25"/>
                  </a:cubicBezTo>
                  <a:cubicBezTo>
                    <a:pt x="39" y="31"/>
                    <a:pt x="37" y="40"/>
                    <a:pt x="31" y="50"/>
                  </a:cubicBezTo>
                  <a:cubicBezTo>
                    <a:pt x="25" y="61"/>
                    <a:pt x="19" y="64"/>
                    <a:pt x="16" y="66"/>
                  </a:cubicBezTo>
                  <a:cubicBezTo>
                    <a:pt x="14" y="67"/>
                    <a:pt x="12" y="67"/>
                    <a:pt x="12" y="67"/>
                  </a:cubicBezTo>
                  <a:cubicBezTo>
                    <a:pt x="12" y="67"/>
                    <a:pt x="10" y="64"/>
                    <a:pt x="5" y="59"/>
                  </a:cubicBezTo>
                  <a:cubicBezTo>
                    <a:pt x="0" y="72"/>
                    <a:pt x="0" y="83"/>
                    <a:pt x="3" y="87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11" y="92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79405" tIns="39703" rIns="79405" bIns="39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62" name="Freeform 8"/>
            <p:cNvSpPr/>
            <p:nvPr/>
          </p:nvSpPr>
          <p:spPr bwMode="auto">
            <a:xfrm>
              <a:off x="2883" y="799"/>
              <a:ext cx="474" cy="407"/>
            </a:xfrm>
            <a:custGeom>
              <a:avLst/>
              <a:gdLst>
                <a:gd name="T0" fmla="*/ 83 w 200"/>
                <a:gd name="T1" fmla="*/ 65 h 172"/>
                <a:gd name="T2" fmla="*/ 200 w 200"/>
                <a:gd name="T3" fmla="*/ 38 h 172"/>
                <a:gd name="T4" fmla="*/ 200 w 200"/>
                <a:gd name="T5" fmla="*/ 37 h 172"/>
                <a:gd name="T6" fmla="*/ 73 w 200"/>
                <a:gd name="T7" fmla="*/ 14 h 172"/>
                <a:gd name="T8" fmla="*/ 9 w 200"/>
                <a:gd name="T9" fmla="*/ 126 h 172"/>
                <a:gd name="T10" fmla="*/ 64 w 200"/>
                <a:gd name="T11" fmla="*/ 172 h 172"/>
                <a:gd name="T12" fmla="*/ 83 w 200"/>
                <a:gd name="T13" fmla="*/ 6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3" y="65"/>
                  </a:moveTo>
                  <a:cubicBezTo>
                    <a:pt x="105" y="26"/>
                    <a:pt x="157" y="23"/>
                    <a:pt x="200" y="38"/>
                  </a:cubicBezTo>
                  <a:cubicBezTo>
                    <a:pt x="200" y="38"/>
                    <a:pt x="200" y="37"/>
                    <a:pt x="200" y="37"/>
                  </a:cubicBezTo>
                  <a:cubicBezTo>
                    <a:pt x="159" y="14"/>
                    <a:pt x="109" y="0"/>
                    <a:pt x="73" y="14"/>
                  </a:cubicBezTo>
                  <a:cubicBezTo>
                    <a:pt x="6" y="41"/>
                    <a:pt x="0" y="81"/>
                    <a:pt x="9" y="126"/>
                  </a:cubicBezTo>
                  <a:cubicBezTo>
                    <a:pt x="14" y="152"/>
                    <a:pt x="35" y="167"/>
                    <a:pt x="64" y="172"/>
                  </a:cubicBezTo>
                  <a:cubicBezTo>
                    <a:pt x="58" y="137"/>
                    <a:pt x="64" y="97"/>
                    <a:pt x="83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79405" tIns="39703" rIns="79405" bIns="39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63" name="Freeform 9"/>
            <p:cNvSpPr/>
            <p:nvPr/>
          </p:nvSpPr>
          <p:spPr bwMode="auto">
            <a:xfrm>
              <a:off x="3236" y="427"/>
              <a:ext cx="175" cy="460"/>
            </a:xfrm>
            <a:custGeom>
              <a:avLst/>
              <a:gdLst>
                <a:gd name="T0" fmla="*/ 40 w 74"/>
                <a:gd name="T1" fmla="*/ 37 h 194"/>
                <a:gd name="T2" fmla="*/ 74 w 74"/>
                <a:gd name="T3" fmla="*/ 0 h 194"/>
                <a:gd name="T4" fmla="*/ 1 w 74"/>
                <a:gd name="T5" fmla="*/ 100 h 194"/>
                <a:gd name="T6" fmla="*/ 51 w 74"/>
                <a:gd name="T7" fmla="*/ 194 h 194"/>
                <a:gd name="T8" fmla="*/ 52 w 74"/>
                <a:gd name="T9" fmla="*/ 193 h 194"/>
                <a:gd name="T10" fmla="*/ 40 w 74"/>
                <a:gd name="T11" fmla="*/ 3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7"/>
                  </a:moveTo>
                  <a:cubicBezTo>
                    <a:pt x="49" y="21"/>
                    <a:pt x="61" y="8"/>
                    <a:pt x="74" y="0"/>
                  </a:cubicBezTo>
                  <a:cubicBezTo>
                    <a:pt x="31" y="9"/>
                    <a:pt x="0" y="30"/>
                    <a:pt x="1" y="100"/>
                  </a:cubicBezTo>
                  <a:cubicBezTo>
                    <a:pt x="1" y="132"/>
                    <a:pt x="23" y="166"/>
                    <a:pt x="51" y="194"/>
                  </a:cubicBezTo>
                  <a:cubicBezTo>
                    <a:pt x="52" y="193"/>
                    <a:pt x="52" y="193"/>
                    <a:pt x="52" y="193"/>
                  </a:cubicBezTo>
                  <a:cubicBezTo>
                    <a:pt x="29" y="143"/>
                    <a:pt x="17" y="77"/>
                    <a:pt x="40" y="3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79405" tIns="39703" rIns="79405" bIns="39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64" name="Freeform 10"/>
            <p:cNvSpPr/>
            <p:nvPr/>
          </p:nvSpPr>
          <p:spPr bwMode="auto">
            <a:xfrm>
              <a:off x="3020" y="853"/>
              <a:ext cx="505" cy="613"/>
            </a:xfrm>
            <a:custGeom>
              <a:avLst/>
              <a:gdLst>
                <a:gd name="T0" fmla="*/ 198 w 213"/>
                <a:gd name="T1" fmla="*/ 82 h 259"/>
                <a:gd name="T2" fmla="*/ 142 w 213"/>
                <a:gd name="T3" fmla="*/ 15 h 259"/>
                <a:gd name="T4" fmla="*/ 25 w 213"/>
                <a:gd name="T5" fmla="*/ 42 h 259"/>
                <a:gd name="T6" fmla="*/ 6 w 213"/>
                <a:gd name="T7" fmla="*/ 149 h 259"/>
                <a:gd name="T8" fmla="*/ 39 w 213"/>
                <a:gd name="T9" fmla="*/ 218 h 259"/>
                <a:gd name="T10" fmla="*/ 172 w 213"/>
                <a:gd name="T11" fmla="*/ 189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7 h 259"/>
                <a:gd name="T18" fmla="*/ 198 w 213"/>
                <a:gd name="T19" fmla="*/ 8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8" y="82"/>
                  </a:moveTo>
                  <a:cubicBezTo>
                    <a:pt x="173" y="53"/>
                    <a:pt x="145" y="23"/>
                    <a:pt x="142" y="15"/>
                  </a:cubicBezTo>
                  <a:cubicBezTo>
                    <a:pt x="99" y="0"/>
                    <a:pt x="47" y="3"/>
                    <a:pt x="25" y="42"/>
                  </a:cubicBezTo>
                  <a:cubicBezTo>
                    <a:pt x="6" y="74"/>
                    <a:pt x="0" y="114"/>
                    <a:pt x="6" y="149"/>
                  </a:cubicBezTo>
                  <a:cubicBezTo>
                    <a:pt x="10" y="176"/>
                    <a:pt x="22" y="201"/>
                    <a:pt x="39" y="218"/>
                  </a:cubicBezTo>
                  <a:cubicBezTo>
                    <a:pt x="80" y="259"/>
                    <a:pt x="139" y="246"/>
                    <a:pt x="172" y="189"/>
                  </a:cubicBezTo>
                  <a:cubicBezTo>
                    <a:pt x="190" y="158"/>
                    <a:pt x="207" y="130"/>
                    <a:pt x="211" y="104"/>
                  </a:cubicBezTo>
                  <a:cubicBezTo>
                    <a:pt x="212" y="102"/>
                    <a:pt x="213" y="100"/>
                    <a:pt x="213" y="99"/>
                  </a:cubicBezTo>
                  <a:cubicBezTo>
                    <a:pt x="213" y="98"/>
                    <a:pt x="212" y="98"/>
                    <a:pt x="212" y="97"/>
                  </a:cubicBezTo>
                  <a:cubicBezTo>
                    <a:pt x="207" y="92"/>
                    <a:pt x="203" y="87"/>
                    <a:pt x="198" y="8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79405" tIns="39703" rIns="79405" bIns="39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65" name="Freeform 11"/>
            <p:cNvSpPr/>
            <p:nvPr/>
          </p:nvSpPr>
          <p:spPr bwMode="auto">
            <a:xfrm>
              <a:off x="3276" y="375"/>
              <a:ext cx="481" cy="668"/>
            </a:xfrm>
            <a:custGeom>
              <a:avLst/>
              <a:gdLst>
                <a:gd name="T0" fmla="*/ 23 w 203"/>
                <a:gd name="T1" fmla="*/ 59 h 282"/>
                <a:gd name="T2" fmla="*/ 35 w 203"/>
                <a:gd name="T3" fmla="*/ 215 h 282"/>
                <a:gd name="T4" fmla="*/ 72 w 203"/>
                <a:gd name="T5" fmla="*/ 246 h 282"/>
                <a:gd name="T6" fmla="*/ 96 w 203"/>
                <a:gd name="T7" fmla="*/ 267 h 282"/>
                <a:gd name="T8" fmla="*/ 99 w 203"/>
                <a:gd name="T9" fmla="*/ 270 h 282"/>
                <a:gd name="T10" fmla="*/ 113 w 203"/>
                <a:gd name="T11" fmla="*/ 282 h 282"/>
                <a:gd name="T12" fmla="*/ 171 w 203"/>
                <a:gd name="T13" fmla="*/ 207 h 282"/>
                <a:gd name="T14" fmla="*/ 156 w 203"/>
                <a:gd name="T15" fmla="*/ 31 h 282"/>
                <a:gd name="T16" fmla="*/ 57 w 203"/>
                <a:gd name="T17" fmla="*/ 22 h 282"/>
                <a:gd name="T18" fmla="*/ 23 w 203"/>
                <a:gd name="T19" fmla="*/ 5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2">
                  <a:moveTo>
                    <a:pt x="23" y="59"/>
                  </a:moveTo>
                  <a:cubicBezTo>
                    <a:pt x="0" y="99"/>
                    <a:pt x="12" y="165"/>
                    <a:pt x="35" y="215"/>
                  </a:cubicBezTo>
                  <a:cubicBezTo>
                    <a:pt x="38" y="215"/>
                    <a:pt x="55" y="231"/>
                    <a:pt x="72" y="246"/>
                  </a:cubicBezTo>
                  <a:cubicBezTo>
                    <a:pt x="79" y="252"/>
                    <a:pt x="87" y="259"/>
                    <a:pt x="96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4" y="274"/>
                    <a:pt x="109" y="278"/>
                    <a:pt x="113" y="282"/>
                  </a:cubicBezTo>
                  <a:cubicBezTo>
                    <a:pt x="133" y="272"/>
                    <a:pt x="151" y="241"/>
                    <a:pt x="171" y="207"/>
                  </a:cubicBezTo>
                  <a:cubicBezTo>
                    <a:pt x="203" y="150"/>
                    <a:pt x="197" y="71"/>
                    <a:pt x="156" y="31"/>
                  </a:cubicBezTo>
                  <a:cubicBezTo>
                    <a:pt x="127" y="2"/>
                    <a:pt x="89" y="0"/>
                    <a:pt x="57" y="22"/>
                  </a:cubicBezTo>
                  <a:cubicBezTo>
                    <a:pt x="44" y="30"/>
                    <a:pt x="32" y="43"/>
                    <a:pt x="23" y="5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79405" tIns="39703" rIns="79405" bIns="39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66" name="Freeform 12"/>
            <p:cNvSpPr/>
            <p:nvPr/>
          </p:nvSpPr>
          <p:spPr bwMode="auto">
            <a:xfrm>
              <a:off x="3357" y="884"/>
              <a:ext cx="902" cy="930"/>
            </a:xfrm>
            <a:custGeom>
              <a:avLst/>
              <a:gdLst>
                <a:gd name="T0" fmla="*/ 381 w 381"/>
                <a:gd name="T1" fmla="*/ 346 h 393"/>
                <a:gd name="T2" fmla="*/ 373 w 381"/>
                <a:gd name="T3" fmla="*/ 339 h 393"/>
                <a:gd name="T4" fmla="*/ 79 w 381"/>
                <a:gd name="T5" fmla="*/ 67 h 393"/>
                <a:gd name="T6" fmla="*/ 65 w 381"/>
                <a:gd name="T7" fmla="*/ 55 h 393"/>
                <a:gd name="T8" fmla="*/ 62 w 381"/>
                <a:gd name="T9" fmla="*/ 52 h 393"/>
                <a:gd name="T10" fmla="*/ 38 w 381"/>
                <a:gd name="T11" fmla="*/ 31 h 393"/>
                <a:gd name="T12" fmla="*/ 1 w 381"/>
                <a:gd name="T13" fmla="*/ 0 h 393"/>
                <a:gd name="T14" fmla="*/ 0 w 381"/>
                <a:gd name="T15" fmla="*/ 1 h 393"/>
                <a:gd name="T16" fmla="*/ 0 w 381"/>
                <a:gd name="T17" fmla="*/ 1 h 393"/>
                <a:gd name="T18" fmla="*/ 0 w 381"/>
                <a:gd name="T19" fmla="*/ 1 h 393"/>
                <a:gd name="T20" fmla="*/ 0 w 381"/>
                <a:gd name="T21" fmla="*/ 2 h 393"/>
                <a:gd name="T22" fmla="*/ 56 w 381"/>
                <a:gd name="T23" fmla="*/ 69 h 393"/>
                <a:gd name="T24" fmla="*/ 70 w 381"/>
                <a:gd name="T25" fmla="*/ 84 h 393"/>
                <a:gd name="T26" fmla="*/ 71 w 381"/>
                <a:gd name="T27" fmla="*/ 86 h 393"/>
                <a:gd name="T28" fmla="*/ 347 w 381"/>
                <a:gd name="T29" fmla="*/ 385 h 393"/>
                <a:gd name="T30" fmla="*/ 354 w 381"/>
                <a:gd name="T31" fmla="*/ 393 h 393"/>
                <a:gd name="T32" fmla="*/ 358 w 381"/>
                <a:gd name="T33" fmla="*/ 392 h 393"/>
                <a:gd name="T34" fmla="*/ 373 w 381"/>
                <a:gd name="T35" fmla="*/ 376 h 393"/>
                <a:gd name="T36" fmla="*/ 381 w 381"/>
                <a:gd name="T37" fmla="*/ 351 h 393"/>
                <a:gd name="T38" fmla="*/ 381 w 381"/>
                <a:gd name="T39" fmla="*/ 346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1" h="393">
                  <a:moveTo>
                    <a:pt x="381" y="346"/>
                  </a:moveTo>
                  <a:cubicBezTo>
                    <a:pt x="381" y="346"/>
                    <a:pt x="378" y="344"/>
                    <a:pt x="373" y="339"/>
                  </a:cubicBezTo>
                  <a:cubicBezTo>
                    <a:pt x="336" y="304"/>
                    <a:pt x="177" y="155"/>
                    <a:pt x="79" y="67"/>
                  </a:cubicBezTo>
                  <a:cubicBezTo>
                    <a:pt x="75" y="63"/>
                    <a:pt x="70" y="59"/>
                    <a:pt x="65" y="55"/>
                  </a:cubicBezTo>
                  <a:cubicBezTo>
                    <a:pt x="64" y="54"/>
                    <a:pt x="63" y="53"/>
                    <a:pt x="62" y="52"/>
                  </a:cubicBezTo>
                  <a:cubicBezTo>
                    <a:pt x="53" y="44"/>
                    <a:pt x="45" y="37"/>
                    <a:pt x="38" y="31"/>
                  </a:cubicBezTo>
                  <a:cubicBezTo>
                    <a:pt x="21" y="16"/>
                    <a:pt x="4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3" y="10"/>
                    <a:pt x="31" y="40"/>
                    <a:pt x="56" y="69"/>
                  </a:cubicBezTo>
                  <a:cubicBezTo>
                    <a:pt x="61" y="74"/>
                    <a:pt x="65" y="79"/>
                    <a:pt x="70" y="84"/>
                  </a:cubicBezTo>
                  <a:cubicBezTo>
                    <a:pt x="70" y="85"/>
                    <a:pt x="71" y="85"/>
                    <a:pt x="71" y="86"/>
                  </a:cubicBezTo>
                  <a:cubicBezTo>
                    <a:pt x="161" y="186"/>
                    <a:pt x="312" y="347"/>
                    <a:pt x="347" y="385"/>
                  </a:cubicBezTo>
                  <a:cubicBezTo>
                    <a:pt x="352" y="390"/>
                    <a:pt x="354" y="393"/>
                    <a:pt x="354" y="393"/>
                  </a:cubicBezTo>
                  <a:cubicBezTo>
                    <a:pt x="354" y="393"/>
                    <a:pt x="356" y="393"/>
                    <a:pt x="358" y="392"/>
                  </a:cubicBezTo>
                  <a:cubicBezTo>
                    <a:pt x="361" y="390"/>
                    <a:pt x="367" y="387"/>
                    <a:pt x="373" y="376"/>
                  </a:cubicBezTo>
                  <a:cubicBezTo>
                    <a:pt x="379" y="366"/>
                    <a:pt x="381" y="357"/>
                    <a:pt x="381" y="351"/>
                  </a:cubicBezTo>
                  <a:cubicBezTo>
                    <a:pt x="381" y="348"/>
                    <a:pt x="381" y="346"/>
                    <a:pt x="381" y="34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79405" tIns="39703" rIns="79405" bIns="39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67" name="Freeform 14"/>
            <p:cNvSpPr/>
            <p:nvPr/>
          </p:nvSpPr>
          <p:spPr bwMode="auto">
            <a:xfrm>
              <a:off x="4819" y="2349"/>
              <a:ext cx="0" cy="3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79405" tIns="39703" rIns="79405" bIns="39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cs"/>
                <a:sym typeface="微软雅黑" panose="020B0503020204020204" pitchFamily="34" charset="-122"/>
              </a:endParaRPr>
            </a:p>
          </p:txBody>
        </p:sp>
      </p:grpSp>
      <p:sp>
        <p:nvSpPr>
          <p:cNvPr id="71" name="Rectangle 29"/>
          <p:cNvSpPr/>
          <p:nvPr/>
        </p:nvSpPr>
        <p:spPr>
          <a:xfrm>
            <a:off x="6336247" y="3084202"/>
            <a:ext cx="1982080" cy="655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6565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lang="zh-CN" altLang="en-US" sz="10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FZHei-B01S" panose="02010601030101010101" pitchFamily="2" charset="-122"/>
            </a:endParaRPr>
          </a:p>
        </p:txBody>
      </p:sp>
      <p:sp>
        <p:nvSpPr>
          <p:cNvPr id="72" name="Rectangle 30"/>
          <p:cNvSpPr/>
          <p:nvPr/>
        </p:nvSpPr>
        <p:spPr>
          <a:xfrm>
            <a:off x="6336247" y="2763694"/>
            <a:ext cx="1077245" cy="404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Open Sans" panose="020B0606030504020204" pitchFamily="34" charset="0"/>
              </a:rPr>
              <a:t>输入标题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75" name="Rectangle 29"/>
          <p:cNvSpPr/>
          <p:nvPr/>
        </p:nvSpPr>
        <p:spPr>
          <a:xfrm>
            <a:off x="9160315" y="3106634"/>
            <a:ext cx="1982080" cy="655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6565"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lang="zh-CN" altLang="en-US" sz="10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FZHei-B01S" panose="02010601030101010101" pitchFamily="2" charset="-122"/>
            </a:endParaRPr>
          </a:p>
        </p:txBody>
      </p:sp>
      <p:sp>
        <p:nvSpPr>
          <p:cNvPr id="76" name="Rectangle 30"/>
          <p:cNvSpPr/>
          <p:nvPr/>
        </p:nvSpPr>
        <p:spPr>
          <a:xfrm>
            <a:off x="9173941" y="2788943"/>
            <a:ext cx="1077245" cy="404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Open Sans" panose="020B0606030504020204" pitchFamily="34" charset="0"/>
              </a:rPr>
              <a:t>输入标题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77" name="Rectangle 29"/>
          <p:cNvSpPr/>
          <p:nvPr/>
        </p:nvSpPr>
        <p:spPr>
          <a:xfrm>
            <a:off x="6390529" y="4867224"/>
            <a:ext cx="1982080" cy="655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6565"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lang="zh-CN" altLang="en-US" sz="10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FZHei-B01S" panose="02010601030101010101" pitchFamily="2" charset="-122"/>
            </a:endParaRPr>
          </a:p>
        </p:txBody>
      </p:sp>
      <p:sp>
        <p:nvSpPr>
          <p:cNvPr id="78" name="Rectangle 30"/>
          <p:cNvSpPr/>
          <p:nvPr/>
        </p:nvSpPr>
        <p:spPr>
          <a:xfrm>
            <a:off x="6392510" y="4532117"/>
            <a:ext cx="1077245" cy="404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Open Sans" panose="020B0606030504020204" pitchFamily="34" charset="0"/>
              </a:rPr>
              <a:t>输入标题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79" name="Rectangle 29"/>
          <p:cNvSpPr/>
          <p:nvPr/>
        </p:nvSpPr>
        <p:spPr>
          <a:xfrm>
            <a:off x="9230632" y="4901078"/>
            <a:ext cx="1982080" cy="655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6565"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lang="zh-CN" altLang="en-US" sz="10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FZHei-B01S" panose="02010601030101010101" pitchFamily="2" charset="-122"/>
            </a:endParaRPr>
          </a:p>
        </p:txBody>
      </p:sp>
      <p:sp>
        <p:nvSpPr>
          <p:cNvPr id="80" name="Rectangle 30"/>
          <p:cNvSpPr/>
          <p:nvPr/>
        </p:nvSpPr>
        <p:spPr>
          <a:xfrm>
            <a:off x="9230204" y="4557366"/>
            <a:ext cx="1077245" cy="404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Open Sans" panose="020B0606030504020204" pitchFamily="34" charset="0"/>
              </a:rPr>
              <a:t>输入标题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  <a:cs typeface="Open Sans" panose="020B0606030504020204" pitchFamily="34" charset="0"/>
            </a:endParaRPr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0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40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bldLvl="0" animBg="1"/>
      <p:bldP spid="3" grpId="0" bldLvl="0" animBg="1"/>
      <p:bldP spid="8" grpId="0" bldLvl="0" animBg="1"/>
      <p:bldP spid="10" grpId="0" bldLvl="0" animBg="1"/>
      <p:bldP spid="14" grpId="0" bldLvl="0" animBg="1"/>
      <p:bldP spid="15" grpId="0" bldLvl="0" animBg="1"/>
      <p:bldP spid="16" grpId="0" bldLvl="0" animBg="1"/>
      <p:bldP spid="20" grpId="0" bldLvl="0" animBg="1"/>
      <p:bldP spid="22" grpId="0" bldLvl="0" animBg="1"/>
      <p:bldP spid="24" grpId="0" bldLvl="0" animBg="1"/>
      <p:bldP spid="26" grpId="0" bldLvl="0" animBg="1"/>
      <p:bldP spid="71" grpId="0"/>
      <p:bldP spid="72" grpId="0"/>
      <p:bldP spid="75" grpId="0"/>
      <p:bldP spid="76" grpId="0"/>
      <p:bldP spid="77" grpId="0"/>
      <p:bldP spid="78" grpId="0"/>
      <p:bldP spid="79" grpId="0"/>
      <p:bldP spid="80" grpId="0"/>
    </p:bldLst>
  </p:timing>
</p:sld>
</file>

<file path=ppt/tags/tag1.xml><?xml version="1.0" encoding="utf-8"?>
<p:tagLst xmlns:p="http://schemas.openxmlformats.org/presentationml/2006/main">
  <p:tag name="PA" val="v5.1.1"/>
</p:tagLst>
</file>

<file path=ppt/tags/tag10.xml><?xml version="1.0" encoding="utf-8"?>
<p:tagLst xmlns:p="http://schemas.openxmlformats.org/presentationml/2006/main">
  <p:tag name="PA" val="v3.2.0"/>
</p:tagLst>
</file>

<file path=ppt/tags/tag11.xml><?xml version="1.0" encoding="utf-8"?>
<p:tagLst xmlns:p="http://schemas.openxmlformats.org/presentationml/2006/main">
  <p:tag name="PA" val="v3.2.0"/>
</p:tagLst>
</file>

<file path=ppt/tags/tag12.xml><?xml version="1.0" encoding="utf-8"?>
<p:tagLst xmlns:p="http://schemas.openxmlformats.org/presentationml/2006/main">
  <p:tag name="PA" val="v3.2.0"/>
</p:tagLst>
</file>

<file path=ppt/tags/tag13.xml><?xml version="1.0" encoding="utf-8"?>
<p:tagLst xmlns:p="http://schemas.openxmlformats.org/presentationml/2006/main">
  <p:tag name="PA" val="v3.2.0"/>
</p:tagLst>
</file>

<file path=ppt/tags/tag14.xml><?xml version="1.0" encoding="utf-8"?>
<p:tagLst xmlns:p="http://schemas.openxmlformats.org/presentationml/2006/main">
  <p:tag name="PA" val="v3.2.0"/>
</p:tagLst>
</file>

<file path=ppt/tags/tag15.xml><?xml version="1.0" encoding="utf-8"?>
<p:tagLst xmlns:p="http://schemas.openxmlformats.org/presentationml/2006/main">
  <p:tag name="PA" val="v3.2.0"/>
</p:tagLst>
</file>

<file path=ppt/tags/tag16.xml><?xml version="1.0" encoding="utf-8"?>
<p:tagLst xmlns:p="http://schemas.openxmlformats.org/presentationml/2006/main">
  <p:tag name="PA" val="v3.2.0"/>
</p:tagLst>
</file>

<file path=ppt/tags/tag17.xml><?xml version="1.0" encoding="utf-8"?>
<p:tagLst xmlns:p="http://schemas.openxmlformats.org/presentationml/2006/main">
  <p:tag name="PA" val="v4.0.0"/>
</p:tagLst>
</file>

<file path=ppt/tags/tag18.xml><?xml version="1.0" encoding="utf-8"?>
<p:tagLst xmlns:p="http://schemas.openxmlformats.org/presentationml/2006/main">
  <p:tag name="PA" val="v4.0.0"/>
</p:tagLst>
</file>

<file path=ppt/tags/tag19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PA" val="v5.1.1"/>
</p:tagLst>
</file>

<file path=ppt/tags/tag20.xml><?xml version="1.0" encoding="utf-8"?>
<p:tagLst xmlns:p="http://schemas.openxmlformats.org/presentationml/2006/main">
  <p:tag name="PA" val="v4.0.0"/>
</p:tagLst>
</file>

<file path=ppt/tags/tag21.xml><?xml version="1.0" encoding="utf-8"?>
<p:tagLst xmlns:p="http://schemas.openxmlformats.org/presentationml/2006/main">
  <p:tag name="PA" val="v5.1.2"/>
</p:tagLst>
</file>

<file path=ppt/tags/tag22.xml><?xml version="1.0" encoding="utf-8"?>
<p:tagLst xmlns:p="http://schemas.openxmlformats.org/presentationml/2006/main">
  <p:tag name="PA" val="v5.1.2"/>
</p:tagLst>
</file>

<file path=ppt/tags/tag23.xml><?xml version="1.0" encoding="utf-8"?>
<p:tagLst xmlns:p="http://schemas.openxmlformats.org/presentationml/2006/main">
  <p:tag name="PA" val="v5.1.2"/>
</p:tagLst>
</file>

<file path=ppt/tags/tag24.xml><?xml version="1.0" encoding="utf-8"?>
<p:tagLst xmlns:p="http://schemas.openxmlformats.org/presentationml/2006/main">
  <p:tag name="PA" val="v5.1.2"/>
</p:tagLst>
</file>

<file path=ppt/tags/tag25.xml><?xml version="1.0" encoding="utf-8"?>
<p:tagLst xmlns:p="http://schemas.openxmlformats.org/presentationml/2006/main">
  <p:tag name="PA" val="v5.1.2"/>
</p:tagLst>
</file>

<file path=ppt/tags/tag26.xml><?xml version="1.0" encoding="utf-8"?>
<p:tagLst xmlns:p="http://schemas.openxmlformats.org/presentationml/2006/main">
  <p:tag name="PA" val="v5.1.2"/>
</p:tagLst>
</file>

<file path=ppt/tags/tag27.xml><?xml version="1.0" encoding="utf-8"?>
<p:tagLst xmlns:p="http://schemas.openxmlformats.org/presentationml/2006/main">
  <p:tag name="PA" val="v5.1.2"/>
</p:tagLst>
</file>

<file path=ppt/tags/tag28.xml><?xml version="1.0" encoding="utf-8"?>
<p:tagLst xmlns:p="http://schemas.openxmlformats.org/presentationml/2006/main">
  <p:tag name="PA" val="v5.1.2"/>
</p:tagLst>
</file>

<file path=ppt/tags/tag29.xml><?xml version="1.0" encoding="utf-8"?>
<p:tagLst xmlns:p="http://schemas.openxmlformats.org/presentationml/2006/main">
  <p:tag name="PA" val="v5.1.2"/>
</p:tagLst>
</file>

<file path=ppt/tags/tag3.xml><?xml version="1.0" encoding="utf-8"?>
<p:tagLst xmlns:p="http://schemas.openxmlformats.org/presentationml/2006/main">
  <p:tag name="PA" val="v5.1.2"/>
</p:tagLst>
</file>

<file path=ppt/tags/tag30.xml><?xml version="1.0" encoding="utf-8"?>
<p:tagLst xmlns:p="http://schemas.openxmlformats.org/presentationml/2006/main">
  <p:tag name="PA" val="v5.1.2"/>
</p:tagLst>
</file>

<file path=ppt/tags/tag31.xml><?xml version="1.0" encoding="utf-8"?>
<p:tagLst xmlns:p="http://schemas.openxmlformats.org/presentationml/2006/main">
  <p:tag name="PA" val="v5.1.2"/>
</p:tagLst>
</file>

<file path=ppt/tags/tag32.xml><?xml version="1.0" encoding="utf-8"?>
<p:tagLst xmlns:p="http://schemas.openxmlformats.org/presentationml/2006/main">
  <p:tag name="PA" val="v5.1.2"/>
</p:tagLst>
</file>

<file path=ppt/tags/tag33.xml><?xml version="1.0" encoding="utf-8"?>
<p:tagLst xmlns:p="http://schemas.openxmlformats.org/presentationml/2006/main">
  <p:tag name="MH" val="20160408160713"/>
  <p:tag name="MH_LIBRARY" val="GRAPHIC"/>
  <p:tag name="MH_TYPE" val="SubTitle"/>
  <p:tag name="MH_ORDER" val="1"/>
</p:tagLst>
</file>

<file path=ppt/tags/tag34.xml><?xml version="1.0" encoding="utf-8"?>
<p:tagLst xmlns:p="http://schemas.openxmlformats.org/presentationml/2006/main">
  <p:tag name="MH" val="20160408160713"/>
  <p:tag name="MH_LIBRARY" val="GRAPHIC"/>
  <p:tag name="MH_TYPE" val="SubTitle"/>
  <p:tag name="MH_ORDER" val="1"/>
</p:tagLst>
</file>

<file path=ppt/tags/tag35.xml><?xml version="1.0" encoding="utf-8"?>
<p:tagLst xmlns:p="http://schemas.openxmlformats.org/presentationml/2006/main">
  <p:tag name="MH" val="20160408160713"/>
  <p:tag name="MH_LIBRARY" val="GRAPHIC"/>
  <p:tag name="MH_TYPE" val="SubTitle"/>
  <p:tag name="MH_ORDER" val="1"/>
</p:tagLst>
</file>

<file path=ppt/tags/tag36.xml><?xml version="1.0" encoding="utf-8"?>
<p:tagLst xmlns:p="http://schemas.openxmlformats.org/presentationml/2006/main">
  <p:tag name="MH" val="20160408160713"/>
  <p:tag name="MH_LIBRARY" val="GRAPHIC"/>
  <p:tag name="MH_TYPE" val="SubTitle"/>
  <p:tag name="MH_ORDER" val="1"/>
</p:tagLst>
</file>

<file path=ppt/tags/tag37.xml><?xml version="1.0" encoding="utf-8"?>
<p:tagLst xmlns:p="http://schemas.openxmlformats.org/presentationml/2006/main">
  <p:tag name="PA" val="v4.0.0"/>
</p:tagLst>
</file>

<file path=ppt/tags/tag38.xml><?xml version="1.0" encoding="utf-8"?>
<p:tagLst xmlns:p="http://schemas.openxmlformats.org/presentationml/2006/main">
  <p:tag name="PA" val="v5.1.1"/>
</p:tagLst>
</file>

<file path=ppt/tags/tag39.xml><?xml version="1.0" encoding="utf-8"?>
<p:tagLst xmlns:p="http://schemas.openxmlformats.org/presentationml/2006/main">
  <p:tag name="ISPRING_PRESENTATION_TITLE" val="水彩2"/>
</p:tagLst>
</file>

<file path=ppt/tags/tag4.xml><?xml version="1.0" encoding="utf-8"?>
<p:tagLst xmlns:p="http://schemas.openxmlformats.org/presentationml/2006/main">
  <p:tag name="PA" val="v5.1.2"/>
</p:tagLst>
</file>

<file path=ppt/tags/tag5.xml><?xml version="1.0" encoding="utf-8"?>
<p:tagLst xmlns:p="http://schemas.openxmlformats.org/presentationml/2006/main">
  <p:tag name="PA" val="v5.1.2"/>
</p:tagLst>
</file>

<file path=ppt/tags/tag6.xml><?xml version="1.0" encoding="utf-8"?>
<p:tagLst xmlns:p="http://schemas.openxmlformats.org/presentationml/2006/main">
  <p:tag name="PA" val="v5.1.2"/>
</p:tagLst>
</file>

<file path=ppt/tags/tag7.xml><?xml version="1.0" encoding="utf-8"?>
<p:tagLst xmlns:p="http://schemas.openxmlformats.org/presentationml/2006/main">
  <p:tag name="PA" val="v5.1.2"/>
</p:tagLst>
</file>

<file path=ppt/tags/tag8.xml><?xml version="1.0" encoding="utf-8"?>
<p:tagLst xmlns:p="http://schemas.openxmlformats.org/presentationml/2006/main">
  <p:tag name="PA" val="v5.1.2"/>
</p:tagLst>
</file>

<file path=ppt/tags/tag9.xml><?xml version="1.0" encoding="utf-8"?>
<p:tagLst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4342</Words>
  <Application>WPS 演示</Application>
  <PresentationFormat>宽屏</PresentationFormat>
  <Paragraphs>418</Paragraphs>
  <Slides>24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49" baseType="lpstr">
      <vt:lpstr>Arial</vt:lpstr>
      <vt:lpstr>宋体</vt:lpstr>
      <vt:lpstr>Wingdings</vt:lpstr>
      <vt:lpstr>思源黑体 CN Normal</vt:lpstr>
      <vt:lpstr>黑体</vt:lpstr>
      <vt:lpstr>微软雅黑</vt:lpstr>
      <vt:lpstr>Aharoni</vt:lpstr>
      <vt:lpstr>Yu Gothic UI Semibold</vt:lpstr>
      <vt:lpstr>方正黑体简体</vt:lpstr>
      <vt:lpstr>Noto Sans S Chinese</vt:lpstr>
      <vt:lpstr>Segoe Print</vt:lpstr>
      <vt:lpstr>Source Han Sans CN Normal</vt:lpstr>
      <vt:lpstr>FZHei-B01S</vt:lpstr>
      <vt:lpstr>Noto Sans S Chinese Regular</vt:lpstr>
      <vt:lpstr>Open Sans</vt:lpstr>
      <vt:lpstr>等线</vt:lpstr>
      <vt:lpstr>Arial Unicode MS</vt:lpstr>
      <vt:lpstr>等线 Light</vt:lpstr>
      <vt:lpstr>Gill Sans</vt:lpstr>
      <vt:lpstr>方正细圆简体</vt:lpstr>
      <vt:lpstr>Calibri</vt:lpstr>
      <vt:lpstr>方正兰亭细黑_GBK</vt:lpstr>
      <vt:lpstr>Yu Gothic UI Semilight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水彩2</dc:title>
  <dc:creator>张 建春</dc:creator>
  <cp:lastModifiedBy>一颗苹果</cp:lastModifiedBy>
  <cp:revision>23</cp:revision>
  <dcterms:created xsi:type="dcterms:W3CDTF">2018-09-25T14:29:00Z</dcterms:created>
  <dcterms:modified xsi:type="dcterms:W3CDTF">2021-09-10T09:44:57Z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F23F3A771D994FC4BF234667422EC3D3</vt:lpwstr>
  </property>
</Properties>
</file>