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3"/>
    <p:sldId id="257" r:id="rId4"/>
    <p:sldId id="263" r:id="rId5"/>
    <p:sldId id="259" r:id="rId6"/>
    <p:sldId id="260" r:id="rId7"/>
    <p:sldId id="261" r:id="rId8"/>
    <p:sldId id="275" r:id="rId9"/>
    <p:sldId id="265" r:id="rId10"/>
    <p:sldId id="266" r:id="rId11"/>
    <p:sldId id="267" r:id="rId12"/>
    <p:sldId id="269" r:id="rId13"/>
    <p:sldId id="276" r:id="rId14"/>
    <p:sldId id="270" r:id="rId15"/>
    <p:sldId id="271" r:id="rId16"/>
    <p:sldId id="272" r:id="rId17"/>
    <p:sldId id="277" r:id="rId18"/>
  </p:sldIdLst>
  <p:sldSz cx="12192000" cy="6858000"/>
  <p:notesSz cx="6858000" cy="9144000"/>
  <p:embeddedFontLst>
    <p:embeddedFont>
      <p:font typeface="方正兰亭细黑_GBK" panose="02000000000000000000" pitchFamily="2" charset="-122"/>
      <p:regular r:id="rId22"/>
    </p:embeddedFont>
    <p:embeddedFont>
      <p:font typeface="微软雅黑" panose="020B0503020204020204" pitchFamily="34" charset="-122"/>
      <p:regular r:id="rId23"/>
    </p:embeddedFont>
    <p:embeddedFont>
      <p:font typeface="方正粗倩简体" panose="03000509000000000000" pitchFamily="65" charset="-122"/>
      <p:regular r:id="rId24"/>
    </p:embeddedFont>
    <p:embeddedFont>
      <p:font typeface="Microsoft YaHei UI" panose="020B0503020204020204" pitchFamily="34" charset="-122"/>
      <p:regular r:id="rId25"/>
    </p:embeddedFont>
    <p:embeddedFont>
      <p:font typeface="Calibri" panose="020F0502020204030204" charset="0"/>
      <p:regular r:id="rId26"/>
      <p:bold r:id="rId27"/>
      <p:italic r:id="rId28"/>
      <p:boldItalic r:id="rId29"/>
    </p:embeddedFont>
    <p:embeddedFont>
      <p:font typeface="Calibri Light" panose="020F0302020204030204" charset="0"/>
      <p:regular r:id="rId30"/>
      <p:italic r:id="rId31"/>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002" autoAdjust="0"/>
  </p:normalViewPr>
  <p:slideViewPr>
    <p:cSldViewPr snapToGrid="0" showGuides="1">
      <p:cViewPr varScale="1">
        <p:scale>
          <a:sx n="101" d="100"/>
          <a:sy n="101" d="100"/>
        </p:scale>
        <p:origin x="-312" y="-96"/>
      </p:cViewPr>
      <p:guideLst>
        <p:guide orient="horz" pos="2125"/>
        <p:guide orient="horz" pos="3844"/>
        <p:guide pos="3802"/>
        <p:guide pos="56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font" Target="fonts/font10.fntdata"/><Relationship Id="rId30" Type="http://schemas.openxmlformats.org/officeDocument/2006/relationships/font" Target="fonts/font9.fntdata"/><Relationship Id="rId3" Type="http://schemas.openxmlformats.org/officeDocument/2006/relationships/slide" Target="slides/slide1.xml"/><Relationship Id="rId29" Type="http://schemas.openxmlformats.org/officeDocument/2006/relationships/font" Target="fonts/font8.fntdata"/><Relationship Id="rId28" Type="http://schemas.openxmlformats.org/officeDocument/2006/relationships/font" Target="fonts/font7.fntdata"/><Relationship Id="rId27" Type="http://schemas.openxmlformats.org/officeDocument/2006/relationships/font" Target="fonts/font6.fntdata"/><Relationship Id="rId26" Type="http://schemas.openxmlformats.org/officeDocument/2006/relationships/font" Target="fonts/font5.fntdata"/><Relationship Id="rId25" Type="http://schemas.openxmlformats.org/officeDocument/2006/relationships/font" Target="fonts/font4.fntdata"/><Relationship Id="rId24" Type="http://schemas.openxmlformats.org/officeDocument/2006/relationships/font" Target="fonts/font3.fntdata"/><Relationship Id="rId23" Type="http://schemas.openxmlformats.org/officeDocument/2006/relationships/font" Target="fonts/font2.fntdata"/><Relationship Id="rId22" Type="http://schemas.openxmlformats.org/officeDocument/2006/relationships/font" Target="fonts/font1.fntdata"/><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666BB71-F246-48FE-8120-52F9D03CA88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B12F21-99BD-4F85-A7AE-95BD87BF1130}"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666BB71-F246-48FE-8120-52F9D03CA88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B12F21-99BD-4F85-A7AE-95BD87BF113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666BB71-F246-48FE-8120-52F9D03CA88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B12F21-99BD-4F85-A7AE-95BD87BF113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666BB71-F246-48FE-8120-52F9D03CA88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B12F21-99BD-4F85-A7AE-95BD87BF113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666BB71-F246-48FE-8120-52F9D03CA88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B12F21-99BD-4F85-A7AE-95BD87BF113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666BB71-F246-48FE-8120-52F9D03CA88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DB12F21-99BD-4F85-A7AE-95BD87BF113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666BB71-F246-48FE-8120-52F9D03CA88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DB12F21-99BD-4F85-A7AE-95BD87BF113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666BB71-F246-48FE-8120-52F9D03CA88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DB12F21-99BD-4F85-A7AE-95BD87BF113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666BB71-F246-48FE-8120-52F9D03CA88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DB12F21-99BD-4F85-A7AE-95BD87BF113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666BB71-F246-48FE-8120-52F9D03CA88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DB12F21-99BD-4F85-A7AE-95BD87BF113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666BB71-F246-48FE-8120-52F9D03CA88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DB12F21-99BD-4F85-A7AE-95BD87BF113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方正兰亭细黑_GBK" panose="02000000000000000000" pitchFamily="2" charset="-122"/>
              </a:defRPr>
            </a:lvl1pPr>
          </a:lstStyle>
          <a:p>
            <a:fld id="{D666BB71-F246-48FE-8120-52F9D03CA880}"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方正兰亭细黑_GBK" panose="02000000000000000000"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方正兰亭细黑_GBK" panose="02000000000000000000" pitchFamily="2" charset="-122"/>
              </a:defRPr>
            </a:lvl1pPr>
          </a:lstStyle>
          <a:p>
            <a:fld id="{DDB12F21-99BD-4F85-A7AE-95BD87BF1130}" type="slidenum">
              <a:rPr lang="zh-CN" altLang="en-US" smtClean="0"/>
            </a:fld>
            <a:endParaRPr lang="zh-CN" altLang="en-US" dirty="0"/>
          </a:p>
        </p:txBody>
      </p:sp>
      <p:sp>
        <p:nvSpPr>
          <p:cNvPr id="7" name="矩形 6"/>
          <p:cNvSpPr/>
          <p:nvPr userDrawn="1"/>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方正兰亭细黑_GBK" panose="020000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方正兰亭细黑_GBK" panose="020000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方正兰亭细黑_GBK" panose="020000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方正兰亭细黑_GBK" panose="020000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方正兰亭细黑_GBK" panose="020000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方正兰亭细黑_GBK" panose="020000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22.wdp"/><Relationship Id="rId2" Type="http://schemas.openxmlformats.org/officeDocument/2006/relationships/image" Target="../media/image21.png"/><Relationship Id="rId1"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microsoft.com/office/2007/relationships/hdphoto" Target="../media/image29.wdp"/><Relationship Id="rId6" Type="http://schemas.openxmlformats.org/officeDocument/2006/relationships/image" Target="../media/image28.png"/><Relationship Id="rId5" Type="http://schemas.openxmlformats.org/officeDocument/2006/relationships/image" Target="../media/image27.png"/><Relationship Id="rId4" Type="http://schemas.microsoft.com/office/2007/relationships/hdphoto" Target="../media/image26.wdp"/><Relationship Id="rId3" Type="http://schemas.openxmlformats.org/officeDocument/2006/relationships/image" Target="../media/image25.png"/><Relationship Id="rId2" Type="http://schemas.microsoft.com/office/2007/relationships/hdphoto" Target="../media/image24.wdp"/><Relationship Id="rId1" Type="http://schemas.openxmlformats.org/officeDocument/2006/relationships/image" Target="../media/image23.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9.png"/><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8.png"/><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0.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3.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16.wdp"/><Relationship Id="rId2" Type="http://schemas.openxmlformats.org/officeDocument/2006/relationships/image" Target="../media/image15.png"/><Relationship Id="rId1" Type="http://schemas.openxmlformats.org/officeDocument/2006/relationships/image" Target="../media/image14.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19.wdp"/><Relationship Id="rId2" Type="http://schemas.openxmlformats.org/officeDocument/2006/relationships/image" Target="../media/image18.png"/><Relationship Id="rId1"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等腰三角形 6"/>
          <p:cNvSpPr/>
          <p:nvPr/>
        </p:nvSpPr>
        <p:spPr>
          <a:xfrm rot="900000">
            <a:off x="1809254" y="-1730421"/>
            <a:ext cx="9195685" cy="7927315"/>
          </a:xfrm>
          <a:prstGeom prst="triangl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8" name="等腰三角形 7"/>
          <p:cNvSpPr/>
          <p:nvPr/>
        </p:nvSpPr>
        <p:spPr>
          <a:xfrm rot="18900000">
            <a:off x="635167" y="-1730421"/>
            <a:ext cx="9195685" cy="7927315"/>
          </a:xfrm>
          <a:prstGeom prst="triangl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6" name="文本框 5"/>
          <p:cNvSpPr txBox="1"/>
          <p:nvPr/>
        </p:nvSpPr>
        <p:spPr>
          <a:xfrm>
            <a:off x="4216400" y="3664397"/>
            <a:ext cx="3771173" cy="276999"/>
          </a:xfrm>
          <a:prstGeom prst="rect">
            <a:avLst/>
          </a:prstGeom>
          <a:noFill/>
        </p:spPr>
        <p:txBody>
          <a:bodyPr wrap="square" rtlCol="0">
            <a:spAutoFit/>
          </a:bodyPr>
          <a:lstStyle/>
          <a:p>
            <a:pPr algn="dist"/>
            <a:r>
              <a:rPr lang="zh-CN" altLang="en-US" sz="1200" dirty="0" smtClean="0">
                <a:latin typeface="微软雅黑" panose="020B0503020204020204" pitchFamily="34" charset="-122"/>
                <a:ea typeface="微软雅黑" panose="020B0503020204020204" pitchFamily="34" charset="-122"/>
              </a:rPr>
              <a:t>年中总结报告      </a:t>
            </a:r>
            <a:r>
              <a:rPr lang="en-US" altLang="zh-CN" sz="1200" dirty="0" smtClean="0">
                <a:latin typeface="微软雅黑" panose="020B0503020204020204" pitchFamily="34" charset="-122"/>
                <a:ea typeface="微软雅黑" panose="020B0503020204020204" pitchFamily="34" charset="-122"/>
              </a:rPr>
              <a:t>BUSINESS REPORT</a:t>
            </a:r>
            <a:endParaRPr lang="zh-CN" altLang="en-US" sz="1200" dirty="0">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748965" y="4543586"/>
            <a:ext cx="588341" cy="844623"/>
          </a:xfrm>
          <a:prstGeom prst="rect">
            <a:avLst/>
          </a:prstGeom>
        </p:spPr>
      </p:pic>
      <p:sp>
        <p:nvSpPr>
          <p:cNvPr id="13" name="文本框 12"/>
          <p:cNvSpPr txBox="1"/>
          <p:nvPr/>
        </p:nvSpPr>
        <p:spPr>
          <a:xfrm>
            <a:off x="5621020" y="4515485"/>
            <a:ext cx="2948940" cy="737235"/>
          </a:xfrm>
          <a:prstGeom prst="rect">
            <a:avLst/>
          </a:prstGeom>
          <a:noFill/>
        </p:spPr>
        <p:txBody>
          <a:bodyPr wrap="square" rtlCol="0">
            <a:spAutoFit/>
          </a:bodyPr>
          <a:lstStyle/>
          <a:p>
            <a:pPr algn="just">
              <a:lnSpc>
                <a:spcPct val="150000"/>
              </a:lnSpc>
            </a:pPr>
            <a:r>
              <a:rPr lang="zh-CN" altLang="en-US" sz="1400" dirty="0" smtClean="0">
                <a:latin typeface="微软雅黑" panose="020B0503020204020204" pitchFamily="34" charset="-122"/>
                <a:ea typeface="微软雅黑" panose="020B0503020204020204" pitchFamily="34" charset="-122"/>
              </a:rPr>
              <a:t>汇报：好客模板</a:t>
            </a:r>
            <a:endParaRPr lang="zh-CN" altLang="en-US" sz="1400" dirty="0" smtClean="0">
              <a:latin typeface="微软雅黑" panose="020B0503020204020204" pitchFamily="34" charset="-122"/>
              <a:ea typeface="微软雅黑" panose="020B0503020204020204" pitchFamily="34" charset="-122"/>
            </a:endParaRPr>
          </a:p>
          <a:p>
            <a:pPr algn="just">
              <a:lnSpc>
                <a:spcPct val="150000"/>
              </a:lnSpc>
            </a:pPr>
            <a:r>
              <a:rPr lang="zh-CN" altLang="en-US" sz="1400" dirty="0" smtClean="0">
                <a:latin typeface="微软雅黑" panose="020B0503020204020204" pitchFamily="34" charset="-122"/>
                <a:ea typeface="微软雅黑" panose="020B0503020204020204" pitchFamily="34" charset="-122"/>
              </a:rPr>
              <a:t>www.haoke.com</a:t>
            </a:r>
            <a:endParaRPr sz="1400" dirty="0" smtClean="0">
              <a:latin typeface="微软雅黑" panose="020B0503020204020204" pitchFamily="34" charset="-122"/>
              <a:ea typeface="微软雅黑" panose="020B0503020204020204" pitchFamily="34" charset="-122"/>
            </a:endParaRPr>
          </a:p>
        </p:txBody>
      </p:sp>
      <p:sp>
        <p:nvSpPr>
          <p:cNvPr id="4" name="TextBox 3"/>
          <p:cNvSpPr txBox="1"/>
          <p:nvPr/>
        </p:nvSpPr>
        <p:spPr>
          <a:xfrm>
            <a:off x="2967353" y="1803628"/>
            <a:ext cx="7193280" cy="2214880"/>
          </a:xfrm>
          <a:prstGeom prst="rect">
            <a:avLst/>
          </a:prstGeom>
          <a:noFill/>
        </p:spPr>
        <p:txBody>
          <a:bodyPr wrap="none" rtlCol="0">
            <a:spAutoFit/>
          </a:bodyPr>
          <a:lstStyle/>
          <a:p>
            <a:r>
              <a:rPr lang="zh-CN" altLang="en-US" sz="13800" dirty="0">
                <a:latin typeface="方正粗倩简体" panose="03000509000000000000" pitchFamily="65" charset="-122"/>
                <a:ea typeface="方正粗倩简体" panose="03000509000000000000" pitchFamily="65" charset="-122"/>
              </a:rPr>
              <a:t>工作汇报</a:t>
            </a:r>
            <a:endParaRPr lang="en-US" altLang="zh-CN" sz="13800" dirty="0">
              <a:latin typeface="方正粗倩简体" panose="03000509000000000000" pitchFamily="65" charset="-122"/>
              <a:ea typeface="方正粗倩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100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1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8" presetClass="emph" presetSubtype="0" fill="hold" grpId="1" nodeType="withEffect">
                                  <p:stCondLst>
                                    <p:cond delay="1500"/>
                                  </p:stCondLst>
                                  <p:childTnLst>
                                    <p:animRot by="21600000">
                                      <p:cBhvr>
                                        <p:cTn id="13" dur="1750" fill="hold"/>
                                        <p:tgtEl>
                                          <p:spTgt spid="8"/>
                                        </p:tgtEl>
                                        <p:attrNameLst>
                                          <p:attrName>r</p:attrName>
                                        </p:attrNameLst>
                                      </p:cBhvr>
                                    </p:animRot>
                                  </p:childTnLst>
                                </p:cTn>
                              </p:par>
                              <p:par>
                                <p:cTn id="14" presetID="10" presetClass="entr" presetSubtype="0" fill="hold" grpId="0" nodeType="withEffect">
                                  <p:stCondLst>
                                    <p:cond delay="20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8" presetClass="emph" presetSubtype="0" fill="hold" grpId="1" nodeType="withEffect">
                                  <p:stCondLst>
                                    <p:cond delay="2000"/>
                                  </p:stCondLst>
                                  <p:childTnLst>
                                    <p:animRot by="-21600000">
                                      <p:cBhvr>
                                        <p:cTn id="18" dur="1750" fill="hold"/>
                                        <p:tgtEl>
                                          <p:spTgt spid="7"/>
                                        </p:tgtEl>
                                        <p:attrNameLst>
                                          <p:attrName>r</p:attrName>
                                        </p:attrNameLst>
                                      </p:cBhvr>
                                    </p:animRot>
                                  </p:childTnLst>
                                </p:cTn>
                              </p:par>
                              <p:par>
                                <p:cTn id="19" presetID="2" presetClass="entr" presetSubtype="2" fill="hold" nodeType="withEffect">
                                  <p:stCondLst>
                                    <p:cond delay="275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750" fill="hold"/>
                                        <p:tgtEl>
                                          <p:spTgt spid="12"/>
                                        </p:tgtEl>
                                        <p:attrNameLst>
                                          <p:attrName>ppt_x</p:attrName>
                                        </p:attrNameLst>
                                      </p:cBhvr>
                                      <p:tavLst>
                                        <p:tav tm="0">
                                          <p:val>
                                            <p:strVal val="1+#ppt_w/2"/>
                                          </p:val>
                                        </p:tav>
                                        <p:tav tm="100000">
                                          <p:val>
                                            <p:strVal val="#ppt_x"/>
                                          </p:val>
                                        </p:tav>
                                      </p:tavLst>
                                    </p:anim>
                                    <p:anim calcmode="lin" valueType="num">
                                      <p:cBhvr additive="base">
                                        <p:cTn id="22" dur="750" fill="hold"/>
                                        <p:tgtEl>
                                          <p:spTgt spid="1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3250"/>
                                  </p:stCondLst>
                                  <p:childTnLst>
                                    <p:set>
                                      <p:cBhvr>
                                        <p:cTn id="24" dur="1" fill="hold">
                                          <p:stCondLst>
                                            <p:cond delay="0"/>
                                          </p:stCondLst>
                                        </p:cTn>
                                        <p:tgtEl>
                                          <p:spTgt spid="13">
                                            <p:txEl>
                                              <p:pRg st="0" end="0"/>
                                            </p:txEl>
                                          </p:spTgt>
                                        </p:tgtEl>
                                        <p:attrNameLst>
                                          <p:attrName>style.visibility</p:attrName>
                                        </p:attrNameLst>
                                      </p:cBhvr>
                                      <p:to>
                                        <p:strVal val="visible"/>
                                      </p:to>
                                    </p:set>
                                    <p:anim calcmode="lin" valueType="num">
                                      <p:cBhvr additive="base">
                                        <p:cTn id="25" dur="75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6" dur="75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3250"/>
                                  </p:stCondLst>
                                  <p:childTnLst>
                                    <p:set>
                                      <p:cBhvr>
                                        <p:cTn id="30" dur="1" fill="hold">
                                          <p:stCondLst>
                                            <p:cond delay="0"/>
                                          </p:stCondLst>
                                        </p:cTn>
                                        <p:tgtEl>
                                          <p:spTgt spid="13">
                                            <p:txEl>
                                              <p:pRg st="1" end="1"/>
                                            </p:txEl>
                                          </p:spTgt>
                                        </p:tgtEl>
                                        <p:attrNameLst>
                                          <p:attrName>style.visibility</p:attrName>
                                        </p:attrNameLst>
                                      </p:cBhvr>
                                      <p:to>
                                        <p:strVal val="visible"/>
                                      </p:to>
                                    </p:set>
                                    <p:anim calcmode="lin" valueType="num">
                                      <p:cBhvr additive="base">
                                        <p:cTn id="31" dur="750" fill="hold"/>
                                        <p:tgtEl>
                                          <p:spTgt spid="13">
                                            <p:txEl>
                                              <p:pRg st="1" end="1"/>
                                            </p:txEl>
                                          </p:spTgt>
                                        </p:tgtEl>
                                        <p:attrNameLst>
                                          <p:attrName>ppt_x</p:attrName>
                                        </p:attrNameLst>
                                      </p:cBhvr>
                                      <p:tavLst>
                                        <p:tav tm="0">
                                          <p:val>
                                            <p:strVal val="1+#ppt_w/2"/>
                                          </p:val>
                                        </p:tav>
                                        <p:tav tm="100000">
                                          <p:val>
                                            <p:strVal val="#ppt_x"/>
                                          </p:val>
                                        </p:tav>
                                      </p:tavLst>
                                    </p:anim>
                                    <p:anim calcmode="lin" valueType="num">
                                      <p:cBhvr additive="base">
                                        <p:cTn id="32" dur="75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6" grpId="0" build="p"/>
      <p:bldP spid="1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rot="2700000">
            <a:off x="4384432" y="2158877"/>
            <a:ext cx="3415873" cy="3415873"/>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8" name="矩形 7"/>
          <p:cNvSpPr/>
          <p:nvPr/>
        </p:nvSpPr>
        <p:spPr>
          <a:xfrm rot="2700000">
            <a:off x="3840690" y="1600332"/>
            <a:ext cx="4503356" cy="450335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9" name="矩形 8"/>
          <p:cNvSpPr/>
          <p:nvPr/>
        </p:nvSpPr>
        <p:spPr>
          <a:xfrm rot="2700000">
            <a:off x="2685003" y="467947"/>
            <a:ext cx="6814730" cy="681473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grpSp>
        <p:nvGrpSpPr>
          <p:cNvPr id="3" name="组合 2"/>
          <p:cNvGrpSpPr/>
          <p:nvPr/>
        </p:nvGrpSpPr>
        <p:grpSpPr>
          <a:xfrm>
            <a:off x="931322" y="3749312"/>
            <a:ext cx="1692807" cy="252000"/>
            <a:chOff x="931322" y="3749312"/>
            <a:chExt cx="1692807" cy="252000"/>
          </a:xfrm>
        </p:grpSpPr>
        <p:sp>
          <p:nvSpPr>
            <p:cNvPr id="10" name="矩形 9"/>
            <p:cNvSpPr/>
            <p:nvPr/>
          </p:nvSpPr>
          <p:spPr>
            <a:xfrm rot="2700000">
              <a:off x="2372129" y="3749312"/>
              <a:ext cx="252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13" name="矩形 12"/>
            <p:cNvSpPr/>
            <p:nvPr/>
          </p:nvSpPr>
          <p:spPr>
            <a:xfrm rot="2700000">
              <a:off x="1867281" y="3785312"/>
              <a:ext cx="180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14" name="矩形 13"/>
            <p:cNvSpPr/>
            <p:nvPr/>
          </p:nvSpPr>
          <p:spPr>
            <a:xfrm rot="2700000">
              <a:off x="931322" y="3839312"/>
              <a:ext cx="72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grpSp>
      <p:grpSp>
        <p:nvGrpSpPr>
          <p:cNvPr id="2" name="组合 1"/>
          <p:cNvGrpSpPr/>
          <p:nvPr/>
        </p:nvGrpSpPr>
        <p:grpSpPr>
          <a:xfrm>
            <a:off x="9567839" y="3749312"/>
            <a:ext cx="1703120" cy="252000"/>
            <a:chOff x="9567839" y="3749312"/>
            <a:chExt cx="1703120" cy="252000"/>
          </a:xfrm>
        </p:grpSpPr>
        <p:sp>
          <p:nvSpPr>
            <p:cNvPr id="11" name="矩形 10"/>
            <p:cNvSpPr/>
            <p:nvPr/>
          </p:nvSpPr>
          <p:spPr>
            <a:xfrm rot="2700000">
              <a:off x="9567839" y="3749312"/>
              <a:ext cx="252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12" name="矩形 11"/>
            <p:cNvSpPr/>
            <p:nvPr/>
          </p:nvSpPr>
          <p:spPr>
            <a:xfrm rot="2700000">
              <a:off x="10173716" y="3785312"/>
              <a:ext cx="180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15" name="矩形 14"/>
            <p:cNvSpPr/>
            <p:nvPr/>
          </p:nvSpPr>
          <p:spPr>
            <a:xfrm rot="2700000">
              <a:off x="11198959" y="3839312"/>
              <a:ext cx="72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grpSp>
      <p:sp>
        <p:nvSpPr>
          <p:cNvPr id="16" name="文本框 15"/>
          <p:cNvSpPr txBox="1"/>
          <p:nvPr/>
        </p:nvSpPr>
        <p:spPr>
          <a:xfrm rot="18900000">
            <a:off x="2636329" y="2044902"/>
            <a:ext cx="1637639" cy="922020"/>
          </a:xfrm>
          <a:prstGeom prst="rect">
            <a:avLst/>
          </a:prstGeom>
          <a:noFill/>
        </p:spPr>
        <p:txBody>
          <a:bodyPr wrap="square" rtlCol="0">
            <a:spAutoFit/>
          </a:bodyPr>
          <a:lstStyle/>
          <a:p>
            <a:pPr algn="just">
              <a:lnSpc>
                <a:spcPct val="150000"/>
              </a:lnSpc>
            </a:pPr>
            <a:r>
              <a:rPr lang="zh-CN" altLang="en-US" sz="1200" dirty="0" smtClean="0">
                <a:latin typeface="微软雅黑" panose="020B0503020204020204" pitchFamily="34" charset="-122"/>
                <a:ea typeface="微软雅黑" panose="020B0503020204020204" pitchFamily="34" charset="-122"/>
              </a:rPr>
              <a:t>点击输入文本内容点击输入文本内容点击输入文本内容</a:t>
            </a:r>
            <a:endParaRPr lang="zh-CN" altLang="en-US" sz="1200" dirty="0" smtClean="0">
              <a:latin typeface="微软雅黑" panose="020B0503020204020204" pitchFamily="34" charset="-122"/>
              <a:ea typeface="微软雅黑" panose="020B0503020204020204" pitchFamily="34" charset="-122"/>
            </a:endParaRPr>
          </a:p>
        </p:txBody>
      </p:sp>
      <p:sp>
        <p:nvSpPr>
          <p:cNvPr id="17" name="文本框 16"/>
          <p:cNvSpPr txBox="1"/>
          <p:nvPr/>
        </p:nvSpPr>
        <p:spPr>
          <a:xfrm rot="2700000">
            <a:off x="7889454" y="2044902"/>
            <a:ext cx="1637639" cy="922020"/>
          </a:xfrm>
          <a:prstGeom prst="rect">
            <a:avLst/>
          </a:prstGeom>
          <a:noFill/>
        </p:spPr>
        <p:txBody>
          <a:bodyPr wrap="square" rtlCol="0">
            <a:spAutoFit/>
          </a:bodyPr>
          <a:lstStyle/>
          <a:p>
            <a:pPr algn="just">
              <a:lnSpc>
                <a:spcPct val="150000"/>
              </a:lnSpc>
            </a:pPr>
            <a:r>
              <a:rPr lang="zh-CN" altLang="en-US" sz="1200" dirty="0" smtClean="0">
                <a:latin typeface="微软雅黑" panose="020B0503020204020204" pitchFamily="34" charset="-122"/>
                <a:ea typeface="微软雅黑" panose="020B0503020204020204" pitchFamily="34" charset="-122"/>
              </a:rPr>
              <a:t>点击输入文本内容点击输入文本内容点击输入文本内容</a:t>
            </a:r>
            <a:endParaRPr lang="zh-CN" altLang="en-US" sz="1200" dirty="0" smtClean="0">
              <a:latin typeface="微软雅黑" panose="020B0503020204020204" pitchFamily="34" charset="-122"/>
              <a:ea typeface="微软雅黑" panose="020B0503020204020204" pitchFamily="34" charset="-122"/>
            </a:endParaRPr>
          </a:p>
        </p:txBody>
      </p:sp>
      <p:sp>
        <p:nvSpPr>
          <p:cNvPr id="18" name="文本框 17"/>
          <p:cNvSpPr txBox="1"/>
          <p:nvPr/>
        </p:nvSpPr>
        <p:spPr>
          <a:xfrm rot="2700000">
            <a:off x="2530253" y="4653353"/>
            <a:ext cx="1637639" cy="922020"/>
          </a:xfrm>
          <a:prstGeom prst="rect">
            <a:avLst/>
          </a:prstGeom>
          <a:noFill/>
        </p:spPr>
        <p:txBody>
          <a:bodyPr wrap="square" rtlCol="0">
            <a:spAutoFit/>
          </a:bodyPr>
          <a:lstStyle/>
          <a:p>
            <a:pPr algn="just">
              <a:lnSpc>
                <a:spcPct val="150000"/>
              </a:lnSpc>
            </a:pPr>
            <a:r>
              <a:rPr lang="zh-CN" altLang="en-US" sz="1200" dirty="0" smtClean="0">
                <a:latin typeface="微软雅黑" panose="020B0503020204020204" pitchFamily="34" charset="-122"/>
                <a:ea typeface="微软雅黑" panose="020B0503020204020204" pitchFamily="34" charset="-122"/>
              </a:rPr>
              <a:t>点击输入文本内容点击输入文本内容点击输入文本内容</a:t>
            </a:r>
            <a:endParaRPr lang="zh-CN" altLang="en-US" sz="1200" dirty="0" smtClean="0">
              <a:latin typeface="微软雅黑" panose="020B0503020204020204" pitchFamily="34" charset="-122"/>
              <a:ea typeface="微软雅黑" panose="020B0503020204020204" pitchFamily="34" charset="-122"/>
            </a:endParaRPr>
          </a:p>
        </p:txBody>
      </p:sp>
      <p:sp>
        <p:nvSpPr>
          <p:cNvPr id="19" name="文本框 18"/>
          <p:cNvSpPr txBox="1"/>
          <p:nvPr/>
        </p:nvSpPr>
        <p:spPr>
          <a:xfrm rot="18900000">
            <a:off x="8015078" y="4653353"/>
            <a:ext cx="1637639" cy="922020"/>
          </a:xfrm>
          <a:prstGeom prst="rect">
            <a:avLst/>
          </a:prstGeom>
          <a:noFill/>
        </p:spPr>
        <p:txBody>
          <a:bodyPr wrap="square" rtlCol="0">
            <a:spAutoFit/>
          </a:bodyPr>
          <a:lstStyle/>
          <a:p>
            <a:pPr algn="just">
              <a:lnSpc>
                <a:spcPct val="150000"/>
              </a:lnSpc>
            </a:pPr>
            <a:r>
              <a:rPr lang="zh-CN" altLang="en-US" sz="1200" dirty="0" smtClean="0">
                <a:latin typeface="微软雅黑" panose="020B0503020204020204" pitchFamily="34" charset="-122"/>
                <a:ea typeface="微软雅黑" panose="020B0503020204020204" pitchFamily="34" charset="-122"/>
              </a:rPr>
              <a:t>点击输入文本内容点击输入文本内容点击输入文本内容</a:t>
            </a:r>
            <a:endParaRPr lang="zh-CN" altLang="en-US" sz="1200" dirty="0" smtClean="0">
              <a:latin typeface="微软雅黑" panose="020B0503020204020204" pitchFamily="34" charset="-122"/>
              <a:ea typeface="微软雅黑" panose="020B0503020204020204" pitchFamily="34" charset="-122"/>
            </a:endParaRPr>
          </a:p>
        </p:txBody>
      </p:sp>
      <p:sp>
        <p:nvSpPr>
          <p:cNvPr id="23" name="文本框 22"/>
          <p:cNvSpPr txBox="1"/>
          <p:nvPr/>
        </p:nvSpPr>
        <p:spPr>
          <a:xfrm>
            <a:off x="3034206" y="398838"/>
            <a:ext cx="6123588" cy="922020"/>
          </a:xfrm>
          <a:prstGeom prst="rect">
            <a:avLst/>
          </a:prstGeom>
          <a:noFill/>
        </p:spPr>
        <p:txBody>
          <a:bodyPr wrap="square" rtlCol="0">
            <a:spAutoFit/>
          </a:bodyPr>
          <a:lstStyle/>
          <a:p>
            <a:pPr algn="ctr">
              <a:lnSpc>
                <a:spcPct val="150000"/>
              </a:lnSpc>
            </a:pPr>
            <a:r>
              <a:rPr lang="zh-CN" altLang="en-US" sz="2400" b="1" dirty="0" smtClean="0">
                <a:latin typeface="微软雅黑" panose="020B0503020204020204" pitchFamily="34" charset="-122"/>
                <a:ea typeface="微软雅黑" panose="020B0503020204020204" pitchFamily="34" charset="-122"/>
              </a:rPr>
              <a:t>点击输入标题</a:t>
            </a:r>
            <a:endParaRPr lang="zh-CN" altLang="en-US" sz="2400" b="1" dirty="0" smtClean="0">
              <a:latin typeface="微软雅黑" panose="020B0503020204020204" pitchFamily="34" charset="-122"/>
              <a:ea typeface="微软雅黑" panose="020B0503020204020204" pitchFamily="34" charset="-122"/>
            </a:endParaRPr>
          </a:p>
          <a:p>
            <a:pPr algn="ctr">
              <a:lnSpc>
                <a:spcPct val="150000"/>
              </a:lnSpc>
            </a:pPr>
            <a:r>
              <a:rPr sz="1200" smtClean="0">
                <a:latin typeface="微软雅黑" panose="020B0503020204020204" pitchFamily="34" charset="-122"/>
                <a:ea typeface="微软雅黑" panose="020B0503020204020204" pitchFamily="34" charset="-122"/>
              </a:rPr>
              <a:t>点击输入文本内容点击输入文本内容点击输入文本内容</a:t>
            </a:r>
            <a:endParaRPr sz="1200" smtClean="0">
              <a:latin typeface="微软雅黑" panose="020B0503020204020204" pitchFamily="34" charset="-122"/>
              <a:ea typeface="微软雅黑" panose="020B0503020204020204" pitchFamily="34" charset="-122"/>
            </a:endParaRPr>
          </a:p>
        </p:txBody>
      </p:sp>
      <p:grpSp>
        <p:nvGrpSpPr>
          <p:cNvPr id="22" name="组合 21"/>
          <p:cNvGrpSpPr/>
          <p:nvPr/>
        </p:nvGrpSpPr>
        <p:grpSpPr>
          <a:xfrm>
            <a:off x="4591043" y="1857828"/>
            <a:ext cx="3002651" cy="4108688"/>
            <a:chOff x="4591043" y="1857828"/>
            <a:chExt cx="3002651" cy="4108688"/>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591043" y="1857828"/>
              <a:ext cx="3002651" cy="4108688"/>
            </a:xfrm>
            <a:prstGeom prst="rect">
              <a:avLst/>
            </a:prstGeom>
          </p:spPr>
        </p:pic>
        <p:pic>
          <p:nvPicPr>
            <p:cNvPr id="20" name="图片 19"/>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1792" b="16709"/>
            <a:stretch>
              <a:fillRect/>
            </a:stretch>
          </p:blipFill>
          <p:spPr>
            <a:xfrm>
              <a:off x="4817983" y="2066925"/>
              <a:ext cx="2571202" cy="3143250"/>
            </a:xfrm>
            <a:prstGeom prst="rect">
              <a:avLst/>
            </a:prstGeom>
          </p:spPr>
        </p:pic>
        <p:sp>
          <p:nvSpPr>
            <p:cNvPr id="21" name="椭圆 20"/>
            <p:cNvSpPr/>
            <p:nvPr/>
          </p:nvSpPr>
          <p:spPr>
            <a:xfrm>
              <a:off x="5752004" y="5210175"/>
              <a:ext cx="690987" cy="6909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250"/>
                                  </p:stCondLst>
                                  <p:iterate type="lt">
                                    <p:tmPct val="10000"/>
                                  </p:iterate>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250"/>
                                  </p:stCondLst>
                                  <p:iterate type="lt">
                                    <p:tmPct val="10000"/>
                                  </p:iterate>
                                  <p:childTnLst>
                                    <p:set>
                                      <p:cBhvr>
                                        <p:cTn id="12" dur="1" fill="hold">
                                          <p:stCondLst>
                                            <p:cond delay="0"/>
                                          </p:stCondLst>
                                        </p:cTn>
                                        <p:tgtEl>
                                          <p:spTgt spid="23">
                                            <p:txEl>
                                              <p:pRg st="1" end="1"/>
                                            </p:txEl>
                                          </p:spTgt>
                                        </p:tgtEl>
                                        <p:attrNameLst>
                                          <p:attrName>style.visibility</p:attrName>
                                        </p:attrNameLst>
                                      </p:cBhvr>
                                      <p:to>
                                        <p:strVal val="visible"/>
                                      </p:to>
                                    </p:set>
                                    <p:anim calcmode="lin" valueType="num">
                                      <p:cBhvr additive="base">
                                        <p:cTn id="13"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
                                            <p:txEl>
                                              <p:pRg st="1" end="1"/>
                                            </p:txEl>
                                          </p:spTgt>
                                        </p:tgtEl>
                                        <p:attrNameLst>
                                          <p:attrName>ppt_y</p:attrName>
                                        </p:attrNameLst>
                                      </p:cBhvr>
                                      <p:tavLst>
                                        <p:tav tm="0">
                                          <p:val>
                                            <p:strVal val="0-#ppt_h/2"/>
                                          </p:val>
                                        </p:tav>
                                        <p:tav tm="100000">
                                          <p:val>
                                            <p:strVal val="#ppt_y"/>
                                          </p:val>
                                        </p:tav>
                                      </p:tavLst>
                                    </p:anim>
                                  </p:childTnLst>
                                </p:cTn>
                              </p:par>
                              <p:par>
                                <p:cTn id="15" presetID="42" presetClass="entr" presetSubtype="0" fill="hold" nodeType="withEffect">
                                  <p:stCondLst>
                                    <p:cond delay="25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par>
                                <p:cTn id="20" presetID="10" presetClass="entr" presetSubtype="0" fill="hold" grpId="0" nodeType="withEffect">
                                  <p:stCondLst>
                                    <p:cond delay="5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6" presetClass="emph" presetSubtype="0" accel="20000" decel="80000" fill="hold" grpId="1" nodeType="withEffect">
                                  <p:stCondLst>
                                    <p:cond delay="500"/>
                                  </p:stCondLst>
                                  <p:childTnLst>
                                    <p:animScale>
                                      <p:cBhvr>
                                        <p:cTn id="24" dur="1500" fill="hold"/>
                                        <p:tgtEl>
                                          <p:spTgt spid="7"/>
                                        </p:tgtEl>
                                      </p:cBhvr>
                                      <p:by x="150000" y="150000"/>
                                    </p:animScale>
                                  </p:childTnLst>
                                </p:cTn>
                              </p:par>
                              <p:par>
                                <p:cTn id="25" presetID="6" presetClass="emph" presetSubtype="0" accel="20000" decel="80000" fill="hold" grpId="2" nodeType="withEffect">
                                  <p:stCondLst>
                                    <p:cond delay="1750"/>
                                  </p:stCondLst>
                                  <p:childTnLst>
                                    <p:animScale>
                                      <p:cBhvr>
                                        <p:cTn id="26" dur="1500" fill="hold"/>
                                        <p:tgtEl>
                                          <p:spTgt spid="7"/>
                                        </p:tgtEl>
                                      </p:cBhvr>
                                      <p:by x="66000" y="66000"/>
                                    </p:animScale>
                                  </p:childTnLst>
                                </p:cTn>
                              </p:par>
                              <p:par>
                                <p:cTn id="27" presetID="10" presetClass="entr" presetSubtype="0" fill="hold" grpId="0" nodeType="withEffect">
                                  <p:stCondLst>
                                    <p:cond delay="75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6" presetClass="emph" presetSubtype="0" accel="20000" decel="80000" fill="hold" grpId="1" nodeType="withEffect">
                                  <p:stCondLst>
                                    <p:cond delay="750"/>
                                  </p:stCondLst>
                                  <p:childTnLst>
                                    <p:animScale>
                                      <p:cBhvr>
                                        <p:cTn id="31" dur="1500" fill="hold"/>
                                        <p:tgtEl>
                                          <p:spTgt spid="8"/>
                                        </p:tgtEl>
                                      </p:cBhvr>
                                      <p:by x="150000" y="150000"/>
                                    </p:animScale>
                                  </p:childTnLst>
                                </p:cTn>
                              </p:par>
                              <p:par>
                                <p:cTn id="32" presetID="6" presetClass="emph" presetSubtype="0" accel="20000" decel="80000" fill="hold" grpId="2" nodeType="withEffect">
                                  <p:stCondLst>
                                    <p:cond delay="2000"/>
                                  </p:stCondLst>
                                  <p:childTnLst>
                                    <p:animScale>
                                      <p:cBhvr>
                                        <p:cTn id="33" dur="1500" fill="hold"/>
                                        <p:tgtEl>
                                          <p:spTgt spid="8"/>
                                        </p:tgtEl>
                                      </p:cBhvr>
                                      <p:by x="66000" y="66000"/>
                                    </p:animScale>
                                  </p:childTnLst>
                                </p:cTn>
                              </p:par>
                              <p:par>
                                <p:cTn id="34" presetID="10" presetClass="entr" presetSubtype="0" fill="hold" grpId="0" nodeType="withEffect">
                                  <p:stCondLst>
                                    <p:cond delay="100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par>
                                <p:cTn id="37" presetID="6" presetClass="emph" presetSubtype="0" accel="20000" decel="80000" fill="hold" grpId="1" nodeType="withEffect">
                                  <p:stCondLst>
                                    <p:cond delay="1000"/>
                                  </p:stCondLst>
                                  <p:childTnLst>
                                    <p:animScale>
                                      <p:cBhvr>
                                        <p:cTn id="38" dur="1500" fill="hold"/>
                                        <p:tgtEl>
                                          <p:spTgt spid="9"/>
                                        </p:tgtEl>
                                      </p:cBhvr>
                                      <p:by x="150000" y="150000"/>
                                    </p:animScale>
                                  </p:childTnLst>
                                </p:cTn>
                              </p:par>
                              <p:par>
                                <p:cTn id="39" presetID="6" presetClass="emph" presetSubtype="0" accel="20000" decel="80000" fill="hold" grpId="2" nodeType="withEffect">
                                  <p:stCondLst>
                                    <p:cond delay="2250"/>
                                  </p:stCondLst>
                                  <p:childTnLst>
                                    <p:animScale>
                                      <p:cBhvr>
                                        <p:cTn id="40" dur="1500" fill="hold"/>
                                        <p:tgtEl>
                                          <p:spTgt spid="9"/>
                                        </p:tgtEl>
                                      </p:cBhvr>
                                      <p:by x="66000" y="66000"/>
                                    </p:animScale>
                                  </p:childTnLst>
                                </p:cTn>
                              </p:par>
                              <p:par>
                                <p:cTn id="41" presetID="2" presetClass="entr" presetSubtype="2" fill="hold" nodeType="withEffect">
                                  <p:stCondLst>
                                    <p:cond delay="225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1250" fill="hold"/>
                                        <p:tgtEl>
                                          <p:spTgt spid="2"/>
                                        </p:tgtEl>
                                        <p:attrNameLst>
                                          <p:attrName>ppt_x</p:attrName>
                                        </p:attrNameLst>
                                      </p:cBhvr>
                                      <p:tavLst>
                                        <p:tav tm="0">
                                          <p:val>
                                            <p:strVal val="1+#ppt_w/2"/>
                                          </p:val>
                                        </p:tav>
                                        <p:tav tm="100000">
                                          <p:val>
                                            <p:strVal val="#ppt_x"/>
                                          </p:val>
                                        </p:tav>
                                      </p:tavLst>
                                    </p:anim>
                                    <p:anim calcmode="lin" valueType="num">
                                      <p:cBhvr additive="base">
                                        <p:cTn id="44" dur="1250" fill="hold"/>
                                        <p:tgtEl>
                                          <p:spTgt spid="2"/>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225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1250" fill="hold"/>
                                        <p:tgtEl>
                                          <p:spTgt spid="3"/>
                                        </p:tgtEl>
                                        <p:attrNameLst>
                                          <p:attrName>ppt_x</p:attrName>
                                        </p:attrNameLst>
                                      </p:cBhvr>
                                      <p:tavLst>
                                        <p:tav tm="0">
                                          <p:val>
                                            <p:strVal val="0-#ppt_w/2"/>
                                          </p:val>
                                        </p:tav>
                                        <p:tav tm="100000">
                                          <p:val>
                                            <p:strVal val="#ppt_x"/>
                                          </p:val>
                                        </p:tav>
                                      </p:tavLst>
                                    </p:anim>
                                    <p:anim calcmode="lin" valueType="num">
                                      <p:cBhvr additive="base">
                                        <p:cTn id="48" dur="1250" fill="hold"/>
                                        <p:tgtEl>
                                          <p:spTgt spid="3"/>
                                        </p:tgtEl>
                                        <p:attrNameLst>
                                          <p:attrName>ppt_y</p:attrName>
                                        </p:attrNameLst>
                                      </p:cBhvr>
                                      <p:tavLst>
                                        <p:tav tm="0">
                                          <p:val>
                                            <p:strVal val="#ppt_y"/>
                                          </p:val>
                                        </p:tav>
                                        <p:tav tm="100000">
                                          <p:val>
                                            <p:strVal val="#ppt_y"/>
                                          </p:val>
                                        </p:tav>
                                      </p:tavLst>
                                    </p:anim>
                                  </p:childTnLst>
                                </p:cTn>
                              </p:par>
                              <p:par>
                                <p:cTn id="49" presetID="53" presetClass="entr" presetSubtype="16" fill="hold" grpId="0" nodeType="withEffect">
                                  <p:stCondLst>
                                    <p:cond delay="2750"/>
                                  </p:stCondLst>
                                  <p:childTnLst>
                                    <p:set>
                                      <p:cBhvr>
                                        <p:cTn id="50" dur="1" fill="hold">
                                          <p:stCondLst>
                                            <p:cond delay="0"/>
                                          </p:stCondLst>
                                        </p:cTn>
                                        <p:tgtEl>
                                          <p:spTgt spid="16"/>
                                        </p:tgtEl>
                                        <p:attrNameLst>
                                          <p:attrName>style.visibility</p:attrName>
                                        </p:attrNameLst>
                                      </p:cBhvr>
                                      <p:to>
                                        <p:strVal val="visible"/>
                                      </p:to>
                                    </p:set>
                                    <p:anim calcmode="lin" valueType="num">
                                      <p:cBhvr>
                                        <p:cTn id="51" dur="750" fill="hold"/>
                                        <p:tgtEl>
                                          <p:spTgt spid="16"/>
                                        </p:tgtEl>
                                        <p:attrNameLst>
                                          <p:attrName>ppt_w</p:attrName>
                                        </p:attrNameLst>
                                      </p:cBhvr>
                                      <p:tavLst>
                                        <p:tav tm="0">
                                          <p:val>
                                            <p:fltVal val="0"/>
                                          </p:val>
                                        </p:tav>
                                        <p:tav tm="100000">
                                          <p:val>
                                            <p:strVal val="#ppt_w"/>
                                          </p:val>
                                        </p:tav>
                                      </p:tavLst>
                                    </p:anim>
                                    <p:anim calcmode="lin" valueType="num">
                                      <p:cBhvr>
                                        <p:cTn id="52" dur="750" fill="hold"/>
                                        <p:tgtEl>
                                          <p:spTgt spid="16"/>
                                        </p:tgtEl>
                                        <p:attrNameLst>
                                          <p:attrName>ppt_h</p:attrName>
                                        </p:attrNameLst>
                                      </p:cBhvr>
                                      <p:tavLst>
                                        <p:tav tm="0">
                                          <p:val>
                                            <p:fltVal val="0"/>
                                          </p:val>
                                        </p:tav>
                                        <p:tav tm="100000">
                                          <p:val>
                                            <p:strVal val="#ppt_h"/>
                                          </p:val>
                                        </p:tav>
                                      </p:tavLst>
                                    </p:anim>
                                    <p:animEffect transition="in" filter="fade">
                                      <p:cBhvr>
                                        <p:cTn id="53" dur="750"/>
                                        <p:tgtEl>
                                          <p:spTgt spid="16"/>
                                        </p:tgtEl>
                                      </p:cBhvr>
                                    </p:animEffect>
                                  </p:childTnLst>
                                </p:cTn>
                              </p:par>
                              <p:par>
                                <p:cTn id="54" presetID="53" presetClass="entr" presetSubtype="16" fill="hold" grpId="0" nodeType="withEffect">
                                  <p:stCondLst>
                                    <p:cond delay="2750"/>
                                  </p:stCondLst>
                                  <p:childTnLst>
                                    <p:set>
                                      <p:cBhvr>
                                        <p:cTn id="55" dur="1" fill="hold">
                                          <p:stCondLst>
                                            <p:cond delay="0"/>
                                          </p:stCondLst>
                                        </p:cTn>
                                        <p:tgtEl>
                                          <p:spTgt spid="17"/>
                                        </p:tgtEl>
                                        <p:attrNameLst>
                                          <p:attrName>style.visibility</p:attrName>
                                        </p:attrNameLst>
                                      </p:cBhvr>
                                      <p:to>
                                        <p:strVal val="visible"/>
                                      </p:to>
                                    </p:set>
                                    <p:anim calcmode="lin" valueType="num">
                                      <p:cBhvr>
                                        <p:cTn id="56" dur="750" fill="hold"/>
                                        <p:tgtEl>
                                          <p:spTgt spid="17"/>
                                        </p:tgtEl>
                                        <p:attrNameLst>
                                          <p:attrName>ppt_w</p:attrName>
                                        </p:attrNameLst>
                                      </p:cBhvr>
                                      <p:tavLst>
                                        <p:tav tm="0">
                                          <p:val>
                                            <p:fltVal val="0"/>
                                          </p:val>
                                        </p:tav>
                                        <p:tav tm="100000">
                                          <p:val>
                                            <p:strVal val="#ppt_w"/>
                                          </p:val>
                                        </p:tav>
                                      </p:tavLst>
                                    </p:anim>
                                    <p:anim calcmode="lin" valueType="num">
                                      <p:cBhvr>
                                        <p:cTn id="57" dur="750" fill="hold"/>
                                        <p:tgtEl>
                                          <p:spTgt spid="17"/>
                                        </p:tgtEl>
                                        <p:attrNameLst>
                                          <p:attrName>ppt_h</p:attrName>
                                        </p:attrNameLst>
                                      </p:cBhvr>
                                      <p:tavLst>
                                        <p:tav tm="0">
                                          <p:val>
                                            <p:fltVal val="0"/>
                                          </p:val>
                                        </p:tav>
                                        <p:tav tm="100000">
                                          <p:val>
                                            <p:strVal val="#ppt_h"/>
                                          </p:val>
                                        </p:tav>
                                      </p:tavLst>
                                    </p:anim>
                                    <p:animEffect transition="in" filter="fade">
                                      <p:cBhvr>
                                        <p:cTn id="58" dur="750"/>
                                        <p:tgtEl>
                                          <p:spTgt spid="17"/>
                                        </p:tgtEl>
                                      </p:cBhvr>
                                    </p:animEffect>
                                  </p:childTnLst>
                                </p:cTn>
                              </p:par>
                              <p:par>
                                <p:cTn id="59" presetID="53" presetClass="entr" presetSubtype="16" fill="hold" grpId="0" nodeType="withEffect">
                                  <p:stCondLst>
                                    <p:cond delay="3250"/>
                                  </p:stCondLst>
                                  <p:childTnLst>
                                    <p:set>
                                      <p:cBhvr>
                                        <p:cTn id="60" dur="1" fill="hold">
                                          <p:stCondLst>
                                            <p:cond delay="0"/>
                                          </p:stCondLst>
                                        </p:cTn>
                                        <p:tgtEl>
                                          <p:spTgt spid="18"/>
                                        </p:tgtEl>
                                        <p:attrNameLst>
                                          <p:attrName>style.visibility</p:attrName>
                                        </p:attrNameLst>
                                      </p:cBhvr>
                                      <p:to>
                                        <p:strVal val="visible"/>
                                      </p:to>
                                    </p:set>
                                    <p:anim calcmode="lin" valueType="num">
                                      <p:cBhvr>
                                        <p:cTn id="61" dur="750" fill="hold"/>
                                        <p:tgtEl>
                                          <p:spTgt spid="18"/>
                                        </p:tgtEl>
                                        <p:attrNameLst>
                                          <p:attrName>ppt_w</p:attrName>
                                        </p:attrNameLst>
                                      </p:cBhvr>
                                      <p:tavLst>
                                        <p:tav tm="0">
                                          <p:val>
                                            <p:fltVal val="0"/>
                                          </p:val>
                                        </p:tav>
                                        <p:tav tm="100000">
                                          <p:val>
                                            <p:strVal val="#ppt_w"/>
                                          </p:val>
                                        </p:tav>
                                      </p:tavLst>
                                    </p:anim>
                                    <p:anim calcmode="lin" valueType="num">
                                      <p:cBhvr>
                                        <p:cTn id="62" dur="750" fill="hold"/>
                                        <p:tgtEl>
                                          <p:spTgt spid="18"/>
                                        </p:tgtEl>
                                        <p:attrNameLst>
                                          <p:attrName>ppt_h</p:attrName>
                                        </p:attrNameLst>
                                      </p:cBhvr>
                                      <p:tavLst>
                                        <p:tav tm="0">
                                          <p:val>
                                            <p:fltVal val="0"/>
                                          </p:val>
                                        </p:tav>
                                        <p:tav tm="100000">
                                          <p:val>
                                            <p:strVal val="#ppt_h"/>
                                          </p:val>
                                        </p:tav>
                                      </p:tavLst>
                                    </p:anim>
                                    <p:animEffect transition="in" filter="fade">
                                      <p:cBhvr>
                                        <p:cTn id="63" dur="750"/>
                                        <p:tgtEl>
                                          <p:spTgt spid="18"/>
                                        </p:tgtEl>
                                      </p:cBhvr>
                                    </p:animEffect>
                                  </p:childTnLst>
                                </p:cTn>
                              </p:par>
                              <p:par>
                                <p:cTn id="64" presetID="53" presetClass="entr" presetSubtype="16" fill="hold" grpId="0" nodeType="withEffect">
                                  <p:stCondLst>
                                    <p:cond delay="3250"/>
                                  </p:stCondLst>
                                  <p:childTnLst>
                                    <p:set>
                                      <p:cBhvr>
                                        <p:cTn id="65" dur="1" fill="hold">
                                          <p:stCondLst>
                                            <p:cond delay="0"/>
                                          </p:stCondLst>
                                        </p:cTn>
                                        <p:tgtEl>
                                          <p:spTgt spid="19"/>
                                        </p:tgtEl>
                                        <p:attrNameLst>
                                          <p:attrName>style.visibility</p:attrName>
                                        </p:attrNameLst>
                                      </p:cBhvr>
                                      <p:to>
                                        <p:strVal val="visible"/>
                                      </p:to>
                                    </p:set>
                                    <p:anim calcmode="lin" valueType="num">
                                      <p:cBhvr>
                                        <p:cTn id="66" dur="750" fill="hold"/>
                                        <p:tgtEl>
                                          <p:spTgt spid="19"/>
                                        </p:tgtEl>
                                        <p:attrNameLst>
                                          <p:attrName>ppt_w</p:attrName>
                                        </p:attrNameLst>
                                      </p:cBhvr>
                                      <p:tavLst>
                                        <p:tav tm="0">
                                          <p:val>
                                            <p:fltVal val="0"/>
                                          </p:val>
                                        </p:tav>
                                        <p:tav tm="100000">
                                          <p:val>
                                            <p:strVal val="#ppt_w"/>
                                          </p:val>
                                        </p:tav>
                                      </p:tavLst>
                                    </p:anim>
                                    <p:anim calcmode="lin" valueType="num">
                                      <p:cBhvr>
                                        <p:cTn id="67" dur="750" fill="hold"/>
                                        <p:tgtEl>
                                          <p:spTgt spid="19"/>
                                        </p:tgtEl>
                                        <p:attrNameLst>
                                          <p:attrName>ppt_h</p:attrName>
                                        </p:attrNameLst>
                                      </p:cBhvr>
                                      <p:tavLst>
                                        <p:tav tm="0">
                                          <p:val>
                                            <p:fltVal val="0"/>
                                          </p:val>
                                        </p:tav>
                                        <p:tav tm="100000">
                                          <p:val>
                                            <p:strVal val="#ppt_h"/>
                                          </p:val>
                                        </p:tav>
                                      </p:tavLst>
                                    </p:anim>
                                    <p:animEffect transition="in" filter="fade">
                                      <p:cBhvr>
                                        <p:cTn id="68"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8" grpId="0" animBg="1"/>
      <p:bldP spid="8" grpId="1" animBg="1"/>
      <p:bldP spid="8" grpId="2" animBg="1"/>
      <p:bldP spid="9" grpId="0" animBg="1"/>
      <p:bldP spid="9" grpId="1" animBg="1"/>
      <p:bldP spid="9" grpId="2" animBg="1"/>
      <p:bldP spid="16" grpId="0"/>
      <p:bldP spid="17" grpId="0"/>
      <p:bldP spid="18" grpId="0"/>
      <p:bldP spid="19" grpId="0"/>
      <p:bldP spid="2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l="18187" r="37802"/>
          <a:stretch>
            <a:fillRect/>
          </a:stretch>
        </p:blipFill>
        <p:spPr>
          <a:xfrm>
            <a:off x="3434403" y="1959134"/>
            <a:ext cx="1063625" cy="3624359"/>
          </a:xfrm>
          <a:prstGeom prst="rect">
            <a:avLst/>
          </a:prstGeom>
        </p:spPr>
      </p:pic>
      <p:pic>
        <p:nvPicPr>
          <p:cNvPr id="7" name="图片 6"/>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8548" r="37588"/>
          <a:stretch>
            <a:fillRect/>
          </a:stretch>
        </p:blipFill>
        <p:spPr>
          <a:xfrm>
            <a:off x="4700841" y="2619278"/>
            <a:ext cx="1059180" cy="3624358"/>
          </a:xfrm>
          <a:prstGeom prst="rect">
            <a:avLst/>
          </a:prstGeom>
        </p:spPr>
      </p:pic>
      <p:pic>
        <p:nvPicPr>
          <p:cNvPr id="8" name="图片 7"/>
          <p:cNvPicPr>
            <a:picLocks noChangeAspect="1"/>
          </p:cNvPicPr>
          <p:nvPr/>
        </p:nvPicPr>
        <p:blipFill rotWithShape="1">
          <a:blip r:embed="rId5" cstate="print">
            <a:extLst>
              <a:ext uri="{28A0092B-C50C-407E-A947-70E740481C1C}">
                <a14:useLocalDpi xmlns:a14="http://schemas.microsoft.com/office/drawing/2010/main" val="0"/>
              </a:ext>
            </a:extLst>
          </a:blip>
          <a:srcRect l="27741" r="27608"/>
          <a:stretch>
            <a:fillRect/>
          </a:stretch>
        </p:blipFill>
        <p:spPr>
          <a:xfrm>
            <a:off x="5886633" y="1739946"/>
            <a:ext cx="1066800" cy="3624358"/>
          </a:xfrm>
          <a:prstGeom prst="rect">
            <a:avLst/>
          </a:prstGeom>
        </p:spPr>
      </p:pic>
      <p:pic>
        <p:nvPicPr>
          <p:cNvPr id="9" name="图片 8"/>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36598" r="19935"/>
          <a:stretch>
            <a:fillRect/>
          </a:stretch>
        </p:blipFill>
        <p:spPr>
          <a:xfrm>
            <a:off x="7080045" y="2268379"/>
            <a:ext cx="1061351" cy="3624360"/>
          </a:xfrm>
          <a:prstGeom prst="rect">
            <a:avLst/>
          </a:prstGeom>
        </p:spPr>
      </p:pic>
      <p:cxnSp>
        <p:nvCxnSpPr>
          <p:cNvPr id="11" name="直接箭头连接符 10"/>
          <p:cNvCxnSpPr/>
          <p:nvPr/>
        </p:nvCxnSpPr>
        <p:spPr>
          <a:xfrm flipV="1">
            <a:off x="2953203" y="2743200"/>
            <a:ext cx="0" cy="3386138"/>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V="1">
            <a:off x="1191078" y="2762250"/>
            <a:ext cx="0" cy="2621104"/>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flipV="1">
            <a:off x="2191203" y="1876425"/>
            <a:ext cx="0" cy="1905000"/>
          </a:xfrm>
          <a:prstGeom prst="straightConnector1">
            <a:avLst/>
          </a:prstGeom>
          <a:ln w="381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flipV="1">
            <a:off x="9411153" y="2287429"/>
            <a:ext cx="0" cy="3386138"/>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flipV="1">
            <a:off x="8963478" y="1752503"/>
            <a:ext cx="0" cy="2552797"/>
          </a:xfrm>
          <a:prstGeom prst="straightConnector1">
            <a:avLst/>
          </a:prstGeom>
          <a:ln w="381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V="1">
            <a:off x="10477953" y="1959134"/>
            <a:ext cx="0" cy="2621104"/>
          </a:xfrm>
          <a:prstGeom prst="straightConnector1">
            <a:avLst/>
          </a:prstGeom>
          <a:ln w="381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9581954" y="4523438"/>
            <a:ext cx="1419874" cy="1198880"/>
          </a:xfrm>
          <a:prstGeom prst="rect">
            <a:avLst/>
          </a:prstGeom>
          <a:noFill/>
        </p:spPr>
        <p:txBody>
          <a:bodyPr wrap="square" rtlCol="0">
            <a:spAutoFit/>
          </a:bodyPr>
          <a:lstStyle/>
          <a:p>
            <a:pPr algn="just">
              <a:lnSpc>
                <a:spcPct val="150000"/>
              </a:lnSpc>
            </a:pPr>
            <a:r>
              <a:rPr lang="zh-CN" altLang="en-US" sz="1200" dirty="0" smtClean="0">
                <a:latin typeface="微软雅黑" panose="020B0503020204020204" pitchFamily="34" charset="-122"/>
                <a:ea typeface="微软雅黑" panose="020B0503020204020204" pitchFamily="34" charset="-122"/>
              </a:rPr>
              <a:t>点击输入文本内容点击输入文本内容点击输入文本内容点击输入文本内容</a:t>
            </a:r>
            <a:endParaRPr lang="zh-CN" altLang="en-US" sz="1200" dirty="0" smtClean="0">
              <a:latin typeface="微软雅黑" panose="020B0503020204020204" pitchFamily="34" charset="-122"/>
              <a:ea typeface="微软雅黑" panose="020B0503020204020204" pitchFamily="34" charset="-122"/>
            </a:endParaRPr>
          </a:p>
        </p:txBody>
      </p:sp>
      <p:sp>
        <p:nvSpPr>
          <p:cNvPr id="21" name="文本框 20"/>
          <p:cNvSpPr txBox="1"/>
          <p:nvPr/>
        </p:nvSpPr>
        <p:spPr>
          <a:xfrm>
            <a:off x="1361878" y="3953208"/>
            <a:ext cx="1388511" cy="1198880"/>
          </a:xfrm>
          <a:prstGeom prst="rect">
            <a:avLst/>
          </a:prstGeom>
          <a:noFill/>
        </p:spPr>
        <p:txBody>
          <a:bodyPr wrap="square" rtlCol="0">
            <a:spAutoFit/>
          </a:bodyPr>
          <a:lstStyle/>
          <a:p>
            <a:pPr algn="r">
              <a:lnSpc>
                <a:spcPct val="150000"/>
              </a:lnSpc>
            </a:pPr>
            <a:r>
              <a:rPr lang="zh-CN" altLang="en-US" sz="1200" dirty="0" smtClean="0">
                <a:latin typeface="微软雅黑" panose="020B0503020204020204" pitchFamily="34" charset="-122"/>
                <a:ea typeface="微软雅黑" panose="020B0503020204020204" pitchFamily="34" charset="-122"/>
              </a:rPr>
              <a:t>点击输入文本内容点击输入文本内容点击输入文本内容</a:t>
            </a:r>
            <a:endParaRPr lang="zh-CN" altLang="en-US" sz="1200" dirty="0" smtClean="0">
              <a:latin typeface="微软雅黑" panose="020B0503020204020204" pitchFamily="34" charset="-122"/>
              <a:ea typeface="微软雅黑" panose="020B0503020204020204" pitchFamily="34" charset="-122"/>
            </a:endParaRPr>
          </a:p>
        </p:txBody>
      </p:sp>
      <p:sp>
        <p:nvSpPr>
          <p:cNvPr id="15" name="文本框 14"/>
          <p:cNvSpPr txBox="1"/>
          <p:nvPr/>
        </p:nvSpPr>
        <p:spPr>
          <a:xfrm>
            <a:off x="3034206" y="398838"/>
            <a:ext cx="6123588" cy="922020"/>
          </a:xfrm>
          <a:prstGeom prst="rect">
            <a:avLst/>
          </a:prstGeom>
          <a:noFill/>
        </p:spPr>
        <p:txBody>
          <a:bodyPr wrap="square" rtlCol="0">
            <a:spAutoFit/>
          </a:bodyPr>
          <a:lstStyle/>
          <a:p>
            <a:pPr algn="ctr">
              <a:lnSpc>
                <a:spcPct val="150000"/>
              </a:lnSpc>
            </a:pPr>
            <a:r>
              <a:rPr lang="zh-CN" altLang="en-US" sz="2400" b="1" dirty="0" smtClean="0">
                <a:latin typeface="微软雅黑" panose="020B0503020204020204" pitchFamily="34" charset="-122"/>
                <a:ea typeface="微软雅黑" panose="020B0503020204020204" pitchFamily="34" charset="-122"/>
              </a:rPr>
              <a:t>点击输入标题</a:t>
            </a:r>
            <a:endParaRPr lang="zh-CN" altLang="en-US" sz="2400" b="1" dirty="0" smtClean="0">
              <a:latin typeface="微软雅黑" panose="020B0503020204020204" pitchFamily="34" charset="-122"/>
              <a:ea typeface="微软雅黑" panose="020B0503020204020204" pitchFamily="34" charset="-122"/>
            </a:endParaRPr>
          </a:p>
          <a:p>
            <a:pPr algn="ctr">
              <a:lnSpc>
                <a:spcPct val="150000"/>
              </a:lnSpc>
            </a:pPr>
            <a:r>
              <a:rPr sz="1200" smtClean="0">
                <a:latin typeface="微软雅黑" panose="020B0503020204020204" pitchFamily="34" charset="-122"/>
                <a:ea typeface="微软雅黑" panose="020B0503020204020204" pitchFamily="34" charset="-122"/>
              </a:rPr>
              <a:t>点击输入文本内容点击输入文本内容点击输入文本内容</a:t>
            </a:r>
            <a:endParaRPr sz="1200" smtClean="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250"/>
                                  </p:stCondLst>
                                  <p:iterate type="lt">
                                    <p:tmPct val="10000"/>
                                  </p:iterate>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250"/>
                                  </p:stCondLst>
                                  <p:iterate type="lt">
                                    <p:tmPct val="10000"/>
                                  </p:iterate>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additive="base">
                                        <p:cTn id="13"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1" end="1"/>
                                            </p:txEl>
                                          </p:spTgt>
                                        </p:tgtEl>
                                        <p:attrNameLst>
                                          <p:attrName>ppt_y</p:attrName>
                                        </p:attrNameLst>
                                      </p:cBhvr>
                                      <p:tavLst>
                                        <p:tav tm="0">
                                          <p:val>
                                            <p:strVal val="0-#ppt_h/2"/>
                                          </p:val>
                                        </p:tav>
                                        <p:tav tm="100000">
                                          <p:val>
                                            <p:strVal val="#ppt_y"/>
                                          </p:val>
                                        </p:tav>
                                      </p:tavLst>
                                    </p:anim>
                                  </p:childTnLst>
                                </p:cTn>
                              </p:par>
                              <p:par>
                                <p:cTn id="15" presetID="2" presetClass="entr" presetSubtype="4" fill="hold" nodeType="withEffect">
                                  <p:stCondLst>
                                    <p:cond delay="25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50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50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50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25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75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50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1000" fill="hold"/>
                                        <p:tgtEl>
                                          <p:spTgt spid="6"/>
                                        </p:tgtEl>
                                        <p:attrNameLst>
                                          <p:attrName>ppt_x</p:attrName>
                                        </p:attrNameLst>
                                      </p:cBhvr>
                                      <p:tavLst>
                                        <p:tav tm="0">
                                          <p:val>
                                            <p:strVal val="#ppt_x"/>
                                          </p:val>
                                        </p:tav>
                                        <p:tav tm="100000">
                                          <p:val>
                                            <p:strVal val="#ppt_x"/>
                                          </p:val>
                                        </p:tav>
                                      </p:tavLst>
                                    </p:anim>
                                    <p:anim calcmode="lin" valueType="num">
                                      <p:cBhvr additive="base">
                                        <p:cTn id="42" dur="1000" fill="hold"/>
                                        <p:tgtEl>
                                          <p:spTgt spid="6"/>
                                        </p:tgtEl>
                                        <p:attrNameLst>
                                          <p:attrName>ppt_y</p:attrName>
                                        </p:attrNameLst>
                                      </p:cBhvr>
                                      <p:tavLst>
                                        <p:tav tm="0">
                                          <p:val>
                                            <p:strVal val="1+#ppt_h/2"/>
                                          </p:val>
                                        </p:tav>
                                        <p:tav tm="100000">
                                          <p:val>
                                            <p:strVal val="#ppt_y"/>
                                          </p:val>
                                        </p:tav>
                                      </p:tavLst>
                                    </p:anim>
                                  </p:childTnLst>
                                </p:cTn>
                              </p:par>
                              <p:par>
                                <p:cTn id="43" presetID="45" presetClass="entr" presetSubtype="0" fill="hold" nodeType="withEffect">
                                  <p:stCondLst>
                                    <p:cond delay="50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1500"/>
                                        <p:tgtEl>
                                          <p:spTgt spid="6"/>
                                        </p:tgtEl>
                                      </p:cBhvr>
                                    </p:animEffect>
                                    <p:anim calcmode="lin" valueType="num">
                                      <p:cBhvr>
                                        <p:cTn id="46" dur="1500" fill="hold"/>
                                        <p:tgtEl>
                                          <p:spTgt spid="6"/>
                                        </p:tgtEl>
                                        <p:attrNameLst>
                                          <p:attrName>ppt_w</p:attrName>
                                        </p:attrNameLst>
                                      </p:cBhvr>
                                      <p:tavLst>
                                        <p:tav tm="0" fmla="#ppt_w*sin(2.5*pi*$)">
                                          <p:val>
                                            <p:fltVal val="0"/>
                                          </p:val>
                                        </p:tav>
                                        <p:tav tm="100000">
                                          <p:val>
                                            <p:fltVal val="1"/>
                                          </p:val>
                                        </p:tav>
                                      </p:tavLst>
                                    </p:anim>
                                    <p:anim calcmode="lin" valueType="num">
                                      <p:cBhvr>
                                        <p:cTn id="47" dur="1500" fill="hold"/>
                                        <p:tgtEl>
                                          <p:spTgt spid="6"/>
                                        </p:tgtEl>
                                        <p:attrNameLst>
                                          <p:attrName>ppt_h</p:attrName>
                                        </p:attrNameLst>
                                      </p:cBhvr>
                                      <p:tavLst>
                                        <p:tav tm="0">
                                          <p:val>
                                            <p:strVal val="#ppt_h"/>
                                          </p:val>
                                        </p:tav>
                                        <p:tav tm="100000">
                                          <p:val>
                                            <p:strVal val="#ppt_h"/>
                                          </p:val>
                                        </p:tav>
                                      </p:tavLst>
                                    </p:anim>
                                  </p:childTnLst>
                                </p:cTn>
                              </p:par>
                              <p:par>
                                <p:cTn id="48" presetID="2" presetClass="entr" presetSubtype="4" fill="hold" nodeType="withEffect">
                                  <p:stCondLst>
                                    <p:cond delay="75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1000" fill="hold"/>
                                        <p:tgtEl>
                                          <p:spTgt spid="7"/>
                                        </p:tgtEl>
                                        <p:attrNameLst>
                                          <p:attrName>ppt_x</p:attrName>
                                        </p:attrNameLst>
                                      </p:cBhvr>
                                      <p:tavLst>
                                        <p:tav tm="0">
                                          <p:val>
                                            <p:strVal val="#ppt_x"/>
                                          </p:val>
                                        </p:tav>
                                        <p:tav tm="100000">
                                          <p:val>
                                            <p:strVal val="#ppt_x"/>
                                          </p:val>
                                        </p:tav>
                                      </p:tavLst>
                                    </p:anim>
                                    <p:anim calcmode="lin" valueType="num">
                                      <p:cBhvr additive="base">
                                        <p:cTn id="51" dur="1000" fill="hold"/>
                                        <p:tgtEl>
                                          <p:spTgt spid="7"/>
                                        </p:tgtEl>
                                        <p:attrNameLst>
                                          <p:attrName>ppt_y</p:attrName>
                                        </p:attrNameLst>
                                      </p:cBhvr>
                                      <p:tavLst>
                                        <p:tav tm="0">
                                          <p:val>
                                            <p:strVal val="1+#ppt_h/2"/>
                                          </p:val>
                                        </p:tav>
                                        <p:tav tm="100000">
                                          <p:val>
                                            <p:strVal val="#ppt_y"/>
                                          </p:val>
                                        </p:tav>
                                      </p:tavLst>
                                    </p:anim>
                                  </p:childTnLst>
                                </p:cTn>
                              </p:par>
                              <p:par>
                                <p:cTn id="52" presetID="45" presetClass="entr" presetSubtype="0" fill="hold" nodeType="withEffect">
                                  <p:stCondLst>
                                    <p:cond delay="75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1500"/>
                                        <p:tgtEl>
                                          <p:spTgt spid="7"/>
                                        </p:tgtEl>
                                      </p:cBhvr>
                                    </p:animEffect>
                                    <p:anim calcmode="lin" valueType="num">
                                      <p:cBhvr>
                                        <p:cTn id="55" dur="1500" fill="hold"/>
                                        <p:tgtEl>
                                          <p:spTgt spid="7"/>
                                        </p:tgtEl>
                                        <p:attrNameLst>
                                          <p:attrName>ppt_w</p:attrName>
                                        </p:attrNameLst>
                                      </p:cBhvr>
                                      <p:tavLst>
                                        <p:tav tm="0" fmla="#ppt_w*sin(2.5*pi*$)">
                                          <p:val>
                                            <p:fltVal val="0"/>
                                          </p:val>
                                        </p:tav>
                                        <p:tav tm="100000">
                                          <p:val>
                                            <p:fltVal val="1"/>
                                          </p:val>
                                        </p:tav>
                                      </p:tavLst>
                                    </p:anim>
                                    <p:anim calcmode="lin" valueType="num">
                                      <p:cBhvr>
                                        <p:cTn id="56" dur="1500" fill="hold"/>
                                        <p:tgtEl>
                                          <p:spTgt spid="7"/>
                                        </p:tgtEl>
                                        <p:attrNameLst>
                                          <p:attrName>ppt_h</p:attrName>
                                        </p:attrNameLst>
                                      </p:cBhvr>
                                      <p:tavLst>
                                        <p:tav tm="0">
                                          <p:val>
                                            <p:strVal val="#ppt_h"/>
                                          </p:val>
                                        </p:tav>
                                        <p:tav tm="100000">
                                          <p:val>
                                            <p:strVal val="#ppt_h"/>
                                          </p:val>
                                        </p:tav>
                                      </p:tavLst>
                                    </p:anim>
                                  </p:childTnLst>
                                </p:cTn>
                              </p:par>
                              <p:par>
                                <p:cTn id="57" presetID="2" presetClass="entr" presetSubtype="4" fill="hold" nodeType="withEffect">
                                  <p:stCondLst>
                                    <p:cond delay="1000"/>
                                  </p:stCondLst>
                                  <p:childTnLst>
                                    <p:set>
                                      <p:cBhvr>
                                        <p:cTn id="58" dur="1" fill="hold">
                                          <p:stCondLst>
                                            <p:cond delay="0"/>
                                          </p:stCondLst>
                                        </p:cTn>
                                        <p:tgtEl>
                                          <p:spTgt spid="8"/>
                                        </p:tgtEl>
                                        <p:attrNameLst>
                                          <p:attrName>style.visibility</p:attrName>
                                        </p:attrNameLst>
                                      </p:cBhvr>
                                      <p:to>
                                        <p:strVal val="visible"/>
                                      </p:to>
                                    </p:set>
                                    <p:anim calcmode="lin" valueType="num">
                                      <p:cBhvr additive="base">
                                        <p:cTn id="59" dur="1000" fill="hold"/>
                                        <p:tgtEl>
                                          <p:spTgt spid="8"/>
                                        </p:tgtEl>
                                        <p:attrNameLst>
                                          <p:attrName>ppt_x</p:attrName>
                                        </p:attrNameLst>
                                      </p:cBhvr>
                                      <p:tavLst>
                                        <p:tav tm="0">
                                          <p:val>
                                            <p:strVal val="#ppt_x"/>
                                          </p:val>
                                        </p:tav>
                                        <p:tav tm="100000">
                                          <p:val>
                                            <p:strVal val="#ppt_x"/>
                                          </p:val>
                                        </p:tav>
                                      </p:tavLst>
                                    </p:anim>
                                    <p:anim calcmode="lin" valueType="num">
                                      <p:cBhvr additive="base">
                                        <p:cTn id="60" dur="1000" fill="hold"/>
                                        <p:tgtEl>
                                          <p:spTgt spid="8"/>
                                        </p:tgtEl>
                                        <p:attrNameLst>
                                          <p:attrName>ppt_y</p:attrName>
                                        </p:attrNameLst>
                                      </p:cBhvr>
                                      <p:tavLst>
                                        <p:tav tm="0">
                                          <p:val>
                                            <p:strVal val="1+#ppt_h/2"/>
                                          </p:val>
                                        </p:tav>
                                        <p:tav tm="100000">
                                          <p:val>
                                            <p:strVal val="#ppt_y"/>
                                          </p:val>
                                        </p:tav>
                                      </p:tavLst>
                                    </p:anim>
                                  </p:childTnLst>
                                </p:cTn>
                              </p:par>
                              <p:par>
                                <p:cTn id="61" presetID="45" presetClass="entr" presetSubtype="0" fill="hold" nodeType="withEffect">
                                  <p:stCondLst>
                                    <p:cond delay="100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500"/>
                                        <p:tgtEl>
                                          <p:spTgt spid="8"/>
                                        </p:tgtEl>
                                      </p:cBhvr>
                                    </p:animEffect>
                                    <p:anim calcmode="lin" valueType="num">
                                      <p:cBhvr>
                                        <p:cTn id="64" dur="1500" fill="hold"/>
                                        <p:tgtEl>
                                          <p:spTgt spid="8"/>
                                        </p:tgtEl>
                                        <p:attrNameLst>
                                          <p:attrName>ppt_w</p:attrName>
                                        </p:attrNameLst>
                                      </p:cBhvr>
                                      <p:tavLst>
                                        <p:tav tm="0" fmla="#ppt_w*sin(2.5*pi*$)">
                                          <p:val>
                                            <p:fltVal val="0"/>
                                          </p:val>
                                        </p:tav>
                                        <p:tav tm="100000">
                                          <p:val>
                                            <p:fltVal val="1"/>
                                          </p:val>
                                        </p:tav>
                                      </p:tavLst>
                                    </p:anim>
                                    <p:anim calcmode="lin" valueType="num">
                                      <p:cBhvr>
                                        <p:cTn id="65" dur="1500" fill="hold"/>
                                        <p:tgtEl>
                                          <p:spTgt spid="8"/>
                                        </p:tgtEl>
                                        <p:attrNameLst>
                                          <p:attrName>ppt_h</p:attrName>
                                        </p:attrNameLst>
                                      </p:cBhvr>
                                      <p:tavLst>
                                        <p:tav tm="0">
                                          <p:val>
                                            <p:strVal val="#ppt_h"/>
                                          </p:val>
                                        </p:tav>
                                        <p:tav tm="100000">
                                          <p:val>
                                            <p:strVal val="#ppt_h"/>
                                          </p:val>
                                        </p:tav>
                                      </p:tavLst>
                                    </p:anim>
                                  </p:childTnLst>
                                </p:cTn>
                              </p:par>
                              <p:par>
                                <p:cTn id="66" presetID="53" presetClass="entr" presetSubtype="16" fill="hold" grpId="0" nodeType="withEffect">
                                  <p:stCondLst>
                                    <p:cond delay="1000"/>
                                  </p:stCondLst>
                                  <p:childTnLst>
                                    <p:set>
                                      <p:cBhvr>
                                        <p:cTn id="67" dur="1" fill="hold">
                                          <p:stCondLst>
                                            <p:cond delay="0"/>
                                          </p:stCondLst>
                                        </p:cTn>
                                        <p:tgtEl>
                                          <p:spTgt spid="21"/>
                                        </p:tgtEl>
                                        <p:attrNameLst>
                                          <p:attrName>style.visibility</p:attrName>
                                        </p:attrNameLst>
                                      </p:cBhvr>
                                      <p:to>
                                        <p:strVal val="visible"/>
                                      </p:to>
                                    </p:set>
                                    <p:anim calcmode="lin" valueType="num">
                                      <p:cBhvr>
                                        <p:cTn id="68" dur="1000" fill="hold"/>
                                        <p:tgtEl>
                                          <p:spTgt spid="21"/>
                                        </p:tgtEl>
                                        <p:attrNameLst>
                                          <p:attrName>ppt_w</p:attrName>
                                        </p:attrNameLst>
                                      </p:cBhvr>
                                      <p:tavLst>
                                        <p:tav tm="0">
                                          <p:val>
                                            <p:fltVal val="0"/>
                                          </p:val>
                                        </p:tav>
                                        <p:tav tm="100000">
                                          <p:val>
                                            <p:strVal val="#ppt_w"/>
                                          </p:val>
                                        </p:tav>
                                      </p:tavLst>
                                    </p:anim>
                                    <p:anim calcmode="lin" valueType="num">
                                      <p:cBhvr>
                                        <p:cTn id="69" dur="1000" fill="hold"/>
                                        <p:tgtEl>
                                          <p:spTgt spid="21"/>
                                        </p:tgtEl>
                                        <p:attrNameLst>
                                          <p:attrName>ppt_h</p:attrName>
                                        </p:attrNameLst>
                                      </p:cBhvr>
                                      <p:tavLst>
                                        <p:tav tm="0">
                                          <p:val>
                                            <p:fltVal val="0"/>
                                          </p:val>
                                        </p:tav>
                                        <p:tav tm="100000">
                                          <p:val>
                                            <p:strVal val="#ppt_h"/>
                                          </p:val>
                                        </p:tav>
                                      </p:tavLst>
                                    </p:anim>
                                    <p:animEffect transition="in" filter="fade">
                                      <p:cBhvr>
                                        <p:cTn id="70" dur="1000"/>
                                        <p:tgtEl>
                                          <p:spTgt spid="21"/>
                                        </p:tgtEl>
                                      </p:cBhvr>
                                    </p:animEffect>
                                  </p:childTnLst>
                                </p:cTn>
                              </p:par>
                              <p:par>
                                <p:cTn id="71" presetID="2" presetClass="entr" presetSubtype="4" fill="hold" nodeType="withEffect">
                                  <p:stCondLst>
                                    <p:cond delay="125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1000" fill="hold"/>
                                        <p:tgtEl>
                                          <p:spTgt spid="9"/>
                                        </p:tgtEl>
                                        <p:attrNameLst>
                                          <p:attrName>ppt_x</p:attrName>
                                        </p:attrNameLst>
                                      </p:cBhvr>
                                      <p:tavLst>
                                        <p:tav tm="0">
                                          <p:val>
                                            <p:strVal val="#ppt_x"/>
                                          </p:val>
                                        </p:tav>
                                        <p:tav tm="100000">
                                          <p:val>
                                            <p:strVal val="#ppt_x"/>
                                          </p:val>
                                        </p:tav>
                                      </p:tavLst>
                                    </p:anim>
                                    <p:anim calcmode="lin" valueType="num">
                                      <p:cBhvr additive="base">
                                        <p:cTn id="74" dur="1000" fill="hold"/>
                                        <p:tgtEl>
                                          <p:spTgt spid="9"/>
                                        </p:tgtEl>
                                        <p:attrNameLst>
                                          <p:attrName>ppt_y</p:attrName>
                                        </p:attrNameLst>
                                      </p:cBhvr>
                                      <p:tavLst>
                                        <p:tav tm="0">
                                          <p:val>
                                            <p:strVal val="1+#ppt_h/2"/>
                                          </p:val>
                                        </p:tav>
                                        <p:tav tm="100000">
                                          <p:val>
                                            <p:strVal val="#ppt_y"/>
                                          </p:val>
                                        </p:tav>
                                      </p:tavLst>
                                    </p:anim>
                                  </p:childTnLst>
                                </p:cTn>
                              </p:par>
                              <p:par>
                                <p:cTn id="75" presetID="45" presetClass="entr" presetSubtype="0" fill="hold" nodeType="withEffect">
                                  <p:stCondLst>
                                    <p:cond delay="1250"/>
                                  </p:stCondLst>
                                  <p:childTnLst>
                                    <p:set>
                                      <p:cBhvr>
                                        <p:cTn id="76" dur="1" fill="hold">
                                          <p:stCondLst>
                                            <p:cond delay="0"/>
                                          </p:stCondLst>
                                        </p:cTn>
                                        <p:tgtEl>
                                          <p:spTgt spid="9"/>
                                        </p:tgtEl>
                                        <p:attrNameLst>
                                          <p:attrName>style.visibility</p:attrName>
                                        </p:attrNameLst>
                                      </p:cBhvr>
                                      <p:to>
                                        <p:strVal val="visible"/>
                                      </p:to>
                                    </p:set>
                                    <p:animEffect transition="in" filter="fade">
                                      <p:cBhvr>
                                        <p:cTn id="77" dur="1500"/>
                                        <p:tgtEl>
                                          <p:spTgt spid="9"/>
                                        </p:tgtEl>
                                      </p:cBhvr>
                                    </p:animEffect>
                                    <p:anim calcmode="lin" valueType="num">
                                      <p:cBhvr>
                                        <p:cTn id="78" dur="1500" fill="hold"/>
                                        <p:tgtEl>
                                          <p:spTgt spid="9"/>
                                        </p:tgtEl>
                                        <p:attrNameLst>
                                          <p:attrName>ppt_w</p:attrName>
                                        </p:attrNameLst>
                                      </p:cBhvr>
                                      <p:tavLst>
                                        <p:tav tm="0" fmla="#ppt_w*sin(2.5*pi*$)">
                                          <p:val>
                                            <p:fltVal val="0"/>
                                          </p:val>
                                        </p:tav>
                                        <p:tav tm="100000">
                                          <p:val>
                                            <p:fltVal val="1"/>
                                          </p:val>
                                        </p:tav>
                                      </p:tavLst>
                                    </p:anim>
                                    <p:anim calcmode="lin" valueType="num">
                                      <p:cBhvr>
                                        <p:cTn id="79" dur="1500" fill="hold"/>
                                        <p:tgtEl>
                                          <p:spTgt spid="9"/>
                                        </p:tgtEl>
                                        <p:attrNameLst>
                                          <p:attrName>ppt_h</p:attrName>
                                        </p:attrNameLst>
                                      </p:cBhvr>
                                      <p:tavLst>
                                        <p:tav tm="0">
                                          <p:val>
                                            <p:strVal val="#ppt_h"/>
                                          </p:val>
                                        </p:tav>
                                        <p:tav tm="100000">
                                          <p:val>
                                            <p:strVal val="#ppt_h"/>
                                          </p:val>
                                        </p:tav>
                                      </p:tavLst>
                                    </p:anim>
                                  </p:childTnLst>
                                </p:cTn>
                              </p:par>
                              <p:par>
                                <p:cTn id="80" presetID="53" presetClass="entr" presetSubtype="16" fill="hold" grpId="0" nodeType="withEffect">
                                  <p:stCondLst>
                                    <p:cond delay="1250"/>
                                  </p:stCondLst>
                                  <p:childTnLst>
                                    <p:set>
                                      <p:cBhvr>
                                        <p:cTn id="81" dur="1" fill="hold">
                                          <p:stCondLst>
                                            <p:cond delay="0"/>
                                          </p:stCondLst>
                                        </p:cTn>
                                        <p:tgtEl>
                                          <p:spTgt spid="20"/>
                                        </p:tgtEl>
                                        <p:attrNameLst>
                                          <p:attrName>style.visibility</p:attrName>
                                        </p:attrNameLst>
                                      </p:cBhvr>
                                      <p:to>
                                        <p:strVal val="visible"/>
                                      </p:to>
                                    </p:set>
                                    <p:anim calcmode="lin" valueType="num">
                                      <p:cBhvr>
                                        <p:cTn id="82" dur="1000" fill="hold"/>
                                        <p:tgtEl>
                                          <p:spTgt spid="20"/>
                                        </p:tgtEl>
                                        <p:attrNameLst>
                                          <p:attrName>ppt_w</p:attrName>
                                        </p:attrNameLst>
                                      </p:cBhvr>
                                      <p:tavLst>
                                        <p:tav tm="0">
                                          <p:val>
                                            <p:fltVal val="0"/>
                                          </p:val>
                                        </p:tav>
                                        <p:tav tm="100000">
                                          <p:val>
                                            <p:strVal val="#ppt_w"/>
                                          </p:val>
                                        </p:tav>
                                      </p:tavLst>
                                    </p:anim>
                                    <p:anim calcmode="lin" valueType="num">
                                      <p:cBhvr>
                                        <p:cTn id="83" dur="1000" fill="hold"/>
                                        <p:tgtEl>
                                          <p:spTgt spid="20"/>
                                        </p:tgtEl>
                                        <p:attrNameLst>
                                          <p:attrName>ppt_h</p:attrName>
                                        </p:attrNameLst>
                                      </p:cBhvr>
                                      <p:tavLst>
                                        <p:tav tm="0">
                                          <p:val>
                                            <p:fltVal val="0"/>
                                          </p:val>
                                        </p:tav>
                                        <p:tav tm="100000">
                                          <p:val>
                                            <p:strVal val="#ppt_h"/>
                                          </p:val>
                                        </p:tav>
                                      </p:tavLst>
                                    </p:anim>
                                    <p:animEffect transition="in" filter="fade">
                                      <p:cBhvr>
                                        <p:cTn id="8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1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979748" y="-738323"/>
            <a:ext cx="4502332" cy="7423379"/>
          </a:xfrm>
          <a:prstGeom prst="rect">
            <a:avLst/>
          </a:prstGeom>
          <a:noFill/>
        </p:spPr>
        <p:txBody>
          <a:bodyPr wrap="square" rtlCol="0" anchor="ctr">
            <a:spAutoFit/>
          </a:bodyPr>
          <a:lstStyle/>
          <a:p>
            <a:pPr algn="ctr">
              <a:lnSpc>
                <a:spcPct val="150000"/>
              </a:lnSpc>
            </a:pPr>
            <a:r>
              <a:rPr lang="en-US" altLang="zh-CN" sz="36000" dirty="0">
                <a:latin typeface="微软雅黑" panose="020B0503020204020204" pitchFamily="34" charset="-122"/>
                <a:ea typeface="微软雅黑" panose="020B0503020204020204" pitchFamily="34" charset="-122"/>
              </a:rPr>
              <a:t>3</a:t>
            </a:r>
            <a:endParaRPr lang="en-US" altLang="zh-CN" sz="36000" dirty="0" smtClean="0">
              <a:latin typeface="微软雅黑" panose="020B0503020204020204" pitchFamily="34" charset="-122"/>
              <a:ea typeface="微软雅黑" panose="020B0503020204020204" pitchFamily="34" charset="-122"/>
            </a:endParaRPr>
          </a:p>
        </p:txBody>
      </p:sp>
      <p:sp>
        <p:nvSpPr>
          <p:cNvPr id="7" name="椭圆 6"/>
          <p:cNvSpPr/>
          <p:nvPr/>
        </p:nvSpPr>
        <p:spPr>
          <a:xfrm>
            <a:off x="5804263" y="1219201"/>
            <a:ext cx="4359725" cy="4359725"/>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9" name="文本框 8"/>
          <p:cNvSpPr txBox="1"/>
          <p:nvPr/>
        </p:nvSpPr>
        <p:spPr>
          <a:xfrm>
            <a:off x="6214824" y="2924324"/>
            <a:ext cx="3538603" cy="945515"/>
          </a:xfrm>
          <a:prstGeom prst="rect">
            <a:avLst/>
          </a:prstGeom>
          <a:noFill/>
        </p:spPr>
        <p:txBody>
          <a:bodyPr wrap="square" rtlCol="0">
            <a:spAutoFit/>
          </a:bodyPr>
          <a:lstStyle/>
          <a:p>
            <a:pPr algn="just">
              <a:lnSpc>
                <a:spcPct val="150000"/>
              </a:lnSpc>
            </a:pPr>
            <a:r>
              <a:rPr lang="zh-CN" altLang="en-US" sz="1600" b="1" dirty="0" smtClean="0">
                <a:latin typeface="微软雅黑" panose="020B0503020204020204" pitchFamily="34" charset="-122"/>
                <a:ea typeface="微软雅黑" panose="020B0503020204020204" pitchFamily="34" charset="-122"/>
              </a:rPr>
              <a:t>点击输入标题</a:t>
            </a:r>
            <a:endParaRPr lang="zh-CN" altLang="en-US" sz="1600" b="1" dirty="0" smtClean="0">
              <a:latin typeface="微软雅黑" panose="020B0503020204020204" pitchFamily="34" charset="-122"/>
              <a:ea typeface="微软雅黑" panose="020B0503020204020204" pitchFamily="34" charset="-122"/>
            </a:endParaRPr>
          </a:p>
          <a:p>
            <a:pPr algn="just">
              <a:lnSpc>
                <a:spcPct val="150000"/>
              </a:lnSpc>
            </a:pPr>
            <a:r>
              <a:rPr sz="1050" smtClean="0">
                <a:latin typeface="微软雅黑" panose="020B0503020204020204" pitchFamily="34" charset="-122"/>
                <a:ea typeface="微软雅黑" panose="020B0503020204020204" pitchFamily="34" charset="-122"/>
              </a:rPr>
              <a:t>点击输入文本内容点击输入文本内容点击输入文本内容点击输入文本内容点击输入文本内容</a:t>
            </a:r>
            <a:endParaRPr sz="1050" smtClean="0">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783861" y="4331787"/>
            <a:ext cx="518160" cy="518160"/>
          </a:xfrm>
          <a:prstGeom prst="rect">
            <a:avLst/>
          </a:prstGeom>
        </p:spPr>
      </p:pic>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5045" y="4331787"/>
            <a:ext cx="518160" cy="518160"/>
          </a:xfrm>
          <a:prstGeom prst="rect">
            <a:avLst/>
          </a:prstGeom>
        </p:spPr>
      </p:pic>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6229" y="4336868"/>
            <a:ext cx="518160" cy="518160"/>
          </a:xfrm>
          <a:prstGeom prst="rect">
            <a:avLst/>
          </a:prstGeom>
        </p:spPr>
      </p:pic>
      <p:pic>
        <p:nvPicPr>
          <p:cNvPr id="2" name="图片 1"/>
          <p:cNvPicPr>
            <a:picLocks noChangeAspect="1"/>
          </p:cNvPicPr>
          <p:nvPr/>
        </p:nvPicPr>
        <p:blipFill>
          <a:blip r:embed="rId4"/>
          <a:stretch>
            <a:fillRect/>
          </a:stretch>
        </p:blipFill>
        <p:spPr>
          <a:xfrm>
            <a:off x="2768192" y="2894243"/>
            <a:ext cx="3036071" cy="99983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2000">
        <p:fade/>
      </p:transition>
    </mc:Choice>
    <mc:Fallback>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1500"/>
                                        <p:tgtEl>
                                          <p:spTgt spid="5"/>
                                        </p:tgtEl>
                                      </p:cBhvr>
                                    </p:animEffect>
                                  </p:childTnLst>
                                </p:cTn>
                              </p:par>
                              <p:par>
                                <p:cTn id="8" presetID="21" presetClass="entr" presetSubtype="1" fill="hold" grpId="0" nodeType="withEffect">
                                  <p:stCondLst>
                                    <p:cond delay="75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1500"/>
                                        <p:tgtEl>
                                          <p:spTgt spid="7"/>
                                        </p:tgtEl>
                                      </p:cBhvr>
                                    </p:animEffect>
                                  </p:childTnLst>
                                </p:cTn>
                              </p:par>
                              <p:par>
                                <p:cTn id="11" presetID="22" presetClass="entr" presetSubtype="1" fill="hold" grpId="0" nodeType="withEffect">
                                  <p:stCondLst>
                                    <p:cond delay="125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1000"/>
                                        <p:tgtEl>
                                          <p:spTgt spid="9"/>
                                        </p:tgtEl>
                                      </p:cBhvr>
                                    </p:animEffect>
                                  </p:childTnLst>
                                </p:cTn>
                              </p:par>
                              <p:par>
                                <p:cTn id="14" presetID="42" presetClass="entr" presetSubtype="0" fill="hold" nodeType="withEffect">
                                  <p:stCondLst>
                                    <p:cond delay="175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750"/>
                                        <p:tgtEl>
                                          <p:spTgt spid="13"/>
                                        </p:tgtEl>
                                      </p:cBhvr>
                                    </p:animEffect>
                                    <p:anim calcmode="lin" valueType="num">
                                      <p:cBhvr>
                                        <p:cTn id="17" dur="750" fill="hold"/>
                                        <p:tgtEl>
                                          <p:spTgt spid="13"/>
                                        </p:tgtEl>
                                        <p:attrNameLst>
                                          <p:attrName>ppt_x</p:attrName>
                                        </p:attrNameLst>
                                      </p:cBhvr>
                                      <p:tavLst>
                                        <p:tav tm="0">
                                          <p:val>
                                            <p:strVal val="#ppt_x"/>
                                          </p:val>
                                        </p:tav>
                                        <p:tav tm="100000">
                                          <p:val>
                                            <p:strVal val="#ppt_x"/>
                                          </p:val>
                                        </p:tav>
                                      </p:tavLst>
                                    </p:anim>
                                    <p:anim calcmode="lin" valueType="num">
                                      <p:cBhvr>
                                        <p:cTn id="18" dur="750" fill="hold"/>
                                        <p:tgtEl>
                                          <p:spTgt spid="13"/>
                                        </p:tgtEl>
                                        <p:attrNameLst>
                                          <p:attrName>ppt_y</p:attrName>
                                        </p:attrNameLst>
                                      </p:cBhvr>
                                      <p:tavLst>
                                        <p:tav tm="0">
                                          <p:val>
                                            <p:strVal val="#ppt_y+.1"/>
                                          </p:val>
                                        </p:tav>
                                        <p:tav tm="100000">
                                          <p:val>
                                            <p:strVal val="#ppt_y"/>
                                          </p:val>
                                        </p:tav>
                                      </p:tavLst>
                                    </p:anim>
                                  </p:childTnLst>
                                </p:cTn>
                              </p:par>
                              <p:par>
                                <p:cTn id="19" presetID="8" presetClass="emph" presetSubtype="0" fill="hold" nodeType="withEffect">
                                  <p:stCondLst>
                                    <p:cond delay="1750"/>
                                  </p:stCondLst>
                                  <p:childTnLst>
                                    <p:animRot by="21600000">
                                      <p:cBhvr>
                                        <p:cTn id="20" dur="750" fill="hold"/>
                                        <p:tgtEl>
                                          <p:spTgt spid="13"/>
                                        </p:tgtEl>
                                        <p:attrNameLst>
                                          <p:attrName>r</p:attrName>
                                        </p:attrNameLst>
                                      </p:cBhvr>
                                    </p:animRot>
                                  </p:childTnLst>
                                </p:cTn>
                              </p:par>
                              <p:par>
                                <p:cTn id="21" presetID="42" presetClass="entr" presetSubtype="0" fill="hold" nodeType="withEffect">
                                  <p:stCondLst>
                                    <p:cond delay="225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750"/>
                                        <p:tgtEl>
                                          <p:spTgt spid="12"/>
                                        </p:tgtEl>
                                      </p:cBhvr>
                                    </p:animEffect>
                                    <p:anim calcmode="lin" valueType="num">
                                      <p:cBhvr>
                                        <p:cTn id="24" dur="750" fill="hold"/>
                                        <p:tgtEl>
                                          <p:spTgt spid="12"/>
                                        </p:tgtEl>
                                        <p:attrNameLst>
                                          <p:attrName>ppt_x</p:attrName>
                                        </p:attrNameLst>
                                      </p:cBhvr>
                                      <p:tavLst>
                                        <p:tav tm="0">
                                          <p:val>
                                            <p:strVal val="#ppt_x"/>
                                          </p:val>
                                        </p:tav>
                                        <p:tav tm="100000">
                                          <p:val>
                                            <p:strVal val="#ppt_x"/>
                                          </p:val>
                                        </p:tav>
                                      </p:tavLst>
                                    </p:anim>
                                    <p:anim calcmode="lin" valueType="num">
                                      <p:cBhvr>
                                        <p:cTn id="25" dur="750" fill="hold"/>
                                        <p:tgtEl>
                                          <p:spTgt spid="12"/>
                                        </p:tgtEl>
                                        <p:attrNameLst>
                                          <p:attrName>ppt_y</p:attrName>
                                        </p:attrNameLst>
                                      </p:cBhvr>
                                      <p:tavLst>
                                        <p:tav tm="0">
                                          <p:val>
                                            <p:strVal val="#ppt_y+.1"/>
                                          </p:val>
                                        </p:tav>
                                        <p:tav tm="100000">
                                          <p:val>
                                            <p:strVal val="#ppt_y"/>
                                          </p:val>
                                        </p:tav>
                                      </p:tavLst>
                                    </p:anim>
                                  </p:childTnLst>
                                </p:cTn>
                              </p:par>
                              <p:par>
                                <p:cTn id="26" presetID="8" presetClass="emph" presetSubtype="0" fill="hold" nodeType="withEffect">
                                  <p:stCondLst>
                                    <p:cond delay="2250"/>
                                  </p:stCondLst>
                                  <p:childTnLst>
                                    <p:animRot by="21600000">
                                      <p:cBhvr>
                                        <p:cTn id="27" dur="750" fill="hold"/>
                                        <p:tgtEl>
                                          <p:spTgt spid="12"/>
                                        </p:tgtEl>
                                        <p:attrNameLst>
                                          <p:attrName>r</p:attrName>
                                        </p:attrNameLst>
                                      </p:cBhvr>
                                    </p:animRot>
                                  </p:childTnLst>
                                </p:cTn>
                              </p:par>
                              <p:par>
                                <p:cTn id="28" presetID="42" presetClass="entr" presetSubtype="0" fill="hold" nodeType="withEffect">
                                  <p:stCondLst>
                                    <p:cond delay="275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750"/>
                                        <p:tgtEl>
                                          <p:spTgt spid="11"/>
                                        </p:tgtEl>
                                      </p:cBhvr>
                                    </p:animEffect>
                                    <p:anim calcmode="lin" valueType="num">
                                      <p:cBhvr>
                                        <p:cTn id="31" dur="750" fill="hold"/>
                                        <p:tgtEl>
                                          <p:spTgt spid="11"/>
                                        </p:tgtEl>
                                        <p:attrNameLst>
                                          <p:attrName>ppt_x</p:attrName>
                                        </p:attrNameLst>
                                      </p:cBhvr>
                                      <p:tavLst>
                                        <p:tav tm="0">
                                          <p:val>
                                            <p:strVal val="#ppt_x"/>
                                          </p:val>
                                        </p:tav>
                                        <p:tav tm="100000">
                                          <p:val>
                                            <p:strVal val="#ppt_x"/>
                                          </p:val>
                                        </p:tav>
                                      </p:tavLst>
                                    </p:anim>
                                    <p:anim calcmode="lin" valueType="num">
                                      <p:cBhvr>
                                        <p:cTn id="32" dur="750" fill="hold"/>
                                        <p:tgtEl>
                                          <p:spTgt spid="11"/>
                                        </p:tgtEl>
                                        <p:attrNameLst>
                                          <p:attrName>ppt_y</p:attrName>
                                        </p:attrNameLst>
                                      </p:cBhvr>
                                      <p:tavLst>
                                        <p:tav tm="0">
                                          <p:val>
                                            <p:strVal val="#ppt_y+.1"/>
                                          </p:val>
                                        </p:tav>
                                        <p:tav tm="100000">
                                          <p:val>
                                            <p:strVal val="#ppt_y"/>
                                          </p:val>
                                        </p:tav>
                                      </p:tavLst>
                                    </p:anim>
                                  </p:childTnLst>
                                </p:cTn>
                              </p:par>
                              <p:par>
                                <p:cTn id="33" presetID="8" presetClass="emph" presetSubtype="0" fill="hold" nodeType="withEffect">
                                  <p:stCondLst>
                                    <p:cond delay="2750"/>
                                  </p:stCondLst>
                                  <p:childTnLst>
                                    <p:animRot by="21600000">
                                      <p:cBhvr>
                                        <p:cTn id="34" dur="75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椭圆 86"/>
          <p:cNvSpPr/>
          <p:nvPr/>
        </p:nvSpPr>
        <p:spPr>
          <a:xfrm>
            <a:off x="3532115" y="1421331"/>
            <a:ext cx="5127771" cy="5127771"/>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88" name="椭圆 87"/>
          <p:cNvSpPr/>
          <p:nvPr/>
        </p:nvSpPr>
        <p:spPr>
          <a:xfrm>
            <a:off x="2633631" y="460250"/>
            <a:ext cx="6924738" cy="6924738"/>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89" name="椭圆 88"/>
          <p:cNvSpPr/>
          <p:nvPr/>
        </p:nvSpPr>
        <p:spPr>
          <a:xfrm>
            <a:off x="607016" y="-1503768"/>
            <a:ext cx="10977968" cy="10977968"/>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90" name="椭圆 89"/>
          <p:cNvSpPr/>
          <p:nvPr/>
        </p:nvSpPr>
        <p:spPr>
          <a:xfrm>
            <a:off x="1618250" y="-492534"/>
            <a:ext cx="8955500" cy="89555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95" name="文本框 94"/>
          <p:cNvSpPr txBox="1"/>
          <p:nvPr/>
        </p:nvSpPr>
        <p:spPr>
          <a:xfrm>
            <a:off x="5409944" y="3703521"/>
            <a:ext cx="1524592" cy="783590"/>
          </a:xfrm>
          <a:prstGeom prst="rect">
            <a:avLst/>
          </a:prstGeom>
          <a:noFill/>
        </p:spPr>
        <p:txBody>
          <a:bodyPr wrap="square" rtlCol="0">
            <a:spAutoFit/>
          </a:bodyPr>
          <a:lstStyle/>
          <a:p>
            <a:pPr algn="just">
              <a:lnSpc>
                <a:spcPct val="150000"/>
              </a:lnSpc>
            </a:pPr>
            <a:r>
              <a:rPr sz="1000" smtClean="0">
                <a:latin typeface="微软雅黑" panose="020B0503020204020204" pitchFamily="34" charset="-122"/>
                <a:ea typeface="微软雅黑" panose="020B0503020204020204" pitchFamily="34" charset="-122"/>
              </a:rPr>
              <a:t>点击输入文本内容点击输入文本内容点击输入文本内容</a:t>
            </a:r>
            <a:endParaRPr sz="1000" smtClean="0">
              <a:latin typeface="微软雅黑" panose="020B0503020204020204" pitchFamily="34" charset="-122"/>
              <a:ea typeface="微软雅黑" panose="020B0503020204020204" pitchFamily="34" charset="-122"/>
            </a:endParaRPr>
          </a:p>
        </p:txBody>
      </p:sp>
      <p:sp>
        <p:nvSpPr>
          <p:cNvPr id="23" name="文本框 22"/>
          <p:cNvSpPr txBox="1"/>
          <p:nvPr/>
        </p:nvSpPr>
        <p:spPr>
          <a:xfrm>
            <a:off x="3034206" y="398838"/>
            <a:ext cx="6123588" cy="922020"/>
          </a:xfrm>
          <a:prstGeom prst="rect">
            <a:avLst/>
          </a:prstGeom>
          <a:noFill/>
        </p:spPr>
        <p:txBody>
          <a:bodyPr wrap="square" rtlCol="0">
            <a:spAutoFit/>
          </a:bodyPr>
          <a:lstStyle/>
          <a:p>
            <a:pPr algn="ctr">
              <a:lnSpc>
                <a:spcPct val="150000"/>
              </a:lnSpc>
            </a:pPr>
            <a:r>
              <a:rPr lang="zh-CN" altLang="en-US" sz="2400" b="1" dirty="0" smtClean="0">
                <a:latin typeface="微软雅黑" panose="020B0503020204020204" pitchFamily="34" charset="-122"/>
                <a:ea typeface="微软雅黑" panose="020B0503020204020204" pitchFamily="34" charset="-122"/>
              </a:rPr>
              <a:t>点击输入标题</a:t>
            </a:r>
            <a:endParaRPr lang="zh-CN" altLang="en-US" sz="2400" b="1" dirty="0" smtClean="0">
              <a:latin typeface="微软雅黑" panose="020B0503020204020204" pitchFamily="34" charset="-122"/>
              <a:ea typeface="微软雅黑" panose="020B0503020204020204" pitchFamily="34" charset="-122"/>
            </a:endParaRPr>
          </a:p>
          <a:p>
            <a:pPr algn="ctr">
              <a:lnSpc>
                <a:spcPct val="150000"/>
              </a:lnSpc>
            </a:pPr>
            <a:r>
              <a:rPr sz="1200" smtClean="0">
                <a:latin typeface="微软雅黑" panose="020B0503020204020204" pitchFamily="34" charset="-122"/>
                <a:ea typeface="微软雅黑" panose="020B0503020204020204" pitchFamily="34" charset="-122"/>
              </a:rPr>
              <a:t>点击输入文本内容点击输入文本内容</a:t>
            </a:r>
            <a:endParaRPr sz="1200" smtClean="0">
              <a:latin typeface="微软雅黑" panose="020B0503020204020204" pitchFamily="34" charset="-122"/>
              <a:ea typeface="微软雅黑" panose="020B0503020204020204" pitchFamily="34" charset="-122"/>
            </a:endParaRPr>
          </a:p>
        </p:txBody>
      </p:sp>
      <p:grpSp>
        <p:nvGrpSpPr>
          <p:cNvPr id="7" name="组合 6"/>
          <p:cNvGrpSpPr/>
          <p:nvPr/>
        </p:nvGrpSpPr>
        <p:grpSpPr>
          <a:xfrm>
            <a:off x="4298950" y="2188166"/>
            <a:ext cx="3594100" cy="3594100"/>
            <a:chOff x="4298950" y="2188166"/>
            <a:chExt cx="3594100" cy="3594100"/>
          </a:xfrm>
        </p:grpSpPr>
        <p:grpSp>
          <p:nvGrpSpPr>
            <p:cNvPr id="4" name="组合 3"/>
            <p:cNvGrpSpPr/>
            <p:nvPr/>
          </p:nvGrpSpPr>
          <p:grpSpPr>
            <a:xfrm>
              <a:off x="6715125" y="3501029"/>
              <a:ext cx="1177925" cy="1871662"/>
              <a:chOff x="6715125" y="3501029"/>
              <a:chExt cx="1177925" cy="1871662"/>
            </a:xfrm>
          </p:grpSpPr>
          <p:sp>
            <p:nvSpPr>
              <p:cNvPr id="81" name="深色箭头2"/>
              <p:cNvSpPr>
                <a:spLocks noChangeAspect="1"/>
              </p:cNvSpPr>
              <p:nvPr/>
            </p:nvSpPr>
            <p:spPr bwMode="auto">
              <a:xfrm>
                <a:off x="6715125" y="3501029"/>
                <a:ext cx="1177925" cy="1871662"/>
              </a:xfrm>
              <a:custGeom>
                <a:avLst/>
                <a:gdLst>
                  <a:gd name="T0" fmla="*/ 11 w 839"/>
                  <a:gd name="T1" fmla="*/ 803 h 1334"/>
                  <a:gd name="T2" fmla="*/ 44 w 839"/>
                  <a:gd name="T3" fmla="*/ 768 h 1334"/>
                  <a:gd name="T4" fmla="*/ 64 w 839"/>
                  <a:gd name="T5" fmla="*/ 743 h 1334"/>
                  <a:gd name="T6" fmla="*/ 93 w 839"/>
                  <a:gd name="T7" fmla="*/ 704 h 1334"/>
                  <a:gd name="T8" fmla="*/ 110 w 839"/>
                  <a:gd name="T9" fmla="*/ 677 h 1334"/>
                  <a:gd name="T10" fmla="*/ 127 w 839"/>
                  <a:gd name="T11" fmla="*/ 649 h 1334"/>
                  <a:gd name="T12" fmla="*/ 142 w 839"/>
                  <a:gd name="T13" fmla="*/ 620 h 1334"/>
                  <a:gd name="T14" fmla="*/ 161 w 839"/>
                  <a:gd name="T15" fmla="*/ 574 h 1334"/>
                  <a:gd name="T16" fmla="*/ 172 w 839"/>
                  <a:gd name="T17" fmla="*/ 543 h 1334"/>
                  <a:gd name="T18" fmla="*/ 181 w 839"/>
                  <a:gd name="T19" fmla="*/ 512 h 1334"/>
                  <a:gd name="T20" fmla="*/ 189 w 839"/>
                  <a:gd name="T21" fmla="*/ 480 h 1334"/>
                  <a:gd name="T22" fmla="*/ 195 w 839"/>
                  <a:gd name="T23" fmla="*/ 447 h 1334"/>
                  <a:gd name="T24" fmla="*/ 199 w 839"/>
                  <a:gd name="T25" fmla="*/ 413 h 1334"/>
                  <a:gd name="T26" fmla="*/ 202 w 839"/>
                  <a:gd name="T27" fmla="*/ 379 h 1334"/>
                  <a:gd name="T28" fmla="*/ 203 w 839"/>
                  <a:gd name="T29" fmla="*/ 345 h 1334"/>
                  <a:gd name="T30" fmla="*/ 202 w 839"/>
                  <a:gd name="T31" fmla="*/ 306 h 1334"/>
                  <a:gd name="T32" fmla="*/ 198 w 839"/>
                  <a:gd name="T33" fmla="*/ 268 h 1334"/>
                  <a:gd name="T34" fmla="*/ 193 w 839"/>
                  <a:gd name="T35" fmla="*/ 230 h 1334"/>
                  <a:gd name="T36" fmla="*/ 185 w 839"/>
                  <a:gd name="T37" fmla="*/ 194 h 1334"/>
                  <a:gd name="T38" fmla="*/ 793 w 839"/>
                  <a:gd name="T39" fmla="*/ 0 h 1334"/>
                  <a:gd name="T40" fmla="*/ 808 w 839"/>
                  <a:gd name="T41" fmla="*/ 62 h 1334"/>
                  <a:gd name="T42" fmla="*/ 817 w 839"/>
                  <a:gd name="T43" fmla="*/ 104 h 1334"/>
                  <a:gd name="T44" fmla="*/ 824 w 839"/>
                  <a:gd name="T45" fmla="*/ 147 h 1334"/>
                  <a:gd name="T46" fmla="*/ 833 w 839"/>
                  <a:gd name="T47" fmla="*/ 212 h 1334"/>
                  <a:gd name="T48" fmla="*/ 838 w 839"/>
                  <a:gd name="T49" fmla="*/ 278 h 1334"/>
                  <a:gd name="T50" fmla="*/ 839 w 839"/>
                  <a:gd name="T51" fmla="*/ 345 h 1334"/>
                  <a:gd name="T52" fmla="*/ 837 w 839"/>
                  <a:gd name="T53" fmla="*/ 418 h 1334"/>
                  <a:gd name="T54" fmla="*/ 835 w 839"/>
                  <a:gd name="T55" fmla="*/ 456 h 1334"/>
                  <a:gd name="T56" fmla="*/ 831 w 839"/>
                  <a:gd name="T57" fmla="*/ 492 h 1334"/>
                  <a:gd name="T58" fmla="*/ 823 w 839"/>
                  <a:gd name="T59" fmla="*/ 546 h 1334"/>
                  <a:gd name="T60" fmla="*/ 814 w 839"/>
                  <a:gd name="T61" fmla="*/ 600 h 1334"/>
                  <a:gd name="T62" fmla="*/ 798 w 839"/>
                  <a:gd name="T63" fmla="*/ 669 h 1334"/>
                  <a:gd name="T64" fmla="*/ 778 w 839"/>
                  <a:gd name="T65" fmla="*/ 737 h 1334"/>
                  <a:gd name="T66" fmla="*/ 753 w 839"/>
                  <a:gd name="T67" fmla="*/ 805 h 1334"/>
                  <a:gd name="T68" fmla="*/ 740 w 839"/>
                  <a:gd name="T69" fmla="*/ 837 h 1334"/>
                  <a:gd name="T70" fmla="*/ 711 w 839"/>
                  <a:gd name="T71" fmla="*/ 901 h 1334"/>
                  <a:gd name="T72" fmla="*/ 695 w 839"/>
                  <a:gd name="T73" fmla="*/ 933 h 1334"/>
                  <a:gd name="T74" fmla="*/ 679 w 839"/>
                  <a:gd name="T75" fmla="*/ 963 h 1334"/>
                  <a:gd name="T76" fmla="*/ 644 w 839"/>
                  <a:gd name="T77" fmla="*/ 1023 h 1334"/>
                  <a:gd name="T78" fmla="*/ 605 w 839"/>
                  <a:gd name="T79" fmla="*/ 1082 h 1334"/>
                  <a:gd name="T80" fmla="*/ 563 w 839"/>
                  <a:gd name="T81" fmla="*/ 1137 h 1334"/>
                  <a:gd name="T82" fmla="*/ 518 w 839"/>
                  <a:gd name="T83" fmla="*/ 1190 h 1334"/>
                  <a:gd name="T84" fmla="*/ 495 w 839"/>
                  <a:gd name="T85" fmla="*/ 1215 h 1334"/>
                  <a:gd name="T86" fmla="*/ 447 w 839"/>
                  <a:gd name="T87" fmla="*/ 1265 h 1334"/>
                  <a:gd name="T88" fmla="*/ 395 w 839"/>
                  <a:gd name="T89" fmla="*/ 1312 h 1334"/>
                  <a:gd name="T90" fmla="*/ 13 w 839"/>
                  <a:gd name="T91" fmla="*/ 1187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9" h="1334">
                    <a:moveTo>
                      <a:pt x="0" y="814"/>
                    </a:moveTo>
                    <a:lnTo>
                      <a:pt x="11" y="803"/>
                    </a:lnTo>
                    <a:lnTo>
                      <a:pt x="22" y="792"/>
                    </a:lnTo>
                    <a:lnTo>
                      <a:pt x="44" y="768"/>
                    </a:lnTo>
                    <a:lnTo>
                      <a:pt x="54" y="756"/>
                    </a:lnTo>
                    <a:lnTo>
                      <a:pt x="64" y="743"/>
                    </a:lnTo>
                    <a:lnTo>
                      <a:pt x="84" y="717"/>
                    </a:lnTo>
                    <a:lnTo>
                      <a:pt x="93" y="704"/>
                    </a:lnTo>
                    <a:lnTo>
                      <a:pt x="102" y="690"/>
                    </a:lnTo>
                    <a:lnTo>
                      <a:pt x="110" y="677"/>
                    </a:lnTo>
                    <a:lnTo>
                      <a:pt x="119" y="663"/>
                    </a:lnTo>
                    <a:lnTo>
                      <a:pt x="127" y="649"/>
                    </a:lnTo>
                    <a:lnTo>
                      <a:pt x="134" y="634"/>
                    </a:lnTo>
                    <a:lnTo>
                      <a:pt x="142" y="620"/>
                    </a:lnTo>
                    <a:lnTo>
                      <a:pt x="148" y="605"/>
                    </a:lnTo>
                    <a:lnTo>
                      <a:pt x="161" y="574"/>
                    </a:lnTo>
                    <a:lnTo>
                      <a:pt x="166" y="559"/>
                    </a:lnTo>
                    <a:lnTo>
                      <a:pt x="172" y="543"/>
                    </a:lnTo>
                    <a:lnTo>
                      <a:pt x="176" y="528"/>
                    </a:lnTo>
                    <a:lnTo>
                      <a:pt x="181" y="512"/>
                    </a:lnTo>
                    <a:lnTo>
                      <a:pt x="185" y="496"/>
                    </a:lnTo>
                    <a:lnTo>
                      <a:pt x="189" y="480"/>
                    </a:lnTo>
                    <a:lnTo>
                      <a:pt x="192" y="463"/>
                    </a:lnTo>
                    <a:lnTo>
                      <a:pt x="195" y="447"/>
                    </a:lnTo>
                    <a:lnTo>
                      <a:pt x="197" y="430"/>
                    </a:lnTo>
                    <a:lnTo>
                      <a:pt x="199" y="413"/>
                    </a:lnTo>
                    <a:lnTo>
                      <a:pt x="201" y="396"/>
                    </a:lnTo>
                    <a:lnTo>
                      <a:pt x="202" y="379"/>
                    </a:lnTo>
                    <a:lnTo>
                      <a:pt x="202" y="362"/>
                    </a:lnTo>
                    <a:lnTo>
                      <a:pt x="203" y="345"/>
                    </a:lnTo>
                    <a:lnTo>
                      <a:pt x="202" y="325"/>
                    </a:lnTo>
                    <a:lnTo>
                      <a:pt x="202" y="306"/>
                    </a:lnTo>
                    <a:lnTo>
                      <a:pt x="200" y="287"/>
                    </a:lnTo>
                    <a:lnTo>
                      <a:pt x="198" y="268"/>
                    </a:lnTo>
                    <a:lnTo>
                      <a:pt x="196" y="249"/>
                    </a:lnTo>
                    <a:lnTo>
                      <a:pt x="193" y="230"/>
                    </a:lnTo>
                    <a:lnTo>
                      <a:pt x="189" y="212"/>
                    </a:lnTo>
                    <a:lnTo>
                      <a:pt x="185" y="194"/>
                    </a:lnTo>
                    <a:lnTo>
                      <a:pt x="513" y="300"/>
                    </a:lnTo>
                    <a:lnTo>
                      <a:pt x="793" y="0"/>
                    </a:lnTo>
                    <a:lnTo>
                      <a:pt x="803" y="41"/>
                    </a:lnTo>
                    <a:lnTo>
                      <a:pt x="808" y="62"/>
                    </a:lnTo>
                    <a:lnTo>
                      <a:pt x="813" y="83"/>
                    </a:lnTo>
                    <a:lnTo>
                      <a:pt x="817" y="104"/>
                    </a:lnTo>
                    <a:lnTo>
                      <a:pt x="821" y="126"/>
                    </a:lnTo>
                    <a:lnTo>
                      <a:pt x="824" y="147"/>
                    </a:lnTo>
                    <a:lnTo>
                      <a:pt x="827" y="169"/>
                    </a:lnTo>
                    <a:lnTo>
                      <a:pt x="833" y="212"/>
                    </a:lnTo>
                    <a:lnTo>
                      <a:pt x="836" y="255"/>
                    </a:lnTo>
                    <a:lnTo>
                      <a:pt x="838" y="278"/>
                    </a:lnTo>
                    <a:lnTo>
                      <a:pt x="839" y="300"/>
                    </a:lnTo>
                    <a:lnTo>
                      <a:pt x="839" y="345"/>
                    </a:lnTo>
                    <a:lnTo>
                      <a:pt x="839" y="382"/>
                    </a:lnTo>
                    <a:lnTo>
                      <a:pt x="837" y="418"/>
                    </a:lnTo>
                    <a:lnTo>
                      <a:pt x="836" y="438"/>
                    </a:lnTo>
                    <a:lnTo>
                      <a:pt x="835" y="456"/>
                    </a:lnTo>
                    <a:lnTo>
                      <a:pt x="833" y="474"/>
                    </a:lnTo>
                    <a:lnTo>
                      <a:pt x="831" y="492"/>
                    </a:lnTo>
                    <a:lnTo>
                      <a:pt x="826" y="528"/>
                    </a:lnTo>
                    <a:lnTo>
                      <a:pt x="823" y="546"/>
                    </a:lnTo>
                    <a:lnTo>
                      <a:pt x="821" y="564"/>
                    </a:lnTo>
                    <a:lnTo>
                      <a:pt x="814" y="600"/>
                    </a:lnTo>
                    <a:lnTo>
                      <a:pt x="806" y="635"/>
                    </a:lnTo>
                    <a:lnTo>
                      <a:pt x="798" y="669"/>
                    </a:lnTo>
                    <a:lnTo>
                      <a:pt x="788" y="704"/>
                    </a:lnTo>
                    <a:lnTo>
                      <a:pt x="778" y="737"/>
                    </a:lnTo>
                    <a:lnTo>
                      <a:pt x="766" y="772"/>
                    </a:lnTo>
                    <a:lnTo>
                      <a:pt x="753" y="805"/>
                    </a:lnTo>
                    <a:lnTo>
                      <a:pt x="747" y="821"/>
                    </a:lnTo>
                    <a:lnTo>
                      <a:pt x="740" y="837"/>
                    </a:lnTo>
                    <a:lnTo>
                      <a:pt x="726" y="869"/>
                    </a:lnTo>
                    <a:lnTo>
                      <a:pt x="711" y="901"/>
                    </a:lnTo>
                    <a:lnTo>
                      <a:pt x="703" y="917"/>
                    </a:lnTo>
                    <a:lnTo>
                      <a:pt x="695" y="933"/>
                    </a:lnTo>
                    <a:lnTo>
                      <a:pt x="687" y="948"/>
                    </a:lnTo>
                    <a:lnTo>
                      <a:pt x="679" y="963"/>
                    </a:lnTo>
                    <a:lnTo>
                      <a:pt x="662" y="993"/>
                    </a:lnTo>
                    <a:lnTo>
                      <a:pt x="644" y="1023"/>
                    </a:lnTo>
                    <a:lnTo>
                      <a:pt x="625" y="1052"/>
                    </a:lnTo>
                    <a:lnTo>
                      <a:pt x="605" y="1082"/>
                    </a:lnTo>
                    <a:lnTo>
                      <a:pt x="584" y="1109"/>
                    </a:lnTo>
                    <a:lnTo>
                      <a:pt x="563" y="1137"/>
                    </a:lnTo>
                    <a:lnTo>
                      <a:pt x="541" y="1164"/>
                    </a:lnTo>
                    <a:lnTo>
                      <a:pt x="518" y="1190"/>
                    </a:lnTo>
                    <a:lnTo>
                      <a:pt x="507" y="1203"/>
                    </a:lnTo>
                    <a:lnTo>
                      <a:pt x="495" y="1215"/>
                    </a:lnTo>
                    <a:lnTo>
                      <a:pt x="471" y="1241"/>
                    </a:lnTo>
                    <a:lnTo>
                      <a:pt x="447" y="1265"/>
                    </a:lnTo>
                    <a:lnTo>
                      <a:pt x="421" y="1289"/>
                    </a:lnTo>
                    <a:lnTo>
                      <a:pt x="395" y="1312"/>
                    </a:lnTo>
                    <a:lnTo>
                      <a:pt x="368" y="1334"/>
                    </a:lnTo>
                    <a:lnTo>
                      <a:pt x="13" y="1187"/>
                    </a:lnTo>
                    <a:lnTo>
                      <a:pt x="0" y="814"/>
                    </a:lnTo>
                    <a:close/>
                  </a:path>
                </a:pathLst>
              </a:custGeom>
              <a:solidFill>
                <a:schemeClr val="bg1">
                  <a:lumMod val="75000"/>
                </a:schemeClr>
              </a:solidFill>
              <a:ln w="3175">
                <a:solidFill>
                  <a:srgbClr val="D7D7D7"/>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lnSpc>
                    <a:spcPct val="120000"/>
                  </a:lnSpc>
                  <a:spcBef>
                    <a:spcPts val="600"/>
                  </a:spcBef>
                  <a:spcAft>
                    <a:spcPts val="600"/>
                  </a:spcAft>
                  <a:defRPr/>
                </a:pPr>
                <a:endParaRPr lang="en-US" sz="2800">
                  <a:solidFill>
                    <a:schemeClr val="bg1"/>
                  </a:solidFill>
                  <a:latin typeface="Impact" panose="020B0806030902050204" pitchFamily="34" charset="0"/>
                  <a:ea typeface="微软雅黑" panose="020B0503020204020204" pitchFamily="34" charset="-122"/>
                </a:endParaRPr>
              </a:p>
            </p:txBody>
          </p:sp>
          <p:pic>
            <p:nvPicPr>
              <p:cNvPr id="101" name="图片 10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916777" y="4647194"/>
                <a:ext cx="463472" cy="339024"/>
              </a:xfrm>
              <a:prstGeom prst="rect">
                <a:avLst/>
              </a:prstGeom>
            </p:spPr>
          </p:pic>
        </p:grpSp>
        <p:grpSp>
          <p:nvGrpSpPr>
            <p:cNvPr id="5" name="组合 4"/>
            <p:cNvGrpSpPr/>
            <p:nvPr/>
          </p:nvGrpSpPr>
          <p:grpSpPr>
            <a:xfrm>
              <a:off x="5168900" y="4723404"/>
              <a:ext cx="1979613" cy="1058862"/>
              <a:chOff x="5168900" y="4723404"/>
              <a:chExt cx="1979613" cy="1058862"/>
            </a:xfrm>
          </p:grpSpPr>
          <p:sp>
            <p:nvSpPr>
              <p:cNvPr id="80" name="深色箭头3"/>
              <p:cNvSpPr>
                <a:spLocks noChangeAspect="1"/>
              </p:cNvSpPr>
              <p:nvPr/>
            </p:nvSpPr>
            <p:spPr bwMode="auto">
              <a:xfrm>
                <a:off x="5168900" y="4723404"/>
                <a:ext cx="1979613" cy="1058862"/>
              </a:xfrm>
              <a:custGeom>
                <a:avLst/>
                <a:gdLst>
                  <a:gd name="T0" fmla="*/ 33 w 1411"/>
                  <a:gd name="T1" fmla="*/ 196 h 754"/>
                  <a:gd name="T2" fmla="*/ 406 w 1411"/>
                  <a:gd name="T3" fmla="*/ 64 h 754"/>
                  <a:gd name="T4" fmla="*/ 438 w 1411"/>
                  <a:gd name="T5" fmla="*/ 77 h 754"/>
                  <a:gd name="T6" fmla="*/ 470 w 1411"/>
                  <a:gd name="T7" fmla="*/ 88 h 754"/>
                  <a:gd name="T8" fmla="*/ 503 w 1411"/>
                  <a:gd name="T9" fmla="*/ 97 h 754"/>
                  <a:gd name="T10" fmla="*/ 537 w 1411"/>
                  <a:gd name="T11" fmla="*/ 105 h 754"/>
                  <a:gd name="T12" fmla="*/ 571 w 1411"/>
                  <a:gd name="T13" fmla="*/ 111 h 754"/>
                  <a:gd name="T14" fmla="*/ 607 w 1411"/>
                  <a:gd name="T15" fmla="*/ 115 h 754"/>
                  <a:gd name="T16" fmla="*/ 643 w 1411"/>
                  <a:gd name="T17" fmla="*/ 117 h 754"/>
                  <a:gd name="T18" fmla="*/ 686 w 1411"/>
                  <a:gd name="T19" fmla="*/ 117 h 754"/>
                  <a:gd name="T20" fmla="*/ 737 w 1411"/>
                  <a:gd name="T21" fmla="*/ 113 h 754"/>
                  <a:gd name="T22" fmla="*/ 787 w 1411"/>
                  <a:gd name="T23" fmla="*/ 105 h 754"/>
                  <a:gd name="T24" fmla="*/ 835 w 1411"/>
                  <a:gd name="T25" fmla="*/ 94 h 754"/>
                  <a:gd name="T26" fmla="*/ 882 w 1411"/>
                  <a:gd name="T27" fmla="*/ 79 h 754"/>
                  <a:gd name="T28" fmla="*/ 928 w 1411"/>
                  <a:gd name="T29" fmla="*/ 60 h 754"/>
                  <a:gd name="T30" fmla="*/ 960 w 1411"/>
                  <a:gd name="T31" fmla="*/ 44 h 754"/>
                  <a:gd name="T32" fmla="*/ 981 w 1411"/>
                  <a:gd name="T33" fmla="*/ 32 h 754"/>
                  <a:gd name="T34" fmla="*/ 1002 w 1411"/>
                  <a:gd name="T35" fmla="*/ 19 h 754"/>
                  <a:gd name="T36" fmla="*/ 1022 w 1411"/>
                  <a:gd name="T37" fmla="*/ 6 h 754"/>
                  <a:gd name="T38" fmla="*/ 1036 w 1411"/>
                  <a:gd name="T39" fmla="*/ 351 h 754"/>
                  <a:gd name="T40" fmla="*/ 1391 w 1411"/>
                  <a:gd name="T41" fmla="*/ 526 h 754"/>
                  <a:gd name="T42" fmla="*/ 1350 w 1411"/>
                  <a:gd name="T43" fmla="*/ 553 h 754"/>
                  <a:gd name="T44" fmla="*/ 1308 w 1411"/>
                  <a:gd name="T45" fmla="*/ 579 h 754"/>
                  <a:gd name="T46" fmla="*/ 1266 w 1411"/>
                  <a:gd name="T47" fmla="*/ 602 h 754"/>
                  <a:gd name="T48" fmla="*/ 1222 w 1411"/>
                  <a:gd name="T49" fmla="*/ 625 h 754"/>
                  <a:gd name="T50" fmla="*/ 1177 w 1411"/>
                  <a:gd name="T51" fmla="*/ 645 h 754"/>
                  <a:gd name="T52" fmla="*/ 1132 w 1411"/>
                  <a:gd name="T53" fmla="*/ 664 h 754"/>
                  <a:gd name="T54" fmla="*/ 1086 w 1411"/>
                  <a:gd name="T55" fmla="*/ 683 h 754"/>
                  <a:gd name="T56" fmla="*/ 1038 w 1411"/>
                  <a:gd name="T57" fmla="*/ 698 h 754"/>
                  <a:gd name="T58" fmla="*/ 990 w 1411"/>
                  <a:gd name="T59" fmla="*/ 712 h 754"/>
                  <a:gd name="T60" fmla="*/ 941 w 1411"/>
                  <a:gd name="T61" fmla="*/ 724 h 754"/>
                  <a:gd name="T62" fmla="*/ 866 w 1411"/>
                  <a:gd name="T63" fmla="*/ 738 h 754"/>
                  <a:gd name="T64" fmla="*/ 816 w 1411"/>
                  <a:gd name="T65" fmla="*/ 745 h 754"/>
                  <a:gd name="T66" fmla="*/ 765 w 1411"/>
                  <a:gd name="T67" fmla="*/ 750 h 754"/>
                  <a:gd name="T68" fmla="*/ 713 w 1411"/>
                  <a:gd name="T69" fmla="*/ 753 h 754"/>
                  <a:gd name="T70" fmla="*/ 661 w 1411"/>
                  <a:gd name="T71" fmla="*/ 754 h 754"/>
                  <a:gd name="T72" fmla="*/ 593 w 1411"/>
                  <a:gd name="T73" fmla="*/ 752 h 754"/>
                  <a:gd name="T74" fmla="*/ 548 w 1411"/>
                  <a:gd name="T75" fmla="*/ 749 h 754"/>
                  <a:gd name="T76" fmla="*/ 504 w 1411"/>
                  <a:gd name="T77" fmla="*/ 744 h 754"/>
                  <a:gd name="T78" fmla="*/ 461 w 1411"/>
                  <a:gd name="T79" fmla="*/ 738 h 754"/>
                  <a:gd name="T80" fmla="*/ 417 w 1411"/>
                  <a:gd name="T81" fmla="*/ 731 h 754"/>
                  <a:gd name="T82" fmla="*/ 374 w 1411"/>
                  <a:gd name="T83" fmla="*/ 722 h 754"/>
                  <a:gd name="T84" fmla="*/ 333 w 1411"/>
                  <a:gd name="T85" fmla="*/ 711 h 754"/>
                  <a:gd name="T86" fmla="*/ 271 w 1411"/>
                  <a:gd name="T87" fmla="*/ 693 h 754"/>
                  <a:gd name="T88" fmla="*/ 229 w 1411"/>
                  <a:gd name="T89" fmla="*/ 679 h 754"/>
                  <a:gd name="T90" fmla="*/ 190 w 1411"/>
                  <a:gd name="T91" fmla="*/ 663 h 754"/>
                  <a:gd name="T92" fmla="*/ 150 w 1411"/>
                  <a:gd name="T93" fmla="*/ 646 h 754"/>
                  <a:gd name="T94" fmla="*/ 112 w 1411"/>
                  <a:gd name="T95" fmla="*/ 628 h 754"/>
                  <a:gd name="T96" fmla="*/ 73 w 1411"/>
                  <a:gd name="T97" fmla="*/ 610 h 754"/>
                  <a:gd name="T98" fmla="*/ 0 w 1411"/>
                  <a:gd name="T99" fmla="*/ 568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11" h="754">
                    <a:moveTo>
                      <a:pt x="0" y="568"/>
                    </a:moveTo>
                    <a:lnTo>
                      <a:pt x="33" y="196"/>
                    </a:lnTo>
                    <a:lnTo>
                      <a:pt x="390" y="57"/>
                    </a:lnTo>
                    <a:lnTo>
                      <a:pt x="406" y="64"/>
                    </a:lnTo>
                    <a:lnTo>
                      <a:pt x="422" y="71"/>
                    </a:lnTo>
                    <a:lnTo>
                      <a:pt x="438" y="77"/>
                    </a:lnTo>
                    <a:lnTo>
                      <a:pt x="454" y="83"/>
                    </a:lnTo>
                    <a:lnTo>
                      <a:pt x="470" y="88"/>
                    </a:lnTo>
                    <a:lnTo>
                      <a:pt x="487" y="93"/>
                    </a:lnTo>
                    <a:lnTo>
                      <a:pt x="503" y="97"/>
                    </a:lnTo>
                    <a:lnTo>
                      <a:pt x="520" y="102"/>
                    </a:lnTo>
                    <a:lnTo>
                      <a:pt x="537" y="105"/>
                    </a:lnTo>
                    <a:lnTo>
                      <a:pt x="554" y="108"/>
                    </a:lnTo>
                    <a:lnTo>
                      <a:pt x="571" y="111"/>
                    </a:lnTo>
                    <a:lnTo>
                      <a:pt x="590" y="113"/>
                    </a:lnTo>
                    <a:lnTo>
                      <a:pt x="607" y="115"/>
                    </a:lnTo>
                    <a:lnTo>
                      <a:pt x="625" y="117"/>
                    </a:lnTo>
                    <a:lnTo>
                      <a:pt x="643" y="117"/>
                    </a:lnTo>
                    <a:lnTo>
                      <a:pt x="661" y="118"/>
                    </a:lnTo>
                    <a:lnTo>
                      <a:pt x="686" y="117"/>
                    </a:lnTo>
                    <a:lnTo>
                      <a:pt x="712" y="116"/>
                    </a:lnTo>
                    <a:lnTo>
                      <a:pt x="737" y="113"/>
                    </a:lnTo>
                    <a:lnTo>
                      <a:pt x="763" y="110"/>
                    </a:lnTo>
                    <a:lnTo>
                      <a:pt x="787" y="105"/>
                    </a:lnTo>
                    <a:lnTo>
                      <a:pt x="811" y="100"/>
                    </a:lnTo>
                    <a:lnTo>
                      <a:pt x="835" y="94"/>
                    </a:lnTo>
                    <a:lnTo>
                      <a:pt x="859" y="87"/>
                    </a:lnTo>
                    <a:lnTo>
                      <a:pt x="882" y="79"/>
                    </a:lnTo>
                    <a:lnTo>
                      <a:pt x="905" y="70"/>
                    </a:lnTo>
                    <a:lnTo>
                      <a:pt x="928" y="60"/>
                    </a:lnTo>
                    <a:lnTo>
                      <a:pt x="949" y="50"/>
                    </a:lnTo>
                    <a:lnTo>
                      <a:pt x="960" y="44"/>
                    </a:lnTo>
                    <a:lnTo>
                      <a:pt x="971" y="39"/>
                    </a:lnTo>
                    <a:lnTo>
                      <a:pt x="981" y="32"/>
                    </a:lnTo>
                    <a:lnTo>
                      <a:pt x="991" y="26"/>
                    </a:lnTo>
                    <a:lnTo>
                      <a:pt x="1002" y="19"/>
                    </a:lnTo>
                    <a:lnTo>
                      <a:pt x="1012" y="13"/>
                    </a:lnTo>
                    <a:lnTo>
                      <a:pt x="1022" y="6"/>
                    </a:lnTo>
                    <a:lnTo>
                      <a:pt x="1032" y="0"/>
                    </a:lnTo>
                    <a:lnTo>
                      <a:pt x="1036" y="351"/>
                    </a:lnTo>
                    <a:lnTo>
                      <a:pt x="1411" y="511"/>
                    </a:lnTo>
                    <a:lnTo>
                      <a:pt x="1391" y="526"/>
                    </a:lnTo>
                    <a:lnTo>
                      <a:pt x="1370" y="540"/>
                    </a:lnTo>
                    <a:lnTo>
                      <a:pt x="1350" y="553"/>
                    </a:lnTo>
                    <a:lnTo>
                      <a:pt x="1329" y="566"/>
                    </a:lnTo>
                    <a:lnTo>
                      <a:pt x="1308" y="579"/>
                    </a:lnTo>
                    <a:lnTo>
                      <a:pt x="1287" y="591"/>
                    </a:lnTo>
                    <a:lnTo>
                      <a:pt x="1266" y="602"/>
                    </a:lnTo>
                    <a:lnTo>
                      <a:pt x="1244" y="614"/>
                    </a:lnTo>
                    <a:lnTo>
                      <a:pt x="1222" y="625"/>
                    </a:lnTo>
                    <a:lnTo>
                      <a:pt x="1199" y="635"/>
                    </a:lnTo>
                    <a:lnTo>
                      <a:pt x="1177" y="645"/>
                    </a:lnTo>
                    <a:lnTo>
                      <a:pt x="1154" y="655"/>
                    </a:lnTo>
                    <a:lnTo>
                      <a:pt x="1132" y="664"/>
                    </a:lnTo>
                    <a:lnTo>
                      <a:pt x="1109" y="673"/>
                    </a:lnTo>
                    <a:lnTo>
                      <a:pt x="1086" y="683"/>
                    </a:lnTo>
                    <a:lnTo>
                      <a:pt x="1062" y="691"/>
                    </a:lnTo>
                    <a:lnTo>
                      <a:pt x="1038" y="698"/>
                    </a:lnTo>
                    <a:lnTo>
                      <a:pt x="1014" y="705"/>
                    </a:lnTo>
                    <a:lnTo>
                      <a:pt x="990" y="712"/>
                    </a:lnTo>
                    <a:lnTo>
                      <a:pt x="966" y="718"/>
                    </a:lnTo>
                    <a:lnTo>
                      <a:pt x="941" y="724"/>
                    </a:lnTo>
                    <a:lnTo>
                      <a:pt x="917" y="729"/>
                    </a:lnTo>
                    <a:lnTo>
                      <a:pt x="866" y="738"/>
                    </a:lnTo>
                    <a:lnTo>
                      <a:pt x="841" y="742"/>
                    </a:lnTo>
                    <a:lnTo>
                      <a:pt x="816" y="745"/>
                    </a:lnTo>
                    <a:lnTo>
                      <a:pt x="791" y="748"/>
                    </a:lnTo>
                    <a:lnTo>
                      <a:pt x="765" y="750"/>
                    </a:lnTo>
                    <a:lnTo>
                      <a:pt x="738" y="752"/>
                    </a:lnTo>
                    <a:lnTo>
                      <a:pt x="713" y="753"/>
                    </a:lnTo>
                    <a:lnTo>
                      <a:pt x="687" y="754"/>
                    </a:lnTo>
                    <a:lnTo>
                      <a:pt x="661" y="754"/>
                    </a:lnTo>
                    <a:lnTo>
                      <a:pt x="616" y="753"/>
                    </a:lnTo>
                    <a:lnTo>
                      <a:pt x="593" y="752"/>
                    </a:lnTo>
                    <a:lnTo>
                      <a:pt x="570" y="751"/>
                    </a:lnTo>
                    <a:lnTo>
                      <a:pt x="548" y="749"/>
                    </a:lnTo>
                    <a:lnTo>
                      <a:pt x="526" y="747"/>
                    </a:lnTo>
                    <a:lnTo>
                      <a:pt x="504" y="744"/>
                    </a:lnTo>
                    <a:lnTo>
                      <a:pt x="482" y="742"/>
                    </a:lnTo>
                    <a:lnTo>
                      <a:pt x="461" y="738"/>
                    </a:lnTo>
                    <a:lnTo>
                      <a:pt x="439" y="735"/>
                    </a:lnTo>
                    <a:lnTo>
                      <a:pt x="417" y="731"/>
                    </a:lnTo>
                    <a:lnTo>
                      <a:pt x="396" y="726"/>
                    </a:lnTo>
                    <a:lnTo>
                      <a:pt x="374" y="722"/>
                    </a:lnTo>
                    <a:lnTo>
                      <a:pt x="353" y="716"/>
                    </a:lnTo>
                    <a:lnTo>
                      <a:pt x="333" y="711"/>
                    </a:lnTo>
                    <a:lnTo>
                      <a:pt x="312" y="705"/>
                    </a:lnTo>
                    <a:lnTo>
                      <a:pt x="271" y="693"/>
                    </a:lnTo>
                    <a:lnTo>
                      <a:pt x="250" y="686"/>
                    </a:lnTo>
                    <a:lnTo>
                      <a:pt x="229" y="679"/>
                    </a:lnTo>
                    <a:lnTo>
                      <a:pt x="209" y="670"/>
                    </a:lnTo>
                    <a:lnTo>
                      <a:pt x="190" y="663"/>
                    </a:lnTo>
                    <a:lnTo>
                      <a:pt x="170" y="655"/>
                    </a:lnTo>
                    <a:lnTo>
                      <a:pt x="150" y="646"/>
                    </a:lnTo>
                    <a:lnTo>
                      <a:pt x="131" y="637"/>
                    </a:lnTo>
                    <a:lnTo>
                      <a:pt x="112" y="628"/>
                    </a:lnTo>
                    <a:lnTo>
                      <a:pt x="92" y="619"/>
                    </a:lnTo>
                    <a:lnTo>
                      <a:pt x="73" y="610"/>
                    </a:lnTo>
                    <a:lnTo>
                      <a:pt x="36" y="590"/>
                    </a:lnTo>
                    <a:lnTo>
                      <a:pt x="0" y="568"/>
                    </a:lnTo>
                    <a:close/>
                  </a:path>
                </a:pathLst>
              </a:custGeom>
              <a:solidFill>
                <a:schemeClr val="bg1">
                  <a:lumMod val="50000"/>
                </a:schemeClr>
              </a:solidFill>
              <a:ln w="3175">
                <a:solidFill>
                  <a:srgbClr val="D7D7D7"/>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lnSpc>
                    <a:spcPct val="120000"/>
                  </a:lnSpc>
                  <a:spcBef>
                    <a:spcPts val="600"/>
                  </a:spcBef>
                  <a:spcAft>
                    <a:spcPts val="600"/>
                  </a:spcAft>
                  <a:defRPr/>
                </a:pPr>
                <a:endParaRPr lang="en-US" sz="2800">
                  <a:solidFill>
                    <a:schemeClr val="bg1"/>
                  </a:solidFill>
                  <a:latin typeface="Impact" panose="020B0806030902050204" pitchFamily="34" charset="0"/>
                  <a:ea typeface="微软雅黑" panose="020B0503020204020204" pitchFamily="34" charset="-122"/>
                </a:endParaRPr>
              </a:p>
            </p:txBody>
          </p:sp>
          <p:pic>
            <p:nvPicPr>
              <p:cNvPr id="102" name="图片 10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3242" y="5029791"/>
                <a:ext cx="404115" cy="386473"/>
              </a:xfrm>
              <a:prstGeom prst="rect">
                <a:avLst/>
              </a:prstGeom>
            </p:spPr>
          </p:pic>
        </p:grpSp>
        <p:grpSp>
          <p:nvGrpSpPr>
            <p:cNvPr id="2" name="组合 1"/>
            <p:cNvGrpSpPr/>
            <p:nvPr/>
          </p:nvGrpSpPr>
          <p:grpSpPr>
            <a:xfrm>
              <a:off x="4370388" y="2188166"/>
              <a:ext cx="1936750" cy="1571625"/>
              <a:chOff x="4370388" y="2188166"/>
              <a:chExt cx="1936750" cy="1571625"/>
            </a:xfrm>
          </p:grpSpPr>
          <p:sp>
            <p:nvSpPr>
              <p:cNvPr id="78" name="深色箭头5"/>
              <p:cNvSpPr>
                <a:spLocks noChangeAspect="1"/>
              </p:cNvSpPr>
              <p:nvPr/>
            </p:nvSpPr>
            <p:spPr bwMode="auto">
              <a:xfrm>
                <a:off x="4370388" y="2188166"/>
                <a:ext cx="1936750" cy="1571625"/>
              </a:xfrm>
              <a:custGeom>
                <a:avLst/>
                <a:gdLst>
                  <a:gd name="T0" fmla="*/ 1165 w 1381"/>
                  <a:gd name="T1" fmla="*/ 639 h 1119"/>
                  <a:gd name="T2" fmla="*/ 1112 w 1381"/>
                  <a:gd name="T3" fmla="*/ 646 h 1119"/>
                  <a:gd name="T4" fmla="*/ 1062 w 1381"/>
                  <a:gd name="T5" fmla="*/ 658 h 1119"/>
                  <a:gd name="T6" fmla="*/ 1038 w 1381"/>
                  <a:gd name="T7" fmla="*/ 665 h 1119"/>
                  <a:gd name="T8" fmla="*/ 1002 w 1381"/>
                  <a:gd name="T9" fmla="*/ 677 h 1119"/>
                  <a:gd name="T10" fmla="*/ 966 w 1381"/>
                  <a:gd name="T11" fmla="*/ 692 h 1119"/>
                  <a:gd name="T12" fmla="*/ 921 w 1381"/>
                  <a:gd name="T13" fmla="*/ 714 h 1119"/>
                  <a:gd name="T14" fmla="*/ 879 w 1381"/>
                  <a:gd name="T15" fmla="*/ 741 h 1119"/>
                  <a:gd name="T16" fmla="*/ 838 w 1381"/>
                  <a:gd name="T17" fmla="*/ 770 h 1119"/>
                  <a:gd name="T18" fmla="*/ 799 w 1381"/>
                  <a:gd name="T19" fmla="*/ 801 h 1119"/>
                  <a:gd name="T20" fmla="*/ 781 w 1381"/>
                  <a:gd name="T21" fmla="*/ 818 h 1119"/>
                  <a:gd name="T22" fmla="*/ 747 w 1381"/>
                  <a:gd name="T23" fmla="*/ 854 h 1119"/>
                  <a:gd name="T24" fmla="*/ 716 w 1381"/>
                  <a:gd name="T25" fmla="*/ 894 h 1119"/>
                  <a:gd name="T26" fmla="*/ 701 w 1381"/>
                  <a:gd name="T27" fmla="*/ 914 h 1119"/>
                  <a:gd name="T28" fmla="*/ 674 w 1381"/>
                  <a:gd name="T29" fmla="*/ 956 h 1119"/>
                  <a:gd name="T30" fmla="*/ 656 w 1381"/>
                  <a:gd name="T31" fmla="*/ 989 h 1119"/>
                  <a:gd name="T32" fmla="*/ 640 w 1381"/>
                  <a:gd name="T33" fmla="*/ 1023 h 1119"/>
                  <a:gd name="T34" fmla="*/ 621 w 1381"/>
                  <a:gd name="T35" fmla="*/ 1071 h 1119"/>
                  <a:gd name="T36" fmla="*/ 610 w 1381"/>
                  <a:gd name="T37" fmla="*/ 1107 h 1119"/>
                  <a:gd name="T38" fmla="*/ 383 w 1381"/>
                  <a:gd name="T39" fmla="*/ 833 h 1119"/>
                  <a:gd name="T40" fmla="*/ 7 w 1381"/>
                  <a:gd name="T41" fmla="*/ 899 h 1119"/>
                  <a:gd name="T42" fmla="*/ 23 w 1381"/>
                  <a:gd name="T43" fmla="*/ 850 h 1119"/>
                  <a:gd name="T44" fmla="*/ 42 w 1381"/>
                  <a:gd name="T45" fmla="*/ 804 h 1119"/>
                  <a:gd name="T46" fmla="*/ 61 w 1381"/>
                  <a:gd name="T47" fmla="*/ 758 h 1119"/>
                  <a:gd name="T48" fmla="*/ 83 w 1381"/>
                  <a:gd name="T49" fmla="*/ 712 h 1119"/>
                  <a:gd name="T50" fmla="*/ 105 w 1381"/>
                  <a:gd name="T51" fmla="*/ 668 h 1119"/>
                  <a:gd name="T52" fmla="*/ 130 w 1381"/>
                  <a:gd name="T53" fmla="*/ 625 h 1119"/>
                  <a:gd name="T54" fmla="*/ 156 w 1381"/>
                  <a:gd name="T55" fmla="*/ 583 h 1119"/>
                  <a:gd name="T56" fmla="*/ 184 w 1381"/>
                  <a:gd name="T57" fmla="*/ 541 h 1119"/>
                  <a:gd name="T58" fmla="*/ 214 w 1381"/>
                  <a:gd name="T59" fmla="*/ 502 h 1119"/>
                  <a:gd name="T60" fmla="*/ 245 w 1381"/>
                  <a:gd name="T61" fmla="*/ 463 h 1119"/>
                  <a:gd name="T62" fmla="*/ 277 w 1381"/>
                  <a:gd name="T63" fmla="*/ 426 h 1119"/>
                  <a:gd name="T64" fmla="*/ 310 w 1381"/>
                  <a:gd name="T65" fmla="*/ 389 h 1119"/>
                  <a:gd name="T66" fmla="*/ 345 w 1381"/>
                  <a:gd name="T67" fmla="*/ 354 h 1119"/>
                  <a:gd name="T68" fmla="*/ 382 w 1381"/>
                  <a:gd name="T69" fmla="*/ 321 h 1119"/>
                  <a:gd name="T70" fmla="*/ 439 w 1381"/>
                  <a:gd name="T71" fmla="*/ 274 h 1119"/>
                  <a:gd name="T72" fmla="*/ 478 w 1381"/>
                  <a:gd name="T73" fmla="*/ 244 h 1119"/>
                  <a:gd name="T74" fmla="*/ 519 w 1381"/>
                  <a:gd name="T75" fmla="*/ 215 h 1119"/>
                  <a:gd name="T76" fmla="*/ 561 w 1381"/>
                  <a:gd name="T77" fmla="*/ 188 h 1119"/>
                  <a:gd name="T78" fmla="*/ 603 w 1381"/>
                  <a:gd name="T79" fmla="*/ 163 h 1119"/>
                  <a:gd name="T80" fmla="*/ 647 w 1381"/>
                  <a:gd name="T81" fmla="*/ 140 h 1119"/>
                  <a:gd name="T82" fmla="*/ 693 w 1381"/>
                  <a:gd name="T83" fmla="*/ 118 h 1119"/>
                  <a:gd name="T84" fmla="*/ 738 w 1381"/>
                  <a:gd name="T85" fmla="*/ 98 h 1119"/>
                  <a:gd name="T86" fmla="*/ 785 w 1381"/>
                  <a:gd name="T87" fmla="*/ 79 h 1119"/>
                  <a:gd name="T88" fmla="*/ 833 w 1381"/>
                  <a:gd name="T89" fmla="*/ 62 h 1119"/>
                  <a:gd name="T90" fmla="*/ 882 w 1381"/>
                  <a:gd name="T91" fmla="*/ 47 h 1119"/>
                  <a:gd name="T92" fmla="*/ 931 w 1381"/>
                  <a:gd name="T93" fmla="*/ 35 h 1119"/>
                  <a:gd name="T94" fmla="*/ 980 w 1381"/>
                  <a:gd name="T95" fmla="*/ 24 h 1119"/>
                  <a:gd name="T96" fmla="*/ 1032 w 1381"/>
                  <a:gd name="T97" fmla="*/ 15 h 1119"/>
                  <a:gd name="T98" fmla="*/ 1083 w 1381"/>
                  <a:gd name="T99" fmla="*/ 8 h 1119"/>
                  <a:gd name="T100" fmla="*/ 1135 w 1381"/>
                  <a:gd name="T101" fmla="*/ 3 h 1119"/>
                  <a:gd name="T102" fmla="*/ 1188 w 1381"/>
                  <a:gd name="T103" fmla="*/ 0 h 1119"/>
                  <a:gd name="T104" fmla="*/ 1190 w 1381"/>
                  <a:gd name="T105" fmla="*/ 637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81" h="1119">
                    <a:moveTo>
                      <a:pt x="1191" y="637"/>
                    </a:moveTo>
                    <a:lnTo>
                      <a:pt x="1165" y="639"/>
                    </a:lnTo>
                    <a:lnTo>
                      <a:pt x="1138" y="642"/>
                    </a:lnTo>
                    <a:lnTo>
                      <a:pt x="1112" y="646"/>
                    </a:lnTo>
                    <a:lnTo>
                      <a:pt x="1087" y="652"/>
                    </a:lnTo>
                    <a:lnTo>
                      <a:pt x="1062" y="658"/>
                    </a:lnTo>
                    <a:lnTo>
                      <a:pt x="1050" y="661"/>
                    </a:lnTo>
                    <a:lnTo>
                      <a:pt x="1038" y="665"/>
                    </a:lnTo>
                    <a:lnTo>
                      <a:pt x="1014" y="673"/>
                    </a:lnTo>
                    <a:lnTo>
                      <a:pt x="1002" y="677"/>
                    </a:lnTo>
                    <a:lnTo>
                      <a:pt x="989" y="682"/>
                    </a:lnTo>
                    <a:lnTo>
                      <a:pt x="966" y="692"/>
                    </a:lnTo>
                    <a:lnTo>
                      <a:pt x="943" y="703"/>
                    </a:lnTo>
                    <a:lnTo>
                      <a:pt x="921" y="714"/>
                    </a:lnTo>
                    <a:lnTo>
                      <a:pt x="900" y="728"/>
                    </a:lnTo>
                    <a:lnTo>
                      <a:pt x="879" y="741"/>
                    </a:lnTo>
                    <a:lnTo>
                      <a:pt x="858" y="755"/>
                    </a:lnTo>
                    <a:lnTo>
                      <a:pt x="838" y="770"/>
                    </a:lnTo>
                    <a:lnTo>
                      <a:pt x="818" y="785"/>
                    </a:lnTo>
                    <a:lnTo>
                      <a:pt x="799" y="801"/>
                    </a:lnTo>
                    <a:lnTo>
                      <a:pt x="790" y="810"/>
                    </a:lnTo>
                    <a:lnTo>
                      <a:pt x="781" y="818"/>
                    </a:lnTo>
                    <a:lnTo>
                      <a:pt x="764" y="836"/>
                    </a:lnTo>
                    <a:lnTo>
                      <a:pt x="747" y="854"/>
                    </a:lnTo>
                    <a:lnTo>
                      <a:pt x="731" y="873"/>
                    </a:lnTo>
                    <a:lnTo>
                      <a:pt x="716" y="894"/>
                    </a:lnTo>
                    <a:lnTo>
                      <a:pt x="708" y="904"/>
                    </a:lnTo>
                    <a:lnTo>
                      <a:pt x="701" y="914"/>
                    </a:lnTo>
                    <a:lnTo>
                      <a:pt x="687" y="934"/>
                    </a:lnTo>
                    <a:lnTo>
                      <a:pt x="674" y="956"/>
                    </a:lnTo>
                    <a:lnTo>
                      <a:pt x="661" y="978"/>
                    </a:lnTo>
                    <a:lnTo>
                      <a:pt x="656" y="989"/>
                    </a:lnTo>
                    <a:lnTo>
                      <a:pt x="650" y="1000"/>
                    </a:lnTo>
                    <a:lnTo>
                      <a:pt x="640" y="1023"/>
                    </a:lnTo>
                    <a:lnTo>
                      <a:pt x="630" y="1047"/>
                    </a:lnTo>
                    <a:lnTo>
                      <a:pt x="621" y="1071"/>
                    </a:lnTo>
                    <a:lnTo>
                      <a:pt x="614" y="1095"/>
                    </a:lnTo>
                    <a:lnTo>
                      <a:pt x="610" y="1107"/>
                    </a:lnTo>
                    <a:lnTo>
                      <a:pt x="607" y="1119"/>
                    </a:lnTo>
                    <a:lnTo>
                      <a:pt x="383" y="833"/>
                    </a:lnTo>
                    <a:lnTo>
                      <a:pt x="0" y="923"/>
                    </a:lnTo>
                    <a:lnTo>
                      <a:pt x="7" y="899"/>
                    </a:lnTo>
                    <a:lnTo>
                      <a:pt x="15" y="874"/>
                    </a:lnTo>
                    <a:lnTo>
                      <a:pt x="23" y="850"/>
                    </a:lnTo>
                    <a:lnTo>
                      <a:pt x="33" y="827"/>
                    </a:lnTo>
                    <a:lnTo>
                      <a:pt x="42" y="804"/>
                    </a:lnTo>
                    <a:lnTo>
                      <a:pt x="51" y="781"/>
                    </a:lnTo>
                    <a:lnTo>
                      <a:pt x="61" y="758"/>
                    </a:lnTo>
                    <a:lnTo>
                      <a:pt x="72" y="735"/>
                    </a:lnTo>
                    <a:lnTo>
                      <a:pt x="83" y="712"/>
                    </a:lnTo>
                    <a:lnTo>
                      <a:pt x="94" y="690"/>
                    </a:lnTo>
                    <a:lnTo>
                      <a:pt x="105" y="668"/>
                    </a:lnTo>
                    <a:lnTo>
                      <a:pt x="117" y="646"/>
                    </a:lnTo>
                    <a:lnTo>
                      <a:pt x="130" y="625"/>
                    </a:lnTo>
                    <a:lnTo>
                      <a:pt x="143" y="604"/>
                    </a:lnTo>
                    <a:lnTo>
                      <a:pt x="156" y="583"/>
                    </a:lnTo>
                    <a:lnTo>
                      <a:pt x="170" y="562"/>
                    </a:lnTo>
                    <a:lnTo>
                      <a:pt x="184" y="541"/>
                    </a:lnTo>
                    <a:lnTo>
                      <a:pt x="199" y="521"/>
                    </a:lnTo>
                    <a:lnTo>
                      <a:pt x="214" y="502"/>
                    </a:lnTo>
                    <a:lnTo>
                      <a:pt x="229" y="482"/>
                    </a:lnTo>
                    <a:lnTo>
                      <a:pt x="245" y="463"/>
                    </a:lnTo>
                    <a:lnTo>
                      <a:pt x="260" y="444"/>
                    </a:lnTo>
                    <a:lnTo>
                      <a:pt x="277" y="426"/>
                    </a:lnTo>
                    <a:lnTo>
                      <a:pt x="293" y="408"/>
                    </a:lnTo>
                    <a:lnTo>
                      <a:pt x="310" y="389"/>
                    </a:lnTo>
                    <a:lnTo>
                      <a:pt x="327" y="371"/>
                    </a:lnTo>
                    <a:lnTo>
                      <a:pt x="345" y="354"/>
                    </a:lnTo>
                    <a:lnTo>
                      <a:pt x="364" y="337"/>
                    </a:lnTo>
                    <a:lnTo>
                      <a:pt x="382" y="321"/>
                    </a:lnTo>
                    <a:lnTo>
                      <a:pt x="401" y="305"/>
                    </a:lnTo>
                    <a:lnTo>
                      <a:pt x="439" y="274"/>
                    </a:lnTo>
                    <a:lnTo>
                      <a:pt x="458" y="259"/>
                    </a:lnTo>
                    <a:lnTo>
                      <a:pt x="478" y="244"/>
                    </a:lnTo>
                    <a:lnTo>
                      <a:pt x="498" y="229"/>
                    </a:lnTo>
                    <a:lnTo>
                      <a:pt x="519" y="215"/>
                    </a:lnTo>
                    <a:lnTo>
                      <a:pt x="540" y="201"/>
                    </a:lnTo>
                    <a:lnTo>
                      <a:pt x="561" y="188"/>
                    </a:lnTo>
                    <a:lnTo>
                      <a:pt x="582" y="175"/>
                    </a:lnTo>
                    <a:lnTo>
                      <a:pt x="603" y="163"/>
                    </a:lnTo>
                    <a:lnTo>
                      <a:pt x="625" y="151"/>
                    </a:lnTo>
                    <a:lnTo>
                      <a:pt x="647" y="140"/>
                    </a:lnTo>
                    <a:lnTo>
                      <a:pt x="669" y="129"/>
                    </a:lnTo>
                    <a:lnTo>
                      <a:pt x="693" y="118"/>
                    </a:lnTo>
                    <a:lnTo>
                      <a:pt x="715" y="108"/>
                    </a:lnTo>
                    <a:lnTo>
                      <a:pt x="738" y="98"/>
                    </a:lnTo>
                    <a:lnTo>
                      <a:pt x="762" y="88"/>
                    </a:lnTo>
                    <a:lnTo>
                      <a:pt x="785" y="79"/>
                    </a:lnTo>
                    <a:lnTo>
                      <a:pt x="808" y="70"/>
                    </a:lnTo>
                    <a:lnTo>
                      <a:pt x="833" y="62"/>
                    </a:lnTo>
                    <a:lnTo>
                      <a:pt x="857" y="54"/>
                    </a:lnTo>
                    <a:lnTo>
                      <a:pt x="882" y="47"/>
                    </a:lnTo>
                    <a:lnTo>
                      <a:pt x="906" y="41"/>
                    </a:lnTo>
                    <a:lnTo>
                      <a:pt x="931" y="35"/>
                    </a:lnTo>
                    <a:lnTo>
                      <a:pt x="955" y="29"/>
                    </a:lnTo>
                    <a:lnTo>
                      <a:pt x="980" y="24"/>
                    </a:lnTo>
                    <a:lnTo>
                      <a:pt x="1006" y="19"/>
                    </a:lnTo>
                    <a:lnTo>
                      <a:pt x="1032" y="15"/>
                    </a:lnTo>
                    <a:lnTo>
                      <a:pt x="1057" y="11"/>
                    </a:lnTo>
                    <a:lnTo>
                      <a:pt x="1083" y="8"/>
                    </a:lnTo>
                    <a:lnTo>
                      <a:pt x="1109" y="5"/>
                    </a:lnTo>
                    <a:lnTo>
                      <a:pt x="1135" y="3"/>
                    </a:lnTo>
                    <a:lnTo>
                      <a:pt x="1162" y="1"/>
                    </a:lnTo>
                    <a:lnTo>
                      <a:pt x="1188" y="0"/>
                    </a:lnTo>
                    <a:lnTo>
                      <a:pt x="1381" y="334"/>
                    </a:lnTo>
                    <a:lnTo>
                      <a:pt x="1190" y="637"/>
                    </a:lnTo>
                    <a:lnTo>
                      <a:pt x="1191" y="637"/>
                    </a:lnTo>
                    <a:close/>
                  </a:path>
                </a:pathLst>
              </a:cu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lnSpc>
                    <a:spcPct val="120000"/>
                  </a:lnSpc>
                  <a:spcBef>
                    <a:spcPts val="600"/>
                  </a:spcBef>
                  <a:spcAft>
                    <a:spcPts val="600"/>
                  </a:spcAft>
                  <a:defRPr/>
                </a:pPr>
                <a:endParaRPr lang="en-US" sz="2800">
                  <a:solidFill>
                    <a:schemeClr val="bg1"/>
                  </a:solidFill>
                  <a:latin typeface="Impact" panose="020B0806030902050204" pitchFamily="34" charset="0"/>
                  <a:ea typeface="微软雅黑" panose="020B0503020204020204" pitchFamily="34" charset="-122"/>
                </a:endParaRPr>
              </a:p>
            </p:txBody>
          </p:sp>
          <p:pic>
            <p:nvPicPr>
              <p:cNvPr id="103" name="图片 10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4321" y="2434231"/>
                <a:ext cx="430295" cy="431443"/>
              </a:xfrm>
              <a:prstGeom prst="rect">
                <a:avLst/>
              </a:prstGeom>
            </p:spPr>
          </p:pic>
        </p:grpSp>
        <p:grpSp>
          <p:nvGrpSpPr>
            <p:cNvPr id="6" name="组合 5"/>
            <p:cNvGrpSpPr/>
            <p:nvPr/>
          </p:nvGrpSpPr>
          <p:grpSpPr>
            <a:xfrm>
              <a:off x="4298950" y="3458166"/>
              <a:ext cx="1311275" cy="2011363"/>
              <a:chOff x="4298950" y="3458166"/>
              <a:chExt cx="1311275" cy="2011363"/>
            </a:xfrm>
          </p:grpSpPr>
          <p:sp>
            <p:nvSpPr>
              <p:cNvPr id="79" name="深色箭头4"/>
              <p:cNvSpPr>
                <a:spLocks noChangeAspect="1"/>
              </p:cNvSpPr>
              <p:nvPr/>
            </p:nvSpPr>
            <p:spPr bwMode="auto">
              <a:xfrm>
                <a:off x="4298950" y="3458166"/>
                <a:ext cx="1311275" cy="2011363"/>
              </a:xfrm>
              <a:custGeom>
                <a:avLst/>
                <a:gdLst>
                  <a:gd name="T0" fmla="*/ 917 w 934"/>
                  <a:gd name="T1" fmla="*/ 907 h 1434"/>
                  <a:gd name="T2" fmla="*/ 885 w 934"/>
                  <a:gd name="T3" fmla="*/ 883 h 1434"/>
                  <a:gd name="T4" fmla="*/ 854 w 934"/>
                  <a:gd name="T5" fmla="*/ 858 h 1434"/>
                  <a:gd name="T6" fmla="*/ 825 w 934"/>
                  <a:gd name="T7" fmla="*/ 831 h 1434"/>
                  <a:gd name="T8" fmla="*/ 798 w 934"/>
                  <a:gd name="T9" fmla="*/ 803 h 1434"/>
                  <a:gd name="T10" fmla="*/ 773 w 934"/>
                  <a:gd name="T11" fmla="*/ 771 h 1434"/>
                  <a:gd name="T12" fmla="*/ 750 w 934"/>
                  <a:gd name="T13" fmla="*/ 740 h 1434"/>
                  <a:gd name="T14" fmla="*/ 729 w 934"/>
                  <a:gd name="T15" fmla="*/ 706 h 1434"/>
                  <a:gd name="T16" fmla="*/ 708 w 934"/>
                  <a:gd name="T17" fmla="*/ 672 h 1434"/>
                  <a:gd name="T18" fmla="*/ 691 w 934"/>
                  <a:gd name="T19" fmla="*/ 636 h 1434"/>
                  <a:gd name="T20" fmla="*/ 676 w 934"/>
                  <a:gd name="T21" fmla="*/ 598 h 1434"/>
                  <a:gd name="T22" fmla="*/ 663 w 934"/>
                  <a:gd name="T23" fmla="*/ 560 h 1434"/>
                  <a:gd name="T24" fmla="*/ 653 w 934"/>
                  <a:gd name="T25" fmla="*/ 521 h 1434"/>
                  <a:gd name="T26" fmla="*/ 645 w 934"/>
                  <a:gd name="T27" fmla="*/ 480 h 1434"/>
                  <a:gd name="T28" fmla="*/ 640 w 934"/>
                  <a:gd name="T29" fmla="*/ 438 h 1434"/>
                  <a:gd name="T30" fmla="*/ 637 w 934"/>
                  <a:gd name="T31" fmla="*/ 397 h 1434"/>
                  <a:gd name="T32" fmla="*/ 637 w 934"/>
                  <a:gd name="T33" fmla="*/ 355 h 1434"/>
                  <a:gd name="T34" fmla="*/ 639 w 934"/>
                  <a:gd name="T35" fmla="*/ 315 h 1434"/>
                  <a:gd name="T36" fmla="*/ 401 w 934"/>
                  <a:gd name="T37" fmla="*/ 0 h 1434"/>
                  <a:gd name="T38" fmla="*/ 26 w 934"/>
                  <a:gd name="T39" fmla="*/ 115 h 1434"/>
                  <a:gd name="T40" fmla="*/ 14 w 934"/>
                  <a:gd name="T41" fmla="*/ 188 h 1434"/>
                  <a:gd name="T42" fmla="*/ 9 w 934"/>
                  <a:gd name="T43" fmla="*/ 225 h 1434"/>
                  <a:gd name="T44" fmla="*/ 5 w 934"/>
                  <a:gd name="T45" fmla="*/ 262 h 1434"/>
                  <a:gd name="T46" fmla="*/ 1 w 934"/>
                  <a:gd name="T47" fmla="*/ 338 h 1434"/>
                  <a:gd name="T48" fmla="*/ 0 w 934"/>
                  <a:gd name="T49" fmla="*/ 396 h 1434"/>
                  <a:gd name="T50" fmla="*/ 2 w 934"/>
                  <a:gd name="T51" fmla="*/ 437 h 1434"/>
                  <a:gd name="T52" fmla="*/ 4 w 934"/>
                  <a:gd name="T53" fmla="*/ 478 h 1434"/>
                  <a:gd name="T54" fmla="*/ 10 w 934"/>
                  <a:gd name="T55" fmla="*/ 538 h 1434"/>
                  <a:gd name="T56" fmla="*/ 16 w 934"/>
                  <a:gd name="T57" fmla="*/ 577 h 1434"/>
                  <a:gd name="T58" fmla="*/ 31 w 934"/>
                  <a:gd name="T59" fmla="*/ 656 h 1434"/>
                  <a:gd name="T60" fmla="*/ 40 w 934"/>
                  <a:gd name="T61" fmla="*/ 694 h 1434"/>
                  <a:gd name="T62" fmla="*/ 62 w 934"/>
                  <a:gd name="T63" fmla="*/ 769 h 1434"/>
                  <a:gd name="T64" fmla="*/ 82 w 934"/>
                  <a:gd name="T65" fmla="*/ 825 h 1434"/>
                  <a:gd name="T66" fmla="*/ 96 w 934"/>
                  <a:gd name="T67" fmla="*/ 861 h 1434"/>
                  <a:gd name="T68" fmla="*/ 119 w 934"/>
                  <a:gd name="T69" fmla="*/ 914 h 1434"/>
                  <a:gd name="T70" fmla="*/ 154 w 934"/>
                  <a:gd name="T71" fmla="*/ 983 h 1434"/>
                  <a:gd name="T72" fmla="*/ 173 w 934"/>
                  <a:gd name="T73" fmla="*/ 1016 h 1434"/>
                  <a:gd name="T74" fmla="*/ 203 w 934"/>
                  <a:gd name="T75" fmla="*/ 1065 h 1434"/>
                  <a:gd name="T76" fmla="*/ 235 w 934"/>
                  <a:gd name="T77" fmla="*/ 1114 h 1434"/>
                  <a:gd name="T78" fmla="*/ 281 w 934"/>
                  <a:gd name="T79" fmla="*/ 1175 h 1434"/>
                  <a:gd name="T80" fmla="*/ 306 w 934"/>
                  <a:gd name="T81" fmla="*/ 1204 h 1434"/>
                  <a:gd name="T82" fmla="*/ 331 w 934"/>
                  <a:gd name="T83" fmla="*/ 1232 h 1434"/>
                  <a:gd name="T84" fmla="*/ 357 w 934"/>
                  <a:gd name="T85" fmla="*/ 1261 h 1434"/>
                  <a:gd name="T86" fmla="*/ 383 w 934"/>
                  <a:gd name="T87" fmla="*/ 1288 h 1434"/>
                  <a:gd name="T88" fmla="*/ 412 w 934"/>
                  <a:gd name="T89" fmla="*/ 1315 h 1434"/>
                  <a:gd name="T90" fmla="*/ 469 w 934"/>
                  <a:gd name="T91" fmla="*/ 1364 h 1434"/>
                  <a:gd name="T92" fmla="*/ 529 w 934"/>
                  <a:gd name="T93" fmla="*/ 1411 h 1434"/>
                  <a:gd name="T94" fmla="*/ 601 w 934"/>
                  <a:gd name="T95" fmla="*/ 1030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34" h="1434">
                    <a:moveTo>
                      <a:pt x="934" y="918"/>
                    </a:moveTo>
                    <a:lnTo>
                      <a:pt x="917" y="907"/>
                    </a:lnTo>
                    <a:lnTo>
                      <a:pt x="901" y="895"/>
                    </a:lnTo>
                    <a:lnTo>
                      <a:pt x="885" y="883"/>
                    </a:lnTo>
                    <a:lnTo>
                      <a:pt x="869" y="871"/>
                    </a:lnTo>
                    <a:lnTo>
                      <a:pt x="854" y="858"/>
                    </a:lnTo>
                    <a:lnTo>
                      <a:pt x="839" y="845"/>
                    </a:lnTo>
                    <a:lnTo>
                      <a:pt x="825" y="831"/>
                    </a:lnTo>
                    <a:lnTo>
                      <a:pt x="812" y="817"/>
                    </a:lnTo>
                    <a:lnTo>
                      <a:pt x="798" y="803"/>
                    </a:lnTo>
                    <a:lnTo>
                      <a:pt x="786" y="788"/>
                    </a:lnTo>
                    <a:lnTo>
                      <a:pt x="773" y="771"/>
                    </a:lnTo>
                    <a:lnTo>
                      <a:pt x="761" y="756"/>
                    </a:lnTo>
                    <a:lnTo>
                      <a:pt x="750" y="740"/>
                    </a:lnTo>
                    <a:lnTo>
                      <a:pt x="739" y="723"/>
                    </a:lnTo>
                    <a:lnTo>
                      <a:pt x="729" y="706"/>
                    </a:lnTo>
                    <a:lnTo>
                      <a:pt x="718" y="689"/>
                    </a:lnTo>
                    <a:lnTo>
                      <a:pt x="708" y="672"/>
                    </a:lnTo>
                    <a:lnTo>
                      <a:pt x="699" y="654"/>
                    </a:lnTo>
                    <a:lnTo>
                      <a:pt x="691" y="636"/>
                    </a:lnTo>
                    <a:lnTo>
                      <a:pt x="683" y="618"/>
                    </a:lnTo>
                    <a:lnTo>
                      <a:pt x="676" y="598"/>
                    </a:lnTo>
                    <a:lnTo>
                      <a:pt x="669" y="579"/>
                    </a:lnTo>
                    <a:lnTo>
                      <a:pt x="663" y="560"/>
                    </a:lnTo>
                    <a:lnTo>
                      <a:pt x="658" y="540"/>
                    </a:lnTo>
                    <a:lnTo>
                      <a:pt x="653" y="521"/>
                    </a:lnTo>
                    <a:lnTo>
                      <a:pt x="649" y="501"/>
                    </a:lnTo>
                    <a:lnTo>
                      <a:pt x="645" y="480"/>
                    </a:lnTo>
                    <a:lnTo>
                      <a:pt x="642" y="460"/>
                    </a:lnTo>
                    <a:lnTo>
                      <a:pt x="640" y="438"/>
                    </a:lnTo>
                    <a:lnTo>
                      <a:pt x="638" y="418"/>
                    </a:lnTo>
                    <a:lnTo>
                      <a:pt x="637" y="397"/>
                    </a:lnTo>
                    <a:lnTo>
                      <a:pt x="637" y="376"/>
                    </a:lnTo>
                    <a:lnTo>
                      <a:pt x="637" y="355"/>
                    </a:lnTo>
                    <a:lnTo>
                      <a:pt x="638" y="335"/>
                    </a:lnTo>
                    <a:lnTo>
                      <a:pt x="639" y="315"/>
                    </a:lnTo>
                    <a:lnTo>
                      <a:pt x="642" y="295"/>
                    </a:lnTo>
                    <a:lnTo>
                      <a:pt x="401" y="0"/>
                    </a:lnTo>
                    <a:lnTo>
                      <a:pt x="34" y="80"/>
                    </a:lnTo>
                    <a:lnTo>
                      <a:pt x="26" y="115"/>
                    </a:lnTo>
                    <a:lnTo>
                      <a:pt x="20" y="152"/>
                    </a:lnTo>
                    <a:lnTo>
                      <a:pt x="14" y="188"/>
                    </a:lnTo>
                    <a:lnTo>
                      <a:pt x="11" y="207"/>
                    </a:lnTo>
                    <a:lnTo>
                      <a:pt x="9" y="225"/>
                    </a:lnTo>
                    <a:lnTo>
                      <a:pt x="7" y="243"/>
                    </a:lnTo>
                    <a:lnTo>
                      <a:pt x="5" y="262"/>
                    </a:lnTo>
                    <a:lnTo>
                      <a:pt x="2" y="300"/>
                    </a:lnTo>
                    <a:lnTo>
                      <a:pt x="1" y="338"/>
                    </a:lnTo>
                    <a:lnTo>
                      <a:pt x="0" y="376"/>
                    </a:lnTo>
                    <a:lnTo>
                      <a:pt x="0" y="396"/>
                    </a:lnTo>
                    <a:lnTo>
                      <a:pt x="1" y="416"/>
                    </a:lnTo>
                    <a:lnTo>
                      <a:pt x="2" y="437"/>
                    </a:lnTo>
                    <a:lnTo>
                      <a:pt x="3" y="458"/>
                    </a:lnTo>
                    <a:lnTo>
                      <a:pt x="4" y="478"/>
                    </a:lnTo>
                    <a:lnTo>
                      <a:pt x="6" y="498"/>
                    </a:lnTo>
                    <a:lnTo>
                      <a:pt x="10" y="538"/>
                    </a:lnTo>
                    <a:lnTo>
                      <a:pt x="13" y="557"/>
                    </a:lnTo>
                    <a:lnTo>
                      <a:pt x="16" y="577"/>
                    </a:lnTo>
                    <a:lnTo>
                      <a:pt x="23" y="617"/>
                    </a:lnTo>
                    <a:lnTo>
                      <a:pt x="31" y="656"/>
                    </a:lnTo>
                    <a:lnTo>
                      <a:pt x="35" y="675"/>
                    </a:lnTo>
                    <a:lnTo>
                      <a:pt x="40" y="694"/>
                    </a:lnTo>
                    <a:lnTo>
                      <a:pt x="50" y="732"/>
                    </a:lnTo>
                    <a:lnTo>
                      <a:pt x="62" y="769"/>
                    </a:lnTo>
                    <a:lnTo>
                      <a:pt x="74" y="807"/>
                    </a:lnTo>
                    <a:lnTo>
                      <a:pt x="82" y="825"/>
                    </a:lnTo>
                    <a:lnTo>
                      <a:pt x="89" y="843"/>
                    </a:lnTo>
                    <a:lnTo>
                      <a:pt x="96" y="861"/>
                    </a:lnTo>
                    <a:lnTo>
                      <a:pt x="104" y="878"/>
                    </a:lnTo>
                    <a:lnTo>
                      <a:pt x="119" y="914"/>
                    </a:lnTo>
                    <a:lnTo>
                      <a:pt x="136" y="949"/>
                    </a:lnTo>
                    <a:lnTo>
                      <a:pt x="154" y="983"/>
                    </a:lnTo>
                    <a:lnTo>
                      <a:pt x="163" y="1000"/>
                    </a:lnTo>
                    <a:lnTo>
                      <a:pt x="173" y="1016"/>
                    </a:lnTo>
                    <a:lnTo>
                      <a:pt x="192" y="1049"/>
                    </a:lnTo>
                    <a:lnTo>
                      <a:pt x="203" y="1065"/>
                    </a:lnTo>
                    <a:lnTo>
                      <a:pt x="213" y="1081"/>
                    </a:lnTo>
                    <a:lnTo>
                      <a:pt x="235" y="1114"/>
                    </a:lnTo>
                    <a:lnTo>
                      <a:pt x="258" y="1145"/>
                    </a:lnTo>
                    <a:lnTo>
                      <a:pt x="281" y="1175"/>
                    </a:lnTo>
                    <a:lnTo>
                      <a:pt x="293" y="1189"/>
                    </a:lnTo>
                    <a:lnTo>
                      <a:pt x="306" y="1204"/>
                    </a:lnTo>
                    <a:lnTo>
                      <a:pt x="318" y="1218"/>
                    </a:lnTo>
                    <a:lnTo>
                      <a:pt x="331" y="1232"/>
                    </a:lnTo>
                    <a:lnTo>
                      <a:pt x="344" y="1246"/>
                    </a:lnTo>
                    <a:lnTo>
                      <a:pt x="357" y="1261"/>
                    </a:lnTo>
                    <a:lnTo>
                      <a:pt x="370" y="1275"/>
                    </a:lnTo>
                    <a:lnTo>
                      <a:pt x="383" y="1288"/>
                    </a:lnTo>
                    <a:lnTo>
                      <a:pt x="397" y="1301"/>
                    </a:lnTo>
                    <a:lnTo>
                      <a:pt x="412" y="1315"/>
                    </a:lnTo>
                    <a:lnTo>
                      <a:pt x="440" y="1340"/>
                    </a:lnTo>
                    <a:lnTo>
                      <a:pt x="469" y="1364"/>
                    </a:lnTo>
                    <a:lnTo>
                      <a:pt x="499" y="1388"/>
                    </a:lnTo>
                    <a:lnTo>
                      <a:pt x="529" y="1411"/>
                    </a:lnTo>
                    <a:lnTo>
                      <a:pt x="561" y="1434"/>
                    </a:lnTo>
                    <a:lnTo>
                      <a:pt x="601" y="1030"/>
                    </a:lnTo>
                    <a:lnTo>
                      <a:pt x="934" y="918"/>
                    </a:lnTo>
                    <a:close/>
                  </a:path>
                </a:pathLst>
              </a:custGeom>
              <a:solidFill>
                <a:schemeClr val="tx1">
                  <a:lumMod val="75000"/>
                  <a:lumOff val="25000"/>
                </a:schemeClr>
              </a:solidFill>
              <a:ln w="3175">
                <a:solidFill>
                  <a:srgbClr val="D7D7D7"/>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lnSpc>
                    <a:spcPct val="120000"/>
                  </a:lnSpc>
                  <a:spcBef>
                    <a:spcPts val="600"/>
                  </a:spcBef>
                  <a:spcAft>
                    <a:spcPts val="600"/>
                  </a:spcAft>
                  <a:defRPr/>
                </a:pPr>
                <a:endParaRPr lang="en-US" sz="2800">
                  <a:solidFill>
                    <a:schemeClr val="bg1"/>
                  </a:solidFill>
                  <a:latin typeface="Impact" panose="020B0806030902050204" pitchFamily="34" charset="0"/>
                  <a:ea typeface="微软雅黑" panose="020B0503020204020204" pitchFamily="34" charset="-122"/>
                </a:endParaRPr>
              </a:p>
            </p:txBody>
          </p:sp>
          <p:pic>
            <p:nvPicPr>
              <p:cNvPr id="104" name="图片 10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2983" y="3632318"/>
                <a:ext cx="411604" cy="411604"/>
              </a:xfrm>
              <a:prstGeom prst="rect">
                <a:avLst/>
              </a:prstGeom>
            </p:spPr>
          </p:pic>
        </p:grpSp>
        <p:grpSp>
          <p:nvGrpSpPr>
            <p:cNvPr id="3" name="组合 2"/>
            <p:cNvGrpSpPr/>
            <p:nvPr/>
          </p:nvGrpSpPr>
          <p:grpSpPr>
            <a:xfrm>
              <a:off x="6127750" y="2188166"/>
              <a:ext cx="1670050" cy="1620838"/>
              <a:chOff x="6127750" y="2188166"/>
              <a:chExt cx="1670050" cy="1620838"/>
            </a:xfrm>
          </p:grpSpPr>
          <p:sp>
            <p:nvSpPr>
              <p:cNvPr id="82" name="深色箭头1"/>
              <p:cNvSpPr>
                <a:spLocks noChangeAspect="1"/>
              </p:cNvSpPr>
              <p:nvPr/>
            </p:nvSpPr>
            <p:spPr bwMode="auto">
              <a:xfrm>
                <a:off x="6127750" y="2188166"/>
                <a:ext cx="1670050" cy="1620838"/>
              </a:xfrm>
              <a:custGeom>
                <a:avLst/>
                <a:gdLst>
                  <a:gd name="T0" fmla="*/ 25 w 1190"/>
                  <a:gd name="T1" fmla="*/ 637 h 1155"/>
                  <a:gd name="T2" fmla="*/ 49 w 1190"/>
                  <a:gd name="T3" fmla="*/ 639 h 1155"/>
                  <a:gd name="T4" fmla="*/ 98 w 1190"/>
                  <a:gd name="T5" fmla="*/ 647 h 1155"/>
                  <a:gd name="T6" fmla="*/ 121 w 1190"/>
                  <a:gd name="T7" fmla="*/ 652 h 1155"/>
                  <a:gd name="T8" fmla="*/ 167 w 1190"/>
                  <a:gd name="T9" fmla="*/ 664 h 1155"/>
                  <a:gd name="T10" fmla="*/ 201 w 1190"/>
                  <a:gd name="T11" fmla="*/ 675 h 1155"/>
                  <a:gd name="T12" fmla="*/ 235 w 1190"/>
                  <a:gd name="T13" fmla="*/ 688 h 1155"/>
                  <a:gd name="T14" fmla="*/ 256 w 1190"/>
                  <a:gd name="T15" fmla="*/ 698 h 1155"/>
                  <a:gd name="T16" fmla="*/ 277 w 1190"/>
                  <a:gd name="T17" fmla="*/ 708 h 1155"/>
                  <a:gd name="T18" fmla="*/ 297 w 1190"/>
                  <a:gd name="T19" fmla="*/ 721 h 1155"/>
                  <a:gd name="T20" fmla="*/ 317 w 1190"/>
                  <a:gd name="T21" fmla="*/ 733 h 1155"/>
                  <a:gd name="T22" fmla="*/ 356 w 1190"/>
                  <a:gd name="T23" fmla="*/ 758 h 1155"/>
                  <a:gd name="T24" fmla="*/ 393 w 1190"/>
                  <a:gd name="T25" fmla="*/ 787 h 1155"/>
                  <a:gd name="T26" fmla="*/ 427 w 1190"/>
                  <a:gd name="T27" fmla="*/ 818 h 1155"/>
                  <a:gd name="T28" fmla="*/ 443 w 1190"/>
                  <a:gd name="T29" fmla="*/ 834 h 1155"/>
                  <a:gd name="T30" fmla="*/ 467 w 1190"/>
                  <a:gd name="T31" fmla="*/ 860 h 1155"/>
                  <a:gd name="T32" fmla="*/ 489 w 1190"/>
                  <a:gd name="T33" fmla="*/ 888 h 1155"/>
                  <a:gd name="T34" fmla="*/ 515 w 1190"/>
                  <a:gd name="T35" fmla="*/ 926 h 1155"/>
                  <a:gd name="T36" fmla="*/ 541 w 1190"/>
                  <a:gd name="T37" fmla="*/ 965 h 1155"/>
                  <a:gd name="T38" fmla="*/ 562 w 1190"/>
                  <a:gd name="T39" fmla="*/ 1007 h 1155"/>
                  <a:gd name="T40" fmla="*/ 580 w 1190"/>
                  <a:gd name="T41" fmla="*/ 1051 h 1155"/>
                  <a:gd name="T42" fmla="*/ 1190 w 1190"/>
                  <a:gd name="T43" fmla="*/ 865 h 1155"/>
                  <a:gd name="T44" fmla="*/ 1173 w 1190"/>
                  <a:gd name="T45" fmla="*/ 819 h 1155"/>
                  <a:gd name="T46" fmla="*/ 1154 w 1190"/>
                  <a:gd name="T47" fmla="*/ 774 h 1155"/>
                  <a:gd name="T48" fmla="*/ 1134 w 1190"/>
                  <a:gd name="T49" fmla="*/ 730 h 1155"/>
                  <a:gd name="T50" fmla="*/ 1112 w 1190"/>
                  <a:gd name="T51" fmla="*/ 685 h 1155"/>
                  <a:gd name="T52" fmla="*/ 1089 w 1190"/>
                  <a:gd name="T53" fmla="*/ 643 h 1155"/>
                  <a:gd name="T54" fmla="*/ 1064 w 1190"/>
                  <a:gd name="T55" fmla="*/ 602 h 1155"/>
                  <a:gd name="T56" fmla="*/ 1038 w 1190"/>
                  <a:gd name="T57" fmla="*/ 561 h 1155"/>
                  <a:gd name="T58" fmla="*/ 1009 w 1190"/>
                  <a:gd name="T59" fmla="*/ 521 h 1155"/>
                  <a:gd name="T60" fmla="*/ 980 w 1190"/>
                  <a:gd name="T61" fmla="*/ 483 h 1155"/>
                  <a:gd name="T62" fmla="*/ 934 w 1190"/>
                  <a:gd name="T63" fmla="*/ 428 h 1155"/>
                  <a:gd name="T64" fmla="*/ 901 w 1190"/>
                  <a:gd name="T65" fmla="*/ 392 h 1155"/>
                  <a:gd name="T66" fmla="*/ 868 w 1190"/>
                  <a:gd name="T67" fmla="*/ 358 h 1155"/>
                  <a:gd name="T68" fmla="*/ 831 w 1190"/>
                  <a:gd name="T69" fmla="*/ 326 h 1155"/>
                  <a:gd name="T70" fmla="*/ 795 w 1190"/>
                  <a:gd name="T71" fmla="*/ 294 h 1155"/>
                  <a:gd name="T72" fmla="*/ 758 w 1190"/>
                  <a:gd name="T73" fmla="*/ 264 h 1155"/>
                  <a:gd name="T74" fmla="*/ 719 w 1190"/>
                  <a:gd name="T75" fmla="*/ 235 h 1155"/>
                  <a:gd name="T76" fmla="*/ 678 w 1190"/>
                  <a:gd name="T77" fmla="*/ 208 h 1155"/>
                  <a:gd name="T78" fmla="*/ 638 w 1190"/>
                  <a:gd name="T79" fmla="*/ 182 h 1155"/>
                  <a:gd name="T80" fmla="*/ 596 w 1190"/>
                  <a:gd name="T81" fmla="*/ 158 h 1155"/>
                  <a:gd name="T82" fmla="*/ 553 w 1190"/>
                  <a:gd name="T83" fmla="*/ 136 h 1155"/>
                  <a:gd name="T84" fmla="*/ 508 w 1190"/>
                  <a:gd name="T85" fmla="*/ 115 h 1155"/>
                  <a:gd name="T86" fmla="*/ 464 w 1190"/>
                  <a:gd name="T87" fmla="*/ 96 h 1155"/>
                  <a:gd name="T88" fmla="*/ 418 w 1190"/>
                  <a:gd name="T89" fmla="*/ 77 h 1155"/>
                  <a:gd name="T90" fmla="*/ 371 w 1190"/>
                  <a:gd name="T91" fmla="*/ 61 h 1155"/>
                  <a:gd name="T92" fmla="*/ 324 w 1190"/>
                  <a:gd name="T93" fmla="*/ 47 h 1155"/>
                  <a:gd name="T94" fmla="*/ 276 w 1190"/>
                  <a:gd name="T95" fmla="*/ 34 h 1155"/>
                  <a:gd name="T96" fmla="*/ 202 w 1190"/>
                  <a:gd name="T97" fmla="*/ 19 h 1155"/>
                  <a:gd name="T98" fmla="*/ 153 w 1190"/>
                  <a:gd name="T99" fmla="*/ 12 h 1155"/>
                  <a:gd name="T100" fmla="*/ 102 w 1190"/>
                  <a:gd name="T101" fmla="*/ 6 h 1155"/>
                  <a:gd name="T102" fmla="*/ 51 w 1190"/>
                  <a:gd name="T103" fmla="*/ 2 h 1155"/>
                  <a:gd name="T104" fmla="*/ 0 w 1190"/>
                  <a:gd name="T105" fmla="*/ 0 h 1155"/>
                  <a:gd name="T106" fmla="*/ 0 w 1190"/>
                  <a:gd name="T107" fmla="*/ 636 h 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90" h="1155">
                    <a:moveTo>
                      <a:pt x="0" y="636"/>
                    </a:moveTo>
                    <a:lnTo>
                      <a:pt x="25" y="637"/>
                    </a:lnTo>
                    <a:lnTo>
                      <a:pt x="37" y="638"/>
                    </a:lnTo>
                    <a:lnTo>
                      <a:pt x="49" y="639"/>
                    </a:lnTo>
                    <a:lnTo>
                      <a:pt x="74" y="643"/>
                    </a:lnTo>
                    <a:lnTo>
                      <a:pt x="98" y="647"/>
                    </a:lnTo>
                    <a:lnTo>
                      <a:pt x="110" y="649"/>
                    </a:lnTo>
                    <a:lnTo>
                      <a:pt x="121" y="652"/>
                    </a:lnTo>
                    <a:lnTo>
                      <a:pt x="145" y="657"/>
                    </a:lnTo>
                    <a:lnTo>
                      <a:pt x="167" y="664"/>
                    </a:lnTo>
                    <a:lnTo>
                      <a:pt x="190" y="671"/>
                    </a:lnTo>
                    <a:lnTo>
                      <a:pt x="201" y="675"/>
                    </a:lnTo>
                    <a:lnTo>
                      <a:pt x="212" y="679"/>
                    </a:lnTo>
                    <a:lnTo>
                      <a:pt x="235" y="688"/>
                    </a:lnTo>
                    <a:lnTo>
                      <a:pt x="245" y="693"/>
                    </a:lnTo>
                    <a:lnTo>
                      <a:pt x="256" y="698"/>
                    </a:lnTo>
                    <a:lnTo>
                      <a:pt x="266" y="703"/>
                    </a:lnTo>
                    <a:lnTo>
                      <a:pt x="277" y="708"/>
                    </a:lnTo>
                    <a:lnTo>
                      <a:pt x="287" y="714"/>
                    </a:lnTo>
                    <a:lnTo>
                      <a:pt x="297" y="721"/>
                    </a:lnTo>
                    <a:lnTo>
                      <a:pt x="307" y="727"/>
                    </a:lnTo>
                    <a:lnTo>
                      <a:pt x="317" y="733"/>
                    </a:lnTo>
                    <a:lnTo>
                      <a:pt x="337" y="745"/>
                    </a:lnTo>
                    <a:lnTo>
                      <a:pt x="356" y="758"/>
                    </a:lnTo>
                    <a:lnTo>
                      <a:pt x="374" y="772"/>
                    </a:lnTo>
                    <a:lnTo>
                      <a:pt x="393" y="787"/>
                    </a:lnTo>
                    <a:lnTo>
                      <a:pt x="410" y="802"/>
                    </a:lnTo>
                    <a:lnTo>
                      <a:pt x="427" y="818"/>
                    </a:lnTo>
                    <a:lnTo>
                      <a:pt x="435" y="826"/>
                    </a:lnTo>
                    <a:lnTo>
                      <a:pt x="443" y="834"/>
                    </a:lnTo>
                    <a:lnTo>
                      <a:pt x="459" y="851"/>
                    </a:lnTo>
                    <a:lnTo>
                      <a:pt x="467" y="860"/>
                    </a:lnTo>
                    <a:lnTo>
                      <a:pt x="474" y="869"/>
                    </a:lnTo>
                    <a:lnTo>
                      <a:pt x="489" y="888"/>
                    </a:lnTo>
                    <a:lnTo>
                      <a:pt x="502" y="907"/>
                    </a:lnTo>
                    <a:lnTo>
                      <a:pt x="515" y="926"/>
                    </a:lnTo>
                    <a:lnTo>
                      <a:pt x="528" y="945"/>
                    </a:lnTo>
                    <a:lnTo>
                      <a:pt x="541" y="965"/>
                    </a:lnTo>
                    <a:lnTo>
                      <a:pt x="552" y="986"/>
                    </a:lnTo>
                    <a:lnTo>
                      <a:pt x="562" y="1007"/>
                    </a:lnTo>
                    <a:lnTo>
                      <a:pt x="571" y="1028"/>
                    </a:lnTo>
                    <a:lnTo>
                      <a:pt x="580" y="1051"/>
                    </a:lnTo>
                    <a:lnTo>
                      <a:pt x="926" y="1155"/>
                    </a:lnTo>
                    <a:lnTo>
                      <a:pt x="1190" y="865"/>
                    </a:lnTo>
                    <a:lnTo>
                      <a:pt x="1182" y="842"/>
                    </a:lnTo>
                    <a:lnTo>
                      <a:pt x="1173" y="819"/>
                    </a:lnTo>
                    <a:lnTo>
                      <a:pt x="1164" y="796"/>
                    </a:lnTo>
                    <a:lnTo>
                      <a:pt x="1154" y="774"/>
                    </a:lnTo>
                    <a:lnTo>
                      <a:pt x="1144" y="752"/>
                    </a:lnTo>
                    <a:lnTo>
                      <a:pt x="1134" y="730"/>
                    </a:lnTo>
                    <a:lnTo>
                      <a:pt x="1123" y="707"/>
                    </a:lnTo>
                    <a:lnTo>
                      <a:pt x="1112" y="685"/>
                    </a:lnTo>
                    <a:lnTo>
                      <a:pt x="1101" y="664"/>
                    </a:lnTo>
                    <a:lnTo>
                      <a:pt x="1089" y="643"/>
                    </a:lnTo>
                    <a:lnTo>
                      <a:pt x="1077" y="622"/>
                    </a:lnTo>
                    <a:lnTo>
                      <a:pt x="1064" y="602"/>
                    </a:lnTo>
                    <a:lnTo>
                      <a:pt x="1051" y="581"/>
                    </a:lnTo>
                    <a:lnTo>
                      <a:pt x="1038" y="561"/>
                    </a:lnTo>
                    <a:lnTo>
                      <a:pt x="1024" y="541"/>
                    </a:lnTo>
                    <a:lnTo>
                      <a:pt x="1009" y="521"/>
                    </a:lnTo>
                    <a:lnTo>
                      <a:pt x="995" y="502"/>
                    </a:lnTo>
                    <a:lnTo>
                      <a:pt x="980" y="483"/>
                    </a:lnTo>
                    <a:lnTo>
                      <a:pt x="950" y="446"/>
                    </a:lnTo>
                    <a:lnTo>
                      <a:pt x="934" y="428"/>
                    </a:lnTo>
                    <a:lnTo>
                      <a:pt x="918" y="410"/>
                    </a:lnTo>
                    <a:lnTo>
                      <a:pt x="901" y="392"/>
                    </a:lnTo>
                    <a:lnTo>
                      <a:pt x="885" y="375"/>
                    </a:lnTo>
                    <a:lnTo>
                      <a:pt x="868" y="358"/>
                    </a:lnTo>
                    <a:lnTo>
                      <a:pt x="849" y="342"/>
                    </a:lnTo>
                    <a:lnTo>
                      <a:pt x="831" y="326"/>
                    </a:lnTo>
                    <a:lnTo>
                      <a:pt x="813" y="310"/>
                    </a:lnTo>
                    <a:lnTo>
                      <a:pt x="795" y="294"/>
                    </a:lnTo>
                    <a:lnTo>
                      <a:pt x="777" y="279"/>
                    </a:lnTo>
                    <a:lnTo>
                      <a:pt x="758" y="264"/>
                    </a:lnTo>
                    <a:lnTo>
                      <a:pt x="738" y="250"/>
                    </a:lnTo>
                    <a:lnTo>
                      <a:pt x="719" y="235"/>
                    </a:lnTo>
                    <a:lnTo>
                      <a:pt x="699" y="221"/>
                    </a:lnTo>
                    <a:lnTo>
                      <a:pt x="678" y="208"/>
                    </a:lnTo>
                    <a:lnTo>
                      <a:pt x="658" y="195"/>
                    </a:lnTo>
                    <a:lnTo>
                      <a:pt x="638" y="182"/>
                    </a:lnTo>
                    <a:lnTo>
                      <a:pt x="617" y="170"/>
                    </a:lnTo>
                    <a:lnTo>
                      <a:pt x="596" y="158"/>
                    </a:lnTo>
                    <a:lnTo>
                      <a:pt x="575" y="147"/>
                    </a:lnTo>
                    <a:lnTo>
                      <a:pt x="553" y="136"/>
                    </a:lnTo>
                    <a:lnTo>
                      <a:pt x="530" y="125"/>
                    </a:lnTo>
                    <a:lnTo>
                      <a:pt x="508" y="115"/>
                    </a:lnTo>
                    <a:lnTo>
                      <a:pt x="486" y="105"/>
                    </a:lnTo>
                    <a:lnTo>
                      <a:pt x="464" y="96"/>
                    </a:lnTo>
                    <a:lnTo>
                      <a:pt x="441" y="87"/>
                    </a:lnTo>
                    <a:lnTo>
                      <a:pt x="418" y="77"/>
                    </a:lnTo>
                    <a:lnTo>
                      <a:pt x="395" y="69"/>
                    </a:lnTo>
                    <a:lnTo>
                      <a:pt x="371" y="61"/>
                    </a:lnTo>
                    <a:lnTo>
                      <a:pt x="348" y="54"/>
                    </a:lnTo>
                    <a:lnTo>
                      <a:pt x="324" y="47"/>
                    </a:lnTo>
                    <a:lnTo>
                      <a:pt x="300" y="40"/>
                    </a:lnTo>
                    <a:lnTo>
                      <a:pt x="276" y="34"/>
                    </a:lnTo>
                    <a:lnTo>
                      <a:pt x="252" y="29"/>
                    </a:lnTo>
                    <a:lnTo>
                      <a:pt x="202" y="19"/>
                    </a:lnTo>
                    <a:lnTo>
                      <a:pt x="177" y="15"/>
                    </a:lnTo>
                    <a:lnTo>
                      <a:pt x="153" y="12"/>
                    </a:lnTo>
                    <a:lnTo>
                      <a:pt x="128" y="8"/>
                    </a:lnTo>
                    <a:lnTo>
                      <a:pt x="102" y="6"/>
                    </a:lnTo>
                    <a:lnTo>
                      <a:pt x="77" y="4"/>
                    </a:lnTo>
                    <a:lnTo>
                      <a:pt x="51" y="2"/>
                    </a:lnTo>
                    <a:lnTo>
                      <a:pt x="25" y="1"/>
                    </a:lnTo>
                    <a:lnTo>
                      <a:pt x="0" y="0"/>
                    </a:lnTo>
                    <a:lnTo>
                      <a:pt x="196" y="347"/>
                    </a:lnTo>
                    <a:lnTo>
                      <a:pt x="0" y="636"/>
                    </a:lnTo>
                    <a:close/>
                  </a:path>
                </a:pathLst>
              </a:custGeom>
              <a:solidFill>
                <a:schemeClr val="bg1">
                  <a:lumMod val="85000"/>
                </a:schemeClr>
              </a:solidFill>
              <a:ln w="3175">
                <a:solidFill>
                  <a:srgbClr val="D7D7D7"/>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lnSpc>
                    <a:spcPct val="120000"/>
                  </a:lnSpc>
                  <a:spcBef>
                    <a:spcPts val="600"/>
                  </a:spcBef>
                  <a:spcAft>
                    <a:spcPts val="600"/>
                  </a:spcAft>
                  <a:defRPr/>
                </a:pPr>
                <a:endParaRPr lang="en-US" sz="2800">
                  <a:solidFill>
                    <a:schemeClr val="bg1"/>
                  </a:solidFill>
                  <a:latin typeface="Impact" panose="020B0806030902050204" pitchFamily="34" charset="0"/>
                  <a:ea typeface="微软雅黑" panose="020B0503020204020204" pitchFamily="34" charset="-122"/>
                </a:endParaRPr>
              </a:p>
            </p:txBody>
          </p:sp>
          <p:pic>
            <p:nvPicPr>
              <p:cNvPr id="105" name="图片 10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74932" y="3201904"/>
                <a:ext cx="486879" cy="399924"/>
              </a:xfrm>
              <a:prstGeom prst="rect">
                <a:avLst/>
              </a:prstGeom>
            </p:spPr>
          </p:pic>
        </p:grpSp>
      </p:gr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250"/>
                                  </p:stCondLst>
                                  <p:iterate type="lt">
                                    <p:tmPct val="10000"/>
                                  </p:iterate>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250"/>
                                  </p:stCondLst>
                                  <p:iterate type="lt">
                                    <p:tmPct val="10000"/>
                                  </p:iterate>
                                  <p:childTnLst>
                                    <p:set>
                                      <p:cBhvr>
                                        <p:cTn id="12" dur="1" fill="hold">
                                          <p:stCondLst>
                                            <p:cond delay="0"/>
                                          </p:stCondLst>
                                        </p:cTn>
                                        <p:tgtEl>
                                          <p:spTgt spid="23">
                                            <p:txEl>
                                              <p:pRg st="1" end="1"/>
                                            </p:txEl>
                                          </p:spTgt>
                                        </p:tgtEl>
                                        <p:attrNameLst>
                                          <p:attrName>style.visibility</p:attrName>
                                        </p:attrNameLst>
                                      </p:cBhvr>
                                      <p:to>
                                        <p:strVal val="visible"/>
                                      </p:to>
                                    </p:set>
                                    <p:anim calcmode="lin" valueType="num">
                                      <p:cBhvr additive="base">
                                        <p:cTn id="13"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
                                            <p:txEl>
                                              <p:pRg st="1" end="1"/>
                                            </p:txEl>
                                          </p:spTgt>
                                        </p:tgtEl>
                                        <p:attrNameLst>
                                          <p:attrName>ppt_y</p:attrName>
                                        </p:attrNameLst>
                                      </p:cBhvr>
                                      <p:tavLst>
                                        <p:tav tm="0">
                                          <p:val>
                                            <p:strVal val="0-#ppt_h/2"/>
                                          </p:val>
                                        </p:tav>
                                        <p:tav tm="100000">
                                          <p:val>
                                            <p:strVal val="#ppt_y"/>
                                          </p:val>
                                        </p:tav>
                                      </p:tavLst>
                                    </p:anim>
                                  </p:childTnLst>
                                </p:cTn>
                              </p:par>
                              <p:par>
                                <p:cTn id="15" presetID="53" presetClass="entr" presetSubtype="16" fill="hold" nodeType="withEffect">
                                  <p:stCondLst>
                                    <p:cond delay="250"/>
                                  </p:stCondLst>
                                  <p:childTnLst>
                                    <p:set>
                                      <p:cBhvr>
                                        <p:cTn id="16" dur="1" fill="hold">
                                          <p:stCondLst>
                                            <p:cond delay="0"/>
                                          </p:stCondLst>
                                        </p:cTn>
                                        <p:tgtEl>
                                          <p:spTgt spid="7"/>
                                        </p:tgtEl>
                                        <p:attrNameLst>
                                          <p:attrName>style.visibility</p:attrName>
                                        </p:attrNameLst>
                                      </p:cBhvr>
                                      <p:to>
                                        <p:strVal val="visible"/>
                                      </p:to>
                                    </p:set>
                                    <p:anim calcmode="lin" valueType="num">
                                      <p:cBhvr>
                                        <p:cTn id="17" dur="1500" fill="hold"/>
                                        <p:tgtEl>
                                          <p:spTgt spid="7"/>
                                        </p:tgtEl>
                                        <p:attrNameLst>
                                          <p:attrName>ppt_w</p:attrName>
                                        </p:attrNameLst>
                                      </p:cBhvr>
                                      <p:tavLst>
                                        <p:tav tm="0">
                                          <p:val>
                                            <p:fltVal val="0"/>
                                          </p:val>
                                        </p:tav>
                                        <p:tav tm="100000">
                                          <p:val>
                                            <p:strVal val="#ppt_w"/>
                                          </p:val>
                                        </p:tav>
                                      </p:tavLst>
                                    </p:anim>
                                    <p:anim calcmode="lin" valueType="num">
                                      <p:cBhvr>
                                        <p:cTn id="18" dur="1500" fill="hold"/>
                                        <p:tgtEl>
                                          <p:spTgt spid="7"/>
                                        </p:tgtEl>
                                        <p:attrNameLst>
                                          <p:attrName>ppt_h</p:attrName>
                                        </p:attrNameLst>
                                      </p:cBhvr>
                                      <p:tavLst>
                                        <p:tav tm="0">
                                          <p:val>
                                            <p:fltVal val="0"/>
                                          </p:val>
                                        </p:tav>
                                        <p:tav tm="100000">
                                          <p:val>
                                            <p:strVal val="#ppt_h"/>
                                          </p:val>
                                        </p:tav>
                                      </p:tavLst>
                                    </p:anim>
                                    <p:animEffect transition="in" filter="fade">
                                      <p:cBhvr>
                                        <p:cTn id="19" dur="1500"/>
                                        <p:tgtEl>
                                          <p:spTgt spid="7"/>
                                        </p:tgtEl>
                                      </p:cBhvr>
                                    </p:animEffect>
                                  </p:childTnLst>
                                </p:cTn>
                              </p:par>
                              <p:par>
                                <p:cTn id="20" presetID="8" presetClass="emph" presetSubtype="0" fill="hold" nodeType="withEffect">
                                  <p:stCondLst>
                                    <p:cond delay="250"/>
                                  </p:stCondLst>
                                  <p:childTnLst>
                                    <p:animRot by="21600000">
                                      <p:cBhvr>
                                        <p:cTn id="21" dur="1500" fill="hold"/>
                                        <p:tgtEl>
                                          <p:spTgt spid="7"/>
                                        </p:tgtEl>
                                        <p:attrNameLst>
                                          <p:attrName>r</p:attrName>
                                        </p:attrNameLst>
                                      </p:cBhvr>
                                    </p:animRot>
                                  </p:childTnLst>
                                </p:cTn>
                              </p:par>
                              <p:par>
                                <p:cTn id="22" presetID="10" presetClass="entr" presetSubtype="0" fill="hold" grpId="2" nodeType="withEffect">
                                  <p:stCondLst>
                                    <p:cond delay="750"/>
                                  </p:stCondLst>
                                  <p:childTnLst>
                                    <p:set>
                                      <p:cBhvr>
                                        <p:cTn id="23" dur="1" fill="hold">
                                          <p:stCondLst>
                                            <p:cond delay="0"/>
                                          </p:stCondLst>
                                        </p:cTn>
                                        <p:tgtEl>
                                          <p:spTgt spid="95"/>
                                        </p:tgtEl>
                                        <p:attrNameLst>
                                          <p:attrName>style.visibility</p:attrName>
                                        </p:attrNameLst>
                                      </p:cBhvr>
                                      <p:to>
                                        <p:strVal val="visible"/>
                                      </p:to>
                                    </p:set>
                                    <p:animEffect transition="in" filter="fade">
                                      <p:cBhvr>
                                        <p:cTn id="24" dur="1000"/>
                                        <p:tgtEl>
                                          <p:spTgt spid="95"/>
                                        </p:tgtEl>
                                      </p:cBhvr>
                                    </p:animEffect>
                                  </p:childTnLst>
                                </p:cTn>
                              </p:par>
                              <p:par>
                                <p:cTn id="25" presetID="8" presetClass="emph" presetSubtype="0" fill="hold" grpId="1" nodeType="withEffect">
                                  <p:stCondLst>
                                    <p:cond delay="750"/>
                                  </p:stCondLst>
                                  <p:childTnLst>
                                    <p:animRot by="21600000">
                                      <p:cBhvr>
                                        <p:cTn id="26" dur="1750" fill="hold"/>
                                        <p:tgtEl>
                                          <p:spTgt spid="95"/>
                                        </p:tgtEl>
                                        <p:attrNameLst>
                                          <p:attrName>r</p:attrName>
                                        </p:attrNameLst>
                                      </p:cBhvr>
                                    </p:animRot>
                                  </p:childTnLst>
                                </p:cTn>
                              </p:par>
                              <p:par>
                                <p:cTn id="27" presetID="42" presetClass="path" presetSubtype="0" accel="50000" decel="50000" fill="hold" grpId="0" nodeType="withEffect">
                                  <p:stCondLst>
                                    <p:cond delay="750"/>
                                  </p:stCondLst>
                                  <p:childTnLst>
                                    <p:animMotion origin="layout" path="M 0.04674 -0.10926 L 0.1931 -0.26273 " pathEditMode="relative" rAng="0" ptsTypes="AA">
                                      <p:cBhvr>
                                        <p:cTn id="28" dur="1750" fill="hold"/>
                                        <p:tgtEl>
                                          <p:spTgt spid="95"/>
                                        </p:tgtEl>
                                        <p:attrNameLst>
                                          <p:attrName>ppt_x</p:attrName>
                                          <p:attrName>ppt_y</p:attrName>
                                        </p:attrNameLst>
                                      </p:cBhvr>
                                      <p:rCtr x="7318" y="-7685"/>
                                    </p:animMotion>
                                  </p:childTnLst>
                                </p:cTn>
                              </p:par>
                              <p:par>
                                <p:cTn id="29" presetID="53" presetClass="entr" presetSubtype="16" fill="hold" grpId="0" nodeType="withEffect">
                                  <p:stCondLst>
                                    <p:cond delay="250"/>
                                  </p:stCondLst>
                                  <p:childTnLst>
                                    <p:set>
                                      <p:cBhvr>
                                        <p:cTn id="30" dur="1" fill="hold">
                                          <p:stCondLst>
                                            <p:cond delay="0"/>
                                          </p:stCondLst>
                                        </p:cTn>
                                        <p:tgtEl>
                                          <p:spTgt spid="87"/>
                                        </p:tgtEl>
                                        <p:attrNameLst>
                                          <p:attrName>style.visibility</p:attrName>
                                        </p:attrNameLst>
                                      </p:cBhvr>
                                      <p:to>
                                        <p:strVal val="visible"/>
                                      </p:to>
                                    </p:set>
                                    <p:anim calcmode="lin" valueType="num">
                                      <p:cBhvr>
                                        <p:cTn id="31" dur="1750" fill="hold"/>
                                        <p:tgtEl>
                                          <p:spTgt spid="87"/>
                                        </p:tgtEl>
                                        <p:attrNameLst>
                                          <p:attrName>ppt_w</p:attrName>
                                        </p:attrNameLst>
                                      </p:cBhvr>
                                      <p:tavLst>
                                        <p:tav tm="0">
                                          <p:val>
                                            <p:fltVal val="0"/>
                                          </p:val>
                                        </p:tav>
                                        <p:tav tm="100000">
                                          <p:val>
                                            <p:strVal val="#ppt_w"/>
                                          </p:val>
                                        </p:tav>
                                      </p:tavLst>
                                    </p:anim>
                                    <p:anim calcmode="lin" valueType="num">
                                      <p:cBhvr>
                                        <p:cTn id="32" dur="1750" fill="hold"/>
                                        <p:tgtEl>
                                          <p:spTgt spid="87"/>
                                        </p:tgtEl>
                                        <p:attrNameLst>
                                          <p:attrName>ppt_h</p:attrName>
                                        </p:attrNameLst>
                                      </p:cBhvr>
                                      <p:tavLst>
                                        <p:tav tm="0">
                                          <p:val>
                                            <p:fltVal val="0"/>
                                          </p:val>
                                        </p:tav>
                                        <p:tav tm="100000">
                                          <p:val>
                                            <p:strVal val="#ppt_h"/>
                                          </p:val>
                                        </p:tav>
                                      </p:tavLst>
                                    </p:anim>
                                    <p:animEffect transition="in" filter="fade">
                                      <p:cBhvr>
                                        <p:cTn id="33" dur="1750"/>
                                        <p:tgtEl>
                                          <p:spTgt spid="87"/>
                                        </p:tgtEl>
                                      </p:cBhvr>
                                    </p:animEffect>
                                  </p:childTnLst>
                                </p:cTn>
                              </p:par>
                              <p:par>
                                <p:cTn id="34" presetID="53" presetClass="entr" presetSubtype="16" fill="hold" grpId="0" nodeType="withEffect">
                                  <p:stCondLst>
                                    <p:cond delay="500"/>
                                  </p:stCondLst>
                                  <p:childTnLst>
                                    <p:set>
                                      <p:cBhvr>
                                        <p:cTn id="35" dur="1" fill="hold">
                                          <p:stCondLst>
                                            <p:cond delay="0"/>
                                          </p:stCondLst>
                                        </p:cTn>
                                        <p:tgtEl>
                                          <p:spTgt spid="88"/>
                                        </p:tgtEl>
                                        <p:attrNameLst>
                                          <p:attrName>style.visibility</p:attrName>
                                        </p:attrNameLst>
                                      </p:cBhvr>
                                      <p:to>
                                        <p:strVal val="visible"/>
                                      </p:to>
                                    </p:set>
                                    <p:anim calcmode="lin" valueType="num">
                                      <p:cBhvr>
                                        <p:cTn id="36" dur="1750" fill="hold"/>
                                        <p:tgtEl>
                                          <p:spTgt spid="88"/>
                                        </p:tgtEl>
                                        <p:attrNameLst>
                                          <p:attrName>ppt_w</p:attrName>
                                        </p:attrNameLst>
                                      </p:cBhvr>
                                      <p:tavLst>
                                        <p:tav tm="0">
                                          <p:val>
                                            <p:fltVal val="0"/>
                                          </p:val>
                                        </p:tav>
                                        <p:tav tm="100000">
                                          <p:val>
                                            <p:strVal val="#ppt_w"/>
                                          </p:val>
                                        </p:tav>
                                      </p:tavLst>
                                    </p:anim>
                                    <p:anim calcmode="lin" valueType="num">
                                      <p:cBhvr>
                                        <p:cTn id="37" dur="1750" fill="hold"/>
                                        <p:tgtEl>
                                          <p:spTgt spid="88"/>
                                        </p:tgtEl>
                                        <p:attrNameLst>
                                          <p:attrName>ppt_h</p:attrName>
                                        </p:attrNameLst>
                                      </p:cBhvr>
                                      <p:tavLst>
                                        <p:tav tm="0">
                                          <p:val>
                                            <p:fltVal val="0"/>
                                          </p:val>
                                        </p:tav>
                                        <p:tav tm="100000">
                                          <p:val>
                                            <p:strVal val="#ppt_h"/>
                                          </p:val>
                                        </p:tav>
                                      </p:tavLst>
                                    </p:anim>
                                    <p:animEffect transition="in" filter="fade">
                                      <p:cBhvr>
                                        <p:cTn id="38" dur="1750"/>
                                        <p:tgtEl>
                                          <p:spTgt spid="88"/>
                                        </p:tgtEl>
                                      </p:cBhvr>
                                    </p:animEffect>
                                  </p:childTnLst>
                                </p:cTn>
                              </p:par>
                              <p:par>
                                <p:cTn id="39" presetID="53" presetClass="entr" presetSubtype="16" fill="hold" grpId="0" nodeType="withEffect">
                                  <p:stCondLst>
                                    <p:cond delay="750"/>
                                  </p:stCondLst>
                                  <p:childTnLst>
                                    <p:set>
                                      <p:cBhvr>
                                        <p:cTn id="40" dur="1" fill="hold">
                                          <p:stCondLst>
                                            <p:cond delay="0"/>
                                          </p:stCondLst>
                                        </p:cTn>
                                        <p:tgtEl>
                                          <p:spTgt spid="90"/>
                                        </p:tgtEl>
                                        <p:attrNameLst>
                                          <p:attrName>style.visibility</p:attrName>
                                        </p:attrNameLst>
                                      </p:cBhvr>
                                      <p:to>
                                        <p:strVal val="visible"/>
                                      </p:to>
                                    </p:set>
                                    <p:anim calcmode="lin" valueType="num">
                                      <p:cBhvr>
                                        <p:cTn id="41" dur="1750" fill="hold"/>
                                        <p:tgtEl>
                                          <p:spTgt spid="90"/>
                                        </p:tgtEl>
                                        <p:attrNameLst>
                                          <p:attrName>ppt_w</p:attrName>
                                        </p:attrNameLst>
                                      </p:cBhvr>
                                      <p:tavLst>
                                        <p:tav tm="0">
                                          <p:val>
                                            <p:fltVal val="0"/>
                                          </p:val>
                                        </p:tav>
                                        <p:tav tm="100000">
                                          <p:val>
                                            <p:strVal val="#ppt_w"/>
                                          </p:val>
                                        </p:tav>
                                      </p:tavLst>
                                    </p:anim>
                                    <p:anim calcmode="lin" valueType="num">
                                      <p:cBhvr>
                                        <p:cTn id="42" dur="1750" fill="hold"/>
                                        <p:tgtEl>
                                          <p:spTgt spid="90"/>
                                        </p:tgtEl>
                                        <p:attrNameLst>
                                          <p:attrName>ppt_h</p:attrName>
                                        </p:attrNameLst>
                                      </p:cBhvr>
                                      <p:tavLst>
                                        <p:tav tm="0">
                                          <p:val>
                                            <p:fltVal val="0"/>
                                          </p:val>
                                        </p:tav>
                                        <p:tav tm="100000">
                                          <p:val>
                                            <p:strVal val="#ppt_h"/>
                                          </p:val>
                                        </p:tav>
                                      </p:tavLst>
                                    </p:anim>
                                    <p:animEffect transition="in" filter="fade">
                                      <p:cBhvr>
                                        <p:cTn id="43" dur="1750"/>
                                        <p:tgtEl>
                                          <p:spTgt spid="90"/>
                                        </p:tgtEl>
                                      </p:cBhvr>
                                    </p:animEffect>
                                  </p:childTnLst>
                                </p:cTn>
                              </p:par>
                              <p:par>
                                <p:cTn id="44" presetID="53" presetClass="entr" presetSubtype="16" fill="hold" grpId="0" nodeType="withEffect">
                                  <p:stCondLst>
                                    <p:cond delay="1000"/>
                                  </p:stCondLst>
                                  <p:childTnLst>
                                    <p:set>
                                      <p:cBhvr>
                                        <p:cTn id="45" dur="1" fill="hold">
                                          <p:stCondLst>
                                            <p:cond delay="0"/>
                                          </p:stCondLst>
                                        </p:cTn>
                                        <p:tgtEl>
                                          <p:spTgt spid="89"/>
                                        </p:tgtEl>
                                        <p:attrNameLst>
                                          <p:attrName>style.visibility</p:attrName>
                                        </p:attrNameLst>
                                      </p:cBhvr>
                                      <p:to>
                                        <p:strVal val="visible"/>
                                      </p:to>
                                    </p:set>
                                    <p:anim calcmode="lin" valueType="num">
                                      <p:cBhvr>
                                        <p:cTn id="46" dur="1750" fill="hold"/>
                                        <p:tgtEl>
                                          <p:spTgt spid="89"/>
                                        </p:tgtEl>
                                        <p:attrNameLst>
                                          <p:attrName>ppt_w</p:attrName>
                                        </p:attrNameLst>
                                      </p:cBhvr>
                                      <p:tavLst>
                                        <p:tav tm="0">
                                          <p:val>
                                            <p:fltVal val="0"/>
                                          </p:val>
                                        </p:tav>
                                        <p:tav tm="100000">
                                          <p:val>
                                            <p:strVal val="#ppt_w"/>
                                          </p:val>
                                        </p:tav>
                                      </p:tavLst>
                                    </p:anim>
                                    <p:anim calcmode="lin" valueType="num">
                                      <p:cBhvr>
                                        <p:cTn id="47" dur="1750" fill="hold"/>
                                        <p:tgtEl>
                                          <p:spTgt spid="89"/>
                                        </p:tgtEl>
                                        <p:attrNameLst>
                                          <p:attrName>ppt_h</p:attrName>
                                        </p:attrNameLst>
                                      </p:cBhvr>
                                      <p:tavLst>
                                        <p:tav tm="0">
                                          <p:val>
                                            <p:fltVal val="0"/>
                                          </p:val>
                                        </p:tav>
                                        <p:tav tm="100000">
                                          <p:val>
                                            <p:strVal val="#ppt_h"/>
                                          </p:val>
                                        </p:tav>
                                      </p:tavLst>
                                    </p:anim>
                                    <p:animEffect transition="in" filter="fade">
                                      <p:cBhvr>
                                        <p:cTn id="48" dur="175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8" grpId="0" animBg="1"/>
      <p:bldP spid="89" grpId="0" animBg="1"/>
      <p:bldP spid="90" grpId="0" animBg="1"/>
      <p:bldP spid="95" grpId="0"/>
      <p:bldP spid="95" grpId="1"/>
      <p:bldP spid="95" grpId="2"/>
      <p:bldP spid="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直接连接符 31"/>
          <p:cNvCxnSpPr/>
          <p:nvPr/>
        </p:nvCxnSpPr>
        <p:spPr>
          <a:xfrm>
            <a:off x="-41275" y="3441700"/>
            <a:ext cx="1228327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41275" y="3429000"/>
            <a:ext cx="12283270" cy="3429000"/>
            <a:chOff x="-41275" y="3429000"/>
            <a:chExt cx="12283270" cy="3429000"/>
          </a:xfrm>
        </p:grpSpPr>
        <p:cxnSp>
          <p:nvCxnSpPr>
            <p:cNvPr id="33" name="直接连接符 32"/>
            <p:cNvCxnSpPr/>
            <p:nvPr/>
          </p:nvCxnSpPr>
          <p:spPr>
            <a:xfrm flipV="1">
              <a:off x="-41275" y="3429000"/>
              <a:ext cx="12283270" cy="342900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rot="20664372">
              <a:off x="2002543" y="5631230"/>
              <a:ext cx="2320983" cy="922020"/>
            </a:xfrm>
            <a:prstGeom prst="rect">
              <a:avLst/>
            </a:prstGeom>
            <a:noFill/>
          </p:spPr>
          <p:txBody>
            <a:bodyPr wrap="square" rtlCol="0">
              <a:spAutoFit/>
            </a:bodyPr>
            <a:lstStyle/>
            <a:p>
              <a:pPr algn="just">
                <a:lnSpc>
                  <a:spcPct val="150000"/>
                </a:lnSpc>
              </a:pPr>
              <a:r>
                <a:rPr lang="zh-CN" altLang="en-US" sz="1200" dirty="0" smtClean="0">
                  <a:latin typeface="微软雅黑" panose="020B0503020204020204" pitchFamily="34" charset="-122"/>
                  <a:ea typeface="微软雅黑" panose="020B0503020204020204" pitchFamily="34" charset="-122"/>
                </a:rPr>
                <a:t>点击输入文本内容</a:t>
              </a:r>
              <a:endParaRPr lang="zh-CN" altLang="en-US" sz="1200" dirty="0" smtClean="0">
                <a:latin typeface="微软雅黑" panose="020B0503020204020204" pitchFamily="34" charset="-122"/>
                <a:ea typeface="微软雅黑" panose="020B0503020204020204" pitchFamily="34" charset="-122"/>
              </a:endParaRPr>
            </a:p>
            <a:p>
              <a:pPr algn="just">
                <a:lnSpc>
                  <a:spcPct val="150000"/>
                </a:lnSpc>
              </a:pPr>
              <a:r>
                <a:rPr lang="zh-CN" altLang="en-US" sz="1200" dirty="0" smtClean="0">
                  <a:latin typeface="微软雅黑" panose="020B0503020204020204" pitchFamily="34" charset="-122"/>
                  <a:ea typeface="微软雅黑" panose="020B0503020204020204" pitchFamily="34" charset="-122"/>
                </a:rPr>
                <a:t>点击输入文本内容点击输入文本内容点击输入文本内容</a:t>
              </a:r>
              <a:endParaRPr lang="zh-CN" altLang="en-US" sz="1200" dirty="0" smtClean="0">
                <a:latin typeface="微软雅黑" panose="020B0503020204020204" pitchFamily="34" charset="-122"/>
                <a:ea typeface="微软雅黑" panose="020B0503020204020204" pitchFamily="34" charset="-122"/>
              </a:endParaRPr>
            </a:p>
          </p:txBody>
        </p:sp>
        <p:sp>
          <p:nvSpPr>
            <p:cNvPr id="40" name="文本框 39"/>
            <p:cNvSpPr txBox="1"/>
            <p:nvPr/>
          </p:nvSpPr>
          <p:spPr>
            <a:xfrm rot="20664372">
              <a:off x="4434354" y="4943444"/>
              <a:ext cx="2320983" cy="852805"/>
            </a:xfrm>
            <a:prstGeom prst="rect">
              <a:avLst/>
            </a:prstGeom>
            <a:noFill/>
          </p:spPr>
          <p:txBody>
            <a:bodyPr wrap="square" rtlCol="0">
              <a:spAutoFit/>
            </a:bodyPr>
            <a:lstStyle/>
            <a:p>
              <a:pPr algn="just">
                <a:lnSpc>
                  <a:spcPct val="150000"/>
                </a:lnSpc>
              </a:pPr>
              <a:r>
                <a:rPr lang="zh-CN" altLang="en-US" sz="1200" dirty="0" smtClean="0">
                  <a:latin typeface="微软雅黑" panose="020B0503020204020204" pitchFamily="34" charset="-122"/>
                  <a:ea typeface="微软雅黑" panose="020B0503020204020204" pitchFamily="34" charset="-122"/>
                </a:rPr>
                <a:t>点击输入文本内容</a:t>
              </a:r>
              <a:endParaRPr lang="zh-CN" altLang="en-US" sz="1200" dirty="0" smtClean="0">
                <a:latin typeface="微软雅黑" panose="020B0503020204020204" pitchFamily="34" charset="-122"/>
                <a:ea typeface="微软雅黑" panose="020B0503020204020204" pitchFamily="34" charset="-122"/>
              </a:endParaRPr>
            </a:p>
            <a:p>
              <a:pPr algn="just">
                <a:lnSpc>
                  <a:spcPct val="150000"/>
                </a:lnSpc>
              </a:pPr>
              <a:r>
                <a:rPr sz="1050" smtClean="0">
                  <a:latin typeface="微软雅黑" panose="020B0503020204020204" pitchFamily="34" charset="-122"/>
                  <a:ea typeface="微软雅黑" panose="020B0503020204020204" pitchFamily="34" charset="-122"/>
                </a:rPr>
                <a:t>点击输入文本内容点击输入文本内容点击输入文本内容</a:t>
              </a:r>
              <a:endParaRPr sz="1050" smtClean="0">
                <a:latin typeface="微软雅黑" panose="020B0503020204020204" pitchFamily="34" charset="-122"/>
                <a:ea typeface="微软雅黑" panose="020B0503020204020204" pitchFamily="34" charset="-122"/>
              </a:endParaRPr>
            </a:p>
          </p:txBody>
        </p:sp>
      </p:grpSp>
      <p:cxnSp>
        <p:nvCxnSpPr>
          <p:cNvPr id="36" name="直接连接符 35"/>
          <p:cNvCxnSpPr/>
          <p:nvPr/>
        </p:nvCxnSpPr>
        <p:spPr>
          <a:xfrm flipV="1">
            <a:off x="7632921" y="3429000"/>
            <a:ext cx="4609074" cy="342900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rot="19364193">
            <a:off x="8596617" y="4976163"/>
            <a:ext cx="2320983" cy="852805"/>
          </a:xfrm>
          <a:prstGeom prst="rect">
            <a:avLst/>
          </a:prstGeom>
          <a:noFill/>
        </p:spPr>
        <p:txBody>
          <a:bodyPr wrap="square" rtlCol="0">
            <a:spAutoFit/>
          </a:bodyPr>
          <a:lstStyle/>
          <a:p>
            <a:pPr algn="just">
              <a:lnSpc>
                <a:spcPct val="150000"/>
              </a:lnSpc>
            </a:pPr>
            <a:r>
              <a:rPr lang="zh-CN" altLang="en-US" sz="1200" dirty="0" smtClean="0">
                <a:latin typeface="微软雅黑" panose="020B0503020204020204" pitchFamily="34" charset="-122"/>
                <a:ea typeface="微软雅黑" panose="020B0503020204020204" pitchFamily="34" charset="-122"/>
              </a:rPr>
              <a:t>点击输入文本内容</a:t>
            </a:r>
            <a:endParaRPr lang="zh-CN" altLang="en-US" sz="1200" dirty="0" smtClean="0">
              <a:latin typeface="微软雅黑" panose="020B0503020204020204" pitchFamily="34" charset="-122"/>
              <a:ea typeface="微软雅黑" panose="020B0503020204020204" pitchFamily="34" charset="-122"/>
            </a:endParaRPr>
          </a:p>
          <a:p>
            <a:pPr algn="just">
              <a:lnSpc>
                <a:spcPct val="150000"/>
              </a:lnSpc>
            </a:pPr>
            <a:r>
              <a:rPr sz="1050" smtClean="0">
                <a:latin typeface="微软雅黑" panose="020B0503020204020204" pitchFamily="34" charset="-122"/>
                <a:ea typeface="微软雅黑" panose="020B0503020204020204" pitchFamily="34" charset="-122"/>
              </a:rPr>
              <a:t>点击输入文本内容点击输入文本内容点击输入文本内容</a:t>
            </a:r>
            <a:endParaRPr sz="1050" smtClean="0">
              <a:latin typeface="微软雅黑" panose="020B0503020204020204" pitchFamily="34" charset="-122"/>
              <a:ea typeface="微软雅黑" panose="020B0503020204020204" pitchFamily="34" charset="-122"/>
            </a:endParaRPr>
          </a:p>
        </p:txBody>
      </p:sp>
      <p:sp>
        <p:nvSpPr>
          <p:cNvPr id="12" name="任意多边形 11"/>
          <p:cNvSpPr/>
          <p:nvPr/>
        </p:nvSpPr>
        <p:spPr>
          <a:xfrm rot="5400000">
            <a:off x="2232597" y="2770790"/>
            <a:ext cx="1222981" cy="1346771"/>
          </a:xfrm>
          <a:custGeom>
            <a:avLst/>
            <a:gdLst>
              <a:gd name="connsiteX0" fmla="*/ 0 w 1247369"/>
              <a:gd name="connsiteY0" fmla="*/ 749943 h 1373627"/>
              <a:gd name="connsiteX1" fmla="*/ 497991 w 1247369"/>
              <a:gd name="connsiteY1" fmla="*/ 138930 h 1373627"/>
              <a:gd name="connsiteX2" fmla="*/ 532396 w 1247369"/>
              <a:gd name="connsiteY2" fmla="*/ 135461 h 1373627"/>
              <a:gd name="connsiteX3" fmla="*/ 623684 w 1247369"/>
              <a:gd name="connsiteY3" fmla="*/ 0 h 1373627"/>
              <a:gd name="connsiteX4" fmla="*/ 714972 w 1247369"/>
              <a:gd name="connsiteY4" fmla="*/ 135461 h 1373627"/>
              <a:gd name="connsiteX5" fmla="*/ 749379 w 1247369"/>
              <a:gd name="connsiteY5" fmla="*/ 138930 h 1373627"/>
              <a:gd name="connsiteX6" fmla="*/ 1247369 w 1247369"/>
              <a:gd name="connsiteY6" fmla="*/ 749943 h 1373627"/>
              <a:gd name="connsiteX7" fmla="*/ 623685 w 1247369"/>
              <a:gd name="connsiteY7" fmla="*/ 1373627 h 1373627"/>
              <a:gd name="connsiteX8" fmla="*/ 0 w 1247369"/>
              <a:gd name="connsiteY8" fmla="*/ 749943 h 137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7369" h="1373627">
                <a:moveTo>
                  <a:pt x="0" y="749943"/>
                </a:moveTo>
                <a:cubicBezTo>
                  <a:pt x="0" y="448548"/>
                  <a:pt x="213788" y="197086"/>
                  <a:pt x="497991" y="138930"/>
                </a:cubicBezTo>
                <a:lnTo>
                  <a:pt x="532396" y="135461"/>
                </a:lnTo>
                <a:lnTo>
                  <a:pt x="623684" y="0"/>
                </a:lnTo>
                <a:lnTo>
                  <a:pt x="714972" y="135461"/>
                </a:lnTo>
                <a:lnTo>
                  <a:pt x="749379" y="138930"/>
                </a:lnTo>
                <a:cubicBezTo>
                  <a:pt x="1033581" y="197086"/>
                  <a:pt x="1247369" y="448548"/>
                  <a:pt x="1247369" y="749943"/>
                </a:cubicBezTo>
                <a:cubicBezTo>
                  <a:pt x="1247369" y="1094394"/>
                  <a:pt x="968136" y="1373627"/>
                  <a:pt x="623685" y="1373627"/>
                </a:cubicBezTo>
                <a:cubicBezTo>
                  <a:pt x="279233" y="1373627"/>
                  <a:pt x="0" y="1094394"/>
                  <a:pt x="0" y="749943"/>
                </a:cubicBezTo>
                <a:close/>
              </a:path>
            </a:pathLst>
          </a:cu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13" name="任意多边形 12"/>
          <p:cNvSpPr/>
          <p:nvPr/>
        </p:nvSpPr>
        <p:spPr>
          <a:xfrm rot="5400000">
            <a:off x="1535288" y="2002900"/>
            <a:ext cx="2617599" cy="2882552"/>
          </a:xfrm>
          <a:custGeom>
            <a:avLst/>
            <a:gdLst>
              <a:gd name="connsiteX0" fmla="*/ 0 w 1247369"/>
              <a:gd name="connsiteY0" fmla="*/ 749943 h 1373627"/>
              <a:gd name="connsiteX1" fmla="*/ 497991 w 1247369"/>
              <a:gd name="connsiteY1" fmla="*/ 138930 h 1373627"/>
              <a:gd name="connsiteX2" fmla="*/ 532396 w 1247369"/>
              <a:gd name="connsiteY2" fmla="*/ 135461 h 1373627"/>
              <a:gd name="connsiteX3" fmla="*/ 623684 w 1247369"/>
              <a:gd name="connsiteY3" fmla="*/ 0 h 1373627"/>
              <a:gd name="connsiteX4" fmla="*/ 714972 w 1247369"/>
              <a:gd name="connsiteY4" fmla="*/ 135461 h 1373627"/>
              <a:gd name="connsiteX5" fmla="*/ 749379 w 1247369"/>
              <a:gd name="connsiteY5" fmla="*/ 138930 h 1373627"/>
              <a:gd name="connsiteX6" fmla="*/ 1247369 w 1247369"/>
              <a:gd name="connsiteY6" fmla="*/ 749943 h 1373627"/>
              <a:gd name="connsiteX7" fmla="*/ 623685 w 1247369"/>
              <a:gd name="connsiteY7" fmla="*/ 1373627 h 1373627"/>
              <a:gd name="connsiteX8" fmla="*/ 0 w 1247369"/>
              <a:gd name="connsiteY8" fmla="*/ 749943 h 137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7369" h="1373627">
                <a:moveTo>
                  <a:pt x="0" y="749943"/>
                </a:moveTo>
                <a:cubicBezTo>
                  <a:pt x="0" y="448548"/>
                  <a:pt x="213788" y="197086"/>
                  <a:pt x="497991" y="138930"/>
                </a:cubicBezTo>
                <a:lnTo>
                  <a:pt x="532396" y="135461"/>
                </a:lnTo>
                <a:lnTo>
                  <a:pt x="623684" y="0"/>
                </a:lnTo>
                <a:lnTo>
                  <a:pt x="714972" y="135461"/>
                </a:lnTo>
                <a:lnTo>
                  <a:pt x="749379" y="138930"/>
                </a:lnTo>
                <a:cubicBezTo>
                  <a:pt x="1033581" y="197086"/>
                  <a:pt x="1247369" y="448548"/>
                  <a:pt x="1247369" y="749943"/>
                </a:cubicBezTo>
                <a:cubicBezTo>
                  <a:pt x="1247369" y="1094394"/>
                  <a:pt x="968136" y="1373627"/>
                  <a:pt x="623685" y="1373627"/>
                </a:cubicBezTo>
                <a:cubicBezTo>
                  <a:pt x="279233" y="1373627"/>
                  <a:pt x="0" y="1094394"/>
                  <a:pt x="0" y="749943"/>
                </a:cubicBez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18" name="任意多边形 17"/>
          <p:cNvSpPr/>
          <p:nvPr/>
        </p:nvSpPr>
        <p:spPr>
          <a:xfrm rot="5400000">
            <a:off x="4400539" y="2770790"/>
            <a:ext cx="1222981" cy="1346771"/>
          </a:xfrm>
          <a:custGeom>
            <a:avLst/>
            <a:gdLst>
              <a:gd name="connsiteX0" fmla="*/ 0 w 1247369"/>
              <a:gd name="connsiteY0" fmla="*/ 749943 h 1373627"/>
              <a:gd name="connsiteX1" fmla="*/ 497991 w 1247369"/>
              <a:gd name="connsiteY1" fmla="*/ 138930 h 1373627"/>
              <a:gd name="connsiteX2" fmla="*/ 532396 w 1247369"/>
              <a:gd name="connsiteY2" fmla="*/ 135461 h 1373627"/>
              <a:gd name="connsiteX3" fmla="*/ 623684 w 1247369"/>
              <a:gd name="connsiteY3" fmla="*/ 0 h 1373627"/>
              <a:gd name="connsiteX4" fmla="*/ 714972 w 1247369"/>
              <a:gd name="connsiteY4" fmla="*/ 135461 h 1373627"/>
              <a:gd name="connsiteX5" fmla="*/ 749379 w 1247369"/>
              <a:gd name="connsiteY5" fmla="*/ 138930 h 1373627"/>
              <a:gd name="connsiteX6" fmla="*/ 1247369 w 1247369"/>
              <a:gd name="connsiteY6" fmla="*/ 749943 h 1373627"/>
              <a:gd name="connsiteX7" fmla="*/ 623685 w 1247369"/>
              <a:gd name="connsiteY7" fmla="*/ 1373627 h 1373627"/>
              <a:gd name="connsiteX8" fmla="*/ 0 w 1247369"/>
              <a:gd name="connsiteY8" fmla="*/ 749943 h 137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7369" h="1373627">
                <a:moveTo>
                  <a:pt x="0" y="749943"/>
                </a:moveTo>
                <a:cubicBezTo>
                  <a:pt x="0" y="448548"/>
                  <a:pt x="213788" y="197086"/>
                  <a:pt x="497991" y="138930"/>
                </a:cubicBezTo>
                <a:lnTo>
                  <a:pt x="532396" y="135461"/>
                </a:lnTo>
                <a:lnTo>
                  <a:pt x="623684" y="0"/>
                </a:lnTo>
                <a:lnTo>
                  <a:pt x="714972" y="135461"/>
                </a:lnTo>
                <a:lnTo>
                  <a:pt x="749379" y="138930"/>
                </a:lnTo>
                <a:cubicBezTo>
                  <a:pt x="1033581" y="197086"/>
                  <a:pt x="1247369" y="448548"/>
                  <a:pt x="1247369" y="749943"/>
                </a:cubicBezTo>
                <a:cubicBezTo>
                  <a:pt x="1247369" y="1094394"/>
                  <a:pt x="968136" y="1373627"/>
                  <a:pt x="623685" y="1373627"/>
                </a:cubicBezTo>
                <a:cubicBezTo>
                  <a:pt x="279233" y="1373627"/>
                  <a:pt x="0" y="1094394"/>
                  <a:pt x="0" y="749943"/>
                </a:cubicBezTo>
                <a:close/>
              </a:path>
            </a:pathLst>
          </a:cu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20" name="任意多边形 19"/>
          <p:cNvSpPr/>
          <p:nvPr/>
        </p:nvSpPr>
        <p:spPr>
          <a:xfrm rot="5400000">
            <a:off x="3703230" y="2002900"/>
            <a:ext cx="2617599" cy="2882552"/>
          </a:xfrm>
          <a:custGeom>
            <a:avLst/>
            <a:gdLst>
              <a:gd name="connsiteX0" fmla="*/ 0 w 1247369"/>
              <a:gd name="connsiteY0" fmla="*/ 749943 h 1373627"/>
              <a:gd name="connsiteX1" fmla="*/ 497991 w 1247369"/>
              <a:gd name="connsiteY1" fmla="*/ 138930 h 1373627"/>
              <a:gd name="connsiteX2" fmla="*/ 532396 w 1247369"/>
              <a:gd name="connsiteY2" fmla="*/ 135461 h 1373627"/>
              <a:gd name="connsiteX3" fmla="*/ 623684 w 1247369"/>
              <a:gd name="connsiteY3" fmla="*/ 0 h 1373627"/>
              <a:gd name="connsiteX4" fmla="*/ 714972 w 1247369"/>
              <a:gd name="connsiteY4" fmla="*/ 135461 h 1373627"/>
              <a:gd name="connsiteX5" fmla="*/ 749379 w 1247369"/>
              <a:gd name="connsiteY5" fmla="*/ 138930 h 1373627"/>
              <a:gd name="connsiteX6" fmla="*/ 1247369 w 1247369"/>
              <a:gd name="connsiteY6" fmla="*/ 749943 h 1373627"/>
              <a:gd name="connsiteX7" fmla="*/ 623685 w 1247369"/>
              <a:gd name="connsiteY7" fmla="*/ 1373627 h 1373627"/>
              <a:gd name="connsiteX8" fmla="*/ 0 w 1247369"/>
              <a:gd name="connsiteY8" fmla="*/ 749943 h 137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7369" h="1373627">
                <a:moveTo>
                  <a:pt x="0" y="749943"/>
                </a:moveTo>
                <a:cubicBezTo>
                  <a:pt x="0" y="448548"/>
                  <a:pt x="213788" y="197086"/>
                  <a:pt x="497991" y="138930"/>
                </a:cubicBezTo>
                <a:lnTo>
                  <a:pt x="532396" y="135461"/>
                </a:lnTo>
                <a:lnTo>
                  <a:pt x="623684" y="0"/>
                </a:lnTo>
                <a:lnTo>
                  <a:pt x="714972" y="135461"/>
                </a:lnTo>
                <a:lnTo>
                  <a:pt x="749379" y="138930"/>
                </a:lnTo>
                <a:cubicBezTo>
                  <a:pt x="1033581" y="197086"/>
                  <a:pt x="1247369" y="448548"/>
                  <a:pt x="1247369" y="749943"/>
                </a:cubicBezTo>
                <a:cubicBezTo>
                  <a:pt x="1247369" y="1094394"/>
                  <a:pt x="968136" y="1373627"/>
                  <a:pt x="623685" y="1373627"/>
                </a:cubicBezTo>
                <a:cubicBezTo>
                  <a:pt x="279233" y="1373627"/>
                  <a:pt x="0" y="1094394"/>
                  <a:pt x="0" y="749943"/>
                </a:cubicBez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23" name="任意多边形 22"/>
          <p:cNvSpPr/>
          <p:nvPr/>
        </p:nvSpPr>
        <p:spPr>
          <a:xfrm rot="5400000">
            <a:off x="6568481" y="2770790"/>
            <a:ext cx="1222981" cy="1346771"/>
          </a:xfrm>
          <a:custGeom>
            <a:avLst/>
            <a:gdLst>
              <a:gd name="connsiteX0" fmla="*/ 0 w 1247369"/>
              <a:gd name="connsiteY0" fmla="*/ 749943 h 1373627"/>
              <a:gd name="connsiteX1" fmla="*/ 497991 w 1247369"/>
              <a:gd name="connsiteY1" fmla="*/ 138930 h 1373627"/>
              <a:gd name="connsiteX2" fmla="*/ 532396 w 1247369"/>
              <a:gd name="connsiteY2" fmla="*/ 135461 h 1373627"/>
              <a:gd name="connsiteX3" fmla="*/ 623684 w 1247369"/>
              <a:gd name="connsiteY3" fmla="*/ 0 h 1373627"/>
              <a:gd name="connsiteX4" fmla="*/ 714972 w 1247369"/>
              <a:gd name="connsiteY4" fmla="*/ 135461 h 1373627"/>
              <a:gd name="connsiteX5" fmla="*/ 749379 w 1247369"/>
              <a:gd name="connsiteY5" fmla="*/ 138930 h 1373627"/>
              <a:gd name="connsiteX6" fmla="*/ 1247369 w 1247369"/>
              <a:gd name="connsiteY6" fmla="*/ 749943 h 1373627"/>
              <a:gd name="connsiteX7" fmla="*/ 623685 w 1247369"/>
              <a:gd name="connsiteY7" fmla="*/ 1373627 h 1373627"/>
              <a:gd name="connsiteX8" fmla="*/ 0 w 1247369"/>
              <a:gd name="connsiteY8" fmla="*/ 749943 h 137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7369" h="1373627">
                <a:moveTo>
                  <a:pt x="0" y="749943"/>
                </a:moveTo>
                <a:cubicBezTo>
                  <a:pt x="0" y="448548"/>
                  <a:pt x="213788" y="197086"/>
                  <a:pt x="497991" y="138930"/>
                </a:cubicBezTo>
                <a:lnTo>
                  <a:pt x="532396" y="135461"/>
                </a:lnTo>
                <a:lnTo>
                  <a:pt x="623684" y="0"/>
                </a:lnTo>
                <a:lnTo>
                  <a:pt x="714972" y="135461"/>
                </a:lnTo>
                <a:lnTo>
                  <a:pt x="749379" y="138930"/>
                </a:lnTo>
                <a:cubicBezTo>
                  <a:pt x="1033581" y="197086"/>
                  <a:pt x="1247369" y="448548"/>
                  <a:pt x="1247369" y="749943"/>
                </a:cubicBezTo>
                <a:cubicBezTo>
                  <a:pt x="1247369" y="1094394"/>
                  <a:pt x="968136" y="1373627"/>
                  <a:pt x="623685" y="1373627"/>
                </a:cubicBezTo>
                <a:cubicBezTo>
                  <a:pt x="279233" y="1373627"/>
                  <a:pt x="0" y="1094394"/>
                  <a:pt x="0" y="749943"/>
                </a:cubicBezTo>
                <a:close/>
              </a:path>
            </a:pathLst>
          </a:cu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25" name="任意多边形 24"/>
          <p:cNvSpPr/>
          <p:nvPr/>
        </p:nvSpPr>
        <p:spPr>
          <a:xfrm rot="5400000">
            <a:off x="5871172" y="2002900"/>
            <a:ext cx="2617599" cy="2882552"/>
          </a:xfrm>
          <a:custGeom>
            <a:avLst/>
            <a:gdLst>
              <a:gd name="connsiteX0" fmla="*/ 0 w 1247369"/>
              <a:gd name="connsiteY0" fmla="*/ 749943 h 1373627"/>
              <a:gd name="connsiteX1" fmla="*/ 497991 w 1247369"/>
              <a:gd name="connsiteY1" fmla="*/ 138930 h 1373627"/>
              <a:gd name="connsiteX2" fmla="*/ 532396 w 1247369"/>
              <a:gd name="connsiteY2" fmla="*/ 135461 h 1373627"/>
              <a:gd name="connsiteX3" fmla="*/ 623684 w 1247369"/>
              <a:gd name="connsiteY3" fmla="*/ 0 h 1373627"/>
              <a:gd name="connsiteX4" fmla="*/ 714972 w 1247369"/>
              <a:gd name="connsiteY4" fmla="*/ 135461 h 1373627"/>
              <a:gd name="connsiteX5" fmla="*/ 749379 w 1247369"/>
              <a:gd name="connsiteY5" fmla="*/ 138930 h 1373627"/>
              <a:gd name="connsiteX6" fmla="*/ 1247369 w 1247369"/>
              <a:gd name="connsiteY6" fmla="*/ 749943 h 1373627"/>
              <a:gd name="connsiteX7" fmla="*/ 623685 w 1247369"/>
              <a:gd name="connsiteY7" fmla="*/ 1373627 h 1373627"/>
              <a:gd name="connsiteX8" fmla="*/ 0 w 1247369"/>
              <a:gd name="connsiteY8" fmla="*/ 749943 h 137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7369" h="1373627">
                <a:moveTo>
                  <a:pt x="0" y="749943"/>
                </a:moveTo>
                <a:cubicBezTo>
                  <a:pt x="0" y="448548"/>
                  <a:pt x="213788" y="197086"/>
                  <a:pt x="497991" y="138930"/>
                </a:cubicBezTo>
                <a:lnTo>
                  <a:pt x="532396" y="135461"/>
                </a:lnTo>
                <a:lnTo>
                  <a:pt x="623684" y="0"/>
                </a:lnTo>
                <a:lnTo>
                  <a:pt x="714972" y="135461"/>
                </a:lnTo>
                <a:lnTo>
                  <a:pt x="749379" y="138930"/>
                </a:lnTo>
                <a:cubicBezTo>
                  <a:pt x="1033581" y="197086"/>
                  <a:pt x="1247369" y="448548"/>
                  <a:pt x="1247369" y="749943"/>
                </a:cubicBezTo>
                <a:cubicBezTo>
                  <a:pt x="1247369" y="1094394"/>
                  <a:pt x="968136" y="1373627"/>
                  <a:pt x="623685" y="1373627"/>
                </a:cubicBezTo>
                <a:cubicBezTo>
                  <a:pt x="279233" y="1373627"/>
                  <a:pt x="0" y="1094394"/>
                  <a:pt x="0" y="749943"/>
                </a:cubicBez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27" name="任意多边形 26"/>
          <p:cNvSpPr/>
          <p:nvPr/>
        </p:nvSpPr>
        <p:spPr>
          <a:xfrm rot="5400000">
            <a:off x="8736422" y="2770790"/>
            <a:ext cx="1222981" cy="1346771"/>
          </a:xfrm>
          <a:custGeom>
            <a:avLst/>
            <a:gdLst>
              <a:gd name="connsiteX0" fmla="*/ 0 w 1247369"/>
              <a:gd name="connsiteY0" fmla="*/ 749943 h 1373627"/>
              <a:gd name="connsiteX1" fmla="*/ 497991 w 1247369"/>
              <a:gd name="connsiteY1" fmla="*/ 138930 h 1373627"/>
              <a:gd name="connsiteX2" fmla="*/ 532396 w 1247369"/>
              <a:gd name="connsiteY2" fmla="*/ 135461 h 1373627"/>
              <a:gd name="connsiteX3" fmla="*/ 623684 w 1247369"/>
              <a:gd name="connsiteY3" fmla="*/ 0 h 1373627"/>
              <a:gd name="connsiteX4" fmla="*/ 714972 w 1247369"/>
              <a:gd name="connsiteY4" fmla="*/ 135461 h 1373627"/>
              <a:gd name="connsiteX5" fmla="*/ 749379 w 1247369"/>
              <a:gd name="connsiteY5" fmla="*/ 138930 h 1373627"/>
              <a:gd name="connsiteX6" fmla="*/ 1247369 w 1247369"/>
              <a:gd name="connsiteY6" fmla="*/ 749943 h 1373627"/>
              <a:gd name="connsiteX7" fmla="*/ 623685 w 1247369"/>
              <a:gd name="connsiteY7" fmla="*/ 1373627 h 1373627"/>
              <a:gd name="connsiteX8" fmla="*/ 0 w 1247369"/>
              <a:gd name="connsiteY8" fmla="*/ 749943 h 137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7369" h="1373627">
                <a:moveTo>
                  <a:pt x="0" y="749943"/>
                </a:moveTo>
                <a:cubicBezTo>
                  <a:pt x="0" y="448548"/>
                  <a:pt x="213788" y="197086"/>
                  <a:pt x="497991" y="138930"/>
                </a:cubicBezTo>
                <a:lnTo>
                  <a:pt x="532396" y="135461"/>
                </a:lnTo>
                <a:lnTo>
                  <a:pt x="623684" y="0"/>
                </a:lnTo>
                <a:lnTo>
                  <a:pt x="714972" y="135461"/>
                </a:lnTo>
                <a:lnTo>
                  <a:pt x="749379" y="138930"/>
                </a:lnTo>
                <a:cubicBezTo>
                  <a:pt x="1033581" y="197086"/>
                  <a:pt x="1247369" y="448548"/>
                  <a:pt x="1247369" y="749943"/>
                </a:cubicBezTo>
                <a:cubicBezTo>
                  <a:pt x="1247369" y="1094394"/>
                  <a:pt x="968136" y="1373627"/>
                  <a:pt x="623685" y="1373627"/>
                </a:cubicBezTo>
                <a:cubicBezTo>
                  <a:pt x="279233" y="1373627"/>
                  <a:pt x="0" y="1094394"/>
                  <a:pt x="0" y="749943"/>
                </a:cubicBezTo>
                <a:close/>
              </a:path>
            </a:pathLst>
          </a:cu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29" name="任意多边形 28"/>
          <p:cNvSpPr/>
          <p:nvPr/>
        </p:nvSpPr>
        <p:spPr>
          <a:xfrm rot="5400000">
            <a:off x="8039113" y="2002900"/>
            <a:ext cx="2617599" cy="2882552"/>
          </a:xfrm>
          <a:custGeom>
            <a:avLst/>
            <a:gdLst>
              <a:gd name="connsiteX0" fmla="*/ 0 w 1247369"/>
              <a:gd name="connsiteY0" fmla="*/ 749943 h 1373627"/>
              <a:gd name="connsiteX1" fmla="*/ 497991 w 1247369"/>
              <a:gd name="connsiteY1" fmla="*/ 138930 h 1373627"/>
              <a:gd name="connsiteX2" fmla="*/ 532396 w 1247369"/>
              <a:gd name="connsiteY2" fmla="*/ 135461 h 1373627"/>
              <a:gd name="connsiteX3" fmla="*/ 623684 w 1247369"/>
              <a:gd name="connsiteY3" fmla="*/ 0 h 1373627"/>
              <a:gd name="connsiteX4" fmla="*/ 714972 w 1247369"/>
              <a:gd name="connsiteY4" fmla="*/ 135461 h 1373627"/>
              <a:gd name="connsiteX5" fmla="*/ 749379 w 1247369"/>
              <a:gd name="connsiteY5" fmla="*/ 138930 h 1373627"/>
              <a:gd name="connsiteX6" fmla="*/ 1247369 w 1247369"/>
              <a:gd name="connsiteY6" fmla="*/ 749943 h 1373627"/>
              <a:gd name="connsiteX7" fmla="*/ 623685 w 1247369"/>
              <a:gd name="connsiteY7" fmla="*/ 1373627 h 1373627"/>
              <a:gd name="connsiteX8" fmla="*/ 0 w 1247369"/>
              <a:gd name="connsiteY8" fmla="*/ 749943 h 137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7369" h="1373627">
                <a:moveTo>
                  <a:pt x="0" y="749943"/>
                </a:moveTo>
                <a:cubicBezTo>
                  <a:pt x="0" y="448548"/>
                  <a:pt x="213788" y="197086"/>
                  <a:pt x="497991" y="138930"/>
                </a:cubicBezTo>
                <a:lnTo>
                  <a:pt x="532396" y="135461"/>
                </a:lnTo>
                <a:lnTo>
                  <a:pt x="623684" y="0"/>
                </a:lnTo>
                <a:lnTo>
                  <a:pt x="714972" y="135461"/>
                </a:lnTo>
                <a:lnTo>
                  <a:pt x="749379" y="138930"/>
                </a:lnTo>
                <a:cubicBezTo>
                  <a:pt x="1033581" y="197086"/>
                  <a:pt x="1247369" y="448548"/>
                  <a:pt x="1247369" y="749943"/>
                </a:cubicBezTo>
                <a:cubicBezTo>
                  <a:pt x="1247369" y="1094394"/>
                  <a:pt x="968136" y="1373627"/>
                  <a:pt x="623685" y="1373627"/>
                </a:cubicBezTo>
                <a:cubicBezTo>
                  <a:pt x="279233" y="1373627"/>
                  <a:pt x="0" y="1094394"/>
                  <a:pt x="0" y="749943"/>
                </a:cubicBez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grpSp>
        <p:nvGrpSpPr>
          <p:cNvPr id="2" name="组合 1"/>
          <p:cNvGrpSpPr/>
          <p:nvPr/>
        </p:nvGrpSpPr>
        <p:grpSpPr>
          <a:xfrm>
            <a:off x="2269772" y="2930543"/>
            <a:ext cx="1027265" cy="1027265"/>
            <a:chOff x="2269772" y="2930543"/>
            <a:chExt cx="1027265" cy="1027265"/>
          </a:xfrm>
        </p:grpSpPr>
        <p:sp>
          <p:nvSpPr>
            <p:cNvPr id="6" name="椭圆 5"/>
            <p:cNvSpPr/>
            <p:nvPr/>
          </p:nvSpPr>
          <p:spPr>
            <a:xfrm>
              <a:off x="2269772" y="2930543"/>
              <a:ext cx="1027265" cy="102726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pic>
          <p:nvPicPr>
            <p:cNvPr id="45" name="图片 4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0800000" flipV="1">
              <a:off x="2522294" y="3173082"/>
              <a:ext cx="505638" cy="505824"/>
            </a:xfrm>
            <a:prstGeom prst="rect">
              <a:avLst/>
            </a:prstGeom>
          </p:spPr>
        </p:pic>
      </p:grpSp>
      <p:grpSp>
        <p:nvGrpSpPr>
          <p:cNvPr id="3" name="组合 2"/>
          <p:cNvGrpSpPr/>
          <p:nvPr/>
        </p:nvGrpSpPr>
        <p:grpSpPr>
          <a:xfrm>
            <a:off x="4437714" y="2930543"/>
            <a:ext cx="1027265" cy="1027265"/>
            <a:chOff x="4437714" y="2930543"/>
            <a:chExt cx="1027265" cy="1027265"/>
          </a:xfrm>
        </p:grpSpPr>
        <p:sp>
          <p:nvSpPr>
            <p:cNvPr id="19" name="椭圆 18"/>
            <p:cNvSpPr/>
            <p:nvPr/>
          </p:nvSpPr>
          <p:spPr>
            <a:xfrm>
              <a:off x="4437714" y="2930543"/>
              <a:ext cx="1027265" cy="102726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pic>
          <p:nvPicPr>
            <p:cNvPr id="46" name="图片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V="1">
              <a:off x="4709362" y="3189126"/>
              <a:ext cx="492786" cy="492786"/>
            </a:xfrm>
            <a:prstGeom prst="rect">
              <a:avLst/>
            </a:prstGeom>
          </p:spPr>
        </p:pic>
      </p:grpSp>
      <p:grpSp>
        <p:nvGrpSpPr>
          <p:cNvPr id="7" name="组合 6"/>
          <p:cNvGrpSpPr/>
          <p:nvPr/>
        </p:nvGrpSpPr>
        <p:grpSpPr>
          <a:xfrm>
            <a:off x="8773597" y="2930543"/>
            <a:ext cx="1027265" cy="1027265"/>
            <a:chOff x="8773597" y="2930543"/>
            <a:chExt cx="1027265" cy="1027265"/>
          </a:xfrm>
        </p:grpSpPr>
        <p:sp>
          <p:nvSpPr>
            <p:cNvPr id="28" name="椭圆 27"/>
            <p:cNvSpPr/>
            <p:nvPr/>
          </p:nvSpPr>
          <p:spPr>
            <a:xfrm>
              <a:off x="8773597" y="2930543"/>
              <a:ext cx="1027265" cy="102726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pic>
          <p:nvPicPr>
            <p:cNvPr id="47" name="图片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V="1">
              <a:off x="9023482" y="3173082"/>
              <a:ext cx="511620" cy="505824"/>
            </a:xfrm>
            <a:prstGeom prst="rect">
              <a:avLst/>
            </a:prstGeom>
          </p:spPr>
        </p:pic>
      </p:grpSp>
      <p:grpSp>
        <p:nvGrpSpPr>
          <p:cNvPr id="4" name="组合 3"/>
          <p:cNvGrpSpPr/>
          <p:nvPr/>
        </p:nvGrpSpPr>
        <p:grpSpPr>
          <a:xfrm>
            <a:off x="6605656" y="2930543"/>
            <a:ext cx="1027265" cy="1027265"/>
            <a:chOff x="6605656" y="2930543"/>
            <a:chExt cx="1027265" cy="1027265"/>
          </a:xfrm>
        </p:grpSpPr>
        <p:sp>
          <p:nvSpPr>
            <p:cNvPr id="24" name="椭圆 23"/>
            <p:cNvSpPr/>
            <p:nvPr/>
          </p:nvSpPr>
          <p:spPr>
            <a:xfrm>
              <a:off x="6605656" y="2930543"/>
              <a:ext cx="1027265" cy="10272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pic>
          <p:nvPicPr>
            <p:cNvPr id="48" name="图片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6865030" y="3173081"/>
              <a:ext cx="505120" cy="505825"/>
            </a:xfrm>
            <a:prstGeom prst="rect">
              <a:avLst/>
            </a:prstGeom>
          </p:spPr>
        </p:pic>
      </p:grpSp>
      <p:sp>
        <p:nvSpPr>
          <p:cNvPr id="31" name="文本框 30"/>
          <p:cNvSpPr txBox="1"/>
          <p:nvPr/>
        </p:nvSpPr>
        <p:spPr>
          <a:xfrm>
            <a:off x="3034206" y="398838"/>
            <a:ext cx="6123588" cy="922020"/>
          </a:xfrm>
          <a:prstGeom prst="rect">
            <a:avLst/>
          </a:prstGeom>
          <a:noFill/>
        </p:spPr>
        <p:txBody>
          <a:bodyPr wrap="square" rtlCol="0">
            <a:spAutoFit/>
          </a:bodyPr>
          <a:lstStyle/>
          <a:p>
            <a:pPr algn="ctr">
              <a:lnSpc>
                <a:spcPct val="150000"/>
              </a:lnSpc>
            </a:pPr>
            <a:r>
              <a:rPr lang="zh-CN" altLang="en-US" sz="2400" b="1" dirty="0" smtClean="0">
                <a:latin typeface="微软雅黑" panose="020B0503020204020204" pitchFamily="34" charset="-122"/>
                <a:ea typeface="微软雅黑" panose="020B0503020204020204" pitchFamily="34" charset="-122"/>
              </a:rPr>
              <a:t>点击输入标题</a:t>
            </a:r>
            <a:endParaRPr lang="zh-CN" altLang="en-US" sz="2400" b="1" dirty="0" smtClean="0">
              <a:latin typeface="微软雅黑" panose="020B0503020204020204" pitchFamily="34" charset="-122"/>
              <a:ea typeface="微软雅黑" panose="020B0503020204020204" pitchFamily="34" charset="-122"/>
            </a:endParaRPr>
          </a:p>
          <a:p>
            <a:pPr algn="ctr">
              <a:lnSpc>
                <a:spcPct val="150000"/>
              </a:lnSpc>
            </a:pPr>
            <a:r>
              <a:rPr sz="1200" smtClean="0">
                <a:latin typeface="微软雅黑" panose="020B0503020204020204" pitchFamily="34" charset="-122"/>
                <a:ea typeface="微软雅黑" panose="020B0503020204020204" pitchFamily="34" charset="-122"/>
              </a:rPr>
              <a:t>点击输入文本内容点击输入文本内容点击输入文本内容</a:t>
            </a:r>
            <a:endParaRPr sz="1200" smtClean="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250"/>
                                  </p:stCondLst>
                                  <p:iterate type="lt">
                                    <p:tmPct val="10000"/>
                                  </p:iterate>
                                  <p:childTnLst>
                                    <p:set>
                                      <p:cBhvr>
                                        <p:cTn id="6" dur="1" fill="hold">
                                          <p:stCondLst>
                                            <p:cond delay="0"/>
                                          </p:stCondLst>
                                        </p:cTn>
                                        <p:tgtEl>
                                          <p:spTgt spid="31">
                                            <p:txEl>
                                              <p:pRg st="0" end="0"/>
                                            </p:txEl>
                                          </p:spTgt>
                                        </p:tgtEl>
                                        <p:attrNameLst>
                                          <p:attrName>style.visibility</p:attrName>
                                        </p:attrNameLst>
                                      </p:cBhvr>
                                      <p:to>
                                        <p:strVal val="visible"/>
                                      </p:to>
                                    </p:set>
                                    <p:anim calcmode="lin" valueType="num">
                                      <p:cBhvr additive="base">
                                        <p:cTn id="7"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250"/>
                                  </p:stCondLst>
                                  <p:iterate type="lt">
                                    <p:tmPct val="10000"/>
                                  </p:iterate>
                                  <p:childTnLst>
                                    <p:set>
                                      <p:cBhvr>
                                        <p:cTn id="12" dur="1" fill="hold">
                                          <p:stCondLst>
                                            <p:cond delay="0"/>
                                          </p:stCondLst>
                                        </p:cTn>
                                        <p:tgtEl>
                                          <p:spTgt spid="31">
                                            <p:txEl>
                                              <p:pRg st="1" end="1"/>
                                            </p:txEl>
                                          </p:spTgt>
                                        </p:tgtEl>
                                        <p:attrNameLst>
                                          <p:attrName>style.visibility</p:attrName>
                                        </p:attrNameLst>
                                      </p:cBhvr>
                                      <p:to>
                                        <p:strVal val="visible"/>
                                      </p:to>
                                    </p:set>
                                    <p:anim calcmode="lin" valueType="num">
                                      <p:cBhvr additive="base">
                                        <p:cTn id="13" dur="500" fill="hold"/>
                                        <p:tgtEl>
                                          <p:spTgt spid="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
                                            <p:txEl>
                                              <p:pRg st="1" end="1"/>
                                            </p:txEl>
                                          </p:spTgt>
                                        </p:tgtEl>
                                        <p:attrNameLst>
                                          <p:attrName>ppt_y</p:attrName>
                                        </p:attrNameLst>
                                      </p:cBhvr>
                                      <p:tavLst>
                                        <p:tav tm="0">
                                          <p:val>
                                            <p:strVal val="0-#ppt_h/2"/>
                                          </p:val>
                                        </p:tav>
                                        <p:tav tm="100000">
                                          <p:val>
                                            <p:strVal val="#ppt_y"/>
                                          </p:val>
                                        </p:tav>
                                      </p:tavLst>
                                    </p:anim>
                                  </p:childTnLst>
                                </p:cTn>
                              </p:par>
                              <p:par>
                                <p:cTn id="15" presetID="53" presetClass="entr" presetSubtype="16" fill="hold" nodeType="withEffect">
                                  <p:stCondLst>
                                    <p:cond delay="250"/>
                                  </p:stCondLst>
                                  <p:childTnLst>
                                    <p:set>
                                      <p:cBhvr>
                                        <p:cTn id="16" dur="1" fill="hold">
                                          <p:stCondLst>
                                            <p:cond delay="0"/>
                                          </p:stCondLst>
                                        </p:cTn>
                                        <p:tgtEl>
                                          <p:spTgt spid="2"/>
                                        </p:tgtEl>
                                        <p:attrNameLst>
                                          <p:attrName>style.visibility</p:attrName>
                                        </p:attrNameLst>
                                      </p:cBhvr>
                                      <p:to>
                                        <p:strVal val="visible"/>
                                      </p:to>
                                    </p:set>
                                    <p:anim calcmode="lin" valueType="num">
                                      <p:cBhvr>
                                        <p:cTn id="17" dur="750" fill="hold"/>
                                        <p:tgtEl>
                                          <p:spTgt spid="2"/>
                                        </p:tgtEl>
                                        <p:attrNameLst>
                                          <p:attrName>ppt_w</p:attrName>
                                        </p:attrNameLst>
                                      </p:cBhvr>
                                      <p:tavLst>
                                        <p:tav tm="0">
                                          <p:val>
                                            <p:fltVal val="0"/>
                                          </p:val>
                                        </p:tav>
                                        <p:tav tm="100000">
                                          <p:val>
                                            <p:strVal val="#ppt_w"/>
                                          </p:val>
                                        </p:tav>
                                      </p:tavLst>
                                    </p:anim>
                                    <p:anim calcmode="lin" valueType="num">
                                      <p:cBhvr>
                                        <p:cTn id="18" dur="750" fill="hold"/>
                                        <p:tgtEl>
                                          <p:spTgt spid="2"/>
                                        </p:tgtEl>
                                        <p:attrNameLst>
                                          <p:attrName>ppt_h</p:attrName>
                                        </p:attrNameLst>
                                      </p:cBhvr>
                                      <p:tavLst>
                                        <p:tav tm="0">
                                          <p:val>
                                            <p:fltVal val="0"/>
                                          </p:val>
                                        </p:tav>
                                        <p:tav tm="100000">
                                          <p:val>
                                            <p:strVal val="#ppt_h"/>
                                          </p:val>
                                        </p:tav>
                                      </p:tavLst>
                                    </p:anim>
                                    <p:animEffect transition="in" filter="fade">
                                      <p:cBhvr>
                                        <p:cTn id="19" dur="750"/>
                                        <p:tgtEl>
                                          <p:spTgt spid="2"/>
                                        </p:tgtEl>
                                      </p:cBhvr>
                                    </p:animEffect>
                                  </p:childTnLst>
                                </p:cTn>
                              </p:par>
                              <p:par>
                                <p:cTn id="20" presetID="53" presetClass="entr" presetSubtype="16" fill="hold" grpId="0" nodeType="withEffect">
                                  <p:stCondLst>
                                    <p:cond delay="25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ppt_w</p:attrName>
                                        </p:attrNameLst>
                                      </p:cBhvr>
                                      <p:tavLst>
                                        <p:tav tm="0">
                                          <p:val>
                                            <p:fltVal val="0"/>
                                          </p:val>
                                        </p:tav>
                                        <p:tav tm="100000">
                                          <p:val>
                                            <p:strVal val="#ppt_w"/>
                                          </p:val>
                                        </p:tav>
                                      </p:tavLst>
                                    </p:anim>
                                    <p:anim calcmode="lin" valueType="num">
                                      <p:cBhvr>
                                        <p:cTn id="23" dur="1000" fill="hold"/>
                                        <p:tgtEl>
                                          <p:spTgt spid="12"/>
                                        </p:tgtEl>
                                        <p:attrNameLst>
                                          <p:attrName>ppt_h</p:attrName>
                                        </p:attrNameLst>
                                      </p:cBhvr>
                                      <p:tavLst>
                                        <p:tav tm="0">
                                          <p:val>
                                            <p:fltVal val="0"/>
                                          </p:val>
                                        </p:tav>
                                        <p:tav tm="100000">
                                          <p:val>
                                            <p:strVal val="#ppt_h"/>
                                          </p:val>
                                        </p:tav>
                                      </p:tavLst>
                                    </p:anim>
                                    <p:animEffect transition="in" filter="fade">
                                      <p:cBhvr>
                                        <p:cTn id="24" dur="1000"/>
                                        <p:tgtEl>
                                          <p:spTgt spid="12"/>
                                        </p:tgtEl>
                                      </p:cBhvr>
                                    </p:animEffect>
                                  </p:childTnLst>
                                </p:cTn>
                              </p:par>
                              <p:par>
                                <p:cTn id="25" presetID="53" presetClass="entr" presetSubtype="16" fill="hold" grpId="0" nodeType="withEffect">
                                  <p:stCondLst>
                                    <p:cond delay="250"/>
                                  </p:stCondLst>
                                  <p:childTnLst>
                                    <p:set>
                                      <p:cBhvr>
                                        <p:cTn id="26" dur="1" fill="hold">
                                          <p:stCondLst>
                                            <p:cond delay="0"/>
                                          </p:stCondLst>
                                        </p:cTn>
                                        <p:tgtEl>
                                          <p:spTgt spid="13"/>
                                        </p:tgtEl>
                                        <p:attrNameLst>
                                          <p:attrName>style.visibility</p:attrName>
                                        </p:attrNameLst>
                                      </p:cBhvr>
                                      <p:to>
                                        <p:strVal val="visible"/>
                                      </p:to>
                                    </p:set>
                                    <p:anim calcmode="lin" valueType="num">
                                      <p:cBhvr>
                                        <p:cTn id="27" dur="1250" fill="hold"/>
                                        <p:tgtEl>
                                          <p:spTgt spid="13"/>
                                        </p:tgtEl>
                                        <p:attrNameLst>
                                          <p:attrName>ppt_w</p:attrName>
                                        </p:attrNameLst>
                                      </p:cBhvr>
                                      <p:tavLst>
                                        <p:tav tm="0">
                                          <p:val>
                                            <p:fltVal val="0"/>
                                          </p:val>
                                        </p:tav>
                                        <p:tav tm="100000">
                                          <p:val>
                                            <p:strVal val="#ppt_w"/>
                                          </p:val>
                                        </p:tav>
                                      </p:tavLst>
                                    </p:anim>
                                    <p:anim calcmode="lin" valueType="num">
                                      <p:cBhvr>
                                        <p:cTn id="28" dur="1250" fill="hold"/>
                                        <p:tgtEl>
                                          <p:spTgt spid="13"/>
                                        </p:tgtEl>
                                        <p:attrNameLst>
                                          <p:attrName>ppt_h</p:attrName>
                                        </p:attrNameLst>
                                      </p:cBhvr>
                                      <p:tavLst>
                                        <p:tav tm="0">
                                          <p:val>
                                            <p:fltVal val="0"/>
                                          </p:val>
                                        </p:tav>
                                        <p:tav tm="100000">
                                          <p:val>
                                            <p:strVal val="#ppt_h"/>
                                          </p:val>
                                        </p:tav>
                                      </p:tavLst>
                                    </p:anim>
                                    <p:animEffect transition="in" filter="fade">
                                      <p:cBhvr>
                                        <p:cTn id="29" dur="1250"/>
                                        <p:tgtEl>
                                          <p:spTgt spid="13"/>
                                        </p:tgtEl>
                                      </p:cBhvr>
                                    </p:animEffect>
                                  </p:childTnLst>
                                </p:cTn>
                              </p:par>
                              <p:par>
                                <p:cTn id="30" presetID="22" presetClass="entr" presetSubtype="8" fill="hold" nodeType="withEffect">
                                  <p:stCondLst>
                                    <p:cond delay="25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2750"/>
                                        <p:tgtEl>
                                          <p:spTgt spid="32"/>
                                        </p:tgtEl>
                                      </p:cBhvr>
                                    </p:animEffect>
                                  </p:childTnLst>
                                </p:cTn>
                              </p:par>
                              <p:par>
                                <p:cTn id="33" presetID="2" presetClass="entr" presetSubtype="12" fill="hold" nodeType="withEffect">
                                  <p:stCondLst>
                                    <p:cond delay="150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1250" fill="hold"/>
                                        <p:tgtEl>
                                          <p:spTgt spid="8"/>
                                        </p:tgtEl>
                                        <p:attrNameLst>
                                          <p:attrName>ppt_x</p:attrName>
                                        </p:attrNameLst>
                                      </p:cBhvr>
                                      <p:tavLst>
                                        <p:tav tm="0">
                                          <p:val>
                                            <p:strVal val="0-#ppt_w/2"/>
                                          </p:val>
                                        </p:tav>
                                        <p:tav tm="100000">
                                          <p:val>
                                            <p:strVal val="#ppt_x"/>
                                          </p:val>
                                        </p:tav>
                                      </p:tavLst>
                                    </p:anim>
                                    <p:anim calcmode="lin" valueType="num">
                                      <p:cBhvr additive="base">
                                        <p:cTn id="36" dur="1250" fill="hold"/>
                                        <p:tgtEl>
                                          <p:spTgt spid="8"/>
                                        </p:tgtEl>
                                        <p:attrNameLst>
                                          <p:attrName>ppt_y</p:attrName>
                                        </p:attrNameLst>
                                      </p:cBhvr>
                                      <p:tavLst>
                                        <p:tav tm="0">
                                          <p:val>
                                            <p:strVal val="1+#ppt_h/2"/>
                                          </p:val>
                                        </p:tav>
                                        <p:tav tm="100000">
                                          <p:val>
                                            <p:strVal val="#ppt_y"/>
                                          </p:val>
                                        </p:tav>
                                      </p:tavLst>
                                    </p:anim>
                                  </p:childTnLst>
                                </p:cTn>
                              </p:par>
                              <p:par>
                                <p:cTn id="37" presetID="22" presetClass="entr" presetSubtype="4" fill="hold" nodeType="withEffect">
                                  <p:stCondLst>
                                    <p:cond delay="2000"/>
                                  </p:stCondLst>
                                  <p:childTnLst>
                                    <p:set>
                                      <p:cBhvr>
                                        <p:cTn id="38" dur="1" fill="hold">
                                          <p:stCondLst>
                                            <p:cond delay="0"/>
                                          </p:stCondLst>
                                        </p:cTn>
                                        <p:tgtEl>
                                          <p:spTgt spid="36"/>
                                        </p:tgtEl>
                                        <p:attrNameLst>
                                          <p:attrName>style.visibility</p:attrName>
                                        </p:attrNameLst>
                                      </p:cBhvr>
                                      <p:to>
                                        <p:strVal val="visible"/>
                                      </p:to>
                                    </p:set>
                                    <p:animEffect transition="in" filter="wipe(down)">
                                      <p:cBhvr>
                                        <p:cTn id="39" dur="750"/>
                                        <p:tgtEl>
                                          <p:spTgt spid="36"/>
                                        </p:tgtEl>
                                      </p:cBhvr>
                                    </p:animEffect>
                                  </p:childTnLst>
                                </p:cTn>
                              </p:par>
                              <p:par>
                                <p:cTn id="40" presetID="2" presetClass="entr" presetSubtype="3" fill="hold" grpId="0" nodeType="withEffect">
                                  <p:stCondLst>
                                    <p:cond delay="2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750" fill="hold"/>
                                        <p:tgtEl>
                                          <p:spTgt spid="41"/>
                                        </p:tgtEl>
                                        <p:attrNameLst>
                                          <p:attrName>ppt_x</p:attrName>
                                        </p:attrNameLst>
                                      </p:cBhvr>
                                      <p:tavLst>
                                        <p:tav tm="0">
                                          <p:val>
                                            <p:strVal val="1+#ppt_w/2"/>
                                          </p:val>
                                        </p:tav>
                                        <p:tav tm="100000">
                                          <p:val>
                                            <p:strVal val="#ppt_x"/>
                                          </p:val>
                                        </p:tav>
                                      </p:tavLst>
                                    </p:anim>
                                    <p:anim calcmode="lin" valueType="num">
                                      <p:cBhvr additive="base">
                                        <p:cTn id="43" dur="750" fill="hold"/>
                                        <p:tgtEl>
                                          <p:spTgt spid="41"/>
                                        </p:tgtEl>
                                        <p:attrNameLst>
                                          <p:attrName>ppt_y</p:attrName>
                                        </p:attrNameLst>
                                      </p:cBhvr>
                                      <p:tavLst>
                                        <p:tav tm="0">
                                          <p:val>
                                            <p:strVal val="0-#ppt_h/2"/>
                                          </p:val>
                                        </p:tav>
                                        <p:tav tm="100000">
                                          <p:val>
                                            <p:strVal val="#ppt_y"/>
                                          </p:val>
                                        </p:tav>
                                      </p:tavLst>
                                    </p:anim>
                                  </p:childTnLst>
                                </p:cTn>
                              </p:par>
                              <p:par>
                                <p:cTn id="44" presetID="53" presetClass="entr" presetSubtype="16" fill="hold" nodeType="withEffect">
                                  <p:stCondLst>
                                    <p:cond delay="750"/>
                                  </p:stCondLst>
                                  <p:childTnLst>
                                    <p:set>
                                      <p:cBhvr>
                                        <p:cTn id="45" dur="1" fill="hold">
                                          <p:stCondLst>
                                            <p:cond delay="0"/>
                                          </p:stCondLst>
                                        </p:cTn>
                                        <p:tgtEl>
                                          <p:spTgt spid="3"/>
                                        </p:tgtEl>
                                        <p:attrNameLst>
                                          <p:attrName>style.visibility</p:attrName>
                                        </p:attrNameLst>
                                      </p:cBhvr>
                                      <p:to>
                                        <p:strVal val="visible"/>
                                      </p:to>
                                    </p:set>
                                    <p:anim calcmode="lin" valueType="num">
                                      <p:cBhvr>
                                        <p:cTn id="46" dur="750" fill="hold"/>
                                        <p:tgtEl>
                                          <p:spTgt spid="3"/>
                                        </p:tgtEl>
                                        <p:attrNameLst>
                                          <p:attrName>ppt_w</p:attrName>
                                        </p:attrNameLst>
                                      </p:cBhvr>
                                      <p:tavLst>
                                        <p:tav tm="0">
                                          <p:val>
                                            <p:fltVal val="0"/>
                                          </p:val>
                                        </p:tav>
                                        <p:tav tm="100000">
                                          <p:val>
                                            <p:strVal val="#ppt_w"/>
                                          </p:val>
                                        </p:tav>
                                      </p:tavLst>
                                    </p:anim>
                                    <p:anim calcmode="lin" valueType="num">
                                      <p:cBhvr>
                                        <p:cTn id="47" dur="750" fill="hold"/>
                                        <p:tgtEl>
                                          <p:spTgt spid="3"/>
                                        </p:tgtEl>
                                        <p:attrNameLst>
                                          <p:attrName>ppt_h</p:attrName>
                                        </p:attrNameLst>
                                      </p:cBhvr>
                                      <p:tavLst>
                                        <p:tav tm="0">
                                          <p:val>
                                            <p:fltVal val="0"/>
                                          </p:val>
                                        </p:tav>
                                        <p:tav tm="100000">
                                          <p:val>
                                            <p:strVal val="#ppt_h"/>
                                          </p:val>
                                        </p:tav>
                                      </p:tavLst>
                                    </p:anim>
                                    <p:animEffect transition="in" filter="fade">
                                      <p:cBhvr>
                                        <p:cTn id="48" dur="750"/>
                                        <p:tgtEl>
                                          <p:spTgt spid="3"/>
                                        </p:tgtEl>
                                      </p:cBhvr>
                                    </p:animEffect>
                                  </p:childTnLst>
                                </p:cTn>
                              </p:par>
                              <p:par>
                                <p:cTn id="49" presetID="53" presetClass="entr" presetSubtype="16" fill="hold" grpId="0" nodeType="withEffect">
                                  <p:stCondLst>
                                    <p:cond delay="750"/>
                                  </p:stCondLst>
                                  <p:childTnLst>
                                    <p:set>
                                      <p:cBhvr>
                                        <p:cTn id="50" dur="1" fill="hold">
                                          <p:stCondLst>
                                            <p:cond delay="0"/>
                                          </p:stCondLst>
                                        </p:cTn>
                                        <p:tgtEl>
                                          <p:spTgt spid="18"/>
                                        </p:tgtEl>
                                        <p:attrNameLst>
                                          <p:attrName>style.visibility</p:attrName>
                                        </p:attrNameLst>
                                      </p:cBhvr>
                                      <p:to>
                                        <p:strVal val="visible"/>
                                      </p:to>
                                    </p:set>
                                    <p:anim calcmode="lin" valueType="num">
                                      <p:cBhvr>
                                        <p:cTn id="51" dur="1000" fill="hold"/>
                                        <p:tgtEl>
                                          <p:spTgt spid="18"/>
                                        </p:tgtEl>
                                        <p:attrNameLst>
                                          <p:attrName>ppt_w</p:attrName>
                                        </p:attrNameLst>
                                      </p:cBhvr>
                                      <p:tavLst>
                                        <p:tav tm="0">
                                          <p:val>
                                            <p:fltVal val="0"/>
                                          </p:val>
                                        </p:tav>
                                        <p:tav tm="100000">
                                          <p:val>
                                            <p:strVal val="#ppt_w"/>
                                          </p:val>
                                        </p:tav>
                                      </p:tavLst>
                                    </p:anim>
                                    <p:anim calcmode="lin" valueType="num">
                                      <p:cBhvr>
                                        <p:cTn id="52" dur="1000" fill="hold"/>
                                        <p:tgtEl>
                                          <p:spTgt spid="18"/>
                                        </p:tgtEl>
                                        <p:attrNameLst>
                                          <p:attrName>ppt_h</p:attrName>
                                        </p:attrNameLst>
                                      </p:cBhvr>
                                      <p:tavLst>
                                        <p:tav tm="0">
                                          <p:val>
                                            <p:fltVal val="0"/>
                                          </p:val>
                                        </p:tav>
                                        <p:tav tm="100000">
                                          <p:val>
                                            <p:strVal val="#ppt_h"/>
                                          </p:val>
                                        </p:tav>
                                      </p:tavLst>
                                    </p:anim>
                                    <p:animEffect transition="in" filter="fade">
                                      <p:cBhvr>
                                        <p:cTn id="53" dur="1000"/>
                                        <p:tgtEl>
                                          <p:spTgt spid="18"/>
                                        </p:tgtEl>
                                      </p:cBhvr>
                                    </p:animEffect>
                                  </p:childTnLst>
                                </p:cTn>
                              </p:par>
                              <p:par>
                                <p:cTn id="54" presetID="53" presetClass="entr" presetSubtype="16" fill="hold" grpId="0" nodeType="withEffect">
                                  <p:stCondLst>
                                    <p:cond delay="750"/>
                                  </p:stCondLst>
                                  <p:childTnLst>
                                    <p:set>
                                      <p:cBhvr>
                                        <p:cTn id="55" dur="1" fill="hold">
                                          <p:stCondLst>
                                            <p:cond delay="0"/>
                                          </p:stCondLst>
                                        </p:cTn>
                                        <p:tgtEl>
                                          <p:spTgt spid="20"/>
                                        </p:tgtEl>
                                        <p:attrNameLst>
                                          <p:attrName>style.visibility</p:attrName>
                                        </p:attrNameLst>
                                      </p:cBhvr>
                                      <p:to>
                                        <p:strVal val="visible"/>
                                      </p:to>
                                    </p:set>
                                    <p:anim calcmode="lin" valueType="num">
                                      <p:cBhvr>
                                        <p:cTn id="56" dur="1250" fill="hold"/>
                                        <p:tgtEl>
                                          <p:spTgt spid="20"/>
                                        </p:tgtEl>
                                        <p:attrNameLst>
                                          <p:attrName>ppt_w</p:attrName>
                                        </p:attrNameLst>
                                      </p:cBhvr>
                                      <p:tavLst>
                                        <p:tav tm="0">
                                          <p:val>
                                            <p:fltVal val="0"/>
                                          </p:val>
                                        </p:tav>
                                        <p:tav tm="100000">
                                          <p:val>
                                            <p:strVal val="#ppt_w"/>
                                          </p:val>
                                        </p:tav>
                                      </p:tavLst>
                                    </p:anim>
                                    <p:anim calcmode="lin" valueType="num">
                                      <p:cBhvr>
                                        <p:cTn id="57" dur="1250" fill="hold"/>
                                        <p:tgtEl>
                                          <p:spTgt spid="20"/>
                                        </p:tgtEl>
                                        <p:attrNameLst>
                                          <p:attrName>ppt_h</p:attrName>
                                        </p:attrNameLst>
                                      </p:cBhvr>
                                      <p:tavLst>
                                        <p:tav tm="0">
                                          <p:val>
                                            <p:fltVal val="0"/>
                                          </p:val>
                                        </p:tav>
                                        <p:tav tm="100000">
                                          <p:val>
                                            <p:strVal val="#ppt_h"/>
                                          </p:val>
                                        </p:tav>
                                      </p:tavLst>
                                    </p:anim>
                                    <p:animEffect transition="in" filter="fade">
                                      <p:cBhvr>
                                        <p:cTn id="58" dur="1250"/>
                                        <p:tgtEl>
                                          <p:spTgt spid="20"/>
                                        </p:tgtEl>
                                      </p:cBhvr>
                                    </p:animEffect>
                                  </p:childTnLst>
                                </p:cTn>
                              </p:par>
                              <p:par>
                                <p:cTn id="59" presetID="53" presetClass="entr" presetSubtype="16" fill="hold" nodeType="withEffect">
                                  <p:stCondLst>
                                    <p:cond delay="1250"/>
                                  </p:stCondLst>
                                  <p:childTnLst>
                                    <p:set>
                                      <p:cBhvr>
                                        <p:cTn id="60" dur="1" fill="hold">
                                          <p:stCondLst>
                                            <p:cond delay="0"/>
                                          </p:stCondLst>
                                        </p:cTn>
                                        <p:tgtEl>
                                          <p:spTgt spid="4"/>
                                        </p:tgtEl>
                                        <p:attrNameLst>
                                          <p:attrName>style.visibility</p:attrName>
                                        </p:attrNameLst>
                                      </p:cBhvr>
                                      <p:to>
                                        <p:strVal val="visible"/>
                                      </p:to>
                                    </p:set>
                                    <p:anim calcmode="lin" valueType="num">
                                      <p:cBhvr>
                                        <p:cTn id="61" dur="750" fill="hold"/>
                                        <p:tgtEl>
                                          <p:spTgt spid="4"/>
                                        </p:tgtEl>
                                        <p:attrNameLst>
                                          <p:attrName>ppt_w</p:attrName>
                                        </p:attrNameLst>
                                      </p:cBhvr>
                                      <p:tavLst>
                                        <p:tav tm="0">
                                          <p:val>
                                            <p:fltVal val="0"/>
                                          </p:val>
                                        </p:tav>
                                        <p:tav tm="100000">
                                          <p:val>
                                            <p:strVal val="#ppt_w"/>
                                          </p:val>
                                        </p:tav>
                                      </p:tavLst>
                                    </p:anim>
                                    <p:anim calcmode="lin" valueType="num">
                                      <p:cBhvr>
                                        <p:cTn id="62" dur="750" fill="hold"/>
                                        <p:tgtEl>
                                          <p:spTgt spid="4"/>
                                        </p:tgtEl>
                                        <p:attrNameLst>
                                          <p:attrName>ppt_h</p:attrName>
                                        </p:attrNameLst>
                                      </p:cBhvr>
                                      <p:tavLst>
                                        <p:tav tm="0">
                                          <p:val>
                                            <p:fltVal val="0"/>
                                          </p:val>
                                        </p:tav>
                                        <p:tav tm="100000">
                                          <p:val>
                                            <p:strVal val="#ppt_h"/>
                                          </p:val>
                                        </p:tav>
                                      </p:tavLst>
                                    </p:anim>
                                    <p:animEffect transition="in" filter="fade">
                                      <p:cBhvr>
                                        <p:cTn id="63" dur="750"/>
                                        <p:tgtEl>
                                          <p:spTgt spid="4"/>
                                        </p:tgtEl>
                                      </p:cBhvr>
                                    </p:animEffect>
                                  </p:childTnLst>
                                </p:cTn>
                              </p:par>
                              <p:par>
                                <p:cTn id="64" presetID="53" presetClass="entr" presetSubtype="16" fill="hold" grpId="0" nodeType="withEffect">
                                  <p:stCondLst>
                                    <p:cond delay="1250"/>
                                  </p:stCondLst>
                                  <p:childTnLst>
                                    <p:set>
                                      <p:cBhvr>
                                        <p:cTn id="65" dur="1" fill="hold">
                                          <p:stCondLst>
                                            <p:cond delay="0"/>
                                          </p:stCondLst>
                                        </p:cTn>
                                        <p:tgtEl>
                                          <p:spTgt spid="23"/>
                                        </p:tgtEl>
                                        <p:attrNameLst>
                                          <p:attrName>style.visibility</p:attrName>
                                        </p:attrNameLst>
                                      </p:cBhvr>
                                      <p:to>
                                        <p:strVal val="visible"/>
                                      </p:to>
                                    </p:set>
                                    <p:anim calcmode="lin" valueType="num">
                                      <p:cBhvr>
                                        <p:cTn id="66" dur="1000" fill="hold"/>
                                        <p:tgtEl>
                                          <p:spTgt spid="23"/>
                                        </p:tgtEl>
                                        <p:attrNameLst>
                                          <p:attrName>ppt_w</p:attrName>
                                        </p:attrNameLst>
                                      </p:cBhvr>
                                      <p:tavLst>
                                        <p:tav tm="0">
                                          <p:val>
                                            <p:fltVal val="0"/>
                                          </p:val>
                                        </p:tav>
                                        <p:tav tm="100000">
                                          <p:val>
                                            <p:strVal val="#ppt_w"/>
                                          </p:val>
                                        </p:tav>
                                      </p:tavLst>
                                    </p:anim>
                                    <p:anim calcmode="lin" valueType="num">
                                      <p:cBhvr>
                                        <p:cTn id="67" dur="1000" fill="hold"/>
                                        <p:tgtEl>
                                          <p:spTgt spid="23"/>
                                        </p:tgtEl>
                                        <p:attrNameLst>
                                          <p:attrName>ppt_h</p:attrName>
                                        </p:attrNameLst>
                                      </p:cBhvr>
                                      <p:tavLst>
                                        <p:tav tm="0">
                                          <p:val>
                                            <p:fltVal val="0"/>
                                          </p:val>
                                        </p:tav>
                                        <p:tav tm="100000">
                                          <p:val>
                                            <p:strVal val="#ppt_h"/>
                                          </p:val>
                                        </p:tav>
                                      </p:tavLst>
                                    </p:anim>
                                    <p:animEffect transition="in" filter="fade">
                                      <p:cBhvr>
                                        <p:cTn id="68" dur="1000"/>
                                        <p:tgtEl>
                                          <p:spTgt spid="23"/>
                                        </p:tgtEl>
                                      </p:cBhvr>
                                    </p:animEffect>
                                  </p:childTnLst>
                                </p:cTn>
                              </p:par>
                              <p:par>
                                <p:cTn id="69" presetID="53" presetClass="entr" presetSubtype="16" fill="hold" grpId="0" nodeType="withEffect">
                                  <p:stCondLst>
                                    <p:cond delay="1250"/>
                                  </p:stCondLst>
                                  <p:childTnLst>
                                    <p:set>
                                      <p:cBhvr>
                                        <p:cTn id="70" dur="1" fill="hold">
                                          <p:stCondLst>
                                            <p:cond delay="0"/>
                                          </p:stCondLst>
                                        </p:cTn>
                                        <p:tgtEl>
                                          <p:spTgt spid="25"/>
                                        </p:tgtEl>
                                        <p:attrNameLst>
                                          <p:attrName>style.visibility</p:attrName>
                                        </p:attrNameLst>
                                      </p:cBhvr>
                                      <p:to>
                                        <p:strVal val="visible"/>
                                      </p:to>
                                    </p:set>
                                    <p:anim calcmode="lin" valueType="num">
                                      <p:cBhvr>
                                        <p:cTn id="71" dur="1250" fill="hold"/>
                                        <p:tgtEl>
                                          <p:spTgt spid="25"/>
                                        </p:tgtEl>
                                        <p:attrNameLst>
                                          <p:attrName>ppt_w</p:attrName>
                                        </p:attrNameLst>
                                      </p:cBhvr>
                                      <p:tavLst>
                                        <p:tav tm="0">
                                          <p:val>
                                            <p:fltVal val="0"/>
                                          </p:val>
                                        </p:tav>
                                        <p:tav tm="100000">
                                          <p:val>
                                            <p:strVal val="#ppt_w"/>
                                          </p:val>
                                        </p:tav>
                                      </p:tavLst>
                                    </p:anim>
                                    <p:anim calcmode="lin" valueType="num">
                                      <p:cBhvr>
                                        <p:cTn id="72" dur="1250" fill="hold"/>
                                        <p:tgtEl>
                                          <p:spTgt spid="25"/>
                                        </p:tgtEl>
                                        <p:attrNameLst>
                                          <p:attrName>ppt_h</p:attrName>
                                        </p:attrNameLst>
                                      </p:cBhvr>
                                      <p:tavLst>
                                        <p:tav tm="0">
                                          <p:val>
                                            <p:fltVal val="0"/>
                                          </p:val>
                                        </p:tav>
                                        <p:tav tm="100000">
                                          <p:val>
                                            <p:strVal val="#ppt_h"/>
                                          </p:val>
                                        </p:tav>
                                      </p:tavLst>
                                    </p:anim>
                                    <p:animEffect transition="in" filter="fade">
                                      <p:cBhvr>
                                        <p:cTn id="73" dur="1250"/>
                                        <p:tgtEl>
                                          <p:spTgt spid="25"/>
                                        </p:tgtEl>
                                      </p:cBhvr>
                                    </p:animEffect>
                                  </p:childTnLst>
                                </p:cTn>
                              </p:par>
                              <p:par>
                                <p:cTn id="74" presetID="53" presetClass="entr" presetSubtype="16" fill="hold" nodeType="withEffect">
                                  <p:stCondLst>
                                    <p:cond delay="1750"/>
                                  </p:stCondLst>
                                  <p:childTnLst>
                                    <p:set>
                                      <p:cBhvr>
                                        <p:cTn id="75" dur="1" fill="hold">
                                          <p:stCondLst>
                                            <p:cond delay="0"/>
                                          </p:stCondLst>
                                        </p:cTn>
                                        <p:tgtEl>
                                          <p:spTgt spid="7"/>
                                        </p:tgtEl>
                                        <p:attrNameLst>
                                          <p:attrName>style.visibility</p:attrName>
                                        </p:attrNameLst>
                                      </p:cBhvr>
                                      <p:to>
                                        <p:strVal val="visible"/>
                                      </p:to>
                                    </p:set>
                                    <p:anim calcmode="lin" valueType="num">
                                      <p:cBhvr>
                                        <p:cTn id="76" dur="750" fill="hold"/>
                                        <p:tgtEl>
                                          <p:spTgt spid="7"/>
                                        </p:tgtEl>
                                        <p:attrNameLst>
                                          <p:attrName>ppt_w</p:attrName>
                                        </p:attrNameLst>
                                      </p:cBhvr>
                                      <p:tavLst>
                                        <p:tav tm="0">
                                          <p:val>
                                            <p:fltVal val="0"/>
                                          </p:val>
                                        </p:tav>
                                        <p:tav tm="100000">
                                          <p:val>
                                            <p:strVal val="#ppt_w"/>
                                          </p:val>
                                        </p:tav>
                                      </p:tavLst>
                                    </p:anim>
                                    <p:anim calcmode="lin" valueType="num">
                                      <p:cBhvr>
                                        <p:cTn id="77" dur="750" fill="hold"/>
                                        <p:tgtEl>
                                          <p:spTgt spid="7"/>
                                        </p:tgtEl>
                                        <p:attrNameLst>
                                          <p:attrName>ppt_h</p:attrName>
                                        </p:attrNameLst>
                                      </p:cBhvr>
                                      <p:tavLst>
                                        <p:tav tm="0">
                                          <p:val>
                                            <p:fltVal val="0"/>
                                          </p:val>
                                        </p:tav>
                                        <p:tav tm="100000">
                                          <p:val>
                                            <p:strVal val="#ppt_h"/>
                                          </p:val>
                                        </p:tav>
                                      </p:tavLst>
                                    </p:anim>
                                    <p:animEffect transition="in" filter="fade">
                                      <p:cBhvr>
                                        <p:cTn id="78" dur="750"/>
                                        <p:tgtEl>
                                          <p:spTgt spid="7"/>
                                        </p:tgtEl>
                                      </p:cBhvr>
                                    </p:animEffect>
                                  </p:childTnLst>
                                </p:cTn>
                              </p:par>
                              <p:par>
                                <p:cTn id="79" presetID="53" presetClass="entr" presetSubtype="16" fill="hold" grpId="0" nodeType="withEffect">
                                  <p:stCondLst>
                                    <p:cond delay="175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175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250" fill="hold"/>
                                        <p:tgtEl>
                                          <p:spTgt spid="29"/>
                                        </p:tgtEl>
                                        <p:attrNameLst>
                                          <p:attrName>ppt_w</p:attrName>
                                        </p:attrNameLst>
                                      </p:cBhvr>
                                      <p:tavLst>
                                        <p:tav tm="0">
                                          <p:val>
                                            <p:fltVal val="0"/>
                                          </p:val>
                                        </p:tav>
                                        <p:tav tm="100000">
                                          <p:val>
                                            <p:strVal val="#ppt_w"/>
                                          </p:val>
                                        </p:tav>
                                      </p:tavLst>
                                    </p:anim>
                                    <p:anim calcmode="lin" valueType="num">
                                      <p:cBhvr>
                                        <p:cTn id="87" dur="1250" fill="hold"/>
                                        <p:tgtEl>
                                          <p:spTgt spid="29"/>
                                        </p:tgtEl>
                                        <p:attrNameLst>
                                          <p:attrName>ppt_h</p:attrName>
                                        </p:attrNameLst>
                                      </p:cBhvr>
                                      <p:tavLst>
                                        <p:tav tm="0">
                                          <p:val>
                                            <p:fltVal val="0"/>
                                          </p:val>
                                        </p:tav>
                                        <p:tav tm="100000">
                                          <p:val>
                                            <p:strVal val="#ppt_h"/>
                                          </p:val>
                                        </p:tav>
                                      </p:tavLst>
                                    </p:anim>
                                    <p:animEffect transition="in" filter="fade">
                                      <p:cBhvr>
                                        <p:cTn id="88" dur="1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12" grpId="0" animBg="1"/>
      <p:bldP spid="13" grpId="0" animBg="1"/>
      <p:bldP spid="18" grpId="0" animBg="1"/>
      <p:bldP spid="20" grpId="0" animBg="1"/>
      <p:bldP spid="23" grpId="0" animBg="1"/>
      <p:bldP spid="25" grpId="0" animBg="1"/>
      <p:bldP spid="27" grpId="0" animBg="1"/>
      <p:bldP spid="29" grpId="0" animBg="1"/>
      <p:bldP spid="31"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p:cNvSpPr/>
          <p:nvPr/>
        </p:nvSpPr>
        <p:spPr>
          <a:xfrm>
            <a:off x="3748367" y="2011598"/>
            <a:ext cx="4713402" cy="4162860"/>
          </a:xfrm>
          <a:prstGeom prst="roundRect">
            <a:avLst>
              <a:gd name="adj" fmla="val 32066"/>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14" name="圆角矩形 13"/>
          <p:cNvSpPr/>
          <p:nvPr/>
        </p:nvSpPr>
        <p:spPr>
          <a:xfrm>
            <a:off x="3494254" y="1787166"/>
            <a:ext cx="5221629" cy="4611724"/>
          </a:xfrm>
          <a:prstGeom prst="roundRect">
            <a:avLst>
              <a:gd name="adj" fmla="val 32066"/>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15" name="圆角矩形 14"/>
          <p:cNvSpPr/>
          <p:nvPr/>
        </p:nvSpPr>
        <p:spPr>
          <a:xfrm>
            <a:off x="1199920" y="-193467"/>
            <a:ext cx="9723209" cy="8587504"/>
          </a:xfrm>
          <a:prstGeom prst="roundRect">
            <a:avLst>
              <a:gd name="adj" fmla="val 32066"/>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grpSp>
        <p:nvGrpSpPr>
          <p:cNvPr id="33" name="组合 32"/>
          <p:cNvGrpSpPr/>
          <p:nvPr/>
        </p:nvGrpSpPr>
        <p:grpSpPr>
          <a:xfrm>
            <a:off x="1132840" y="1505585"/>
            <a:ext cx="2276475" cy="2306955"/>
            <a:chOff x="1067703" y="1545493"/>
            <a:chExt cx="2276474" cy="2531860"/>
          </a:xfrm>
        </p:grpSpPr>
        <p:sp>
          <p:nvSpPr>
            <p:cNvPr id="17" name="文本框 16"/>
            <p:cNvSpPr txBox="1"/>
            <p:nvPr/>
          </p:nvSpPr>
          <p:spPr>
            <a:xfrm>
              <a:off x="1067703" y="1545493"/>
              <a:ext cx="1201906" cy="2531860"/>
            </a:xfrm>
            <a:prstGeom prst="rect">
              <a:avLst/>
            </a:prstGeom>
            <a:noFill/>
          </p:spPr>
          <p:txBody>
            <a:bodyPr wrap="square" rtlCol="0">
              <a:spAutoFit/>
            </a:bodyPr>
            <a:lstStyle/>
            <a:p>
              <a:pPr>
                <a:lnSpc>
                  <a:spcPct val="150000"/>
                </a:lnSpc>
              </a:pPr>
              <a:r>
                <a:rPr lang="en-US" altLang="zh-CN" sz="9600" dirty="0" smtClean="0">
                  <a:ea typeface="Microsoft YaHei UI" panose="020B0503020204020204" pitchFamily="34" charset="-122"/>
                </a:rPr>
                <a:t>1</a:t>
              </a:r>
              <a:endParaRPr lang="en-US" altLang="zh-CN" sz="9600" dirty="0" smtClean="0">
                <a:ea typeface="Microsoft YaHei UI" panose="020B0503020204020204" pitchFamily="34" charset="-122"/>
              </a:endParaRPr>
            </a:p>
          </p:txBody>
        </p:sp>
        <p:sp>
          <p:nvSpPr>
            <p:cNvPr id="18" name="文本框 17"/>
            <p:cNvSpPr txBox="1"/>
            <p:nvPr/>
          </p:nvSpPr>
          <p:spPr>
            <a:xfrm>
              <a:off x="1906376" y="2272615"/>
              <a:ext cx="1437801" cy="1315759"/>
            </a:xfrm>
            <a:prstGeom prst="rect">
              <a:avLst/>
            </a:prstGeom>
            <a:noFill/>
          </p:spPr>
          <p:txBody>
            <a:bodyPr wrap="square" rtlCol="0">
              <a:spAutoFit/>
            </a:bodyPr>
            <a:lstStyle/>
            <a:p>
              <a:pPr algn="just">
                <a:lnSpc>
                  <a:spcPct val="150000"/>
                </a:lnSpc>
              </a:pPr>
              <a:r>
                <a:rPr lang="zh-CN" altLang="en-US" sz="1200" dirty="0" smtClean="0">
                  <a:latin typeface="微软雅黑" panose="020B0503020204020204" pitchFamily="34" charset="-122"/>
                  <a:ea typeface="微软雅黑" panose="020B0503020204020204" pitchFamily="34" charset="-122"/>
                </a:rPr>
                <a:t>点击输入文本内容点击输入文本内容点击输入文本内容点击输入文本内容</a:t>
              </a:r>
              <a:endParaRPr lang="zh-CN" altLang="en-US" sz="1200" dirty="0" smtClean="0">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1132536" y="4054221"/>
            <a:ext cx="2276474" cy="2306955"/>
            <a:chOff x="1067703" y="4063506"/>
            <a:chExt cx="2276474" cy="2306955"/>
          </a:xfrm>
        </p:grpSpPr>
        <p:sp>
          <p:nvSpPr>
            <p:cNvPr id="19" name="文本框 18"/>
            <p:cNvSpPr txBox="1"/>
            <p:nvPr/>
          </p:nvSpPr>
          <p:spPr>
            <a:xfrm>
              <a:off x="1067703" y="4063506"/>
              <a:ext cx="1201906" cy="2306955"/>
            </a:xfrm>
            <a:prstGeom prst="rect">
              <a:avLst/>
            </a:prstGeom>
            <a:noFill/>
          </p:spPr>
          <p:txBody>
            <a:bodyPr wrap="square" rtlCol="0">
              <a:spAutoFit/>
            </a:bodyPr>
            <a:lstStyle/>
            <a:p>
              <a:pPr>
                <a:lnSpc>
                  <a:spcPct val="150000"/>
                </a:lnSpc>
              </a:pPr>
              <a:r>
                <a:rPr lang="en-US" altLang="zh-CN" sz="9600" dirty="0" smtClean="0">
                  <a:ea typeface="Adobe 明體 Std L" panose="02020300000000000000" pitchFamily="18" charset="-128"/>
                </a:rPr>
                <a:t>3</a:t>
              </a:r>
              <a:endParaRPr lang="en-US" altLang="zh-CN" sz="9600" dirty="0" smtClean="0">
                <a:ea typeface="Adobe 明體 Std L" panose="02020300000000000000" pitchFamily="18" charset="-128"/>
              </a:endParaRPr>
            </a:p>
          </p:txBody>
        </p:sp>
        <p:sp>
          <p:nvSpPr>
            <p:cNvPr id="20" name="文本框 19"/>
            <p:cNvSpPr txBox="1"/>
            <p:nvPr/>
          </p:nvSpPr>
          <p:spPr>
            <a:xfrm>
              <a:off x="1906376" y="4807138"/>
              <a:ext cx="1437801" cy="1198880"/>
            </a:xfrm>
            <a:prstGeom prst="rect">
              <a:avLst/>
            </a:prstGeom>
            <a:noFill/>
          </p:spPr>
          <p:txBody>
            <a:bodyPr wrap="square" rtlCol="0">
              <a:spAutoFit/>
            </a:bodyPr>
            <a:lstStyle/>
            <a:p>
              <a:pPr algn="just">
                <a:lnSpc>
                  <a:spcPct val="150000"/>
                </a:lnSpc>
              </a:pPr>
              <a:r>
                <a:rPr lang="zh-CN" altLang="en-US" sz="1200" dirty="0" smtClean="0">
                  <a:latin typeface="微软雅黑" panose="020B0503020204020204" pitchFamily="34" charset="-122"/>
                  <a:ea typeface="微软雅黑" panose="020B0503020204020204" pitchFamily="34" charset="-122"/>
                </a:rPr>
                <a:t>点击输入文本内容点击输入文本内容点击输入文本内容点击输入文本内容</a:t>
              </a:r>
              <a:endParaRPr lang="zh-CN" altLang="en-US" sz="1200" dirty="0" smtClean="0">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8732637" y="1534287"/>
            <a:ext cx="2265679" cy="2306955"/>
            <a:chOff x="8732637" y="1534287"/>
            <a:chExt cx="2265679" cy="2306955"/>
          </a:xfrm>
        </p:grpSpPr>
        <p:sp>
          <p:nvSpPr>
            <p:cNvPr id="21" name="文本框 20"/>
            <p:cNvSpPr txBox="1"/>
            <p:nvPr/>
          </p:nvSpPr>
          <p:spPr>
            <a:xfrm>
              <a:off x="8732637" y="1534287"/>
              <a:ext cx="1201906" cy="2306955"/>
            </a:xfrm>
            <a:prstGeom prst="rect">
              <a:avLst/>
            </a:prstGeom>
            <a:noFill/>
          </p:spPr>
          <p:txBody>
            <a:bodyPr wrap="square" rtlCol="0">
              <a:spAutoFit/>
            </a:bodyPr>
            <a:lstStyle/>
            <a:p>
              <a:pPr>
                <a:lnSpc>
                  <a:spcPct val="150000"/>
                </a:lnSpc>
              </a:pPr>
              <a:r>
                <a:rPr lang="en-US" altLang="zh-CN" sz="9600" dirty="0">
                  <a:ea typeface="Adobe 明體 Std L" panose="02020300000000000000" pitchFamily="18" charset="-128"/>
                </a:rPr>
                <a:t>2</a:t>
              </a:r>
              <a:endParaRPr lang="en-US" altLang="zh-CN" sz="9600" dirty="0" smtClean="0">
                <a:ea typeface="Microsoft YaHei UI" panose="020B0503020204020204" pitchFamily="34" charset="-122"/>
              </a:endParaRPr>
            </a:p>
          </p:txBody>
        </p:sp>
        <p:sp>
          <p:nvSpPr>
            <p:cNvPr id="22" name="文本框 21"/>
            <p:cNvSpPr txBox="1"/>
            <p:nvPr/>
          </p:nvSpPr>
          <p:spPr>
            <a:xfrm>
              <a:off x="9560515" y="2251249"/>
              <a:ext cx="1437801" cy="1198880"/>
            </a:xfrm>
            <a:prstGeom prst="rect">
              <a:avLst/>
            </a:prstGeom>
            <a:noFill/>
          </p:spPr>
          <p:txBody>
            <a:bodyPr wrap="square" rtlCol="0">
              <a:spAutoFit/>
            </a:bodyPr>
            <a:lstStyle/>
            <a:p>
              <a:pPr algn="just">
                <a:lnSpc>
                  <a:spcPct val="150000"/>
                </a:lnSpc>
              </a:pPr>
              <a:r>
                <a:rPr lang="zh-CN" altLang="en-US" sz="1200" dirty="0" smtClean="0">
                  <a:latin typeface="微软雅黑" panose="020B0503020204020204" pitchFamily="34" charset="-122"/>
                  <a:ea typeface="微软雅黑" panose="020B0503020204020204" pitchFamily="34" charset="-122"/>
                </a:rPr>
                <a:t>点击输入文本内容点击输入文本内容点击输入文本内容点击输入文本内容</a:t>
              </a:r>
              <a:endParaRPr lang="zh-CN" altLang="en-US" sz="1200" dirty="0" smtClean="0">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8790374" y="4054466"/>
            <a:ext cx="2207894" cy="2306955"/>
            <a:chOff x="8757402" y="4063600"/>
            <a:chExt cx="2207894" cy="2306955"/>
          </a:xfrm>
        </p:grpSpPr>
        <p:sp>
          <p:nvSpPr>
            <p:cNvPr id="23" name="文本框 22"/>
            <p:cNvSpPr txBox="1"/>
            <p:nvPr/>
          </p:nvSpPr>
          <p:spPr>
            <a:xfrm>
              <a:off x="8757402" y="4063600"/>
              <a:ext cx="1201906" cy="2306955"/>
            </a:xfrm>
            <a:prstGeom prst="rect">
              <a:avLst/>
            </a:prstGeom>
            <a:noFill/>
          </p:spPr>
          <p:txBody>
            <a:bodyPr wrap="square" rtlCol="0">
              <a:spAutoFit/>
            </a:bodyPr>
            <a:lstStyle/>
            <a:p>
              <a:pPr>
                <a:lnSpc>
                  <a:spcPct val="150000"/>
                </a:lnSpc>
              </a:pPr>
              <a:r>
                <a:rPr lang="en-US" altLang="zh-CN" sz="9600" dirty="0">
                  <a:ea typeface="Adobe 明體 Std L" panose="02020300000000000000" pitchFamily="18" charset="-128"/>
                </a:rPr>
                <a:t>4</a:t>
              </a:r>
              <a:endParaRPr lang="en-US" altLang="zh-CN" sz="9600" dirty="0" smtClean="0">
                <a:ea typeface="Adobe 明體 Std L" panose="02020300000000000000" pitchFamily="18" charset="-128"/>
              </a:endParaRPr>
            </a:p>
          </p:txBody>
        </p:sp>
        <p:sp>
          <p:nvSpPr>
            <p:cNvPr id="24" name="文本框 23"/>
            <p:cNvSpPr txBox="1"/>
            <p:nvPr/>
          </p:nvSpPr>
          <p:spPr>
            <a:xfrm>
              <a:off x="9527495" y="4797707"/>
              <a:ext cx="1437801" cy="1198880"/>
            </a:xfrm>
            <a:prstGeom prst="rect">
              <a:avLst/>
            </a:prstGeom>
            <a:noFill/>
          </p:spPr>
          <p:txBody>
            <a:bodyPr wrap="square" rtlCol="0">
              <a:spAutoFit/>
            </a:bodyPr>
            <a:lstStyle/>
            <a:p>
              <a:pPr algn="just">
                <a:lnSpc>
                  <a:spcPct val="150000"/>
                </a:lnSpc>
              </a:pPr>
              <a:r>
                <a:rPr lang="zh-CN" altLang="en-US" sz="1200" dirty="0" smtClean="0">
                  <a:latin typeface="微软雅黑" panose="020B0503020204020204" pitchFamily="34" charset="-122"/>
                  <a:ea typeface="微软雅黑" panose="020B0503020204020204" pitchFamily="34" charset="-122"/>
                </a:rPr>
                <a:t>点击输入文本内容点击输入文本内容点击输入文本内容点击输入文本内容</a:t>
              </a:r>
              <a:endParaRPr lang="zh-CN" altLang="en-US" sz="1200" dirty="0" smtClean="0">
                <a:latin typeface="微软雅黑" panose="020B0503020204020204" pitchFamily="34" charset="-122"/>
                <a:ea typeface="微软雅黑" panose="020B0503020204020204" pitchFamily="34" charset="-122"/>
              </a:endParaRPr>
            </a:p>
          </p:txBody>
        </p:sp>
      </p:grpSp>
      <p:cxnSp>
        <p:nvCxnSpPr>
          <p:cNvPr id="3" name="直接连接符 2"/>
          <p:cNvCxnSpPr/>
          <p:nvPr/>
        </p:nvCxnSpPr>
        <p:spPr>
          <a:xfrm>
            <a:off x="0" y="4089541"/>
            <a:ext cx="12192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099625" y="1505712"/>
            <a:ext cx="0" cy="539038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3034206" y="398838"/>
            <a:ext cx="6123588" cy="922020"/>
          </a:xfrm>
          <a:prstGeom prst="rect">
            <a:avLst/>
          </a:prstGeom>
          <a:noFill/>
        </p:spPr>
        <p:txBody>
          <a:bodyPr wrap="square" rtlCol="0">
            <a:spAutoFit/>
          </a:bodyPr>
          <a:lstStyle/>
          <a:p>
            <a:pPr algn="ctr">
              <a:lnSpc>
                <a:spcPct val="150000"/>
              </a:lnSpc>
            </a:pPr>
            <a:r>
              <a:rPr lang="zh-CN" altLang="en-US" sz="2400" b="1" dirty="0" smtClean="0">
                <a:latin typeface="微软雅黑" panose="020B0503020204020204" pitchFamily="34" charset="-122"/>
                <a:ea typeface="微软雅黑" panose="020B0503020204020204" pitchFamily="34" charset="-122"/>
              </a:rPr>
              <a:t>点击输入标题</a:t>
            </a:r>
            <a:endParaRPr lang="zh-CN" altLang="en-US" sz="2400" b="1" dirty="0" smtClean="0">
              <a:latin typeface="微软雅黑" panose="020B0503020204020204" pitchFamily="34" charset="-122"/>
              <a:ea typeface="微软雅黑" panose="020B0503020204020204" pitchFamily="34" charset="-122"/>
            </a:endParaRPr>
          </a:p>
          <a:p>
            <a:pPr algn="ctr">
              <a:lnSpc>
                <a:spcPct val="150000"/>
              </a:lnSpc>
            </a:pPr>
            <a:r>
              <a:rPr sz="1200" smtClean="0">
                <a:latin typeface="微软雅黑" panose="020B0503020204020204" pitchFamily="34" charset="-122"/>
                <a:ea typeface="微软雅黑" panose="020B0503020204020204" pitchFamily="34" charset="-122"/>
              </a:rPr>
              <a:t>点击输入文本内容点击输入文本内容点击输入文本内容</a:t>
            </a:r>
            <a:endParaRPr sz="1200" smtClean="0">
              <a:latin typeface="微软雅黑" panose="020B0503020204020204" pitchFamily="34" charset="-122"/>
              <a:ea typeface="微软雅黑" panose="020B0503020204020204" pitchFamily="34" charset="-122"/>
            </a:endParaRPr>
          </a:p>
        </p:txBody>
      </p:sp>
      <p:grpSp>
        <p:nvGrpSpPr>
          <p:cNvPr id="30" name="组合 29"/>
          <p:cNvGrpSpPr/>
          <p:nvPr/>
        </p:nvGrpSpPr>
        <p:grpSpPr>
          <a:xfrm>
            <a:off x="4711697" y="2699656"/>
            <a:ext cx="1349829" cy="1349829"/>
            <a:chOff x="4711697" y="2699656"/>
            <a:chExt cx="1349829" cy="1349829"/>
          </a:xfrm>
        </p:grpSpPr>
        <p:sp>
          <p:nvSpPr>
            <p:cNvPr id="9" name="对角圆角矩形 8"/>
            <p:cNvSpPr/>
            <p:nvPr/>
          </p:nvSpPr>
          <p:spPr>
            <a:xfrm>
              <a:off x="4711697" y="2699656"/>
              <a:ext cx="1349829" cy="1349829"/>
            </a:xfrm>
            <a:prstGeom prst="round2DiagRect">
              <a:avLst>
                <a:gd name="adj1" fmla="val 50000"/>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pic>
          <p:nvPicPr>
            <p:cNvPr id="26" name="图片 2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0800000" flipV="1">
              <a:off x="5136297" y="3115069"/>
              <a:ext cx="505638" cy="505824"/>
            </a:xfrm>
            <a:prstGeom prst="rect">
              <a:avLst/>
            </a:prstGeom>
          </p:spPr>
        </p:pic>
      </p:grpSp>
      <p:grpSp>
        <p:nvGrpSpPr>
          <p:cNvPr id="31" name="组合 30"/>
          <p:cNvGrpSpPr/>
          <p:nvPr/>
        </p:nvGrpSpPr>
        <p:grpSpPr>
          <a:xfrm>
            <a:off x="6148612" y="2699656"/>
            <a:ext cx="1349829" cy="1349829"/>
            <a:chOff x="6148612" y="2699656"/>
            <a:chExt cx="1349829" cy="1349829"/>
          </a:xfrm>
        </p:grpSpPr>
        <p:sp>
          <p:nvSpPr>
            <p:cNvPr id="10" name="对角圆角矩形 9"/>
            <p:cNvSpPr/>
            <p:nvPr/>
          </p:nvSpPr>
          <p:spPr>
            <a:xfrm rot="16200000">
              <a:off x="6148612" y="2699656"/>
              <a:ext cx="1349829" cy="1349829"/>
            </a:xfrm>
            <a:prstGeom prst="round2DiagRect">
              <a:avLst>
                <a:gd name="adj1" fmla="val 50000"/>
                <a:gd name="adj2" fmla="val 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pic>
          <p:nvPicPr>
            <p:cNvPr id="27" name="图片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V="1">
              <a:off x="6576613" y="3131757"/>
              <a:ext cx="492786" cy="492786"/>
            </a:xfrm>
            <a:prstGeom prst="rect">
              <a:avLst/>
            </a:prstGeom>
          </p:spPr>
        </p:pic>
      </p:grpSp>
      <p:grpSp>
        <p:nvGrpSpPr>
          <p:cNvPr id="32" name="组合 31"/>
          <p:cNvGrpSpPr/>
          <p:nvPr/>
        </p:nvGrpSpPr>
        <p:grpSpPr>
          <a:xfrm>
            <a:off x="6148611" y="4136571"/>
            <a:ext cx="1349829" cy="1349829"/>
            <a:chOff x="6148611" y="4136571"/>
            <a:chExt cx="1349829" cy="1349829"/>
          </a:xfrm>
        </p:grpSpPr>
        <p:sp>
          <p:nvSpPr>
            <p:cNvPr id="11" name="对角圆角矩形 10"/>
            <p:cNvSpPr/>
            <p:nvPr/>
          </p:nvSpPr>
          <p:spPr>
            <a:xfrm>
              <a:off x="6148611" y="4136571"/>
              <a:ext cx="1349829" cy="1349829"/>
            </a:xfrm>
            <a:prstGeom prst="round2Diag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V="1">
              <a:off x="6576613" y="4554225"/>
              <a:ext cx="505120" cy="505825"/>
            </a:xfrm>
            <a:prstGeom prst="rect">
              <a:avLst/>
            </a:prstGeom>
          </p:spPr>
        </p:pic>
      </p:grpSp>
      <p:grpSp>
        <p:nvGrpSpPr>
          <p:cNvPr id="8" name="组合 7"/>
          <p:cNvGrpSpPr/>
          <p:nvPr/>
        </p:nvGrpSpPr>
        <p:grpSpPr>
          <a:xfrm>
            <a:off x="4711696" y="4136571"/>
            <a:ext cx="1349829" cy="1349829"/>
            <a:chOff x="4711696" y="4136571"/>
            <a:chExt cx="1349829" cy="1349829"/>
          </a:xfrm>
        </p:grpSpPr>
        <p:sp>
          <p:nvSpPr>
            <p:cNvPr id="12" name="对角圆角矩形 11"/>
            <p:cNvSpPr/>
            <p:nvPr/>
          </p:nvSpPr>
          <p:spPr>
            <a:xfrm rot="16200000">
              <a:off x="4711696" y="4136571"/>
              <a:ext cx="1349829" cy="1349829"/>
            </a:xfrm>
            <a:prstGeom prst="round2DiagRect">
              <a:avLst>
                <a:gd name="adj1" fmla="val 50000"/>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5144641" y="4554225"/>
              <a:ext cx="511620" cy="505824"/>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250"/>
                                  </p:stCondLst>
                                  <p:iterate type="lt">
                                    <p:tmPct val="10000"/>
                                  </p:iterate>
                                  <p:childTnLst>
                                    <p:set>
                                      <p:cBhvr>
                                        <p:cTn id="6" dur="1" fill="hold">
                                          <p:stCondLst>
                                            <p:cond delay="0"/>
                                          </p:stCondLst>
                                        </p:cTn>
                                        <p:tgtEl>
                                          <p:spTgt spid="25">
                                            <p:txEl>
                                              <p:pRg st="0" end="0"/>
                                            </p:txEl>
                                          </p:spTgt>
                                        </p:tgtEl>
                                        <p:attrNameLst>
                                          <p:attrName>style.visibility</p:attrName>
                                        </p:attrNameLst>
                                      </p:cBhvr>
                                      <p:to>
                                        <p:strVal val="visible"/>
                                      </p:to>
                                    </p:set>
                                    <p:anim calcmode="lin" valueType="num">
                                      <p:cBhvr additive="base">
                                        <p:cTn id="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250"/>
                                  </p:stCondLst>
                                  <p:iterate type="lt">
                                    <p:tmPct val="10000"/>
                                  </p:iterate>
                                  <p:childTnLst>
                                    <p:set>
                                      <p:cBhvr>
                                        <p:cTn id="12" dur="1" fill="hold">
                                          <p:stCondLst>
                                            <p:cond delay="0"/>
                                          </p:stCondLst>
                                        </p:cTn>
                                        <p:tgtEl>
                                          <p:spTgt spid="25">
                                            <p:txEl>
                                              <p:pRg st="1" end="1"/>
                                            </p:txEl>
                                          </p:spTgt>
                                        </p:tgtEl>
                                        <p:attrNameLst>
                                          <p:attrName>style.visibility</p:attrName>
                                        </p:attrNameLst>
                                      </p:cBhvr>
                                      <p:to>
                                        <p:strVal val="visible"/>
                                      </p:to>
                                    </p:set>
                                    <p:anim calcmode="lin" valueType="num">
                                      <p:cBhvr additive="base">
                                        <p:cTn id="13"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
                                            <p:txEl>
                                              <p:pRg st="1" end="1"/>
                                            </p:txEl>
                                          </p:spTgt>
                                        </p:tgtEl>
                                        <p:attrNameLst>
                                          <p:attrName>ppt_y</p:attrName>
                                        </p:attrNameLst>
                                      </p:cBhvr>
                                      <p:tavLst>
                                        <p:tav tm="0">
                                          <p:val>
                                            <p:strVal val="0-#ppt_h/2"/>
                                          </p:val>
                                        </p:tav>
                                        <p:tav tm="100000">
                                          <p:val>
                                            <p:strVal val="#ppt_y"/>
                                          </p:val>
                                        </p:tav>
                                      </p:tavLst>
                                    </p:anim>
                                  </p:childTnLst>
                                </p:cTn>
                              </p:par>
                              <p:par>
                                <p:cTn id="15" presetID="53" presetClass="entr" presetSubtype="16" fill="hold" nodeType="withEffect">
                                  <p:stCondLst>
                                    <p:cond delay="250"/>
                                  </p:stCondLst>
                                  <p:childTnLst>
                                    <p:set>
                                      <p:cBhvr>
                                        <p:cTn id="16" dur="1" fill="hold">
                                          <p:stCondLst>
                                            <p:cond delay="0"/>
                                          </p:stCondLst>
                                        </p:cTn>
                                        <p:tgtEl>
                                          <p:spTgt spid="30"/>
                                        </p:tgtEl>
                                        <p:attrNameLst>
                                          <p:attrName>style.visibility</p:attrName>
                                        </p:attrNameLst>
                                      </p:cBhvr>
                                      <p:to>
                                        <p:strVal val="visible"/>
                                      </p:to>
                                    </p:set>
                                    <p:anim calcmode="lin" valueType="num">
                                      <p:cBhvr>
                                        <p:cTn id="17" dur="750" fill="hold"/>
                                        <p:tgtEl>
                                          <p:spTgt spid="30"/>
                                        </p:tgtEl>
                                        <p:attrNameLst>
                                          <p:attrName>ppt_w</p:attrName>
                                        </p:attrNameLst>
                                      </p:cBhvr>
                                      <p:tavLst>
                                        <p:tav tm="0">
                                          <p:val>
                                            <p:fltVal val="0"/>
                                          </p:val>
                                        </p:tav>
                                        <p:tav tm="100000">
                                          <p:val>
                                            <p:strVal val="#ppt_w"/>
                                          </p:val>
                                        </p:tav>
                                      </p:tavLst>
                                    </p:anim>
                                    <p:anim calcmode="lin" valueType="num">
                                      <p:cBhvr>
                                        <p:cTn id="18" dur="750" fill="hold"/>
                                        <p:tgtEl>
                                          <p:spTgt spid="30"/>
                                        </p:tgtEl>
                                        <p:attrNameLst>
                                          <p:attrName>ppt_h</p:attrName>
                                        </p:attrNameLst>
                                      </p:cBhvr>
                                      <p:tavLst>
                                        <p:tav tm="0">
                                          <p:val>
                                            <p:fltVal val="0"/>
                                          </p:val>
                                        </p:tav>
                                        <p:tav tm="100000">
                                          <p:val>
                                            <p:strVal val="#ppt_h"/>
                                          </p:val>
                                        </p:tav>
                                      </p:tavLst>
                                    </p:anim>
                                    <p:animEffect transition="in" filter="fade">
                                      <p:cBhvr>
                                        <p:cTn id="19" dur="750"/>
                                        <p:tgtEl>
                                          <p:spTgt spid="30"/>
                                        </p:tgtEl>
                                      </p:cBhvr>
                                    </p:animEffect>
                                  </p:childTnLst>
                                </p:cTn>
                              </p:par>
                              <p:par>
                                <p:cTn id="20" presetID="53" presetClass="entr" presetSubtype="16" fill="hold" nodeType="withEffect">
                                  <p:stCondLst>
                                    <p:cond delay="500"/>
                                  </p:stCondLst>
                                  <p:childTnLst>
                                    <p:set>
                                      <p:cBhvr>
                                        <p:cTn id="21" dur="1" fill="hold">
                                          <p:stCondLst>
                                            <p:cond delay="0"/>
                                          </p:stCondLst>
                                        </p:cTn>
                                        <p:tgtEl>
                                          <p:spTgt spid="31"/>
                                        </p:tgtEl>
                                        <p:attrNameLst>
                                          <p:attrName>style.visibility</p:attrName>
                                        </p:attrNameLst>
                                      </p:cBhvr>
                                      <p:to>
                                        <p:strVal val="visible"/>
                                      </p:to>
                                    </p:set>
                                    <p:anim calcmode="lin" valueType="num">
                                      <p:cBhvr>
                                        <p:cTn id="22" dur="750" fill="hold"/>
                                        <p:tgtEl>
                                          <p:spTgt spid="31"/>
                                        </p:tgtEl>
                                        <p:attrNameLst>
                                          <p:attrName>ppt_w</p:attrName>
                                        </p:attrNameLst>
                                      </p:cBhvr>
                                      <p:tavLst>
                                        <p:tav tm="0">
                                          <p:val>
                                            <p:fltVal val="0"/>
                                          </p:val>
                                        </p:tav>
                                        <p:tav tm="100000">
                                          <p:val>
                                            <p:strVal val="#ppt_w"/>
                                          </p:val>
                                        </p:tav>
                                      </p:tavLst>
                                    </p:anim>
                                    <p:anim calcmode="lin" valueType="num">
                                      <p:cBhvr>
                                        <p:cTn id="23" dur="750" fill="hold"/>
                                        <p:tgtEl>
                                          <p:spTgt spid="31"/>
                                        </p:tgtEl>
                                        <p:attrNameLst>
                                          <p:attrName>ppt_h</p:attrName>
                                        </p:attrNameLst>
                                      </p:cBhvr>
                                      <p:tavLst>
                                        <p:tav tm="0">
                                          <p:val>
                                            <p:fltVal val="0"/>
                                          </p:val>
                                        </p:tav>
                                        <p:tav tm="100000">
                                          <p:val>
                                            <p:strVal val="#ppt_h"/>
                                          </p:val>
                                        </p:tav>
                                      </p:tavLst>
                                    </p:anim>
                                    <p:animEffect transition="in" filter="fade">
                                      <p:cBhvr>
                                        <p:cTn id="24" dur="750"/>
                                        <p:tgtEl>
                                          <p:spTgt spid="31"/>
                                        </p:tgtEl>
                                      </p:cBhvr>
                                    </p:animEffect>
                                  </p:childTnLst>
                                </p:cTn>
                              </p:par>
                              <p:par>
                                <p:cTn id="25" presetID="53" presetClass="entr" presetSubtype="16" fill="hold" nodeType="withEffect">
                                  <p:stCondLst>
                                    <p:cond delay="750"/>
                                  </p:stCondLst>
                                  <p:childTnLst>
                                    <p:set>
                                      <p:cBhvr>
                                        <p:cTn id="26" dur="1" fill="hold">
                                          <p:stCondLst>
                                            <p:cond delay="0"/>
                                          </p:stCondLst>
                                        </p:cTn>
                                        <p:tgtEl>
                                          <p:spTgt spid="32"/>
                                        </p:tgtEl>
                                        <p:attrNameLst>
                                          <p:attrName>style.visibility</p:attrName>
                                        </p:attrNameLst>
                                      </p:cBhvr>
                                      <p:to>
                                        <p:strVal val="visible"/>
                                      </p:to>
                                    </p:set>
                                    <p:anim calcmode="lin" valueType="num">
                                      <p:cBhvr>
                                        <p:cTn id="27" dur="750" fill="hold"/>
                                        <p:tgtEl>
                                          <p:spTgt spid="32"/>
                                        </p:tgtEl>
                                        <p:attrNameLst>
                                          <p:attrName>ppt_w</p:attrName>
                                        </p:attrNameLst>
                                      </p:cBhvr>
                                      <p:tavLst>
                                        <p:tav tm="0">
                                          <p:val>
                                            <p:fltVal val="0"/>
                                          </p:val>
                                        </p:tav>
                                        <p:tav tm="100000">
                                          <p:val>
                                            <p:strVal val="#ppt_w"/>
                                          </p:val>
                                        </p:tav>
                                      </p:tavLst>
                                    </p:anim>
                                    <p:anim calcmode="lin" valueType="num">
                                      <p:cBhvr>
                                        <p:cTn id="28" dur="750" fill="hold"/>
                                        <p:tgtEl>
                                          <p:spTgt spid="32"/>
                                        </p:tgtEl>
                                        <p:attrNameLst>
                                          <p:attrName>ppt_h</p:attrName>
                                        </p:attrNameLst>
                                      </p:cBhvr>
                                      <p:tavLst>
                                        <p:tav tm="0">
                                          <p:val>
                                            <p:fltVal val="0"/>
                                          </p:val>
                                        </p:tav>
                                        <p:tav tm="100000">
                                          <p:val>
                                            <p:strVal val="#ppt_h"/>
                                          </p:val>
                                        </p:tav>
                                      </p:tavLst>
                                    </p:anim>
                                    <p:animEffect transition="in" filter="fade">
                                      <p:cBhvr>
                                        <p:cTn id="29" dur="750"/>
                                        <p:tgtEl>
                                          <p:spTgt spid="32"/>
                                        </p:tgtEl>
                                      </p:cBhvr>
                                    </p:animEffect>
                                  </p:childTnLst>
                                </p:cTn>
                              </p:par>
                              <p:par>
                                <p:cTn id="30" presetID="53" presetClass="entr" presetSubtype="16" fill="hold" nodeType="withEffect">
                                  <p:stCondLst>
                                    <p:cond delay="1000"/>
                                  </p:stCondLst>
                                  <p:childTnLst>
                                    <p:set>
                                      <p:cBhvr>
                                        <p:cTn id="31" dur="1" fill="hold">
                                          <p:stCondLst>
                                            <p:cond delay="0"/>
                                          </p:stCondLst>
                                        </p:cTn>
                                        <p:tgtEl>
                                          <p:spTgt spid="8"/>
                                        </p:tgtEl>
                                        <p:attrNameLst>
                                          <p:attrName>style.visibility</p:attrName>
                                        </p:attrNameLst>
                                      </p:cBhvr>
                                      <p:to>
                                        <p:strVal val="visible"/>
                                      </p:to>
                                    </p:set>
                                    <p:anim calcmode="lin" valueType="num">
                                      <p:cBhvr>
                                        <p:cTn id="32" dur="750" fill="hold"/>
                                        <p:tgtEl>
                                          <p:spTgt spid="8"/>
                                        </p:tgtEl>
                                        <p:attrNameLst>
                                          <p:attrName>ppt_w</p:attrName>
                                        </p:attrNameLst>
                                      </p:cBhvr>
                                      <p:tavLst>
                                        <p:tav tm="0">
                                          <p:val>
                                            <p:fltVal val="0"/>
                                          </p:val>
                                        </p:tav>
                                        <p:tav tm="100000">
                                          <p:val>
                                            <p:strVal val="#ppt_w"/>
                                          </p:val>
                                        </p:tav>
                                      </p:tavLst>
                                    </p:anim>
                                    <p:anim calcmode="lin" valueType="num">
                                      <p:cBhvr>
                                        <p:cTn id="33" dur="750" fill="hold"/>
                                        <p:tgtEl>
                                          <p:spTgt spid="8"/>
                                        </p:tgtEl>
                                        <p:attrNameLst>
                                          <p:attrName>ppt_h</p:attrName>
                                        </p:attrNameLst>
                                      </p:cBhvr>
                                      <p:tavLst>
                                        <p:tav tm="0">
                                          <p:val>
                                            <p:fltVal val="0"/>
                                          </p:val>
                                        </p:tav>
                                        <p:tav tm="100000">
                                          <p:val>
                                            <p:strVal val="#ppt_h"/>
                                          </p:val>
                                        </p:tav>
                                      </p:tavLst>
                                    </p:anim>
                                    <p:animEffect transition="in" filter="fade">
                                      <p:cBhvr>
                                        <p:cTn id="34" dur="750"/>
                                        <p:tgtEl>
                                          <p:spTgt spid="8"/>
                                        </p:tgtEl>
                                      </p:cBhvr>
                                    </p:animEffect>
                                  </p:childTnLst>
                                </p:cTn>
                              </p:par>
                              <p:par>
                                <p:cTn id="35" presetID="16" presetClass="entr" presetSubtype="42" fill="hold" nodeType="withEffect">
                                  <p:stCondLst>
                                    <p:cond delay="1000"/>
                                  </p:stCondLst>
                                  <p:childTnLst>
                                    <p:set>
                                      <p:cBhvr>
                                        <p:cTn id="36" dur="1" fill="hold">
                                          <p:stCondLst>
                                            <p:cond delay="0"/>
                                          </p:stCondLst>
                                        </p:cTn>
                                        <p:tgtEl>
                                          <p:spTgt spid="5"/>
                                        </p:tgtEl>
                                        <p:attrNameLst>
                                          <p:attrName>style.visibility</p:attrName>
                                        </p:attrNameLst>
                                      </p:cBhvr>
                                      <p:to>
                                        <p:strVal val="visible"/>
                                      </p:to>
                                    </p:set>
                                    <p:animEffect transition="in" filter="barn(outHorizontal)">
                                      <p:cBhvr>
                                        <p:cTn id="37" dur="750"/>
                                        <p:tgtEl>
                                          <p:spTgt spid="5"/>
                                        </p:tgtEl>
                                      </p:cBhvr>
                                    </p:animEffect>
                                  </p:childTnLst>
                                </p:cTn>
                              </p:par>
                              <p:par>
                                <p:cTn id="38" presetID="16" presetClass="entr" presetSubtype="37" fill="hold" nodeType="withEffect">
                                  <p:stCondLst>
                                    <p:cond delay="1000"/>
                                  </p:stCondLst>
                                  <p:childTnLst>
                                    <p:set>
                                      <p:cBhvr>
                                        <p:cTn id="39" dur="1" fill="hold">
                                          <p:stCondLst>
                                            <p:cond delay="0"/>
                                          </p:stCondLst>
                                        </p:cTn>
                                        <p:tgtEl>
                                          <p:spTgt spid="3"/>
                                        </p:tgtEl>
                                        <p:attrNameLst>
                                          <p:attrName>style.visibility</p:attrName>
                                        </p:attrNameLst>
                                      </p:cBhvr>
                                      <p:to>
                                        <p:strVal val="visible"/>
                                      </p:to>
                                    </p:set>
                                    <p:animEffect transition="in" filter="barn(outVertical)">
                                      <p:cBhvr>
                                        <p:cTn id="40" dur="1250"/>
                                        <p:tgtEl>
                                          <p:spTgt spid="3"/>
                                        </p:tgtEl>
                                      </p:cBhvr>
                                    </p:animEffect>
                                  </p:childTnLst>
                                </p:cTn>
                              </p:par>
                              <p:par>
                                <p:cTn id="41" presetID="10" presetClass="entr" presetSubtype="0" fill="hold" grpId="0" nodeType="withEffect">
                                  <p:stCondLst>
                                    <p:cond delay="100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750"/>
                                        <p:tgtEl>
                                          <p:spTgt spid="13"/>
                                        </p:tgtEl>
                                      </p:cBhvr>
                                    </p:animEffect>
                                  </p:childTnLst>
                                </p:cTn>
                              </p:par>
                              <p:par>
                                <p:cTn id="44" presetID="6" presetClass="emph" presetSubtype="0" accel="80000" decel="20000" fill="hold" grpId="1" nodeType="withEffect">
                                  <p:stCondLst>
                                    <p:cond delay="1000"/>
                                  </p:stCondLst>
                                  <p:childTnLst>
                                    <p:animScale>
                                      <p:cBhvr>
                                        <p:cTn id="45" dur="1250" fill="hold"/>
                                        <p:tgtEl>
                                          <p:spTgt spid="13"/>
                                        </p:tgtEl>
                                      </p:cBhvr>
                                      <p:by x="150000" y="150000"/>
                                    </p:animScale>
                                  </p:childTnLst>
                                </p:cTn>
                              </p:par>
                              <p:par>
                                <p:cTn id="46" presetID="6" presetClass="emph" presetSubtype="0" accel="80000" decel="20000" fill="hold" grpId="2" nodeType="withEffect">
                                  <p:stCondLst>
                                    <p:cond delay="2250"/>
                                  </p:stCondLst>
                                  <p:childTnLst>
                                    <p:animScale>
                                      <p:cBhvr>
                                        <p:cTn id="47" dur="1250" fill="hold"/>
                                        <p:tgtEl>
                                          <p:spTgt spid="13"/>
                                        </p:tgtEl>
                                      </p:cBhvr>
                                      <p:by x="66000" y="66000"/>
                                    </p:animScale>
                                  </p:childTnLst>
                                </p:cTn>
                              </p:par>
                              <p:par>
                                <p:cTn id="48" presetID="10" presetClass="entr" presetSubtype="0" fill="hold" grpId="0" nodeType="withEffect">
                                  <p:stCondLst>
                                    <p:cond delay="125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childTnLst>
                                </p:cTn>
                              </p:par>
                              <p:par>
                                <p:cTn id="51" presetID="6" presetClass="emph" presetSubtype="0" accel="80000" decel="20000" fill="hold" grpId="1" nodeType="withEffect">
                                  <p:stCondLst>
                                    <p:cond delay="1500"/>
                                  </p:stCondLst>
                                  <p:childTnLst>
                                    <p:animScale>
                                      <p:cBhvr>
                                        <p:cTn id="52" dur="1250" fill="hold"/>
                                        <p:tgtEl>
                                          <p:spTgt spid="14"/>
                                        </p:tgtEl>
                                      </p:cBhvr>
                                      <p:by x="150000" y="150000"/>
                                    </p:animScale>
                                  </p:childTnLst>
                                </p:cTn>
                              </p:par>
                              <p:par>
                                <p:cTn id="53" presetID="6" presetClass="emph" presetSubtype="0" accel="80000" decel="20000" fill="hold" grpId="2" nodeType="withEffect">
                                  <p:stCondLst>
                                    <p:cond delay="2750"/>
                                  </p:stCondLst>
                                  <p:childTnLst>
                                    <p:animScale>
                                      <p:cBhvr>
                                        <p:cTn id="54" dur="1250" fill="hold"/>
                                        <p:tgtEl>
                                          <p:spTgt spid="14"/>
                                        </p:tgtEl>
                                      </p:cBhvr>
                                      <p:by x="66000" y="66000"/>
                                    </p:animScale>
                                  </p:childTnLst>
                                </p:cTn>
                              </p:par>
                              <p:par>
                                <p:cTn id="55" presetID="2" presetClass="entr" presetSubtype="8" fill="hold" nodeType="withEffect">
                                  <p:stCondLst>
                                    <p:cond delay="2750"/>
                                  </p:stCondLst>
                                  <p:childTnLst>
                                    <p:set>
                                      <p:cBhvr>
                                        <p:cTn id="56" dur="1" fill="hold">
                                          <p:stCondLst>
                                            <p:cond delay="0"/>
                                          </p:stCondLst>
                                        </p:cTn>
                                        <p:tgtEl>
                                          <p:spTgt spid="33"/>
                                        </p:tgtEl>
                                        <p:attrNameLst>
                                          <p:attrName>style.visibility</p:attrName>
                                        </p:attrNameLst>
                                      </p:cBhvr>
                                      <p:to>
                                        <p:strVal val="visible"/>
                                      </p:to>
                                    </p:set>
                                    <p:anim calcmode="lin" valueType="num">
                                      <p:cBhvr additive="base">
                                        <p:cTn id="57" dur="500" fill="hold"/>
                                        <p:tgtEl>
                                          <p:spTgt spid="33"/>
                                        </p:tgtEl>
                                        <p:attrNameLst>
                                          <p:attrName>ppt_x</p:attrName>
                                        </p:attrNameLst>
                                      </p:cBhvr>
                                      <p:tavLst>
                                        <p:tav tm="0">
                                          <p:val>
                                            <p:strVal val="0-#ppt_w/2"/>
                                          </p:val>
                                        </p:tav>
                                        <p:tav tm="100000">
                                          <p:val>
                                            <p:strVal val="#ppt_x"/>
                                          </p:val>
                                        </p:tav>
                                      </p:tavLst>
                                    </p:anim>
                                    <p:anim calcmode="lin" valueType="num">
                                      <p:cBhvr additive="base">
                                        <p:cTn id="58" dur="500" fill="hold"/>
                                        <p:tgtEl>
                                          <p:spTgt spid="33"/>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3000"/>
                                  </p:stCondLst>
                                  <p:childTnLst>
                                    <p:set>
                                      <p:cBhvr>
                                        <p:cTn id="60" dur="1" fill="hold">
                                          <p:stCondLst>
                                            <p:cond delay="0"/>
                                          </p:stCondLst>
                                        </p:cTn>
                                        <p:tgtEl>
                                          <p:spTgt spid="34"/>
                                        </p:tgtEl>
                                        <p:attrNameLst>
                                          <p:attrName>style.visibility</p:attrName>
                                        </p:attrNameLst>
                                      </p:cBhvr>
                                      <p:to>
                                        <p:strVal val="visible"/>
                                      </p:to>
                                    </p:set>
                                    <p:anim calcmode="lin" valueType="num">
                                      <p:cBhvr additive="base">
                                        <p:cTn id="61" dur="500" fill="hold"/>
                                        <p:tgtEl>
                                          <p:spTgt spid="34"/>
                                        </p:tgtEl>
                                        <p:attrNameLst>
                                          <p:attrName>ppt_x</p:attrName>
                                        </p:attrNameLst>
                                      </p:cBhvr>
                                      <p:tavLst>
                                        <p:tav tm="0">
                                          <p:val>
                                            <p:strVal val="1+#ppt_w/2"/>
                                          </p:val>
                                        </p:tav>
                                        <p:tav tm="100000">
                                          <p:val>
                                            <p:strVal val="#ppt_x"/>
                                          </p:val>
                                        </p:tav>
                                      </p:tavLst>
                                    </p:anim>
                                    <p:anim calcmode="lin" valueType="num">
                                      <p:cBhvr additive="base">
                                        <p:cTn id="62" dur="500" fill="hold"/>
                                        <p:tgtEl>
                                          <p:spTgt spid="34"/>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3250"/>
                                  </p:stCondLst>
                                  <p:childTnLst>
                                    <p:set>
                                      <p:cBhvr>
                                        <p:cTn id="64" dur="1" fill="hold">
                                          <p:stCondLst>
                                            <p:cond delay="0"/>
                                          </p:stCondLst>
                                        </p:cTn>
                                        <p:tgtEl>
                                          <p:spTgt spid="35"/>
                                        </p:tgtEl>
                                        <p:attrNameLst>
                                          <p:attrName>style.visibility</p:attrName>
                                        </p:attrNameLst>
                                      </p:cBhvr>
                                      <p:to>
                                        <p:strVal val="visible"/>
                                      </p:to>
                                    </p:set>
                                    <p:anim calcmode="lin" valueType="num">
                                      <p:cBhvr additive="base">
                                        <p:cTn id="65" dur="500" fill="hold"/>
                                        <p:tgtEl>
                                          <p:spTgt spid="35"/>
                                        </p:tgtEl>
                                        <p:attrNameLst>
                                          <p:attrName>ppt_x</p:attrName>
                                        </p:attrNameLst>
                                      </p:cBhvr>
                                      <p:tavLst>
                                        <p:tav tm="0">
                                          <p:val>
                                            <p:strVal val="1+#ppt_w/2"/>
                                          </p:val>
                                        </p:tav>
                                        <p:tav tm="100000">
                                          <p:val>
                                            <p:strVal val="#ppt_x"/>
                                          </p:val>
                                        </p:tav>
                                      </p:tavLst>
                                    </p:anim>
                                    <p:anim calcmode="lin" valueType="num">
                                      <p:cBhvr additive="base">
                                        <p:cTn id="66" dur="500" fill="hold"/>
                                        <p:tgtEl>
                                          <p:spTgt spid="35"/>
                                        </p:tgtEl>
                                        <p:attrNameLst>
                                          <p:attrName>ppt_y</p:attrName>
                                        </p:attrNameLst>
                                      </p:cBhvr>
                                      <p:tavLst>
                                        <p:tav tm="0">
                                          <p:val>
                                            <p:strVal val="#ppt_y"/>
                                          </p:val>
                                        </p:tav>
                                        <p:tav tm="100000">
                                          <p:val>
                                            <p:strVal val="#ppt_y"/>
                                          </p:val>
                                        </p:tav>
                                      </p:tavLst>
                                    </p:anim>
                                  </p:childTnLst>
                                </p:cTn>
                              </p:par>
                              <p:par>
                                <p:cTn id="67" presetID="2" presetClass="entr" presetSubtype="8" fill="hold" nodeType="withEffect">
                                  <p:stCondLst>
                                    <p:cond delay="350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par>
                                <p:cTn id="71" presetID="10" presetClass="entr" presetSubtype="0" fill="hold" grpId="0" nodeType="withEffect">
                                  <p:stCondLst>
                                    <p:cond delay="150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750"/>
                                        <p:tgtEl>
                                          <p:spTgt spid="15"/>
                                        </p:tgtEl>
                                      </p:cBhvr>
                                    </p:animEffect>
                                  </p:childTnLst>
                                </p:cTn>
                              </p:par>
                              <p:par>
                                <p:cTn id="74" presetID="6" presetClass="emph" presetSubtype="0" accel="80000" decel="20000" fill="hold" grpId="1" nodeType="withEffect">
                                  <p:stCondLst>
                                    <p:cond delay="1750"/>
                                  </p:stCondLst>
                                  <p:childTnLst>
                                    <p:animScale>
                                      <p:cBhvr>
                                        <p:cTn id="75" dur="1250" fill="hold"/>
                                        <p:tgtEl>
                                          <p:spTgt spid="15"/>
                                        </p:tgtEl>
                                      </p:cBhvr>
                                      <p:by x="150000" y="150000"/>
                                    </p:animScale>
                                  </p:childTnLst>
                                </p:cTn>
                              </p:par>
                              <p:par>
                                <p:cTn id="76" presetID="6" presetClass="emph" presetSubtype="0" accel="80000" decel="20000" fill="hold" grpId="2" nodeType="withEffect">
                                  <p:stCondLst>
                                    <p:cond delay="3000"/>
                                  </p:stCondLst>
                                  <p:childTnLst>
                                    <p:animScale>
                                      <p:cBhvr>
                                        <p:cTn id="77" dur="1250" fill="hold"/>
                                        <p:tgtEl>
                                          <p:spTgt spid="15"/>
                                        </p:tgtEl>
                                      </p:cBhvr>
                                      <p:by x="66000" y="66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14" grpId="0" animBg="1"/>
      <p:bldP spid="14" grpId="1" animBg="1"/>
      <p:bldP spid="14" grpId="2" animBg="1"/>
      <p:bldP spid="15" grpId="0" animBg="1"/>
      <p:bldP spid="15" grpId="1" animBg="1"/>
      <p:bldP spid="15" grpId="2" animBg="1"/>
      <p:bldP spid="2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等腰三角形 6"/>
          <p:cNvSpPr/>
          <p:nvPr/>
        </p:nvSpPr>
        <p:spPr>
          <a:xfrm rot="900000">
            <a:off x="1809254" y="-1730421"/>
            <a:ext cx="9195685" cy="7927315"/>
          </a:xfrm>
          <a:prstGeom prst="triangl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8" name="等腰三角形 7"/>
          <p:cNvSpPr/>
          <p:nvPr/>
        </p:nvSpPr>
        <p:spPr>
          <a:xfrm rot="18900000">
            <a:off x="635167" y="-1730421"/>
            <a:ext cx="9195685" cy="7927315"/>
          </a:xfrm>
          <a:prstGeom prst="triangl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6" name="文本框 5"/>
          <p:cNvSpPr txBox="1"/>
          <p:nvPr/>
        </p:nvSpPr>
        <p:spPr>
          <a:xfrm>
            <a:off x="4292600" y="4179219"/>
            <a:ext cx="3771173" cy="276999"/>
          </a:xfrm>
          <a:prstGeom prst="rect">
            <a:avLst/>
          </a:prstGeom>
          <a:noFill/>
        </p:spPr>
        <p:txBody>
          <a:bodyPr wrap="square" rtlCol="0">
            <a:spAutoFit/>
          </a:bodyPr>
          <a:lstStyle/>
          <a:p>
            <a:pPr algn="dist"/>
            <a:r>
              <a:rPr lang="zh-CN" altLang="en-US" sz="1200" dirty="0" smtClean="0">
                <a:latin typeface="微软雅黑" panose="020B0503020204020204" pitchFamily="34" charset="-122"/>
                <a:ea typeface="微软雅黑" panose="020B0503020204020204" pitchFamily="34" charset="-122"/>
              </a:rPr>
              <a:t>年中总结报告      </a:t>
            </a:r>
            <a:r>
              <a:rPr lang="en-US" altLang="zh-CN" sz="1200" dirty="0" smtClean="0">
                <a:latin typeface="微软雅黑" panose="020B0503020204020204" pitchFamily="34" charset="-122"/>
                <a:ea typeface="微软雅黑" panose="020B0503020204020204" pitchFamily="34" charset="-122"/>
              </a:rPr>
              <a:t>BUSINESS REPORT</a:t>
            </a:r>
            <a:endParaRPr lang="zh-CN" altLang="en-US" sz="1200" dirty="0">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748965" y="4543586"/>
            <a:ext cx="588341" cy="844623"/>
          </a:xfrm>
          <a:prstGeom prst="rect">
            <a:avLst/>
          </a:prstGeom>
        </p:spPr>
      </p:pic>
      <p:pic>
        <p:nvPicPr>
          <p:cNvPr id="4" name="图片 3"/>
          <p:cNvPicPr>
            <a:picLocks noChangeAspect="1"/>
          </p:cNvPicPr>
          <p:nvPr/>
        </p:nvPicPr>
        <p:blipFill>
          <a:blip r:embed="rId2"/>
          <a:stretch>
            <a:fillRect/>
          </a:stretch>
        </p:blipFill>
        <p:spPr>
          <a:xfrm>
            <a:off x="3352181" y="2939281"/>
            <a:ext cx="5877053" cy="1926503"/>
          </a:xfrm>
          <a:prstGeom prst="rect">
            <a:avLst/>
          </a:prstGeom>
        </p:spPr>
      </p:pic>
      <p:sp>
        <p:nvSpPr>
          <p:cNvPr id="9" name="文本框 12"/>
          <p:cNvSpPr txBox="1"/>
          <p:nvPr/>
        </p:nvSpPr>
        <p:spPr>
          <a:xfrm>
            <a:off x="5621102" y="4515478"/>
            <a:ext cx="1843352" cy="737235"/>
          </a:xfrm>
          <a:prstGeom prst="rect">
            <a:avLst/>
          </a:prstGeom>
          <a:noFill/>
        </p:spPr>
        <p:txBody>
          <a:bodyPr wrap="square" rtlCol="0">
            <a:spAutoFit/>
          </a:bodyPr>
          <a:lstStyle/>
          <a:p>
            <a:pPr algn="just">
              <a:lnSpc>
                <a:spcPct val="150000"/>
              </a:lnSpc>
            </a:pPr>
            <a:r>
              <a:rPr lang="zh-CN" altLang="en-US" sz="1400" dirty="0" smtClean="0">
                <a:latin typeface="微软雅黑" panose="020B0503020204020204" pitchFamily="34" charset="-122"/>
                <a:ea typeface="微软雅黑" panose="020B0503020204020204" pitchFamily="34" charset="-122"/>
              </a:rPr>
              <a:t>汇报：好客模板</a:t>
            </a:r>
            <a:endParaRPr lang="en-US" altLang="zh-CN" sz="1400" dirty="0" smtClean="0">
              <a:latin typeface="微软雅黑" panose="020B0503020204020204" pitchFamily="34" charset="-122"/>
              <a:ea typeface="微软雅黑" panose="020B0503020204020204" pitchFamily="34" charset="-122"/>
            </a:endParaRPr>
          </a:p>
          <a:p>
            <a:pPr algn="just">
              <a:lnSpc>
                <a:spcPct val="150000"/>
              </a:lnSpc>
            </a:pPr>
            <a:r>
              <a:rPr lang="zh-CN" altLang="en-US" sz="1400" dirty="0" smtClean="0">
                <a:latin typeface="微软雅黑" panose="020B0503020204020204" pitchFamily="34" charset="-122"/>
                <a:ea typeface="微软雅黑" panose="020B0503020204020204" pitchFamily="34" charset="-122"/>
              </a:rPr>
              <a:t>时间：</a:t>
            </a:r>
            <a:r>
              <a:rPr lang="en-US" altLang="zh-CN" sz="1400" dirty="0" smtClean="0">
                <a:latin typeface="微软雅黑" panose="020B0503020204020204" pitchFamily="34" charset="-122"/>
                <a:ea typeface="微软雅黑" panose="020B0503020204020204" pitchFamily="34" charset="-122"/>
              </a:rPr>
              <a:t>2021.8</a:t>
            </a:r>
            <a:r>
              <a:rPr lang="zh-CN" altLang="en-US" sz="1400" dirty="0" smtClean="0">
                <a:latin typeface="微软雅黑" panose="020B0503020204020204" pitchFamily="34" charset="-122"/>
                <a:ea typeface="微软雅黑" panose="020B0503020204020204" pitchFamily="34" charset="-122"/>
              </a:rPr>
              <a:t>月</a:t>
            </a:r>
            <a:endParaRPr lang="en-US" altLang="zh-CN" sz="1050" dirty="0" smtClean="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100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1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8" presetClass="emph" presetSubtype="0" fill="hold" grpId="1" nodeType="withEffect">
                                  <p:stCondLst>
                                    <p:cond delay="1500"/>
                                  </p:stCondLst>
                                  <p:childTnLst>
                                    <p:animRot by="21600000">
                                      <p:cBhvr>
                                        <p:cTn id="13" dur="1750" fill="hold"/>
                                        <p:tgtEl>
                                          <p:spTgt spid="8"/>
                                        </p:tgtEl>
                                        <p:attrNameLst>
                                          <p:attrName>r</p:attrName>
                                        </p:attrNameLst>
                                      </p:cBhvr>
                                    </p:animRot>
                                  </p:childTnLst>
                                </p:cTn>
                              </p:par>
                              <p:par>
                                <p:cTn id="14" presetID="10" presetClass="entr" presetSubtype="0" fill="hold" grpId="0" nodeType="withEffect">
                                  <p:stCondLst>
                                    <p:cond delay="20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8" presetClass="emph" presetSubtype="0" fill="hold" grpId="1" nodeType="withEffect">
                                  <p:stCondLst>
                                    <p:cond delay="2000"/>
                                  </p:stCondLst>
                                  <p:childTnLst>
                                    <p:animRot by="-21600000">
                                      <p:cBhvr>
                                        <p:cTn id="18" dur="1750" fill="hold"/>
                                        <p:tgtEl>
                                          <p:spTgt spid="7"/>
                                        </p:tgtEl>
                                        <p:attrNameLst>
                                          <p:attrName>r</p:attrName>
                                        </p:attrNameLst>
                                      </p:cBhvr>
                                    </p:animRot>
                                  </p:childTnLst>
                                </p:cTn>
                              </p:par>
                              <p:par>
                                <p:cTn id="19" presetID="2" presetClass="entr" presetSubtype="2" fill="hold" nodeType="withEffect">
                                  <p:stCondLst>
                                    <p:cond delay="275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750" fill="hold"/>
                                        <p:tgtEl>
                                          <p:spTgt spid="12"/>
                                        </p:tgtEl>
                                        <p:attrNameLst>
                                          <p:attrName>ppt_x</p:attrName>
                                        </p:attrNameLst>
                                      </p:cBhvr>
                                      <p:tavLst>
                                        <p:tav tm="0">
                                          <p:val>
                                            <p:strVal val="1+#ppt_w/2"/>
                                          </p:val>
                                        </p:tav>
                                        <p:tav tm="100000">
                                          <p:val>
                                            <p:strVal val="#ppt_x"/>
                                          </p:val>
                                        </p:tav>
                                      </p:tavLst>
                                    </p:anim>
                                    <p:anim calcmode="lin" valueType="num">
                                      <p:cBhvr additive="base">
                                        <p:cTn id="22" dur="750" fill="hold"/>
                                        <p:tgtEl>
                                          <p:spTgt spid="1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325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6" dur="75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3250"/>
                                  </p:stCondLst>
                                  <p:childTnLst>
                                    <p:set>
                                      <p:cBhvr>
                                        <p:cTn id="30" dur="1" fill="hold">
                                          <p:stCondLst>
                                            <p:cond delay="0"/>
                                          </p:stCondLst>
                                        </p:cTn>
                                        <p:tgtEl>
                                          <p:spTgt spid="9">
                                            <p:txEl>
                                              <p:pRg st="1" end="1"/>
                                            </p:txEl>
                                          </p:spTgt>
                                        </p:tgtEl>
                                        <p:attrNameLst>
                                          <p:attrName>style.visibility</p:attrName>
                                        </p:attrNameLst>
                                      </p:cBhvr>
                                      <p:to>
                                        <p:strVal val="visible"/>
                                      </p:to>
                                    </p:set>
                                    <p:anim calcmode="lin" valueType="num">
                                      <p:cBhvr additive="base">
                                        <p:cTn id="31" dur="750" fill="hold"/>
                                        <p:tgtEl>
                                          <p:spTgt spid="9">
                                            <p:txEl>
                                              <p:pRg st="1" end="1"/>
                                            </p:txEl>
                                          </p:spTgt>
                                        </p:tgtEl>
                                        <p:attrNameLst>
                                          <p:attrName>ppt_x</p:attrName>
                                        </p:attrNameLst>
                                      </p:cBhvr>
                                      <p:tavLst>
                                        <p:tav tm="0">
                                          <p:val>
                                            <p:strVal val="1+#ppt_w/2"/>
                                          </p:val>
                                        </p:tav>
                                        <p:tav tm="100000">
                                          <p:val>
                                            <p:strVal val="#ppt_x"/>
                                          </p:val>
                                        </p:tav>
                                      </p:tavLst>
                                    </p:anim>
                                    <p:anim calcmode="lin" valueType="num">
                                      <p:cBhvr additive="base">
                                        <p:cTn id="32" dur="75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6" grpId="0" build="p"/>
      <p:bldP spid="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0" y="0"/>
            <a:ext cx="7939314" cy="6858000"/>
            <a:chOff x="0" y="0"/>
            <a:chExt cx="7939314" cy="685800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12131" r="10708"/>
            <a:stretch>
              <a:fillRect/>
            </a:stretch>
          </p:blipFill>
          <p:spPr>
            <a:xfrm>
              <a:off x="0" y="0"/>
              <a:ext cx="7939314" cy="6858000"/>
            </a:xfrm>
            <a:prstGeom prst="rect">
              <a:avLst/>
            </a:prstGeom>
          </p:spPr>
        </p:pic>
        <p:sp>
          <p:nvSpPr>
            <p:cNvPr id="7" name="矩形 6"/>
            <p:cNvSpPr/>
            <p:nvPr/>
          </p:nvSpPr>
          <p:spPr>
            <a:xfrm>
              <a:off x="0" y="0"/>
              <a:ext cx="7939314"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grpSp>
      <p:sp>
        <p:nvSpPr>
          <p:cNvPr id="8" name="矩形 7"/>
          <p:cNvSpPr/>
          <p:nvPr/>
        </p:nvSpPr>
        <p:spPr>
          <a:xfrm>
            <a:off x="1277257" y="2166257"/>
            <a:ext cx="5384800" cy="2525486"/>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9" name="文本框 8"/>
          <p:cNvSpPr txBox="1"/>
          <p:nvPr/>
        </p:nvSpPr>
        <p:spPr>
          <a:xfrm>
            <a:off x="1718491" y="3524090"/>
            <a:ext cx="4502332" cy="506730"/>
          </a:xfrm>
          <a:prstGeom prst="rect">
            <a:avLst/>
          </a:prstGeom>
          <a:noFill/>
        </p:spPr>
        <p:txBody>
          <a:bodyPr wrap="square" rtlCol="0">
            <a:spAutoFit/>
          </a:bodyPr>
          <a:lstStyle/>
          <a:p>
            <a:pPr algn="ctr">
              <a:lnSpc>
                <a:spcPct val="150000"/>
              </a:lnSpc>
            </a:pPr>
            <a:r>
              <a:rPr lang="zh-CN" altLang="en-US" dirty="0" smtClean="0">
                <a:solidFill>
                  <a:schemeClr val="bg1"/>
                </a:solidFill>
                <a:latin typeface="微软雅黑" panose="020B0503020204020204" pitchFamily="34" charset="-122"/>
                <a:ea typeface="微软雅黑" panose="020B0503020204020204" pitchFamily="34" charset="-122"/>
              </a:rPr>
              <a:t>欢迎登录好客模板查看更多模板</a:t>
            </a:r>
            <a:endParaRPr lang="en-US" altLang="zh-CN" dirty="0" smtClean="0">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8534396" y="2021398"/>
            <a:ext cx="3062515" cy="645160"/>
          </a:xfrm>
          <a:prstGeom prst="rect">
            <a:avLst/>
          </a:prstGeom>
          <a:noFill/>
        </p:spPr>
        <p:txBody>
          <a:bodyPr wrap="square" rtlCol="0">
            <a:spAutoFit/>
          </a:bodyPr>
          <a:lstStyle/>
          <a:p>
            <a:pPr algn="just">
              <a:lnSpc>
                <a:spcPct val="150000"/>
              </a:lnSpc>
            </a:pPr>
            <a:r>
              <a:rPr sz="1200" smtClean="0">
                <a:latin typeface="微软雅黑" panose="020B0503020204020204" pitchFamily="34" charset="-122"/>
                <a:ea typeface="微软雅黑" panose="020B0503020204020204" pitchFamily="34" charset="-122"/>
              </a:rPr>
              <a:t>点击输入文本内容点击输入文本内容点击输入文本内容点击输入文本内容点击输入</a:t>
            </a:r>
            <a:endParaRPr sz="1200" smtClean="0">
              <a:latin typeface="微软雅黑" panose="020B0503020204020204" pitchFamily="34" charset="-122"/>
              <a:ea typeface="微软雅黑" panose="020B0503020204020204" pitchFamily="34" charset="-122"/>
            </a:endParaRPr>
          </a:p>
        </p:txBody>
      </p:sp>
      <p:sp>
        <p:nvSpPr>
          <p:cNvPr id="11" name="文本框 10"/>
          <p:cNvSpPr txBox="1"/>
          <p:nvPr/>
        </p:nvSpPr>
        <p:spPr>
          <a:xfrm>
            <a:off x="8458540" y="3456517"/>
            <a:ext cx="3062515" cy="645160"/>
          </a:xfrm>
          <a:prstGeom prst="rect">
            <a:avLst/>
          </a:prstGeom>
          <a:noFill/>
        </p:spPr>
        <p:txBody>
          <a:bodyPr wrap="square" rtlCol="0">
            <a:spAutoFit/>
          </a:bodyPr>
          <a:lstStyle/>
          <a:p>
            <a:pPr algn="just">
              <a:lnSpc>
                <a:spcPct val="150000"/>
              </a:lnSpc>
            </a:pPr>
            <a:r>
              <a:rPr sz="1200" smtClean="0">
                <a:latin typeface="微软雅黑" panose="020B0503020204020204" pitchFamily="34" charset="-122"/>
                <a:ea typeface="微软雅黑" panose="020B0503020204020204" pitchFamily="34" charset="-122"/>
              </a:rPr>
              <a:t>点击输入文本内容点击输入文本内容点击输入文本内容点击输入文本内容</a:t>
            </a:r>
            <a:endParaRPr sz="1200" smtClean="0">
              <a:latin typeface="微软雅黑" panose="020B0503020204020204" pitchFamily="34" charset="-122"/>
              <a:ea typeface="微软雅黑" panose="020B0503020204020204" pitchFamily="34" charset="-122"/>
            </a:endParaRPr>
          </a:p>
        </p:txBody>
      </p:sp>
      <p:sp>
        <p:nvSpPr>
          <p:cNvPr id="12" name="文本框 11"/>
          <p:cNvSpPr txBox="1"/>
          <p:nvPr/>
        </p:nvSpPr>
        <p:spPr>
          <a:xfrm>
            <a:off x="8534397" y="4712060"/>
            <a:ext cx="3062515" cy="645160"/>
          </a:xfrm>
          <a:prstGeom prst="rect">
            <a:avLst/>
          </a:prstGeom>
          <a:noFill/>
        </p:spPr>
        <p:txBody>
          <a:bodyPr wrap="square" rtlCol="0">
            <a:spAutoFit/>
          </a:bodyPr>
          <a:lstStyle/>
          <a:p>
            <a:pPr algn="just">
              <a:lnSpc>
                <a:spcPct val="150000"/>
              </a:lnSpc>
            </a:pPr>
            <a:r>
              <a:rPr sz="1200" smtClean="0">
                <a:latin typeface="微软雅黑" panose="020B0503020204020204" pitchFamily="34" charset="-122"/>
                <a:ea typeface="微软雅黑" panose="020B0503020204020204" pitchFamily="34" charset="-122"/>
              </a:rPr>
              <a:t>点击输入文本内容点击输入文本内容点击输入文本内容点击输入文本内容</a:t>
            </a:r>
            <a:endParaRPr sz="1200" smtClean="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1800840" y="2572426"/>
            <a:ext cx="4419983" cy="1176630"/>
          </a:xfrm>
          <a:prstGeom prst="rect">
            <a:avLst/>
          </a:prstGeom>
        </p:spPr>
      </p:pic>
      <p:pic>
        <p:nvPicPr>
          <p:cNvPr id="3" name="图片 2"/>
          <p:cNvPicPr>
            <a:picLocks noChangeAspect="1"/>
          </p:cNvPicPr>
          <p:nvPr/>
        </p:nvPicPr>
        <p:blipFill>
          <a:blip r:embed="rId3"/>
          <a:stretch>
            <a:fillRect/>
          </a:stretch>
        </p:blipFill>
        <p:spPr>
          <a:xfrm>
            <a:off x="8456170" y="1586856"/>
            <a:ext cx="1609483" cy="536494"/>
          </a:xfrm>
          <a:prstGeom prst="rect">
            <a:avLst/>
          </a:prstGeom>
        </p:spPr>
      </p:pic>
      <p:pic>
        <p:nvPicPr>
          <p:cNvPr id="4" name="图片 3"/>
          <p:cNvPicPr>
            <a:picLocks noChangeAspect="1"/>
          </p:cNvPicPr>
          <p:nvPr/>
        </p:nvPicPr>
        <p:blipFill>
          <a:blip r:embed="rId4"/>
          <a:stretch>
            <a:fillRect/>
          </a:stretch>
        </p:blipFill>
        <p:spPr>
          <a:xfrm>
            <a:off x="8458540" y="2967683"/>
            <a:ext cx="1682642" cy="536494"/>
          </a:xfrm>
          <a:prstGeom prst="rect">
            <a:avLst/>
          </a:prstGeom>
        </p:spPr>
      </p:pic>
      <p:pic>
        <p:nvPicPr>
          <p:cNvPr id="5" name="图片 4"/>
          <p:cNvPicPr>
            <a:picLocks noChangeAspect="1"/>
          </p:cNvPicPr>
          <p:nvPr/>
        </p:nvPicPr>
        <p:blipFill>
          <a:blip r:embed="rId5"/>
          <a:stretch>
            <a:fillRect/>
          </a:stretch>
        </p:blipFill>
        <p:spPr>
          <a:xfrm>
            <a:off x="8458540" y="4270885"/>
            <a:ext cx="1688738" cy="5364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4000">
        <p:fade/>
      </p:transition>
    </mc:Choice>
    <mc:Fallback>
      <p:transition spd="med"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out)">
                                      <p:cBhvr>
                                        <p:cTn id="7" dur="1750"/>
                                        <p:tgtEl>
                                          <p:spTgt spid="13"/>
                                        </p:tgtEl>
                                      </p:cBhvr>
                                    </p:animEffect>
                                  </p:childTnLst>
                                </p:cTn>
                              </p:par>
                              <p:par>
                                <p:cTn id="8" presetID="21" presetClass="entr" presetSubtype="1" fill="hold" grpId="0" nodeType="withEffect">
                                  <p:stCondLst>
                                    <p:cond delay="75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1750"/>
                                        <p:tgtEl>
                                          <p:spTgt spid="8"/>
                                        </p:tgtEl>
                                      </p:cBhvr>
                                    </p:animEffect>
                                  </p:childTnLst>
                                </p:cTn>
                              </p:par>
                              <p:par>
                                <p:cTn id="11" presetID="2" presetClass="entr" presetSubtype="8" fill="hold" grpId="0" nodeType="withEffect">
                                  <p:stCondLst>
                                    <p:cond delay="200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2" presetClass="entr" presetSubtype="2"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1+#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25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50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1+#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979748" y="-738323"/>
            <a:ext cx="4502332" cy="7423379"/>
          </a:xfrm>
          <a:prstGeom prst="rect">
            <a:avLst/>
          </a:prstGeom>
          <a:noFill/>
        </p:spPr>
        <p:txBody>
          <a:bodyPr wrap="square" rtlCol="0" anchor="ctr">
            <a:spAutoFit/>
          </a:bodyPr>
          <a:lstStyle/>
          <a:p>
            <a:pPr algn="ctr">
              <a:lnSpc>
                <a:spcPct val="150000"/>
              </a:lnSpc>
            </a:pPr>
            <a:r>
              <a:rPr lang="en-US" altLang="zh-CN" sz="36000" dirty="0">
                <a:latin typeface="微软雅黑" panose="020B0503020204020204" pitchFamily="34" charset="-122"/>
                <a:ea typeface="微软雅黑" panose="020B0503020204020204" pitchFamily="34" charset="-122"/>
              </a:rPr>
              <a:t>1</a:t>
            </a:r>
            <a:endParaRPr lang="en-US" altLang="zh-CN" sz="36000" dirty="0" smtClean="0">
              <a:latin typeface="微软雅黑" panose="020B0503020204020204" pitchFamily="34" charset="-122"/>
              <a:ea typeface="微软雅黑" panose="020B0503020204020204" pitchFamily="34" charset="-122"/>
            </a:endParaRPr>
          </a:p>
        </p:txBody>
      </p:sp>
      <p:sp>
        <p:nvSpPr>
          <p:cNvPr id="7" name="椭圆 6"/>
          <p:cNvSpPr/>
          <p:nvPr/>
        </p:nvSpPr>
        <p:spPr>
          <a:xfrm>
            <a:off x="5804263" y="1219201"/>
            <a:ext cx="4359725" cy="4359725"/>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9" name="文本框 8"/>
          <p:cNvSpPr txBox="1"/>
          <p:nvPr/>
        </p:nvSpPr>
        <p:spPr>
          <a:xfrm>
            <a:off x="6214824" y="2924324"/>
            <a:ext cx="3538603" cy="945515"/>
          </a:xfrm>
          <a:prstGeom prst="rect">
            <a:avLst/>
          </a:prstGeom>
          <a:noFill/>
        </p:spPr>
        <p:txBody>
          <a:bodyPr wrap="square" rtlCol="0">
            <a:spAutoFit/>
          </a:bodyPr>
          <a:lstStyle/>
          <a:p>
            <a:pPr algn="just">
              <a:lnSpc>
                <a:spcPct val="150000"/>
              </a:lnSpc>
            </a:pPr>
            <a:r>
              <a:rPr lang="zh-CN" altLang="en-US" sz="1600" b="1" dirty="0" smtClean="0">
                <a:latin typeface="微软雅黑" panose="020B0503020204020204" pitchFamily="34" charset="-122"/>
                <a:ea typeface="微软雅黑" panose="020B0503020204020204" pitchFamily="34" charset="-122"/>
              </a:rPr>
              <a:t>点击输入标题</a:t>
            </a:r>
            <a:endParaRPr lang="zh-CN" altLang="en-US" sz="1600" b="1" dirty="0" smtClean="0">
              <a:latin typeface="微软雅黑" panose="020B0503020204020204" pitchFamily="34" charset="-122"/>
              <a:ea typeface="微软雅黑" panose="020B0503020204020204" pitchFamily="34" charset="-122"/>
            </a:endParaRPr>
          </a:p>
          <a:p>
            <a:pPr algn="just">
              <a:lnSpc>
                <a:spcPct val="150000"/>
              </a:lnSpc>
            </a:pPr>
            <a:r>
              <a:rPr sz="1050" smtClean="0">
                <a:latin typeface="微软雅黑" panose="020B0503020204020204" pitchFamily="34" charset="-122"/>
                <a:ea typeface="微软雅黑" panose="020B0503020204020204" pitchFamily="34" charset="-122"/>
              </a:rPr>
              <a:t>点击输入文本内容点击输入文本内容点击输入文本内容点击输入文本内容点击输入文本内容</a:t>
            </a:r>
            <a:endParaRPr sz="1050" smtClean="0">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783861" y="4331787"/>
            <a:ext cx="518160" cy="518160"/>
          </a:xfrm>
          <a:prstGeom prst="rect">
            <a:avLst/>
          </a:prstGeom>
        </p:spPr>
      </p:pic>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5045" y="4331787"/>
            <a:ext cx="518160" cy="518160"/>
          </a:xfrm>
          <a:prstGeom prst="rect">
            <a:avLst/>
          </a:prstGeom>
        </p:spPr>
      </p:pic>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6229" y="4336868"/>
            <a:ext cx="518160" cy="518160"/>
          </a:xfrm>
          <a:prstGeom prst="rect">
            <a:avLst/>
          </a:prstGeom>
        </p:spPr>
      </p:pic>
      <p:pic>
        <p:nvPicPr>
          <p:cNvPr id="2" name="图片 1"/>
          <p:cNvPicPr>
            <a:picLocks noChangeAspect="1"/>
          </p:cNvPicPr>
          <p:nvPr/>
        </p:nvPicPr>
        <p:blipFill>
          <a:blip r:embed="rId4"/>
          <a:stretch>
            <a:fillRect/>
          </a:stretch>
        </p:blipFill>
        <p:spPr>
          <a:xfrm>
            <a:off x="2943477" y="2870906"/>
            <a:ext cx="2901948" cy="99983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2000">
        <p:fade/>
      </p:transition>
    </mc:Choice>
    <mc:Fallback>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1500"/>
                                        <p:tgtEl>
                                          <p:spTgt spid="5"/>
                                        </p:tgtEl>
                                      </p:cBhvr>
                                    </p:animEffect>
                                  </p:childTnLst>
                                </p:cTn>
                              </p:par>
                              <p:par>
                                <p:cTn id="8" presetID="21" presetClass="entr" presetSubtype="1" fill="hold" grpId="0" nodeType="withEffect">
                                  <p:stCondLst>
                                    <p:cond delay="75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1500"/>
                                        <p:tgtEl>
                                          <p:spTgt spid="7"/>
                                        </p:tgtEl>
                                      </p:cBhvr>
                                    </p:animEffect>
                                  </p:childTnLst>
                                </p:cTn>
                              </p:par>
                              <p:par>
                                <p:cTn id="11" presetID="22" presetClass="entr" presetSubtype="1" fill="hold" grpId="0" nodeType="withEffect">
                                  <p:stCondLst>
                                    <p:cond delay="125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1000"/>
                                        <p:tgtEl>
                                          <p:spTgt spid="9"/>
                                        </p:tgtEl>
                                      </p:cBhvr>
                                    </p:animEffect>
                                  </p:childTnLst>
                                </p:cTn>
                              </p:par>
                              <p:par>
                                <p:cTn id="14" presetID="42" presetClass="entr" presetSubtype="0" fill="hold" nodeType="withEffect">
                                  <p:stCondLst>
                                    <p:cond delay="175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750"/>
                                        <p:tgtEl>
                                          <p:spTgt spid="13"/>
                                        </p:tgtEl>
                                      </p:cBhvr>
                                    </p:animEffect>
                                    <p:anim calcmode="lin" valueType="num">
                                      <p:cBhvr>
                                        <p:cTn id="17" dur="750" fill="hold"/>
                                        <p:tgtEl>
                                          <p:spTgt spid="13"/>
                                        </p:tgtEl>
                                        <p:attrNameLst>
                                          <p:attrName>ppt_x</p:attrName>
                                        </p:attrNameLst>
                                      </p:cBhvr>
                                      <p:tavLst>
                                        <p:tav tm="0">
                                          <p:val>
                                            <p:strVal val="#ppt_x"/>
                                          </p:val>
                                        </p:tav>
                                        <p:tav tm="100000">
                                          <p:val>
                                            <p:strVal val="#ppt_x"/>
                                          </p:val>
                                        </p:tav>
                                      </p:tavLst>
                                    </p:anim>
                                    <p:anim calcmode="lin" valueType="num">
                                      <p:cBhvr>
                                        <p:cTn id="18" dur="750" fill="hold"/>
                                        <p:tgtEl>
                                          <p:spTgt spid="13"/>
                                        </p:tgtEl>
                                        <p:attrNameLst>
                                          <p:attrName>ppt_y</p:attrName>
                                        </p:attrNameLst>
                                      </p:cBhvr>
                                      <p:tavLst>
                                        <p:tav tm="0">
                                          <p:val>
                                            <p:strVal val="#ppt_y+.1"/>
                                          </p:val>
                                        </p:tav>
                                        <p:tav tm="100000">
                                          <p:val>
                                            <p:strVal val="#ppt_y"/>
                                          </p:val>
                                        </p:tav>
                                      </p:tavLst>
                                    </p:anim>
                                  </p:childTnLst>
                                </p:cTn>
                              </p:par>
                              <p:par>
                                <p:cTn id="19" presetID="8" presetClass="emph" presetSubtype="0" fill="hold" nodeType="withEffect">
                                  <p:stCondLst>
                                    <p:cond delay="1750"/>
                                  </p:stCondLst>
                                  <p:childTnLst>
                                    <p:animRot by="21600000">
                                      <p:cBhvr>
                                        <p:cTn id="20" dur="750" fill="hold"/>
                                        <p:tgtEl>
                                          <p:spTgt spid="13"/>
                                        </p:tgtEl>
                                        <p:attrNameLst>
                                          <p:attrName>r</p:attrName>
                                        </p:attrNameLst>
                                      </p:cBhvr>
                                    </p:animRot>
                                  </p:childTnLst>
                                </p:cTn>
                              </p:par>
                              <p:par>
                                <p:cTn id="21" presetID="42" presetClass="entr" presetSubtype="0" fill="hold" nodeType="withEffect">
                                  <p:stCondLst>
                                    <p:cond delay="225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750"/>
                                        <p:tgtEl>
                                          <p:spTgt spid="12"/>
                                        </p:tgtEl>
                                      </p:cBhvr>
                                    </p:animEffect>
                                    <p:anim calcmode="lin" valueType="num">
                                      <p:cBhvr>
                                        <p:cTn id="24" dur="750" fill="hold"/>
                                        <p:tgtEl>
                                          <p:spTgt spid="12"/>
                                        </p:tgtEl>
                                        <p:attrNameLst>
                                          <p:attrName>ppt_x</p:attrName>
                                        </p:attrNameLst>
                                      </p:cBhvr>
                                      <p:tavLst>
                                        <p:tav tm="0">
                                          <p:val>
                                            <p:strVal val="#ppt_x"/>
                                          </p:val>
                                        </p:tav>
                                        <p:tav tm="100000">
                                          <p:val>
                                            <p:strVal val="#ppt_x"/>
                                          </p:val>
                                        </p:tav>
                                      </p:tavLst>
                                    </p:anim>
                                    <p:anim calcmode="lin" valueType="num">
                                      <p:cBhvr>
                                        <p:cTn id="25" dur="750" fill="hold"/>
                                        <p:tgtEl>
                                          <p:spTgt spid="12"/>
                                        </p:tgtEl>
                                        <p:attrNameLst>
                                          <p:attrName>ppt_y</p:attrName>
                                        </p:attrNameLst>
                                      </p:cBhvr>
                                      <p:tavLst>
                                        <p:tav tm="0">
                                          <p:val>
                                            <p:strVal val="#ppt_y+.1"/>
                                          </p:val>
                                        </p:tav>
                                        <p:tav tm="100000">
                                          <p:val>
                                            <p:strVal val="#ppt_y"/>
                                          </p:val>
                                        </p:tav>
                                      </p:tavLst>
                                    </p:anim>
                                  </p:childTnLst>
                                </p:cTn>
                              </p:par>
                              <p:par>
                                <p:cTn id="26" presetID="8" presetClass="emph" presetSubtype="0" fill="hold" nodeType="withEffect">
                                  <p:stCondLst>
                                    <p:cond delay="2250"/>
                                  </p:stCondLst>
                                  <p:childTnLst>
                                    <p:animRot by="21600000">
                                      <p:cBhvr>
                                        <p:cTn id="27" dur="750" fill="hold"/>
                                        <p:tgtEl>
                                          <p:spTgt spid="12"/>
                                        </p:tgtEl>
                                        <p:attrNameLst>
                                          <p:attrName>r</p:attrName>
                                        </p:attrNameLst>
                                      </p:cBhvr>
                                    </p:animRot>
                                  </p:childTnLst>
                                </p:cTn>
                              </p:par>
                              <p:par>
                                <p:cTn id="28" presetID="42" presetClass="entr" presetSubtype="0" fill="hold" nodeType="withEffect">
                                  <p:stCondLst>
                                    <p:cond delay="275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750"/>
                                        <p:tgtEl>
                                          <p:spTgt spid="11"/>
                                        </p:tgtEl>
                                      </p:cBhvr>
                                    </p:animEffect>
                                    <p:anim calcmode="lin" valueType="num">
                                      <p:cBhvr>
                                        <p:cTn id="31" dur="750" fill="hold"/>
                                        <p:tgtEl>
                                          <p:spTgt spid="11"/>
                                        </p:tgtEl>
                                        <p:attrNameLst>
                                          <p:attrName>ppt_x</p:attrName>
                                        </p:attrNameLst>
                                      </p:cBhvr>
                                      <p:tavLst>
                                        <p:tav tm="0">
                                          <p:val>
                                            <p:strVal val="#ppt_x"/>
                                          </p:val>
                                        </p:tav>
                                        <p:tav tm="100000">
                                          <p:val>
                                            <p:strVal val="#ppt_x"/>
                                          </p:val>
                                        </p:tav>
                                      </p:tavLst>
                                    </p:anim>
                                    <p:anim calcmode="lin" valueType="num">
                                      <p:cBhvr>
                                        <p:cTn id="32" dur="750" fill="hold"/>
                                        <p:tgtEl>
                                          <p:spTgt spid="11"/>
                                        </p:tgtEl>
                                        <p:attrNameLst>
                                          <p:attrName>ppt_y</p:attrName>
                                        </p:attrNameLst>
                                      </p:cBhvr>
                                      <p:tavLst>
                                        <p:tav tm="0">
                                          <p:val>
                                            <p:strVal val="#ppt_y+.1"/>
                                          </p:val>
                                        </p:tav>
                                        <p:tav tm="100000">
                                          <p:val>
                                            <p:strVal val="#ppt_y"/>
                                          </p:val>
                                        </p:tav>
                                      </p:tavLst>
                                    </p:anim>
                                  </p:childTnLst>
                                </p:cTn>
                              </p:par>
                              <p:par>
                                <p:cTn id="33" presetID="8" presetClass="emph" presetSubtype="0" fill="hold" nodeType="withEffect">
                                  <p:stCondLst>
                                    <p:cond delay="2750"/>
                                  </p:stCondLst>
                                  <p:childTnLst>
                                    <p:animRot by="21600000">
                                      <p:cBhvr>
                                        <p:cTn id="34" dur="75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9" grpId="0" uiExpan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034206" y="398838"/>
            <a:ext cx="6123588" cy="922020"/>
          </a:xfrm>
          <a:prstGeom prst="rect">
            <a:avLst/>
          </a:prstGeom>
          <a:noFill/>
        </p:spPr>
        <p:txBody>
          <a:bodyPr wrap="square" rtlCol="0">
            <a:spAutoFit/>
          </a:bodyPr>
          <a:lstStyle/>
          <a:p>
            <a:pPr algn="ctr">
              <a:lnSpc>
                <a:spcPct val="150000"/>
              </a:lnSpc>
            </a:pPr>
            <a:r>
              <a:rPr lang="zh-CN" altLang="en-US" sz="2400" b="1" dirty="0" smtClean="0">
                <a:latin typeface="微软雅黑" panose="020B0503020204020204" pitchFamily="34" charset="-122"/>
                <a:ea typeface="微软雅黑" panose="020B0503020204020204" pitchFamily="34" charset="-122"/>
              </a:rPr>
              <a:t>点击输入标题</a:t>
            </a:r>
            <a:endParaRPr lang="zh-CN" altLang="en-US" sz="2400" b="1" dirty="0" smtClean="0">
              <a:latin typeface="微软雅黑" panose="020B0503020204020204" pitchFamily="34" charset="-122"/>
              <a:ea typeface="微软雅黑" panose="020B0503020204020204" pitchFamily="34" charset="-122"/>
            </a:endParaRPr>
          </a:p>
          <a:p>
            <a:pPr algn="ctr">
              <a:lnSpc>
                <a:spcPct val="150000"/>
              </a:lnSpc>
            </a:pPr>
            <a:r>
              <a:rPr sz="1200" smtClean="0">
                <a:latin typeface="微软雅黑" panose="020B0503020204020204" pitchFamily="34" charset="-122"/>
                <a:ea typeface="微软雅黑" panose="020B0503020204020204" pitchFamily="34" charset="-122"/>
              </a:rPr>
              <a:t>点击输入文本内容点击输入文本内容点击输入文本内容</a:t>
            </a:r>
            <a:endParaRPr sz="1200" smtClean="0">
              <a:latin typeface="微软雅黑" panose="020B0503020204020204" pitchFamily="34" charset="-122"/>
              <a:ea typeface="微软雅黑" panose="020B0503020204020204" pitchFamily="34" charset="-122"/>
            </a:endParaRPr>
          </a:p>
        </p:txBody>
      </p:sp>
      <p:sp>
        <p:nvSpPr>
          <p:cNvPr id="6" name="椭圆 5"/>
          <p:cNvSpPr/>
          <p:nvPr/>
        </p:nvSpPr>
        <p:spPr>
          <a:xfrm>
            <a:off x="2286907" y="2842986"/>
            <a:ext cx="3078843" cy="899886"/>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7" name="椭圆 6"/>
          <p:cNvSpPr/>
          <p:nvPr/>
        </p:nvSpPr>
        <p:spPr>
          <a:xfrm>
            <a:off x="1880507" y="2730500"/>
            <a:ext cx="4933043" cy="14732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8" name="椭圆 7"/>
          <p:cNvSpPr/>
          <p:nvPr/>
        </p:nvSpPr>
        <p:spPr>
          <a:xfrm>
            <a:off x="1474107" y="2590800"/>
            <a:ext cx="6736443" cy="20447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9" name="椭圆 8"/>
          <p:cNvSpPr/>
          <p:nvPr/>
        </p:nvSpPr>
        <p:spPr>
          <a:xfrm>
            <a:off x="1080407" y="2476500"/>
            <a:ext cx="8336643" cy="24638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10" name="椭圆 9"/>
          <p:cNvSpPr/>
          <p:nvPr/>
        </p:nvSpPr>
        <p:spPr>
          <a:xfrm>
            <a:off x="534307" y="2260600"/>
            <a:ext cx="11130643" cy="34925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grpSp>
        <p:nvGrpSpPr>
          <p:cNvPr id="25" name="组合 24"/>
          <p:cNvGrpSpPr/>
          <p:nvPr/>
        </p:nvGrpSpPr>
        <p:grpSpPr>
          <a:xfrm>
            <a:off x="5530850" y="4266895"/>
            <a:ext cx="2285720" cy="783590"/>
            <a:chOff x="5530850" y="4266895"/>
            <a:chExt cx="2285720" cy="783590"/>
          </a:xfrm>
        </p:grpSpPr>
        <p:sp>
          <p:nvSpPr>
            <p:cNvPr id="12" name="椭圆 11"/>
            <p:cNvSpPr/>
            <p:nvPr/>
          </p:nvSpPr>
          <p:spPr>
            <a:xfrm>
              <a:off x="5530850" y="4540200"/>
              <a:ext cx="144000" cy="14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16" name="文本框 15"/>
            <p:cNvSpPr txBox="1"/>
            <p:nvPr/>
          </p:nvSpPr>
          <p:spPr>
            <a:xfrm>
              <a:off x="5810529" y="4266895"/>
              <a:ext cx="2006041" cy="783590"/>
            </a:xfrm>
            <a:prstGeom prst="rect">
              <a:avLst/>
            </a:prstGeom>
            <a:noFill/>
          </p:spPr>
          <p:txBody>
            <a:bodyPr wrap="square" rtlCol="0">
              <a:spAutoFit/>
            </a:bodyPr>
            <a:lstStyle/>
            <a:p>
              <a:pPr algn="just">
                <a:lnSpc>
                  <a:spcPct val="150000"/>
                </a:lnSpc>
              </a:pPr>
              <a:r>
                <a:rPr sz="1000" smtClean="0">
                  <a:latin typeface="微软雅黑" panose="020B0503020204020204" pitchFamily="34" charset="-122"/>
                  <a:ea typeface="微软雅黑" panose="020B0503020204020204" pitchFamily="34" charset="-122"/>
                </a:rPr>
                <a:t>点击输入文本内容点击输入文本内容点击输入文本内容点击输入文本内容</a:t>
              </a:r>
              <a:endParaRPr sz="1000" smtClean="0">
                <a:latin typeface="微软雅黑" panose="020B0503020204020204" pitchFamily="34" charset="-122"/>
                <a:ea typeface="微软雅黑" panose="020B0503020204020204" pitchFamily="34" charset="-122"/>
              </a:endParaRPr>
            </a:p>
          </p:txBody>
        </p:sp>
      </p:grpSp>
      <p:sp>
        <p:nvSpPr>
          <p:cNvPr id="17" name="文本框 16"/>
          <p:cNvSpPr txBox="1"/>
          <p:nvPr/>
        </p:nvSpPr>
        <p:spPr>
          <a:xfrm>
            <a:off x="2496966" y="2741671"/>
            <a:ext cx="3538603" cy="743986"/>
          </a:xfrm>
          <a:prstGeom prst="rect">
            <a:avLst/>
          </a:prstGeom>
          <a:noFill/>
        </p:spPr>
        <p:txBody>
          <a:bodyPr wrap="square" rtlCol="0">
            <a:spAutoFit/>
          </a:bodyPr>
          <a:lstStyle/>
          <a:p>
            <a:pPr>
              <a:lnSpc>
                <a:spcPct val="150000"/>
              </a:lnSpc>
            </a:pPr>
            <a:r>
              <a:rPr lang="en-US" altLang="zh-CN" sz="3200" b="1" dirty="0" smtClean="0">
                <a:latin typeface="微软雅黑" panose="020B0503020204020204" pitchFamily="34" charset="-122"/>
                <a:ea typeface="微软雅黑" panose="020B0503020204020204" pitchFamily="34" charset="-122"/>
              </a:rPr>
              <a:t>EARLY GOAL</a:t>
            </a:r>
            <a:endParaRPr lang="en-US" altLang="zh-CN" sz="3200" b="1" dirty="0" smtClean="0">
              <a:latin typeface="微软雅黑" panose="020B0503020204020204" pitchFamily="34" charset="-122"/>
              <a:ea typeface="微软雅黑" panose="020B0503020204020204" pitchFamily="34" charset="-122"/>
            </a:endParaRPr>
          </a:p>
        </p:txBody>
      </p:sp>
      <p:grpSp>
        <p:nvGrpSpPr>
          <p:cNvPr id="26" name="组合 25"/>
          <p:cNvGrpSpPr/>
          <p:nvPr/>
        </p:nvGrpSpPr>
        <p:grpSpPr>
          <a:xfrm>
            <a:off x="3016250" y="3793437"/>
            <a:ext cx="2253039" cy="783590"/>
            <a:chOff x="3016250" y="3770450"/>
            <a:chExt cx="2253039" cy="783590"/>
          </a:xfrm>
        </p:grpSpPr>
        <p:sp>
          <p:nvSpPr>
            <p:cNvPr id="11" name="椭圆 10"/>
            <p:cNvSpPr/>
            <p:nvPr/>
          </p:nvSpPr>
          <p:spPr>
            <a:xfrm>
              <a:off x="3016250" y="4038600"/>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20" name="文本框 19"/>
            <p:cNvSpPr txBox="1"/>
            <p:nvPr/>
          </p:nvSpPr>
          <p:spPr>
            <a:xfrm>
              <a:off x="3263248" y="3770450"/>
              <a:ext cx="2006041" cy="783590"/>
            </a:xfrm>
            <a:prstGeom prst="rect">
              <a:avLst/>
            </a:prstGeom>
            <a:noFill/>
          </p:spPr>
          <p:txBody>
            <a:bodyPr wrap="square" rtlCol="0">
              <a:spAutoFit/>
            </a:bodyPr>
            <a:lstStyle/>
            <a:p>
              <a:pPr algn="just">
                <a:lnSpc>
                  <a:spcPct val="150000"/>
                </a:lnSpc>
              </a:pPr>
              <a:r>
                <a:rPr sz="1000" smtClean="0">
                  <a:latin typeface="微软雅黑" panose="020B0503020204020204" pitchFamily="34" charset="-122"/>
                  <a:ea typeface="微软雅黑" panose="020B0503020204020204" pitchFamily="34" charset="-122"/>
                </a:rPr>
                <a:t>点击输入文本内容点击输入文本内容点击输入文本内容点击输入文本内容</a:t>
              </a:r>
              <a:endParaRPr sz="1000" smtClean="0">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9264550" y="3479724"/>
            <a:ext cx="2381350" cy="783590"/>
            <a:chOff x="9264550" y="3479724"/>
            <a:chExt cx="2381350" cy="783590"/>
          </a:xfrm>
        </p:grpSpPr>
        <p:sp>
          <p:nvSpPr>
            <p:cNvPr id="14" name="椭圆 13"/>
            <p:cNvSpPr/>
            <p:nvPr/>
          </p:nvSpPr>
          <p:spPr>
            <a:xfrm>
              <a:off x="9264550" y="3774522"/>
              <a:ext cx="216000" cy="21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21" name="文本框 20"/>
            <p:cNvSpPr txBox="1"/>
            <p:nvPr/>
          </p:nvSpPr>
          <p:spPr>
            <a:xfrm>
              <a:off x="9639859" y="3479724"/>
              <a:ext cx="2006041" cy="783590"/>
            </a:xfrm>
            <a:prstGeom prst="rect">
              <a:avLst/>
            </a:prstGeom>
            <a:noFill/>
          </p:spPr>
          <p:txBody>
            <a:bodyPr wrap="square" rtlCol="0">
              <a:spAutoFit/>
            </a:bodyPr>
            <a:lstStyle/>
            <a:p>
              <a:pPr algn="just">
                <a:lnSpc>
                  <a:spcPct val="150000"/>
                </a:lnSpc>
              </a:pPr>
              <a:r>
                <a:rPr sz="1000" smtClean="0">
                  <a:latin typeface="微软雅黑" panose="020B0503020204020204" pitchFamily="34" charset="-122"/>
                  <a:ea typeface="微软雅黑" panose="020B0503020204020204" pitchFamily="34" charset="-122"/>
                </a:rPr>
                <a:t>点击输入文本内容点击输入文本内容点击输入文本内容点击输入文本内容点击输入文本内容</a:t>
              </a:r>
              <a:endParaRPr sz="1000" smtClean="0">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6258887" y="2163278"/>
            <a:ext cx="2395051" cy="783590"/>
            <a:chOff x="8723800" y="2098066"/>
            <a:chExt cx="2395051" cy="783590"/>
          </a:xfrm>
        </p:grpSpPr>
        <p:sp>
          <p:nvSpPr>
            <p:cNvPr id="13" name="椭圆 12"/>
            <p:cNvSpPr/>
            <p:nvPr/>
          </p:nvSpPr>
          <p:spPr>
            <a:xfrm>
              <a:off x="8723800" y="2399200"/>
              <a:ext cx="180000" cy="18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22" name="文本框 21"/>
            <p:cNvSpPr txBox="1"/>
            <p:nvPr/>
          </p:nvSpPr>
          <p:spPr>
            <a:xfrm>
              <a:off x="9112810" y="2098066"/>
              <a:ext cx="2006041" cy="783590"/>
            </a:xfrm>
            <a:prstGeom prst="rect">
              <a:avLst/>
            </a:prstGeom>
            <a:noFill/>
          </p:spPr>
          <p:txBody>
            <a:bodyPr wrap="square" rtlCol="0">
              <a:spAutoFit/>
            </a:bodyPr>
            <a:lstStyle/>
            <a:p>
              <a:pPr algn="just">
                <a:lnSpc>
                  <a:spcPct val="150000"/>
                </a:lnSpc>
              </a:pPr>
              <a:r>
                <a:rPr sz="1000" smtClean="0">
                  <a:latin typeface="微软雅黑" panose="020B0503020204020204" pitchFamily="34" charset="-122"/>
                  <a:ea typeface="微软雅黑" panose="020B0503020204020204" pitchFamily="34" charset="-122"/>
                </a:rPr>
                <a:t>点击输入文本内容点击输入文本内容点击输入文本内容点击输入文本内容点击输入文本内容</a:t>
              </a:r>
              <a:endParaRPr sz="1000" smtClean="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25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250"/>
                                  </p:stCondLst>
                                  <p:iterate type="lt">
                                    <p:tmPct val="10000"/>
                                  </p:iterate>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0-#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750" fill="hold"/>
                                        <p:tgtEl>
                                          <p:spTgt spid="6"/>
                                        </p:tgtEl>
                                        <p:attrNameLst>
                                          <p:attrName>ppt_x</p:attrName>
                                        </p:attrNameLst>
                                      </p:cBhvr>
                                      <p:tavLst>
                                        <p:tav tm="0">
                                          <p:val>
                                            <p:strVal val="#ppt_x"/>
                                          </p:val>
                                        </p:tav>
                                        <p:tav tm="100000">
                                          <p:val>
                                            <p:strVal val="#ppt_x"/>
                                          </p:val>
                                        </p:tav>
                                      </p:tavLst>
                                    </p:anim>
                                    <p:anim calcmode="lin" valueType="num">
                                      <p:cBhvr additive="base">
                                        <p:cTn id="18" dur="1750" fill="hold"/>
                                        <p:tgtEl>
                                          <p:spTgt spid="6"/>
                                        </p:tgtEl>
                                        <p:attrNameLst>
                                          <p:attrName>ppt_y</p:attrName>
                                        </p:attrNameLst>
                                      </p:cBhvr>
                                      <p:tavLst>
                                        <p:tav tm="0">
                                          <p:val>
                                            <p:strVal val="1+#ppt_h/2"/>
                                          </p:val>
                                        </p:tav>
                                        <p:tav tm="100000">
                                          <p:val>
                                            <p:strVal val="#ppt_y"/>
                                          </p:val>
                                        </p:tav>
                                      </p:tavLst>
                                    </p:anim>
                                  </p:childTnLst>
                                </p:cTn>
                              </p:par>
                              <p:par>
                                <p:cTn id="19" presetID="6" presetClass="emph" presetSubtype="0" accel="13300" decel="13300" fill="hold" grpId="1" nodeType="withEffect">
                                  <p:stCondLst>
                                    <p:cond delay="0"/>
                                  </p:stCondLst>
                                  <p:childTnLst>
                                    <p:animScale>
                                      <p:cBhvr>
                                        <p:cTn id="20" dur="750" fill="hold"/>
                                        <p:tgtEl>
                                          <p:spTgt spid="6"/>
                                        </p:tgtEl>
                                      </p:cBhvr>
                                      <p:by x="150000" y="150000"/>
                                    </p:animScale>
                                  </p:childTnLst>
                                </p:cTn>
                              </p:par>
                              <p:par>
                                <p:cTn id="21" presetID="6" presetClass="emph" presetSubtype="0" accel="10000" decel="10000" fill="hold" grpId="2" nodeType="withEffect">
                                  <p:stCondLst>
                                    <p:cond delay="750"/>
                                  </p:stCondLst>
                                  <p:childTnLst>
                                    <p:animScale>
                                      <p:cBhvr>
                                        <p:cTn id="22" dur="1000" fill="hold"/>
                                        <p:tgtEl>
                                          <p:spTgt spid="6"/>
                                        </p:tgtEl>
                                      </p:cBhvr>
                                      <p:by x="66000" y="66000"/>
                                    </p:animScale>
                                  </p:childTnLst>
                                </p:cTn>
                              </p:par>
                              <p:par>
                                <p:cTn id="23" presetID="2" presetClass="entr" presetSubtype="4" fill="hold" grpId="0" nodeType="withEffect">
                                  <p:stCondLst>
                                    <p:cond delay="25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750" fill="hold"/>
                                        <p:tgtEl>
                                          <p:spTgt spid="7"/>
                                        </p:tgtEl>
                                        <p:attrNameLst>
                                          <p:attrName>ppt_x</p:attrName>
                                        </p:attrNameLst>
                                      </p:cBhvr>
                                      <p:tavLst>
                                        <p:tav tm="0">
                                          <p:val>
                                            <p:strVal val="#ppt_x"/>
                                          </p:val>
                                        </p:tav>
                                        <p:tav tm="100000">
                                          <p:val>
                                            <p:strVal val="#ppt_x"/>
                                          </p:val>
                                        </p:tav>
                                      </p:tavLst>
                                    </p:anim>
                                    <p:anim calcmode="lin" valueType="num">
                                      <p:cBhvr additive="base">
                                        <p:cTn id="26" dur="1750" fill="hold"/>
                                        <p:tgtEl>
                                          <p:spTgt spid="7"/>
                                        </p:tgtEl>
                                        <p:attrNameLst>
                                          <p:attrName>ppt_y</p:attrName>
                                        </p:attrNameLst>
                                      </p:cBhvr>
                                      <p:tavLst>
                                        <p:tav tm="0">
                                          <p:val>
                                            <p:strVal val="1+#ppt_h/2"/>
                                          </p:val>
                                        </p:tav>
                                        <p:tav tm="100000">
                                          <p:val>
                                            <p:strVal val="#ppt_y"/>
                                          </p:val>
                                        </p:tav>
                                      </p:tavLst>
                                    </p:anim>
                                  </p:childTnLst>
                                </p:cTn>
                              </p:par>
                              <p:par>
                                <p:cTn id="27" presetID="6" presetClass="emph" presetSubtype="0" accel="10000" decel="10000" fill="hold" grpId="1" nodeType="withEffect">
                                  <p:stCondLst>
                                    <p:cond delay="250"/>
                                  </p:stCondLst>
                                  <p:childTnLst>
                                    <p:animScale>
                                      <p:cBhvr>
                                        <p:cTn id="28" dur="1000" fill="hold"/>
                                        <p:tgtEl>
                                          <p:spTgt spid="7"/>
                                        </p:tgtEl>
                                      </p:cBhvr>
                                      <p:by x="150000" y="150000"/>
                                    </p:animScale>
                                  </p:childTnLst>
                                </p:cTn>
                              </p:par>
                              <p:par>
                                <p:cTn id="29" presetID="6" presetClass="emph" presetSubtype="0" accel="10000" decel="10000" fill="hold" grpId="2" nodeType="withEffect">
                                  <p:stCondLst>
                                    <p:cond delay="1250"/>
                                  </p:stCondLst>
                                  <p:childTnLst>
                                    <p:animScale>
                                      <p:cBhvr>
                                        <p:cTn id="30" dur="1000" fill="hold"/>
                                        <p:tgtEl>
                                          <p:spTgt spid="7"/>
                                        </p:tgtEl>
                                      </p:cBhvr>
                                      <p:by x="66000" y="66000"/>
                                    </p:animScale>
                                  </p:childTnLst>
                                </p:cTn>
                              </p:par>
                              <p:par>
                                <p:cTn id="31" presetID="53" presetClass="entr" presetSubtype="16" fill="hold" nodeType="withEffect">
                                  <p:stCondLst>
                                    <p:cond delay="1500"/>
                                  </p:stCondLst>
                                  <p:childTnLst>
                                    <p:set>
                                      <p:cBhvr>
                                        <p:cTn id="32" dur="1" fill="hold">
                                          <p:stCondLst>
                                            <p:cond delay="0"/>
                                          </p:stCondLst>
                                        </p:cTn>
                                        <p:tgtEl>
                                          <p:spTgt spid="23"/>
                                        </p:tgtEl>
                                        <p:attrNameLst>
                                          <p:attrName>style.visibility</p:attrName>
                                        </p:attrNameLst>
                                      </p:cBhvr>
                                      <p:to>
                                        <p:strVal val="visible"/>
                                      </p:to>
                                    </p:set>
                                    <p:anim calcmode="lin" valueType="num">
                                      <p:cBhvr>
                                        <p:cTn id="33" dur="1750" fill="hold"/>
                                        <p:tgtEl>
                                          <p:spTgt spid="23"/>
                                        </p:tgtEl>
                                        <p:attrNameLst>
                                          <p:attrName>ppt_w</p:attrName>
                                        </p:attrNameLst>
                                      </p:cBhvr>
                                      <p:tavLst>
                                        <p:tav tm="0">
                                          <p:val>
                                            <p:fltVal val="0"/>
                                          </p:val>
                                        </p:tav>
                                        <p:tav tm="100000">
                                          <p:val>
                                            <p:strVal val="#ppt_w"/>
                                          </p:val>
                                        </p:tav>
                                      </p:tavLst>
                                    </p:anim>
                                    <p:anim calcmode="lin" valueType="num">
                                      <p:cBhvr>
                                        <p:cTn id="34" dur="1750" fill="hold"/>
                                        <p:tgtEl>
                                          <p:spTgt spid="23"/>
                                        </p:tgtEl>
                                        <p:attrNameLst>
                                          <p:attrName>ppt_h</p:attrName>
                                        </p:attrNameLst>
                                      </p:cBhvr>
                                      <p:tavLst>
                                        <p:tav tm="0">
                                          <p:val>
                                            <p:fltVal val="0"/>
                                          </p:val>
                                        </p:tav>
                                        <p:tav tm="100000">
                                          <p:val>
                                            <p:strVal val="#ppt_h"/>
                                          </p:val>
                                        </p:tav>
                                      </p:tavLst>
                                    </p:anim>
                                    <p:animEffect transition="in" filter="fade">
                                      <p:cBhvr>
                                        <p:cTn id="35" dur="1750"/>
                                        <p:tgtEl>
                                          <p:spTgt spid="23"/>
                                        </p:tgtEl>
                                      </p:cBhvr>
                                    </p:animEffect>
                                  </p:childTnLst>
                                </p:cTn>
                              </p:par>
                              <p:par>
                                <p:cTn id="36" presetID="42" presetClass="path" presetSubtype="0" accel="50000" decel="50000" fill="hold" nodeType="withEffect">
                                  <p:stCondLst>
                                    <p:cond delay="1500"/>
                                  </p:stCondLst>
                                  <p:childTnLst>
                                    <p:animMotion origin="layout" path="M -0.11654 0.02917 L 1.45833E-6 -1.85185E-6 " pathEditMode="relative" rAng="0" ptsTypes="AA">
                                      <p:cBhvr>
                                        <p:cTn id="37" dur="1750" fill="hold"/>
                                        <p:tgtEl>
                                          <p:spTgt spid="23"/>
                                        </p:tgtEl>
                                        <p:attrNameLst>
                                          <p:attrName>ppt_x</p:attrName>
                                          <p:attrName>ppt_y</p:attrName>
                                        </p:attrNameLst>
                                      </p:cBhvr>
                                      <p:rCtr x="5820" y="-1458"/>
                                    </p:animMotion>
                                  </p:childTnLst>
                                </p:cTn>
                              </p:par>
                              <p:par>
                                <p:cTn id="38" presetID="2" presetClass="entr" presetSubtype="4" fill="hold" grpId="0" nodeType="withEffect">
                                  <p:stCondLst>
                                    <p:cond delay="50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1750" fill="hold"/>
                                        <p:tgtEl>
                                          <p:spTgt spid="8"/>
                                        </p:tgtEl>
                                        <p:attrNameLst>
                                          <p:attrName>ppt_x</p:attrName>
                                        </p:attrNameLst>
                                      </p:cBhvr>
                                      <p:tavLst>
                                        <p:tav tm="0">
                                          <p:val>
                                            <p:strVal val="#ppt_x"/>
                                          </p:val>
                                        </p:tav>
                                        <p:tav tm="100000">
                                          <p:val>
                                            <p:strVal val="#ppt_x"/>
                                          </p:val>
                                        </p:tav>
                                      </p:tavLst>
                                    </p:anim>
                                    <p:anim calcmode="lin" valueType="num">
                                      <p:cBhvr additive="base">
                                        <p:cTn id="41" dur="1750" fill="hold"/>
                                        <p:tgtEl>
                                          <p:spTgt spid="8"/>
                                        </p:tgtEl>
                                        <p:attrNameLst>
                                          <p:attrName>ppt_y</p:attrName>
                                        </p:attrNameLst>
                                      </p:cBhvr>
                                      <p:tavLst>
                                        <p:tav tm="0">
                                          <p:val>
                                            <p:strVal val="1+#ppt_h/2"/>
                                          </p:val>
                                        </p:tav>
                                        <p:tav tm="100000">
                                          <p:val>
                                            <p:strVal val="#ppt_y"/>
                                          </p:val>
                                        </p:tav>
                                      </p:tavLst>
                                    </p:anim>
                                  </p:childTnLst>
                                </p:cTn>
                              </p:par>
                              <p:par>
                                <p:cTn id="42" presetID="6" presetClass="emph" presetSubtype="0" accel="8000" decel="8000" fill="hold" grpId="1" nodeType="withEffect">
                                  <p:stCondLst>
                                    <p:cond delay="500"/>
                                  </p:stCondLst>
                                  <p:childTnLst>
                                    <p:animScale>
                                      <p:cBhvr>
                                        <p:cTn id="43" dur="1250" fill="hold"/>
                                        <p:tgtEl>
                                          <p:spTgt spid="8"/>
                                        </p:tgtEl>
                                      </p:cBhvr>
                                      <p:by x="150000" y="150000"/>
                                    </p:animScale>
                                  </p:childTnLst>
                                </p:cTn>
                              </p:par>
                              <p:par>
                                <p:cTn id="44" presetID="6" presetClass="emph" presetSubtype="0" accel="10000" decel="10000" fill="hold" grpId="2" nodeType="withEffect">
                                  <p:stCondLst>
                                    <p:cond delay="1750"/>
                                  </p:stCondLst>
                                  <p:childTnLst>
                                    <p:animScale>
                                      <p:cBhvr>
                                        <p:cTn id="45" dur="1000" fill="hold"/>
                                        <p:tgtEl>
                                          <p:spTgt spid="8"/>
                                        </p:tgtEl>
                                      </p:cBhvr>
                                      <p:by x="66000" y="66000"/>
                                    </p:animScale>
                                  </p:childTnLst>
                                </p:cTn>
                              </p:par>
                              <p:par>
                                <p:cTn id="46" presetID="47" presetClass="entr" presetSubtype="0" fill="hold" grpId="0" nodeType="withEffect">
                                  <p:stCondLst>
                                    <p:cond delay="100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2000"/>
                                  </p:stCondLst>
                                  <p:childTnLst>
                                    <p:set>
                                      <p:cBhvr>
                                        <p:cTn id="52" dur="1" fill="hold">
                                          <p:stCondLst>
                                            <p:cond delay="0"/>
                                          </p:stCondLst>
                                        </p:cTn>
                                        <p:tgtEl>
                                          <p:spTgt spid="24"/>
                                        </p:tgtEl>
                                        <p:attrNameLst>
                                          <p:attrName>style.visibility</p:attrName>
                                        </p:attrNameLst>
                                      </p:cBhvr>
                                      <p:to>
                                        <p:strVal val="visible"/>
                                      </p:to>
                                    </p:set>
                                    <p:anim calcmode="lin" valueType="num">
                                      <p:cBhvr>
                                        <p:cTn id="53" dur="1750" fill="hold"/>
                                        <p:tgtEl>
                                          <p:spTgt spid="24"/>
                                        </p:tgtEl>
                                        <p:attrNameLst>
                                          <p:attrName>ppt_w</p:attrName>
                                        </p:attrNameLst>
                                      </p:cBhvr>
                                      <p:tavLst>
                                        <p:tav tm="0">
                                          <p:val>
                                            <p:fltVal val="0"/>
                                          </p:val>
                                        </p:tav>
                                        <p:tav tm="100000">
                                          <p:val>
                                            <p:strVal val="#ppt_w"/>
                                          </p:val>
                                        </p:tav>
                                      </p:tavLst>
                                    </p:anim>
                                    <p:anim calcmode="lin" valueType="num">
                                      <p:cBhvr>
                                        <p:cTn id="54" dur="1750" fill="hold"/>
                                        <p:tgtEl>
                                          <p:spTgt spid="24"/>
                                        </p:tgtEl>
                                        <p:attrNameLst>
                                          <p:attrName>ppt_h</p:attrName>
                                        </p:attrNameLst>
                                      </p:cBhvr>
                                      <p:tavLst>
                                        <p:tav tm="0">
                                          <p:val>
                                            <p:fltVal val="0"/>
                                          </p:val>
                                        </p:tav>
                                        <p:tav tm="100000">
                                          <p:val>
                                            <p:strVal val="#ppt_h"/>
                                          </p:val>
                                        </p:tav>
                                      </p:tavLst>
                                    </p:anim>
                                    <p:animEffect transition="in" filter="fade">
                                      <p:cBhvr>
                                        <p:cTn id="55" dur="1750"/>
                                        <p:tgtEl>
                                          <p:spTgt spid="24"/>
                                        </p:tgtEl>
                                      </p:cBhvr>
                                    </p:animEffect>
                                  </p:childTnLst>
                                </p:cTn>
                              </p:par>
                              <p:par>
                                <p:cTn id="56" presetID="42" presetClass="path" presetSubtype="0" accel="50000" decel="50000" fill="hold" nodeType="withEffect">
                                  <p:stCondLst>
                                    <p:cond delay="2000"/>
                                  </p:stCondLst>
                                  <p:childTnLst>
                                    <p:animMotion origin="layout" path="M -0.31224 -0.08218 L -2.08333E-6 0 " pathEditMode="relative" rAng="0" ptsTypes="AA">
                                      <p:cBhvr>
                                        <p:cTn id="57" dur="1750" fill="hold"/>
                                        <p:tgtEl>
                                          <p:spTgt spid="24"/>
                                        </p:tgtEl>
                                        <p:attrNameLst>
                                          <p:attrName>ppt_x</p:attrName>
                                          <p:attrName>ppt_y</p:attrName>
                                        </p:attrNameLst>
                                      </p:cBhvr>
                                      <p:rCtr x="15612" y="4097"/>
                                    </p:animMotion>
                                  </p:childTnLst>
                                </p:cTn>
                              </p:par>
                              <p:par>
                                <p:cTn id="58" presetID="2" presetClass="entr" presetSubtype="4" fill="hold" grpId="0" nodeType="withEffect">
                                  <p:stCondLst>
                                    <p:cond delay="750"/>
                                  </p:stCondLst>
                                  <p:childTnLst>
                                    <p:set>
                                      <p:cBhvr>
                                        <p:cTn id="59" dur="1" fill="hold">
                                          <p:stCondLst>
                                            <p:cond delay="0"/>
                                          </p:stCondLst>
                                        </p:cTn>
                                        <p:tgtEl>
                                          <p:spTgt spid="9"/>
                                        </p:tgtEl>
                                        <p:attrNameLst>
                                          <p:attrName>style.visibility</p:attrName>
                                        </p:attrNameLst>
                                      </p:cBhvr>
                                      <p:to>
                                        <p:strVal val="visible"/>
                                      </p:to>
                                    </p:set>
                                    <p:anim calcmode="lin" valueType="num">
                                      <p:cBhvr additive="base">
                                        <p:cTn id="60" dur="1750" fill="hold"/>
                                        <p:tgtEl>
                                          <p:spTgt spid="9"/>
                                        </p:tgtEl>
                                        <p:attrNameLst>
                                          <p:attrName>ppt_x</p:attrName>
                                        </p:attrNameLst>
                                      </p:cBhvr>
                                      <p:tavLst>
                                        <p:tav tm="0">
                                          <p:val>
                                            <p:strVal val="#ppt_x"/>
                                          </p:val>
                                        </p:tav>
                                        <p:tav tm="100000">
                                          <p:val>
                                            <p:strVal val="#ppt_x"/>
                                          </p:val>
                                        </p:tav>
                                      </p:tavLst>
                                    </p:anim>
                                    <p:anim calcmode="lin" valueType="num">
                                      <p:cBhvr additive="base">
                                        <p:cTn id="61" dur="1750" fill="hold"/>
                                        <p:tgtEl>
                                          <p:spTgt spid="9"/>
                                        </p:tgtEl>
                                        <p:attrNameLst>
                                          <p:attrName>ppt_y</p:attrName>
                                        </p:attrNameLst>
                                      </p:cBhvr>
                                      <p:tavLst>
                                        <p:tav tm="0">
                                          <p:val>
                                            <p:strVal val="1+#ppt_h/2"/>
                                          </p:val>
                                        </p:tav>
                                        <p:tav tm="100000">
                                          <p:val>
                                            <p:strVal val="#ppt_y"/>
                                          </p:val>
                                        </p:tav>
                                      </p:tavLst>
                                    </p:anim>
                                  </p:childTnLst>
                                </p:cTn>
                              </p:par>
                              <p:par>
                                <p:cTn id="62" presetID="6" presetClass="emph" presetSubtype="0" accel="6600" decel="6600" fill="hold" grpId="1" nodeType="withEffect">
                                  <p:stCondLst>
                                    <p:cond delay="750"/>
                                  </p:stCondLst>
                                  <p:childTnLst>
                                    <p:animScale>
                                      <p:cBhvr>
                                        <p:cTn id="63" dur="1500" fill="hold"/>
                                        <p:tgtEl>
                                          <p:spTgt spid="9"/>
                                        </p:tgtEl>
                                      </p:cBhvr>
                                      <p:by x="150000" y="150000"/>
                                    </p:animScale>
                                  </p:childTnLst>
                                </p:cTn>
                              </p:par>
                              <p:par>
                                <p:cTn id="64" presetID="6" presetClass="emph" presetSubtype="0" accel="10000" decel="10000" fill="hold" grpId="2" nodeType="withEffect">
                                  <p:stCondLst>
                                    <p:cond delay="2250"/>
                                  </p:stCondLst>
                                  <p:childTnLst>
                                    <p:animScale>
                                      <p:cBhvr>
                                        <p:cTn id="65" dur="1000" fill="hold"/>
                                        <p:tgtEl>
                                          <p:spTgt spid="9"/>
                                        </p:tgtEl>
                                      </p:cBhvr>
                                      <p:by x="66000" y="66000"/>
                                    </p:animScale>
                                  </p:childTnLst>
                                </p:cTn>
                              </p:par>
                              <p:par>
                                <p:cTn id="66" presetID="53" presetClass="entr" presetSubtype="16" fill="hold" nodeType="withEffect">
                                  <p:stCondLst>
                                    <p:cond delay="2500"/>
                                  </p:stCondLst>
                                  <p:childTnLst>
                                    <p:set>
                                      <p:cBhvr>
                                        <p:cTn id="67" dur="1" fill="hold">
                                          <p:stCondLst>
                                            <p:cond delay="0"/>
                                          </p:stCondLst>
                                        </p:cTn>
                                        <p:tgtEl>
                                          <p:spTgt spid="25"/>
                                        </p:tgtEl>
                                        <p:attrNameLst>
                                          <p:attrName>style.visibility</p:attrName>
                                        </p:attrNameLst>
                                      </p:cBhvr>
                                      <p:to>
                                        <p:strVal val="visible"/>
                                      </p:to>
                                    </p:set>
                                    <p:anim calcmode="lin" valueType="num">
                                      <p:cBhvr>
                                        <p:cTn id="68" dur="1750" fill="hold"/>
                                        <p:tgtEl>
                                          <p:spTgt spid="25"/>
                                        </p:tgtEl>
                                        <p:attrNameLst>
                                          <p:attrName>ppt_w</p:attrName>
                                        </p:attrNameLst>
                                      </p:cBhvr>
                                      <p:tavLst>
                                        <p:tav tm="0">
                                          <p:val>
                                            <p:fltVal val="0"/>
                                          </p:val>
                                        </p:tav>
                                        <p:tav tm="100000">
                                          <p:val>
                                            <p:strVal val="#ppt_w"/>
                                          </p:val>
                                        </p:tav>
                                      </p:tavLst>
                                    </p:anim>
                                    <p:anim calcmode="lin" valueType="num">
                                      <p:cBhvr>
                                        <p:cTn id="69" dur="1750" fill="hold"/>
                                        <p:tgtEl>
                                          <p:spTgt spid="25"/>
                                        </p:tgtEl>
                                        <p:attrNameLst>
                                          <p:attrName>ppt_h</p:attrName>
                                        </p:attrNameLst>
                                      </p:cBhvr>
                                      <p:tavLst>
                                        <p:tav tm="0">
                                          <p:val>
                                            <p:fltVal val="0"/>
                                          </p:val>
                                        </p:tav>
                                        <p:tav tm="100000">
                                          <p:val>
                                            <p:strVal val="#ppt_h"/>
                                          </p:val>
                                        </p:tav>
                                      </p:tavLst>
                                    </p:anim>
                                    <p:animEffect transition="in" filter="fade">
                                      <p:cBhvr>
                                        <p:cTn id="70" dur="1750"/>
                                        <p:tgtEl>
                                          <p:spTgt spid="25"/>
                                        </p:tgtEl>
                                      </p:cBhvr>
                                    </p:animEffect>
                                  </p:childTnLst>
                                </p:cTn>
                              </p:par>
                              <p:par>
                                <p:cTn id="71" presetID="42" presetClass="path" presetSubtype="0" accel="50000" decel="50000" fill="hold" nodeType="withEffect">
                                  <p:stCondLst>
                                    <p:cond delay="2500"/>
                                  </p:stCondLst>
                                  <p:childTnLst>
                                    <p:animMotion origin="layout" path="M -0.06888 -0.1375 L 4.16667E-6 -4.81481E-6 " pathEditMode="relative" rAng="0" ptsTypes="AA">
                                      <p:cBhvr>
                                        <p:cTn id="72" dur="1750" fill="hold"/>
                                        <p:tgtEl>
                                          <p:spTgt spid="25"/>
                                        </p:tgtEl>
                                        <p:attrNameLst>
                                          <p:attrName>ppt_x</p:attrName>
                                          <p:attrName>ppt_y</p:attrName>
                                        </p:attrNameLst>
                                      </p:cBhvr>
                                      <p:rCtr x="3438" y="6875"/>
                                    </p:animMotion>
                                  </p:childTnLst>
                                </p:cTn>
                              </p:par>
                              <p:par>
                                <p:cTn id="73" presetID="53" presetClass="entr" presetSubtype="16" fill="hold" nodeType="withEffect">
                                  <p:stCondLst>
                                    <p:cond delay="3000"/>
                                  </p:stCondLst>
                                  <p:childTnLst>
                                    <p:set>
                                      <p:cBhvr>
                                        <p:cTn id="74" dur="1" fill="hold">
                                          <p:stCondLst>
                                            <p:cond delay="0"/>
                                          </p:stCondLst>
                                        </p:cTn>
                                        <p:tgtEl>
                                          <p:spTgt spid="26"/>
                                        </p:tgtEl>
                                        <p:attrNameLst>
                                          <p:attrName>style.visibility</p:attrName>
                                        </p:attrNameLst>
                                      </p:cBhvr>
                                      <p:to>
                                        <p:strVal val="visible"/>
                                      </p:to>
                                    </p:set>
                                    <p:anim calcmode="lin" valueType="num">
                                      <p:cBhvr>
                                        <p:cTn id="75" dur="1500" fill="hold"/>
                                        <p:tgtEl>
                                          <p:spTgt spid="26"/>
                                        </p:tgtEl>
                                        <p:attrNameLst>
                                          <p:attrName>ppt_w</p:attrName>
                                        </p:attrNameLst>
                                      </p:cBhvr>
                                      <p:tavLst>
                                        <p:tav tm="0">
                                          <p:val>
                                            <p:fltVal val="0"/>
                                          </p:val>
                                        </p:tav>
                                        <p:tav tm="100000">
                                          <p:val>
                                            <p:strVal val="#ppt_w"/>
                                          </p:val>
                                        </p:tav>
                                      </p:tavLst>
                                    </p:anim>
                                    <p:anim calcmode="lin" valueType="num">
                                      <p:cBhvr>
                                        <p:cTn id="76" dur="1500" fill="hold"/>
                                        <p:tgtEl>
                                          <p:spTgt spid="26"/>
                                        </p:tgtEl>
                                        <p:attrNameLst>
                                          <p:attrName>ppt_h</p:attrName>
                                        </p:attrNameLst>
                                      </p:cBhvr>
                                      <p:tavLst>
                                        <p:tav tm="0">
                                          <p:val>
                                            <p:fltVal val="0"/>
                                          </p:val>
                                        </p:tav>
                                        <p:tav tm="100000">
                                          <p:val>
                                            <p:strVal val="#ppt_h"/>
                                          </p:val>
                                        </p:tav>
                                      </p:tavLst>
                                    </p:anim>
                                    <p:animEffect transition="in" filter="fade">
                                      <p:cBhvr>
                                        <p:cTn id="77" dur="1500"/>
                                        <p:tgtEl>
                                          <p:spTgt spid="26"/>
                                        </p:tgtEl>
                                      </p:cBhvr>
                                    </p:animEffect>
                                  </p:childTnLst>
                                </p:cTn>
                              </p:par>
                              <p:par>
                                <p:cTn id="78" presetID="42" presetClass="path" presetSubtype="0" accel="50000" decel="50000" fill="hold" nodeType="withEffect">
                                  <p:stCondLst>
                                    <p:cond delay="3000"/>
                                  </p:stCondLst>
                                  <p:childTnLst>
                                    <p:animMotion origin="layout" path="M 0.00235 -0.06875 L 0.00026 -0.00023 " pathEditMode="relative" rAng="0" ptsTypes="AA">
                                      <p:cBhvr>
                                        <p:cTn id="79" dur="1500" fill="hold"/>
                                        <p:tgtEl>
                                          <p:spTgt spid="26"/>
                                        </p:tgtEl>
                                        <p:attrNameLst>
                                          <p:attrName>ppt_x</p:attrName>
                                          <p:attrName>ppt_y</p:attrName>
                                        </p:attrNameLst>
                                      </p:cBhvr>
                                      <p:rCtr x="-104" y="3426"/>
                                    </p:animMotion>
                                  </p:childTnLst>
                                </p:cTn>
                              </p:par>
                              <p:par>
                                <p:cTn id="80" presetID="2" presetClass="entr" presetSubtype="4" fill="hold" grpId="0" nodeType="withEffect">
                                  <p:stCondLst>
                                    <p:cond delay="1000"/>
                                  </p:stCondLst>
                                  <p:childTnLst>
                                    <p:set>
                                      <p:cBhvr>
                                        <p:cTn id="81" dur="1" fill="hold">
                                          <p:stCondLst>
                                            <p:cond delay="0"/>
                                          </p:stCondLst>
                                        </p:cTn>
                                        <p:tgtEl>
                                          <p:spTgt spid="10"/>
                                        </p:tgtEl>
                                        <p:attrNameLst>
                                          <p:attrName>style.visibility</p:attrName>
                                        </p:attrNameLst>
                                      </p:cBhvr>
                                      <p:to>
                                        <p:strVal val="visible"/>
                                      </p:to>
                                    </p:set>
                                    <p:anim calcmode="lin" valueType="num">
                                      <p:cBhvr additive="base">
                                        <p:cTn id="82" dur="1750" fill="hold"/>
                                        <p:tgtEl>
                                          <p:spTgt spid="10"/>
                                        </p:tgtEl>
                                        <p:attrNameLst>
                                          <p:attrName>ppt_x</p:attrName>
                                        </p:attrNameLst>
                                      </p:cBhvr>
                                      <p:tavLst>
                                        <p:tav tm="0">
                                          <p:val>
                                            <p:strVal val="#ppt_x"/>
                                          </p:val>
                                        </p:tav>
                                        <p:tav tm="100000">
                                          <p:val>
                                            <p:strVal val="#ppt_x"/>
                                          </p:val>
                                        </p:tav>
                                      </p:tavLst>
                                    </p:anim>
                                    <p:anim calcmode="lin" valueType="num">
                                      <p:cBhvr additive="base">
                                        <p:cTn id="83" dur="1750" fill="hold"/>
                                        <p:tgtEl>
                                          <p:spTgt spid="10"/>
                                        </p:tgtEl>
                                        <p:attrNameLst>
                                          <p:attrName>ppt_y</p:attrName>
                                        </p:attrNameLst>
                                      </p:cBhvr>
                                      <p:tavLst>
                                        <p:tav tm="0">
                                          <p:val>
                                            <p:strVal val="1+#ppt_h/2"/>
                                          </p:val>
                                        </p:tav>
                                        <p:tav tm="100000">
                                          <p:val>
                                            <p:strVal val="#ppt_y"/>
                                          </p:val>
                                        </p:tav>
                                      </p:tavLst>
                                    </p:anim>
                                  </p:childTnLst>
                                </p:cTn>
                              </p:par>
                              <p:par>
                                <p:cTn id="84" presetID="6" presetClass="emph" presetSubtype="0" accel="5700" decel="5700" fill="hold" grpId="1" nodeType="withEffect">
                                  <p:stCondLst>
                                    <p:cond delay="1000"/>
                                  </p:stCondLst>
                                  <p:childTnLst>
                                    <p:animScale>
                                      <p:cBhvr>
                                        <p:cTn id="85" dur="1750" fill="hold"/>
                                        <p:tgtEl>
                                          <p:spTgt spid="10"/>
                                        </p:tgtEl>
                                      </p:cBhvr>
                                      <p:by x="150000" y="150000"/>
                                    </p:animScale>
                                  </p:childTnLst>
                                </p:cTn>
                              </p:par>
                              <p:par>
                                <p:cTn id="86" presetID="6" presetClass="emph" presetSubtype="0" accel="10000" decel="10000" fill="hold" grpId="2" nodeType="withEffect">
                                  <p:stCondLst>
                                    <p:cond delay="2750"/>
                                  </p:stCondLst>
                                  <p:childTnLst>
                                    <p:animScale>
                                      <p:cBhvr>
                                        <p:cTn id="87" dur="1000" fill="hold"/>
                                        <p:tgtEl>
                                          <p:spTgt spid="10"/>
                                        </p:tgtEl>
                                      </p:cBhvr>
                                      <p:by x="66000" y="66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animBg="1"/>
      <p:bldP spid="6" grpId="1" animBg="1"/>
      <p:bldP spid="6" grpId="2" animBg="1"/>
      <p:bldP spid="7" grpId="0" animBg="1"/>
      <p:bldP spid="7" grpId="1" animBg="1"/>
      <p:bldP spid="7" grpId="2" animBg="1"/>
      <p:bldP spid="8" grpId="0" animBg="1"/>
      <p:bldP spid="8" grpId="1" animBg="1"/>
      <p:bldP spid="8" grpId="2" animBg="1"/>
      <p:bldP spid="9" grpId="0" animBg="1"/>
      <p:bldP spid="9" grpId="1" animBg="1"/>
      <p:bldP spid="9" grpId="2" animBg="1"/>
      <p:bldP spid="10" grpId="0" animBg="1"/>
      <p:bldP spid="10" grpId="1" animBg="1"/>
      <p:bldP spid="10" grpId="2" animBg="1"/>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1358900" y="-468532"/>
            <a:ext cx="3581400" cy="35814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7" name="椭圆 6"/>
          <p:cNvSpPr/>
          <p:nvPr/>
        </p:nvSpPr>
        <p:spPr>
          <a:xfrm>
            <a:off x="-1422400" y="-698500"/>
            <a:ext cx="4716838" cy="4716838"/>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8" name="椭圆 7"/>
          <p:cNvSpPr/>
          <p:nvPr/>
        </p:nvSpPr>
        <p:spPr>
          <a:xfrm>
            <a:off x="-1901373" y="-1286328"/>
            <a:ext cx="6096001" cy="6096001"/>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9" name="椭圆 8"/>
          <p:cNvSpPr/>
          <p:nvPr/>
        </p:nvSpPr>
        <p:spPr>
          <a:xfrm>
            <a:off x="-1683657" y="-1792240"/>
            <a:ext cx="7850140" cy="785014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cxnSp>
        <p:nvCxnSpPr>
          <p:cNvPr id="11" name="直接箭头连接符 10"/>
          <p:cNvCxnSpPr/>
          <p:nvPr/>
        </p:nvCxnSpPr>
        <p:spPr>
          <a:xfrm>
            <a:off x="-65863" y="107042"/>
            <a:ext cx="7895413" cy="2462627"/>
          </a:xfrm>
          <a:prstGeom prst="straightConnector1">
            <a:avLst/>
          </a:prstGeom>
          <a:ln w="190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65863" y="508000"/>
            <a:ext cx="7315559" cy="3817257"/>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a:off x="-65863" y="909561"/>
            <a:ext cx="4011041" cy="5148338"/>
          </a:xfrm>
          <a:prstGeom prst="straightConnector1">
            <a:avLst/>
          </a:prstGeom>
          <a:ln w="190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a:off x="-65863" y="737066"/>
            <a:ext cx="3666794" cy="3772711"/>
          </a:xfrm>
          <a:prstGeom prst="straightConnector1">
            <a:avLst/>
          </a:prstGeom>
          <a:ln w="190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3745712" y="4136168"/>
            <a:ext cx="2006041" cy="783590"/>
          </a:xfrm>
          <a:prstGeom prst="rect">
            <a:avLst/>
          </a:prstGeom>
          <a:noFill/>
        </p:spPr>
        <p:txBody>
          <a:bodyPr wrap="square" rtlCol="0">
            <a:spAutoFit/>
          </a:bodyPr>
          <a:lstStyle/>
          <a:p>
            <a:pPr algn="just">
              <a:lnSpc>
                <a:spcPct val="150000"/>
              </a:lnSpc>
            </a:pPr>
            <a:r>
              <a:rPr sz="1000" smtClean="0">
                <a:latin typeface="微软雅黑" panose="020B0503020204020204" pitchFamily="34" charset="-122"/>
                <a:ea typeface="微软雅黑" panose="020B0503020204020204" pitchFamily="34" charset="-122"/>
              </a:rPr>
              <a:t>点击输入文本内容点击输入文本内容点击输入文本内容点击输入文本内容</a:t>
            </a:r>
            <a:endParaRPr sz="1000" smtClean="0">
              <a:latin typeface="微软雅黑" panose="020B0503020204020204" pitchFamily="34" charset="-122"/>
              <a:ea typeface="微软雅黑" panose="020B0503020204020204" pitchFamily="34" charset="-122"/>
            </a:endParaRPr>
          </a:p>
        </p:txBody>
      </p:sp>
      <p:sp>
        <p:nvSpPr>
          <p:cNvPr id="30" name="文本框 29"/>
          <p:cNvSpPr txBox="1"/>
          <p:nvPr/>
        </p:nvSpPr>
        <p:spPr>
          <a:xfrm>
            <a:off x="4089959" y="5679078"/>
            <a:ext cx="2006041" cy="783590"/>
          </a:xfrm>
          <a:prstGeom prst="rect">
            <a:avLst/>
          </a:prstGeom>
          <a:noFill/>
        </p:spPr>
        <p:txBody>
          <a:bodyPr wrap="square" rtlCol="0">
            <a:spAutoFit/>
          </a:bodyPr>
          <a:lstStyle/>
          <a:p>
            <a:pPr algn="just">
              <a:lnSpc>
                <a:spcPct val="150000"/>
              </a:lnSpc>
            </a:pPr>
            <a:r>
              <a:rPr sz="1000" smtClean="0">
                <a:latin typeface="微软雅黑" panose="020B0503020204020204" pitchFamily="34" charset="-122"/>
                <a:ea typeface="微软雅黑" panose="020B0503020204020204" pitchFamily="34" charset="-122"/>
              </a:rPr>
              <a:t>点击输入文本内容点击输入文本内容点击输入文本内容点击输入文本内容</a:t>
            </a:r>
            <a:endParaRPr sz="1000" smtClean="0">
              <a:latin typeface="微软雅黑" panose="020B0503020204020204" pitchFamily="34" charset="-122"/>
              <a:ea typeface="微软雅黑" panose="020B0503020204020204" pitchFamily="34" charset="-122"/>
            </a:endParaRPr>
          </a:p>
        </p:txBody>
      </p:sp>
      <p:grpSp>
        <p:nvGrpSpPr>
          <p:cNvPr id="44" name="组合 43"/>
          <p:cNvGrpSpPr/>
          <p:nvPr/>
        </p:nvGrpSpPr>
        <p:grpSpPr>
          <a:xfrm>
            <a:off x="7974331" y="1909349"/>
            <a:ext cx="2465069" cy="1150070"/>
            <a:chOff x="7974331" y="1909349"/>
            <a:chExt cx="2465069" cy="1150070"/>
          </a:xfrm>
        </p:grpSpPr>
        <p:sp>
          <p:nvSpPr>
            <p:cNvPr id="31" name="矩形 30"/>
            <p:cNvSpPr/>
            <p:nvPr/>
          </p:nvSpPr>
          <p:spPr>
            <a:xfrm>
              <a:off x="7974331" y="1909349"/>
              <a:ext cx="2465069" cy="2712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solidFill>
                    <a:schemeClr val="tx1"/>
                  </a:solidFill>
                  <a:latin typeface="微软雅黑" panose="020B0503020204020204" pitchFamily="34" charset="-122"/>
                  <a:ea typeface="微软雅黑" panose="020B0503020204020204" pitchFamily="34" charset="-122"/>
                </a:rPr>
                <a:t>PERFORMANCE ACHIEVEMENT</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7974331" y="2275829"/>
              <a:ext cx="2006041" cy="783590"/>
            </a:xfrm>
            <a:prstGeom prst="rect">
              <a:avLst/>
            </a:prstGeom>
            <a:noFill/>
          </p:spPr>
          <p:txBody>
            <a:bodyPr wrap="square" rtlCol="0">
              <a:spAutoFit/>
            </a:bodyPr>
            <a:lstStyle/>
            <a:p>
              <a:pPr algn="just">
                <a:lnSpc>
                  <a:spcPct val="150000"/>
                </a:lnSpc>
              </a:pPr>
              <a:r>
                <a:rPr sz="1000" smtClean="0">
                  <a:latin typeface="微软雅黑" panose="020B0503020204020204" pitchFamily="34" charset="-122"/>
                  <a:ea typeface="微软雅黑" panose="020B0503020204020204" pitchFamily="34" charset="-122"/>
                </a:rPr>
                <a:t>点击输入文本内容点击输入文本内容点击输入文本内容点击输入文本内容</a:t>
              </a:r>
              <a:endParaRPr sz="1000" smtClean="0">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7394477" y="4076424"/>
            <a:ext cx="3262633" cy="1081689"/>
            <a:chOff x="7394477" y="4076424"/>
            <a:chExt cx="3262633" cy="1081689"/>
          </a:xfrm>
        </p:grpSpPr>
        <p:sp>
          <p:nvSpPr>
            <p:cNvPr id="33" name="矩形 32"/>
            <p:cNvSpPr/>
            <p:nvPr/>
          </p:nvSpPr>
          <p:spPr>
            <a:xfrm>
              <a:off x="7394477" y="4076424"/>
              <a:ext cx="3262633" cy="4333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chemeClr val="tx1"/>
                  </a:solidFill>
                  <a:latin typeface="微软雅黑" panose="020B0503020204020204" pitchFamily="34" charset="-122"/>
                  <a:ea typeface="微软雅黑" panose="020B0503020204020204" pitchFamily="34" charset="-122"/>
                </a:rPr>
                <a:t>PERFORMANCE ACHIEVEMENT</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7394477" y="4605028"/>
              <a:ext cx="2991345" cy="553085"/>
            </a:xfrm>
            <a:prstGeom prst="rect">
              <a:avLst/>
            </a:prstGeom>
            <a:noFill/>
          </p:spPr>
          <p:txBody>
            <a:bodyPr wrap="square" rtlCol="0">
              <a:spAutoFit/>
            </a:bodyPr>
            <a:lstStyle/>
            <a:p>
              <a:pPr algn="just">
                <a:lnSpc>
                  <a:spcPct val="150000"/>
                </a:lnSpc>
              </a:pPr>
              <a:r>
                <a:rPr sz="1000" smtClean="0">
                  <a:latin typeface="微软雅黑" panose="020B0503020204020204" pitchFamily="34" charset="-122"/>
                  <a:ea typeface="微软雅黑" panose="020B0503020204020204" pitchFamily="34" charset="-122"/>
                </a:rPr>
                <a:t>点击输入文本内容点击输入文本内容点击输入文本内容点击输入文本内容</a:t>
              </a:r>
              <a:endParaRPr sz="1000" smtClean="0">
                <a:latin typeface="微软雅黑" panose="020B0503020204020204" pitchFamily="34" charset="-122"/>
                <a:ea typeface="微软雅黑" panose="020B0503020204020204" pitchFamily="34" charset="-122"/>
              </a:endParaRPr>
            </a:p>
          </p:txBody>
        </p:sp>
      </p:grpSp>
      <p:sp>
        <p:nvSpPr>
          <p:cNvPr id="20" name="文本框 19"/>
          <p:cNvSpPr txBox="1"/>
          <p:nvPr/>
        </p:nvSpPr>
        <p:spPr>
          <a:xfrm>
            <a:off x="3034206" y="398838"/>
            <a:ext cx="6123588" cy="922020"/>
          </a:xfrm>
          <a:prstGeom prst="rect">
            <a:avLst/>
          </a:prstGeom>
          <a:noFill/>
        </p:spPr>
        <p:txBody>
          <a:bodyPr wrap="square" rtlCol="0">
            <a:spAutoFit/>
          </a:bodyPr>
          <a:lstStyle/>
          <a:p>
            <a:pPr algn="ctr">
              <a:lnSpc>
                <a:spcPct val="150000"/>
              </a:lnSpc>
            </a:pPr>
            <a:r>
              <a:rPr lang="zh-CN" altLang="en-US" sz="2400" b="1" dirty="0" smtClean="0">
                <a:latin typeface="微软雅黑" panose="020B0503020204020204" pitchFamily="34" charset="-122"/>
                <a:ea typeface="微软雅黑" panose="020B0503020204020204" pitchFamily="34" charset="-122"/>
              </a:rPr>
              <a:t>点击输入标题</a:t>
            </a:r>
            <a:endParaRPr lang="zh-CN" altLang="en-US" sz="2400" b="1" dirty="0" smtClean="0">
              <a:latin typeface="微软雅黑" panose="020B0503020204020204" pitchFamily="34" charset="-122"/>
              <a:ea typeface="微软雅黑" panose="020B0503020204020204" pitchFamily="34" charset="-122"/>
            </a:endParaRPr>
          </a:p>
          <a:p>
            <a:pPr algn="ctr">
              <a:lnSpc>
                <a:spcPct val="150000"/>
              </a:lnSpc>
            </a:pPr>
            <a:r>
              <a:rPr sz="1200" smtClean="0">
                <a:latin typeface="微软雅黑" panose="020B0503020204020204" pitchFamily="34" charset="-122"/>
                <a:ea typeface="微软雅黑" panose="020B0503020204020204" pitchFamily="34" charset="-122"/>
              </a:rPr>
              <a:t>点击输入文本内容点击输入文本内容点击输入文本内容</a:t>
            </a:r>
            <a:endParaRPr sz="1200" smtClean="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250"/>
                                  </p:stCondLst>
                                  <p:iterate type="lt">
                                    <p:tmPct val="10000"/>
                                  </p:iterate>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250"/>
                                  </p:stCondLst>
                                  <p:iterate type="lt">
                                    <p:tmPct val="10000"/>
                                  </p:iterate>
                                  <p:childTnLst>
                                    <p:set>
                                      <p:cBhvr>
                                        <p:cTn id="12" dur="1" fill="hold">
                                          <p:stCondLst>
                                            <p:cond delay="0"/>
                                          </p:stCondLst>
                                        </p:cTn>
                                        <p:tgtEl>
                                          <p:spTgt spid="20">
                                            <p:txEl>
                                              <p:pRg st="1" end="1"/>
                                            </p:txEl>
                                          </p:spTgt>
                                        </p:tgtEl>
                                        <p:attrNameLst>
                                          <p:attrName>style.visibility</p:attrName>
                                        </p:attrNameLst>
                                      </p:cBhvr>
                                      <p:to>
                                        <p:strVal val="visible"/>
                                      </p:to>
                                    </p:set>
                                    <p:anim calcmode="lin" valueType="num">
                                      <p:cBhvr additive="base">
                                        <p:cTn id="13"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
                                            <p:txEl>
                                              <p:pRg st="1" end="1"/>
                                            </p:txEl>
                                          </p:spTgt>
                                        </p:tgtEl>
                                        <p:attrNameLst>
                                          <p:attrName>ppt_y</p:attrName>
                                        </p:attrNameLst>
                                      </p:cBhvr>
                                      <p:tavLst>
                                        <p:tav tm="0">
                                          <p:val>
                                            <p:strVal val="0-#ppt_h/2"/>
                                          </p:val>
                                        </p:tav>
                                        <p:tav tm="100000">
                                          <p:val>
                                            <p:strVal val="#ppt_y"/>
                                          </p:val>
                                        </p:tav>
                                      </p:tavLst>
                                    </p:anim>
                                  </p:childTnLst>
                                </p:cTn>
                              </p:par>
                              <p:par>
                                <p:cTn id="15" presetID="53" presetClass="entr" presetSubtype="16" fill="hold" grpId="0" nodeType="withEffect">
                                  <p:stCondLst>
                                    <p:cond delay="250"/>
                                  </p:stCondLst>
                                  <p:childTnLst>
                                    <p:set>
                                      <p:cBhvr>
                                        <p:cTn id="16" dur="1" fill="hold">
                                          <p:stCondLst>
                                            <p:cond delay="0"/>
                                          </p:stCondLst>
                                        </p:cTn>
                                        <p:tgtEl>
                                          <p:spTgt spid="6"/>
                                        </p:tgtEl>
                                        <p:attrNameLst>
                                          <p:attrName>style.visibility</p:attrName>
                                        </p:attrNameLst>
                                      </p:cBhvr>
                                      <p:to>
                                        <p:strVal val="visible"/>
                                      </p:to>
                                    </p:set>
                                    <p:anim calcmode="lin" valueType="num">
                                      <p:cBhvr>
                                        <p:cTn id="17" dur="750" fill="hold"/>
                                        <p:tgtEl>
                                          <p:spTgt spid="6"/>
                                        </p:tgtEl>
                                        <p:attrNameLst>
                                          <p:attrName>ppt_w</p:attrName>
                                        </p:attrNameLst>
                                      </p:cBhvr>
                                      <p:tavLst>
                                        <p:tav tm="0">
                                          <p:val>
                                            <p:fltVal val="0"/>
                                          </p:val>
                                        </p:tav>
                                        <p:tav tm="100000">
                                          <p:val>
                                            <p:strVal val="#ppt_w"/>
                                          </p:val>
                                        </p:tav>
                                      </p:tavLst>
                                    </p:anim>
                                    <p:anim calcmode="lin" valueType="num">
                                      <p:cBhvr>
                                        <p:cTn id="18" dur="750" fill="hold"/>
                                        <p:tgtEl>
                                          <p:spTgt spid="6"/>
                                        </p:tgtEl>
                                        <p:attrNameLst>
                                          <p:attrName>ppt_h</p:attrName>
                                        </p:attrNameLst>
                                      </p:cBhvr>
                                      <p:tavLst>
                                        <p:tav tm="0">
                                          <p:val>
                                            <p:fltVal val="0"/>
                                          </p:val>
                                        </p:tav>
                                        <p:tav tm="100000">
                                          <p:val>
                                            <p:strVal val="#ppt_h"/>
                                          </p:val>
                                        </p:tav>
                                      </p:tavLst>
                                    </p:anim>
                                    <p:animEffect transition="in" filter="fade">
                                      <p:cBhvr>
                                        <p:cTn id="19" dur="750"/>
                                        <p:tgtEl>
                                          <p:spTgt spid="6"/>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Effect transition="in" filter="fade">
                                      <p:cBhvr>
                                        <p:cTn id="24" dur="1000"/>
                                        <p:tgtEl>
                                          <p:spTgt spid="7"/>
                                        </p:tgtEl>
                                      </p:cBhvr>
                                    </p:animEffect>
                                  </p:childTnLst>
                                </p:cTn>
                              </p:par>
                              <p:par>
                                <p:cTn id="25" presetID="53" presetClass="entr" presetSubtype="16" fill="hold" grpId="0" nodeType="withEffect">
                                  <p:stCondLst>
                                    <p:cond delay="750"/>
                                  </p:stCondLst>
                                  <p:childTnLst>
                                    <p:set>
                                      <p:cBhvr>
                                        <p:cTn id="26" dur="1" fill="hold">
                                          <p:stCondLst>
                                            <p:cond delay="0"/>
                                          </p:stCondLst>
                                        </p:cTn>
                                        <p:tgtEl>
                                          <p:spTgt spid="8"/>
                                        </p:tgtEl>
                                        <p:attrNameLst>
                                          <p:attrName>style.visibility</p:attrName>
                                        </p:attrNameLst>
                                      </p:cBhvr>
                                      <p:to>
                                        <p:strVal val="visible"/>
                                      </p:to>
                                    </p:set>
                                    <p:anim calcmode="lin" valueType="num">
                                      <p:cBhvr>
                                        <p:cTn id="27" dur="1250" fill="hold"/>
                                        <p:tgtEl>
                                          <p:spTgt spid="8"/>
                                        </p:tgtEl>
                                        <p:attrNameLst>
                                          <p:attrName>ppt_w</p:attrName>
                                        </p:attrNameLst>
                                      </p:cBhvr>
                                      <p:tavLst>
                                        <p:tav tm="0">
                                          <p:val>
                                            <p:fltVal val="0"/>
                                          </p:val>
                                        </p:tav>
                                        <p:tav tm="100000">
                                          <p:val>
                                            <p:strVal val="#ppt_w"/>
                                          </p:val>
                                        </p:tav>
                                      </p:tavLst>
                                    </p:anim>
                                    <p:anim calcmode="lin" valueType="num">
                                      <p:cBhvr>
                                        <p:cTn id="28" dur="1250" fill="hold"/>
                                        <p:tgtEl>
                                          <p:spTgt spid="8"/>
                                        </p:tgtEl>
                                        <p:attrNameLst>
                                          <p:attrName>ppt_h</p:attrName>
                                        </p:attrNameLst>
                                      </p:cBhvr>
                                      <p:tavLst>
                                        <p:tav tm="0">
                                          <p:val>
                                            <p:fltVal val="0"/>
                                          </p:val>
                                        </p:tav>
                                        <p:tav tm="100000">
                                          <p:val>
                                            <p:strVal val="#ppt_h"/>
                                          </p:val>
                                        </p:tav>
                                      </p:tavLst>
                                    </p:anim>
                                    <p:animEffect transition="in" filter="fade">
                                      <p:cBhvr>
                                        <p:cTn id="29" dur="1250"/>
                                        <p:tgtEl>
                                          <p:spTgt spid="8"/>
                                        </p:tgtEl>
                                      </p:cBhvr>
                                    </p:animEffect>
                                  </p:childTnLst>
                                </p:cTn>
                              </p:par>
                              <p:par>
                                <p:cTn id="30" presetID="53" presetClass="entr" presetSubtype="16" fill="hold" grpId="0" nodeType="withEffect">
                                  <p:stCondLst>
                                    <p:cond delay="1000"/>
                                  </p:stCondLst>
                                  <p:childTnLst>
                                    <p:set>
                                      <p:cBhvr>
                                        <p:cTn id="31" dur="1" fill="hold">
                                          <p:stCondLst>
                                            <p:cond delay="0"/>
                                          </p:stCondLst>
                                        </p:cTn>
                                        <p:tgtEl>
                                          <p:spTgt spid="9"/>
                                        </p:tgtEl>
                                        <p:attrNameLst>
                                          <p:attrName>style.visibility</p:attrName>
                                        </p:attrNameLst>
                                      </p:cBhvr>
                                      <p:to>
                                        <p:strVal val="visible"/>
                                      </p:to>
                                    </p:set>
                                    <p:anim calcmode="lin" valueType="num">
                                      <p:cBhvr>
                                        <p:cTn id="32" dur="1500" fill="hold"/>
                                        <p:tgtEl>
                                          <p:spTgt spid="9"/>
                                        </p:tgtEl>
                                        <p:attrNameLst>
                                          <p:attrName>ppt_w</p:attrName>
                                        </p:attrNameLst>
                                      </p:cBhvr>
                                      <p:tavLst>
                                        <p:tav tm="0">
                                          <p:val>
                                            <p:fltVal val="0"/>
                                          </p:val>
                                        </p:tav>
                                        <p:tav tm="100000">
                                          <p:val>
                                            <p:strVal val="#ppt_w"/>
                                          </p:val>
                                        </p:tav>
                                      </p:tavLst>
                                    </p:anim>
                                    <p:anim calcmode="lin" valueType="num">
                                      <p:cBhvr>
                                        <p:cTn id="33" dur="1500" fill="hold"/>
                                        <p:tgtEl>
                                          <p:spTgt spid="9"/>
                                        </p:tgtEl>
                                        <p:attrNameLst>
                                          <p:attrName>ppt_h</p:attrName>
                                        </p:attrNameLst>
                                      </p:cBhvr>
                                      <p:tavLst>
                                        <p:tav tm="0">
                                          <p:val>
                                            <p:fltVal val="0"/>
                                          </p:val>
                                        </p:tav>
                                        <p:tav tm="100000">
                                          <p:val>
                                            <p:strVal val="#ppt_h"/>
                                          </p:val>
                                        </p:tav>
                                      </p:tavLst>
                                    </p:anim>
                                    <p:animEffect transition="in" filter="fade">
                                      <p:cBhvr>
                                        <p:cTn id="34" dur="1500"/>
                                        <p:tgtEl>
                                          <p:spTgt spid="9"/>
                                        </p:tgtEl>
                                      </p:cBhvr>
                                    </p:animEffect>
                                  </p:childTnLst>
                                </p:cTn>
                              </p:par>
                              <p:par>
                                <p:cTn id="35" presetID="22" presetClass="entr" presetSubtype="1" fill="hold" nodeType="withEffect">
                                  <p:stCondLst>
                                    <p:cond delay="1500"/>
                                  </p:stCondLst>
                                  <p:childTnLst>
                                    <p:set>
                                      <p:cBhvr>
                                        <p:cTn id="36" dur="1" fill="hold">
                                          <p:stCondLst>
                                            <p:cond delay="0"/>
                                          </p:stCondLst>
                                        </p:cTn>
                                        <p:tgtEl>
                                          <p:spTgt spid="15"/>
                                        </p:tgtEl>
                                        <p:attrNameLst>
                                          <p:attrName>style.visibility</p:attrName>
                                        </p:attrNameLst>
                                      </p:cBhvr>
                                      <p:to>
                                        <p:strVal val="visible"/>
                                      </p:to>
                                    </p:set>
                                    <p:animEffect transition="in" filter="wipe(up)">
                                      <p:cBhvr>
                                        <p:cTn id="37" dur="1000"/>
                                        <p:tgtEl>
                                          <p:spTgt spid="15"/>
                                        </p:tgtEl>
                                      </p:cBhvr>
                                    </p:animEffect>
                                  </p:childTnLst>
                                </p:cTn>
                              </p:par>
                              <p:par>
                                <p:cTn id="38" presetID="22" presetClass="entr" presetSubtype="1" fill="hold" nodeType="withEffect">
                                  <p:stCondLst>
                                    <p:cond delay="1750"/>
                                  </p:stCondLst>
                                  <p:childTnLst>
                                    <p:set>
                                      <p:cBhvr>
                                        <p:cTn id="39" dur="1" fill="hold">
                                          <p:stCondLst>
                                            <p:cond delay="0"/>
                                          </p:stCondLst>
                                        </p:cTn>
                                        <p:tgtEl>
                                          <p:spTgt spid="19"/>
                                        </p:tgtEl>
                                        <p:attrNameLst>
                                          <p:attrName>style.visibility</p:attrName>
                                        </p:attrNameLst>
                                      </p:cBhvr>
                                      <p:to>
                                        <p:strVal val="visible"/>
                                      </p:to>
                                    </p:set>
                                    <p:animEffect transition="in" filter="wipe(up)">
                                      <p:cBhvr>
                                        <p:cTn id="40" dur="1000"/>
                                        <p:tgtEl>
                                          <p:spTgt spid="19"/>
                                        </p:tgtEl>
                                      </p:cBhvr>
                                    </p:animEffect>
                                  </p:childTnLst>
                                </p:cTn>
                              </p:par>
                              <p:par>
                                <p:cTn id="41" presetID="22" presetClass="entr" presetSubtype="1" fill="hold" nodeType="withEffect">
                                  <p:stCondLst>
                                    <p:cond delay="200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1000"/>
                                        <p:tgtEl>
                                          <p:spTgt spid="11"/>
                                        </p:tgtEl>
                                      </p:cBhvr>
                                    </p:animEffect>
                                  </p:childTnLst>
                                </p:cTn>
                              </p:par>
                              <p:par>
                                <p:cTn id="44" presetID="22" presetClass="entr" presetSubtype="1" fill="hold" nodeType="withEffect">
                                  <p:stCondLst>
                                    <p:cond delay="2250"/>
                                  </p:stCondLst>
                                  <p:childTnLst>
                                    <p:set>
                                      <p:cBhvr>
                                        <p:cTn id="45" dur="1" fill="hold">
                                          <p:stCondLst>
                                            <p:cond delay="0"/>
                                          </p:stCondLst>
                                        </p:cTn>
                                        <p:tgtEl>
                                          <p:spTgt spid="27"/>
                                        </p:tgtEl>
                                        <p:attrNameLst>
                                          <p:attrName>style.visibility</p:attrName>
                                        </p:attrNameLst>
                                      </p:cBhvr>
                                      <p:to>
                                        <p:strVal val="visible"/>
                                      </p:to>
                                    </p:set>
                                    <p:animEffect transition="in" filter="wipe(up)">
                                      <p:cBhvr>
                                        <p:cTn id="46" dur="1000"/>
                                        <p:tgtEl>
                                          <p:spTgt spid="27"/>
                                        </p:tgtEl>
                                      </p:cBhvr>
                                    </p:animEffect>
                                  </p:childTnLst>
                                </p:cTn>
                              </p:par>
                              <p:par>
                                <p:cTn id="47" presetID="2" presetClass="entr" presetSubtype="2" fill="hold" nodeType="withEffect">
                                  <p:stCondLst>
                                    <p:cond delay="2500"/>
                                  </p:stCondLst>
                                  <p:childTnLst>
                                    <p:set>
                                      <p:cBhvr>
                                        <p:cTn id="48" dur="1" fill="hold">
                                          <p:stCondLst>
                                            <p:cond delay="0"/>
                                          </p:stCondLst>
                                        </p:cTn>
                                        <p:tgtEl>
                                          <p:spTgt spid="44"/>
                                        </p:tgtEl>
                                        <p:attrNameLst>
                                          <p:attrName>style.visibility</p:attrName>
                                        </p:attrNameLst>
                                      </p:cBhvr>
                                      <p:to>
                                        <p:strVal val="visible"/>
                                      </p:to>
                                    </p:set>
                                    <p:anim calcmode="lin" valueType="num">
                                      <p:cBhvr additive="base">
                                        <p:cTn id="49" dur="750" fill="hold"/>
                                        <p:tgtEl>
                                          <p:spTgt spid="44"/>
                                        </p:tgtEl>
                                        <p:attrNameLst>
                                          <p:attrName>ppt_x</p:attrName>
                                        </p:attrNameLst>
                                      </p:cBhvr>
                                      <p:tavLst>
                                        <p:tav tm="0">
                                          <p:val>
                                            <p:strVal val="1+#ppt_w/2"/>
                                          </p:val>
                                        </p:tav>
                                        <p:tav tm="100000">
                                          <p:val>
                                            <p:strVal val="#ppt_x"/>
                                          </p:val>
                                        </p:tav>
                                      </p:tavLst>
                                    </p:anim>
                                    <p:anim calcmode="lin" valueType="num">
                                      <p:cBhvr additive="base">
                                        <p:cTn id="50" dur="750" fill="hold"/>
                                        <p:tgtEl>
                                          <p:spTgt spid="44"/>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275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750" fill="hold"/>
                                        <p:tgtEl>
                                          <p:spTgt spid="45"/>
                                        </p:tgtEl>
                                        <p:attrNameLst>
                                          <p:attrName>ppt_x</p:attrName>
                                        </p:attrNameLst>
                                      </p:cBhvr>
                                      <p:tavLst>
                                        <p:tav tm="0">
                                          <p:val>
                                            <p:strVal val="1+#ppt_w/2"/>
                                          </p:val>
                                        </p:tav>
                                        <p:tav tm="100000">
                                          <p:val>
                                            <p:strVal val="#ppt_x"/>
                                          </p:val>
                                        </p:tav>
                                      </p:tavLst>
                                    </p:anim>
                                    <p:anim calcmode="lin" valueType="num">
                                      <p:cBhvr additive="base">
                                        <p:cTn id="54" dur="750" fill="hold"/>
                                        <p:tgtEl>
                                          <p:spTgt spid="45"/>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300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1000" fill="hold"/>
                                        <p:tgtEl>
                                          <p:spTgt spid="29"/>
                                        </p:tgtEl>
                                        <p:attrNameLst>
                                          <p:attrName>ppt_x</p:attrName>
                                        </p:attrNameLst>
                                      </p:cBhvr>
                                      <p:tavLst>
                                        <p:tav tm="0">
                                          <p:val>
                                            <p:strVal val="1+#ppt_w/2"/>
                                          </p:val>
                                        </p:tav>
                                        <p:tav tm="100000">
                                          <p:val>
                                            <p:strVal val="#ppt_x"/>
                                          </p:val>
                                        </p:tav>
                                      </p:tavLst>
                                    </p:anim>
                                    <p:anim calcmode="lin" valueType="num">
                                      <p:cBhvr additive="base">
                                        <p:cTn id="58" dur="1000" fill="hold"/>
                                        <p:tgtEl>
                                          <p:spTgt spid="29"/>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3250"/>
                                  </p:stCondLst>
                                  <p:childTnLst>
                                    <p:set>
                                      <p:cBhvr>
                                        <p:cTn id="60" dur="1" fill="hold">
                                          <p:stCondLst>
                                            <p:cond delay="0"/>
                                          </p:stCondLst>
                                        </p:cTn>
                                        <p:tgtEl>
                                          <p:spTgt spid="30"/>
                                        </p:tgtEl>
                                        <p:attrNameLst>
                                          <p:attrName>style.visibility</p:attrName>
                                        </p:attrNameLst>
                                      </p:cBhvr>
                                      <p:to>
                                        <p:strVal val="visible"/>
                                      </p:to>
                                    </p:set>
                                    <p:anim calcmode="lin" valueType="num">
                                      <p:cBhvr additive="base">
                                        <p:cTn id="61" dur="1000" fill="hold"/>
                                        <p:tgtEl>
                                          <p:spTgt spid="30"/>
                                        </p:tgtEl>
                                        <p:attrNameLst>
                                          <p:attrName>ppt_x</p:attrName>
                                        </p:attrNameLst>
                                      </p:cBhvr>
                                      <p:tavLst>
                                        <p:tav tm="0">
                                          <p:val>
                                            <p:strVal val="1+#ppt_w/2"/>
                                          </p:val>
                                        </p:tav>
                                        <p:tav tm="100000">
                                          <p:val>
                                            <p:strVal val="#ppt_x"/>
                                          </p:val>
                                        </p:tav>
                                      </p:tavLst>
                                    </p:anim>
                                    <p:anim calcmode="lin" valueType="num">
                                      <p:cBhvr additive="base">
                                        <p:cTn id="62"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29" grpId="0"/>
      <p:bldP spid="30" grpId="0"/>
      <p:bldP spid="20"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869462" y="0"/>
            <a:ext cx="6322538" cy="6858000"/>
            <a:chOff x="5869462" y="0"/>
            <a:chExt cx="6322538" cy="6858000"/>
          </a:xfrm>
        </p:grpSpPr>
        <p:sp>
          <p:nvSpPr>
            <p:cNvPr id="5" name="矩形 4"/>
            <p:cNvSpPr/>
            <p:nvPr/>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6" name="等腰三角形 5"/>
            <p:cNvSpPr/>
            <p:nvPr/>
          </p:nvSpPr>
          <p:spPr>
            <a:xfrm rot="16200000">
              <a:off x="5850921" y="3294978"/>
              <a:ext cx="268848" cy="231766"/>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grpSp>
      <p:sp>
        <p:nvSpPr>
          <p:cNvPr id="7" name="矩形 6"/>
          <p:cNvSpPr/>
          <p:nvPr/>
        </p:nvSpPr>
        <p:spPr>
          <a:xfrm>
            <a:off x="640442" y="1725613"/>
            <a:ext cx="4600575" cy="299085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8" name="矩形 7"/>
          <p:cNvSpPr/>
          <p:nvPr/>
        </p:nvSpPr>
        <p:spPr>
          <a:xfrm>
            <a:off x="1597252" y="1061485"/>
            <a:ext cx="2714171" cy="8962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050" dirty="0" smtClean="0">
                <a:solidFill>
                  <a:schemeClr val="tx1"/>
                </a:solidFill>
                <a:latin typeface="微软雅黑" panose="020B0503020204020204" pitchFamily="34" charset="-122"/>
                <a:ea typeface="微软雅黑" panose="020B0503020204020204" pitchFamily="34" charset="-122"/>
              </a:rPr>
              <a:t>欢迎加入广告集装箱</a:t>
            </a:r>
            <a:endParaRPr lang="en-US" altLang="zh-CN" sz="1050" dirty="0" smtClean="0">
              <a:solidFill>
                <a:schemeClr val="tx1"/>
              </a:solidFill>
              <a:latin typeface="微软雅黑" panose="020B0503020204020204" pitchFamily="34" charset="-122"/>
              <a:ea typeface="微软雅黑" panose="020B0503020204020204" pitchFamily="34" charset="-122"/>
            </a:endParaRPr>
          </a:p>
        </p:txBody>
      </p:sp>
      <p:sp>
        <p:nvSpPr>
          <p:cNvPr id="13" name="任意多边形 12"/>
          <p:cNvSpPr/>
          <p:nvPr/>
        </p:nvSpPr>
        <p:spPr>
          <a:xfrm rot="10800000">
            <a:off x="1018832" y="2489697"/>
            <a:ext cx="3843794" cy="1823361"/>
          </a:xfrm>
          <a:custGeom>
            <a:avLst/>
            <a:gdLst>
              <a:gd name="connsiteX0" fmla="*/ 3131238 w 6262476"/>
              <a:gd name="connsiteY0" fmla="*/ 2970699 h 2970699"/>
              <a:gd name="connsiteX1" fmla="*/ 50694 w 6262476"/>
              <a:gd name="connsiteY1" fmla="*/ 928778 h 2970699"/>
              <a:gd name="connsiteX2" fmla="*/ 0 w 6262476"/>
              <a:gd name="connsiteY2" fmla="*/ 790272 h 2970699"/>
              <a:gd name="connsiteX3" fmla="*/ 2127990 w 6262476"/>
              <a:gd name="connsiteY3" fmla="*/ 0 h 2970699"/>
              <a:gd name="connsiteX4" fmla="*/ 2142051 w 6262476"/>
              <a:gd name="connsiteY4" fmla="*/ 45299 h 2970699"/>
              <a:gd name="connsiteX5" fmla="*/ 3131238 w 6262476"/>
              <a:gd name="connsiteY5" fmla="*/ 700976 h 2970699"/>
              <a:gd name="connsiteX6" fmla="*/ 4120424 w 6262476"/>
              <a:gd name="connsiteY6" fmla="*/ 45299 h 2970699"/>
              <a:gd name="connsiteX7" fmla="*/ 4134486 w 6262476"/>
              <a:gd name="connsiteY7" fmla="*/ 1 h 2970699"/>
              <a:gd name="connsiteX8" fmla="*/ 6262476 w 6262476"/>
              <a:gd name="connsiteY8" fmla="*/ 790272 h 2970699"/>
              <a:gd name="connsiteX9" fmla="*/ 6211782 w 6262476"/>
              <a:gd name="connsiteY9" fmla="*/ 928778 h 2970699"/>
              <a:gd name="connsiteX10" fmla="*/ 3131238 w 6262476"/>
              <a:gd name="connsiteY10" fmla="*/ 2970699 h 297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62476" h="2970699">
                <a:moveTo>
                  <a:pt x="3131238" y="2970699"/>
                </a:moveTo>
                <a:cubicBezTo>
                  <a:pt x="1746407" y="2970699"/>
                  <a:pt x="558230" y="2128729"/>
                  <a:pt x="50694" y="928778"/>
                </a:cubicBezTo>
                <a:lnTo>
                  <a:pt x="0" y="790272"/>
                </a:lnTo>
                <a:lnTo>
                  <a:pt x="2127990" y="0"/>
                </a:lnTo>
                <a:lnTo>
                  <a:pt x="2142051" y="45299"/>
                </a:lnTo>
                <a:cubicBezTo>
                  <a:pt x="2305025" y="430613"/>
                  <a:pt x="2686558" y="700976"/>
                  <a:pt x="3131238" y="700976"/>
                </a:cubicBezTo>
                <a:cubicBezTo>
                  <a:pt x="3575917" y="700976"/>
                  <a:pt x="3957450" y="430613"/>
                  <a:pt x="4120424" y="45299"/>
                </a:cubicBezTo>
                <a:lnTo>
                  <a:pt x="4134486" y="1"/>
                </a:lnTo>
                <a:lnTo>
                  <a:pt x="6262476" y="790272"/>
                </a:lnTo>
                <a:lnTo>
                  <a:pt x="6211782" y="928778"/>
                </a:lnTo>
                <a:cubicBezTo>
                  <a:pt x="5704245" y="2128729"/>
                  <a:pt x="4516068" y="2970699"/>
                  <a:pt x="3131238" y="297069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21" name="任意多边形 20"/>
          <p:cNvSpPr/>
          <p:nvPr/>
        </p:nvSpPr>
        <p:spPr>
          <a:xfrm>
            <a:off x="1018833" y="2549425"/>
            <a:ext cx="1729560" cy="1763632"/>
          </a:xfrm>
          <a:custGeom>
            <a:avLst/>
            <a:gdLst>
              <a:gd name="connsiteX0" fmla="*/ 2332952 w 2817875"/>
              <a:gd name="connsiteY0" fmla="*/ 0 h 2873386"/>
              <a:gd name="connsiteX1" fmla="*/ 2360505 w 2817875"/>
              <a:gd name="connsiteY1" fmla="*/ 125383 h 2873386"/>
              <a:gd name="connsiteX2" fmla="*/ 2787602 w 2817875"/>
              <a:gd name="connsiteY2" fmla="*/ 2080894 h 2873386"/>
              <a:gd name="connsiteX3" fmla="*/ 2817875 w 2817875"/>
              <a:gd name="connsiteY3" fmla="*/ 2219321 h 2873386"/>
              <a:gd name="connsiteX4" fmla="*/ 2811997 w 2817875"/>
              <a:gd name="connsiteY4" fmla="*/ 2220676 h 2873386"/>
              <a:gd name="connsiteX5" fmla="*/ 2142052 w 2817875"/>
              <a:gd name="connsiteY5" fmla="*/ 2828088 h 2873386"/>
              <a:gd name="connsiteX6" fmla="*/ 2127990 w 2817875"/>
              <a:gd name="connsiteY6" fmla="*/ 2873386 h 2873386"/>
              <a:gd name="connsiteX7" fmla="*/ 0 w 2817875"/>
              <a:gd name="connsiteY7" fmla="*/ 2083115 h 2873386"/>
              <a:gd name="connsiteX8" fmla="*/ 50694 w 2817875"/>
              <a:gd name="connsiteY8" fmla="*/ 1944609 h 2873386"/>
              <a:gd name="connsiteX9" fmla="*/ 2137050 w 2817875"/>
              <a:gd name="connsiteY9" fmla="*/ 52995 h 2873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17875" h="2873386">
                <a:moveTo>
                  <a:pt x="2332952" y="0"/>
                </a:moveTo>
                <a:lnTo>
                  <a:pt x="2360505" y="125383"/>
                </a:lnTo>
                <a:cubicBezTo>
                  <a:pt x="2626744" y="1337113"/>
                  <a:pt x="2487877" y="710104"/>
                  <a:pt x="2787602" y="2080894"/>
                </a:cubicBezTo>
                <a:lnTo>
                  <a:pt x="2817875" y="2219321"/>
                </a:lnTo>
                <a:lnTo>
                  <a:pt x="2811997" y="2220676"/>
                </a:lnTo>
                <a:cubicBezTo>
                  <a:pt x="2509452" y="2314777"/>
                  <a:pt x="2264283" y="2539103"/>
                  <a:pt x="2142052" y="2828088"/>
                </a:cubicBezTo>
                <a:lnTo>
                  <a:pt x="2127990" y="2873386"/>
                </a:lnTo>
                <a:lnTo>
                  <a:pt x="0" y="2083115"/>
                </a:lnTo>
                <a:lnTo>
                  <a:pt x="50694" y="1944609"/>
                </a:lnTo>
                <a:cubicBezTo>
                  <a:pt x="431347" y="1044646"/>
                  <a:pt x="1194860" y="346047"/>
                  <a:pt x="2137050" y="52995"/>
                </a:cubicBezTo>
                <a:close/>
              </a:path>
            </a:pathLst>
          </a:custGeom>
          <a:solidFill>
            <a:schemeClr val="tx1"/>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23" name="文本框 22"/>
          <p:cNvSpPr txBox="1"/>
          <p:nvPr/>
        </p:nvSpPr>
        <p:spPr>
          <a:xfrm>
            <a:off x="905932" y="5140690"/>
            <a:ext cx="4069591" cy="899160"/>
          </a:xfrm>
          <a:prstGeom prst="rect">
            <a:avLst/>
          </a:prstGeom>
          <a:noFill/>
        </p:spPr>
        <p:txBody>
          <a:bodyPr wrap="square" rtlCol="0">
            <a:spAutoFit/>
          </a:bodyPr>
          <a:lstStyle/>
          <a:p>
            <a:pPr algn="ctr">
              <a:lnSpc>
                <a:spcPct val="150000"/>
              </a:lnSpc>
            </a:pPr>
            <a:r>
              <a:rPr lang="zh-CN" altLang="en-US" sz="1400" dirty="0" smtClean="0">
                <a:latin typeface="微软雅黑" panose="020B0503020204020204" pitchFamily="34" charset="-122"/>
                <a:ea typeface="微软雅黑" panose="020B0503020204020204" pitchFamily="34" charset="-122"/>
              </a:rPr>
              <a:t>欢迎加入</a:t>
            </a:r>
            <a:r>
              <a:rPr lang="zh-CN" altLang="en-US" sz="1400" b="1" dirty="0" smtClean="0">
                <a:latin typeface="微软雅黑" panose="020B0503020204020204" pitchFamily="34" charset="-122"/>
                <a:ea typeface="微软雅黑" panose="020B0503020204020204" pitchFamily="34" charset="-122"/>
              </a:rPr>
              <a:t>好客模板</a:t>
            </a:r>
            <a:endParaRPr lang="en-US" altLang="zh-CN" sz="1400" b="1" dirty="0" smtClean="0">
              <a:latin typeface="微软雅黑" panose="020B0503020204020204" pitchFamily="34" charset="-122"/>
              <a:ea typeface="微软雅黑" panose="020B0503020204020204" pitchFamily="34" charset="-122"/>
            </a:endParaRPr>
          </a:p>
          <a:p>
            <a:pPr algn="ctr">
              <a:lnSpc>
                <a:spcPct val="150000"/>
              </a:lnSpc>
            </a:pPr>
            <a:r>
              <a:rPr sz="1050" smtClean="0">
                <a:latin typeface="微软雅黑" panose="020B0503020204020204" pitchFamily="34" charset="-122"/>
                <a:ea typeface="微软雅黑" panose="020B0503020204020204" pitchFamily="34" charset="-122"/>
              </a:rPr>
              <a:t>点击输入文本内容点击输入文本内容点击输入文本内容点击输入文本内容点击输入文本内容</a:t>
            </a:r>
            <a:r>
              <a:rPr lang="zh-CN" altLang="en-US" sz="1050" dirty="0" smtClean="0">
                <a:latin typeface="微软雅黑" panose="020B0503020204020204" pitchFamily="34" charset="-122"/>
                <a:ea typeface="微软雅黑" panose="020B0503020204020204" pitchFamily="34" charset="-122"/>
              </a:rPr>
              <a:t>！</a:t>
            </a:r>
            <a:endParaRPr lang="en-US" altLang="zh-CN" sz="1050" dirty="0" smtClean="0">
              <a:latin typeface="微软雅黑" panose="020B0503020204020204" pitchFamily="34" charset="-122"/>
              <a:ea typeface="微软雅黑" panose="020B0503020204020204" pitchFamily="34" charset="-122"/>
            </a:endParaRPr>
          </a:p>
        </p:txBody>
      </p:sp>
      <p:grpSp>
        <p:nvGrpSpPr>
          <p:cNvPr id="2" name="组合 1"/>
          <p:cNvGrpSpPr/>
          <p:nvPr/>
        </p:nvGrpSpPr>
        <p:grpSpPr>
          <a:xfrm>
            <a:off x="2566641" y="2295087"/>
            <a:ext cx="745628" cy="4194690"/>
            <a:chOff x="2566641" y="2295087"/>
            <a:chExt cx="745628" cy="4194690"/>
          </a:xfrm>
        </p:grpSpPr>
        <p:sp>
          <p:nvSpPr>
            <p:cNvPr id="18" name="任意多边形 17"/>
            <p:cNvSpPr/>
            <p:nvPr/>
          </p:nvSpPr>
          <p:spPr>
            <a:xfrm rot="20700000">
              <a:off x="2566641" y="2295087"/>
              <a:ext cx="208656" cy="2186979"/>
            </a:xfrm>
            <a:custGeom>
              <a:avLst/>
              <a:gdLst>
                <a:gd name="connsiteX0" fmla="*/ 161925 w 323850"/>
                <a:gd name="connsiteY0" fmla="*/ 0 h 3704520"/>
                <a:gd name="connsiteX1" fmla="*/ 323850 w 323850"/>
                <a:gd name="connsiteY1" fmla="*/ 3598708 h 3704520"/>
                <a:gd name="connsiteX2" fmla="*/ 164420 w 323850"/>
                <a:gd name="connsiteY2" fmla="*/ 3704520 h 3704520"/>
                <a:gd name="connsiteX3" fmla="*/ 4990 w 323850"/>
                <a:gd name="connsiteY3" fmla="*/ 3598708 h 3704520"/>
                <a:gd name="connsiteX4" fmla="*/ 0 w 323850"/>
                <a:gd name="connsiteY4" fmla="*/ 3598708 h 3704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50" h="3704520">
                  <a:moveTo>
                    <a:pt x="161925" y="0"/>
                  </a:moveTo>
                  <a:lnTo>
                    <a:pt x="323850" y="3598708"/>
                  </a:lnTo>
                  <a:cubicBezTo>
                    <a:pt x="323850" y="3657146"/>
                    <a:pt x="252471" y="3704520"/>
                    <a:pt x="164420" y="3704520"/>
                  </a:cubicBezTo>
                  <a:cubicBezTo>
                    <a:pt x="76369" y="3704520"/>
                    <a:pt x="4990" y="3657146"/>
                    <a:pt x="4990" y="3598708"/>
                  </a:cubicBezTo>
                  <a:lnTo>
                    <a:pt x="0" y="3598708"/>
                  </a:lnTo>
                  <a:close/>
                </a:path>
              </a:pathLst>
            </a:custGeom>
            <a:solidFill>
              <a:schemeClr val="tx1"/>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19" name="任意多边形 18"/>
            <p:cNvSpPr/>
            <p:nvPr/>
          </p:nvSpPr>
          <p:spPr>
            <a:xfrm rot="9900000">
              <a:off x="3103613" y="4302798"/>
              <a:ext cx="208656" cy="2186979"/>
            </a:xfrm>
            <a:custGeom>
              <a:avLst/>
              <a:gdLst>
                <a:gd name="connsiteX0" fmla="*/ 161925 w 323850"/>
                <a:gd name="connsiteY0" fmla="*/ 0 h 3704520"/>
                <a:gd name="connsiteX1" fmla="*/ 323850 w 323850"/>
                <a:gd name="connsiteY1" fmla="*/ 3598708 h 3704520"/>
                <a:gd name="connsiteX2" fmla="*/ 164420 w 323850"/>
                <a:gd name="connsiteY2" fmla="*/ 3704520 h 3704520"/>
                <a:gd name="connsiteX3" fmla="*/ 4990 w 323850"/>
                <a:gd name="connsiteY3" fmla="*/ 3598708 h 3704520"/>
                <a:gd name="connsiteX4" fmla="*/ 0 w 323850"/>
                <a:gd name="connsiteY4" fmla="*/ 3598708 h 3704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50" h="3704520">
                  <a:moveTo>
                    <a:pt x="161925" y="0"/>
                  </a:moveTo>
                  <a:lnTo>
                    <a:pt x="323850" y="3598708"/>
                  </a:lnTo>
                  <a:cubicBezTo>
                    <a:pt x="323850" y="3657146"/>
                    <a:pt x="252471" y="3704520"/>
                    <a:pt x="164420" y="3704520"/>
                  </a:cubicBezTo>
                  <a:cubicBezTo>
                    <a:pt x="76369" y="3704520"/>
                    <a:pt x="4990" y="3657146"/>
                    <a:pt x="4990" y="3598708"/>
                  </a:cubicBezTo>
                  <a:lnTo>
                    <a:pt x="0" y="3598708"/>
                  </a:lnTo>
                  <a:close/>
                </a:path>
              </a:pathLst>
            </a:cu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grpSp>
      <p:sp>
        <p:nvSpPr>
          <p:cNvPr id="22" name="矩形 21"/>
          <p:cNvSpPr/>
          <p:nvPr/>
        </p:nvSpPr>
        <p:spPr>
          <a:xfrm>
            <a:off x="6783388" y="1716723"/>
            <a:ext cx="4600575" cy="299085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24" name="矩形 23"/>
          <p:cNvSpPr/>
          <p:nvPr/>
        </p:nvSpPr>
        <p:spPr>
          <a:xfrm>
            <a:off x="7716725" y="1018155"/>
            <a:ext cx="2714171" cy="8962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050" dirty="0" smtClean="0">
                <a:solidFill>
                  <a:schemeClr val="bg1"/>
                </a:solidFill>
                <a:latin typeface="微软雅黑" panose="020B0503020204020204" pitchFamily="34" charset="-122"/>
                <a:ea typeface="微软雅黑" panose="020B0503020204020204" pitchFamily="34" charset="-122"/>
              </a:rPr>
              <a:t>欢迎加入广告集装箱</a:t>
            </a:r>
            <a:endParaRPr lang="zh-CN" altLang="en-US" sz="1050" dirty="0" smtClean="0">
              <a:solidFill>
                <a:schemeClr val="bg1"/>
              </a:solidFill>
              <a:latin typeface="微软雅黑" panose="020B0503020204020204" pitchFamily="34" charset="-122"/>
              <a:ea typeface="微软雅黑" panose="020B0503020204020204" pitchFamily="34" charset="-122"/>
            </a:endParaRPr>
          </a:p>
        </p:txBody>
      </p:sp>
      <p:sp>
        <p:nvSpPr>
          <p:cNvPr id="33" name="任意多边形 32"/>
          <p:cNvSpPr/>
          <p:nvPr/>
        </p:nvSpPr>
        <p:spPr>
          <a:xfrm rot="10800000">
            <a:off x="7161778" y="2480807"/>
            <a:ext cx="3843794" cy="1823361"/>
          </a:xfrm>
          <a:custGeom>
            <a:avLst/>
            <a:gdLst>
              <a:gd name="connsiteX0" fmla="*/ 3131238 w 6262476"/>
              <a:gd name="connsiteY0" fmla="*/ 2970699 h 2970699"/>
              <a:gd name="connsiteX1" fmla="*/ 50694 w 6262476"/>
              <a:gd name="connsiteY1" fmla="*/ 928778 h 2970699"/>
              <a:gd name="connsiteX2" fmla="*/ 0 w 6262476"/>
              <a:gd name="connsiteY2" fmla="*/ 790272 h 2970699"/>
              <a:gd name="connsiteX3" fmla="*/ 2127990 w 6262476"/>
              <a:gd name="connsiteY3" fmla="*/ 0 h 2970699"/>
              <a:gd name="connsiteX4" fmla="*/ 2142051 w 6262476"/>
              <a:gd name="connsiteY4" fmla="*/ 45299 h 2970699"/>
              <a:gd name="connsiteX5" fmla="*/ 3131238 w 6262476"/>
              <a:gd name="connsiteY5" fmla="*/ 700976 h 2970699"/>
              <a:gd name="connsiteX6" fmla="*/ 4120424 w 6262476"/>
              <a:gd name="connsiteY6" fmla="*/ 45299 h 2970699"/>
              <a:gd name="connsiteX7" fmla="*/ 4134486 w 6262476"/>
              <a:gd name="connsiteY7" fmla="*/ 1 h 2970699"/>
              <a:gd name="connsiteX8" fmla="*/ 6262476 w 6262476"/>
              <a:gd name="connsiteY8" fmla="*/ 790272 h 2970699"/>
              <a:gd name="connsiteX9" fmla="*/ 6211782 w 6262476"/>
              <a:gd name="connsiteY9" fmla="*/ 928778 h 2970699"/>
              <a:gd name="connsiteX10" fmla="*/ 3131238 w 6262476"/>
              <a:gd name="connsiteY10" fmla="*/ 2970699 h 297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62476" h="2970699">
                <a:moveTo>
                  <a:pt x="3131238" y="2970699"/>
                </a:moveTo>
                <a:cubicBezTo>
                  <a:pt x="1746407" y="2970699"/>
                  <a:pt x="558230" y="2128729"/>
                  <a:pt x="50694" y="928778"/>
                </a:cubicBezTo>
                <a:lnTo>
                  <a:pt x="0" y="790272"/>
                </a:lnTo>
                <a:lnTo>
                  <a:pt x="2127990" y="0"/>
                </a:lnTo>
                <a:lnTo>
                  <a:pt x="2142051" y="45299"/>
                </a:lnTo>
                <a:cubicBezTo>
                  <a:pt x="2305025" y="430613"/>
                  <a:pt x="2686558" y="700976"/>
                  <a:pt x="3131238" y="700976"/>
                </a:cubicBezTo>
                <a:cubicBezTo>
                  <a:pt x="3575917" y="700976"/>
                  <a:pt x="3957450" y="430613"/>
                  <a:pt x="4120424" y="45299"/>
                </a:cubicBezTo>
                <a:lnTo>
                  <a:pt x="4134486" y="1"/>
                </a:lnTo>
                <a:lnTo>
                  <a:pt x="6262476" y="790272"/>
                </a:lnTo>
                <a:lnTo>
                  <a:pt x="6211782" y="928778"/>
                </a:lnTo>
                <a:cubicBezTo>
                  <a:pt x="5704245" y="2128729"/>
                  <a:pt x="4516068" y="2970699"/>
                  <a:pt x="3131238" y="29706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34" name="任意多边形 33"/>
          <p:cNvSpPr/>
          <p:nvPr/>
        </p:nvSpPr>
        <p:spPr>
          <a:xfrm>
            <a:off x="7161779" y="2540535"/>
            <a:ext cx="1729560" cy="1763632"/>
          </a:xfrm>
          <a:custGeom>
            <a:avLst/>
            <a:gdLst>
              <a:gd name="connsiteX0" fmla="*/ 2332952 w 2817875"/>
              <a:gd name="connsiteY0" fmla="*/ 0 h 2873386"/>
              <a:gd name="connsiteX1" fmla="*/ 2360505 w 2817875"/>
              <a:gd name="connsiteY1" fmla="*/ 125383 h 2873386"/>
              <a:gd name="connsiteX2" fmla="*/ 2787602 w 2817875"/>
              <a:gd name="connsiteY2" fmla="*/ 2080894 h 2873386"/>
              <a:gd name="connsiteX3" fmla="*/ 2817875 w 2817875"/>
              <a:gd name="connsiteY3" fmla="*/ 2219321 h 2873386"/>
              <a:gd name="connsiteX4" fmla="*/ 2811997 w 2817875"/>
              <a:gd name="connsiteY4" fmla="*/ 2220676 h 2873386"/>
              <a:gd name="connsiteX5" fmla="*/ 2142052 w 2817875"/>
              <a:gd name="connsiteY5" fmla="*/ 2828088 h 2873386"/>
              <a:gd name="connsiteX6" fmla="*/ 2127990 w 2817875"/>
              <a:gd name="connsiteY6" fmla="*/ 2873386 h 2873386"/>
              <a:gd name="connsiteX7" fmla="*/ 0 w 2817875"/>
              <a:gd name="connsiteY7" fmla="*/ 2083115 h 2873386"/>
              <a:gd name="connsiteX8" fmla="*/ 50694 w 2817875"/>
              <a:gd name="connsiteY8" fmla="*/ 1944609 h 2873386"/>
              <a:gd name="connsiteX9" fmla="*/ 2137050 w 2817875"/>
              <a:gd name="connsiteY9" fmla="*/ 52995 h 2873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17875" h="2873386">
                <a:moveTo>
                  <a:pt x="2332952" y="0"/>
                </a:moveTo>
                <a:lnTo>
                  <a:pt x="2360505" y="125383"/>
                </a:lnTo>
                <a:cubicBezTo>
                  <a:pt x="2626744" y="1337113"/>
                  <a:pt x="2487877" y="710104"/>
                  <a:pt x="2787602" y="2080894"/>
                </a:cubicBezTo>
                <a:lnTo>
                  <a:pt x="2817875" y="2219321"/>
                </a:lnTo>
                <a:lnTo>
                  <a:pt x="2811997" y="2220676"/>
                </a:lnTo>
                <a:cubicBezTo>
                  <a:pt x="2509452" y="2314777"/>
                  <a:pt x="2264283" y="2539103"/>
                  <a:pt x="2142052" y="2828088"/>
                </a:cubicBezTo>
                <a:lnTo>
                  <a:pt x="2127990" y="2873386"/>
                </a:lnTo>
                <a:lnTo>
                  <a:pt x="0" y="2083115"/>
                </a:lnTo>
                <a:lnTo>
                  <a:pt x="50694" y="1944609"/>
                </a:lnTo>
                <a:cubicBezTo>
                  <a:pt x="431347" y="1044646"/>
                  <a:pt x="1194860" y="346047"/>
                  <a:pt x="2137050" y="52995"/>
                </a:cubicBezTo>
                <a:close/>
              </a:path>
            </a:pathLst>
          </a:cu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35" name="文本框 34"/>
          <p:cNvSpPr txBox="1"/>
          <p:nvPr/>
        </p:nvSpPr>
        <p:spPr>
          <a:xfrm>
            <a:off x="7048878" y="5131800"/>
            <a:ext cx="4069591" cy="899160"/>
          </a:xfrm>
          <a:prstGeom prst="rect">
            <a:avLst/>
          </a:prstGeom>
          <a:noFill/>
        </p:spPr>
        <p:txBody>
          <a:bodyPr wrap="square" rtlCol="0">
            <a:spAutoFit/>
          </a:bodyPr>
          <a:lstStyle/>
          <a:p>
            <a:pPr algn="ctr">
              <a:lnSpc>
                <a:spcPct val="150000"/>
              </a:lnSpc>
            </a:pPr>
            <a:r>
              <a:rPr lang="zh-CN" altLang="en-US" sz="1400" dirty="0" smtClean="0">
                <a:solidFill>
                  <a:schemeClr val="bg1"/>
                </a:solidFill>
                <a:latin typeface="微软雅黑" panose="020B0503020204020204" pitchFamily="34" charset="-122"/>
                <a:ea typeface="微软雅黑" panose="020B0503020204020204" pitchFamily="34" charset="-122"/>
              </a:rPr>
              <a:t>欢迎加入</a:t>
            </a:r>
            <a:r>
              <a:rPr lang="zh-CN" altLang="en-US" sz="1400" b="1" dirty="0" smtClean="0">
                <a:solidFill>
                  <a:schemeClr val="bg1"/>
                </a:solidFill>
                <a:latin typeface="微软雅黑" panose="020B0503020204020204" pitchFamily="34" charset="-122"/>
                <a:ea typeface="微软雅黑" panose="020B0503020204020204" pitchFamily="34" charset="-122"/>
              </a:rPr>
              <a:t>好客模板</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pPr algn="ctr">
              <a:lnSpc>
                <a:spcPct val="150000"/>
              </a:lnSpc>
            </a:pPr>
            <a:r>
              <a:rPr sz="1050" smtClean="0">
                <a:solidFill>
                  <a:schemeClr val="bg1"/>
                </a:solidFill>
                <a:latin typeface="微软雅黑" panose="020B0503020204020204" pitchFamily="34" charset="-122"/>
                <a:ea typeface="微软雅黑" panose="020B0503020204020204" pitchFamily="34" charset="-122"/>
              </a:rPr>
              <a:t>点击输入文本内容点击输入文本内容点击输入文本内容点击输入文本内容点击输入文本内容</a:t>
            </a:r>
            <a:endParaRPr sz="1050" smtClean="0">
              <a:solidFill>
                <a:schemeClr val="bg1"/>
              </a:solidFill>
              <a:latin typeface="微软雅黑" panose="020B0503020204020204" pitchFamily="34" charset="-122"/>
              <a:ea typeface="微软雅黑" panose="020B0503020204020204" pitchFamily="34" charset="-122"/>
            </a:endParaRPr>
          </a:p>
        </p:txBody>
      </p:sp>
      <p:grpSp>
        <p:nvGrpSpPr>
          <p:cNvPr id="36" name="组合 35"/>
          <p:cNvGrpSpPr/>
          <p:nvPr/>
        </p:nvGrpSpPr>
        <p:grpSpPr>
          <a:xfrm>
            <a:off x="8709587" y="2286197"/>
            <a:ext cx="745628" cy="4194690"/>
            <a:chOff x="2566641" y="2295087"/>
            <a:chExt cx="745628" cy="4194690"/>
          </a:xfrm>
          <a:solidFill>
            <a:schemeClr val="bg1"/>
          </a:solidFill>
        </p:grpSpPr>
        <p:sp>
          <p:nvSpPr>
            <p:cNvPr id="37" name="任意多边形 36"/>
            <p:cNvSpPr/>
            <p:nvPr/>
          </p:nvSpPr>
          <p:spPr>
            <a:xfrm rot="20700000">
              <a:off x="2566641" y="2295087"/>
              <a:ext cx="208656" cy="2186979"/>
            </a:xfrm>
            <a:custGeom>
              <a:avLst/>
              <a:gdLst>
                <a:gd name="connsiteX0" fmla="*/ 161925 w 323850"/>
                <a:gd name="connsiteY0" fmla="*/ 0 h 3704520"/>
                <a:gd name="connsiteX1" fmla="*/ 323850 w 323850"/>
                <a:gd name="connsiteY1" fmla="*/ 3598708 h 3704520"/>
                <a:gd name="connsiteX2" fmla="*/ 164420 w 323850"/>
                <a:gd name="connsiteY2" fmla="*/ 3704520 h 3704520"/>
                <a:gd name="connsiteX3" fmla="*/ 4990 w 323850"/>
                <a:gd name="connsiteY3" fmla="*/ 3598708 h 3704520"/>
                <a:gd name="connsiteX4" fmla="*/ 0 w 323850"/>
                <a:gd name="connsiteY4" fmla="*/ 3598708 h 3704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50" h="3704520">
                  <a:moveTo>
                    <a:pt x="161925" y="0"/>
                  </a:moveTo>
                  <a:lnTo>
                    <a:pt x="323850" y="3598708"/>
                  </a:lnTo>
                  <a:cubicBezTo>
                    <a:pt x="323850" y="3657146"/>
                    <a:pt x="252471" y="3704520"/>
                    <a:pt x="164420" y="3704520"/>
                  </a:cubicBezTo>
                  <a:cubicBezTo>
                    <a:pt x="76369" y="3704520"/>
                    <a:pt x="4990" y="3657146"/>
                    <a:pt x="4990" y="3598708"/>
                  </a:cubicBezTo>
                  <a:lnTo>
                    <a:pt x="0" y="3598708"/>
                  </a:lnTo>
                  <a:close/>
                </a:path>
              </a:pathLst>
            </a:custGeom>
            <a:solidFill>
              <a:schemeClr val="bg1">
                <a:lumMod val="8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38" name="任意多边形 37"/>
            <p:cNvSpPr/>
            <p:nvPr/>
          </p:nvSpPr>
          <p:spPr>
            <a:xfrm rot="9900000">
              <a:off x="3103613" y="4302798"/>
              <a:ext cx="208656" cy="2186979"/>
            </a:xfrm>
            <a:custGeom>
              <a:avLst/>
              <a:gdLst>
                <a:gd name="connsiteX0" fmla="*/ 161925 w 323850"/>
                <a:gd name="connsiteY0" fmla="*/ 0 h 3704520"/>
                <a:gd name="connsiteX1" fmla="*/ 323850 w 323850"/>
                <a:gd name="connsiteY1" fmla="*/ 3598708 h 3704520"/>
                <a:gd name="connsiteX2" fmla="*/ 164420 w 323850"/>
                <a:gd name="connsiteY2" fmla="*/ 3704520 h 3704520"/>
                <a:gd name="connsiteX3" fmla="*/ 4990 w 323850"/>
                <a:gd name="connsiteY3" fmla="*/ 3598708 h 3704520"/>
                <a:gd name="connsiteX4" fmla="*/ 0 w 323850"/>
                <a:gd name="connsiteY4" fmla="*/ 3598708 h 3704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50" h="3704520">
                  <a:moveTo>
                    <a:pt x="161925" y="0"/>
                  </a:moveTo>
                  <a:lnTo>
                    <a:pt x="323850" y="3598708"/>
                  </a:lnTo>
                  <a:cubicBezTo>
                    <a:pt x="323850" y="3657146"/>
                    <a:pt x="252471" y="3704520"/>
                    <a:pt x="164420" y="3704520"/>
                  </a:cubicBezTo>
                  <a:cubicBezTo>
                    <a:pt x="76369" y="3704520"/>
                    <a:pt x="4990" y="3657146"/>
                    <a:pt x="4990" y="3598708"/>
                  </a:cubicBezTo>
                  <a:lnTo>
                    <a:pt x="0" y="3598708"/>
                  </a:lnTo>
                  <a:close/>
                </a:path>
              </a:pathLst>
            </a:cu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grpSp>
      <p:pic>
        <p:nvPicPr>
          <p:cNvPr id="4" name="图片 3"/>
          <p:cNvPicPr>
            <a:picLocks noChangeAspect="1"/>
          </p:cNvPicPr>
          <p:nvPr/>
        </p:nvPicPr>
        <p:blipFill>
          <a:blip r:embed="rId1"/>
          <a:stretch>
            <a:fillRect/>
          </a:stretch>
        </p:blipFill>
        <p:spPr>
          <a:xfrm>
            <a:off x="2165697" y="1642533"/>
            <a:ext cx="1639966" cy="749873"/>
          </a:xfrm>
          <a:prstGeom prst="rect">
            <a:avLst/>
          </a:prstGeom>
        </p:spPr>
      </p:pic>
      <p:pic>
        <p:nvPicPr>
          <p:cNvPr id="9" name="图片 8"/>
          <p:cNvPicPr>
            <a:picLocks noChangeAspect="1"/>
          </p:cNvPicPr>
          <p:nvPr/>
        </p:nvPicPr>
        <p:blipFill>
          <a:blip r:embed="rId2"/>
          <a:stretch>
            <a:fillRect/>
          </a:stretch>
        </p:blipFill>
        <p:spPr>
          <a:xfrm>
            <a:off x="8324017" y="1625520"/>
            <a:ext cx="1639966" cy="74987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750"/>
                                        <p:tgtEl>
                                          <p:spTgt spid="13"/>
                                        </p:tgtEl>
                                      </p:cBhvr>
                                    </p:animEffect>
                                  </p:childTnLst>
                                </p:cTn>
                              </p:par>
                              <p:par>
                                <p:cTn id="20" presetID="22" presetClass="entr" presetSubtype="8" fill="hold" grpId="0" nodeType="withEffect">
                                  <p:stCondLst>
                                    <p:cond delay="25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1000"/>
                                        <p:tgtEl>
                                          <p:spTgt spid="21"/>
                                        </p:tgtEl>
                                      </p:cBhvr>
                                    </p:animEffect>
                                  </p:childTnLst>
                                </p:cTn>
                              </p:par>
                              <p:par>
                                <p:cTn id="23" presetID="22" presetClass="entr" presetSubtype="1" fill="hold" grpId="0" nodeType="withEffect">
                                  <p:stCondLst>
                                    <p:cond delay="500"/>
                                  </p:stCondLst>
                                  <p:childTnLst>
                                    <p:set>
                                      <p:cBhvr>
                                        <p:cTn id="24" dur="1" fill="hold">
                                          <p:stCondLst>
                                            <p:cond delay="0"/>
                                          </p:stCondLst>
                                        </p:cTn>
                                        <p:tgtEl>
                                          <p:spTgt spid="23">
                                            <p:txEl>
                                              <p:pRg st="0" end="0"/>
                                            </p:txEl>
                                          </p:spTgt>
                                        </p:tgtEl>
                                        <p:attrNameLst>
                                          <p:attrName>style.visibility</p:attrName>
                                        </p:attrNameLst>
                                      </p:cBhvr>
                                      <p:to>
                                        <p:strVal val="visible"/>
                                      </p:to>
                                    </p:set>
                                    <p:animEffect transition="in" filter="wipe(up)">
                                      <p:cBhvr>
                                        <p:cTn id="25" dur="1000"/>
                                        <p:tgtEl>
                                          <p:spTgt spid="23">
                                            <p:txEl>
                                              <p:pRg st="0" end="0"/>
                                            </p:txEl>
                                          </p:spTgt>
                                        </p:tgtEl>
                                      </p:cBhvr>
                                    </p:animEffect>
                                  </p:childTnLst>
                                </p:cTn>
                              </p:par>
                              <p:par>
                                <p:cTn id="26" presetID="22" presetClass="entr" presetSubtype="1" fill="hold" grpId="0" nodeType="withEffect">
                                  <p:stCondLst>
                                    <p:cond delay="500"/>
                                  </p:stCondLst>
                                  <p:childTnLst>
                                    <p:set>
                                      <p:cBhvr>
                                        <p:cTn id="27" dur="1" fill="hold">
                                          <p:stCondLst>
                                            <p:cond delay="0"/>
                                          </p:stCondLst>
                                        </p:cTn>
                                        <p:tgtEl>
                                          <p:spTgt spid="23">
                                            <p:txEl>
                                              <p:pRg st="1" end="1"/>
                                            </p:txEl>
                                          </p:spTgt>
                                        </p:tgtEl>
                                        <p:attrNameLst>
                                          <p:attrName>style.visibility</p:attrName>
                                        </p:attrNameLst>
                                      </p:cBhvr>
                                      <p:to>
                                        <p:strVal val="visible"/>
                                      </p:to>
                                    </p:set>
                                    <p:animEffect transition="in" filter="wipe(up)">
                                      <p:cBhvr>
                                        <p:cTn id="28" dur="1000"/>
                                        <p:tgtEl>
                                          <p:spTgt spid="23">
                                            <p:txEl>
                                              <p:pRg st="1" end="1"/>
                                            </p:txEl>
                                          </p:spTgt>
                                        </p:tgtEl>
                                      </p:cBhvr>
                                    </p:animEffect>
                                  </p:childTnLst>
                                </p:cTn>
                              </p:par>
                              <p:par>
                                <p:cTn id="29" presetID="10" presetClass="entr" presetSubtype="0" fill="hold" nodeType="withEffect">
                                  <p:stCondLst>
                                    <p:cond delay="25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childTnLst>
                                </p:cTn>
                              </p:par>
                              <p:par>
                                <p:cTn id="32" presetID="2" presetClass="entr" presetSubtype="2" fill="hold" nodeType="withEffect">
                                  <p:stCondLst>
                                    <p:cond delay="75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1000" fill="hold"/>
                                        <p:tgtEl>
                                          <p:spTgt spid="3"/>
                                        </p:tgtEl>
                                        <p:attrNameLst>
                                          <p:attrName>ppt_x</p:attrName>
                                        </p:attrNameLst>
                                      </p:cBhvr>
                                      <p:tavLst>
                                        <p:tav tm="0">
                                          <p:val>
                                            <p:strVal val="1+#ppt_w/2"/>
                                          </p:val>
                                        </p:tav>
                                        <p:tav tm="100000">
                                          <p:val>
                                            <p:strVal val="#ppt_x"/>
                                          </p:val>
                                        </p:tav>
                                      </p:tavLst>
                                    </p:anim>
                                    <p:anim calcmode="lin" valueType="num">
                                      <p:cBhvr additive="base">
                                        <p:cTn id="35" dur="1000" fill="hold"/>
                                        <p:tgtEl>
                                          <p:spTgt spid="3"/>
                                        </p:tgtEl>
                                        <p:attrNameLst>
                                          <p:attrName>ppt_y</p:attrName>
                                        </p:attrNameLst>
                                      </p:cBhvr>
                                      <p:tavLst>
                                        <p:tav tm="0">
                                          <p:val>
                                            <p:strVal val="#ppt_y"/>
                                          </p:val>
                                        </p:tav>
                                        <p:tav tm="100000">
                                          <p:val>
                                            <p:strVal val="#ppt_y"/>
                                          </p:val>
                                        </p:tav>
                                      </p:tavLst>
                                    </p:anim>
                                  </p:childTnLst>
                                </p:cTn>
                              </p:par>
                              <p:par>
                                <p:cTn id="36" presetID="8" presetClass="emph" presetSubtype="0" fill="hold" nodeType="withEffect">
                                  <p:stCondLst>
                                    <p:cond delay="250"/>
                                  </p:stCondLst>
                                  <p:childTnLst>
                                    <p:animRot by="1800000">
                                      <p:cBhvr>
                                        <p:cTn id="37" dur="1000" fill="hold"/>
                                        <p:tgtEl>
                                          <p:spTgt spid="2"/>
                                        </p:tgtEl>
                                        <p:attrNameLst>
                                          <p:attrName>r</p:attrName>
                                        </p:attrNameLst>
                                      </p:cBhvr>
                                    </p:animRot>
                                  </p:childTnLst>
                                </p:cTn>
                              </p:par>
                              <p:par>
                                <p:cTn id="38" presetID="8" presetClass="emph" presetSubtype="0" fill="hold" nodeType="withEffect">
                                  <p:stCondLst>
                                    <p:cond delay="1250"/>
                                  </p:stCondLst>
                                  <p:childTnLst>
                                    <p:animRot by="-1800000">
                                      <p:cBhvr>
                                        <p:cTn id="39" dur="1000" fill="hold"/>
                                        <p:tgtEl>
                                          <p:spTgt spid="2"/>
                                        </p:tgtEl>
                                        <p:attrNameLst>
                                          <p:attrName>r</p:attrName>
                                        </p:attrNameLst>
                                      </p:cBhvr>
                                    </p:animRot>
                                  </p:childTnLst>
                                </p:cTn>
                              </p:par>
                              <p:par>
                                <p:cTn id="40" presetID="53" presetClass="entr" presetSubtype="16" fill="hold" grpId="0" nodeType="withEffect">
                                  <p:stCondLst>
                                    <p:cond delay="75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53" presetClass="entr" presetSubtype="16" fill="hold" grpId="0" nodeType="withEffect">
                                  <p:stCondLst>
                                    <p:cond delay="175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2500"/>
                            </p:stCondLst>
                            <p:childTnLst>
                              <p:par>
                                <p:cTn id="51" presetID="22" presetClass="entr" presetSubtype="8" fill="hold" grpId="0" nodeType="after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left)">
                                      <p:cBhvr>
                                        <p:cTn id="53" dur="750"/>
                                        <p:tgtEl>
                                          <p:spTgt spid="33"/>
                                        </p:tgtEl>
                                      </p:cBhvr>
                                    </p:animEffect>
                                  </p:childTnLst>
                                </p:cTn>
                              </p:par>
                              <p:par>
                                <p:cTn id="54" presetID="22" presetClass="entr" presetSubtype="8" fill="hold" grpId="0" nodeType="withEffect">
                                  <p:stCondLst>
                                    <p:cond delay="250"/>
                                  </p:stCondLst>
                                  <p:childTnLst>
                                    <p:set>
                                      <p:cBhvr>
                                        <p:cTn id="55" dur="1" fill="hold">
                                          <p:stCondLst>
                                            <p:cond delay="0"/>
                                          </p:stCondLst>
                                        </p:cTn>
                                        <p:tgtEl>
                                          <p:spTgt spid="34"/>
                                        </p:tgtEl>
                                        <p:attrNameLst>
                                          <p:attrName>style.visibility</p:attrName>
                                        </p:attrNameLst>
                                      </p:cBhvr>
                                      <p:to>
                                        <p:strVal val="visible"/>
                                      </p:to>
                                    </p:set>
                                    <p:animEffect transition="in" filter="wipe(left)">
                                      <p:cBhvr>
                                        <p:cTn id="56" dur="1000"/>
                                        <p:tgtEl>
                                          <p:spTgt spid="34"/>
                                        </p:tgtEl>
                                      </p:cBhvr>
                                    </p:animEffect>
                                  </p:childTnLst>
                                </p:cTn>
                              </p:par>
                              <p:par>
                                <p:cTn id="57" presetID="22" presetClass="entr" presetSubtype="1" fill="hold" grpId="0" nodeType="withEffect">
                                  <p:stCondLst>
                                    <p:cond delay="500"/>
                                  </p:stCondLst>
                                  <p:childTnLst>
                                    <p:set>
                                      <p:cBhvr>
                                        <p:cTn id="58" dur="1" fill="hold">
                                          <p:stCondLst>
                                            <p:cond delay="0"/>
                                          </p:stCondLst>
                                        </p:cTn>
                                        <p:tgtEl>
                                          <p:spTgt spid="35">
                                            <p:txEl>
                                              <p:pRg st="0" end="0"/>
                                            </p:txEl>
                                          </p:spTgt>
                                        </p:tgtEl>
                                        <p:attrNameLst>
                                          <p:attrName>style.visibility</p:attrName>
                                        </p:attrNameLst>
                                      </p:cBhvr>
                                      <p:to>
                                        <p:strVal val="visible"/>
                                      </p:to>
                                    </p:set>
                                    <p:animEffect transition="in" filter="wipe(up)">
                                      <p:cBhvr>
                                        <p:cTn id="59" dur="1000"/>
                                        <p:tgtEl>
                                          <p:spTgt spid="35">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500"/>
                                  </p:stCondLst>
                                  <p:childTnLst>
                                    <p:set>
                                      <p:cBhvr>
                                        <p:cTn id="63" dur="1" fill="hold">
                                          <p:stCondLst>
                                            <p:cond delay="0"/>
                                          </p:stCondLst>
                                        </p:cTn>
                                        <p:tgtEl>
                                          <p:spTgt spid="35">
                                            <p:txEl>
                                              <p:pRg st="1" end="1"/>
                                            </p:txEl>
                                          </p:spTgt>
                                        </p:tgtEl>
                                        <p:attrNameLst>
                                          <p:attrName>style.visibility</p:attrName>
                                        </p:attrNameLst>
                                      </p:cBhvr>
                                      <p:to>
                                        <p:strVal val="visible"/>
                                      </p:to>
                                    </p:set>
                                    <p:animEffect transition="in" filter="wipe(up)">
                                      <p:cBhvr>
                                        <p:cTn id="64" dur="1000"/>
                                        <p:tgtEl>
                                          <p:spTgt spid="35">
                                            <p:txEl>
                                              <p:pRg st="1" end="1"/>
                                            </p:txEl>
                                          </p:spTgt>
                                        </p:tgtEl>
                                      </p:cBhvr>
                                    </p:animEffect>
                                  </p:childTnLst>
                                </p:cTn>
                              </p:par>
                              <p:par>
                                <p:cTn id="65" presetID="10" presetClass="entr" presetSubtype="0" fill="hold" nodeType="withEffect">
                                  <p:stCondLst>
                                    <p:cond delay="25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750"/>
                                        <p:tgtEl>
                                          <p:spTgt spid="36"/>
                                        </p:tgtEl>
                                      </p:cBhvr>
                                    </p:animEffect>
                                  </p:childTnLst>
                                </p:cTn>
                              </p:par>
                              <p:par>
                                <p:cTn id="68" presetID="8" presetClass="emph" presetSubtype="0" fill="hold" nodeType="withEffect">
                                  <p:stCondLst>
                                    <p:cond delay="250"/>
                                  </p:stCondLst>
                                  <p:childTnLst>
                                    <p:animRot by="1800000">
                                      <p:cBhvr>
                                        <p:cTn id="69" dur="1000" fill="hold"/>
                                        <p:tgtEl>
                                          <p:spTgt spid="36"/>
                                        </p:tgtEl>
                                        <p:attrNameLst>
                                          <p:attrName>r</p:attrName>
                                        </p:attrNameLst>
                                      </p:cBhvr>
                                    </p:animRot>
                                  </p:childTnLst>
                                </p:cTn>
                              </p:par>
                              <p:par>
                                <p:cTn id="70" presetID="8" presetClass="emph" presetSubtype="0" fill="hold" nodeType="withEffect">
                                  <p:stCondLst>
                                    <p:cond delay="1250"/>
                                  </p:stCondLst>
                                  <p:childTnLst>
                                    <p:animRot by="-1800000">
                                      <p:cBhvr>
                                        <p:cTn id="71" dur="1000" fill="hold"/>
                                        <p:tgtEl>
                                          <p:spTgt spid="3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21" grpId="0" animBg="1"/>
      <p:bldP spid="23" grpId="0" uiExpand="1" build="p"/>
      <p:bldP spid="22" grpId="0" animBg="1"/>
      <p:bldP spid="24" grpId="0" animBg="1"/>
      <p:bldP spid="33" grpId="0" animBg="1"/>
      <p:bldP spid="34" grpId="0" animBg="1"/>
      <p:bldP spid="3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979748" y="-738323"/>
            <a:ext cx="4502332" cy="7423379"/>
          </a:xfrm>
          <a:prstGeom prst="rect">
            <a:avLst/>
          </a:prstGeom>
          <a:noFill/>
        </p:spPr>
        <p:txBody>
          <a:bodyPr wrap="square" rtlCol="0" anchor="ctr">
            <a:spAutoFit/>
          </a:bodyPr>
          <a:lstStyle/>
          <a:p>
            <a:pPr algn="ctr">
              <a:lnSpc>
                <a:spcPct val="150000"/>
              </a:lnSpc>
            </a:pPr>
            <a:r>
              <a:rPr lang="en-US" altLang="zh-CN" sz="36000" dirty="0" smtClean="0">
                <a:latin typeface="微软雅黑" panose="020B0503020204020204" pitchFamily="34" charset="-122"/>
                <a:ea typeface="微软雅黑" panose="020B0503020204020204" pitchFamily="34" charset="-122"/>
              </a:rPr>
              <a:t>2</a:t>
            </a:r>
            <a:endParaRPr lang="en-US" altLang="zh-CN" sz="36000" dirty="0" smtClean="0">
              <a:latin typeface="微软雅黑" panose="020B0503020204020204" pitchFamily="34" charset="-122"/>
              <a:ea typeface="微软雅黑" panose="020B0503020204020204" pitchFamily="34" charset="-122"/>
            </a:endParaRPr>
          </a:p>
        </p:txBody>
      </p:sp>
      <p:sp>
        <p:nvSpPr>
          <p:cNvPr id="7" name="椭圆 6"/>
          <p:cNvSpPr/>
          <p:nvPr/>
        </p:nvSpPr>
        <p:spPr>
          <a:xfrm>
            <a:off x="5804263" y="1219201"/>
            <a:ext cx="4359725" cy="4359725"/>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9" name="文本框 8"/>
          <p:cNvSpPr txBox="1"/>
          <p:nvPr/>
        </p:nvSpPr>
        <p:spPr>
          <a:xfrm>
            <a:off x="6214824" y="2924324"/>
            <a:ext cx="3538603" cy="945515"/>
          </a:xfrm>
          <a:prstGeom prst="rect">
            <a:avLst/>
          </a:prstGeom>
          <a:noFill/>
        </p:spPr>
        <p:txBody>
          <a:bodyPr wrap="square" rtlCol="0">
            <a:spAutoFit/>
          </a:bodyPr>
          <a:lstStyle/>
          <a:p>
            <a:pPr algn="just">
              <a:lnSpc>
                <a:spcPct val="150000"/>
              </a:lnSpc>
            </a:pPr>
            <a:r>
              <a:rPr lang="zh-CN" altLang="en-US" sz="1600" b="1" dirty="0" smtClean="0">
                <a:latin typeface="微软雅黑" panose="020B0503020204020204" pitchFamily="34" charset="-122"/>
                <a:ea typeface="微软雅黑" panose="020B0503020204020204" pitchFamily="34" charset="-122"/>
              </a:rPr>
              <a:t>点击输入标题</a:t>
            </a:r>
            <a:endParaRPr lang="zh-CN" altLang="en-US" sz="1600" b="1" dirty="0" smtClean="0">
              <a:latin typeface="微软雅黑" panose="020B0503020204020204" pitchFamily="34" charset="-122"/>
              <a:ea typeface="微软雅黑" panose="020B0503020204020204" pitchFamily="34" charset="-122"/>
            </a:endParaRPr>
          </a:p>
          <a:p>
            <a:pPr algn="just">
              <a:lnSpc>
                <a:spcPct val="150000"/>
              </a:lnSpc>
            </a:pPr>
            <a:r>
              <a:rPr sz="1050" smtClean="0">
                <a:latin typeface="微软雅黑" panose="020B0503020204020204" pitchFamily="34" charset="-122"/>
                <a:ea typeface="微软雅黑" panose="020B0503020204020204" pitchFamily="34" charset="-122"/>
              </a:rPr>
              <a:t>点击输入文本内容点击输入文本内容点击输入文本内容点击输入文本内容点击输入文本内容</a:t>
            </a:r>
            <a:endParaRPr sz="1050" smtClean="0">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783861" y="4331787"/>
            <a:ext cx="518160" cy="518160"/>
          </a:xfrm>
          <a:prstGeom prst="rect">
            <a:avLst/>
          </a:prstGeom>
        </p:spPr>
      </p:pic>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5045" y="4331787"/>
            <a:ext cx="518160" cy="518160"/>
          </a:xfrm>
          <a:prstGeom prst="rect">
            <a:avLst/>
          </a:prstGeom>
        </p:spPr>
      </p:pic>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6229" y="4336868"/>
            <a:ext cx="518160" cy="518160"/>
          </a:xfrm>
          <a:prstGeom prst="rect">
            <a:avLst/>
          </a:prstGeom>
        </p:spPr>
      </p:pic>
      <p:pic>
        <p:nvPicPr>
          <p:cNvPr id="2" name="图片 1"/>
          <p:cNvPicPr>
            <a:picLocks noChangeAspect="1"/>
          </p:cNvPicPr>
          <p:nvPr/>
        </p:nvPicPr>
        <p:blipFill>
          <a:blip r:embed="rId4"/>
          <a:stretch>
            <a:fillRect/>
          </a:stretch>
        </p:blipFill>
        <p:spPr>
          <a:xfrm>
            <a:off x="2787579" y="3070598"/>
            <a:ext cx="3029975" cy="99983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2000">
        <p:fade/>
      </p:transition>
    </mc:Choice>
    <mc:Fallback>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1500"/>
                                        <p:tgtEl>
                                          <p:spTgt spid="5"/>
                                        </p:tgtEl>
                                      </p:cBhvr>
                                    </p:animEffect>
                                  </p:childTnLst>
                                </p:cTn>
                              </p:par>
                              <p:par>
                                <p:cTn id="8" presetID="21" presetClass="entr" presetSubtype="1" fill="hold" grpId="0" nodeType="withEffect">
                                  <p:stCondLst>
                                    <p:cond delay="75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1500"/>
                                        <p:tgtEl>
                                          <p:spTgt spid="7"/>
                                        </p:tgtEl>
                                      </p:cBhvr>
                                    </p:animEffect>
                                  </p:childTnLst>
                                </p:cTn>
                              </p:par>
                              <p:par>
                                <p:cTn id="11" presetID="22" presetClass="entr" presetSubtype="1" fill="hold" grpId="0" nodeType="withEffect">
                                  <p:stCondLst>
                                    <p:cond delay="125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1000"/>
                                        <p:tgtEl>
                                          <p:spTgt spid="9"/>
                                        </p:tgtEl>
                                      </p:cBhvr>
                                    </p:animEffect>
                                  </p:childTnLst>
                                </p:cTn>
                              </p:par>
                              <p:par>
                                <p:cTn id="14" presetID="42" presetClass="entr" presetSubtype="0" fill="hold" nodeType="withEffect">
                                  <p:stCondLst>
                                    <p:cond delay="175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750"/>
                                        <p:tgtEl>
                                          <p:spTgt spid="13"/>
                                        </p:tgtEl>
                                      </p:cBhvr>
                                    </p:animEffect>
                                    <p:anim calcmode="lin" valueType="num">
                                      <p:cBhvr>
                                        <p:cTn id="17" dur="750" fill="hold"/>
                                        <p:tgtEl>
                                          <p:spTgt spid="13"/>
                                        </p:tgtEl>
                                        <p:attrNameLst>
                                          <p:attrName>ppt_x</p:attrName>
                                        </p:attrNameLst>
                                      </p:cBhvr>
                                      <p:tavLst>
                                        <p:tav tm="0">
                                          <p:val>
                                            <p:strVal val="#ppt_x"/>
                                          </p:val>
                                        </p:tav>
                                        <p:tav tm="100000">
                                          <p:val>
                                            <p:strVal val="#ppt_x"/>
                                          </p:val>
                                        </p:tav>
                                      </p:tavLst>
                                    </p:anim>
                                    <p:anim calcmode="lin" valueType="num">
                                      <p:cBhvr>
                                        <p:cTn id="18" dur="750" fill="hold"/>
                                        <p:tgtEl>
                                          <p:spTgt spid="13"/>
                                        </p:tgtEl>
                                        <p:attrNameLst>
                                          <p:attrName>ppt_y</p:attrName>
                                        </p:attrNameLst>
                                      </p:cBhvr>
                                      <p:tavLst>
                                        <p:tav tm="0">
                                          <p:val>
                                            <p:strVal val="#ppt_y+.1"/>
                                          </p:val>
                                        </p:tav>
                                        <p:tav tm="100000">
                                          <p:val>
                                            <p:strVal val="#ppt_y"/>
                                          </p:val>
                                        </p:tav>
                                      </p:tavLst>
                                    </p:anim>
                                  </p:childTnLst>
                                </p:cTn>
                              </p:par>
                              <p:par>
                                <p:cTn id="19" presetID="8" presetClass="emph" presetSubtype="0" fill="hold" nodeType="withEffect">
                                  <p:stCondLst>
                                    <p:cond delay="1750"/>
                                  </p:stCondLst>
                                  <p:childTnLst>
                                    <p:animRot by="21600000">
                                      <p:cBhvr>
                                        <p:cTn id="20" dur="750" fill="hold"/>
                                        <p:tgtEl>
                                          <p:spTgt spid="13"/>
                                        </p:tgtEl>
                                        <p:attrNameLst>
                                          <p:attrName>r</p:attrName>
                                        </p:attrNameLst>
                                      </p:cBhvr>
                                    </p:animRot>
                                  </p:childTnLst>
                                </p:cTn>
                              </p:par>
                              <p:par>
                                <p:cTn id="21" presetID="42" presetClass="entr" presetSubtype="0" fill="hold" nodeType="withEffect">
                                  <p:stCondLst>
                                    <p:cond delay="225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750"/>
                                        <p:tgtEl>
                                          <p:spTgt spid="12"/>
                                        </p:tgtEl>
                                      </p:cBhvr>
                                    </p:animEffect>
                                    <p:anim calcmode="lin" valueType="num">
                                      <p:cBhvr>
                                        <p:cTn id="24" dur="750" fill="hold"/>
                                        <p:tgtEl>
                                          <p:spTgt spid="12"/>
                                        </p:tgtEl>
                                        <p:attrNameLst>
                                          <p:attrName>ppt_x</p:attrName>
                                        </p:attrNameLst>
                                      </p:cBhvr>
                                      <p:tavLst>
                                        <p:tav tm="0">
                                          <p:val>
                                            <p:strVal val="#ppt_x"/>
                                          </p:val>
                                        </p:tav>
                                        <p:tav tm="100000">
                                          <p:val>
                                            <p:strVal val="#ppt_x"/>
                                          </p:val>
                                        </p:tav>
                                      </p:tavLst>
                                    </p:anim>
                                    <p:anim calcmode="lin" valueType="num">
                                      <p:cBhvr>
                                        <p:cTn id="25" dur="750" fill="hold"/>
                                        <p:tgtEl>
                                          <p:spTgt spid="12"/>
                                        </p:tgtEl>
                                        <p:attrNameLst>
                                          <p:attrName>ppt_y</p:attrName>
                                        </p:attrNameLst>
                                      </p:cBhvr>
                                      <p:tavLst>
                                        <p:tav tm="0">
                                          <p:val>
                                            <p:strVal val="#ppt_y+.1"/>
                                          </p:val>
                                        </p:tav>
                                        <p:tav tm="100000">
                                          <p:val>
                                            <p:strVal val="#ppt_y"/>
                                          </p:val>
                                        </p:tav>
                                      </p:tavLst>
                                    </p:anim>
                                  </p:childTnLst>
                                </p:cTn>
                              </p:par>
                              <p:par>
                                <p:cTn id="26" presetID="8" presetClass="emph" presetSubtype="0" fill="hold" nodeType="withEffect">
                                  <p:stCondLst>
                                    <p:cond delay="2250"/>
                                  </p:stCondLst>
                                  <p:childTnLst>
                                    <p:animRot by="21600000">
                                      <p:cBhvr>
                                        <p:cTn id="27" dur="750" fill="hold"/>
                                        <p:tgtEl>
                                          <p:spTgt spid="12"/>
                                        </p:tgtEl>
                                        <p:attrNameLst>
                                          <p:attrName>r</p:attrName>
                                        </p:attrNameLst>
                                      </p:cBhvr>
                                    </p:animRot>
                                  </p:childTnLst>
                                </p:cTn>
                              </p:par>
                              <p:par>
                                <p:cTn id="28" presetID="42" presetClass="entr" presetSubtype="0" fill="hold" nodeType="withEffect">
                                  <p:stCondLst>
                                    <p:cond delay="275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750"/>
                                        <p:tgtEl>
                                          <p:spTgt spid="11"/>
                                        </p:tgtEl>
                                      </p:cBhvr>
                                    </p:animEffect>
                                    <p:anim calcmode="lin" valueType="num">
                                      <p:cBhvr>
                                        <p:cTn id="31" dur="750" fill="hold"/>
                                        <p:tgtEl>
                                          <p:spTgt spid="11"/>
                                        </p:tgtEl>
                                        <p:attrNameLst>
                                          <p:attrName>ppt_x</p:attrName>
                                        </p:attrNameLst>
                                      </p:cBhvr>
                                      <p:tavLst>
                                        <p:tav tm="0">
                                          <p:val>
                                            <p:strVal val="#ppt_x"/>
                                          </p:val>
                                        </p:tav>
                                        <p:tav tm="100000">
                                          <p:val>
                                            <p:strVal val="#ppt_x"/>
                                          </p:val>
                                        </p:tav>
                                      </p:tavLst>
                                    </p:anim>
                                    <p:anim calcmode="lin" valueType="num">
                                      <p:cBhvr>
                                        <p:cTn id="32" dur="750" fill="hold"/>
                                        <p:tgtEl>
                                          <p:spTgt spid="11"/>
                                        </p:tgtEl>
                                        <p:attrNameLst>
                                          <p:attrName>ppt_y</p:attrName>
                                        </p:attrNameLst>
                                      </p:cBhvr>
                                      <p:tavLst>
                                        <p:tav tm="0">
                                          <p:val>
                                            <p:strVal val="#ppt_y+.1"/>
                                          </p:val>
                                        </p:tav>
                                        <p:tav tm="100000">
                                          <p:val>
                                            <p:strVal val="#ppt_y"/>
                                          </p:val>
                                        </p:tav>
                                      </p:tavLst>
                                    </p:anim>
                                  </p:childTnLst>
                                </p:cTn>
                              </p:par>
                              <p:par>
                                <p:cTn id="33" presetID="8" presetClass="emph" presetSubtype="0" fill="hold" nodeType="withEffect">
                                  <p:stCondLst>
                                    <p:cond delay="2750"/>
                                  </p:stCondLst>
                                  <p:childTnLst>
                                    <p:animRot by="21600000">
                                      <p:cBhvr>
                                        <p:cTn id="34" dur="75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668749" y="1908980"/>
            <a:ext cx="2248829" cy="4122623"/>
            <a:chOff x="1668749" y="1908980"/>
            <a:chExt cx="2248829" cy="4122623"/>
          </a:xfrm>
        </p:grpSpPr>
        <p:grpSp>
          <p:nvGrpSpPr>
            <p:cNvPr id="40" name="组合 39"/>
            <p:cNvGrpSpPr/>
            <p:nvPr/>
          </p:nvGrpSpPr>
          <p:grpSpPr>
            <a:xfrm>
              <a:off x="1668749" y="1908980"/>
              <a:ext cx="2248829" cy="4122623"/>
              <a:chOff x="1668749" y="1908980"/>
              <a:chExt cx="2248829" cy="4122623"/>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668749" y="1908980"/>
                <a:ext cx="2248829" cy="4122623"/>
              </a:xfrm>
              <a:prstGeom prst="rect">
                <a:avLst/>
              </a:prstGeom>
            </p:spPr>
          </p:pic>
          <p:sp>
            <p:nvSpPr>
              <p:cNvPr id="39" name="椭圆 38"/>
              <p:cNvSpPr/>
              <p:nvPr/>
            </p:nvSpPr>
            <p:spPr>
              <a:xfrm>
                <a:off x="2526793" y="5393467"/>
                <a:ext cx="532739" cy="53273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grpSp>
        <p:pic>
          <p:nvPicPr>
            <p:cNvPr id="41" name="图片 40"/>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4057" b="1589"/>
            <a:stretch>
              <a:fillRect/>
            </a:stretch>
          </p:blipFill>
          <p:spPr>
            <a:xfrm>
              <a:off x="1799899" y="2616445"/>
              <a:ext cx="1970457" cy="2799760"/>
            </a:xfrm>
            <a:prstGeom prst="rect">
              <a:avLst/>
            </a:prstGeom>
          </p:spPr>
        </p:pic>
      </p:grpSp>
      <p:sp>
        <p:nvSpPr>
          <p:cNvPr id="9" name="椭圆 8"/>
          <p:cNvSpPr/>
          <p:nvPr/>
        </p:nvSpPr>
        <p:spPr>
          <a:xfrm>
            <a:off x="3022475" y="3766326"/>
            <a:ext cx="108000" cy="108000"/>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10" name="椭圆 9"/>
          <p:cNvSpPr/>
          <p:nvPr/>
        </p:nvSpPr>
        <p:spPr>
          <a:xfrm>
            <a:off x="2054395" y="4131996"/>
            <a:ext cx="144000" cy="144000"/>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11" name="椭圆 10"/>
          <p:cNvSpPr/>
          <p:nvPr/>
        </p:nvSpPr>
        <p:spPr>
          <a:xfrm>
            <a:off x="3265631" y="4793799"/>
            <a:ext cx="216000" cy="216000"/>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cxnSp>
        <p:nvCxnSpPr>
          <p:cNvPr id="13" name="直接连接符 12"/>
          <p:cNvCxnSpPr>
            <a:stCxn id="9" idx="7"/>
            <a:endCxn id="15" idx="2"/>
          </p:cNvCxnSpPr>
          <p:nvPr/>
        </p:nvCxnSpPr>
        <p:spPr>
          <a:xfrm flipV="1">
            <a:off x="3114659" y="2758098"/>
            <a:ext cx="2872932" cy="10240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10" idx="6"/>
            <a:endCxn id="25" idx="2"/>
          </p:cNvCxnSpPr>
          <p:nvPr/>
        </p:nvCxnSpPr>
        <p:spPr>
          <a:xfrm flipV="1">
            <a:off x="2198395" y="3894509"/>
            <a:ext cx="6233619" cy="30948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11" idx="6"/>
            <a:endCxn id="32" idx="2"/>
          </p:cNvCxnSpPr>
          <p:nvPr/>
        </p:nvCxnSpPr>
        <p:spPr>
          <a:xfrm>
            <a:off x="3481631" y="4901799"/>
            <a:ext cx="1888656" cy="33870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5987591" y="1647788"/>
            <a:ext cx="2220619" cy="2220619"/>
            <a:chOff x="5987591" y="1647788"/>
            <a:chExt cx="2220619" cy="2220619"/>
          </a:xfrm>
        </p:grpSpPr>
        <p:grpSp>
          <p:nvGrpSpPr>
            <p:cNvPr id="16" name="组合 15"/>
            <p:cNvGrpSpPr/>
            <p:nvPr/>
          </p:nvGrpSpPr>
          <p:grpSpPr>
            <a:xfrm>
              <a:off x="5987591" y="1647788"/>
              <a:ext cx="2220619" cy="2220619"/>
              <a:chOff x="5938887" y="1794331"/>
              <a:chExt cx="1885360" cy="1885360"/>
            </a:xfrm>
          </p:grpSpPr>
          <p:sp>
            <p:nvSpPr>
              <p:cNvPr id="14" name="椭圆 13"/>
              <p:cNvSpPr/>
              <p:nvPr/>
            </p:nvSpPr>
            <p:spPr>
              <a:xfrm>
                <a:off x="6167282" y="2022726"/>
                <a:ext cx="1428570" cy="142857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15" name="椭圆 14"/>
              <p:cNvSpPr/>
              <p:nvPr/>
            </p:nvSpPr>
            <p:spPr>
              <a:xfrm>
                <a:off x="5938887" y="1794331"/>
                <a:ext cx="1885360" cy="188536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grpSp>
        <p:sp>
          <p:nvSpPr>
            <p:cNvPr id="36" name="文本框 35"/>
            <p:cNvSpPr txBox="1"/>
            <p:nvPr/>
          </p:nvSpPr>
          <p:spPr>
            <a:xfrm>
              <a:off x="6319687" y="2331057"/>
              <a:ext cx="1585162" cy="852805"/>
            </a:xfrm>
            <a:prstGeom prst="rect">
              <a:avLst/>
            </a:prstGeom>
            <a:noFill/>
          </p:spPr>
          <p:txBody>
            <a:bodyPr wrap="square" rtlCol="0">
              <a:spAutoFit/>
            </a:bodyPr>
            <a:lstStyle/>
            <a:p>
              <a:pPr algn="just">
                <a:lnSpc>
                  <a:spcPct val="150000"/>
                </a:lnSpc>
              </a:pPr>
              <a:r>
                <a:rPr lang="zh-CN" altLang="en-US" sz="1200" dirty="0" smtClean="0">
                  <a:latin typeface="微软雅黑" panose="020B0503020204020204" pitchFamily="34" charset="-122"/>
                  <a:ea typeface="微软雅黑" panose="020B0503020204020204" pitchFamily="34" charset="-122"/>
                </a:rPr>
                <a:t>点击输入文本内容</a:t>
              </a:r>
              <a:endParaRPr lang="zh-CN" altLang="en-US" sz="1200" dirty="0" smtClean="0">
                <a:latin typeface="微软雅黑" panose="020B0503020204020204" pitchFamily="34" charset="-122"/>
                <a:ea typeface="微软雅黑" panose="020B0503020204020204" pitchFamily="34" charset="-122"/>
              </a:endParaRPr>
            </a:p>
            <a:p>
              <a:pPr algn="just">
                <a:lnSpc>
                  <a:spcPct val="150000"/>
                </a:lnSpc>
              </a:pPr>
              <a:r>
                <a:rPr sz="1050" smtClean="0">
                  <a:latin typeface="微软雅黑" panose="020B0503020204020204" pitchFamily="34" charset="-122"/>
                  <a:ea typeface="微软雅黑" panose="020B0503020204020204" pitchFamily="34" charset="-122"/>
                </a:rPr>
                <a:t>点击输入文本内容点击输入文本内容</a:t>
              </a:r>
              <a:endParaRPr sz="1050" smtClean="0">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5370287" y="4079360"/>
            <a:ext cx="2322286" cy="2322286"/>
            <a:chOff x="5370287" y="4079360"/>
            <a:chExt cx="2322286" cy="2322286"/>
          </a:xfrm>
        </p:grpSpPr>
        <p:grpSp>
          <p:nvGrpSpPr>
            <p:cNvPr id="30" name="组合 29"/>
            <p:cNvGrpSpPr/>
            <p:nvPr/>
          </p:nvGrpSpPr>
          <p:grpSpPr>
            <a:xfrm>
              <a:off x="5370287" y="4079360"/>
              <a:ext cx="2322286" cy="2322286"/>
              <a:chOff x="5938887" y="1794331"/>
              <a:chExt cx="1885360" cy="1885360"/>
            </a:xfrm>
          </p:grpSpPr>
          <p:sp>
            <p:nvSpPr>
              <p:cNvPr id="31" name="椭圆 30"/>
              <p:cNvSpPr/>
              <p:nvPr/>
            </p:nvSpPr>
            <p:spPr>
              <a:xfrm>
                <a:off x="6167282" y="2022726"/>
                <a:ext cx="1428570" cy="142857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32" name="椭圆 31"/>
              <p:cNvSpPr/>
              <p:nvPr/>
            </p:nvSpPr>
            <p:spPr>
              <a:xfrm>
                <a:off x="5938887" y="1794331"/>
                <a:ext cx="1885360" cy="188536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grpSp>
        <p:sp>
          <p:nvSpPr>
            <p:cNvPr id="37" name="文本框 36"/>
            <p:cNvSpPr txBox="1"/>
            <p:nvPr/>
          </p:nvSpPr>
          <p:spPr>
            <a:xfrm>
              <a:off x="5738849" y="4844231"/>
              <a:ext cx="1585162" cy="852805"/>
            </a:xfrm>
            <a:prstGeom prst="rect">
              <a:avLst/>
            </a:prstGeom>
            <a:noFill/>
          </p:spPr>
          <p:txBody>
            <a:bodyPr wrap="square" rtlCol="0">
              <a:spAutoFit/>
            </a:bodyPr>
            <a:lstStyle/>
            <a:p>
              <a:pPr algn="just">
                <a:lnSpc>
                  <a:spcPct val="150000"/>
                </a:lnSpc>
              </a:pPr>
              <a:r>
                <a:rPr lang="zh-CN" altLang="en-US" sz="1200" dirty="0" smtClean="0">
                  <a:latin typeface="微软雅黑" panose="020B0503020204020204" pitchFamily="34" charset="-122"/>
                  <a:ea typeface="微软雅黑" panose="020B0503020204020204" pitchFamily="34" charset="-122"/>
                </a:rPr>
                <a:t>点击输入文本内容</a:t>
              </a:r>
              <a:endParaRPr lang="zh-CN" altLang="en-US" sz="1200" dirty="0" smtClean="0">
                <a:latin typeface="微软雅黑" panose="020B0503020204020204" pitchFamily="34" charset="-122"/>
                <a:ea typeface="微软雅黑" panose="020B0503020204020204" pitchFamily="34" charset="-122"/>
              </a:endParaRPr>
            </a:p>
            <a:p>
              <a:pPr algn="just">
                <a:lnSpc>
                  <a:spcPct val="150000"/>
                </a:lnSpc>
              </a:pPr>
              <a:r>
                <a:rPr sz="1050" smtClean="0">
                  <a:latin typeface="微软雅黑" panose="020B0503020204020204" pitchFamily="34" charset="-122"/>
                  <a:ea typeface="微软雅黑" panose="020B0503020204020204" pitchFamily="34" charset="-122"/>
                </a:rPr>
                <a:t>点击输入文本内容点击输入文本内容</a:t>
              </a:r>
              <a:endParaRPr sz="1050" smtClean="0">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8432014" y="2410530"/>
            <a:ext cx="2967958" cy="2967958"/>
            <a:chOff x="8432014" y="2410530"/>
            <a:chExt cx="2967958" cy="2967958"/>
          </a:xfrm>
        </p:grpSpPr>
        <p:grpSp>
          <p:nvGrpSpPr>
            <p:cNvPr id="23" name="组合 22"/>
            <p:cNvGrpSpPr/>
            <p:nvPr/>
          </p:nvGrpSpPr>
          <p:grpSpPr>
            <a:xfrm>
              <a:off x="8432014" y="2410530"/>
              <a:ext cx="2967958" cy="2967958"/>
              <a:chOff x="5938887" y="1794331"/>
              <a:chExt cx="1885360" cy="1885360"/>
            </a:xfrm>
          </p:grpSpPr>
          <p:sp>
            <p:nvSpPr>
              <p:cNvPr id="24" name="椭圆 23"/>
              <p:cNvSpPr/>
              <p:nvPr/>
            </p:nvSpPr>
            <p:spPr>
              <a:xfrm>
                <a:off x="6167282" y="2022726"/>
                <a:ext cx="1428570" cy="142857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25" name="椭圆 24"/>
              <p:cNvSpPr/>
              <p:nvPr/>
            </p:nvSpPr>
            <p:spPr>
              <a:xfrm>
                <a:off x="5938887" y="1794331"/>
                <a:ext cx="1885360" cy="188536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grpSp>
        <p:sp>
          <p:nvSpPr>
            <p:cNvPr id="38" name="文本框 37"/>
            <p:cNvSpPr txBox="1"/>
            <p:nvPr/>
          </p:nvSpPr>
          <p:spPr>
            <a:xfrm>
              <a:off x="8889254" y="3543251"/>
              <a:ext cx="2053476" cy="852805"/>
            </a:xfrm>
            <a:prstGeom prst="rect">
              <a:avLst/>
            </a:prstGeom>
            <a:noFill/>
          </p:spPr>
          <p:txBody>
            <a:bodyPr wrap="square" rtlCol="0">
              <a:spAutoFit/>
            </a:bodyPr>
            <a:lstStyle/>
            <a:p>
              <a:pPr algn="just">
                <a:lnSpc>
                  <a:spcPct val="150000"/>
                </a:lnSpc>
              </a:pPr>
              <a:r>
                <a:rPr lang="zh-CN" altLang="en-US" sz="1200" dirty="0" smtClean="0">
                  <a:latin typeface="微软雅黑" panose="020B0503020204020204" pitchFamily="34" charset="-122"/>
                  <a:ea typeface="微软雅黑" panose="020B0503020204020204" pitchFamily="34" charset="-122"/>
                </a:rPr>
                <a:t>点击输入文本内容</a:t>
              </a:r>
              <a:endParaRPr lang="zh-CN" altLang="en-US" sz="1200" dirty="0" smtClean="0">
                <a:latin typeface="微软雅黑" panose="020B0503020204020204" pitchFamily="34" charset="-122"/>
                <a:ea typeface="微软雅黑" panose="020B0503020204020204" pitchFamily="34" charset="-122"/>
              </a:endParaRPr>
            </a:p>
            <a:p>
              <a:pPr algn="just">
                <a:lnSpc>
                  <a:spcPct val="150000"/>
                </a:lnSpc>
              </a:pPr>
              <a:r>
                <a:rPr sz="1050" smtClean="0">
                  <a:latin typeface="微软雅黑" panose="020B0503020204020204" pitchFamily="34" charset="-122"/>
                  <a:ea typeface="微软雅黑" panose="020B0503020204020204" pitchFamily="34" charset="-122"/>
                </a:rPr>
                <a:t>点击输入文本内容点击输入文本内容</a:t>
              </a:r>
              <a:endParaRPr sz="1050" smtClean="0">
                <a:latin typeface="微软雅黑" panose="020B0503020204020204" pitchFamily="34" charset="-122"/>
                <a:ea typeface="微软雅黑" panose="020B0503020204020204" pitchFamily="34" charset="-122"/>
              </a:endParaRPr>
            </a:p>
          </p:txBody>
        </p:sp>
      </p:grpSp>
      <p:sp>
        <p:nvSpPr>
          <p:cNvPr id="26" name="文本框 25"/>
          <p:cNvSpPr txBox="1"/>
          <p:nvPr/>
        </p:nvSpPr>
        <p:spPr>
          <a:xfrm>
            <a:off x="3034206" y="398838"/>
            <a:ext cx="6123588" cy="922020"/>
          </a:xfrm>
          <a:prstGeom prst="rect">
            <a:avLst/>
          </a:prstGeom>
          <a:noFill/>
        </p:spPr>
        <p:txBody>
          <a:bodyPr wrap="square" rtlCol="0">
            <a:spAutoFit/>
          </a:bodyPr>
          <a:lstStyle/>
          <a:p>
            <a:pPr algn="ctr">
              <a:lnSpc>
                <a:spcPct val="150000"/>
              </a:lnSpc>
            </a:pPr>
            <a:r>
              <a:rPr lang="zh-CN" altLang="en-US" sz="2400" b="1" dirty="0" smtClean="0">
                <a:latin typeface="微软雅黑" panose="020B0503020204020204" pitchFamily="34" charset="-122"/>
                <a:ea typeface="微软雅黑" panose="020B0503020204020204" pitchFamily="34" charset="-122"/>
              </a:rPr>
              <a:t>点击输入标题</a:t>
            </a:r>
            <a:endParaRPr lang="zh-CN" altLang="en-US" sz="2400" b="1" dirty="0" smtClean="0">
              <a:latin typeface="微软雅黑" panose="020B0503020204020204" pitchFamily="34" charset="-122"/>
              <a:ea typeface="微软雅黑" panose="020B0503020204020204" pitchFamily="34" charset="-122"/>
            </a:endParaRPr>
          </a:p>
          <a:p>
            <a:pPr algn="ctr">
              <a:lnSpc>
                <a:spcPct val="150000"/>
              </a:lnSpc>
            </a:pPr>
            <a:r>
              <a:rPr sz="1200" smtClean="0">
                <a:latin typeface="微软雅黑" panose="020B0503020204020204" pitchFamily="34" charset="-122"/>
                <a:ea typeface="微软雅黑" panose="020B0503020204020204" pitchFamily="34" charset="-122"/>
              </a:rPr>
              <a:t>点击输入文本内容点击输入文本内容点击输入文本内容</a:t>
            </a:r>
            <a:endParaRPr sz="1200" smtClean="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1000">
        <p:fade/>
      </p:transition>
    </mc:Choice>
    <mc:Fallback>
      <p:transition spd="med"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250"/>
                                  </p:stCondLst>
                                  <p:iterate type="lt">
                                    <p:tmPct val="10000"/>
                                  </p:iterate>
                                  <p:childTnLst>
                                    <p:set>
                                      <p:cBhvr>
                                        <p:cTn id="6" dur="1" fill="hold">
                                          <p:stCondLst>
                                            <p:cond delay="0"/>
                                          </p:stCondLst>
                                        </p:cTn>
                                        <p:tgtEl>
                                          <p:spTgt spid="26">
                                            <p:txEl>
                                              <p:pRg st="0" end="0"/>
                                            </p:txEl>
                                          </p:spTgt>
                                        </p:tgtEl>
                                        <p:attrNameLst>
                                          <p:attrName>style.visibility</p:attrName>
                                        </p:attrNameLst>
                                      </p:cBhvr>
                                      <p:to>
                                        <p:strVal val="visible"/>
                                      </p:to>
                                    </p:set>
                                    <p:anim calcmode="lin" valueType="num">
                                      <p:cBhvr additive="base">
                                        <p:cTn id="7"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250"/>
                                  </p:stCondLst>
                                  <p:iterate type="lt">
                                    <p:tmPct val="10000"/>
                                  </p:iterate>
                                  <p:childTnLst>
                                    <p:set>
                                      <p:cBhvr>
                                        <p:cTn id="12" dur="1" fill="hold">
                                          <p:stCondLst>
                                            <p:cond delay="0"/>
                                          </p:stCondLst>
                                        </p:cTn>
                                        <p:tgtEl>
                                          <p:spTgt spid="26">
                                            <p:txEl>
                                              <p:pRg st="1" end="1"/>
                                            </p:txEl>
                                          </p:spTgt>
                                        </p:tgtEl>
                                        <p:attrNameLst>
                                          <p:attrName>style.visibility</p:attrName>
                                        </p:attrNameLst>
                                      </p:cBhvr>
                                      <p:to>
                                        <p:strVal val="visible"/>
                                      </p:to>
                                    </p:set>
                                    <p:anim calcmode="lin" valueType="num">
                                      <p:cBhvr additive="base">
                                        <p:cTn id="13"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
                                            <p:txEl>
                                              <p:pRg st="1" end="1"/>
                                            </p:txEl>
                                          </p:spTgt>
                                        </p:tgtEl>
                                        <p:attrNameLst>
                                          <p:attrName>ppt_y</p:attrName>
                                        </p:attrNameLst>
                                      </p:cBhvr>
                                      <p:tavLst>
                                        <p:tav tm="0">
                                          <p:val>
                                            <p:strVal val="0-#ppt_h/2"/>
                                          </p:val>
                                        </p:tav>
                                        <p:tav tm="100000">
                                          <p:val>
                                            <p:strVal val="#ppt_y"/>
                                          </p:val>
                                        </p:tav>
                                      </p:tavLst>
                                    </p:anim>
                                  </p:childTnLst>
                                </p:cTn>
                              </p:par>
                              <p:par>
                                <p:cTn id="15" presetID="53" presetClass="entr" presetSubtype="16" fill="hold" nodeType="withEffect">
                                  <p:stCondLst>
                                    <p:cond delay="250"/>
                                  </p:stCondLst>
                                  <p:childTnLst>
                                    <p:set>
                                      <p:cBhvr>
                                        <p:cTn id="16" dur="1" fill="hold">
                                          <p:stCondLst>
                                            <p:cond delay="0"/>
                                          </p:stCondLst>
                                        </p:cTn>
                                        <p:tgtEl>
                                          <p:spTgt spid="42"/>
                                        </p:tgtEl>
                                        <p:attrNameLst>
                                          <p:attrName>style.visibility</p:attrName>
                                        </p:attrNameLst>
                                      </p:cBhvr>
                                      <p:to>
                                        <p:strVal val="visible"/>
                                      </p:to>
                                    </p:set>
                                    <p:anim calcmode="lin" valueType="num">
                                      <p:cBhvr>
                                        <p:cTn id="17" dur="1000" fill="hold"/>
                                        <p:tgtEl>
                                          <p:spTgt spid="42"/>
                                        </p:tgtEl>
                                        <p:attrNameLst>
                                          <p:attrName>ppt_w</p:attrName>
                                        </p:attrNameLst>
                                      </p:cBhvr>
                                      <p:tavLst>
                                        <p:tav tm="0">
                                          <p:val>
                                            <p:fltVal val="0"/>
                                          </p:val>
                                        </p:tav>
                                        <p:tav tm="100000">
                                          <p:val>
                                            <p:strVal val="#ppt_w"/>
                                          </p:val>
                                        </p:tav>
                                      </p:tavLst>
                                    </p:anim>
                                    <p:anim calcmode="lin" valueType="num">
                                      <p:cBhvr>
                                        <p:cTn id="18" dur="1000" fill="hold"/>
                                        <p:tgtEl>
                                          <p:spTgt spid="42"/>
                                        </p:tgtEl>
                                        <p:attrNameLst>
                                          <p:attrName>ppt_h</p:attrName>
                                        </p:attrNameLst>
                                      </p:cBhvr>
                                      <p:tavLst>
                                        <p:tav tm="0">
                                          <p:val>
                                            <p:fltVal val="0"/>
                                          </p:val>
                                        </p:tav>
                                        <p:tav tm="100000">
                                          <p:val>
                                            <p:strVal val="#ppt_h"/>
                                          </p:val>
                                        </p:tav>
                                      </p:tavLst>
                                    </p:anim>
                                    <p:animEffect transition="in" filter="fade">
                                      <p:cBhvr>
                                        <p:cTn id="19" dur="1000"/>
                                        <p:tgtEl>
                                          <p:spTgt spid="42"/>
                                        </p:tgtEl>
                                      </p:cBhvr>
                                    </p:animEffect>
                                  </p:childTnLst>
                                </p:cTn>
                              </p:par>
                              <p:par>
                                <p:cTn id="20" presetID="53" presetClass="entr" presetSubtype="16" fill="hold" grpId="0" nodeType="withEffect">
                                  <p:stCondLst>
                                    <p:cond delay="100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grpId="0" nodeType="withEffect">
                                  <p:stCondLst>
                                    <p:cond delay="125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grpId="0" nodeType="withEffect">
                                  <p:stCondLst>
                                    <p:cond delay="150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par>
                          <p:cTn id="35" fill="hold">
                            <p:stCondLst>
                              <p:cond delay="2000"/>
                            </p:stCondLst>
                            <p:childTnLst>
                              <p:par>
                                <p:cTn id="36" presetID="22" presetClass="entr" presetSubtype="8"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par>
                          <p:cTn id="39" fill="hold">
                            <p:stCondLst>
                              <p:cond delay="2500"/>
                            </p:stCondLst>
                            <p:childTnLst>
                              <p:par>
                                <p:cTn id="40" presetID="21" presetClass="entr" presetSubtype="1"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heel(1)">
                                      <p:cBhvr>
                                        <p:cTn id="42" dur="1500"/>
                                        <p:tgtEl>
                                          <p:spTgt spid="2"/>
                                        </p:tgtEl>
                                      </p:cBhvr>
                                    </p:animEffect>
                                  </p:childTnLst>
                                </p:cTn>
                              </p:par>
                              <p:par>
                                <p:cTn id="43" presetID="22" presetClass="entr" presetSubtype="8" fill="hold" nodeType="withEffect">
                                  <p:stCondLst>
                                    <p:cond delay="750"/>
                                  </p:stCondLst>
                                  <p:childTnLst>
                                    <p:set>
                                      <p:cBhvr>
                                        <p:cTn id="44" dur="1" fill="hold">
                                          <p:stCondLst>
                                            <p:cond delay="0"/>
                                          </p:stCondLst>
                                        </p:cTn>
                                        <p:tgtEl>
                                          <p:spTgt spid="22"/>
                                        </p:tgtEl>
                                        <p:attrNameLst>
                                          <p:attrName>style.visibility</p:attrName>
                                        </p:attrNameLst>
                                      </p:cBhvr>
                                      <p:to>
                                        <p:strVal val="visible"/>
                                      </p:to>
                                    </p:set>
                                    <p:animEffect transition="in" filter="wipe(left)">
                                      <p:cBhvr>
                                        <p:cTn id="45" dur="500"/>
                                        <p:tgtEl>
                                          <p:spTgt spid="22"/>
                                        </p:tgtEl>
                                      </p:cBhvr>
                                    </p:animEffect>
                                  </p:childTnLst>
                                </p:cTn>
                              </p:par>
                              <p:par>
                                <p:cTn id="46" presetID="21" presetClass="entr" presetSubtype="1" fill="hold" nodeType="withEffect">
                                  <p:stCondLst>
                                    <p:cond delay="1250"/>
                                  </p:stCondLst>
                                  <p:childTnLst>
                                    <p:set>
                                      <p:cBhvr>
                                        <p:cTn id="47" dur="1" fill="hold">
                                          <p:stCondLst>
                                            <p:cond delay="0"/>
                                          </p:stCondLst>
                                        </p:cTn>
                                        <p:tgtEl>
                                          <p:spTgt spid="3"/>
                                        </p:tgtEl>
                                        <p:attrNameLst>
                                          <p:attrName>style.visibility</p:attrName>
                                        </p:attrNameLst>
                                      </p:cBhvr>
                                      <p:to>
                                        <p:strVal val="visible"/>
                                      </p:to>
                                    </p:set>
                                    <p:animEffect transition="in" filter="wheel(1)">
                                      <p:cBhvr>
                                        <p:cTn id="48" dur="1500"/>
                                        <p:tgtEl>
                                          <p:spTgt spid="3"/>
                                        </p:tgtEl>
                                      </p:cBhvr>
                                    </p:animEffect>
                                  </p:childTnLst>
                                </p:cTn>
                              </p:par>
                              <p:par>
                                <p:cTn id="49" presetID="22" presetClass="entr" presetSubtype="8" fill="hold" nodeType="withEffect">
                                  <p:stCondLst>
                                    <p:cond delay="200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500"/>
                                        <p:tgtEl>
                                          <p:spTgt spid="29"/>
                                        </p:tgtEl>
                                      </p:cBhvr>
                                    </p:animEffect>
                                  </p:childTnLst>
                                </p:cTn>
                              </p:par>
                              <p:par>
                                <p:cTn id="52" presetID="21" presetClass="entr" presetSubtype="1" fill="hold" nodeType="withEffect">
                                  <p:stCondLst>
                                    <p:cond delay="2500"/>
                                  </p:stCondLst>
                                  <p:childTnLst>
                                    <p:set>
                                      <p:cBhvr>
                                        <p:cTn id="53" dur="1" fill="hold">
                                          <p:stCondLst>
                                            <p:cond delay="0"/>
                                          </p:stCondLst>
                                        </p:cTn>
                                        <p:tgtEl>
                                          <p:spTgt spid="4"/>
                                        </p:tgtEl>
                                        <p:attrNameLst>
                                          <p:attrName>style.visibility</p:attrName>
                                        </p:attrNameLst>
                                      </p:cBhvr>
                                      <p:to>
                                        <p:strVal val="visible"/>
                                      </p:to>
                                    </p:set>
                                    <p:animEffect transition="in" filter="wheel(1)">
                                      <p:cBhvr>
                                        <p:cTn id="54"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2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3853542" y="2265435"/>
            <a:ext cx="4477004" cy="3591079"/>
            <a:chOff x="3853542" y="2265435"/>
            <a:chExt cx="4477004" cy="3591079"/>
          </a:xfrm>
        </p:grpSpPr>
        <p:grpSp>
          <p:nvGrpSpPr>
            <p:cNvPr id="19" name="组合 18"/>
            <p:cNvGrpSpPr/>
            <p:nvPr/>
          </p:nvGrpSpPr>
          <p:grpSpPr>
            <a:xfrm>
              <a:off x="3853542" y="2265435"/>
              <a:ext cx="4477004" cy="3591079"/>
              <a:chOff x="3853542" y="2265435"/>
              <a:chExt cx="4477004" cy="3591079"/>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853542" y="2265435"/>
                <a:ext cx="4477004" cy="3591079"/>
              </a:xfrm>
              <a:prstGeom prst="rect">
                <a:avLst/>
              </a:prstGeom>
            </p:spPr>
          </p:pic>
          <p:sp>
            <p:nvSpPr>
              <p:cNvPr id="18" name="矩形 17"/>
              <p:cNvSpPr/>
              <p:nvPr/>
            </p:nvSpPr>
            <p:spPr>
              <a:xfrm>
                <a:off x="5703207" y="4711700"/>
                <a:ext cx="783411" cy="4353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grpSp>
        <p:pic>
          <p:nvPicPr>
            <p:cNvPr id="20" name="图片 19"/>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10676" r="829" b="8071"/>
            <a:stretch>
              <a:fillRect/>
            </a:stretch>
          </p:blipFill>
          <p:spPr>
            <a:xfrm>
              <a:off x="4055257" y="2514600"/>
              <a:ext cx="4047343" cy="2209800"/>
            </a:xfrm>
            <a:prstGeom prst="rect">
              <a:avLst/>
            </a:prstGeom>
          </p:spPr>
        </p:pic>
      </p:grpSp>
      <p:sp>
        <p:nvSpPr>
          <p:cNvPr id="7" name="椭圆 6"/>
          <p:cNvSpPr/>
          <p:nvPr/>
        </p:nvSpPr>
        <p:spPr>
          <a:xfrm>
            <a:off x="5703207" y="3114451"/>
            <a:ext cx="783411" cy="783411"/>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8" name="椭圆 7"/>
          <p:cNvSpPr/>
          <p:nvPr/>
        </p:nvSpPr>
        <p:spPr>
          <a:xfrm>
            <a:off x="5206264" y="2623210"/>
            <a:ext cx="1777297" cy="1777297"/>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9" name="椭圆 8"/>
          <p:cNvSpPr/>
          <p:nvPr/>
        </p:nvSpPr>
        <p:spPr>
          <a:xfrm>
            <a:off x="4459714" y="1876660"/>
            <a:ext cx="3270396" cy="3270396"/>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10" name="椭圆 9"/>
          <p:cNvSpPr/>
          <p:nvPr/>
        </p:nvSpPr>
        <p:spPr>
          <a:xfrm>
            <a:off x="3170747" y="587693"/>
            <a:ext cx="5848331" cy="5848331"/>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11" name="椭圆 10"/>
          <p:cNvSpPr/>
          <p:nvPr/>
        </p:nvSpPr>
        <p:spPr>
          <a:xfrm>
            <a:off x="1870169" y="-712885"/>
            <a:ext cx="8449486" cy="8449486"/>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grpSp>
        <p:nvGrpSpPr>
          <p:cNvPr id="2" name="组合 1"/>
          <p:cNvGrpSpPr/>
          <p:nvPr/>
        </p:nvGrpSpPr>
        <p:grpSpPr>
          <a:xfrm>
            <a:off x="3359435" y="3398156"/>
            <a:ext cx="5486705" cy="216000"/>
            <a:chOff x="3359435" y="3398156"/>
            <a:chExt cx="5486705" cy="216000"/>
          </a:xfrm>
        </p:grpSpPr>
        <p:sp>
          <p:nvSpPr>
            <p:cNvPr id="12" name="椭圆 11"/>
            <p:cNvSpPr/>
            <p:nvPr/>
          </p:nvSpPr>
          <p:spPr>
            <a:xfrm>
              <a:off x="8630140" y="3398156"/>
              <a:ext cx="216000" cy="21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13" name="椭圆 12"/>
            <p:cNvSpPr/>
            <p:nvPr/>
          </p:nvSpPr>
          <p:spPr>
            <a:xfrm>
              <a:off x="3359435" y="3398156"/>
              <a:ext cx="216000" cy="21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grpSp>
      <p:grpSp>
        <p:nvGrpSpPr>
          <p:cNvPr id="3" name="组合 2"/>
          <p:cNvGrpSpPr/>
          <p:nvPr/>
        </p:nvGrpSpPr>
        <p:grpSpPr>
          <a:xfrm>
            <a:off x="2846063" y="3434156"/>
            <a:ext cx="6553208" cy="144000"/>
            <a:chOff x="2846063" y="3434156"/>
            <a:chExt cx="6553208" cy="144000"/>
          </a:xfrm>
        </p:grpSpPr>
        <p:sp>
          <p:nvSpPr>
            <p:cNvPr id="14" name="椭圆 13"/>
            <p:cNvSpPr/>
            <p:nvPr/>
          </p:nvSpPr>
          <p:spPr>
            <a:xfrm>
              <a:off x="2846063" y="3434156"/>
              <a:ext cx="144000" cy="14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15" name="椭圆 14"/>
            <p:cNvSpPr/>
            <p:nvPr/>
          </p:nvSpPr>
          <p:spPr>
            <a:xfrm>
              <a:off x="9255271" y="3434156"/>
              <a:ext cx="144000" cy="14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grpSp>
      <p:sp>
        <p:nvSpPr>
          <p:cNvPr id="16" name="文本框 15"/>
          <p:cNvSpPr txBox="1"/>
          <p:nvPr/>
        </p:nvSpPr>
        <p:spPr>
          <a:xfrm>
            <a:off x="9585537" y="3079116"/>
            <a:ext cx="2053476" cy="852805"/>
          </a:xfrm>
          <a:prstGeom prst="rect">
            <a:avLst/>
          </a:prstGeom>
          <a:noFill/>
        </p:spPr>
        <p:txBody>
          <a:bodyPr wrap="square" rtlCol="0">
            <a:spAutoFit/>
          </a:bodyPr>
          <a:lstStyle/>
          <a:p>
            <a:pPr algn="just">
              <a:lnSpc>
                <a:spcPct val="150000"/>
              </a:lnSpc>
            </a:pPr>
            <a:r>
              <a:rPr lang="zh-CN" altLang="en-US" sz="1200" dirty="0" smtClean="0">
                <a:latin typeface="微软雅黑" panose="020B0503020204020204" pitchFamily="34" charset="-122"/>
                <a:ea typeface="微软雅黑" panose="020B0503020204020204" pitchFamily="34" charset="-122"/>
              </a:rPr>
              <a:t>点击输入文本内容</a:t>
            </a:r>
            <a:endParaRPr lang="zh-CN" altLang="en-US" sz="1200" dirty="0" smtClean="0">
              <a:latin typeface="微软雅黑" panose="020B0503020204020204" pitchFamily="34" charset="-122"/>
              <a:ea typeface="微软雅黑" panose="020B0503020204020204" pitchFamily="34" charset="-122"/>
            </a:endParaRPr>
          </a:p>
          <a:p>
            <a:pPr algn="just">
              <a:lnSpc>
                <a:spcPct val="150000"/>
              </a:lnSpc>
            </a:pPr>
            <a:r>
              <a:rPr sz="1050" smtClean="0">
                <a:latin typeface="微软雅黑" panose="020B0503020204020204" pitchFamily="34" charset="-122"/>
                <a:ea typeface="微软雅黑" panose="020B0503020204020204" pitchFamily="34" charset="-122"/>
              </a:rPr>
              <a:t>点击输入文本内容点击输入文本内容点击输入文本内容</a:t>
            </a:r>
            <a:endParaRPr sz="1050" smtClean="0">
              <a:latin typeface="微软雅黑" panose="020B0503020204020204" pitchFamily="34" charset="-122"/>
              <a:ea typeface="微软雅黑" panose="020B0503020204020204" pitchFamily="34" charset="-122"/>
            </a:endParaRPr>
          </a:p>
        </p:txBody>
      </p:sp>
      <p:sp>
        <p:nvSpPr>
          <p:cNvPr id="17" name="文本框 16"/>
          <p:cNvSpPr txBox="1"/>
          <p:nvPr/>
        </p:nvSpPr>
        <p:spPr>
          <a:xfrm>
            <a:off x="602952" y="3079116"/>
            <a:ext cx="2053476" cy="852805"/>
          </a:xfrm>
          <a:prstGeom prst="rect">
            <a:avLst/>
          </a:prstGeom>
          <a:noFill/>
        </p:spPr>
        <p:txBody>
          <a:bodyPr wrap="square" rtlCol="0">
            <a:spAutoFit/>
          </a:bodyPr>
          <a:lstStyle/>
          <a:p>
            <a:pPr algn="r">
              <a:lnSpc>
                <a:spcPct val="150000"/>
              </a:lnSpc>
            </a:pPr>
            <a:r>
              <a:rPr lang="zh-CN" altLang="en-US" sz="1200" dirty="0" smtClean="0">
                <a:latin typeface="微软雅黑" panose="020B0503020204020204" pitchFamily="34" charset="-122"/>
                <a:ea typeface="微软雅黑" panose="020B0503020204020204" pitchFamily="34" charset="-122"/>
              </a:rPr>
              <a:t>点击输入文本内容</a:t>
            </a:r>
            <a:endParaRPr lang="zh-CN" altLang="en-US" sz="1200" dirty="0" smtClean="0">
              <a:latin typeface="微软雅黑" panose="020B0503020204020204" pitchFamily="34" charset="-122"/>
              <a:ea typeface="微软雅黑" panose="020B0503020204020204" pitchFamily="34" charset="-122"/>
            </a:endParaRPr>
          </a:p>
          <a:p>
            <a:pPr algn="r">
              <a:lnSpc>
                <a:spcPct val="150000"/>
              </a:lnSpc>
            </a:pPr>
            <a:r>
              <a:rPr sz="1050" smtClean="0">
                <a:latin typeface="微软雅黑" panose="020B0503020204020204" pitchFamily="34" charset="-122"/>
                <a:ea typeface="微软雅黑" panose="020B0503020204020204" pitchFamily="34" charset="-122"/>
              </a:rPr>
              <a:t>点击输入文本内容点击输入文本内容点击输入文本内容</a:t>
            </a:r>
            <a:endParaRPr sz="1050" smtClean="0">
              <a:latin typeface="微软雅黑" panose="020B0503020204020204" pitchFamily="34" charset="-122"/>
              <a:ea typeface="微软雅黑" panose="020B0503020204020204" pitchFamily="34" charset="-122"/>
            </a:endParaRPr>
          </a:p>
        </p:txBody>
      </p:sp>
      <p:sp>
        <p:nvSpPr>
          <p:cNvPr id="22" name="文本框 21"/>
          <p:cNvSpPr txBox="1"/>
          <p:nvPr/>
        </p:nvSpPr>
        <p:spPr>
          <a:xfrm>
            <a:off x="3034206" y="398838"/>
            <a:ext cx="6123588" cy="922020"/>
          </a:xfrm>
          <a:prstGeom prst="rect">
            <a:avLst/>
          </a:prstGeom>
          <a:noFill/>
        </p:spPr>
        <p:txBody>
          <a:bodyPr wrap="square" rtlCol="0">
            <a:spAutoFit/>
          </a:bodyPr>
          <a:lstStyle/>
          <a:p>
            <a:pPr algn="ctr">
              <a:lnSpc>
                <a:spcPct val="150000"/>
              </a:lnSpc>
            </a:pPr>
            <a:r>
              <a:rPr lang="zh-CN" altLang="en-US" sz="2400" b="1" dirty="0" smtClean="0">
                <a:latin typeface="微软雅黑" panose="020B0503020204020204" pitchFamily="34" charset="-122"/>
                <a:ea typeface="微软雅黑" panose="020B0503020204020204" pitchFamily="34" charset="-122"/>
              </a:rPr>
              <a:t>点击输入标题</a:t>
            </a:r>
            <a:endParaRPr lang="zh-CN" altLang="en-US" sz="2400" b="1" dirty="0" smtClean="0">
              <a:latin typeface="微软雅黑" panose="020B0503020204020204" pitchFamily="34" charset="-122"/>
              <a:ea typeface="微软雅黑" panose="020B0503020204020204" pitchFamily="34" charset="-122"/>
            </a:endParaRPr>
          </a:p>
          <a:p>
            <a:pPr algn="ctr">
              <a:lnSpc>
                <a:spcPct val="150000"/>
              </a:lnSpc>
            </a:pPr>
            <a:r>
              <a:rPr sz="1200" smtClean="0">
                <a:latin typeface="微软雅黑" panose="020B0503020204020204" pitchFamily="34" charset="-122"/>
                <a:ea typeface="微软雅黑" panose="020B0503020204020204" pitchFamily="34" charset="-122"/>
              </a:rPr>
              <a:t>点击输入文本内容点击输入文本内容点击输入文本内容</a:t>
            </a:r>
            <a:endParaRPr sz="1200" smtClean="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250"/>
                                  </p:stCondLst>
                                  <p:iterate type="lt">
                                    <p:tmPct val="10000"/>
                                  </p:iterate>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additive="base">
                                        <p:cTn id="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250"/>
                                  </p:stCondLst>
                                  <p:iterate type="lt">
                                    <p:tmPct val="10000"/>
                                  </p:iterate>
                                  <p:childTnLst>
                                    <p:set>
                                      <p:cBhvr>
                                        <p:cTn id="12" dur="1" fill="hold">
                                          <p:stCondLst>
                                            <p:cond delay="0"/>
                                          </p:stCondLst>
                                        </p:cTn>
                                        <p:tgtEl>
                                          <p:spTgt spid="22">
                                            <p:txEl>
                                              <p:pRg st="1" end="1"/>
                                            </p:txEl>
                                          </p:spTgt>
                                        </p:tgtEl>
                                        <p:attrNameLst>
                                          <p:attrName>style.visibility</p:attrName>
                                        </p:attrNameLst>
                                      </p:cBhvr>
                                      <p:to>
                                        <p:strVal val="visible"/>
                                      </p:to>
                                    </p:set>
                                    <p:anim calcmode="lin" valueType="num">
                                      <p:cBhvr additive="base">
                                        <p:cTn id="13"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
                                            <p:txEl>
                                              <p:pRg st="1" end="1"/>
                                            </p:txEl>
                                          </p:spTgt>
                                        </p:tgtEl>
                                        <p:attrNameLst>
                                          <p:attrName>ppt_y</p:attrName>
                                        </p:attrNameLst>
                                      </p:cBhvr>
                                      <p:tavLst>
                                        <p:tav tm="0">
                                          <p:val>
                                            <p:strVal val="0-#ppt_h/2"/>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10" presetClass="entr" presetSubtype="0" fill="hold" grpId="0" nodeType="withEffect">
                                  <p:stCondLst>
                                    <p:cond delay="10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50"/>
                                        <p:tgtEl>
                                          <p:spTgt spid="7"/>
                                        </p:tgtEl>
                                      </p:cBhvr>
                                    </p:animEffect>
                                  </p:childTnLst>
                                </p:cTn>
                              </p:par>
                              <p:par>
                                <p:cTn id="23" presetID="10" presetClass="entr" presetSubtype="0" fill="hold" grpId="0" nodeType="withEffect">
                                  <p:stCondLst>
                                    <p:cond delay="125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50"/>
                                        <p:tgtEl>
                                          <p:spTgt spid="8"/>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250"/>
                                        <p:tgtEl>
                                          <p:spTgt spid="9"/>
                                        </p:tgtEl>
                                      </p:cBhvr>
                                    </p:animEffect>
                                  </p:childTnLst>
                                </p:cTn>
                              </p:par>
                              <p:par>
                                <p:cTn id="29" presetID="10" presetClass="entr" presetSubtype="0" fill="hold" grpId="0" nodeType="withEffect">
                                  <p:stCondLst>
                                    <p:cond delay="175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50"/>
                                        <p:tgtEl>
                                          <p:spTgt spid="10"/>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250"/>
                                        <p:tgtEl>
                                          <p:spTgt spid="11"/>
                                        </p:tgtEl>
                                      </p:cBhvr>
                                    </p:animEffect>
                                  </p:childTnLst>
                                </p:cTn>
                              </p:par>
                              <p:par>
                                <p:cTn id="35" presetID="6" presetClass="emph" presetSubtype="0" accel="40000" decel="60000" fill="hold" grpId="1" nodeType="withEffect">
                                  <p:stCondLst>
                                    <p:cond delay="1000"/>
                                  </p:stCondLst>
                                  <p:childTnLst>
                                    <p:animScale>
                                      <p:cBhvr>
                                        <p:cTn id="36" dur="1250" fill="hold"/>
                                        <p:tgtEl>
                                          <p:spTgt spid="7"/>
                                        </p:tgtEl>
                                      </p:cBhvr>
                                      <p:by x="150000" y="150000"/>
                                    </p:animScale>
                                  </p:childTnLst>
                                </p:cTn>
                              </p:par>
                              <p:par>
                                <p:cTn id="37" presetID="6" presetClass="emph" presetSubtype="0" accel="40000" decel="60000" fill="hold" grpId="1" nodeType="withEffect">
                                  <p:stCondLst>
                                    <p:cond delay="1250"/>
                                  </p:stCondLst>
                                  <p:childTnLst>
                                    <p:animScale>
                                      <p:cBhvr>
                                        <p:cTn id="38" dur="1250" fill="hold"/>
                                        <p:tgtEl>
                                          <p:spTgt spid="8"/>
                                        </p:tgtEl>
                                      </p:cBhvr>
                                      <p:by x="150000" y="150000"/>
                                    </p:animScale>
                                  </p:childTnLst>
                                </p:cTn>
                              </p:par>
                              <p:par>
                                <p:cTn id="39" presetID="6" presetClass="emph" presetSubtype="0" accel="40000" decel="60000" fill="hold" grpId="1" nodeType="withEffect">
                                  <p:stCondLst>
                                    <p:cond delay="1500"/>
                                  </p:stCondLst>
                                  <p:childTnLst>
                                    <p:animScale>
                                      <p:cBhvr>
                                        <p:cTn id="40" dur="1250" fill="hold"/>
                                        <p:tgtEl>
                                          <p:spTgt spid="9"/>
                                        </p:tgtEl>
                                      </p:cBhvr>
                                      <p:by x="150000" y="150000"/>
                                    </p:animScale>
                                  </p:childTnLst>
                                </p:cTn>
                              </p:par>
                              <p:par>
                                <p:cTn id="41" presetID="6" presetClass="emph" presetSubtype="0" accel="40000" decel="60000" fill="hold" grpId="1" nodeType="withEffect">
                                  <p:stCondLst>
                                    <p:cond delay="1750"/>
                                  </p:stCondLst>
                                  <p:childTnLst>
                                    <p:animScale>
                                      <p:cBhvr>
                                        <p:cTn id="42" dur="1250" fill="hold"/>
                                        <p:tgtEl>
                                          <p:spTgt spid="10"/>
                                        </p:tgtEl>
                                      </p:cBhvr>
                                      <p:by x="150000" y="150000"/>
                                    </p:animScale>
                                  </p:childTnLst>
                                </p:cTn>
                              </p:par>
                              <p:par>
                                <p:cTn id="43" presetID="6" presetClass="emph" presetSubtype="0" accel="40000" decel="60000" fill="hold" grpId="1" nodeType="withEffect">
                                  <p:stCondLst>
                                    <p:cond delay="2000"/>
                                  </p:stCondLst>
                                  <p:childTnLst>
                                    <p:animScale>
                                      <p:cBhvr>
                                        <p:cTn id="44" dur="1250" fill="hold"/>
                                        <p:tgtEl>
                                          <p:spTgt spid="11"/>
                                        </p:tgtEl>
                                      </p:cBhvr>
                                      <p:by x="150000" y="150000"/>
                                    </p:animScale>
                                  </p:childTnLst>
                                </p:cTn>
                              </p:par>
                              <p:par>
                                <p:cTn id="45" presetID="6" presetClass="emph" presetSubtype="0" accel="40000" decel="60000" fill="hold" grpId="2" nodeType="withEffect">
                                  <p:stCondLst>
                                    <p:cond delay="2250"/>
                                  </p:stCondLst>
                                  <p:childTnLst>
                                    <p:animScale>
                                      <p:cBhvr>
                                        <p:cTn id="46" dur="1250" fill="hold"/>
                                        <p:tgtEl>
                                          <p:spTgt spid="7"/>
                                        </p:tgtEl>
                                      </p:cBhvr>
                                      <p:by x="67000" y="67000"/>
                                    </p:animScale>
                                  </p:childTnLst>
                                </p:cTn>
                              </p:par>
                              <p:par>
                                <p:cTn id="47" presetID="6" presetClass="emph" presetSubtype="0" accel="40000" decel="60000" fill="hold" grpId="2" nodeType="withEffect">
                                  <p:stCondLst>
                                    <p:cond delay="2500"/>
                                  </p:stCondLst>
                                  <p:childTnLst>
                                    <p:animScale>
                                      <p:cBhvr>
                                        <p:cTn id="48" dur="1250" fill="hold"/>
                                        <p:tgtEl>
                                          <p:spTgt spid="8"/>
                                        </p:tgtEl>
                                      </p:cBhvr>
                                      <p:by x="66000" y="66000"/>
                                    </p:animScale>
                                  </p:childTnLst>
                                </p:cTn>
                              </p:par>
                              <p:par>
                                <p:cTn id="49" presetID="6" presetClass="emph" presetSubtype="0" accel="40000" decel="60000" fill="hold" grpId="2" nodeType="withEffect">
                                  <p:stCondLst>
                                    <p:cond delay="2750"/>
                                  </p:stCondLst>
                                  <p:childTnLst>
                                    <p:animScale>
                                      <p:cBhvr>
                                        <p:cTn id="50" dur="1250" fill="hold"/>
                                        <p:tgtEl>
                                          <p:spTgt spid="9"/>
                                        </p:tgtEl>
                                      </p:cBhvr>
                                      <p:by x="66000" y="66000"/>
                                    </p:animScale>
                                  </p:childTnLst>
                                </p:cTn>
                              </p:par>
                              <p:par>
                                <p:cTn id="51" presetID="6" presetClass="emph" presetSubtype="0" accel="40000" decel="60000" fill="hold" grpId="2" nodeType="withEffect">
                                  <p:stCondLst>
                                    <p:cond delay="3000"/>
                                  </p:stCondLst>
                                  <p:childTnLst>
                                    <p:animScale>
                                      <p:cBhvr>
                                        <p:cTn id="52" dur="1250" fill="hold"/>
                                        <p:tgtEl>
                                          <p:spTgt spid="10"/>
                                        </p:tgtEl>
                                      </p:cBhvr>
                                      <p:by x="66000" y="66000"/>
                                    </p:animScale>
                                  </p:childTnLst>
                                </p:cTn>
                              </p:par>
                              <p:par>
                                <p:cTn id="53" presetID="6" presetClass="emph" presetSubtype="0" accel="40000" decel="60000" fill="hold" grpId="2" nodeType="withEffect">
                                  <p:stCondLst>
                                    <p:cond delay="3250"/>
                                  </p:stCondLst>
                                  <p:childTnLst>
                                    <p:animScale>
                                      <p:cBhvr>
                                        <p:cTn id="54" dur="1250" fill="hold"/>
                                        <p:tgtEl>
                                          <p:spTgt spid="11"/>
                                        </p:tgtEl>
                                      </p:cBhvr>
                                      <p:by x="66000" y="66000"/>
                                    </p:animScale>
                                  </p:childTnLst>
                                </p:cTn>
                              </p:par>
                              <p:par>
                                <p:cTn id="55" presetID="10" presetClass="entr" presetSubtype="0" fill="hold" nodeType="withEffect">
                                  <p:stCondLst>
                                    <p:cond delay="3750"/>
                                  </p:stCondLst>
                                  <p:childTnLst>
                                    <p:set>
                                      <p:cBhvr>
                                        <p:cTn id="56" dur="1" fill="hold">
                                          <p:stCondLst>
                                            <p:cond delay="0"/>
                                          </p:stCondLst>
                                        </p:cTn>
                                        <p:tgtEl>
                                          <p:spTgt spid="2"/>
                                        </p:tgtEl>
                                        <p:attrNameLst>
                                          <p:attrName>style.visibility</p:attrName>
                                        </p:attrNameLst>
                                      </p:cBhvr>
                                      <p:to>
                                        <p:strVal val="visible"/>
                                      </p:to>
                                    </p:set>
                                    <p:animEffect transition="in" filter="fade">
                                      <p:cBhvr>
                                        <p:cTn id="57" dur="750"/>
                                        <p:tgtEl>
                                          <p:spTgt spid="2"/>
                                        </p:tgtEl>
                                      </p:cBhvr>
                                    </p:animEffect>
                                  </p:childTnLst>
                                </p:cTn>
                              </p:par>
                              <p:par>
                                <p:cTn id="58" presetID="10" presetClass="entr" presetSubtype="0" fill="hold" nodeType="withEffect">
                                  <p:stCondLst>
                                    <p:cond delay="375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750"/>
                                        <p:tgtEl>
                                          <p:spTgt spid="3"/>
                                        </p:tgtEl>
                                      </p:cBhvr>
                                    </p:animEffect>
                                  </p:childTnLst>
                                </p:cTn>
                              </p:par>
                              <p:par>
                                <p:cTn id="61" presetID="2" presetClass="entr" presetSubtype="2" fill="hold" grpId="0" nodeType="withEffect">
                                  <p:stCondLst>
                                    <p:cond delay="450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1+#ppt_w/2"/>
                                          </p:val>
                                        </p:tav>
                                        <p:tav tm="100000">
                                          <p:val>
                                            <p:strVal val="#ppt_x"/>
                                          </p:val>
                                        </p:tav>
                                      </p:tavLst>
                                    </p:anim>
                                    <p:anim calcmode="lin" valueType="num">
                                      <p:cBhvr additive="base">
                                        <p:cTn id="64" dur="500" fill="hold"/>
                                        <p:tgtEl>
                                          <p:spTgt spid="1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450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0-#ppt_w/2"/>
                                          </p:val>
                                        </p:tav>
                                        <p:tav tm="100000">
                                          <p:val>
                                            <p:strVal val="#ppt_x"/>
                                          </p:val>
                                        </p:tav>
                                      </p:tavLst>
                                    </p:anim>
                                    <p:anim calcmode="lin" valueType="num">
                                      <p:cBhvr additive="base">
                                        <p:cTn id="6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8" grpId="0" animBg="1"/>
      <p:bldP spid="8" grpId="1" animBg="1"/>
      <p:bldP spid="8" grpId="2" animBg="1"/>
      <p:bldP spid="9" grpId="0" animBg="1"/>
      <p:bldP spid="9" grpId="1" animBg="1"/>
      <p:bldP spid="9" grpId="2" animBg="1"/>
      <p:bldP spid="10" grpId="0" animBg="1"/>
      <p:bldP spid="10" grpId="1" animBg="1"/>
      <p:bldP spid="10" grpId="2" animBg="1"/>
      <p:bldP spid="11" grpId="0" animBg="1"/>
      <p:bldP spid="11" grpId="1" animBg="1"/>
      <p:bldP spid="11" grpId="2" animBg="1"/>
      <p:bldP spid="16" grpId="0"/>
      <p:bldP spid="17" grpId="0"/>
      <p:bldP spid="22" grpId="0" build="p"/>
    </p:bldLst>
  </p:timing>
</p:sld>
</file>

<file path=ppt/theme/theme1.xml><?xml version="1.0" encoding="utf-8"?>
<a:theme xmlns:a="http://schemas.openxmlformats.org/drawingml/2006/main" name="好客模板www.haoke.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1595</Words>
  <Application>WPS 演示</Application>
  <PresentationFormat>自定义</PresentationFormat>
  <Paragraphs>148</Paragraphs>
  <Slides>16</Slides>
  <Notes>0</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16</vt:i4>
      </vt:variant>
    </vt:vector>
  </HeadingPairs>
  <TitlesOfParts>
    <vt:vector size="29" baseType="lpstr">
      <vt:lpstr>Arial</vt:lpstr>
      <vt:lpstr>宋体</vt:lpstr>
      <vt:lpstr>Wingdings</vt:lpstr>
      <vt:lpstr>方正兰亭细黑_GBK</vt:lpstr>
      <vt:lpstr>微软雅黑</vt:lpstr>
      <vt:lpstr>方正粗倩简体</vt:lpstr>
      <vt:lpstr>Impact</vt:lpstr>
      <vt:lpstr>Adobe 明體 Std L</vt:lpstr>
      <vt:lpstr>Microsoft YaHei UI</vt:lpstr>
      <vt:lpstr>Calibri</vt:lpstr>
      <vt:lpstr>Calibri Light</vt:lpstr>
      <vt:lpstr>Arial Unicode MS</vt:lpstr>
      <vt:lpstr>好客模板www.haoke.com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wangqian</dc:creator>
  <cp:lastModifiedBy>一颗苹果</cp:lastModifiedBy>
  <cp:revision>77</cp:revision>
  <dcterms:created xsi:type="dcterms:W3CDTF">2016-07-06T05:14:00Z</dcterms:created>
  <dcterms:modified xsi:type="dcterms:W3CDTF">2021-09-07T08:54:26Z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77B51FAFF6FE43069240636002E6D3BD</vt:lpwstr>
  </property>
</Properties>
</file>