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67" r:id="rId4"/>
    <p:sldId id="263" r:id="rId5"/>
    <p:sldId id="269" r:id="rId6"/>
    <p:sldId id="279" r:id="rId7"/>
    <p:sldId id="274" r:id="rId8"/>
    <p:sldId id="264" r:id="rId9"/>
    <p:sldId id="268" r:id="rId10"/>
    <p:sldId id="276" r:id="rId11"/>
    <p:sldId id="265" r:id="rId12"/>
    <p:sldId id="273" r:id="rId13"/>
    <p:sldId id="275" r:id="rId14"/>
    <p:sldId id="280" r:id="rId15"/>
    <p:sldId id="266" r:id="rId16"/>
    <p:sldId id="277" r:id="rId17"/>
    <p:sldId id="278" r:id="rId18"/>
    <p:sldId id="272" r:id="rId19"/>
    <p:sldId id="26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9180"/>
    <a:srgbClr val="DDBFB0"/>
    <a:srgbClr val="BE9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6" d="100"/>
          <a:sy n="96" d="100"/>
        </p:scale>
        <p:origin x="7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8382-4600-4FD2-B3BF-3860829405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41FE-813A-4EE4-9F21-E4EB58E531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8382-4600-4FD2-B3BF-3860829405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41FE-813A-4EE4-9F21-E4EB58E531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8382-4600-4FD2-B3BF-3860829405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41FE-813A-4EE4-9F21-E4EB58E531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8382-4600-4FD2-B3BF-3860829405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41FE-813A-4EE4-9F21-E4EB58E531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8382-4600-4FD2-B3BF-3860829405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41FE-813A-4EE4-9F21-E4EB58E531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8382-4600-4FD2-B3BF-3860829405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41FE-813A-4EE4-9F21-E4EB58E531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8382-4600-4FD2-B3BF-3860829405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41FE-813A-4EE4-9F21-E4EB58E531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8382-4600-4FD2-B3BF-3860829405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41FE-813A-4EE4-9F21-E4EB58E531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8382-4600-4FD2-B3BF-3860829405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41FE-813A-4EE4-9F21-E4EB58E531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8382-4600-4FD2-B3BF-3860829405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41FE-813A-4EE4-9F21-E4EB58E531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8382-4600-4FD2-B3BF-3860829405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41FE-813A-4EE4-9F21-E4EB58E531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68382-4600-4FD2-B3BF-3860829405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641FE-813A-4EE4-9F21-E4EB58E531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9465311" y="0"/>
            <a:ext cx="2726691" cy="3192518"/>
          </a:xfrm>
          <a:custGeom>
            <a:avLst/>
            <a:gdLst>
              <a:gd name="connsiteX0" fmla="*/ 633491 w 2726691"/>
              <a:gd name="connsiteY0" fmla="*/ 0 h 3192518"/>
              <a:gd name="connsiteX1" fmla="*/ 2483390 w 2726691"/>
              <a:gd name="connsiteY1" fmla="*/ 0 h 3192518"/>
              <a:gd name="connsiteX2" fmla="*/ 2474214 w 2726691"/>
              <a:gd name="connsiteY2" fmla="*/ 44582 h 3192518"/>
              <a:gd name="connsiteX3" fmla="*/ 2533470 w 2726691"/>
              <a:gd name="connsiteY3" fmla="*/ 723737 h 3192518"/>
              <a:gd name="connsiteX4" fmla="*/ 2663557 w 2726691"/>
              <a:gd name="connsiteY4" fmla="*/ 872945 h 3192518"/>
              <a:gd name="connsiteX5" fmla="*/ 2726691 w 2726691"/>
              <a:gd name="connsiteY5" fmla="*/ 929650 h 3192518"/>
              <a:gd name="connsiteX6" fmla="*/ 2726691 w 2726691"/>
              <a:gd name="connsiteY6" fmla="*/ 2644528 h 3192518"/>
              <a:gd name="connsiteX7" fmla="*/ 2621635 w 2726691"/>
              <a:gd name="connsiteY7" fmla="*/ 2721993 h 3192518"/>
              <a:gd name="connsiteX8" fmla="*/ 294884 w 2726691"/>
              <a:gd name="connsiteY8" fmla="*/ 3031050 h 3192518"/>
              <a:gd name="connsiteX9" fmla="*/ 294884 w 2726691"/>
              <a:gd name="connsiteY9" fmla="*/ 1766768 h 3192518"/>
              <a:gd name="connsiteX10" fmla="*/ 584583 w 2726691"/>
              <a:gd name="connsiteY10" fmla="*/ 59990 h 319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6691" h="3192518">
                <a:moveTo>
                  <a:pt x="633491" y="0"/>
                </a:moveTo>
                <a:lnTo>
                  <a:pt x="2483390" y="0"/>
                </a:lnTo>
                <a:lnTo>
                  <a:pt x="2474214" y="44582"/>
                </a:lnTo>
                <a:cubicBezTo>
                  <a:pt x="2428125" y="256744"/>
                  <a:pt x="2379842" y="508810"/>
                  <a:pt x="2533470" y="723737"/>
                </a:cubicBezTo>
                <a:cubicBezTo>
                  <a:pt x="2571877" y="777469"/>
                  <a:pt x="2616182" y="826526"/>
                  <a:pt x="2663557" y="872945"/>
                </a:cubicBezTo>
                <a:lnTo>
                  <a:pt x="2726691" y="929650"/>
                </a:lnTo>
                <a:lnTo>
                  <a:pt x="2726691" y="2644528"/>
                </a:lnTo>
                <a:lnTo>
                  <a:pt x="2621635" y="2721993"/>
                </a:lnTo>
                <a:cubicBezTo>
                  <a:pt x="1917036" y="3187109"/>
                  <a:pt x="773875" y="3340798"/>
                  <a:pt x="294884" y="3031050"/>
                </a:cubicBezTo>
                <a:cubicBezTo>
                  <a:pt x="-343771" y="2618053"/>
                  <a:pt x="246601" y="2261945"/>
                  <a:pt x="294884" y="1766768"/>
                </a:cubicBezTo>
                <a:cubicBezTo>
                  <a:pt x="343168" y="1271592"/>
                  <a:pt x="207096" y="609952"/>
                  <a:pt x="584583" y="59990"/>
                </a:cubicBezTo>
                <a:close/>
              </a:path>
            </a:pathLst>
          </a:custGeom>
          <a:solidFill>
            <a:srgbClr val="DDBFB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任意多边形 22"/>
          <p:cNvSpPr/>
          <p:nvPr/>
        </p:nvSpPr>
        <p:spPr>
          <a:xfrm>
            <a:off x="9419088" y="5361706"/>
            <a:ext cx="2318538" cy="1496294"/>
          </a:xfrm>
          <a:custGeom>
            <a:avLst/>
            <a:gdLst>
              <a:gd name="connsiteX0" fmla="*/ 719563 w 2318538"/>
              <a:gd name="connsiteY0" fmla="*/ 62 h 1496294"/>
              <a:gd name="connsiteX1" fmla="*/ 1909785 w 2318538"/>
              <a:gd name="connsiteY1" fmla="*/ 654449 h 1496294"/>
              <a:gd name="connsiteX2" fmla="*/ 2303002 w 2318538"/>
              <a:gd name="connsiteY2" fmla="*/ 1439683 h 1496294"/>
              <a:gd name="connsiteX3" fmla="*/ 2318538 w 2318538"/>
              <a:gd name="connsiteY3" fmla="*/ 1496294 h 1496294"/>
              <a:gd name="connsiteX4" fmla="*/ 331380 w 2318538"/>
              <a:gd name="connsiteY4" fmla="*/ 1496294 h 1496294"/>
              <a:gd name="connsiteX5" fmla="*/ 298062 w 2318538"/>
              <a:gd name="connsiteY5" fmla="*/ 1448061 h 1496294"/>
              <a:gd name="connsiteX6" fmla="*/ 267956 w 2318538"/>
              <a:gd name="connsiteY6" fmla="*/ 132481 h 1496294"/>
              <a:gd name="connsiteX7" fmla="*/ 719563 w 2318538"/>
              <a:gd name="connsiteY7" fmla="*/ 62 h 149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8538" h="1496294">
                <a:moveTo>
                  <a:pt x="719563" y="62"/>
                </a:moveTo>
                <a:cubicBezTo>
                  <a:pt x="1186147" y="5548"/>
                  <a:pt x="1668967" y="374485"/>
                  <a:pt x="1909785" y="654449"/>
                </a:cubicBezTo>
                <a:cubicBezTo>
                  <a:pt x="2050262" y="817762"/>
                  <a:pt x="2207692" y="1126395"/>
                  <a:pt x="2303002" y="1439683"/>
                </a:cubicBezTo>
                <a:lnTo>
                  <a:pt x="2318538" y="1496294"/>
                </a:lnTo>
                <a:lnTo>
                  <a:pt x="331380" y="1496294"/>
                </a:lnTo>
                <a:lnTo>
                  <a:pt x="298062" y="1448061"/>
                </a:lnTo>
                <a:cubicBezTo>
                  <a:pt x="26589" y="1036422"/>
                  <a:pt x="-194698" y="443487"/>
                  <a:pt x="267956" y="132481"/>
                </a:cubicBezTo>
                <a:cubicBezTo>
                  <a:pt x="410311" y="36787"/>
                  <a:pt x="564035" y="-1768"/>
                  <a:pt x="719563" y="62"/>
                </a:cubicBezTo>
                <a:close/>
              </a:path>
            </a:pathLst>
          </a:custGeom>
          <a:solidFill>
            <a:srgbClr val="DDBFB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15684802">
            <a:off x="1779669" y="-439590"/>
            <a:ext cx="961767" cy="1619171"/>
          </a:xfrm>
          <a:custGeom>
            <a:avLst/>
            <a:gdLst>
              <a:gd name="connsiteX0" fmla="*/ 961767 w 961767"/>
              <a:gd name="connsiteY0" fmla="*/ 102989 h 1619171"/>
              <a:gd name="connsiteX1" fmla="*/ 732828 w 961767"/>
              <a:gd name="connsiteY1" fmla="*/ 1619171 h 1619171"/>
              <a:gd name="connsiteX2" fmla="*/ 650185 w 961767"/>
              <a:gd name="connsiteY2" fmla="*/ 1567394 h 1619171"/>
              <a:gd name="connsiteX3" fmla="*/ 382792 w 961767"/>
              <a:gd name="connsiteY3" fmla="*/ 1337067 h 1619171"/>
              <a:gd name="connsiteX4" fmla="*/ 210950 w 961767"/>
              <a:gd name="connsiteY4" fmla="*/ 104297 h 1619171"/>
              <a:gd name="connsiteX5" fmla="*/ 930535 w 961767"/>
              <a:gd name="connsiteY5" fmla="*/ 86552 h 161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767" h="1619171">
                <a:moveTo>
                  <a:pt x="961767" y="102989"/>
                </a:moveTo>
                <a:lnTo>
                  <a:pt x="732828" y="1619171"/>
                </a:lnTo>
                <a:lnTo>
                  <a:pt x="650185" y="1567394"/>
                </a:lnTo>
                <a:cubicBezTo>
                  <a:pt x="539690" y="1490852"/>
                  <a:pt x="445987" y="1410535"/>
                  <a:pt x="382792" y="1337067"/>
                </a:cubicBezTo>
                <a:cubicBezTo>
                  <a:pt x="130011" y="1043195"/>
                  <a:pt x="-237331" y="405641"/>
                  <a:pt x="210950" y="104297"/>
                </a:cubicBezTo>
                <a:cubicBezTo>
                  <a:pt x="435091" y="-46375"/>
                  <a:pt x="695032" y="-17113"/>
                  <a:pt x="930535" y="86552"/>
                </a:cubicBezTo>
                <a:close/>
              </a:path>
            </a:pathLst>
          </a:custGeom>
          <a:solidFill>
            <a:srgbClr val="DDBFB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357660" y="0"/>
            <a:ext cx="2827925" cy="3398941"/>
          </a:xfrm>
          <a:custGeom>
            <a:avLst/>
            <a:gdLst>
              <a:gd name="connsiteX0" fmla="*/ 741145 w 3128211"/>
              <a:gd name="connsiteY0" fmla="*/ 0 h 3291840"/>
              <a:gd name="connsiteX1" fmla="*/ 904775 w 3128211"/>
              <a:gd name="connsiteY1" fmla="*/ 1309036 h 3291840"/>
              <a:gd name="connsiteX2" fmla="*/ 0 w 3128211"/>
              <a:gd name="connsiteY2" fmla="*/ 2281188 h 3291840"/>
              <a:gd name="connsiteX3" fmla="*/ 1674796 w 3128211"/>
              <a:gd name="connsiteY3" fmla="*/ 3291840 h 3291840"/>
              <a:gd name="connsiteX4" fmla="*/ 3128211 w 3128211"/>
              <a:gd name="connsiteY4" fmla="*/ 2127183 h 3291840"/>
              <a:gd name="connsiteX0-1" fmla="*/ 753516 w 3140582"/>
              <a:gd name="connsiteY0-2" fmla="*/ 0 h 3291840"/>
              <a:gd name="connsiteX1-3" fmla="*/ 917146 w 3140582"/>
              <a:gd name="connsiteY1-4" fmla="*/ 1309036 h 3291840"/>
              <a:gd name="connsiteX2-5" fmla="*/ 12371 w 3140582"/>
              <a:gd name="connsiteY2-6" fmla="*/ 2281188 h 3291840"/>
              <a:gd name="connsiteX3-7" fmla="*/ 1687167 w 3140582"/>
              <a:gd name="connsiteY3-8" fmla="*/ 3291840 h 3291840"/>
              <a:gd name="connsiteX4-9" fmla="*/ 3140582 w 3140582"/>
              <a:gd name="connsiteY4-10" fmla="*/ 2127183 h 3291840"/>
              <a:gd name="connsiteX0-11" fmla="*/ 753516 w 3140582"/>
              <a:gd name="connsiteY0-12" fmla="*/ 0 h 3291840"/>
              <a:gd name="connsiteX1-13" fmla="*/ 917146 w 3140582"/>
              <a:gd name="connsiteY1-14" fmla="*/ 1309036 h 3291840"/>
              <a:gd name="connsiteX2-15" fmla="*/ 12371 w 3140582"/>
              <a:gd name="connsiteY2-16" fmla="*/ 2281188 h 3291840"/>
              <a:gd name="connsiteX3-17" fmla="*/ 1687167 w 3140582"/>
              <a:gd name="connsiteY3-18" fmla="*/ 3291840 h 3291840"/>
              <a:gd name="connsiteX4-19" fmla="*/ 3140582 w 3140582"/>
              <a:gd name="connsiteY4-20" fmla="*/ 2127183 h 3291840"/>
              <a:gd name="connsiteX0-21" fmla="*/ 876625 w 3263691"/>
              <a:gd name="connsiteY0-22" fmla="*/ 0 h 3291840"/>
              <a:gd name="connsiteX1-23" fmla="*/ 1040255 w 3263691"/>
              <a:gd name="connsiteY1-24" fmla="*/ 1309036 h 3291840"/>
              <a:gd name="connsiteX2-25" fmla="*/ 135480 w 3263691"/>
              <a:gd name="connsiteY2-26" fmla="*/ 2281188 h 3291840"/>
              <a:gd name="connsiteX3-27" fmla="*/ 1810276 w 3263691"/>
              <a:gd name="connsiteY3-28" fmla="*/ 3291840 h 3291840"/>
              <a:gd name="connsiteX4-29" fmla="*/ 3263691 w 3263691"/>
              <a:gd name="connsiteY4-30" fmla="*/ 2127183 h 3291840"/>
              <a:gd name="connsiteX0-31" fmla="*/ 775291 w 3162357"/>
              <a:gd name="connsiteY0-32" fmla="*/ 0 h 3291840"/>
              <a:gd name="connsiteX1-33" fmla="*/ 938921 w 3162357"/>
              <a:gd name="connsiteY1-34" fmla="*/ 1309036 h 3291840"/>
              <a:gd name="connsiteX2-35" fmla="*/ 34146 w 3162357"/>
              <a:gd name="connsiteY2-36" fmla="*/ 2281188 h 3291840"/>
              <a:gd name="connsiteX3-37" fmla="*/ 1708942 w 3162357"/>
              <a:gd name="connsiteY3-38" fmla="*/ 3291840 h 3291840"/>
              <a:gd name="connsiteX4-39" fmla="*/ 3162357 w 3162357"/>
              <a:gd name="connsiteY4-40" fmla="*/ 2127183 h 3291840"/>
              <a:gd name="connsiteX0-41" fmla="*/ 421572 w 2808638"/>
              <a:gd name="connsiteY0-42" fmla="*/ 0 h 3291840"/>
              <a:gd name="connsiteX1-43" fmla="*/ 585202 w 2808638"/>
              <a:gd name="connsiteY1-44" fmla="*/ 1309036 h 3291840"/>
              <a:gd name="connsiteX2-45" fmla="*/ 46187 w 2808638"/>
              <a:gd name="connsiteY2-46" fmla="*/ 2608447 h 3291840"/>
              <a:gd name="connsiteX3-47" fmla="*/ 1355223 w 2808638"/>
              <a:gd name="connsiteY3-48" fmla="*/ 3291840 h 3291840"/>
              <a:gd name="connsiteX4-49" fmla="*/ 2808638 w 2808638"/>
              <a:gd name="connsiteY4-50" fmla="*/ 2127183 h 3291840"/>
              <a:gd name="connsiteX0-51" fmla="*/ 421572 w 2808638"/>
              <a:gd name="connsiteY0-52" fmla="*/ 0 h 3461005"/>
              <a:gd name="connsiteX1-53" fmla="*/ 585202 w 2808638"/>
              <a:gd name="connsiteY1-54" fmla="*/ 1309036 h 3461005"/>
              <a:gd name="connsiteX2-55" fmla="*/ 46187 w 2808638"/>
              <a:gd name="connsiteY2-56" fmla="*/ 2608447 h 3461005"/>
              <a:gd name="connsiteX3-57" fmla="*/ 1355223 w 2808638"/>
              <a:gd name="connsiteY3-58" fmla="*/ 3291840 h 3461005"/>
              <a:gd name="connsiteX4-59" fmla="*/ 2808638 w 2808638"/>
              <a:gd name="connsiteY4-60" fmla="*/ 2127183 h 3461005"/>
              <a:gd name="connsiteX0-61" fmla="*/ 421572 w 2808638"/>
              <a:gd name="connsiteY0-62" fmla="*/ 0 h 3298758"/>
              <a:gd name="connsiteX1-63" fmla="*/ 585202 w 2808638"/>
              <a:gd name="connsiteY1-64" fmla="*/ 1309036 h 3298758"/>
              <a:gd name="connsiteX2-65" fmla="*/ 46187 w 2808638"/>
              <a:gd name="connsiteY2-66" fmla="*/ 2608447 h 3298758"/>
              <a:gd name="connsiteX3-67" fmla="*/ 1355223 w 2808638"/>
              <a:gd name="connsiteY3-68" fmla="*/ 3291840 h 3298758"/>
              <a:gd name="connsiteX4-69" fmla="*/ 2808638 w 2808638"/>
              <a:gd name="connsiteY4-70" fmla="*/ 2127183 h 3298758"/>
              <a:gd name="connsiteX0-71" fmla="*/ 402489 w 2789555"/>
              <a:gd name="connsiteY0-72" fmla="*/ 0 h 3079484"/>
              <a:gd name="connsiteX1-73" fmla="*/ 566119 w 2789555"/>
              <a:gd name="connsiteY1-74" fmla="*/ 1309036 h 3079484"/>
              <a:gd name="connsiteX2-75" fmla="*/ 27104 w 2789555"/>
              <a:gd name="connsiteY2-76" fmla="*/ 2608447 h 3079484"/>
              <a:gd name="connsiteX3-77" fmla="*/ 1557521 w 2789555"/>
              <a:gd name="connsiteY3-78" fmla="*/ 3070459 h 3079484"/>
              <a:gd name="connsiteX4-79" fmla="*/ 2789555 w 2789555"/>
              <a:gd name="connsiteY4-80" fmla="*/ 2127183 h 3079484"/>
              <a:gd name="connsiteX0-81" fmla="*/ 402489 w 2789555"/>
              <a:gd name="connsiteY0-82" fmla="*/ 0 h 3120228"/>
              <a:gd name="connsiteX1-83" fmla="*/ 566119 w 2789555"/>
              <a:gd name="connsiteY1-84" fmla="*/ 1309036 h 3120228"/>
              <a:gd name="connsiteX2-85" fmla="*/ 27104 w 2789555"/>
              <a:gd name="connsiteY2-86" fmla="*/ 2608447 h 3120228"/>
              <a:gd name="connsiteX3-87" fmla="*/ 1557521 w 2789555"/>
              <a:gd name="connsiteY3-88" fmla="*/ 3070459 h 3120228"/>
              <a:gd name="connsiteX4-89" fmla="*/ 2789555 w 2789555"/>
              <a:gd name="connsiteY4-90" fmla="*/ 2127183 h 3120228"/>
              <a:gd name="connsiteX0-91" fmla="*/ 395507 w 2782573"/>
              <a:gd name="connsiteY0-92" fmla="*/ 0 h 2877288"/>
              <a:gd name="connsiteX1-93" fmla="*/ 559137 w 2782573"/>
              <a:gd name="connsiteY1-94" fmla="*/ 1309036 h 2877288"/>
              <a:gd name="connsiteX2-95" fmla="*/ 20122 w 2782573"/>
              <a:gd name="connsiteY2-96" fmla="*/ 2608447 h 2877288"/>
              <a:gd name="connsiteX3-97" fmla="*/ 1386909 w 2782573"/>
              <a:gd name="connsiteY3-98" fmla="*/ 2714324 h 2877288"/>
              <a:gd name="connsiteX4-99" fmla="*/ 2782573 w 2782573"/>
              <a:gd name="connsiteY4-100" fmla="*/ 2127183 h 2877288"/>
              <a:gd name="connsiteX0-101" fmla="*/ 441330 w 2828396"/>
              <a:gd name="connsiteY0-102" fmla="*/ 0 h 2877951"/>
              <a:gd name="connsiteX1-103" fmla="*/ 604960 w 2828396"/>
              <a:gd name="connsiteY1-104" fmla="*/ 1309036 h 2877951"/>
              <a:gd name="connsiteX2-105" fmla="*/ 65945 w 2828396"/>
              <a:gd name="connsiteY2-106" fmla="*/ 2608447 h 2877951"/>
              <a:gd name="connsiteX3-107" fmla="*/ 1432732 w 2828396"/>
              <a:gd name="connsiteY3-108" fmla="*/ 2714324 h 2877951"/>
              <a:gd name="connsiteX4-109" fmla="*/ 2828396 w 2828396"/>
              <a:gd name="connsiteY4-110" fmla="*/ 2127183 h 2877951"/>
              <a:gd name="connsiteX0-111" fmla="*/ 342089 w 2729155"/>
              <a:gd name="connsiteY0-112" fmla="*/ 0 h 2944015"/>
              <a:gd name="connsiteX1-113" fmla="*/ 505719 w 2729155"/>
              <a:gd name="connsiteY1-114" fmla="*/ 1309036 h 2944015"/>
              <a:gd name="connsiteX2-115" fmla="*/ 72582 w 2729155"/>
              <a:gd name="connsiteY2-116" fmla="*/ 2637323 h 2944015"/>
              <a:gd name="connsiteX3-117" fmla="*/ 1333491 w 2729155"/>
              <a:gd name="connsiteY3-118" fmla="*/ 2714324 h 2944015"/>
              <a:gd name="connsiteX4-119" fmla="*/ 2729155 w 2729155"/>
              <a:gd name="connsiteY4-120" fmla="*/ 2127183 h 2944015"/>
              <a:gd name="connsiteX0-121" fmla="*/ 392732 w 2779798"/>
              <a:gd name="connsiteY0-122" fmla="*/ 0 h 2849336"/>
              <a:gd name="connsiteX1-123" fmla="*/ 556362 w 2779798"/>
              <a:gd name="connsiteY1-124" fmla="*/ 1309036 h 2849336"/>
              <a:gd name="connsiteX2-125" fmla="*/ 123225 w 2779798"/>
              <a:gd name="connsiteY2-126" fmla="*/ 2637323 h 2849336"/>
              <a:gd name="connsiteX3-127" fmla="*/ 1384134 w 2779798"/>
              <a:gd name="connsiteY3-128" fmla="*/ 2714324 h 2849336"/>
              <a:gd name="connsiteX4-129" fmla="*/ 2779798 w 2779798"/>
              <a:gd name="connsiteY4-130" fmla="*/ 2127183 h 2849336"/>
              <a:gd name="connsiteX0-131" fmla="*/ 392732 w 2827925"/>
              <a:gd name="connsiteY0-132" fmla="*/ 0 h 3398941"/>
              <a:gd name="connsiteX1-133" fmla="*/ 556362 w 2827925"/>
              <a:gd name="connsiteY1-134" fmla="*/ 1309036 h 3398941"/>
              <a:gd name="connsiteX2-135" fmla="*/ 123225 w 2827925"/>
              <a:gd name="connsiteY2-136" fmla="*/ 2637323 h 3398941"/>
              <a:gd name="connsiteX3-137" fmla="*/ 1384134 w 2827925"/>
              <a:gd name="connsiteY3-138" fmla="*/ 2714324 h 3398941"/>
              <a:gd name="connsiteX4-139" fmla="*/ 2827925 w 2827925"/>
              <a:gd name="connsiteY4-140" fmla="*/ 2945330 h 33989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27925" h="3398941">
                <a:moveTo>
                  <a:pt x="392732" y="0"/>
                </a:moveTo>
                <a:cubicBezTo>
                  <a:pt x="187393" y="580724"/>
                  <a:pt x="601280" y="869482"/>
                  <a:pt x="556362" y="1309036"/>
                </a:cubicBezTo>
                <a:cubicBezTo>
                  <a:pt x="511444" y="1748590"/>
                  <a:pt x="-303495" y="2268354"/>
                  <a:pt x="123225" y="2637323"/>
                </a:cubicBezTo>
                <a:cubicBezTo>
                  <a:pt x="549945" y="3006292"/>
                  <a:pt x="933351" y="2662990"/>
                  <a:pt x="1384134" y="2714324"/>
                </a:cubicBezTo>
                <a:cubicBezTo>
                  <a:pt x="1834917" y="2765658"/>
                  <a:pt x="2689963" y="4065069"/>
                  <a:pt x="2827925" y="2945330"/>
                </a:cubicBezTo>
              </a:path>
            </a:pathLst>
          </a:custGeom>
          <a:noFill/>
          <a:ln w="190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-6416" y="2993457"/>
            <a:ext cx="3048764" cy="3869356"/>
            <a:chOff x="-6416" y="2517861"/>
            <a:chExt cx="3423498" cy="4344952"/>
          </a:xfrm>
        </p:grpSpPr>
        <p:sp>
          <p:nvSpPr>
            <p:cNvPr id="12" name="任意多边形 11"/>
            <p:cNvSpPr/>
            <p:nvPr/>
          </p:nvSpPr>
          <p:spPr>
            <a:xfrm>
              <a:off x="2" y="2517861"/>
              <a:ext cx="3320715" cy="4340139"/>
            </a:xfrm>
            <a:custGeom>
              <a:avLst/>
              <a:gdLst>
                <a:gd name="connsiteX0" fmla="*/ 1260309 w 3320715"/>
                <a:gd name="connsiteY0" fmla="*/ 439 h 4340139"/>
                <a:gd name="connsiteX1" fmla="*/ 1543565 w 3320715"/>
                <a:gd name="connsiteY1" fmla="*/ 37626 h 4340139"/>
                <a:gd name="connsiteX2" fmla="*/ 2214703 w 3320715"/>
                <a:gd name="connsiteY2" fmla="*/ 1550403 h 4340139"/>
                <a:gd name="connsiteX3" fmla="*/ 3311210 w 3320715"/>
                <a:gd name="connsiteY3" fmla="*/ 2437204 h 4340139"/>
                <a:gd name="connsiteX4" fmla="*/ 2233837 w 3320715"/>
                <a:gd name="connsiteY4" fmla="*/ 4290923 h 4340139"/>
                <a:gd name="connsiteX5" fmla="*/ 2253538 w 3320715"/>
                <a:gd name="connsiteY5" fmla="*/ 4340139 h 4340139"/>
                <a:gd name="connsiteX6" fmla="*/ 0 w 3320715"/>
                <a:gd name="connsiteY6" fmla="*/ 4340139 h 4340139"/>
                <a:gd name="connsiteX7" fmla="*/ 0 w 3320715"/>
                <a:gd name="connsiteY7" fmla="*/ 486304 h 4340139"/>
                <a:gd name="connsiteX8" fmla="*/ 118793 w 3320715"/>
                <a:gd name="connsiteY8" fmla="*/ 395071 h 4340139"/>
                <a:gd name="connsiteX9" fmla="*/ 1260309 w 3320715"/>
                <a:gd name="connsiteY9" fmla="*/ 439 h 43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0715" h="4340139">
                  <a:moveTo>
                    <a:pt x="1260309" y="439"/>
                  </a:moveTo>
                  <a:cubicBezTo>
                    <a:pt x="1356088" y="2827"/>
                    <a:pt x="1450811" y="14986"/>
                    <a:pt x="1543565" y="37626"/>
                  </a:cubicBezTo>
                  <a:cubicBezTo>
                    <a:pt x="2285598" y="218754"/>
                    <a:pt x="1920096" y="1150474"/>
                    <a:pt x="2214703" y="1550403"/>
                  </a:cubicBezTo>
                  <a:cubicBezTo>
                    <a:pt x="2509311" y="1950333"/>
                    <a:pt x="3163118" y="1634446"/>
                    <a:pt x="3311210" y="2437204"/>
                  </a:cubicBezTo>
                  <a:cubicBezTo>
                    <a:pt x="3450046" y="3189789"/>
                    <a:pt x="2018672" y="3621437"/>
                    <a:pt x="2233837" y="4290923"/>
                  </a:cubicBezTo>
                  <a:lnTo>
                    <a:pt x="2253538" y="4340139"/>
                  </a:lnTo>
                  <a:lnTo>
                    <a:pt x="0" y="4340139"/>
                  </a:lnTo>
                  <a:lnTo>
                    <a:pt x="0" y="486304"/>
                  </a:lnTo>
                  <a:lnTo>
                    <a:pt x="118793" y="395071"/>
                  </a:lnTo>
                  <a:cubicBezTo>
                    <a:pt x="477193" y="137643"/>
                    <a:pt x="877194" y="-9116"/>
                    <a:pt x="1260309" y="439"/>
                  </a:cubicBezTo>
                  <a:close/>
                </a:path>
              </a:pathLst>
            </a:custGeom>
            <a:solidFill>
              <a:srgbClr val="DDBFB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6416" y="2737278"/>
              <a:ext cx="3423498" cy="4125535"/>
            </a:xfrm>
            <a:custGeom>
              <a:avLst/>
              <a:gdLst>
                <a:gd name="connsiteX0" fmla="*/ 0 w 3513221"/>
                <a:gd name="connsiteY0" fmla="*/ 336884 h 3975234"/>
                <a:gd name="connsiteX1" fmla="*/ 2223436 w 3513221"/>
                <a:gd name="connsiteY1" fmla="*/ 0 h 3975234"/>
                <a:gd name="connsiteX2" fmla="*/ 2627697 w 3513221"/>
                <a:gd name="connsiteY2" fmla="*/ 1674796 h 3975234"/>
                <a:gd name="connsiteX3" fmla="*/ 3513221 w 3513221"/>
                <a:gd name="connsiteY3" fmla="*/ 2858703 h 3975234"/>
                <a:gd name="connsiteX4" fmla="*/ 2781701 w 3513221"/>
                <a:gd name="connsiteY4" fmla="*/ 3975234 h 3975234"/>
                <a:gd name="connsiteX5" fmla="*/ 2781701 w 3513221"/>
                <a:gd name="connsiteY5" fmla="*/ 3975234 h 3975234"/>
                <a:gd name="connsiteX0-1" fmla="*/ 0 w 3513221"/>
                <a:gd name="connsiteY0-2" fmla="*/ 398294 h 4036644"/>
                <a:gd name="connsiteX1-3" fmla="*/ 2223436 w 3513221"/>
                <a:gd name="connsiteY1-4" fmla="*/ 61410 h 4036644"/>
                <a:gd name="connsiteX2-5" fmla="*/ 2627697 w 3513221"/>
                <a:gd name="connsiteY2-6" fmla="*/ 1736206 h 4036644"/>
                <a:gd name="connsiteX3-7" fmla="*/ 3513221 w 3513221"/>
                <a:gd name="connsiteY3-8" fmla="*/ 2920113 h 4036644"/>
                <a:gd name="connsiteX4-9" fmla="*/ 2781701 w 3513221"/>
                <a:gd name="connsiteY4-10" fmla="*/ 4036644 h 4036644"/>
                <a:gd name="connsiteX5-11" fmla="*/ 2781701 w 3513221"/>
                <a:gd name="connsiteY5-12" fmla="*/ 4036644 h 4036644"/>
                <a:gd name="connsiteX0-13" fmla="*/ 0 w 3513221"/>
                <a:gd name="connsiteY0-14" fmla="*/ 499692 h 4138042"/>
                <a:gd name="connsiteX1-15" fmla="*/ 2223436 w 3513221"/>
                <a:gd name="connsiteY1-16" fmla="*/ 162808 h 4138042"/>
                <a:gd name="connsiteX2-17" fmla="*/ 2627697 w 3513221"/>
                <a:gd name="connsiteY2-18" fmla="*/ 1837604 h 4138042"/>
                <a:gd name="connsiteX3-19" fmla="*/ 3513221 w 3513221"/>
                <a:gd name="connsiteY3-20" fmla="*/ 3021511 h 4138042"/>
                <a:gd name="connsiteX4-21" fmla="*/ 2781701 w 3513221"/>
                <a:gd name="connsiteY4-22" fmla="*/ 4138042 h 4138042"/>
                <a:gd name="connsiteX5-23" fmla="*/ 2781701 w 3513221"/>
                <a:gd name="connsiteY5-24" fmla="*/ 4138042 h 4138042"/>
                <a:gd name="connsiteX0-25" fmla="*/ 0 w 3513221"/>
                <a:gd name="connsiteY0-26" fmla="*/ 487185 h 4125535"/>
                <a:gd name="connsiteX1-27" fmla="*/ 2223436 w 3513221"/>
                <a:gd name="connsiteY1-28" fmla="*/ 150301 h 4125535"/>
                <a:gd name="connsiteX2-29" fmla="*/ 2627697 w 3513221"/>
                <a:gd name="connsiteY2-30" fmla="*/ 1825097 h 4125535"/>
                <a:gd name="connsiteX3-31" fmla="*/ 3513221 w 3513221"/>
                <a:gd name="connsiteY3-32" fmla="*/ 3009004 h 4125535"/>
                <a:gd name="connsiteX4-33" fmla="*/ 2781701 w 3513221"/>
                <a:gd name="connsiteY4-34" fmla="*/ 4125535 h 4125535"/>
                <a:gd name="connsiteX5-35" fmla="*/ 2781701 w 3513221"/>
                <a:gd name="connsiteY5-36" fmla="*/ 4125535 h 4125535"/>
                <a:gd name="connsiteX0-37" fmla="*/ 0 w 3513221"/>
                <a:gd name="connsiteY0-38" fmla="*/ 487185 h 4125535"/>
                <a:gd name="connsiteX1-39" fmla="*/ 2223436 w 3513221"/>
                <a:gd name="connsiteY1-40" fmla="*/ 150301 h 4125535"/>
                <a:gd name="connsiteX2-41" fmla="*/ 2627697 w 3513221"/>
                <a:gd name="connsiteY2-42" fmla="*/ 1825097 h 4125535"/>
                <a:gd name="connsiteX3-43" fmla="*/ 3513221 w 3513221"/>
                <a:gd name="connsiteY3-44" fmla="*/ 3009004 h 4125535"/>
                <a:gd name="connsiteX4-45" fmla="*/ 2781701 w 3513221"/>
                <a:gd name="connsiteY4-46" fmla="*/ 4125535 h 4125535"/>
                <a:gd name="connsiteX5-47" fmla="*/ 2781701 w 3513221"/>
                <a:gd name="connsiteY5-48" fmla="*/ 4125535 h 4125535"/>
                <a:gd name="connsiteX0-49" fmla="*/ 0 w 3513221"/>
                <a:gd name="connsiteY0-50" fmla="*/ 487185 h 4125535"/>
                <a:gd name="connsiteX1-51" fmla="*/ 2223436 w 3513221"/>
                <a:gd name="connsiteY1-52" fmla="*/ 150301 h 4125535"/>
                <a:gd name="connsiteX2-53" fmla="*/ 2627697 w 3513221"/>
                <a:gd name="connsiteY2-54" fmla="*/ 1825097 h 4125535"/>
                <a:gd name="connsiteX3-55" fmla="*/ 3513221 w 3513221"/>
                <a:gd name="connsiteY3-56" fmla="*/ 3009004 h 4125535"/>
                <a:gd name="connsiteX4-57" fmla="*/ 2781701 w 3513221"/>
                <a:gd name="connsiteY4-58" fmla="*/ 4125535 h 4125535"/>
                <a:gd name="connsiteX5-59" fmla="*/ 2781701 w 3513221"/>
                <a:gd name="connsiteY5-60" fmla="*/ 4125535 h 4125535"/>
                <a:gd name="connsiteX0-61" fmla="*/ 0 w 3560710"/>
                <a:gd name="connsiteY0-62" fmla="*/ 487185 h 4125535"/>
                <a:gd name="connsiteX1-63" fmla="*/ 2223436 w 3560710"/>
                <a:gd name="connsiteY1-64" fmla="*/ 150301 h 4125535"/>
                <a:gd name="connsiteX2-65" fmla="*/ 2627697 w 3560710"/>
                <a:gd name="connsiteY2-66" fmla="*/ 1825097 h 4125535"/>
                <a:gd name="connsiteX3-67" fmla="*/ 3513221 w 3560710"/>
                <a:gd name="connsiteY3-68" fmla="*/ 3009004 h 4125535"/>
                <a:gd name="connsiteX4-69" fmla="*/ 2781701 w 3560710"/>
                <a:gd name="connsiteY4-70" fmla="*/ 4125535 h 4125535"/>
                <a:gd name="connsiteX5-71" fmla="*/ 2781701 w 3560710"/>
                <a:gd name="connsiteY5-72" fmla="*/ 4125535 h 4125535"/>
                <a:gd name="connsiteX0-73" fmla="*/ 0 w 3513789"/>
                <a:gd name="connsiteY0-74" fmla="*/ 487185 h 4125535"/>
                <a:gd name="connsiteX1-75" fmla="*/ 2223436 w 3513789"/>
                <a:gd name="connsiteY1-76" fmla="*/ 150301 h 4125535"/>
                <a:gd name="connsiteX2-77" fmla="*/ 2627697 w 3513789"/>
                <a:gd name="connsiteY2-78" fmla="*/ 1825097 h 4125535"/>
                <a:gd name="connsiteX3-79" fmla="*/ 3513221 w 3513789"/>
                <a:gd name="connsiteY3-80" fmla="*/ 3009004 h 4125535"/>
                <a:gd name="connsiteX4-81" fmla="*/ 2781701 w 3513789"/>
                <a:gd name="connsiteY4-82" fmla="*/ 4125535 h 4125535"/>
                <a:gd name="connsiteX5-83" fmla="*/ 2781701 w 3513789"/>
                <a:gd name="connsiteY5-84" fmla="*/ 4125535 h 4125535"/>
                <a:gd name="connsiteX0-85" fmla="*/ 0 w 3514335"/>
                <a:gd name="connsiteY0-86" fmla="*/ 487185 h 4125535"/>
                <a:gd name="connsiteX1-87" fmla="*/ 2223436 w 3514335"/>
                <a:gd name="connsiteY1-88" fmla="*/ 150301 h 4125535"/>
                <a:gd name="connsiteX2-89" fmla="*/ 2627697 w 3514335"/>
                <a:gd name="connsiteY2-90" fmla="*/ 1825097 h 4125535"/>
                <a:gd name="connsiteX3-91" fmla="*/ 3513221 w 3514335"/>
                <a:gd name="connsiteY3-92" fmla="*/ 3009004 h 4125535"/>
                <a:gd name="connsiteX4-93" fmla="*/ 2781701 w 3514335"/>
                <a:gd name="connsiteY4-94" fmla="*/ 4125535 h 4125535"/>
                <a:gd name="connsiteX5-95" fmla="*/ 2781701 w 3514335"/>
                <a:gd name="connsiteY5-96" fmla="*/ 4125535 h 4125535"/>
                <a:gd name="connsiteX0-97" fmla="*/ 0 w 3514335"/>
                <a:gd name="connsiteY0-98" fmla="*/ 487185 h 4186846"/>
                <a:gd name="connsiteX1-99" fmla="*/ 2223436 w 3514335"/>
                <a:gd name="connsiteY1-100" fmla="*/ 150301 h 4186846"/>
                <a:gd name="connsiteX2-101" fmla="*/ 2627697 w 3514335"/>
                <a:gd name="connsiteY2-102" fmla="*/ 1825097 h 4186846"/>
                <a:gd name="connsiteX3-103" fmla="*/ 3513221 w 3514335"/>
                <a:gd name="connsiteY3-104" fmla="*/ 3009004 h 4186846"/>
                <a:gd name="connsiteX4-105" fmla="*/ 2781701 w 3514335"/>
                <a:gd name="connsiteY4-106" fmla="*/ 4125535 h 4186846"/>
                <a:gd name="connsiteX5-107" fmla="*/ 2527733 w 3514335"/>
                <a:gd name="connsiteY5-108" fmla="*/ 4029283 h 4186846"/>
                <a:gd name="connsiteX0-109" fmla="*/ 0 w 3514335"/>
                <a:gd name="connsiteY0-110" fmla="*/ 487185 h 4125535"/>
                <a:gd name="connsiteX1-111" fmla="*/ 2223436 w 3514335"/>
                <a:gd name="connsiteY1-112" fmla="*/ 150301 h 4125535"/>
                <a:gd name="connsiteX2-113" fmla="*/ 2627697 w 3514335"/>
                <a:gd name="connsiteY2-114" fmla="*/ 1825097 h 4125535"/>
                <a:gd name="connsiteX3-115" fmla="*/ 3513221 w 3514335"/>
                <a:gd name="connsiteY3-116" fmla="*/ 3009004 h 4125535"/>
                <a:gd name="connsiteX4-117" fmla="*/ 2781701 w 3514335"/>
                <a:gd name="connsiteY4-118" fmla="*/ 4125535 h 4125535"/>
                <a:gd name="connsiteX0-119" fmla="*/ 0 w 3513366"/>
                <a:gd name="connsiteY0-120" fmla="*/ 487185 h 4125535"/>
                <a:gd name="connsiteX1-121" fmla="*/ 2223436 w 3513366"/>
                <a:gd name="connsiteY1-122" fmla="*/ 150301 h 4125535"/>
                <a:gd name="connsiteX2-123" fmla="*/ 2627697 w 3513366"/>
                <a:gd name="connsiteY2-124" fmla="*/ 1825097 h 4125535"/>
                <a:gd name="connsiteX3-125" fmla="*/ 3513221 w 3513366"/>
                <a:gd name="connsiteY3-126" fmla="*/ 3009004 h 4125535"/>
                <a:gd name="connsiteX4-127" fmla="*/ 2566806 w 3513366"/>
                <a:gd name="connsiteY4-128" fmla="*/ 4125535 h 4125535"/>
                <a:gd name="connsiteX0-129" fmla="*/ 0 w 3513366"/>
                <a:gd name="connsiteY0-130" fmla="*/ 487185 h 4125535"/>
                <a:gd name="connsiteX1-131" fmla="*/ 2223436 w 3513366"/>
                <a:gd name="connsiteY1-132" fmla="*/ 150301 h 4125535"/>
                <a:gd name="connsiteX2-133" fmla="*/ 2627697 w 3513366"/>
                <a:gd name="connsiteY2-134" fmla="*/ 1825097 h 4125535"/>
                <a:gd name="connsiteX3-135" fmla="*/ 3513221 w 3513366"/>
                <a:gd name="connsiteY3-136" fmla="*/ 3009004 h 4125535"/>
                <a:gd name="connsiteX4-137" fmla="*/ 2566806 w 3513366"/>
                <a:gd name="connsiteY4-138" fmla="*/ 4125535 h 4125535"/>
                <a:gd name="connsiteX0-139" fmla="*/ 0 w 3474266"/>
                <a:gd name="connsiteY0-140" fmla="*/ 487185 h 4125535"/>
                <a:gd name="connsiteX1-141" fmla="*/ 2223436 w 3474266"/>
                <a:gd name="connsiteY1-142" fmla="*/ 150301 h 4125535"/>
                <a:gd name="connsiteX2-143" fmla="*/ 2627697 w 3474266"/>
                <a:gd name="connsiteY2-144" fmla="*/ 1825097 h 4125535"/>
                <a:gd name="connsiteX3-145" fmla="*/ 3474149 w 3474266"/>
                <a:gd name="connsiteY3-146" fmla="*/ 2883876 h 4125535"/>
                <a:gd name="connsiteX4-147" fmla="*/ 2566806 w 3474266"/>
                <a:gd name="connsiteY4-148" fmla="*/ 4125535 h 41255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474266" h="4125535">
                  <a:moveTo>
                    <a:pt x="0" y="487185"/>
                  </a:moveTo>
                  <a:cubicBezTo>
                    <a:pt x="848593" y="471142"/>
                    <a:pt x="1844093" y="-322940"/>
                    <a:pt x="2223436" y="150301"/>
                  </a:cubicBezTo>
                  <a:cubicBezTo>
                    <a:pt x="2602779" y="623542"/>
                    <a:pt x="2419245" y="1369501"/>
                    <a:pt x="2627697" y="1825097"/>
                  </a:cubicBezTo>
                  <a:cubicBezTo>
                    <a:pt x="2836149" y="2280693"/>
                    <a:pt x="3484297" y="2500470"/>
                    <a:pt x="3474149" y="2883876"/>
                  </a:cubicBezTo>
                  <a:cubicBezTo>
                    <a:pt x="3464001" y="3267282"/>
                    <a:pt x="2604071" y="3252845"/>
                    <a:pt x="2566806" y="4125535"/>
                  </a:cubicBezTo>
                </a:path>
              </a:pathLst>
            </a:custGeom>
            <a:noFill/>
            <a:ln w="190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303513" y="2053599"/>
            <a:ext cx="5582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</a:t>
            </a:r>
            <a:r>
              <a:rPr lang="zh-CN" altLang="en-US" sz="2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雅莫兰迪婚庆策划</a:t>
            </a:r>
            <a:r>
              <a:rPr lang="en-US" altLang="zh-CN" sz="2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2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449927" y="4308246"/>
            <a:ext cx="731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PA_文本框 2"/>
          <p:cNvSpPr txBox="1"/>
          <p:nvPr>
            <p:custDataLst>
              <p:tags r:id="rId1"/>
            </p:custDataLst>
          </p:nvPr>
        </p:nvSpPr>
        <p:spPr>
          <a:xfrm>
            <a:off x="2342145" y="2540055"/>
            <a:ext cx="7501083" cy="17159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9600" b="0" dirty="0" smtClean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WEDDING</a:t>
            </a:r>
            <a:endParaRPr lang="en-US" sz="9600" b="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9465311" y="0"/>
            <a:ext cx="2726691" cy="3192518"/>
          </a:xfrm>
          <a:custGeom>
            <a:avLst/>
            <a:gdLst>
              <a:gd name="connsiteX0" fmla="*/ 633491 w 2726691"/>
              <a:gd name="connsiteY0" fmla="*/ 0 h 3192518"/>
              <a:gd name="connsiteX1" fmla="*/ 2483390 w 2726691"/>
              <a:gd name="connsiteY1" fmla="*/ 0 h 3192518"/>
              <a:gd name="connsiteX2" fmla="*/ 2474214 w 2726691"/>
              <a:gd name="connsiteY2" fmla="*/ 44582 h 3192518"/>
              <a:gd name="connsiteX3" fmla="*/ 2533470 w 2726691"/>
              <a:gd name="connsiteY3" fmla="*/ 723737 h 3192518"/>
              <a:gd name="connsiteX4" fmla="*/ 2663557 w 2726691"/>
              <a:gd name="connsiteY4" fmla="*/ 872945 h 3192518"/>
              <a:gd name="connsiteX5" fmla="*/ 2726691 w 2726691"/>
              <a:gd name="connsiteY5" fmla="*/ 929650 h 3192518"/>
              <a:gd name="connsiteX6" fmla="*/ 2726691 w 2726691"/>
              <a:gd name="connsiteY6" fmla="*/ 2644528 h 3192518"/>
              <a:gd name="connsiteX7" fmla="*/ 2621635 w 2726691"/>
              <a:gd name="connsiteY7" fmla="*/ 2721993 h 3192518"/>
              <a:gd name="connsiteX8" fmla="*/ 294884 w 2726691"/>
              <a:gd name="connsiteY8" fmla="*/ 3031050 h 3192518"/>
              <a:gd name="connsiteX9" fmla="*/ 294884 w 2726691"/>
              <a:gd name="connsiteY9" fmla="*/ 1766768 h 3192518"/>
              <a:gd name="connsiteX10" fmla="*/ 584583 w 2726691"/>
              <a:gd name="connsiteY10" fmla="*/ 59990 h 319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6691" h="3192518">
                <a:moveTo>
                  <a:pt x="633491" y="0"/>
                </a:moveTo>
                <a:lnTo>
                  <a:pt x="2483390" y="0"/>
                </a:lnTo>
                <a:lnTo>
                  <a:pt x="2474214" y="44582"/>
                </a:lnTo>
                <a:cubicBezTo>
                  <a:pt x="2428125" y="256744"/>
                  <a:pt x="2379842" y="508810"/>
                  <a:pt x="2533470" y="723737"/>
                </a:cubicBezTo>
                <a:cubicBezTo>
                  <a:pt x="2571877" y="777469"/>
                  <a:pt x="2616182" y="826526"/>
                  <a:pt x="2663557" y="872945"/>
                </a:cubicBezTo>
                <a:lnTo>
                  <a:pt x="2726691" y="929650"/>
                </a:lnTo>
                <a:lnTo>
                  <a:pt x="2726691" y="2644528"/>
                </a:lnTo>
                <a:lnTo>
                  <a:pt x="2621635" y="2721993"/>
                </a:lnTo>
                <a:cubicBezTo>
                  <a:pt x="1917036" y="3187109"/>
                  <a:pt x="773875" y="3340798"/>
                  <a:pt x="294884" y="3031050"/>
                </a:cubicBezTo>
                <a:cubicBezTo>
                  <a:pt x="-343771" y="2618053"/>
                  <a:pt x="246601" y="2261945"/>
                  <a:pt x="294884" y="1766768"/>
                </a:cubicBezTo>
                <a:cubicBezTo>
                  <a:pt x="343168" y="1271592"/>
                  <a:pt x="207096" y="609952"/>
                  <a:pt x="584583" y="59990"/>
                </a:cubicBezTo>
                <a:close/>
              </a:path>
            </a:pathLst>
          </a:custGeom>
          <a:solidFill>
            <a:srgbClr val="DDBFB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任意多边形 22"/>
          <p:cNvSpPr/>
          <p:nvPr/>
        </p:nvSpPr>
        <p:spPr>
          <a:xfrm>
            <a:off x="9419088" y="5361706"/>
            <a:ext cx="2318538" cy="1496294"/>
          </a:xfrm>
          <a:custGeom>
            <a:avLst/>
            <a:gdLst>
              <a:gd name="connsiteX0" fmla="*/ 719563 w 2318538"/>
              <a:gd name="connsiteY0" fmla="*/ 62 h 1496294"/>
              <a:gd name="connsiteX1" fmla="*/ 1909785 w 2318538"/>
              <a:gd name="connsiteY1" fmla="*/ 654449 h 1496294"/>
              <a:gd name="connsiteX2" fmla="*/ 2303002 w 2318538"/>
              <a:gd name="connsiteY2" fmla="*/ 1439683 h 1496294"/>
              <a:gd name="connsiteX3" fmla="*/ 2318538 w 2318538"/>
              <a:gd name="connsiteY3" fmla="*/ 1496294 h 1496294"/>
              <a:gd name="connsiteX4" fmla="*/ 331380 w 2318538"/>
              <a:gd name="connsiteY4" fmla="*/ 1496294 h 1496294"/>
              <a:gd name="connsiteX5" fmla="*/ 298062 w 2318538"/>
              <a:gd name="connsiteY5" fmla="*/ 1448061 h 1496294"/>
              <a:gd name="connsiteX6" fmla="*/ 267956 w 2318538"/>
              <a:gd name="connsiteY6" fmla="*/ 132481 h 1496294"/>
              <a:gd name="connsiteX7" fmla="*/ 719563 w 2318538"/>
              <a:gd name="connsiteY7" fmla="*/ 62 h 149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8538" h="1496294">
                <a:moveTo>
                  <a:pt x="719563" y="62"/>
                </a:moveTo>
                <a:cubicBezTo>
                  <a:pt x="1186147" y="5548"/>
                  <a:pt x="1668967" y="374485"/>
                  <a:pt x="1909785" y="654449"/>
                </a:cubicBezTo>
                <a:cubicBezTo>
                  <a:pt x="2050262" y="817762"/>
                  <a:pt x="2207692" y="1126395"/>
                  <a:pt x="2303002" y="1439683"/>
                </a:cubicBezTo>
                <a:lnTo>
                  <a:pt x="2318538" y="1496294"/>
                </a:lnTo>
                <a:lnTo>
                  <a:pt x="331380" y="1496294"/>
                </a:lnTo>
                <a:lnTo>
                  <a:pt x="298062" y="1448061"/>
                </a:lnTo>
                <a:cubicBezTo>
                  <a:pt x="26589" y="1036422"/>
                  <a:pt x="-194698" y="443487"/>
                  <a:pt x="267956" y="132481"/>
                </a:cubicBezTo>
                <a:cubicBezTo>
                  <a:pt x="410311" y="36787"/>
                  <a:pt x="564035" y="-1768"/>
                  <a:pt x="719563" y="62"/>
                </a:cubicBezTo>
                <a:close/>
              </a:path>
            </a:pathLst>
          </a:custGeom>
          <a:solidFill>
            <a:srgbClr val="DDBFB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15684802">
            <a:off x="1779669" y="-439590"/>
            <a:ext cx="961767" cy="1619171"/>
          </a:xfrm>
          <a:custGeom>
            <a:avLst/>
            <a:gdLst>
              <a:gd name="connsiteX0" fmla="*/ 961767 w 961767"/>
              <a:gd name="connsiteY0" fmla="*/ 102989 h 1619171"/>
              <a:gd name="connsiteX1" fmla="*/ 732828 w 961767"/>
              <a:gd name="connsiteY1" fmla="*/ 1619171 h 1619171"/>
              <a:gd name="connsiteX2" fmla="*/ 650185 w 961767"/>
              <a:gd name="connsiteY2" fmla="*/ 1567394 h 1619171"/>
              <a:gd name="connsiteX3" fmla="*/ 382792 w 961767"/>
              <a:gd name="connsiteY3" fmla="*/ 1337067 h 1619171"/>
              <a:gd name="connsiteX4" fmla="*/ 210950 w 961767"/>
              <a:gd name="connsiteY4" fmla="*/ 104297 h 1619171"/>
              <a:gd name="connsiteX5" fmla="*/ 930535 w 961767"/>
              <a:gd name="connsiteY5" fmla="*/ 86552 h 161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767" h="1619171">
                <a:moveTo>
                  <a:pt x="961767" y="102989"/>
                </a:moveTo>
                <a:lnTo>
                  <a:pt x="732828" y="1619171"/>
                </a:lnTo>
                <a:lnTo>
                  <a:pt x="650185" y="1567394"/>
                </a:lnTo>
                <a:cubicBezTo>
                  <a:pt x="539690" y="1490852"/>
                  <a:pt x="445987" y="1410535"/>
                  <a:pt x="382792" y="1337067"/>
                </a:cubicBezTo>
                <a:cubicBezTo>
                  <a:pt x="130011" y="1043195"/>
                  <a:pt x="-237331" y="405641"/>
                  <a:pt x="210950" y="104297"/>
                </a:cubicBezTo>
                <a:cubicBezTo>
                  <a:pt x="435091" y="-46375"/>
                  <a:pt x="695032" y="-17113"/>
                  <a:pt x="930535" y="86552"/>
                </a:cubicBezTo>
                <a:close/>
              </a:path>
            </a:pathLst>
          </a:custGeom>
          <a:solidFill>
            <a:srgbClr val="DDBFB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357660" y="0"/>
            <a:ext cx="2827925" cy="3398941"/>
          </a:xfrm>
          <a:custGeom>
            <a:avLst/>
            <a:gdLst>
              <a:gd name="connsiteX0" fmla="*/ 741145 w 3128211"/>
              <a:gd name="connsiteY0" fmla="*/ 0 h 3291840"/>
              <a:gd name="connsiteX1" fmla="*/ 904775 w 3128211"/>
              <a:gd name="connsiteY1" fmla="*/ 1309036 h 3291840"/>
              <a:gd name="connsiteX2" fmla="*/ 0 w 3128211"/>
              <a:gd name="connsiteY2" fmla="*/ 2281188 h 3291840"/>
              <a:gd name="connsiteX3" fmla="*/ 1674796 w 3128211"/>
              <a:gd name="connsiteY3" fmla="*/ 3291840 h 3291840"/>
              <a:gd name="connsiteX4" fmla="*/ 3128211 w 3128211"/>
              <a:gd name="connsiteY4" fmla="*/ 2127183 h 3291840"/>
              <a:gd name="connsiteX0-1" fmla="*/ 753516 w 3140582"/>
              <a:gd name="connsiteY0-2" fmla="*/ 0 h 3291840"/>
              <a:gd name="connsiteX1-3" fmla="*/ 917146 w 3140582"/>
              <a:gd name="connsiteY1-4" fmla="*/ 1309036 h 3291840"/>
              <a:gd name="connsiteX2-5" fmla="*/ 12371 w 3140582"/>
              <a:gd name="connsiteY2-6" fmla="*/ 2281188 h 3291840"/>
              <a:gd name="connsiteX3-7" fmla="*/ 1687167 w 3140582"/>
              <a:gd name="connsiteY3-8" fmla="*/ 3291840 h 3291840"/>
              <a:gd name="connsiteX4-9" fmla="*/ 3140582 w 3140582"/>
              <a:gd name="connsiteY4-10" fmla="*/ 2127183 h 3291840"/>
              <a:gd name="connsiteX0-11" fmla="*/ 753516 w 3140582"/>
              <a:gd name="connsiteY0-12" fmla="*/ 0 h 3291840"/>
              <a:gd name="connsiteX1-13" fmla="*/ 917146 w 3140582"/>
              <a:gd name="connsiteY1-14" fmla="*/ 1309036 h 3291840"/>
              <a:gd name="connsiteX2-15" fmla="*/ 12371 w 3140582"/>
              <a:gd name="connsiteY2-16" fmla="*/ 2281188 h 3291840"/>
              <a:gd name="connsiteX3-17" fmla="*/ 1687167 w 3140582"/>
              <a:gd name="connsiteY3-18" fmla="*/ 3291840 h 3291840"/>
              <a:gd name="connsiteX4-19" fmla="*/ 3140582 w 3140582"/>
              <a:gd name="connsiteY4-20" fmla="*/ 2127183 h 3291840"/>
              <a:gd name="connsiteX0-21" fmla="*/ 876625 w 3263691"/>
              <a:gd name="connsiteY0-22" fmla="*/ 0 h 3291840"/>
              <a:gd name="connsiteX1-23" fmla="*/ 1040255 w 3263691"/>
              <a:gd name="connsiteY1-24" fmla="*/ 1309036 h 3291840"/>
              <a:gd name="connsiteX2-25" fmla="*/ 135480 w 3263691"/>
              <a:gd name="connsiteY2-26" fmla="*/ 2281188 h 3291840"/>
              <a:gd name="connsiteX3-27" fmla="*/ 1810276 w 3263691"/>
              <a:gd name="connsiteY3-28" fmla="*/ 3291840 h 3291840"/>
              <a:gd name="connsiteX4-29" fmla="*/ 3263691 w 3263691"/>
              <a:gd name="connsiteY4-30" fmla="*/ 2127183 h 3291840"/>
              <a:gd name="connsiteX0-31" fmla="*/ 775291 w 3162357"/>
              <a:gd name="connsiteY0-32" fmla="*/ 0 h 3291840"/>
              <a:gd name="connsiteX1-33" fmla="*/ 938921 w 3162357"/>
              <a:gd name="connsiteY1-34" fmla="*/ 1309036 h 3291840"/>
              <a:gd name="connsiteX2-35" fmla="*/ 34146 w 3162357"/>
              <a:gd name="connsiteY2-36" fmla="*/ 2281188 h 3291840"/>
              <a:gd name="connsiteX3-37" fmla="*/ 1708942 w 3162357"/>
              <a:gd name="connsiteY3-38" fmla="*/ 3291840 h 3291840"/>
              <a:gd name="connsiteX4-39" fmla="*/ 3162357 w 3162357"/>
              <a:gd name="connsiteY4-40" fmla="*/ 2127183 h 3291840"/>
              <a:gd name="connsiteX0-41" fmla="*/ 421572 w 2808638"/>
              <a:gd name="connsiteY0-42" fmla="*/ 0 h 3291840"/>
              <a:gd name="connsiteX1-43" fmla="*/ 585202 w 2808638"/>
              <a:gd name="connsiteY1-44" fmla="*/ 1309036 h 3291840"/>
              <a:gd name="connsiteX2-45" fmla="*/ 46187 w 2808638"/>
              <a:gd name="connsiteY2-46" fmla="*/ 2608447 h 3291840"/>
              <a:gd name="connsiteX3-47" fmla="*/ 1355223 w 2808638"/>
              <a:gd name="connsiteY3-48" fmla="*/ 3291840 h 3291840"/>
              <a:gd name="connsiteX4-49" fmla="*/ 2808638 w 2808638"/>
              <a:gd name="connsiteY4-50" fmla="*/ 2127183 h 3291840"/>
              <a:gd name="connsiteX0-51" fmla="*/ 421572 w 2808638"/>
              <a:gd name="connsiteY0-52" fmla="*/ 0 h 3461005"/>
              <a:gd name="connsiteX1-53" fmla="*/ 585202 w 2808638"/>
              <a:gd name="connsiteY1-54" fmla="*/ 1309036 h 3461005"/>
              <a:gd name="connsiteX2-55" fmla="*/ 46187 w 2808638"/>
              <a:gd name="connsiteY2-56" fmla="*/ 2608447 h 3461005"/>
              <a:gd name="connsiteX3-57" fmla="*/ 1355223 w 2808638"/>
              <a:gd name="connsiteY3-58" fmla="*/ 3291840 h 3461005"/>
              <a:gd name="connsiteX4-59" fmla="*/ 2808638 w 2808638"/>
              <a:gd name="connsiteY4-60" fmla="*/ 2127183 h 3461005"/>
              <a:gd name="connsiteX0-61" fmla="*/ 421572 w 2808638"/>
              <a:gd name="connsiteY0-62" fmla="*/ 0 h 3298758"/>
              <a:gd name="connsiteX1-63" fmla="*/ 585202 w 2808638"/>
              <a:gd name="connsiteY1-64" fmla="*/ 1309036 h 3298758"/>
              <a:gd name="connsiteX2-65" fmla="*/ 46187 w 2808638"/>
              <a:gd name="connsiteY2-66" fmla="*/ 2608447 h 3298758"/>
              <a:gd name="connsiteX3-67" fmla="*/ 1355223 w 2808638"/>
              <a:gd name="connsiteY3-68" fmla="*/ 3291840 h 3298758"/>
              <a:gd name="connsiteX4-69" fmla="*/ 2808638 w 2808638"/>
              <a:gd name="connsiteY4-70" fmla="*/ 2127183 h 3298758"/>
              <a:gd name="connsiteX0-71" fmla="*/ 402489 w 2789555"/>
              <a:gd name="connsiteY0-72" fmla="*/ 0 h 3079484"/>
              <a:gd name="connsiteX1-73" fmla="*/ 566119 w 2789555"/>
              <a:gd name="connsiteY1-74" fmla="*/ 1309036 h 3079484"/>
              <a:gd name="connsiteX2-75" fmla="*/ 27104 w 2789555"/>
              <a:gd name="connsiteY2-76" fmla="*/ 2608447 h 3079484"/>
              <a:gd name="connsiteX3-77" fmla="*/ 1557521 w 2789555"/>
              <a:gd name="connsiteY3-78" fmla="*/ 3070459 h 3079484"/>
              <a:gd name="connsiteX4-79" fmla="*/ 2789555 w 2789555"/>
              <a:gd name="connsiteY4-80" fmla="*/ 2127183 h 3079484"/>
              <a:gd name="connsiteX0-81" fmla="*/ 402489 w 2789555"/>
              <a:gd name="connsiteY0-82" fmla="*/ 0 h 3120228"/>
              <a:gd name="connsiteX1-83" fmla="*/ 566119 w 2789555"/>
              <a:gd name="connsiteY1-84" fmla="*/ 1309036 h 3120228"/>
              <a:gd name="connsiteX2-85" fmla="*/ 27104 w 2789555"/>
              <a:gd name="connsiteY2-86" fmla="*/ 2608447 h 3120228"/>
              <a:gd name="connsiteX3-87" fmla="*/ 1557521 w 2789555"/>
              <a:gd name="connsiteY3-88" fmla="*/ 3070459 h 3120228"/>
              <a:gd name="connsiteX4-89" fmla="*/ 2789555 w 2789555"/>
              <a:gd name="connsiteY4-90" fmla="*/ 2127183 h 3120228"/>
              <a:gd name="connsiteX0-91" fmla="*/ 395507 w 2782573"/>
              <a:gd name="connsiteY0-92" fmla="*/ 0 h 2877288"/>
              <a:gd name="connsiteX1-93" fmla="*/ 559137 w 2782573"/>
              <a:gd name="connsiteY1-94" fmla="*/ 1309036 h 2877288"/>
              <a:gd name="connsiteX2-95" fmla="*/ 20122 w 2782573"/>
              <a:gd name="connsiteY2-96" fmla="*/ 2608447 h 2877288"/>
              <a:gd name="connsiteX3-97" fmla="*/ 1386909 w 2782573"/>
              <a:gd name="connsiteY3-98" fmla="*/ 2714324 h 2877288"/>
              <a:gd name="connsiteX4-99" fmla="*/ 2782573 w 2782573"/>
              <a:gd name="connsiteY4-100" fmla="*/ 2127183 h 2877288"/>
              <a:gd name="connsiteX0-101" fmla="*/ 441330 w 2828396"/>
              <a:gd name="connsiteY0-102" fmla="*/ 0 h 2877951"/>
              <a:gd name="connsiteX1-103" fmla="*/ 604960 w 2828396"/>
              <a:gd name="connsiteY1-104" fmla="*/ 1309036 h 2877951"/>
              <a:gd name="connsiteX2-105" fmla="*/ 65945 w 2828396"/>
              <a:gd name="connsiteY2-106" fmla="*/ 2608447 h 2877951"/>
              <a:gd name="connsiteX3-107" fmla="*/ 1432732 w 2828396"/>
              <a:gd name="connsiteY3-108" fmla="*/ 2714324 h 2877951"/>
              <a:gd name="connsiteX4-109" fmla="*/ 2828396 w 2828396"/>
              <a:gd name="connsiteY4-110" fmla="*/ 2127183 h 2877951"/>
              <a:gd name="connsiteX0-111" fmla="*/ 342089 w 2729155"/>
              <a:gd name="connsiteY0-112" fmla="*/ 0 h 2944015"/>
              <a:gd name="connsiteX1-113" fmla="*/ 505719 w 2729155"/>
              <a:gd name="connsiteY1-114" fmla="*/ 1309036 h 2944015"/>
              <a:gd name="connsiteX2-115" fmla="*/ 72582 w 2729155"/>
              <a:gd name="connsiteY2-116" fmla="*/ 2637323 h 2944015"/>
              <a:gd name="connsiteX3-117" fmla="*/ 1333491 w 2729155"/>
              <a:gd name="connsiteY3-118" fmla="*/ 2714324 h 2944015"/>
              <a:gd name="connsiteX4-119" fmla="*/ 2729155 w 2729155"/>
              <a:gd name="connsiteY4-120" fmla="*/ 2127183 h 2944015"/>
              <a:gd name="connsiteX0-121" fmla="*/ 392732 w 2779798"/>
              <a:gd name="connsiteY0-122" fmla="*/ 0 h 2849336"/>
              <a:gd name="connsiteX1-123" fmla="*/ 556362 w 2779798"/>
              <a:gd name="connsiteY1-124" fmla="*/ 1309036 h 2849336"/>
              <a:gd name="connsiteX2-125" fmla="*/ 123225 w 2779798"/>
              <a:gd name="connsiteY2-126" fmla="*/ 2637323 h 2849336"/>
              <a:gd name="connsiteX3-127" fmla="*/ 1384134 w 2779798"/>
              <a:gd name="connsiteY3-128" fmla="*/ 2714324 h 2849336"/>
              <a:gd name="connsiteX4-129" fmla="*/ 2779798 w 2779798"/>
              <a:gd name="connsiteY4-130" fmla="*/ 2127183 h 2849336"/>
              <a:gd name="connsiteX0-131" fmla="*/ 392732 w 2827925"/>
              <a:gd name="connsiteY0-132" fmla="*/ 0 h 3398941"/>
              <a:gd name="connsiteX1-133" fmla="*/ 556362 w 2827925"/>
              <a:gd name="connsiteY1-134" fmla="*/ 1309036 h 3398941"/>
              <a:gd name="connsiteX2-135" fmla="*/ 123225 w 2827925"/>
              <a:gd name="connsiteY2-136" fmla="*/ 2637323 h 3398941"/>
              <a:gd name="connsiteX3-137" fmla="*/ 1384134 w 2827925"/>
              <a:gd name="connsiteY3-138" fmla="*/ 2714324 h 3398941"/>
              <a:gd name="connsiteX4-139" fmla="*/ 2827925 w 2827925"/>
              <a:gd name="connsiteY4-140" fmla="*/ 2945330 h 33989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27925" h="3398941">
                <a:moveTo>
                  <a:pt x="392732" y="0"/>
                </a:moveTo>
                <a:cubicBezTo>
                  <a:pt x="187393" y="580724"/>
                  <a:pt x="601280" y="869482"/>
                  <a:pt x="556362" y="1309036"/>
                </a:cubicBezTo>
                <a:cubicBezTo>
                  <a:pt x="511444" y="1748590"/>
                  <a:pt x="-303495" y="2268354"/>
                  <a:pt x="123225" y="2637323"/>
                </a:cubicBezTo>
                <a:cubicBezTo>
                  <a:pt x="549945" y="3006292"/>
                  <a:pt x="933351" y="2662990"/>
                  <a:pt x="1384134" y="2714324"/>
                </a:cubicBezTo>
                <a:cubicBezTo>
                  <a:pt x="1834917" y="2765658"/>
                  <a:pt x="2689963" y="4065069"/>
                  <a:pt x="2827925" y="2945330"/>
                </a:cubicBezTo>
              </a:path>
            </a:pathLst>
          </a:custGeom>
          <a:noFill/>
          <a:ln w="190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-6416" y="2993457"/>
            <a:ext cx="3048764" cy="3869356"/>
            <a:chOff x="-6416" y="2517861"/>
            <a:chExt cx="3423498" cy="4344952"/>
          </a:xfrm>
        </p:grpSpPr>
        <p:sp>
          <p:nvSpPr>
            <p:cNvPr id="12" name="任意多边形 11"/>
            <p:cNvSpPr/>
            <p:nvPr/>
          </p:nvSpPr>
          <p:spPr>
            <a:xfrm>
              <a:off x="2" y="2517861"/>
              <a:ext cx="3320715" cy="4340139"/>
            </a:xfrm>
            <a:custGeom>
              <a:avLst/>
              <a:gdLst>
                <a:gd name="connsiteX0" fmla="*/ 1260309 w 3320715"/>
                <a:gd name="connsiteY0" fmla="*/ 439 h 4340139"/>
                <a:gd name="connsiteX1" fmla="*/ 1543565 w 3320715"/>
                <a:gd name="connsiteY1" fmla="*/ 37626 h 4340139"/>
                <a:gd name="connsiteX2" fmla="*/ 2214703 w 3320715"/>
                <a:gd name="connsiteY2" fmla="*/ 1550403 h 4340139"/>
                <a:gd name="connsiteX3" fmla="*/ 3311210 w 3320715"/>
                <a:gd name="connsiteY3" fmla="*/ 2437204 h 4340139"/>
                <a:gd name="connsiteX4" fmla="*/ 2233837 w 3320715"/>
                <a:gd name="connsiteY4" fmla="*/ 4290923 h 4340139"/>
                <a:gd name="connsiteX5" fmla="*/ 2253538 w 3320715"/>
                <a:gd name="connsiteY5" fmla="*/ 4340139 h 4340139"/>
                <a:gd name="connsiteX6" fmla="*/ 0 w 3320715"/>
                <a:gd name="connsiteY6" fmla="*/ 4340139 h 4340139"/>
                <a:gd name="connsiteX7" fmla="*/ 0 w 3320715"/>
                <a:gd name="connsiteY7" fmla="*/ 486304 h 4340139"/>
                <a:gd name="connsiteX8" fmla="*/ 118793 w 3320715"/>
                <a:gd name="connsiteY8" fmla="*/ 395071 h 4340139"/>
                <a:gd name="connsiteX9" fmla="*/ 1260309 w 3320715"/>
                <a:gd name="connsiteY9" fmla="*/ 439 h 43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0715" h="4340139">
                  <a:moveTo>
                    <a:pt x="1260309" y="439"/>
                  </a:moveTo>
                  <a:cubicBezTo>
                    <a:pt x="1356088" y="2827"/>
                    <a:pt x="1450811" y="14986"/>
                    <a:pt x="1543565" y="37626"/>
                  </a:cubicBezTo>
                  <a:cubicBezTo>
                    <a:pt x="2285598" y="218754"/>
                    <a:pt x="1920096" y="1150474"/>
                    <a:pt x="2214703" y="1550403"/>
                  </a:cubicBezTo>
                  <a:cubicBezTo>
                    <a:pt x="2509311" y="1950333"/>
                    <a:pt x="3163118" y="1634446"/>
                    <a:pt x="3311210" y="2437204"/>
                  </a:cubicBezTo>
                  <a:cubicBezTo>
                    <a:pt x="3450046" y="3189789"/>
                    <a:pt x="2018672" y="3621437"/>
                    <a:pt x="2233837" y="4290923"/>
                  </a:cubicBezTo>
                  <a:lnTo>
                    <a:pt x="2253538" y="4340139"/>
                  </a:lnTo>
                  <a:lnTo>
                    <a:pt x="0" y="4340139"/>
                  </a:lnTo>
                  <a:lnTo>
                    <a:pt x="0" y="486304"/>
                  </a:lnTo>
                  <a:lnTo>
                    <a:pt x="118793" y="395071"/>
                  </a:lnTo>
                  <a:cubicBezTo>
                    <a:pt x="477193" y="137643"/>
                    <a:pt x="877194" y="-9116"/>
                    <a:pt x="1260309" y="439"/>
                  </a:cubicBezTo>
                  <a:close/>
                </a:path>
              </a:pathLst>
            </a:custGeom>
            <a:solidFill>
              <a:srgbClr val="DDBFB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6416" y="2737278"/>
              <a:ext cx="3423498" cy="4125535"/>
            </a:xfrm>
            <a:custGeom>
              <a:avLst/>
              <a:gdLst>
                <a:gd name="connsiteX0" fmla="*/ 0 w 3513221"/>
                <a:gd name="connsiteY0" fmla="*/ 336884 h 3975234"/>
                <a:gd name="connsiteX1" fmla="*/ 2223436 w 3513221"/>
                <a:gd name="connsiteY1" fmla="*/ 0 h 3975234"/>
                <a:gd name="connsiteX2" fmla="*/ 2627697 w 3513221"/>
                <a:gd name="connsiteY2" fmla="*/ 1674796 h 3975234"/>
                <a:gd name="connsiteX3" fmla="*/ 3513221 w 3513221"/>
                <a:gd name="connsiteY3" fmla="*/ 2858703 h 3975234"/>
                <a:gd name="connsiteX4" fmla="*/ 2781701 w 3513221"/>
                <a:gd name="connsiteY4" fmla="*/ 3975234 h 3975234"/>
                <a:gd name="connsiteX5" fmla="*/ 2781701 w 3513221"/>
                <a:gd name="connsiteY5" fmla="*/ 3975234 h 3975234"/>
                <a:gd name="connsiteX0-1" fmla="*/ 0 w 3513221"/>
                <a:gd name="connsiteY0-2" fmla="*/ 398294 h 4036644"/>
                <a:gd name="connsiteX1-3" fmla="*/ 2223436 w 3513221"/>
                <a:gd name="connsiteY1-4" fmla="*/ 61410 h 4036644"/>
                <a:gd name="connsiteX2-5" fmla="*/ 2627697 w 3513221"/>
                <a:gd name="connsiteY2-6" fmla="*/ 1736206 h 4036644"/>
                <a:gd name="connsiteX3-7" fmla="*/ 3513221 w 3513221"/>
                <a:gd name="connsiteY3-8" fmla="*/ 2920113 h 4036644"/>
                <a:gd name="connsiteX4-9" fmla="*/ 2781701 w 3513221"/>
                <a:gd name="connsiteY4-10" fmla="*/ 4036644 h 4036644"/>
                <a:gd name="connsiteX5-11" fmla="*/ 2781701 w 3513221"/>
                <a:gd name="connsiteY5-12" fmla="*/ 4036644 h 4036644"/>
                <a:gd name="connsiteX0-13" fmla="*/ 0 w 3513221"/>
                <a:gd name="connsiteY0-14" fmla="*/ 499692 h 4138042"/>
                <a:gd name="connsiteX1-15" fmla="*/ 2223436 w 3513221"/>
                <a:gd name="connsiteY1-16" fmla="*/ 162808 h 4138042"/>
                <a:gd name="connsiteX2-17" fmla="*/ 2627697 w 3513221"/>
                <a:gd name="connsiteY2-18" fmla="*/ 1837604 h 4138042"/>
                <a:gd name="connsiteX3-19" fmla="*/ 3513221 w 3513221"/>
                <a:gd name="connsiteY3-20" fmla="*/ 3021511 h 4138042"/>
                <a:gd name="connsiteX4-21" fmla="*/ 2781701 w 3513221"/>
                <a:gd name="connsiteY4-22" fmla="*/ 4138042 h 4138042"/>
                <a:gd name="connsiteX5-23" fmla="*/ 2781701 w 3513221"/>
                <a:gd name="connsiteY5-24" fmla="*/ 4138042 h 4138042"/>
                <a:gd name="connsiteX0-25" fmla="*/ 0 w 3513221"/>
                <a:gd name="connsiteY0-26" fmla="*/ 487185 h 4125535"/>
                <a:gd name="connsiteX1-27" fmla="*/ 2223436 w 3513221"/>
                <a:gd name="connsiteY1-28" fmla="*/ 150301 h 4125535"/>
                <a:gd name="connsiteX2-29" fmla="*/ 2627697 w 3513221"/>
                <a:gd name="connsiteY2-30" fmla="*/ 1825097 h 4125535"/>
                <a:gd name="connsiteX3-31" fmla="*/ 3513221 w 3513221"/>
                <a:gd name="connsiteY3-32" fmla="*/ 3009004 h 4125535"/>
                <a:gd name="connsiteX4-33" fmla="*/ 2781701 w 3513221"/>
                <a:gd name="connsiteY4-34" fmla="*/ 4125535 h 4125535"/>
                <a:gd name="connsiteX5-35" fmla="*/ 2781701 w 3513221"/>
                <a:gd name="connsiteY5-36" fmla="*/ 4125535 h 4125535"/>
                <a:gd name="connsiteX0-37" fmla="*/ 0 w 3513221"/>
                <a:gd name="connsiteY0-38" fmla="*/ 487185 h 4125535"/>
                <a:gd name="connsiteX1-39" fmla="*/ 2223436 w 3513221"/>
                <a:gd name="connsiteY1-40" fmla="*/ 150301 h 4125535"/>
                <a:gd name="connsiteX2-41" fmla="*/ 2627697 w 3513221"/>
                <a:gd name="connsiteY2-42" fmla="*/ 1825097 h 4125535"/>
                <a:gd name="connsiteX3-43" fmla="*/ 3513221 w 3513221"/>
                <a:gd name="connsiteY3-44" fmla="*/ 3009004 h 4125535"/>
                <a:gd name="connsiteX4-45" fmla="*/ 2781701 w 3513221"/>
                <a:gd name="connsiteY4-46" fmla="*/ 4125535 h 4125535"/>
                <a:gd name="connsiteX5-47" fmla="*/ 2781701 w 3513221"/>
                <a:gd name="connsiteY5-48" fmla="*/ 4125535 h 4125535"/>
                <a:gd name="connsiteX0-49" fmla="*/ 0 w 3513221"/>
                <a:gd name="connsiteY0-50" fmla="*/ 487185 h 4125535"/>
                <a:gd name="connsiteX1-51" fmla="*/ 2223436 w 3513221"/>
                <a:gd name="connsiteY1-52" fmla="*/ 150301 h 4125535"/>
                <a:gd name="connsiteX2-53" fmla="*/ 2627697 w 3513221"/>
                <a:gd name="connsiteY2-54" fmla="*/ 1825097 h 4125535"/>
                <a:gd name="connsiteX3-55" fmla="*/ 3513221 w 3513221"/>
                <a:gd name="connsiteY3-56" fmla="*/ 3009004 h 4125535"/>
                <a:gd name="connsiteX4-57" fmla="*/ 2781701 w 3513221"/>
                <a:gd name="connsiteY4-58" fmla="*/ 4125535 h 4125535"/>
                <a:gd name="connsiteX5-59" fmla="*/ 2781701 w 3513221"/>
                <a:gd name="connsiteY5-60" fmla="*/ 4125535 h 4125535"/>
                <a:gd name="connsiteX0-61" fmla="*/ 0 w 3560710"/>
                <a:gd name="connsiteY0-62" fmla="*/ 487185 h 4125535"/>
                <a:gd name="connsiteX1-63" fmla="*/ 2223436 w 3560710"/>
                <a:gd name="connsiteY1-64" fmla="*/ 150301 h 4125535"/>
                <a:gd name="connsiteX2-65" fmla="*/ 2627697 w 3560710"/>
                <a:gd name="connsiteY2-66" fmla="*/ 1825097 h 4125535"/>
                <a:gd name="connsiteX3-67" fmla="*/ 3513221 w 3560710"/>
                <a:gd name="connsiteY3-68" fmla="*/ 3009004 h 4125535"/>
                <a:gd name="connsiteX4-69" fmla="*/ 2781701 w 3560710"/>
                <a:gd name="connsiteY4-70" fmla="*/ 4125535 h 4125535"/>
                <a:gd name="connsiteX5-71" fmla="*/ 2781701 w 3560710"/>
                <a:gd name="connsiteY5-72" fmla="*/ 4125535 h 4125535"/>
                <a:gd name="connsiteX0-73" fmla="*/ 0 w 3513789"/>
                <a:gd name="connsiteY0-74" fmla="*/ 487185 h 4125535"/>
                <a:gd name="connsiteX1-75" fmla="*/ 2223436 w 3513789"/>
                <a:gd name="connsiteY1-76" fmla="*/ 150301 h 4125535"/>
                <a:gd name="connsiteX2-77" fmla="*/ 2627697 w 3513789"/>
                <a:gd name="connsiteY2-78" fmla="*/ 1825097 h 4125535"/>
                <a:gd name="connsiteX3-79" fmla="*/ 3513221 w 3513789"/>
                <a:gd name="connsiteY3-80" fmla="*/ 3009004 h 4125535"/>
                <a:gd name="connsiteX4-81" fmla="*/ 2781701 w 3513789"/>
                <a:gd name="connsiteY4-82" fmla="*/ 4125535 h 4125535"/>
                <a:gd name="connsiteX5-83" fmla="*/ 2781701 w 3513789"/>
                <a:gd name="connsiteY5-84" fmla="*/ 4125535 h 4125535"/>
                <a:gd name="connsiteX0-85" fmla="*/ 0 w 3514335"/>
                <a:gd name="connsiteY0-86" fmla="*/ 487185 h 4125535"/>
                <a:gd name="connsiteX1-87" fmla="*/ 2223436 w 3514335"/>
                <a:gd name="connsiteY1-88" fmla="*/ 150301 h 4125535"/>
                <a:gd name="connsiteX2-89" fmla="*/ 2627697 w 3514335"/>
                <a:gd name="connsiteY2-90" fmla="*/ 1825097 h 4125535"/>
                <a:gd name="connsiteX3-91" fmla="*/ 3513221 w 3514335"/>
                <a:gd name="connsiteY3-92" fmla="*/ 3009004 h 4125535"/>
                <a:gd name="connsiteX4-93" fmla="*/ 2781701 w 3514335"/>
                <a:gd name="connsiteY4-94" fmla="*/ 4125535 h 4125535"/>
                <a:gd name="connsiteX5-95" fmla="*/ 2781701 w 3514335"/>
                <a:gd name="connsiteY5-96" fmla="*/ 4125535 h 4125535"/>
                <a:gd name="connsiteX0-97" fmla="*/ 0 w 3514335"/>
                <a:gd name="connsiteY0-98" fmla="*/ 487185 h 4186846"/>
                <a:gd name="connsiteX1-99" fmla="*/ 2223436 w 3514335"/>
                <a:gd name="connsiteY1-100" fmla="*/ 150301 h 4186846"/>
                <a:gd name="connsiteX2-101" fmla="*/ 2627697 w 3514335"/>
                <a:gd name="connsiteY2-102" fmla="*/ 1825097 h 4186846"/>
                <a:gd name="connsiteX3-103" fmla="*/ 3513221 w 3514335"/>
                <a:gd name="connsiteY3-104" fmla="*/ 3009004 h 4186846"/>
                <a:gd name="connsiteX4-105" fmla="*/ 2781701 w 3514335"/>
                <a:gd name="connsiteY4-106" fmla="*/ 4125535 h 4186846"/>
                <a:gd name="connsiteX5-107" fmla="*/ 2527733 w 3514335"/>
                <a:gd name="connsiteY5-108" fmla="*/ 4029283 h 4186846"/>
                <a:gd name="connsiteX0-109" fmla="*/ 0 w 3514335"/>
                <a:gd name="connsiteY0-110" fmla="*/ 487185 h 4125535"/>
                <a:gd name="connsiteX1-111" fmla="*/ 2223436 w 3514335"/>
                <a:gd name="connsiteY1-112" fmla="*/ 150301 h 4125535"/>
                <a:gd name="connsiteX2-113" fmla="*/ 2627697 w 3514335"/>
                <a:gd name="connsiteY2-114" fmla="*/ 1825097 h 4125535"/>
                <a:gd name="connsiteX3-115" fmla="*/ 3513221 w 3514335"/>
                <a:gd name="connsiteY3-116" fmla="*/ 3009004 h 4125535"/>
                <a:gd name="connsiteX4-117" fmla="*/ 2781701 w 3514335"/>
                <a:gd name="connsiteY4-118" fmla="*/ 4125535 h 4125535"/>
                <a:gd name="connsiteX0-119" fmla="*/ 0 w 3513366"/>
                <a:gd name="connsiteY0-120" fmla="*/ 487185 h 4125535"/>
                <a:gd name="connsiteX1-121" fmla="*/ 2223436 w 3513366"/>
                <a:gd name="connsiteY1-122" fmla="*/ 150301 h 4125535"/>
                <a:gd name="connsiteX2-123" fmla="*/ 2627697 w 3513366"/>
                <a:gd name="connsiteY2-124" fmla="*/ 1825097 h 4125535"/>
                <a:gd name="connsiteX3-125" fmla="*/ 3513221 w 3513366"/>
                <a:gd name="connsiteY3-126" fmla="*/ 3009004 h 4125535"/>
                <a:gd name="connsiteX4-127" fmla="*/ 2566806 w 3513366"/>
                <a:gd name="connsiteY4-128" fmla="*/ 4125535 h 4125535"/>
                <a:gd name="connsiteX0-129" fmla="*/ 0 w 3513366"/>
                <a:gd name="connsiteY0-130" fmla="*/ 487185 h 4125535"/>
                <a:gd name="connsiteX1-131" fmla="*/ 2223436 w 3513366"/>
                <a:gd name="connsiteY1-132" fmla="*/ 150301 h 4125535"/>
                <a:gd name="connsiteX2-133" fmla="*/ 2627697 w 3513366"/>
                <a:gd name="connsiteY2-134" fmla="*/ 1825097 h 4125535"/>
                <a:gd name="connsiteX3-135" fmla="*/ 3513221 w 3513366"/>
                <a:gd name="connsiteY3-136" fmla="*/ 3009004 h 4125535"/>
                <a:gd name="connsiteX4-137" fmla="*/ 2566806 w 3513366"/>
                <a:gd name="connsiteY4-138" fmla="*/ 4125535 h 4125535"/>
                <a:gd name="connsiteX0-139" fmla="*/ 0 w 3474266"/>
                <a:gd name="connsiteY0-140" fmla="*/ 487185 h 4125535"/>
                <a:gd name="connsiteX1-141" fmla="*/ 2223436 w 3474266"/>
                <a:gd name="connsiteY1-142" fmla="*/ 150301 h 4125535"/>
                <a:gd name="connsiteX2-143" fmla="*/ 2627697 w 3474266"/>
                <a:gd name="connsiteY2-144" fmla="*/ 1825097 h 4125535"/>
                <a:gd name="connsiteX3-145" fmla="*/ 3474149 w 3474266"/>
                <a:gd name="connsiteY3-146" fmla="*/ 2883876 h 4125535"/>
                <a:gd name="connsiteX4-147" fmla="*/ 2566806 w 3474266"/>
                <a:gd name="connsiteY4-148" fmla="*/ 4125535 h 41255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474266" h="4125535">
                  <a:moveTo>
                    <a:pt x="0" y="487185"/>
                  </a:moveTo>
                  <a:cubicBezTo>
                    <a:pt x="848593" y="471142"/>
                    <a:pt x="1844093" y="-322940"/>
                    <a:pt x="2223436" y="150301"/>
                  </a:cubicBezTo>
                  <a:cubicBezTo>
                    <a:pt x="2602779" y="623542"/>
                    <a:pt x="2419245" y="1369501"/>
                    <a:pt x="2627697" y="1825097"/>
                  </a:cubicBezTo>
                  <a:cubicBezTo>
                    <a:pt x="2836149" y="2280693"/>
                    <a:pt x="3484297" y="2500470"/>
                    <a:pt x="3474149" y="2883876"/>
                  </a:cubicBezTo>
                  <a:cubicBezTo>
                    <a:pt x="3464001" y="3267282"/>
                    <a:pt x="2604071" y="3252845"/>
                    <a:pt x="2566806" y="4125535"/>
                  </a:cubicBezTo>
                </a:path>
              </a:pathLst>
            </a:custGeom>
            <a:noFill/>
            <a:ln w="190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963114" y="3143615"/>
            <a:ext cx="42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atmosphere arrangement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80645" y="3643220"/>
            <a:ext cx="738899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PA_文本框 2"/>
          <p:cNvSpPr txBox="1"/>
          <p:nvPr>
            <p:custDataLst>
              <p:tags r:id="rId1"/>
            </p:custDataLst>
          </p:nvPr>
        </p:nvSpPr>
        <p:spPr>
          <a:xfrm>
            <a:off x="2359079" y="2118055"/>
            <a:ext cx="7501083" cy="10043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b="0" dirty="0" smtClean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活动氛围布置</a:t>
            </a:r>
            <a:endParaRPr lang="zh-CN" altLang="en-US" b="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133568" y="4531394"/>
            <a:ext cx="1978281" cy="3978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29474" y="4566389"/>
            <a:ext cx="1327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b="1" dirty="0" smtClean="0">
                <a:solidFill>
                  <a:srgbClr val="CA91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PART.03</a:t>
            </a:r>
            <a:endParaRPr lang="zh-CN" altLang="en-US" sz="1600" dirty="0">
              <a:solidFill>
                <a:srgbClr val="CA91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22333" y="0"/>
            <a:ext cx="7069667" cy="6858000"/>
          </a:xfrm>
          <a:prstGeom prst="rect">
            <a:avLst/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17533" y="4605867"/>
            <a:ext cx="626533" cy="2252133"/>
          </a:xfrm>
          <a:prstGeom prst="rect">
            <a:avLst/>
          </a:prstGeom>
          <a:solidFill>
            <a:srgbClr val="DD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14533" y="1200168"/>
            <a:ext cx="4783667" cy="4656667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>
            <a:off x="670110" y="3785901"/>
            <a:ext cx="393607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>
            <a:off x="670110" y="3151430"/>
            <a:ext cx="3936077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7405" y="2711069"/>
            <a:ext cx="3156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Activity process arrangement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PA_文本框 2"/>
          <p:cNvSpPr txBox="1"/>
          <p:nvPr>
            <p:custDataLst>
              <p:tags r:id="rId2"/>
            </p:custDataLst>
          </p:nvPr>
        </p:nvSpPr>
        <p:spPr>
          <a:xfrm>
            <a:off x="564153" y="2173060"/>
            <a:ext cx="2902367" cy="6335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活动流程安排</a:t>
            </a:r>
            <a:endParaRPr lang="zh-CN" altLang="en-US" sz="3200" b="0" dirty="0">
              <a:solidFill>
                <a:schemeClr val="tx1">
                  <a:lumMod val="50000"/>
                  <a:lumOff val="50000"/>
                </a:schemeClr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0032" y="1799203"/>
            <a:ext cx="10811934" cy="211667"/>
          </a:xfrm>
          <a:prstGeom prst="rect">
            <a:avLst/>
          </a:prstGeom>
          <a:solidFill>
            <a:srgbClr val="DD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0033" y="2001084"/>
            <a:ext cx="10811934" cy="4196149"/>
          </a:xfrm>
          <a:prstGeom prst="rect">
            <a:avLst/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1914608" y="2460703"/>
            <a:ext cx="1566333" cy="1566333"/>
          </a:xfrm>
          <a:prstGeom prst="ellipse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38100">
            <a:solidFill>
              <a:srgbClr val="DDBF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1"/>
          <p:cNvSpPr txBox="1">
            <a:spLocks noChangeArrowheads="1"/>
          </p:cNvSpPr>
          <p:nvPr/>
        </p:nvSpPr>
        <p:spPr bwMode="auto">
          <a:xfrm flipH="1">
            <a:off x="2111944" y="4411759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1"/>
          <p:cNvSpPr txBox="1">
            <a:spLocks noChangeArrowheads="1"/>
          </p:cNvSpPr>
          <p:nvPr/>
        </p:nvSpPr>
        <p:spPr bwMode="auto">
          <a:xfrm flipH="1">
            <a:off x="1604201" y="4727039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326331" y="2460703"/>
            <a:ext cx="1566333" cy="1566333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rgbClr val="DDBF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 flipH="1">
            <a:off x="5523667" y="4411759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 flipH="1">
            <a:off x="5015924" y="4727039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738054" y="2460703"/>
            <a:ext cx="1566333" cy="1566333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DDBF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 flipH="1">
            <a:off x="8935390" y="4411759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 bwMode="auto">
          <a:xfrm flipH="1">
            <a:off x="8427647" y="4727039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16240" y="1212537"/>
            <a:ext cx="2970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Activity process arrangement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PA_文本框 2"/>
          <p:cNvSpPr txBox="1"/>
          <p:nvPr>
            <p:custDataLst>
              <p:tags r:id="rId4"/>
            </p:custDataLst>
          </p:nvPr>
        </p:nvSpPr>
        <p:spPr>
          <a:xfrm>
            <a:off x="4644816" y="644662"/>
            <a:ext cx="2902367" cy="6335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活动流程安排</a:t>
            </a:r>
            <a:endParaRPr lang="zh-CN" altLang="en-US" sz="3200" b="0" dirty="0">
              <a:solidFill>
                <a:schemeClr val="tx1">
                  <a:lumMod val="50000"/>
                  <a:lumOff val="50000"/>
                </a:schemeClr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43538"/>
            <a:ext cx="4064000" cy="3115733"/>
          </a:xfrm>
          <a:prstGeom prst="rect">
            <a:avLst/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064000" y="2143538"/>
            <a:ext cx="4064000" cy="311573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128000" y="2143538"/>
            <a:ext cx="4064000" cy="3115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1"/>
          <p:cNvSpPr txBox="1">
            <a:spLocks noChangeArrowheads="1"/>
          </p:cNvSpPr>
          <p:nvPr/>
        </p:nvSpPr>
        <p:spPr bwMode="auto">
          <a:xfrm flipH="1">
            <a:off x="454078" y="3335136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 flipH="1">
            <a:off x="445611" y="3677933"/>
            <a:ext cx="327972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" name="Group 44"/>
          <p:cNvGrpSpPr/>
          <p:nvPr/>
        </p:nvGrpSpPr>
        <p:grpSpPr>
          <a:xfrm>
            <a:off x="471012" y="2592266"/>
            <a:ext cx="499377" cy="499377"/>
            <a:chOff x="328613" y="4186238"/>
            <a:chExt cx="292100" cy="292100"/>
          </a:xfrm>
          <a:solidFill>
            <a:schemeClr val="bg1"/>
          </a:solidFill>
        </p:grpSpPr>
        <p:sp>
          <p:nvSpPr>
            <p:cNvPr id="9" name="Freeform 71"/>
            <p:cNvSpPr>
              <a:spLocks noEditPoints="1"/>
            </p:cNvSpPr>
            <p:nvPr/>
          </p:nvSpPr>
          <p:spPr bwMode="auto">
            <a:xfrm>
              <a:off x="414338" y="4186238"/>
              <a:ext cx="206375" cy="206375"/>
            </a:xfrm>
            <a:custGeom>
              <a:avLst/>
              <a:gdLst/>
              <a:ahLst/>
              <a:cxnLst>
                <a:cxn ang="0">
                  <a:pos x="57" y="8"/>
                </a:cxn>
                <a:cxn ang="0">
                  <a:pos x="33" y="23"/>
                </a:cxn>
                <a:cxn ang="0">
                  <a:pos x="2" y="54"/>
                </a:cxn>
                <a:cxn ang="0">
                  <a:pos x="2" y="64"/>
                </a:cxn>
                <a:cxn ang="0">
                  <a:pos x="18" y="79"/>
                </a:cxn>
                <a:cxn ang="0">
                  <a:pos x="28" y="79"/>
                </a:cxn>
                <a:cxn ang="0">
                  <a:pos x="59" y="49"/>
                </a:cxn>
                <a:cxn ang="0">
                  <a:pos x="74" y="25"/>
                </a:cxn>
                <a:cxn ang="0">
                  <a:pos x="82" y="0"/>
                </a:cxn>
                <a:cxn ang="0">
                  <a:pos x="57" y="8"/>
                </a:cxn>
                <a:cxn ang="0">
                  <a:pos x="36" y="61"/>
                </a:cxn>
                <a:cxn ang="0">
                  <a:pos x="20" y="61"/>
                </a:cxn>
                <a:cxn ang="0">
                  <a:pos x="20" y="46"/>
                </a:cxn>
                <a:cxn ang="0">
                  <a:pos x="36" y="46"/>
                </a:cxn>
                <a:cxn ang="0">
                  <a:pos x="36" y="61"/>
                </a:cxn>
                <a:cxn ang="0">
                  <a:pos x="56" y="41"/>
                </a:cxn>
                <a:cxn ang="0">
                  <a:pos x="41" y="41"/>
                </a:cxn>
                <a:cxn ang="0">
                  <a:pos x="41" y="26"/>
                </a:cxn>
                <a:cxn ang="0">
                  <a:pos x="56" y="26"/>
                </a:cxn>
                <a:cxn ang="0">
                  <a:pos x="56" y="41"/>
                </a:cxn>
              </a:cxnLst>
              <a:rect l="0" t="0" r="r" b="b"/>
              <a:pathLst>
                <a:path w="82" h="82">
                  <a:moveTo>
                    <a:pt x="57" y="8"/>
                  </a:moveTo>
                  <a:cubicBezTo>
                    <a:pt x="50" y="11"/>
                    <a:pt x="39" y="17"/>
                    <a:pt x="33" y="2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7"/>
                    <a:pt x="0" y="61"/>
                    <a:pt x="2" y="64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21" y="82"/>
                    <a:pt x="25" y="82"/>
                    <a:pt x="28" y="7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65" y="43"/>
                    <a:pt x="71" y="32"/>
                    <a:pt x="74" y="2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57" y="8"/>
                  </a:lnTo>
                  <a:close/>
                  <a:moveTo>
                    <a:pt x="36" y="61"/>
                  </a:moveTo>
                  <a:cubicBezTo>
                    <a:pt x="32" y="66"/>
                    <a:pt x="25" y="66"/>
                    <a:pt x="20" y="61"/>
                  </a:cubicBezTo>
                  <a:cubicBezTo>
                    <a:pt x="16" y="57"/>
                    <a:pt x="16" y="50"/>
                    <a:pt x="20" y="46"/>
                  </a:cubicBezTo>
                  <a:cubicBezTo>
                    <a:pt x="25" y="42"/>
                    <a:pt x="32" y="42"/>
                    <a:pt x="36" y="46"/>
                  </a:cubicBezTo>
                  <a:cubicBezTo>
                    <a:pt x="40" y="50"/>
                    <a:pt x="40" y="57"/>
                    <a:pt x="36" y="61"/>
                  </a:cubicBezTo>
                  <a:close/>
                  <a:moveTo>
                    <a:pt x="56" y="41"/>
                  </a:moveTo>
                  <a:cubicBezTo>
                    <a:pt x="52" y="45"/>
                    <a:pt x="45" y="45"/>
                    <a:pt x="41" y="41"/>
                  </a:cubicBezTo>
                  <a:cubicBezTo>
                    <a:pt x="37" y="37"/>
                    <a:pt x="37" y="30"/>
                    <a:pt x="41" y="26"/>
                  </a:cubicBezTo>
                  <a:cubicBezTo>
                    <a:pt x="45" y="21"/>
                    <a:pt x="52" y="21"/>
                    <a:pt x="56" y="26"/>
                  </a:cubicBezTo>
                  <a:cubicBezTo>
                    <a:pt x="61" y="30"/>
                    <a:pt x="61" y="37"/>
                    <a:pt x="56" y="4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72"/>
            <p:cNvSpPr/>
            <p:nvPr/>
          </p:nvSpPr>
          <p:spPr bwMode="auto">
            <a:xfrm>
              <a:off x="334963" y="4270375"/>
              <a:ext cx="98425" cy="85725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9" y="5"/>
                </a:cxn>
                <a:cxn ang="0">
                  <a:pos x="18" y="5"/>
                </a:cxn>
                <a:cxn ang="0">
                  <a:pos x="3" y="21"/>
                </a:cxn>
                <a:cxn ang="0">
                  <a:pos x="3" y="31"/>
                </a:cxn>
                <a:cxn ang="0">
                  <a:pos x="13" y="31"/>
                </a:cxn>
              </a:cxnLst>
              <a:rect l="0" t="0" r="r" b="b"/>
              <a:pathLst>
                <a:path w="39" h="34">
                  <a:moveTo>
                    <a:pt x="13" y="3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3" y="0"/>
                    <a:pt x="24" y="0"/>
                    <a:pt x="18" y="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24"/>
                    <a:pt x="0" y="28"/>
                    <a:pt x="3" y="31"/>
                  </a:cubicBezTo>
                  <a:cubicBezTo>
                    <a:pt x="5" y="34"/>
                    <a:pt x="10" y="34"/>
                    <a:pt x="13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73"/>
            <p:cNvSpPr/>
            <p:nvPr/>
          </p:nvSpPr>
          <p:spPr bwMode="auto">
            <a:xfrm>
              <a:off x="450851" y="4373563"/>
              <a:ext cx="85725" cy="98425"/>
            </a:xfrm>
            <a:custGeom>
              <a:avLst/>
              <a:gdLst/>
              <a:ahLst/>
              <a:cxnLst>
                <a:cxn ang="0">
                  <a:pos x="3" y="26"/>
                </a:cxn>
                <a:cxn ang="0">
                  <a:pos x="3" y="36"/>
                </a:cxn>
                <a:cxn ang="0">
                  <a:pos x="13" y="36"/>
                </a:cxn>
                <a:cxn ang="0">
                  <a:pos x="29" y="21"/>
                </a:cxn>
                <a:cxn ang="0">
                  <a:pos x="29" y="0"/>
                </a:cxn>
                <a:cxn ang="0">
                  <a:pos x="3" y="26"/>
                </a:cxn>
              </a:cxnLst>
              <a:rect l="0" t="0" r="r" b="b"/>
              <a:pathLst>
                <a:path w="34" h="39">
                  <a:moveTo>
                    <a:pt x="3" y="26"/>
                  </a:moveTo>
                  <a:cubicBezTo>
                    <a:pt x="0" y="29"/>
                    <a:pt x="0" y="33"/>
                    <a:pt x="3" y="36"/>
                  </a:cubicBezTo>
                  <a:cubicBezTo>
                    <a:pt x="6" y="39"/>
                    <a:pt x="10" y="39"/>
                    <a:pt x="13" y="3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4" y="15"/>
                    <a:pt x="34" y="6"/>
                    <a:pt x="29" y="0"/>
                  </a:cubicBezTo>
                  <a:lnTo>
                    <a:pt x="3" y="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74"/>
            <p:cNvSpPr/>
            <p:nvPr/>
          </p:nvSpPr>
          <p:spPr bwMode="auto">
            <a:xfrm>
              <a:off x="396876" y="4360863"/>
              <a:ext cx="49213" cy="5080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8"/>
                </a:cxn>
                <a:cxn ang="0">
                  <a:pos x="12" y="18"/>
                </a:cxn>
                <a:cxn ang="0">
                  <a:pos x="17" y="18"/>
                </a:cxn>
                <a:cxn ang="0">
                  <a:pos x="20" y="16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20" h="20">
                  <a:moveTo>
                    <a:pt x="2" y="3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20"/>
                    <a:pt x="16" y="20"/>
                    <a:pt x="17" y="18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75"/>
            <p:cNvSpPr/>
            <p:nvPr/>
          </p:nvSpPr>
          <p:spPr bwMode="auto">
            <a:xfrm>
              <a:off x="328613" y="4387850"/>
              <a:ext cx="90488" cy="9048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9" y="7"/>
                </a:cxn>
                <a:cxn ang="0">
                  <a:pos x="0" y="36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cubicBezTo>
                    <a:pt x="14" y="29"/>
                    <a:pt x="36" y="14"/>
                    <a:pt x="29" y="7"/>
                  </a:cubicBezTo>
                  <a:cubicBezTo>
                    <a:pt x="22" y="0"/>
                    <a:pt x="7" y="21"/>
                    <a:pt x="0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616240" y="1212537"/>
            <a:ext cx="2970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Activity process arrangement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PA_文本框 2"/>
          <p:cNvSpPr txBox="1"/>
          <p:nvPr>
            <p:custDataLst>
              <p:tags r:id="rId3"/>
            </p:custDataLst>
          </p:nvPr>
        </p:nvSpPr>
        <p:spPr>
          <a:xfrm>
            <a:off x="4644816" y="644662"/>
            <a:ext cx="2902367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活动流程安排</a:t>
            </a:r>
            <a:endParaRPr lang="zh-CN" altLang="en-US" sz="3200" b="0" dirty="0">
              <a:solidFill>
                <a:schemeClr val="tx1">
                  <a:lumMod val="50000"/>
                  <a:lumOff val="50000"/>
                </a:schemeClr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9465311" y="0"/>
            <a:ext cx="2726691" cy="3192518"/>
          </a:xfrm>
          <a:custGeom>
            <a:avLst/>
            <a:gdLst>
              <a:gd name="connsiteX0" fmla="*/ 633491 w 2726691"/>
              <a:gd name="connsiteY0" fmla="*/ 0 h 3192518"/>
              <a:gd name="connsiteX1" fmla="*/ 2483390 w 2726691"/>
              <a:gd name="connsiteY1" fmla="*/ 0 h 3192518"/>
              <a:gd name="connsiteX2" fmla="*/ 2474214 w 2726691"/>
              <a:gd name="connsiteY2" fmla="*/ 44582 h 3192518"/>
              <a:gd name="connsiteX3" fmla="*/ 2533470 w 2726691"/>
              <a:gd name="connsiteY3" fmla="*/ 723737 h 3192518"/>
              <a:gd name="connsiteX4" fmla="*/ 2663557 w 2726691"/>
              <a:gd name="connsiteY4" fmla="*/ 872945 h 3192518"/>
              <a:gd name="connsiteX5" fmla="*/ 2726691 w 2726691"/>
              <a:gd name="connsiteY5" fmla="*/ 929650 h 3192518"/>
              <a:gd name="connsiteX6" fmla="*/ 2726691 w 2726691"/>
              <a:gd name="connsiteY6" fmla="*/ 2644528 h 3192518"/>
              <a:gd name="connsiteX7" fmla="*/ 2621635 w 2726691"/>
              <a:gd name="connsiteY7" fmla="*/ 2721993 h 3192518"/>
              <a:gd name="connsiteX8" fmla="*/ 294884 w 2726691"/>
              <a:gd name="connsiteY8" fmla="*/ 3031050 h 3192518"/>
              <a:gd name="connsiteX9" fmla="*/ 294884 w 2726691"/>
              <a:gd name="connsiteY9" fmla="*/ 1766768 h 3192518"/>
              <a:gd name="connsiteX10" fmla="*/ 584583 w 2726691"/>
              <a:gd name="connsiteY10" fmla="*/ 59990 h 319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6691" h="3192518">
                <a:moveTo>
                  <a:pt x="633491" y="0"/>
                </a:moveTo>
                <a:lnTo>
                  <a:pt x="2483390" y="0"/>
                </a:lnTo>
                <a:lnTo>
                  <a:pt x="2474214" y="44582"/>
                </a:lnTo>
                <a:cubicBezTo>
                  <a:pt x="2428125" y="256744"/>
                  <a:pt x="2379842" y="508810"/>
                  <a:pt x="2533470" y="723737"/>
                </a:cubicBezTo>
                <a:cubicBezTo>
                  <a:pt x="2571877" y="777469"/>
                  <a:pt x="2616182" y="826526"/>
                  <a:pt x="2663557" y="872945"/>
                </a:cubicBezTo>
                <a:lnTo>
                  <a:pt x="2726691" y="929650"/>
                </a:lnTo>
                <a:lnTo>
                  <a:pt x="2726691" y="2644528"/>
                </a:lnTo>
                <a:lnTo>
                  <a:pt x="2621635" y="2721993"/>
                </a:lnTo>
                <a:cubicBezTo>
                  <a:pt x="1917036" y="3187109"/>
                  <a:pt x="773875" y="3340798"/>
                  <a:pt x="294884" y="3031050"/>
                </a:cubicBezTo>
                <a:cubicBezTo>
                  <a:pt x="-343771" y="2618053"/>
                  <a:pt x="246601" y="2261945"/>
                  <a:pt x="294884" y="1766768"/>
                </a:cubicBezTo>
                <a:cubicBezTo>
                  <a:pt x="343168" y="1271592"/>
                  <a:pt x="207096" y="609952"/>
                  <a:pt x="584583" y="59990"/>
                </a:cubicBezTo>
                <a:close/>
              </a:path>
            </a:pathLst>
          </a:custGeom>
          <a:solidFill>
            <a:srgbClr val="DDBFB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任意多边形 22"/>
          <p:cNvSpPr/>
          <p:nvPr/>
        </p:nvSpPr>
        <p:spPr>
          <a:xfrm>
            <a:off x="9419088" y="5361706"/>
            <a:ext cx="2318538" cy="1496294"/>
          </a:xfrm>
          <a:custGeom>
            <a:avLst/>
            <a:gdLst>
              <a:gd name="connsiteX0" fmla="*/ 719563 w 2318538"/>
              <a:gd name="connsiteY0" fmla="*/ 62 h 1496294"/>
              <a:gd name="connsiteX1" fmla="*/ 1909785 w 2318538"/>
              <a:gd name="connsiteY1" fmla="*/ 654449 h 1496294"/>
              <a:gd name="connsiteX2" fmla="*/ 2303002 w 2318538"/>
              <a:gd name="connsiteY2" fmla="*/ 1439683 h 1496294"/>
              <a:gd name="connsiteX3" fmla="*/ 2318538 w 2318538"/>
              <a:gd name="connsiteY3" fmla="*/ 1496294 h 1496294"/>
              <a:gd name="connsiteX4" fmla="*/ 331380 w 2318538"/>
              <a:gd name="connsiteY4" fmla="*/ 1496294 h 1496294"/>
              <a:gd name="connsiteX5" fmla="*/ 298062 w 2318538"/>
              <a:gd name="connsiteY5" fmla="*/ 1448061 h 1496294"/>
              <a:gd name="connsiteX6" fmla="*/ 267956 w 2318538"/>
              <a:gd name="connsiteY6" fmla="*/ 132481 h 1496294"/>
              <a:gd name="connsiteX7" fmla="*/ 719563 w 2318538"/>
              <a:gd name="connsiteY7" fmla="*/ 62 h 149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8538" h="1496294">
                <a:moveTo>
                  <a:pt x="719563" y="62"/>
                </a:moveTo>
                <a:cubicBezTo>
                  <a:pt x="1186147" y="5548"/>
                  <a:pt x="1668967" y="374485"/>
                  <a:pt x="1909785" y="654449"/>
                </a:cubicBezTo>
                <a:cubicBezTo>
                  <a:pt x="2050262" y="817762"/>
                  <a:pt x="2207692" y="1126395"/>
                  <a:pt x="2303002" y="1439683"/>
                </a:cubicBezTo>
                <a:lnTo>
                  <a:pt x="2318538" y="1496294"/>
                </a:lnTo>
                <a:lnTo>
                  <a:pt x="331380" y="1496294"/>
                </a:lnTo>
                <a:lnTo>
                  <a:pt x="298062" y="1448061"/>
                </a:lnTo>
                <a:cubicBezTo>
                  <a:pt x="26589" y="1036422"/>
                  <a:pt x="-194698" y="443487"/>
                  <a:pt x="267956" y="132481"/>
                </a:cubicBezTo>
                <a:cubicBezTo>
                  <a:pt x="410311" y="36787"/>
                  <a:pt x="564035" y="-1768"/>
                  <a:pt x="719563" y="62"/>
                </a:cubicBezTo>
                <a:close/>
              </a:path>
            </a:pathLst>
          </a:custGeom>
          <a:solidFill>
            <a:srgbClr val="DDBFB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15684802">
            <a:off x="1779669" y="-439590"/>
            <a:ext cx="961767" cy="1619171"/>
          </a:xfrm>
          <a:custGeom>
            <a:avLst/>
            <a:gdLst>
              <a:gd name="connsiteX0" fmla="*/ 961767 w 961767"/>
              <a:gd name="connsiteY0" fmla="*/ 102989 h 1619171"/>
              <a:gd name="connsiteX1" fmla="*/ 732828 w 961767"/>
              <a:gd name="connsiteY1" fmla="*/ 1619171 h 1619171"/>
              <a:gd name="connsiteX2" fmla="*/ 650185 w 961767"/>
              <a:gd name="connsiteY2" fmla="*/ 1567394 h 1619171"/>
              <a:gd name="connsiteX3" fmla="*/ 382792 w 961767"/>
              <a:gd name="connsiteY3" fmla="*/ 1337067 h 1619171"/>
              <a:gd name="connsiteX4" fmla="*/ 210950 w 961767"/>
              <a:gd name="connsiteY4" fmla="*/ 104297 h 1619171"/>
              <a:gd name="connsiteX5" fmla="*/ 930535 w 961767"/>
              <a:gd name="connsiteY5" fmla="*/ 86552 h 161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767" h="1619171">
                <a:moveTo>
                  <a:pt x="961767" y="102989"/>
                </a:moveTo>
                <a:lnTo>
                  <a:pt x="732828" y="1619171"/>
                </a:lnTo>
                <a:lnTo>
                  <a:pt x="650185" y="1567394"/>
                </a:lnTo>
                <a:cubicBezTo>
                  <a:pt x="539690" y="1490852"/>
                  <a:pt x="445987" y="1410535"/>
                  <a:pt x="382792" y="1337067"/>
                </a:cubicBezTo>
                <a:cubicBezTo>
                  <a:pt x="130011" y="1043195"/>
                  <a:pt x="-237331" y="405641"/>
                  <a:pt x="210950" y="104297"/>
                </a:cubicBezTo>
                <a:cubicBezTo>
                  <a:pt x="435091" y="-46375"/>
                  <a:pt x="695032" y="-17113"/>
                  <a:pt x="930535" y="86552"/>
                </a:cubicBezTo>
                <a:close/>
              </a:path>
            </a:pathLst>
          </a:custGeom>
          <a:solidFill>
            <a:srgbClr val="DDBFB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357660" y="0"/>
            <a:ext cx="2827925" cy="3398941"/>
          </a:xfrm>
          <a:custGeom>
            <a:avLst/>
            <a:gdLst>
              <a:gd name="connsiteX0" fmla="*/ 741145 w 3128211"/>
              <a:gd name="connsiteY0" fmla="*/ 0 h 3291840"/>
              <a:gd name="connsiteX1" fmla="*/ 904775 w 3128211"/>
              <a:gd name="connsiteY1" fmla="*/ 1309036 h 3291840"/>
              <a:gd name="connsiteX2" fmla="*/ 0 w 3128211"/>
              <a:gd name="connsiteY2" fmla="*/ 2281188 h 3291840"/>
              <a:gd name="connsiteX3" fmla="*/ 1674796 w 3128211"/>
              <a:gd name="connsiteY3" fmla="*/ 3291840 h 3291840"/>
              <a:gd name="connsiteX4" fmla="*/ 3128211 w 3128211"/>
              <a:gd name="connsiteY4" fmla="*/ 2127183 h 3291840"/>
              <a:gd name="connsiteX0-1" fmla="*/ 753516 w 3140582"/>
              <a:gd name="connsiteY0-2" fmla="*/ 0 h 3291840"/>
              <a:gd name="connsiteX1-3" fmla="*/ 917146 w 3140582"/>
              <a:gd name="connsiteY1-4" fmla="*/ 1309036 h 3291840"/>
              <a:gd name="connsiteX2-5" fmla="*/ 12371 w 3140582"/>
              <a:gd name="connsiteY2-6" fmla="*/ 2281188 h 3291840"/>
              <a:gd name="connsiteX3-7" fmla="*/ 1687167 w 3140582"/>
              <a:gd name="connsiteY3-8" fmla="*/ 3291840 h 3291840"/>
              <a:gd name="connsiteX4-9" fmla="*/ 3140582 w 3140582"/>
              <a:gd name="connsiteY4-10" fmla="*/ 2127183 h 3291840"/>
              <a:gd name="connsiteX0-11" fmla="*/ 753516 w 3140582"/>
              <a:gd name="connsiteY0-12" fmla="*/ 0 h 3291840"/>
              <a:gd name="connsiteX1-13" fmla="*/ 917146 w 3140582"/>
              <a:gd name="connsiteY1-14" fmla="*/ 1309036 h 3291840"/>
              <a:gd name="connsiteX2-15" fmla="*/ 12371 w 3140582"/>
              <a:gd name="connsiteY2-16" fmla="*/ 2281188 h 3291840"/>
              <a:gd name="connsiteX3-17" fmla="*/ 1687167 w 3140582"/>
              <a:gd name="connsiteY3-18" fmla="*/ 3291840 h 3291840"/>
              <a:gd name="connsiteX4-19" fmla="*/ 3140582 w 3140582"/>
              <a:gd name="connsiteY4-20" fmla="*/ 2127183 h 3291840"/>
              <a:gd name="connsiteX0-21" fmla="*/ 876625 w 3263691"/>
              <a:gd name="connsiteY0-22" fmla="*/ 0 h 3291840"/>
              <a:gd name="connsiteX1-23" fmla="*/ 1040255 w 3263691"/>
              <a:gd name="connsiteY1-24" fmla="*/ 1309036 h 3291840"/>
              <a:gd name="connsiteX2-25" fmla="*/ 135480 w 3263691"/>
              <a:gd name="connsiteY2-26" fmla="*/ 2281188 h 3291840"/>
              <a:gd name="connsiteX3-27" fmla="*/ 1810276 w 3263691"/>
              <a:gd name="connsiteY3-28" fmla="*/ 3291840 h 3291840"/>
              <a:gd name="connsiteX4-29" fmla="*/ 3263691 w 3263691"/>
              <a:gd name="connsiteY4-30" fmla="*/ 2127183 h 3291840"/>
              <a:gd name="connsiteX0-31" fmla="*/ 775291 w 3162357"/>
              <a:gd name="connsiteY0-32" fmla="*/ 0 h 3291840"/>
              <a:gd name="connsiteX1-33" fmla="*/ 938921 w 3162357"/>
              <a:gd name="connsiteY1-34" fmla="*/ 1309036 h 3291840"/>
              <a:gd name="connsiteX2-35" fmla="*/ 34146 w 3162357"/>
              <a:gd name="connsiteY2-36" fmla="*/ 2281188 h 3291840"/>
              <a:gd name="connsiteX3-37" fmla="*/ 1708942 w 3162357"/>
              <a:gd name="connsiteY3-38" fmla="*/ 3291840 h 3291840"/>
              <a:gd name="connsiteX4-39" fmla="*/ 3162357 w 3162357"/>
              <a:gd name="connsiteY4-40" fmla="*/ 2127183 h 3291840"/>
              <a:gd name="connsiteX0-41" fmla="*/ 421572 w 2808638"/>
              <a:gd name="connsiteY0-42" fmla="*/ 0 h 3291840"/>
              <a:gd name="connsiteX1-43" fmla="*/ 585202 w 2808638"/>
              <a:gd name="connsiteY1-44" fmla="*/ 1309036 h 3291840"/>
              <a:gd name="connsiteX2-45" fmla="*/ 46187 w 2808638"/>
              <a:gd name="connsiteY2-46" fmla="*/ 2608447 h 3291840"/>
              <a:gd name="connsiteX3-47" fmla="*/ 1355223 w 2808638"/>
              <a:gd name="connsiteY3-48" fmla="*/ 3291840 h 3291840"/>
              <a:gd name="connsiteX4-49" fmla="*/ 2808638 w 2808638"/>
              <a:gd name="connsiteY4-50" fmla="*/ 2127183 h 3291840"/>
              <a:gd name="connsiteX0-51" fmla="*/ 421572 w 2808638"/>
              <a:gd name="connsiteY0-52" fmla="*/ 0 h 3461005"/>
              <a:gd name="connsiteX1-53" fmla="*/ 585202 w 2808638"/>
              <a:gd name="connsiteY1-54" fmla="*/ 1309036 h 3461005"/>
              <a:gd name="connsiteX2-55" fmla="*/ 46187 w 2808638"/>
              <a:gd name="connsiteY2-56" fmla="*/ 2608447 h 3461005"/>
              <a:gd name="connsiteX3-57" fmla="*/ 1355223 w 2808638"/>
              <a:gd name="connsiteY3-58" fmla="*/ 3291840 h 3461005"/>
              <a:gd name="connsiteX4-59" fmla="*/ 2808638 w 2808638"/>
              <a:gd name="connsiteY4-60" fmla="*/ 2127183 h 3461005"/>
              <a:gd name="connsiteX0-61" fmla="*/ 421572 w 2808638"/>
              <a:gd name="connsiteY0-62" fmla="*/ 0 h 3298758"/>
              <a:gd name="connsiteX1-63" fmla="*/ 585202 w 2808638"/>
              <a:gd name="connsiteY1-64" fmla="*/ 1309036 h 3298758"/>
              <a:gd name="connsiteX2-65" fmla="*/ 46187 w 2808638"/>
              <a:gd name="connsiteY2-66" fmla="*/ 2608447 h 3298758"/>
              <a:gd name="connsiteX3-67" fmla="*/ 1355223 w 2808638"/>
              <a:gd name="connsiteY3-68" fmla="*/ 3291840 h 3298758"/>
              <a:gd name="connsiteX4-69" fmla="*/ 2808638 w 2808638"/>
              <a:gd name="connsiteY4-70" fmla="*/ 2127183 h 3298758"/>
              <a:gd name="connsiteX0-71" fmla="*/ 402489 w 2789555"/>
              <a:gd name="connsiteY0-72" fmla="*/ 0 h 3079484"/>
              <a:gd name="connsiteX1-73" fmla="*/ 566119 w 2789555"/>
              <a:gd name="connsiteY1-74" fmla="*/ 1309036 h 3079484"/>
              <a:gd name="connsiteX2-75" fmla="*/ 27104 w 2789555"/>
              <a:gd name="connsiteY2-76" fmla="*/ 2608447 h 3079484"/>
              <a:gd name="connsiteX3-77" fmla="*/ 1557521 w 2789555"/>
              <a:gd name="connsiteY3-78" fmla="*/ 3070459 h 3079484"/>
              <a:gd name="connsiteX4-79" fmla="*/ 2789555 w 2789555"/>
              <a:gd name="connsiteY4-80" fmla="*/ 2127183 h 3079484"/>
              <a:gd name="connsiteX0-81" fmla="*/ 402489 w 2789555"/>
              <a:gd name="connsiteY0-82" fmla="*/ 0 h 3120228"/>
              <a:gd name="connsiteX1-83" fmla="*/ 566119 w 2789555"/>
              <a:gd name="connsiteY1-84" fmla="*/ 1309036 h 3120228"/>
              <a:gd name="connsiteX2-85" fmla="*/ 27104 w 2789555"/>
              <a:gd name="connsiteY2-86" fmla="*/ 2608447 h 3120228"/>
              <a:gd name="connsiteX3-87" fmla="*/ 1557521 w 2789555"/>
              <a:gd name="connsiteY3-88" fmla="*/ 3070459 h 3120228"/>
              <a:gd name="connsiteX4-89" fmla="*/ 2789555 w 2789555"/>
              <a:gd name="connsiteY4-90" fmla="*/ 2127183 h 3120228"/>
              <a:gd name="connsiteX0-91" fmla="*/ 395507 w 2782573"/>
              <a:gd name="connsiteY0-92" fmla="*/ 0 h 2877288"/>
              <a:gd name="connsiteX1-93" fmla="*/ 559137 w 2782573"/>
              <a:gd name="connsiteY1-94" fmla="*/ 1309036 h 2877288"/>
              <a:gd name="connsiteX2-95" fmla="*/ 20122 w 2782573"/>
              <a:gd name="connsiteY2-96" fmla="*/ 2608447 h 2877288"/>
              <a:gd name="connsiteX3-97" fmla="*/ 1386909 w 2782573"/>
              <a:gd name="connsiteY3-98" fmla="*/ 2714324 h 2877288"/>
              <a:gd name="connsiteX4-99" fmla="*/ 2782573 w 2782573"/>
              <a:gd name="connsiteY4-100" fmla="*/ 2127183 h 2877288"/>
              <a:gd name="connsiteX0-101" fmla="*/ 441330 w 2828396"/>
              <a:gd name="connsiteY0-102" fmla="*/ 0 h 2877951"/>
              <a:gd name="connsiteX1-103" fmla="*/ 604960 w 2828396"/>
              <a:gd name="connsiteY1-104" fmla="*/ 1309036 h 2877951"/>
              <a:gd name="connsiteX2-105" fmla="*/ 65945 w 2828396"/>
              <a:gd name="connsiteY2-106" fmla="*/ 2608447 h 2877951"/>
              <a:gd name="connsiteX3-107" fmla="*/ 1432732 w 2828396"/>
              <a:gd name="connsiteY3-108" fmla="*/ 2714324 h 2877951"/>
              <a:gd name="connsiteX4-109" fmla="*/ 2828396 w 2828396"/>
              <a:gd name="connsiteY4-110" fmla="*/ 2127183 h 2877951"/>
              <a:gd name="connsiteX0-111" fmla="*/ 342089 w 2729155"/>
              <a:gd name="connsiteY0-112" fmla="*/ 0 h 2944015"/>
              <a:gd name="connsiteX1-113" fmla="*/ 505719 w 2729155"/>
              <a:gd name="connsiteY1-114" fmla="*/ 1309036 h 2944015"/>
              <a:gd name="connsiteX2-115" fmla="*/ 72582 w 2729155"/>
              <a:gd name="connsiteY2-116" fmla="*/ 2637323 h 2944015"/>
              <a:gd name="connsiteX3-117" fmla="*/ 1333491 w 2729155"/>
              <a:gd name="connsiteY3-118" fmla="*/ 2714324 h 2944015"/>
              <a:gd name="connsiteX4-119" fmla="*/ 2729155 w 2729155"/>
              <a:gd name="connsiteY4-120" fmla="*/ 2127183 h 2944015"/>
              <a:gd name="connsiteX0-121" fmla="*/ 392732 w 2779798"/>
              <a:gd name="connsiteY0-122" fmla="*/ 0 h 2849336"/>
              <a:gd name="connsiteX1-123" fmla="*/ 556362 w 2779798"/>
              <a:gd name="connsiteY1-124" fmla="*/ 1309036 h 2849336"/>
              <a:gd name="connsiteX2-125" fmla="*/ 123225 w 2779798"/>
              <a:gd name="connsiteY2-126" fmla="*/ 2637323 h 2849336"/>
              <a:gd name="connsiteX3-127" fmla="*/ 1384134 w 2779798"/>
              <a:gd name="connsiteY3-128" fmla="*/ 2714324 h 2849336"/>
              <a:gd name="connsiteX4-129" fmla="*/ 2779798 w 2779798"/>
              <a:gd name="connsiteY4-130" fmla="*/ 2127183 h 2849336"/>
              <a:gd name="connsiteX0-131" fmla="*/ 392732 w 2827925"/>
              <a:gd name="connsiteY0-132" fmla="*/ 0 h 3398941"/>
              <a:gd name="connsiteX1-133" fmla="*/ 556362 w 2827925"/>
              <a:gd name="connsiteY1-134" fmla="*/ 1309036 h 3398941"/>
              <a:gd name="connsiteX2-135" fmla="*/ 123225 w 2827925"/>
              <a:gd name="connsiteY2-136" fmla="*/ 2637323 h 3398941"/>
              <a:gd name="connsiteX3-137" fmla="*/ 1384134 w 2827925"/>
              <a:gd name="connsiteY3-138" fmla="*/ 2714324 h 3398941"/>
              <a:gd name="connsiteX4-139" fmla="*/ 2827925 w 2827925"/>
              <a:gd name="connsiteY4-140" fmla="*/ 2945330 h 33989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27925" h="3398941">
                <a:moveTo>
                  <a:pt x="392732" y="0"/>
                </a:moveTo>
                <a:cubicBezTo>
                  <a:pt x="187393" y="580724"/>
                  <a:pt x="601280" y="869482"/>
                  <a:pt x="556362" y="1309036"/>
                </a:cubicBezTo>
                <a:cubicBezTo>
                  <a:pt x="511444" y="1748590"/>
                  <a:pt x="-303495" y="2268354"/>
                  <a:pt x="123225" y="2637323"/>
                </a:cubicBezTo>
                <a:cubicBezTo>
                  <a:pt x="549945" y="3006292"/>
                  <a:pt x="933351" y="2662990"/>
                  <a:pt x="1384134" y="2714324"/>
                </a:cubicBezTo>
                <a:cubicBezTo>
                  <a:pt x="1834917" y="2765658"/>
                  <a:pt x="2689963" y="4065069"/>
                  <a:pt x="2827925" y="2945330"/>
                </a:cubicBezTo>
              </a:path>
            </a:pathLst>
          </a:custGeom>
          <a:noFill/>
          <a:ln w="190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-6416" y="2993457"/>
            <a:ext cx="3048764" cy="3869356"/>
            <a:chOff x="-6416" y="2517861"/>
            <a:chExt cx="3423498" cy="4344952"/>
          </a:xfrm>
        </p:grpSpPr>
        <p:sp>
          <p:nvSpPr>
            <p:cNvPr id="12" name="任意多边形 11"/>
            <p:cNvSpPr/>
            <p:nvPr/>
          </p:nvSpPr>
          <p:spPr>
            <a:xfrm>
              <a:off x="2" y="2517861"/>
              <a:ext cx="3320715" cy="4340139"/>
            </a:xfrm>
            <a:custGeom>
              <a:avLst/>
              <a:gdLst>
                <a:gd name="connsiteX0" fmla="*/ 1260309 w 3320715"/>
                <a:gd name="connsiteY0" fmla="*/ 439 h 4340139"/>
                <a:gd name="connsiteX1" fmla="*/ 1543565 w 3320715"/>
                <a:gd name="connsiteY1" fmla="*/ 37626 h 4340139"/>
                <a:gd name="connsiteX2" fmla="*/ 2214703 w 3320715"/>
                <a:gd name="connsiteY2" fmla="*/ 1550403 h 4340139"/>
                <a:gd name="connsiteX3" fmla="*/ 3311210 w 3320715"/>
                <a:gd name="connsiteY3" fmla="*/ 2437204 h 4340139"/>
                <a:gd name="connsiteX4" fmla="*/ 2233837 w 3320715"/>
                <a:gd name="connsiteY4" fmla="*/ 4290923 h 4340139"/>
                <a:gd name="connsiteX5" fmla="*/ 2253538 w 3320715"/>
                <a:gd name="connsiteY5" fmla="*/ 4340139 h 4340139"/>
                <a:gd name="connsiteX6" fmla="*/ 0 w 3320715"/>
                <a:gd name="connsiteY6" fmla="*/ 4340139 h 4340139"/>
                <a:gd name="connsiteX7" fmla="*/ 0 w 3320715"/>
                <a:gd name="connsiteY7" fmla="*/ 486304 h 4340139"/>
                <a:gd name="connsiteX8" fmla="*/ 118793 w 3320715"/>
                <a:gd name="connsiteY8" fmla="*/ 395071 h 4340139"/>
                <a:gd name="connsiteX9" fmla="*/ 1260309 w 3320715"/>
                <a:gd name="connsiteY9" fmla="*/ 439 h 43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0715" h="4340139">
                  <a:moveTo>
                    <a:pt x="1260309" y="439"/>
                  </a:moveTo>
                  <a:cubicBezTo>
                    <a:pt x="1356088" y="2827"/>
                    <a:pt x="1450811" y="14986"/>
                    <a:pt x="1543565" y="37626"/>
                  </a:cubicBezTo>
                  <a:cubicBezTo>
                    <a:pt x="2285598" y="218754"/>
                    <a:pt x="1920096" y="1150474"/>
                    <a:pt x="2214703" y="1550403"/>
                  </a:cubicBezTo>
                  <a:cubicBezTo>
                    <a:pt x="2509311" y="1950333"/>
                    <a:pt x="3163118" y="1634446"/>
                    <a:pt x="3311210" y="2437204"/>
                  </a:cubicBezTo>
                  <a:cubicBezTo>
                    <a:pt x="3450046" y="3189789"/>
                    <a:pt x="2018672" y="3621437"/>
                    <a:pt x="2233837" y="4290923"/>
                  </a:cubicBezTo>
                  <a:lnTo>
                    <a:pt x="2253538" y="4340139"/>
                  </a:lnTo>
                  <a:lnTo>
                    <a:pt x="0" y="4340139"/>
                  </a:lnTo>
                  <a:lnTo>
                    <a:pt x="0" y="486304"/>
                  </a:lnTo>
                  <a:lnTo>
                    <a:pt x="118793" y="395071"/>
                  </a:lnTo>
                  <a:cubicBezTo>
                    <a:pt x="477193" y="137643"/>
                    <a:pt x="877194" y="-9116"/>
                    <a:pt x="1260309" y="439"/>
                  </a:cubicBezTo>
                  <a:close/>
                </a:path>
              </a:pathLst>
            </a:custGeom>
            <a:solidFill>
              <a:srgbClr val="DDBFB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6416" y="2737278"/>
              <a:ext cx="3423498" cy="4125535"/>
            </a:xfrm>
            <a:custGeom>
              <a:avLst/>
              <a:gdLst>
                <a:gd name="connsiteX0" fmla="*/ 0 w 3513221"/>
                <a:gd name="connsiteY0" fmla="*/ 336884 h 3975234"/>
                <a:gd name="connsiteX1" fmla="*/ 2223436 w 3513221"/>
                <a:gd name="connsiteY1" fmla="*/ 0 h 3975234"/>
                <a:gd name="connsiteX2" fmla="*/ 2627697 w 3513221"/>
                <a:gd name="connsiteY2" fmla="*/ 1674796 h 3975234"/>
                <a:gd name="connsiteX3" fmla="*/ 3513221 w 3513221"/>
                <a:gd name="connsiteY3" fmla="*/ 2858703 h 3975234"/>
                <a:gd name="connsiteX4" fmla="*/ 2781701 w 3513221"/>
                <a:gd name="connsiteY4" fmla="*/ 3975234 h 3975234"/>
                <a:gd name="connsiteX5" fmla="*/ 2781701 w 3513221"/>
                <a:gd name="connsiteY5" fmla="*/ 3975234 h 3975234"/>
                <a:gd name="connsiteX0-1" fmla="*/ 0 w 3513221"/>
                <a:gd name="connsiteY0-2" fmla="*/ 398294 h 4036644"/>
                <a:gd name="connsiteX1-3" fmla="*/ 2223436 w 3513221"/>
                <a:gd name="connsiteY1-4" fmla="*/ 61410 h 4036644"/>
                <a:gd name="connsiteX2-5" fmla="*/ 2627697 w 3513221"/>
                <a:gd name="connsiteY2-6" fmla="*/ 1736206 h 4036644"/>
                <a:gd name="connsiteX3-7" fmla="*/ 3513221 w 3513221"/>
                <a:gd name="connsiteY3-8" fmla="*/ 2920113 h 4036644"/>
                <a:gd name="connsiteX4-9" fmla="*/ 2781701 w 3513221"/>
                <a:gd name="connsiteY4-10" fmla="*/ 4036644 h 4036644"/>
                <a:gd name="connsiteX5-11" fmla="*/ 2781701 w 3513221"/>
                <a:gd name="connsiteY5-12" fmla="*/ 4036644 h 4036644"/>
                <a:gd name="connsiteX0-13" fmla="*/ 0 w 3513221"/>
                <a:gd name="connsiteY0-14" fmla="*/ 499692 h 4138042"/>
                <a:gd name="connsiteX1-15" fmla="*/ 2223436 w 3513221"/>
                <a:gd name="connsiteY1-16" fmla="*/ 162808 h 4138042"/>
                <a:gd name="connsiteX2-17" fmla="*/ 2627697 w 3513221"/>
                <a:gd name="connsiteY2-18" fmla="*/ 1837604 h 4138042"/>
                <a:gd name="connsiteX3-19" fmla="*/ 3513221 w 3513221"/>
                <a:gd name="connsiteY3-20" fmla="*/ 3021511 h 4138042"/>
                <a:gd name="connsiteX4-21" fmla="*/ 2781701 w 3513221"/>
                <a:gd name="connsiteY4-22" fmla="*/ 4138042 h 4138042"/>
                <a:gd name="connsiteX5-23" fmla="*/ 2781701 w 3513221"/>
                <a:gd name="connsiteY5-24" fmla="*/ 4138042 h 4138042"/>
                <a:gd name="connsiteX0-25" fmla="*/ 0 w 3513221"/>
                <a:gd name="connsiteY0-26" fmla="*/ 487185 h 4125535"/>
                <a:gd name="connsiteX1-27" fmla="*/ 2223436 w 3513221"/>
                <a:gd name="connsiteY1-28" fmla="*/ 150301 h 4125535"/>
                <a:gd name="connsiteX2-29" fmla="*/ 2627697 w 3513221"/>
                <a:gd name="connsiteY2-30" fmla="*/ 1825097 h 4125535"/>
                <a:gd name="connsiteX3-31" fmla="*/ 3513221 w 3513221"/>
                <a:gd name="connsiteY3-32" fmla="*/ 3009004 h 4125535"/>
                <a:gd name="connsiteX4-33" fmla="*/ 2781701 w 3513221"/>
                <a:gd name="connsiteY4-34" fmla="*/ 4125535 h 4125535"/>
                <a:gd name="connsiteX5-35" fmla="*/ 2781701 w 3513221"/>
                <a:gd name="connsiteY5-36" fmla="*/ 4125535 h 4125535"/>
                <a:gd name="connsiteX0-37" fmla="*/ 0 w 3513221"/>
                <a:gd name="connsiteY0-38" fmla="*/ 487185 h 4125535"/>
                <a:gd name="connsiteX1-39" fmla="*/ 2223436 w 3513221"/>
                <a:gd name="connsiteY1-40" fmla="*/ 150301 h 4125535"/>
                <a:gd name="connsiteX2-41" fmla="*/ 2627697 w 3513221"/>
                <a:gd name="connsiteY2-42" fmla="*/ 1825097 h 4125535"/>
                <a:gd name="connsiteX3-43" fmla="*/ 3513221 w 3513221"/>
                <a:gd name="connsiteY3-44" fmla="*/ 3009004 h 4125535"/>
                <a:gd name="connsiteX4-45" fmla="*/ 2781701 w 3513221"/>
                <a:gd name="connsiteY4-46" fmla="*/ 4125535 h 4125535"/>
                <a:gd name="connsiteX5-47" fmla="*/ 2781701 w 3513221"/>
                <a:gd name="connsiteY5-48" fmla="*/ 4125535 h 4125535"/>
                <a:gd name="connsiteX0-49" fmla="*/ 0 w 3513221"/>
                <a:gd name="connsiteY0-50" fmla="*/ 487185 h 4125535"/>
                <a:gd name="connsiteX1-51" fmla="*/ 2223436 w 3513221"/>
                <a:gd name="connsiteY1-52" fmla="*/ 150301 h 4125535"/>
                <a:gd name="connsiteX2-53" fmla="*/ 2627697 w 3513221"/>
                <a:gd name="connsiteY2-54" fmla="*/ 1825097 h 4125535"/>
                <a:gd name="connsiteX3-55" fmla="*/ 3513221 w 3513221"/>
                <a:gd name="connsiteY3-56" fmla="*/ 3009004 h 4125535"/>
                <a:gd name="connsiteX4-57" fmla="*/ 2781701 w 3513221"/>
                <a:gd name="connsiteY4-58" fmla="*/ 4125535 h 4125535"/>
                <a:gd name="connsiteX5-59" fmla="*/ 2781701 w 3513221"/>
                <a:gd name="connsiteY5-60" fmla="*/ 4125535 h 4125535"/>
                <a:gd name="connsiteX0-61" fmla="*/ 0 w 3560710"/>
                <a:gd name="connsiteY0-62" fmla="*/ 487185 h 4125535"/>
                <a:gd name="connsiteX1-63" fmla="*/ 2223436 w 3560710"/>
                <a:gd name="connsiteY1-64" fmla="*/ 150301 h 4125535"/>
                <a:gd name="connsiteX2-65" fmla="*/ 2627697 w 3560710"/>
                <a:gd name="connsiteY2-66" fmla="*/ 1825097 h 4125535"/>
                <a:gd name="connsiteX3-67" fmla="*/ 3513221 w 3560710"/>
                <a:gd name="connsiteY3-68" fmla="*/ 3009004 h 4125535"/>
                <a:gd name="connsiteX4-69" fmla="*/ 2781701 w 3560710"/>
                <a:gd name="connsiteY4-70" fmla="*/ 4125535 h 4125535"/>
                <a:gd name="connsiteX5-71" fmla="*/ 2781701 w 3560710"/>
                <a:gd name="connsiteY5-72" fmla="*/ 4125535 h 4125535"/>
                <a:gd name="connsiteX0-73" fmla="*/ 0 w 3513789"/>
                <a:gd name="connsiteY0-74" fmla="*/ 487185 h 4125535"/>
                <a:gd name="connsiteX1-75" fmla="*/ 2223436 w 3513789"/>
                <a:gd name="connsiteY1-76" fmla="*/ 150301 h 4125535"/>
                <a:gd name="connsiteX2-77" fmla="*/ 2627697 w 3513789"/>
                <a:gd name="connsiteY2-78" fmla="*/ 1825097 h 4125535"/>
                <a:gd name="connsiteX3-79" fmla="*/ 3513221 w 3513789"/>
                <a:gd name="connsiteY3-80" fmla="*/ 3009004 h 4125535"/>
                <a:gd name="connsiteX4-81" fmla="*/ 2781701 w 3513789"/>
                <a:gd name="connsiteY4-82" fmla="*/ 4125535 h 4125535"/>
                <a:gd name="connsiteX5-83" fmla="*/ 2781701 w 3513789"/>
                <a:gd name="connsiteY5-84" fmla="*/ 4125535 h 4125535"/>
                <a:gd name="connsiteX0-85" fmla="*/ 0 w 3514335"/>
                <a:gd name="connsiteY0-86" fmla="*/ 487185 h 4125535"/>
                <a:gd name="connsiteX1-87" fmla="*/ 2223436 w 3514335"/>
                <a:gd name="connsiteY1-88" fmla="*/ 150301 h 4125535"/>
                <a:gd name="connsiteX2-89" fmla="*/ 2627697 w 3514335"/>
                <a:gd name="connsiteY2-90" fmla="*/ 1825097 h 4125535"/>
                <a:gd name="connsiteX3-91" fmla="*/ 3513221 w 3514335"/>
                <a:gd name="connsiteY3-92" fmla="*/ 3009004 h 4125535"/>
                <a:gd name="connsiteX4-93" fmla="*/ 2781701 w 3514335"/>
                <a:gd name="connsiteY4-94" fmla="*/ 4125535 h 4125535"/>
                <a:gd name="connsiteX5-95" fmla="*/ 2781701 w 3514335"/>
                <a:gd name="connsiteY5-96" fmla="*/ 4125535 h 4125535"/>
                <a:gd name="connsiteX0-97" fmla="*/ 0 w 3514335"/>
                <a:gd name="connsiteY0-98" fmla="*/ 487185 h 4186846"/>
                <a:gd name="connsiteX1-99" fmla="*/ 2223436 w 3514335"/>
                <a:gd name="connsiteY1-100" fmla="*/ 150301 h 4186846"/>
                <a:gd name="connsiteX2-101" fmla="*/ 2627697 w 3514335"/>
                <a:gd name="connsiteY2-102" fmla="*/ 1825097 h 4186846"/>
                <a:gd name="connsiteX3-103" fmla="*/ 3513221 w 3514335"/>
                <a:gd name="connsiteY3-104" fmla="*/ 3009004 h 4186846"/>
                <a:gd name="connsiteX4-105" fmla="*/ 2781701 w 3514335"/>
                <a:gd name="connsiteY4-106" fmla="*/ 4125535 h 4186846"/>
                <a:gd name="connsiteX5-107" fmla="*/ 2527733 w 3514335"/>
                <a:gd name="connsiteY5-108" fmla="*/ 4029283 h 4186846"/>
                <a:gd name="connsiteX0-109" fmla="*/ 0 w 3514335"/>
                <a:gd name="connsiteY0-110" fmla="*/ 487185 h 4125535"/>
                <a:gd name="connsiteX1-111" fmla="*/ 2223436 w 3514335"/>
                <a:gd name="connsiteY1-112" fmla="*/ 150301 h 4125535"/>
                <a:gd name="connsiteX2-113" fmla="*/ 2627697 w 3514335"/>
                <a:gd name="connsiteY2-114" fmla="*/ 1825097 h 4125535"/>
                <a:gd name="connsiteX3-115" fmla="*/ 3513221 w 3514335"/>
                <a:gd name="connsiteY3-116" fmla="*/ 3009004 h 4125535"/>
                <a:gd name="connsiteX4-117" fmla="*/ 2781701 w 3514335"/>
                <a:gd name="connsiteY4-118" fmla="*/ 4125535 h 4125535"/>
                <a:gd name="connsiteX0-119" fmla="*/ 0 w 3513366"/>
                <a:gd name="connsiteY0-120" fmla="*/ 487185 h 4125535"/>
                <a:gd name="connsiteX1-121" fmla="*/ 2223436 w 3513366"/>
                <a:gd name="connsiteY1-122" fmla="*/ 150301 h 4125535"/>
                <a:gd name="connsiteX2-123" fmla="*/ 2627697 w 3513366"/>
                <a:gd name="connsiteY2-124" fmla="*/ 1825097 h 4125535"/>
                <a:gd name="connsiteX3-125" fmla="*/ 3513221 w 3513366"/>
                <a:gd name="connsiteY3-126" fmla="*/ 3009004 h 4125535"/>
                <a:gd name="connsiteX4-127" fmla="*/ 2566806 w 3513366"/>
                <a:gd name="connsiteY4-128" fmla="*/ 4125535 h 4125535"/>
                <a:gd name="connsiteX0-129" fmla="*/ 0 w 3513366"/>
                <a:gd name="connsiteY0-130" fmla="*/ 487185 h 4125535"/>
                <a:gd name="connsiteX1-131" fmla="*/ 2223436 w 3513366"/>
                <a:gd name="connsiteY1-132" fmla="*/ 150301 h 4125535"/>
                <a:gd name="connsiteX2-133" fmla="*/ 2627697 w 3513366"/>
                <a:gd name="connsiteY2-134" fmla="*/ 1825097 h 4125535"/>
                <a:gd name="connsiteX3-135" fmla="*/ 3513221 w 3513366"/>
                <a:gd name="connsiteY3-136" fmla="*/ 3009004 h 4125535"/>
                <a:gd name="connsiteX4-137" fmla="*/ 2566806 w 3513366"/>
                <a:gd name="connsiteY4-138" fmla="*/ 4125535 h 4125535"/>
                <a:gd name="connsiteX0-139" fmla="*/ 0 w 3474266"/>
                <a:gd name="connsiteY0-140" fmla="*/ 487185 h 4125535"/>
                <a:gd name="connsiteX1-141" fmla="*/ 2223436 w 3474266"/>
                <a:gd name="connsiteY1-142" fmla="*/ 150301 h 4125535"/>
                <a:gd name="connsiteX2-143" fmla="*/ 2627697 w 3474266"/>
                <a:gd name="connsiteY2-144" fmla="*/ 1825097 h 4125535"/>
                <a:gd name="connsiteX3-145" fmla="*/ 3474149 w 3474266"/>
                <a:gd name="connsiteY3-146" fmla="*/ 2883876 h 4125535"/>
                <a:gd name="connsiteX4-147" fmla="*/ 2566806 w 3474266"/>
                <a:gd name="connsiteY4-148" fmla="*/ 4125535 h 41255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474266" h="4125535">
                  <a:moveTo>
                    <a:pt x="0" y="487185"/>
                  </a:moveTo>
                  <a:cubicBezTo>
                    <a:pt x="848593" y="471142"/>
                    <a:pt x="1844093" y="-322940"/>
                    <a:pt x="2223436" y="150301"/>
                  </a:cubicBezTo>
                  <a:cubicBezTo>
                    <a:pt x="2602779" y="623542"/>
                    <a:pt x="2419245" y="1369501"/>
                    <a:pt x="2627697" y="1825097"/>
                  </a:cubicBezTo>
                  <a:cubicBezTo>
                    <a:pt x="2836149" y="2280693"/>
                    <a:pt x="3484297" y="2500470"/>
                    <a:pt x="3474149" y="2883876"/>
                  </a:cubicBezTo>
                  <a:cubicBezTo>
                    <a:pt x="3464001" y="3267282"/>
                    <a:pt x="2604071" y="3252845"/>
                    <a:pt x="2566806" y="4125535"/>
                  </a:cubicBezTo>
                </a:path>
              </a:pathLst>
            </a:custGeom>
            <a:noFill/>
            <a:ln w="190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963114" y="3143615"/>
            <a:ext cx="42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logistics support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80645" y="3643220"/>
            <a:ext cx="738899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PA_文本框 2"/>
          <p:cNvSpPr txBox="1"/>
          <p:nvPr>
            <p:custDataLst>
              <p:tags r:id="rId1"/>
            </p:custDataLst>
          </p:nvPr>
        </p:nvSpPr>
        <p:spPr>
          <a:xfrm>
            <a:off x="2359079" y="2118055"/>
            <a:ext cx="7501083" cy="10043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b="0" dirty="0" smtClean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活动后勤保障</a:t>
            </a:r>
            <a:endParaRPr lang="zh-CN" altLang="en-US" b="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133568" y="4531394"/>
            <a:ext cx="1978281" cy="3978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29474" y="4566389"/>
            <a:ext cx="1327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b="1" dirty="0" smtClean="0">
                <a:solidFill>
                  <a:srgbClr val="CA91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PART.04</a:t>
            </a:r>
            <a:endParaRPr lang="zh-CN" altLang="en-US" sz="1600" dirty="0">
              <a:solidFill>
                <a:srgbClr val="CA91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 bwMode="auto">
          <a:xfrm>
            <a:off x="8333316" y="3367675"/>
            <a:ext cx="2252133" cy="2252133"/>
          </a:xfrm>
          <a:custGeom>
            <a:avLst/>
            <a:gdLst>
              <a:gd name="connsiteX0" fmla="*/ 1152880 w 1624223"/>
              <a:gd name="connsiteY0" fmla="*/ 258964 h 1624223"/>
              <a:gd name="connsiteX1" fmla="*/ 1279219 w 1624223"/>
              <a:gd name="connsiteY1" fmla="*/ 152947 h 1624223"/>
              <a:gd name="connsiteX2" fmla="*/ 1380149 w 1624223"/>
              <a:gd name="connsiteY2" fmla="*/ 237638 h 1624223"/>
              <a:gd name="connsiteX3" fmla="*/ 1297682 w 1624223"/>
              <a:gd name="connsiteY3" fmla="*/ 380466 h 1624223"/>
              <a:gd name="connsiteX4" fmla="*/ 1428712 w 1624223"/>
              <a:gd name="connsiteY4" fmla="*/ 607417 h 1624223"/>
              <a:gd name="connsiteX5" fmla="*/ 1593639 w 1624223"/>
              <a:gd name="connsiteY5" fmla="*/ 607413 h 1624223"/>
              <a:gd name="connsiteX6" fmla="*/ 1616518 w 1624223"/>
              <a:gd name="connsiteY6" fmla="*/ 737167 h 1624223"/>
              <a:gd name="connsiteX7" fmla="*/ 1461536 w 1624223"/>
              <a:gd name="connsiteY7" fmla="*/ 793571 h 1624223"/>
              <a:gd name="connsiteX8" fmla="*/ 1416030 w 1624223"/>
              <a:gd name="connsiteY8" fmla="*/ 1051650 h 1624223"/>
              <a:gd name="connsiteX9" fmla="*/ 1542374 w 1624223"/>
              <a:gd name="connsiteY9" fmla="*/ 1157660 h 1624223"/>
              <a:gd name="connsiteX10" fmla="*/ 1476497 w 1624223"/>
              <a:gd name="connsiteY10" fmla="*/ 1271763 h 1624223"/>
              <a:gd name="connsiteX11" fmla="*/ 1321517 w 1624223"/>
              <a:gd name="connsiteY11" fmla="*/ 1215351 h 1624223"/>
              <a:gd name="connsiteX12" fmla="*/ 1120767 w 1624223"/>
              <a:gd name="connsiteY12" fmla="*/ 1383800 h 1624223"/>
              <a:gd name="connsiteX13" fmla="*/ 1149411 w 1624223"/>
              <a:gd name="connsiteY13" fmla="*/ 1546221 h 1624223"/>
              <a:gd name="connsiteX14" fmla="*/ 1025602 w 1624223"/>
              <a:gd name="connsiteY14" fmla="*/ 1591284 h 1624223"/>
              <a:gd name="connsiteX15" fmla="*/ 943142 w 1624223"/>
              <a:gd name="connsiteY15" fmla="*/ 1448450 h 1624223"/>
              <a:gd name="connsiteX16" fmla="*/ 681081 w 1624223"/>
              <a:gd name="connsiteY16" fmla="*/ 1448450 h 1624223"/>
              <a:gd name="connsiteX17" fmla="*/ 598621 w 1624223"/>
              <a:gd name="connsiteY17" fmla="*/ 1591284 h 1624223"/>
              <a:gd name="connsiteX18" fmla="*/ 474812 w 1624223"/>
              <a:gd name="connsiteY18" fmla="*/ 1546221 h 1624223"/>
              <a:gd name="connsiteX19" fmla="*/ 503456 w 1624223"/>
              <a:gd name="connsiteY19" fmla="*/ 1383800 h 1624223"/>
              <a:gd name="connsiteX20" fmla="*/ 302706 w 1624223"/>
              <a:gd name="connsiteY20" fmla="*/ 1215351 h 1624223"/>
              <a:gd name="connsiteX21" fmla="*/ 147726 w 1624223"/>
              <a:gd name="connsiteY21" fmla="*/ 1271763 h 1624223"/>
              <a:gd name="connsiteX22" fmla="*/ 81849 w 1624223"/>
              <a:gd name="connsiteY22" fmla="*/ 1157660 h 1624223"/>
              <a:gd name="connsiteX23" fmla="*/ 208193 w 1624223"/>
              <a:gd name="connsiteY23" fmla="*/ 1051650 h 1624223"/>
              <a:gd name="connsiteX24" fmla="*/ 162687 w 1624223"/>
              <a:gd name="connsiteY24" fmla="*/ 793571 h 1624223"/>
              <a:gd name="connsiteX25" fmla="*/ 7705 w 1624223"/>
              <a:gd name="connsiteY25" fmla="*/ 737167 h 1624223"/>
              <a:gd name="connsiteX26" fmla="*/ 30584 w 1624223"/>
              <a:gd name="connsiteY26" fmla="*/ 607413 h 1624223"/>
              <a:gd name="connsiteX27" fmla="*/ 195511 w 1624223"/>
              <a:gd name="connsiteY27" fmla="*/ 607418 h 1624223"/>
              <a:gd name="connsiteX28" fmla="*/ 326541 w 1624223"/>
              <a:gd name="connsiteY28" fmla="*/ 380467 h 1624223"/>
              <a:gd name="connsiteX29" fmla="*/ 244074 w 1624223"/>
              <a:gd name="connsiteY29" fmla="*/ 237638 h 1624223"/>
              <a:gd name="connsiteX30" fmla="*/ 345004 w 1624223"/>
              <a:gd name="connsiteY30" fmla="*/ 152947 h 1624223"/>
              <a:gd name="connsiteX31" fmla="*/ 471343 w 1624223"/>
              <a:gd name="connsiteY31" fmla="*/ 258964 h 1624223"/>
              <a:gd name="connsiteX32" fmla="*/ 717599 w 1624223"/>
              <a:gd name="connsiteY32" fmla="*/ 169334 h 1624223"/>
              <a:gd name="connsiteX33" fmla="*/ 746234 w 1624223"/>
              <a:gd name="connsiteY33" fmla="*/ 6911 h 1624223"/>
              <a:gd name="connsiteX34" fmla="*/ 877989 w 1624223"/>
              <a:gd name="connsiteY34" fmla="*/ 6911 h 1624223"/>
              <a:gd name="connsiteX35" fmla="*/ 906624 w 1624223"/>
              <a:gd name="connsiteY35" fmla="*/ 169334 h 1624223"/>
              <a:gd name="connsiteX36" fmla="*/ 1152880 w 1624223"/>
              <a:gd name="connsiteY36" fmla="*/ 258964 h 162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624223" h="1624223">
                <a:moveTo>
                  <a:pt x="1152880" y="258964"/>
                </a:moveTo>
                <a:lnTo>
                  <a:pt x="1279219" y="152947"/>
                </a:lnTo>
                <a:lnTo>
                  <a:pt x="1380149" y="237638"/>
                </a:lnTo>
                <a:lnTo>
                  <a:pt x="1297682" y="380466"/>
                </a:lnTo>
                <a:cubicBezTo>
                  <a:pt x="1356321" y="446431"/>
                  <a:pt x="1400905" y="523652"/>
                  <a:pt x="1428712" y="607417"/>
                </a:cubicBezTo>
                <a:lnTo>
                  <a:pt x="1593639" y="607413"/>
                </a:lnTo>
                <a:lnTo>
                  <a:pt x="1616518" y="737167"/>
                </a:lnTo>
                <a:lnTo>
                  <a:pt x="1461536" y="793571"/>
                </a:lnTo>
                <a:cubicBezTo>
                  <a:pt x="1464055" y="881795"/>
                  <a:pt x="1448571" y="969608"/>
                  <a:pt x="1416030" y="1051650"/>
                </a:cubicBezTo>
                <a:lnTo>
                  <a:pt x="1542374" y="1157660"/>
                </a:lnTo>
                <a:lnTo>
                  <a:pt x="1476497" y="1271763"/>
                </a:lnTo>
                <a:lnTo>
                  <a:pt x="1321517" y="1215351"/>
                </a:lnTo>
                <a:cubicBezTo>
                  <a:pt x="1266737" y="1284554"/>
                  <a:pt x="1198431" y="1341869"/>
                  <a:pt x="1120767" y="1383800"/>
                </a:cubicBezTo>
                <a:lnTo>
                  <a:pt x="1149411" y="1546221"/>
                </a:lnTo>
                <a:lnTo>
                  <a:pt x="1025602" y="1591284"/>
                </a:lnTo>
                <a:lnTo>
                  <a:pt x="943142" y="1448450"/>
                </a:lnTo>
                <a:cubicBezTo>
                  <a:pt x="856695" y="1466250"/>
                  <a:pt x="767528" y="1466251"/>
                  <a:pt x="681081" y="1448450"/>
                </a:cubicBezTo>
                <a:lnTo>
                  <a:pt x="598621" y="1591284"/>
                </a:lnTo>
                <a:lnTo>
                  <a:pt x="474812" y="1546221"/>
                </a:lnTo>
                <a:lnTo>
                  <a:pt x="503456" y="1383800"/>
                </a:lnTo>
                <a:cubicBezTo>
                  <a:pt x="425792" y="1341869"/>
                  <a:pt x="357486" y="1284554"/>
                  <a:pt x="302706" y="1215351"/>
                </a:cubicBezTo>
                <a:lnTo>
                  <a:pt x="147726" y="1271763"/>
                </a:lnTo>
                <a:lnTo>
                  <a:pt x="81849" y="1157660"/>
                </a:lnTo>
                <a:lnTo>
                  <a:pt x="208193" y="1051650"/>
                </a:lnTo>
                <a:cubicBezTo>
                  <a:pt x="175652" y="969608"/>
                  <a:pt x="160168" y="881795"/>
                  <a:pt x="162687" y="793571"/>
                </a:cubicBezTo>
                <a:lnTo>
                  <a:pt x="7705" y="737167"/>
                </a:lnTo>
                <a:lnTo>
                  <a:pt x="30584" y="607413"/>
                </a:lnTo>
                <a:lnTo>
                  <a:pt x="195511" y="607418"/>
                </a:lnTo>
                <a:cubicBezTo>
                  <a:pt x="223319" y="523653"/>
                  <a:pt x="267902" y="446432"/>
                  <a:pt x="326541" y="380467"/>
                </a:cubicBezTo>
                <a:lnTo>
                  <a:pt x="244074" y="237638"/>
                </a:lnTo>
                <a:lnTo>
                  <a:pt x="345004" y="152947"/>
                </a:lnTo>
                <a:lnTo>
                  <a:pt x="471343" y="258964"/>
                </a:lnTo>
                <a:cubicBezTo>
                  <a:pt x="546488" y="212670"/>
                  <a:pt x="630278" y="182174"/>
                  <a:pt x="717599" y="169334"/>
                </a:cubicBezTo>
                <a:lnTo>
                  <a:pt x="746234" y="6911"/>
                </a:lnTo>
                <a:lnTo>
                  <a:pt x="877989" y="6911"/>
                </a:lnTo>
                <a:lnTo>
                  <a:pt x="906624" y="169334"/>
                </a:lnTo>
                <a:cubicBezTo>
                  <a:pt x="993945" y="182174"/>
                  <a:pt x="1077735" y="212670"/>
                  <a:pt x="1152880" y="258964"/>
                </a:cubicBezTo>
                <a:close/>
              </a:path>
            </a:pathLst>
          </a:custGeom>
          <a:solidFill>
            <a:srgbClr val="CA918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82801" tIns="554701" rIns="482801" bIns="592576" spcCol="1270" anchor="ctr"/>
          <a:lstStyle/>
          <a:p>
            <a:pPr algn="ctr" defTabSz="1659255">
              <a:lnSpc>
                <a:spcPct val="90000"/>
              </a:lnSpc>
              <a:spcBef>
                <a:spcPct val="0"/>
              </a:spcBef>
              <a:defRPr/>
            </a:pPr>
            <a:endParaRPr lang="en-US" sz="6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任意多边形 2"/>
          <p:cNvSpPr/>
          <p:nvPr/>
        </p:nvSpPr>
        <p:spPr bwMode="auto">
          <a:xfrm>
            <a:off x="7023099" y="2836393"/>
            <a:ext cx="1638300" cy="1636182"/>
          </a:xfrm>
          <a:custGeom>
            <a:avLst/>
            <a:gdLst>
              <a:gd name="connsiteX0" fmla="*/ 883869 w 1181253"/>
              <a:gd name="connsiteY0" fmla="*/ 299181 h 1181253"/>
              <a:gd name="connsiteX1" fmla="*/ 1058144 w 1181253"/>
              <a:gd name="connsiteY1" fmla="*/ 246658 h 1181253"/>
              <a:gd name="connsiteX2" fmla="*/ 1122270 w 1181253"/>
              <a:gd name="connsiteY2" fmla="*/ 357729 h 1181253"/>
              <a:gd name="connsiteX3" fmla="*/ 989647 w 1181253"/>
              <a:gd name="connsiteY3" fmla="*/ 482394 h 1181253"/>
              <a:gd name="connsiteX4" fmla="*/ 989647 w 1181253"/>
              <a:gd name="connsiteY4" fmla="*/ 698860 h 1181253"/>
              <a:gd name="connsiteX5" fmla="*/ 1122270 w 1181253"/>
              <a:gd name="connsiteY5" fmla="*/ 823524 h 1181253"/>
              <a:gd name="connsiteX6" fmla="*/ 1058144 w 1181253"/>
              <a:gd name="connsiteY6" fmla="*/ 934595 h 1181253"/>
              <a:gd name="connsiteX7" fmla="*/ 883869 w 1181253"/>
              <a:gd name="connsiteY7" fmla="*/ 882072 h 1181253"/>
              <a:gd name="connsiteX8" fmla="*/ 696404 w 1181253"/>
              <a:gd name="connsiteY8" fmla="*/ 990305 h 1181253"/>
              <a:gd name="connsiteX9" fmla="*/ 654753 w 1181253"/>
              <a:gd name="connsiteY9" fmla="*/ 1167492 h 1181253"/>
              <a:gd name="connsiteX10" fmla="*/ 526500 w 1181253"/>
              <a:gd name="connsiteY10" fmla="*/ 1167492 h 1181253"/>
              <a:gd name="connsiteX11" fmla="*/ 484849 w 1181253"/>
              <a:gd name="connsiteY11" fmla="*/ 990305 h 1181253"/>
              <a:gd name="connsiteX12" fmla="*/ 297384 w 1181253"/>
              <a:gd name="connsiteY12" fmla="*/ 882072 h 1181253"/>
              <a:gd name="connsiteX13" fmla="*/ 123109 w 1181253"/>
              <a:gd name="connsiteY13" fmla="*/ 934595 h 1181253"/>
              <a:gd name="connsiteX14" fmla="*/ 58983 w 1181253"/>
              <a:gd name="connsiteY14" fmla="*/ 823524 h 1181253"/>
              <a:gd name="connsiteX15" fmla="*/ 191606 w 1181253"/>
              <a:gd name="connsiteY15" fmla="*/ 698859 h 1181253"/>
              <a:gd name="connsiteX16" fmla="*/ 191606 w 1181253"/>
              <a:gd name="connsiteY16" fmla="*/ 482393 h 1181253"/>
              <a:gd name="connsiteX17" fmla="*/ 58983 w 1181253"/>
              <a:gd name="connsiteY17" fmla="*/ 357729 h 1181253"/>
              <a:gd name="connsiteX18" fmla="*/ 123109 w 1181253"/>
              <a:gd name="connsiteY18" fmla="*/ 246658 h 1181253"/>
              <a:gd name="connsiteX19" fmla="*/ 297384 w 1181253"/>
              <a:gd name="connsiteY19" fmla="*/ 299181 h 1181253"/>
              <a:gd name="connsiteX20" fmla="*/ 484849 w 1181253"/>
              <a:gd name="connsiteY20" fmla="*/ 190948 h 1181253"/>
              <a:gd name="connsiteX21" fmla="*/ 526500 w 1181253"/>
              <a:gd name="connsiteY21" fmla="*/ 13761 h 1181253"/>
              <a:gd name="connsiteX22" fmla="*/ 654753 w 1181253"/>
              <a:gd name="connsiteY22" fmla="*/ 13761 h 1181253"/>
              <a:gd name="connsiteX23" fmla="*/ 696404 w 1181253"/>
              <a:gd name="connsiteY23" fmla="*/ 190948 h 1181253"/>
              <a:gd name="connsiteX24" fmla="*/ 883869 w 1181253"/>
              <a:gd name="connsiteY24" fmla="*/ 299181 h 118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1253" h="1181253">
                <a:moveTo>
                  <a:pt x="883869" y="299181"/>
                </a:moveTo>
                <a:lnTo>
                  <a:pt x="1058144" y="246658"/>
                </a:lnTo>
                <a:lnTo>
                  <a:pt x="1122270" y="357729"/>
                </a:lnTo>
                <a:lnTo>
                  <a:pt x="989647" y="482394"/>
                </a:lnTo>
                <a:cubicBezTo>
                  <a:pt x="1008872" y="553269"/>
                  <a:pt x="1008872" y="627985"/>
                  <a:pt x="989647" y="698860"/>
                </a:cubicBezTo>
                <a:lnTo>
                  <a:pt x="1122270" y="823524"/>
                </a:lnTo>
                <a:lnTo>
                  <a:pt x="1058144" y="934595"/>
                </a:lnTo>
                <a:lnTo>
                  <a:pt x="883869" y="882072"/>
                </a:lnTo>
                <a:cubicBezTo>
                  <a:pt x="832102" y="934158"/>
                  <a:pt x="767396" y="971517"/>
                  <a:pt x="696404" y="990305"/>
                </a:cubicBezTo>
                <a:lnTo>
                  <a:pt x="654753" y="1167492"/>
                </a:lnTo>
                <a:lnTo>
                  <a:pt x="526500" y="1167492"/>
                </a:lnTo>
                <a:lnTo>
                  <a:pt x="484849" y="990305"/>
                </a:lnTo>
                <a:cubicBezTo>
                  <a:pt x="413857" y="971517"/>
                  <a:pt x="349151" y="934158"/>
                  <a:pt x="297384" y="882072"/>
                </a:cubicBezTo>
                <a:lnTo>
                  <a:pt x="123109" y="934595"/>
                </a:lnTo>
                <a:lnTo>
                  <a:pt x="58983" y="823524"/>
                </a:lnTo>
                <a:lnTo>
                  <a:pt x="191606" y="698859"/>
                </a:lnTo>
                <a:cubicBezTo>
                  <a:pt x="172381" y="627984"/>
                  <a:pt x="172381" y="553268"/>
                  <a:pt x="191606" y="482393"/>
                </a:cubicBezTo>
                <a:lnTo>
                  <a:pt x="58983" y="357729"/>
                </a:lnTo>
                <a:lnTo>
                  <a:pt x="123109" y="246658"/>
                </a:lnTo>
                <a:lnTo>
                  <a:pt x="297384" y="299181"/>
                </a:lnTo>
                <a:cubicBezTo>
                  <a:pt x="349151" y="247095"/>
                  <a:pt x="413857" y="209736"/>
                  <a:pt x="484849" y="190948"/>
                </a:cubicBezTo>
                <a:lnTo>
                  <a:pt x="526500" y="13761"/>
                </a:lnTo>
                <a:lnTo>
                  <a:pt x="654753" y="13761"/>
                </a:lnTo>
                <a:lnTo>
                  <a:pt x="696404" y="190948"/>
                </a:lnTo>
                <a:cubicBezTo>
                  <a:pt x="767396" y="209736"/>
                  <a:pt x="832102" y="247095"/>
                  <a:pt x="883869" y="299181"/>
                </a:cubicBezTo>
                <a:close/>
              </a:path>
            </a:pathLst>
          </a:custGeom>
          <a:solidFill>
            <a:srgbClr val="CA918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43925" tIns="446321" rIns="443925" bIns="446321" spcCol="1270" anchor="ctr"/>
          <a:lstStyle/>
          <a:p>
            <a:pPr algn="ctr" defTabSz="1659255">
              <a:lnSpc>
                <a:spcPct val="90000"/>
              </a:lnSpc>
              <a:spcBef>
                <a:spcPct val="0"/>
              </a:spcBef>
              <a:spcAft>
                <a:spcPts val="335"/>
              </a:spcAft>
              <a:defRPr/>
            </a:pPr>
            <a:endParaRPr lang="en-US" sz="42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 bwMode="auto">
          <a:xfrm>
            <a:off x="7759699" y="1526175"/>
            <a:ext cx="1964267" cy="1964267"/>
          </a:xfrm>
          <a:custGeom>
            <a:avLst/>
            <a:gdLst>
              <a:gd name="connsiteX0" fmla="*/ 866011 w 1157387"/>
              <a:gd name="connsiteY0" fmla="*/ 293137 h 1157387"/>
              <a:gd name="connsiteX1" fmla="*/ 1036765 w 1157387"/>
              <a:gd name="connsiteY1" fmla="*/ 241675 h 1157387"/>
              <a:gd name="connsiteX2" fmla="*/ 1099596 w 1157387"/>
              <a:gd name="connsiteY2" fmla="*/ 350501 h 1157387"/>
              <a:gd name="connsiteX3" fmla="*/ 969652 w 1157387"/>
              <a:gd name="connsiteY3" fmla="*/ 472647 h 1157387"/>
              <a:gd name="connsiteX4" fmla="*/ 969652 w 1157387"/>
              <a:gd name="connsiteY4" fmla="*/ 684739 h 1157387"/>
              <a:gd name="connsiteX5" fmla="*/ 1099596 w 1157387"/>
              <a:gd name="connsiteY5" fmla="*/ 806886 h 1157387"/>
              <a:gd name="connsiteX6" fmla="*/ 1036765 w 1157387"/>
              <a:gd name="connsiteY6" fmla="*/ 915712 h 1157387"/>
              <a:gd name="connsiteX7" fmla="*/ 866011 w 1157387"/>
              <a:gd name="connsiteY7" fmla="*/ 864250 h 1157387"/>
              <a:gd name="connsiteX8" fmla="*/ 682334 w 1157387"/>
              <a:gd name="connsiteY8" fmla="*/ 970296 h 1157387"/>
              <a:gd name="connsiteX9" fmla="*/ 641525 w 1157387"/>
              <a:gd name="connsiteY9" fmla="*/ 1143904 h 1157387"/>
              <a:gd name="connsiteX10" fmla="*/ 515862 w 1157387"/>
              <a:gd name="connsiteY10" fmla="*/ 1143904 h 1157387"/>
              <a:gd name="connsiteX11" fmla="*/ 475053 w 1157387"/>
              <a:gd name="connsiteY11" fmla="*/ 970296 h 1157387"/>
              <a:gd name="connsiteX12" fmla="*/ 291376 w 1157387"/>
              <a:gd name="connsiteY12" fmla="*/ 864250 h 1157387"/>
              <a:gd name="connsiteX13" fmla="*/ 120622 w 1157387"/>
              <a:gd name="connsiteY13" fmla="*/ 915712 h 1157387"/>
              <a:gd name="connsiteX14" fmla="*/ 57791 w 1157387"/>
              <a:gd name="connsiteY14" fmla="*/ 806886 h 1157387"/>
              <a:gd name="connsiteX15" fmla="*/ 187735 w 1157387"/>
              <a:gd name="connsiteY15" fmla="*/ 684740 h 1157387"/>
              <a:gd name="connsiteX16" fmla="*/ 187735 w 1157387"/>
              <a:gd name="connsiteY16" fmla="*/ 472648 h 1157387"/>
              <a:gd name="connsiteX17" fmla="*/ 57791 w 1157387"/>
              <a:gd name="connsiteY17" fmla="*/ 350501 h 1157387"/>
              <a:gd name="connsiteX18" fmla="*/ 120622 w 1157387"/>
              <a:gd name="connsiteY18" fmla="*/ 241675 h 1157387"/>
              <a:gd name="connsiteX19" fmla="*/ 291376 w 1157387"/>
              <a:gd name="connsiteY19" fmla="*/ 293137 h 1157387"/>
              <a:gd name="connsiteX20" fmla="*/ 475053 w 1157387"/>
              <a:gd name="connsiteY20" fmla="*/ 187091 h 1157387"/>
              <a:gd name="connsiteX21" fmla="*/ 515862 w 1157387"/>
              <a:gd name="connsiteY21" fmla="*/ 13483 h 1157387"/>
              <a:gd name="connsiteX22" fmla="*/ 641525 w 1157387"/>
              <a:gd name="connsiteY22" fmla="*/ 13483 h 1157387"/>
              <a:gd name="connsiteX23" fmla="*/ 682334 w 1157387"/>
              <a:gd name="connsiteY23" fmla="*/ 187091 h 1157387"/>
              <a:gd name="connsiteX24" fmla="*/ 866011 w 1157387"/>
              <a:gd name="connsiteY24" fmla="*/ 293137 h 11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387" h="1157387">
                <a:moveTo>
                  <a:pt x="744948" y="292765"/>
                </a:moveTo>
                <a:lnTo>
                  <a:pt x="868742" y="216094"/>
                </a:lnTo>
                <a:lnTo>
                  <a:pt x="941293" y="288644"/>
                </a:lnTo>
                <a:lnTo>
                  <a:pt x="864622" y="412438"/>
                </a:lnTo>
                <a:cubicBezTo>
                  <a:pt x="894153" y="463226"/>
                  <a:pt x="909623" y="520961"/>
                  <a:pt x="909443" y="579710"/>
                </a:cubicBezTo>
                <a:lnTo>
                  <a:pt x="1037739" y="648584"/>
                </a:lnTo>
                <a:lnTo>
                  <a:pt x="1011183" y="747690"/>
                </a:lnTo>
                <a:lnTo>
                  <a:pt x="865639" y="743187"/>
                </a:lnTo>
                <a:cubicBezTo>
                  <a:pt x="836421" y="794155"/>
                  <a:pt x="794155" y="836421"/>
                  <a:pt x="743187" y="865639"/>
                </a:cubicBezTo>
                <a:lnTo>
                  <a:pt x="747690" y="1011183"/>
                </a:lnTo>
                <a:lnTo>
                  <a:pt x="648583" y="1037738"/>
                </a:lnTo>
                <a:lnTo>
                  <a:pt x="579710" y="909442"/>
                </a:lnTo>
                <a:cubicBezTo>
                  <a:pt x="520962" y="909623"/>
                  <a:pt x="463226" y="894153"/>
                  <a:pt x="412439" y="864622"/>
                </a:cubicBezTo>
                <a:lnTo>
                  <a:pt x="288645" y="941293"/>
                </a:lnTo>
                <a:lnTo>
                  <a:pt x="216094" y="868743"/>
                </a:lnTo>
                <a:lnTo>
                  <a:pt x="292765" y="744949"/>
                </a:lnTo>
                <a:cubicBezTo>
                  <a:pt x="263234" y="694161"/>
                  <a:pt x="247764" y="636426"/>
                  <a:pt x="247944" y="577677"/>
                </a:cubicBezTo>
                <a:lnTo>
                  <a:pt x="119648" y="508803"/>
                </a:lnTo>
                <a:lnTo>
                  <a:pt x="146204" y="409697"/>
                </a:lnTo>
                <a:lnTo>
                  <a:pt x="291748" y="414200"/>
                </a:lnTo>
                <a:cubicBezTo>
                  <a:pt x="320966" y="363232"/>
                  <a:pt x="363232" y="320966"/>
                  <a:pt x="414200" y="291748"/>
                </a:cubicBezTo>
                <a:lnTo>
                  <a:pt x="409697" y="146204"/>
                </a:lnTo>
                <a:lnTo>
                  <a:pt x="508804" y="119649"/>
                </a:lnTo>
                <a:lnTo>
                  <a:pt x="577677" y="247945"/>
                </a:lnTo>
                <a:cubicBezTo>
                  <a:pt x="636425" y="247764"/>
                  <a:pt x="694161" y="263234"/>
                  <a:pt x="744948" y="292765"/>
                </a:cubicBezTo>
                <a:close/>
              </a:path>
            </a:pathLst>
          </a:custGeom>
          <a:solidFill>
            <a:srgbClr val="CA918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59291" tIns="559291" rIns="559291" bIns="559291" spcCol="1270" anchor="ctr"/>
          <a:lstStyle/>
          <a:p>
            <a:pPr algn="ctr" defTabSz="1659255">
              <a:lnSpc>
                <a:spcPct val="90000"/>
              </a:lnSpc>
              <a:spcBef>
                <a:spcPct val="0"/>
              </a:spcBef>
              <a:defRPr/>
            </a:pPr>
            <a:endParaRPr lang="en-US" sz="42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环形箭头 4"/>
          <p:cNvSpPr/>
          <p:nvPr/>
        </p:nvSpPr>
        <p:spPr bwMode="auto">
          <a:xfrm>
            <a:off x="8140700" y="3039593"/>
            <a:ext cx="2882900" cy="2880783"/>
          </a:xfrm>
          <a:prstGeom prst="circularArrow">
            <a:avLst>
              <a:gd name="adj1" fmla="val 4688"/>
              <a:gd name="adj2" fmla="val 299029"/>
              <a:gd name="adj3" fmla="val 2476760"/>
              <a:gd name="adj4" fmla="val 15948935"/>
              <a:gd name="adj5" fmla="val 546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形状 5"/>
          <p:cNvSpPr/>
          <p:nvPr/>
        </p:nvSpPr>
        <p:spPr bwMode="auto">
          <a:xfrm>
            <a:off x="6733117" y="2480793"/>
            <a:ext cx="2093383" cy="2093383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环形箭头 6"/>
          <p:cNvSpPr/>
          <p:nvPr/>
        </p:nvSpPr>
        <p:spPr bwMode="auto">
          <a:xfrm>
            <a:off x="7569200" y="1363193"/>
            <a:ext cx="2258484" cy="2256367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Oval 53"/>
          <p:cNvSpPr>
            <a:spLocks noChangeAspect="1"/>
          </p:cNvSpPr>
          <p:nvPr/>
        </p:nvSpPr>
        <p:spPr>
          <a:xfrm>
            <a:off x="1259418" y="1844675"/>
            <a:ext cx="552449" cy="552449"/>
          </a:xfrm>
          <a:prstGeom prst="ellipse">
            <a:avLst/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Oval 54"/>
          <p:cNvSpPr>
            <a:spLocks noChangeAspect="1"/>
          </p:cNvSpPr>
          <p:nvPr/>
        </p:nvSpPr>
        <p:spPr>
          <a:xfrm>
            <a:off x="1259418" y="3218199"/>
            <a:ext cx="552449" cy="550333"/>
          </a:xfrm>
          <a:prstGeom prst="ellipse">
            <a:avLst/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Oval 57"/>
          <p:cNvSpPr>
            <a:spLocks noChangeAspect="1"/>
          </p:cNvSpPr>
          <p:nvPr/>
        </p:nvSpPr>
        <p:spPr>
          <a:xfrm>
            <a:off x="1259418" y="4619623"/>
            <a:ext cx="552449" cy="552451"/>
          </a:xfrm>
          <a:prstGeom prst="ellipse">
            <a:avLst/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defRPr/>
            </a:pPr>
            <a:endParaRPr lang="en-US" dirty="0">
              <a:solidFill>
                <a:srgbClr val="F3374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1"/>
          <p:cNvSpPr txBox="1">
            <a:spLocks noChangeArrowheads="1"/>
          </p:cNvSpPr>
          <p:nvPr/>
        </p:nvSpPr>
        <p:spPr bwMode="auto">
          <a:xfrm>
            <a:off x="2002366" y="1853775"/>
            <a:ext cx="8972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1"/>
          <p:cNvSpPr txBox="1">
            <a:spLocks noChangeArrowheads="1"/>
          </p:cNvSpPr>
          <p:nvPr/>
        </p:nvSpPr>
        <p:spPr bwMode="auto">
          <a:xfrm>
            <a:off x="2002366" y="2099996"/>
            <a:ext cx="3391670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您的内容打在这里，或者通过复制您的文本后，在此框中选择粘贴，并选择只保留文字，建议在此使用微软雅黑字体。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42"/>
          <p:cNvSpPr txBox="1"/>
          <p:nvPr/>
        </p:nvSpPr>
        <p:spPr>
          <a:xfrm>
            <a:off x="1333244" y="1961199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16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42"/>
          <p:cNvSpPr txBox="1"/>
          <p:nvPr/>
        </p:nvSpPr>
        <p:spPr>
          <a:xfrm>
            <a:off x="1323084" y="3339967"/>
            <a:ext cx="42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16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42"/>
          <p:cNvSpPr txBox="1"/>
          <p:nvPr/>
        </p:nvSpPr>
        <p:spPr>
          <a:xfrm>
            <a:off x="1323084" y="4726571"/>
            <a:ext cx="42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16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1"/>
          <p:cNvSpPr txBox="1">
            <a:spLocks noChangeArrowheads="1"/>
          </p:cNvSpPr>
          <p:nvPr/>
        </p:nvSpPr>
        <p:spPr bwMode="auto">
          <a:xfrm>
            <a:off x="1997350" y="3187115"/>
            <a:ext cx="8972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1"/>
          <p:cNvSpPr txBox="1">
            <a:spLocks noChangeArrowheads="1"/>
          </p:cNvSpPr>
          <p:nvPr/>
        </p:nvSpPr>
        <p:spPr bwMode="auto">
          <a:xfrm>
            <a:off x="1997350" y="3433336"/>
            <a:ext cx="3391670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您的内容打在这里，或者通过复制您的文本后，在此框中选择粘贴，并选择只保留文字，建议在此使用微软雅黑字体。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1"/>
          <p:cNvSpPr txBox="1">
            <a:spLocks noChangeArrowheads="1"/>
          </p:cNvSpPr>
          <p:nvPr/>
        </p:nvSpPr>
        <p:spPr bwMode="auto">
          <a:xfrm>
            <a:off x="1974131" y="4564988"/>
            <a:ext cx="8972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1"/>
          <p:cNvSpPr txBox="1">
            <a:spLocks noChangeArrowheads="1"/>
          </p:cNvSpPr>
          <p:nvPr/>
        </p:nvSpPr>
        <p:spPr bwMode="auto">
          <a:xfrm>
            <a:off x="1974131" y="4811209"/>
            <a:ext cx="3391670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您的内容打在这里，或者通过复制您的文本后，在此框中选择粘贴，并选择只保留文字，建议在此使用微软雅黑字体。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Freeform 1120"/>
          <p:cNvSpPr>
            <a:spLocks noEditPoints="1"/>
          </p:cNvSpPr>
          <p:nvPr/>
        </p:nvSpPr>
        <p:spPr bwMode="auto">
          <a:xfrm>
            <a:off x="7505534" y="3400755"/>
            <a:ext cx="599389" cy="474476"/>
          </a:xfrm>
          <a:custGeom>
            <a:avLst/>
            <a:gdLst>
              <a:gd name="T0" fmla="*/ 2455 w 3573"/>
              <a:gd name="T1" fmla="*/ 579 h 2827"/>
              <a:gd name="T2" fmla="*/ 2600 w 3573"/>
              <a:gd name="T3" fmla="*/ 760 h 2827"/>
              <a:gd name="T4" fmla="*/ 2739 w 3573"/>
              <a:gd name="T5" fmla="*/ 1081 h 2827"/>
              <a:gd name="T6" fmla="*/ 2787 w 3573"/>
              <a:gd name="T7" fmla="*/ 1432 h 2827"/>
              <a:gd name="T8" fmla="*/ 2745 w 3573"/>
              <a:gd name="T9" fmla="*/ 1761 h 2827"/>
              <a:gd name="T10" fmla="*/ 2621 w 3573"/>
              <a:gd name="T11" fmla="*/ 2067 h 2827"/>
              <a:gd name="T12" fmla="*/ 2489 w 3573"/>
              <a:gd name="T13" fmla="*/ 2244 h 2827"/>
              <a:gd name="T14" fmla="*/ 2399 w 3573"/>
              <a:gd name="T15" fmla="*/ 2271 h 2827"/>
              <a:gd name="T16" fmla="*/ 2304 w 3573"/>
              <a:gd name="T17" fmla="*/ 2241 h 2827"/>
              <a:gd name="T18" fmla="*/ 2230 w 3573"/>
              <a:gd name="T19" fmla="*/ 2155 h 2827"/>
              <a:gd name="T20" fmla="*/ 2221 w 3573"/>
              <a:gd name="T21" fmla="*/ 2044 h 2827"/>
              <a:gd name="T22" fmla="*/ 2327 w 3573"/>
              <a:gd name="T23" fmla="*/ 1864 h 2827"/>
              <a:gd name="T24" fmla="*/ 2421 w 3573"/>
              <a:gd name="T25" fmla="*/ 1582 h 2827"/>
              <a:gd name="T26" fmla="*/ 2422 w 3573"/>
              <a:gd name="T27" fmla="*/ 1289 h 2827"/>
              <a:gd name="T28" fmla="*/ 2338 w 3573"/>
              <a:gd name="T29" fmla="*/ 1020 h 2827"/>
              <a:gd name="T30" fmla="*/ 2205 w 3573"/>
              <a:gd name="T31" fmla="*/ 815 h 2827"/>
              <a:gd name="T32" fmla="*/ 2191 w 3573"/>
              <a:gd name="T33" fmla="*/ 701 h 2827"/>
              <a:gd name="T34" fmla="*/ 2255 w 3573"/>
              <a:gd name="T35" fmla="*/ 602 h 2827"/>
              <a:gd name="T36" fmla="*/ 2350 w 3573"/>
              <a:gd name="T37" fmla="*/ 557 h 2827"/>
              <a:gd name="T38" fmla="*/ 1694 w 3573"/>
              <a:gd name="T39" fmla="*/ 195 h 2827"/>
              <a:gd name="T40" fmla="*/ 1776 w 3573"/>
              <a:gd name="T41" fmla="*/ 282 h 2827"/>
              <a:gd name="T42" fmla="*/ 1785 w 3573"/>
              <a:gd name="T43" fmla="*/ 2553 h 2827"/>
              <a:gd name="T44" fmla="*/ 1720 w 3573"/>
              <a:gd name="T45" fmla="*/ 2653 h 2827"/>
              <a:gd name="T46" fmla="*/ 1625 w 3573"/>
              <a:gd name="T47" fmla="*/ 2685 h 2827"/>
              <a:gd name="T48" fmla="*/ 1522 w 3573"/>
              <a:gd name="T49" fmla="*/ 2647 h 2827"/>
              <a:gd name="T50" fmla="*/ 99 w 3573"/>
              <a:gd name="T51" fmla="*/ 1903 h 2827"/>
              <a:gd name="T52" fmla="*/ 13 w 3573"/>
              <a:gd name="T53" fmla="*/ 1817 h 2827"/>
              <a:gd name="T54" fmla="*/ 3 w 3573"/>
              <a:gd name="T55" fmla="*/ 1078 h 2827"/>
              <a:gd name="T56" fmla="*/ 72 w 3573"/>
              <a:gd name="T57" fmla="*/ 976 h 2827"/>
              <a:gd name="T58" fmla="*/ 635 w 3573"/>
              <a:gd name="T59" fmla="*/ 949 h 2827"/>
              <a:gd name="T60" fmla="*/ 1605 w 3573"/>
              <a:gd name="T61" fmla="*/ 181 h 2827"/>
              <a:gd name="T62" fmla="*/ 2983 w 3573"/>
              <a:gd name="T63" fmla="*/ 11 h 2827"/>
              <a:gd name="T64" fmla="*/ 3118 w 3573"/>
              <a:gd name="T65" fmla="*/ 138 h 2827"/>
              <a:gd name="T66" fmla="*/ 3350 w 3573"/>
              <a:gd name="T67" fmla="*/ 499 h 2827"/>
              <a:gd name="T68" fmla="*/ 3503 w 3573"/>
              <a:gd name="T69" fmla="*/ 899 h 2827"/>
              <a:gd name="T70" fmla="*/ 3569 w 3573"/>
              <a:gd name="T71" fmla="*/ 1324 h 2827"/>
              <a:gd name="T72" fmla="*/ 3545 w 3573"/>
              <a:gd name="T73" fmla="*/ 1768 h 2827"/>
              <a:gd name="T74" fmla="*/ 3427 w 3573"/>
              <a:gd name="T75" fmla="*/ 2196 h 2827"/>
              <a:gd name="T76" fmla="*/ 3218 w 3573"/>
              <a:gd name="T77" fmla="*/ 2590 h 2827"/>
              <a:gd name="T78" fmla="*/ 3040 w 3573"/>
              <a:gd name="T79" fmla="*/ 2804 h 2827"/>
              <a:gd name="T80" fmla="*/ 2957 w 3573"/>
              <a:gd name="T81" fmla="*/ 2827 h 2827"/>
              <a:gd name="T82" fmla="*/ 2863 w 3573"/>
              <a:gd name="T83" fmla="*/ 2797 h 2827"/>
              <a:gd name="T84" fmla="*/ 2787 w 3573"/>
              <a:gd name="T85" fmla="*/ 2709 h 2827"/>
              <a:gd name="T86" fmla="*/ 2783 w 3573"/>
              <a:gd name="T87" fmla="*/ 2594 h 2827"/>
              <a:gd name="T88" fmla="*/ 2933 w 3573"/>
              <a:gd name="T89" fmla="*/ 2378 h 2827"/>
              <a:gd name="T90" fmla="*/ 3113 w 3573"/>
              <a:gd name="T91" fmla="*/ 2022 h 2827"/>
              <a:gd name="T92" fmla="*/ 3206 w 3573"/>
              <a:gd name="T93" fmla="*/ 1633 h 2827"/>
              <a:gd name="T94" fmla="*/ 3207 w 3573"/>
              <a:gd name="T95" fmla="*/ 1239 h 2827"/>
              <a:gd name="T96" fmla="*/ 3122 w 3573"/>
              <a:gd name="T97" fmla="*/ 866 h 2827"/>
              <a:gd name="T98" fmla="*/ 2957 w 3573"/>
              <a:gd name="T99" fmla="*/ 522 h 2827"/>
              <a:gd name="T100" fmla="*/ 2767 w 3573"/>
              <a:gd name="T101" fmla="*/ 269 h 2827"/>
              <a:gd name="T102" fmla="*/ 2744 w 3573"/>
              <a:gd name="T103" fmla="*/ 165 h 2827"/>
              <a:gd name="T104" fmla="*/ 2791 w 3573"/>
              <a:gd name="T105" fmla="*/ 70 h 2827"/>
              <a:gd name="T106" fmla="*/ 2878 w 3573"/>
              <a:gd name="T107" fmla="*/ 8 h 2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73" h="2827">
                <a:moveTo>
                  <a:pt x="2378" y="555"/>
                </a:moveTo>
                <a:lnTo>
                  <a:pt x="2404" y="559"/>
                </a:lnTo>
                <a:lnTo>
                  <a:pt x="2431" y="567"/>
                </a:lnTo>
                <a:lnTo>
                  <a:pt x="2455" y="579"/>
                </a:lnTo>
                <a:lnTo>
                  <a:pt x="2476" y="595"/>
                </a:lnTo>
                <a:lnTo>
                  <a:pt x="2495" y="614"/>
                </a:lnTo>
                <a:lnTo>
                  <a:pt x="2551" y="686"/>
                </a:lnTo>
                <a:lnTo>
                  <a:pt x="2600" y="760"/>
                </a:lnTo>
                <a:lnTo>
                  <a:pt x="2643" y="837"/>
                </a:lnTo>
                <a:lnTo>
                  <a:pt x="2680" y="916"/>
                </a:lnTo>
                <a:lnTo>
                  <a:pt x="2713" y="998"/>
                </a:lnTo>
                <a:lnTo>
                  <a:pt x="2739" y="1081"/>
                </a:lnTo>
                <a:lnTo>
                  <a:pt x="2761" y="1166"/>
                </a:lnTo>
                <a:lnTo>
                  <a:pt x="2775" y="1253"/>
                </a:lnTo>
                <a:lnTo>
                  <a:pt x="2784" y="1342"/>
                </a:lnTo>
                <a:lnTo>
                  <a:pt x="2787" y="1432"/>
                </a:lnTo>
                <a:lnTo>
                  <a:pt x="2785" y="1516"/>
                </a:lnTo>
                <a:lnTo>
                  <a:pt x="2776" y="1598"/>
                </a:lnTo>
                <a:lnTo>
                  <a:pt x="2763" y="1681"/>
                </a:lnTo>
                <a:lnTo>
                  <a:pt x="2745" y="1761"/>
                </a:lnTo>
                <a:lnTo>
                  <a:pt x="2722" y="1840"/>
                </a:lnTo>
                <a:lnTo>
                  <a:pt x="2693" y="1918"/>
                </a:lnTo>
                <a:lnTo>
                  <a:pt x="2660" y="1993"/>
                </a:lnTo>
                <a:lnTo>
                  <a:pt x="2621" y="2067"/>
                </a:lnTo>
                <a:lnTo>
                  <a:pt x="2578" y="2137"/>
                </a:lnTo>
                <a:lnTo>
                  <a:pt x="2529" y="2206"/>
                </a:lnTo>
                <a:lnTo>
                  <a:pt x="2510" y="2226"/>
                </a:lnTo>
                <a:lnTo>
                  <a:pt x="2489" y="2244"/>
                </a:lnTo>
                <a:lnTo>
                  <a:pt x="2464" y="2257"/>
                </a:lnTo>
                <a:lnTo>
                  <a:pt x="2438" y="2267"/>
                </a:lnTo>
                <a:lnTo>
                  <a:pt x="2411" y="2271"/>
                </a:lnTo>
                <a:lnTo>
                  <a:pt x="2399" y="2271"/>
                </a:lnTo>
                <a:lnTo>
                  <a:pt x="2374" y="2269"/>
                </a:lnTo>
                <a:lnTo>
                  <a:pt x="2349" y="2263"/>
                </a:lnTo>
                <a:lnTo>
                  <a:pt x="2326" y="2254"/>
                </a:lnTo>
                <a:lnTo>
                  <a:pt x="2304" y="2241"/>
                </a:lnTo>
                <a:lnTo>
                  <a:pt x="2284" y="2224"/>
                </a:lnTo>
                <a:lnTo>
                  <a:pt x="2263" y="2202"/>
                </a:lnTo>
                <a:lnTo>
                  <a:pt x="2244" y="2180"/>
                </a:lnTo>
                <a:lnTo>
                  <a:pt x="2230" y="2155"/>
                </a:lnTo>
                <a:lnTo>
                  <a:pt x="2220" y="2128"/>
                </a:lnTo>
                <a:lnTo>
                  <a:pt x="2216" y="2099"/>
                </a:lnTo>
                <a:lnTo>
                  <a:pt x="2216" y="2071"/>
                </a:lnTo>
                <a:lnTo>
                  <a:pt x="2221" y="2044"/>
                </a:lnTo>
                <a:lnTo>
                  <a:pt x="2232" y="2017"/>
                </a:lnTo>
                <a:lnTo>
                  <a:pt x="2247" y="1992"/>
                </a:lnTo>
                <a:lnTo>
                  <a:pt x="2290" y="1929"/>
                </a:lnTo>
                <a:lnTo>
                  <a:pt x="2327" y="1864"/>
                </a:lnTo>
                <a:lnTo>
                  <a:pt x="2360" y="1796"/>
                </a:lnTo>
                <a:lnTo>
                  <a:pt x="2386" y="1727"/>
                </a:lnTo>
                <a:lnTo>
                  <a:pt x="2407" y="1655"/>
                </a:lnTo>
                <a:lnTo>
                  <a:pt x="2421" y="1582"/>
                </a:lnTo>
                <a:lnTo>
                  <a:pt x="2429" y="1507"/>
                </a:lnTo>
                <a:lnTo>
                  <a:pt x="2433" y="1432"/>
                </a:lnTo>
                <a:lnTo>
                  <a:pt x="2431" y="1359"/>
                </a:lnTo>
                <a:lnTo>
                  <a:pt x="2422" y="1289"/>
                </a:lnTo>
                <a:lnTo>
                  <a:pt x="2409" y="1219"/>
                </a:lnTo>
                <a:lnTo>
                  <a:pt x="2390" y="1151"/>
                </a:lnTo>
                <a:lnTo>
                  <a:pt x="2366" y="1085"/>
                </a:lnTo>
                <a:lnTo>
                  <a:pt x="2338" y="1020"/>
                </a:lnTo>
                <a:lnTo>
                  <a:pt x="2304" y="957"/>
                </a:lnTo>
                <a:lnTo>
                  <a:pt x="2266" y="898"/>
                </a:lnTo>
                <a:lnTo>
                  <a:pt x="2222" y="840"/>
                </a:lnTo>
                <a:lnTo>
                  <a:pt x="2205" y="815"/>
                </a:lnTo>
                <a:lnTo>
                  <a:pt x="2194" y="788"/>
                </a:lnTo>
                <a:lnTo>
                  <a:pt x="2187" y="759"/>
                </a:lnTo>
                <a:lnTo>
                  <a:pt x="2186" y="730"/>
                </a:lnTo>
                <a:lnTo>
                  <a:pt x="2191" y="701"/>
                </a:lnTo>
                <a:lnTo>
                  <a:pt x="2199" y="674"/>
                </a:lnTo>
                <a:lnTo>
                  <a:pt x="2213" y="648"/>
                </a:lnTo>
                <a:lnTo>
                  <a:pt x="2233" y="624"/>
                </a:lnTo>
                <a:lnTo>
                  <a:pt x="2255" y="602"/>
                </a:lnTo>
                <a:lnTo>
                  <a:pt x="2276" y="585"/>
                </a:lnTo>
                <a:lnTo>
                  <a:pt x="2299" y="571"/>
                </a:lnTo>
                <a:lnTo>
                  <a:pt x="2324" y="562"/>
                </a:lnTo>
                <a:lnTo>
                  <a:pt x="2350" y="557"/>
                </a:lnTo>
                <a:lnTo>
                  <a:pt x="2378" y="555"/>
                </a:lnTo>
                <a:close/>
                <a:moveTo>
                  <a:pt x="1635" y="180"/>
                </a:moveTo>
                <a:lnTo>
                  <a:pt x="1665" y="184"/>
                </a:lnTo>
                <a:lnTo>
                  <a:pt x="1694" y="195"/>
                </a:lnTo>
                <a:lnTo>
                  <a:pt x="1720" y="210"/>
                </a:lnTo>
                <a:lnTo>
                  <a:pt x="1743" y="231"/>
                </a:lnTo>
                <a:lnTo>
                  <a:pt x="1762" y="255"/>
                </a:lnTo>
                <a:lnTo>
                  <a:pt x="1776" y="282"/>
                </a:lnTo>
                <a:lnTo>
                  <a:pt x="1785" y="310"/>
                </a:lnTo>
                <a:lnTo>
                  <a:pt x="1787" y="341"/>
                </a:lnTo>
                <a:lnTo>
                  <a:pt x="1787" y="2523"/>
                </a:lnTo>
                <a:lnTo>
                  <a:pt x="1785" y="2553"/>
                </a:lnTo>
                <a:lnTo>
                  <a:pt x="1776" y="2583"/>
                </a:lnTo>
                <a:lnTo>
                  <a:pt x="1762" y="2610"/>
                </a:lnTo>
                <a:lnTo>
                  <a:pt x="1743" y="2634"/>
                </a:lnTo>
                <a:lnTo>
                  <a:pt x="1720" y="2653"/>
                </a:lnTo>
                <a:lnTo>
                  <a:pt x="1694" y="2670"/>
                </a:lnTo>
                <a:lnTo>
                  <a:pt x="1671" y="2678"/>
                </a:lnTo>
                <a:lnTo>
                  <a:pt x="1648" y="2683"/>
                </a:lnTo>
                <a:lnTo>
                  <a:pt x="1625" y="2685"/>
                </a:lnTo>
                <a:lnTo>
                  <a:pt x="1597" y="2683"/>
                </a:lnTo>
                <a:lnTo>
                  <a:pt x="1571" y="2675"/>
                </a:lnTo>
                <a:lnTo>
                  <a:pt x="1545" y="2663"/>
                </a:lnTo>
                <a:lnTo>
                  <a:pt x="1522" y="2647"/>
                </a:lnTo>
                <a:lnTo>
                  <a:pt x="635" y="1916"/>
                </a:lnTo>
                <a:lnTo>
                  <a:pt x="163" y="1916"/>
                </a:lnTo>
                <a:lnTo>
                  <a:pt x="130" y="1912"/>
                </a:lnTo>
                <a:lnTo>
                  <a:pt x="99" y="1903"/>
                </a:lnTo>
                <a:lnTo>
                  <a:pt x="72" y="1887"/>
                </a:lnTo>
                <a:lnTo>
                  <a:pt x="48" y="1868"/>
                </a:lnTo>
                <a:lnTo>
                  <a:pt x="27" y="1844"/>
                </a:lnTo>
                <a:lnTo>
                  <a:pt x="13" y="1817"/>
                </a:lnTo>
                <a:lnTo>
                  <a:pt x="3" y="1786"/>
                </a:lnTo>
                <a:lnTo>
                  <a:pt x="0" y="1754"/>
                </a:lnTo>
                <a:lnTo>
                  <a:pt x="0" y="1111"/>
                </a:lnTo>
                <a:lnTo>
                  <a:pt x="3" y="1078"/>
                </a:lnTo>
                <a:lnTo>
                  <a:pt x="13" y="1048"/>
                </a:lnTo>
                <a:lnTo>
                  <a:pt x="27" y="1019"/>
                </a:lnTo>
                <a:lnTo>
                  <a:pt x="48" y="995"/>
                </a:lnTo>
                <a:lnTo>
                  <a:pt x="72" y="976"/>
                </a:lnTo>
                <a:lnTo>
                  <a:pt x="99" y="961"/>
                </a:lnTo>
                <a:lnTo>
                  <a:pt x="130" y="952"/>
                </a:lnTo>
                <a:lnTo>
                  <a:pt x="163" y="949"/>
                </a:lnTo>
                <a:lnTo>
                  <a:pt x="635" y="949"/>
                </a:lnTo>
                <a:lnTo>
                  <a:pt x="1522" y="216"/>
                </a:lnTo>
                <a:lnTo>
                  <a:pt x="1547" y="199"/>
                </a:lnTo>
                <a:lnTo>
                  <a:pt x="1575" y="187"/>
                </a:lnTo>
                <a:lnTo>
                  <a:pt x="1605" y="181"/>
                </a:lnTo>
                <a:lnTo>
                  <a:pt x="1635" y="180"/>
                </a:lnTo>
                <a:close/>
                <a:moveTo>
                  <a:pt x="2931" y="0"/>
                </a:moveTo>
                <a:lnTo>
                  <a:pt x="2957" y="4"/>
                </a:lnTo>
                <a:lnTo>
                  <a:pt x="2983" y="11"/>
                </a:lnTo>
                <a:lnTo>
                  <a:pt x="3007" y="22"/>
                </a:lnTo>
                <a:lnTo>
                  <a:pt x="3028" y="37"/>
                </a:lnTo>
                <a:lnTo>
                  <a:pt x="3048" y="55"/>
                </a:lnTo>
                <a:lnTo>
                  <a:pt x="3118" y="138"/>
                </a:lnTo>
                <a:lnTo>
                  <a:pt x="3183" y="224"/>
                </a:lnTo>
                <a:lnTo>
                  <a:pt x="3244" y="313"/>
                </a:lnTo>
                <a:lnTo>
                  <a:pt x="3300" y="406"/>
                </a:lnTo>
                <a:lnTo>
                  <a:pt x="3350" y="499"/>
                </a:lnTo>
                <a:lnTo>
                  <a:pt x="3396" y="597"/>
                </a:lnTo>
                <a:lnTo>
                  <a:pt x="3437" y="696"/>
                </a:lnTo>
                <a:lnTo>
                  <a:pt x="3472" y="797"/>
                </a:lnTo>
                <a:lnTo>
                  <a:pt x="3503" y="899"/>
                </a:lnTo>
                <a:lnTo>
                  <a:pt x="3528" y="1003"/>
                </a:lnTo>
                <a:lnTo>
                  <a:pt x="3548" y="1108"/>
                </a:lnTo>
                <a:lnTo>
                  <a:pt x="3562" y="1216"/>
                </a:lnTo>
                <a:lnTo>
                  <a:pt x="3569" y="1324"/>
                </a:lnTo>
                <a:lnTo>
                  <a:pt x="3573" y="1432"/>
                </a:lnTo>
                <a:lnTo>
                  <a:pt x="3569" y="1545"/>
                </a:lnTo>
                <a:lnTo>
                  <a:pt x="3561" y="1656"/>
                </a:lnTo>
                <a:lnTo>
                  <a:pt x="3545" y="1768"/>
                </a:lnTo>
                <a:lnTo>
                  <a:pt x="3524" y="1877"/>
                </a:lnTo>
                <a:lnTo>
                  <a:pt x="3497" y="1985"/>
                </a:lnTo>
                <a:lnTo>
                  <a:pt x="3465" y="2092"/>
                </a:lnTo>
                <a:lnTo>
                  <a:pt x="3427" y="2196"/>
                </a:lnTo>
                <a:lnTo>
                  <a:pt x="3382" y="2299"/>
                </a:lnTo>
                <a:lnTo>
                  <a:pt x="3333" y="2399"/>
                </a:lnTo>
                <a:lnTo>
                  <a:pt x="3278" y="2496"/>
                </a:lnTo>
                <a:lnTo>
                  <a:pt x="3218" y="2590"/>
                </a:lnTo>
                <a:lnTo>
                  <a:pt x="3153" y="2682"/>
                </a:lnTo>
                <a:lnTo>
                  <a:pt x="3082" y="2770"/>
                </a:lnTo>
                <a:lnTo>
                  <a:pt x="3062" y="2789"/>
                </a:lnTo>
                <a:lnTo>
                  <a:pt x="3040" y="2804"/>
                </a:lnTo>
                <a:lnTo>
                  <a:pt x="3017" y="2816"/>
                </a:lnTo>
                <a:lnTo>
                  <a:pt x="2991" y="2824"/>
                </a:lnTo>
                <a:lnTo>
                  <a:pt x="2965" y="2827"/>
                </a:lnTo>
                <a:lnTo>
                  <a:pt x="2957" y="2827"/>
                </a:lnTo>
                <a:lnTo>
                  <a:pt x="2932" y="2825"/>
                </a:lnTo>
                <a:lnTo>
                  <a:pt x="2907" y="2820"/>
                </a:lnTo>
                <a:lnTo>
                  <a:pt x="2884" y="2810"/>
                </a:lnTo>
                <a:lnTo>
                  <a:pt x="2863" y="2797"/>
                </a:lnTo>
                <a:lnTo>
                  <a:pt x="2843" y="2780"/>
                </a:lnTo>
                <a:lnTo>
                  <a:pt x="2822" y="2759"/>
                </a:lnTo>
                <a:lnTo>
                  <a:pt x="2801" y="2735"/>
                </a:lnTo>
                <a:lnTo>
                  <a:pt x="2787" y="2709"/>
                </a:lnTo>
                <a:lnTo>
                  <a:pt x="2779" y="2681"/>
                </a:lnTo>
                <a:lnTo>
                  <a:pt x="2774" y="2651"/>
                </a:lnTo>
                <a:lnTo>
                  <a:pt x="2775" y="2622"/>
                </a:lnTo>
                <a:lnTo>
                  <a:pt x="2783" y="2594"/>
                </a:lnTo>
                <a:lnTo>
                  <a:pt x="2795" y="2565"/>
                </a:lnTo>
                <a:lnTo>
                  <a:pt x="2812" y="2540"/>
                </a:lnTo>
                <a:lnTo>
                  <a:pt x="2876" y="2461"/>
                </a:lnTo>
                <a:lnTo>
                  <a:pt x="2933" y="2378"/>
                </a:lnTo>
                <a:lnTo>
                  <a:pt x="2986" y="2294"/>
                </a:lnTo>
                <a:lnTo>
                  <a:pt x="3034" y="2206"/>
                </a:lnTo>
                <a:lnTo>
                  <a:pt x="3076" y="2114"/>
                </a:lnTo>
                <a:lnTo>
                  <a:pt x="3113" y="2022"/>
                </a:lnTo>
                <a:lnTo>
                  <a:pt x="3145" y="1927"/>
                </a:lnTo>
                <a:lnTo>
                  <a:pt x="3171" y="1831"/>
                </a:lnTo>
                <a:lnTo>
                  <a:pt x="3191" y="1732"/>
                </a:lnTo>
                <a:lnTo>
                  <a:pt x="3206" y="1633"/>
                </a:lnTo>
                <a:lnTo>
                  <a:pt x="3215" y="1533"/>
                </a:lnTo>
                <a:lnTo>
                  <a:pt x="3218" y="1432"/>
                </a:lnTo>
                <a:lnTo>
                  <a:pt x="3215" y="1336"/>
                </a:lnTo>
                <a:lnTo>
                  <a:pt x="3207" y="1239"/>
                </a:lnTo>
                <a:lnTo>
                  <a:pt x="3194" y="1144"/>
                </a:lnTo>
                <a:lnTo>
                  <a:pt x="3175" y="1050"/>
                </a:lnTo>
                <a:lnTo>
                  <a:pt x="3152" y="957"/>
                </a:lnTo>
                <a:lnTo>
                  <a:pt x="3122" y="866"/>
                </a:lnTo>
                <a:lnTo>
                  <a:pt x="3088" y="777"/>
                </a:lnTo>
                <a:lnTo>
                  <a:pt x="3049" y="690"/>
                </a:lnTo>
                <a:lnTo>
                  <a:pt x="3005" y="604"/>
                </a:lnTo>
                <a:lnTo>
                  <a:pt x="2957" y="522"/>
                </a:lnTo>
                <a:lnTo>
                  <a:pt x="2904" y="442"/>
                </a:lnTo>
                <a:lnTo>
                  <a:pt x="2846" y="365"/>
                </a:lnTo>
                <a:lnTo>
                  <a:pt x="2784" y="290"/>
                </a:lnTo>
                <a:lnTo>
                  <a:pt x="2767" y="269"/>
                </a:lnTo>
                <a:lnTo>
                  <a:pt x="2755" y="244"/>
                </a:lnTo>
                <a:lnTo>
                  <a:pt x="2747" y="219"/>
                </a:lnTo>
                <a:lnTo>
                  <a:pt x="2743" y="191"/>
                </a:lnTo>
                <a:lnTo>
                  <a:pt x="2744" y="165"/>
                </a:lnTo>
                <a:lnTo>
                  <a:pt x="2749" y="139"/>
                </a:lnTo>
                <a:lnTo>
                  <a:pt x="2758" y="114"/>
                </a:lnTo>
                <a:lnTo>
                  <a:pt x="2772" y="90"/>
                </a:lnTo>
                <a:lnTo>
                  <a:pt x="2791" y="70"/>
                </a:lnTo>
                <a:lnTo>
                  <a:pt x="2811" y="48"/>
                </a:lnTo>
                <a:lnTo>
                  <a:pt x="2831" y="31"/>
                </a:lnTo>
                <a:lnTo>
                  <a:pt x="2854" y="18"/>
                </a:lnTo>
                <a:lnTo>
                  <a:pt x="2878" y="8"/>
                </a:lnTo>
                <a:lnTo>
                  <a:pt x="2904" y="2"/>
                </a:lnTo>
                <a:lnTo>
                  <a:pt x="29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0" name="Group 1271"/>
          <p:cNvGrpSpPr>
            <a:grpSpLocks noChangeAspect="1"/>
          </p:cNvGrpSpPr>
          <p:nvPr/>
        </p:nvGrpSpPr>
        <p:grpSpPr bwMode="auto">
          <a:xfrm>
            <a:off x="9117330" y="4178360"/>
            <a:ext cx="639907" cy="639259"/>
            <a:chOff x="5516" y="3626"/>
            <a:chExt cx="1981" cy="1979"/>
          </a:xfrm>
          <a:solidFill>
            <a:schemeClr val="bg1"/>
          </a:solidFill>
        </p:grpSpPr>
        <p:sp>
          <p:nvSpPr>
            <p:cNvPr id="31" name="Freeform 1273"/>
            <p:cNvSpPr/>
            <p:nvPr/>
          </p:nvSpPr>
          <p:spPr bwMode="auto">
            <a:xfrm>
              <a:off x="5524" y="4270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Freeform 1274"/>
            <p:cNvSpPr/>
            <p:nvPr/>
          </p:nvSpPr>
          <p:spPr bwMode="auto">
            <a:xfrm>
              <a:off x="6354" y="5106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Freeform 1275"/>
            <p:cNvSpPr/>
            <p:nvPr/>
          </p:nvSpPr>
          <p:spPr bwMode="auto">
            <a:xfrm>
              <a:off x="5516" y="4987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Freeform 1276"/>
            <p:cNvSpPr>
              <a:spLocks noEditPoints="1"/>
            </p:cNvSpPr>
            <p:nvPr/>
          </p:nvSpPr>
          <p:spPr bwMode="auto">
            <a:xfrm>
              <a:off x="5766" y="3626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5" name="Freeform 1171"/>
          <p:cNvSpPr/>
          <p:nvPr/>
        </p:nvSpPr>
        <p:spPr bwMode="auto">
          <a:xfrm>
            <a:off x="8500948" y="2342328"/>
            <a:ext cx="516051" cy="386994"/>
          </a:xfrm>
          <a:custGeom>
            <a:avLst/>
            <a:gdLst>
              <a:gd name="T0" fmla="*/ 6189 w 6231"/>
              <a:gd name="T1" fmla="*/ 0 h 4673"/>
              <a:gd name="T2" fmla="*/ 6206 w 6231"/>
              <a:gd name="T3" fmla="*/ 6 h 4673"/>
              <a:gd name="T4" fmla="*/ 6219 w 6231"/>
              <a:gd name="T5" fmla="*/ 17 h 4673"/>
              <a:gd name="T6" fmla="*/ 6229 w 6231"/>
              <a:gd name="T7" fmla="*/ 34 h 4673"/>
              <a:gd name="T8" fmla="*/ 6231 w 6231"/>
              <a:gd name="T9" fmla="*/ 53 h 4673"/>
              <a:gd name="T10" fmla="*/ 6223 w 6231"/>
              <a:gd name="T11" fmla="*/ 72 h 4673"/>
              <a:gd name="T12" fmla="*/ 3477 w 6231"/>
              <a:gd name="T13" fmla="*/ 4603 h 4673"/>
              <a:gd name="T14" fmla="*/ 3455 w 6231"/>
              <a:gd name="T15" fmla="*/ 4631 h 4673"/>
              <a:gd name="T16" fmla="*/ 3428 w 6231"/>
              <a:gd name="T17" fmla="*/ 4652 h 4673"/>
              <a:gd name="T18" fmla="*/ 3398 w 6231"/>
              <a:gd name="T19" fmla="*/ 4665 h 4673"/>
              <a:gd name="T20" fmla="*/ 3366 w 6231"/>
              <a:gd name="T21" fmla="*/ 4673 h 4673"/>
              <a:gd name="T22" fmla="*/ 3332 w 6231"/>
              <a:gd name="T23" fmla="*/ 4673 h 4673"/>
              <a:gd name="T24" fmla="*/ 3300 w 6231"/>
              <a:gd name="T25" fmla="*/ 4664 h 4673"/>
              <a:gd name="T26" fmla="*/ 3269 w 6231"/>
              <a:gd name="T27" fmla="*/ 4648 h 4673"/>
              <a:gd name="T28" fmla="*/ 2513 w 6231"/>
              <a:gd name="T29" fmla="*/ 4132 h 4673"/>
              <a:gd name="T30" fmla="*/ 1745 w 6231"/>
              <a:gd name="T31" fmla="*/ 4641 h 4673"/>
              <a:gd name="T32" fmla="*/ 1717 w 6231"/>
              <a:gd name="T33" fmla="*/ 4654 h 4673"/>
              <a:gd name="T34" fmla="*/ 1690 w 6231"/>
              <a:gd name="T35" fmla="*/ 4656 h 4673"/>
              <a:gd name="T36" fmla="*/ 1664 w 6231"/>
              <a:gd name="T37" fmla="*/ 4650 h 4673"/>
              <a:gd name="T38" fmla="*/ 1639 w 6231"/>
              <a:gd name="T39" fmla="*/ 4639 h 4673"/>
              <a:gd name="T40" fmla="*/ 1621 w 6231"/>
              <a:gd name="T41" fmla="*/ 4618 h 4673"/>
              <a:gd name="T42" fmla="*/ 1609 w 6231"/>
              <a:gd name="T43" fmla="*/ 4595 h 4673"/>
              <a:gd name="T44" fmla="*/ 1603 w 6231"/>
              <a:gd name="T45" fmla="*/ 4565 h 4673"/>
              <a:gd name="T46" fmla="*/ 1603 w 6231"/>
              <a:gd name="T47" fmla="*/ 3511 h 4673"/>
              <a:gd name="T48" fmla="*/ 5090 w 6231"/>
              <a:gd name="T49" fmla="*/ 905 h 4673"/>
              <a:gd name="T50" fmla="*/ 972 w 6231"/>
              <a:gd name="T51" fmla="*/ 3077 h 4673"/>
              <a:gd name="T52" fmla="*/ 64 w 6231"/>
              <a:gd name="T53" fmla="*/ 2459 h 4673"/>
              <a:gd name="T54" fmla="*/ 36 w 6231"/>
              <a:gd name="T55" fmla="*/ 2434 h 4673"/>
              <a:gd name="T56" fmla="*/ 15 w 6231"/>
              <a:gd name="T57" fmla="*/ 2404 h 4673"/>
              <a:gd name="T58" fmla="*/ 4 w 6231"/>
              <a:gd name="T59" fmla="*/ 2370 h 4673"/>
              <a:gd name="T60" fmla="*/ 0 w 6231"/>
              <a:gd name="T61" fmla="*/ 2335 h 4673"/>
              <a:gd name="T62" fmla="*/ 0 w 6231"/>
              <a:gd name="T63" fmla="*/ 2335 h 4673"/>
              <a:gd name="T64" fmla="*/ 4 w 6231"/>
              <a:gd name="T65" fmla="*/ 2301 h 4673"/>
              <a:gd name="T66" fmla="*/ 17 w 6231"/>
              <a:gd name="T67" fmla="*/ 2269 h 4673"/>
              <a:gd name="T68" fmla="*/ 36 w 6231"/>
              <a:gd name="T69" fmla="*/ 2241 h 4673"/>
              <a:gd name="T70" fmla="*/ 62 w 6231"/>
              <a:gd name="T71" fmla="*/ 2216 h 4673"/>
              <a:gd name="T72" fmla="*/ 96 w 6231"/>
              <a:gd name="T73" fmla="*/ 2199 h 4673"/>
              <a:gd name="T74" fmla="*/ 6168 w 6231"/>
              <a:gd name="T75" fmla="*/ 4 h 4673"/>
              <a:gd name="T76" fmla="*/ 6189 w 6231"/>
              <a:gd name="T77" fmla="*/ 0 h 4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31" h="4673">
                <a:moveTo>
                  <a:pt x="6189" y="0"/>
                </a:moveTo>
                <a:lnTo>
                  <a:pt x="6206" y="6"/>
                </a:lnTo>
                <a:lnTo>
                  <a:pt x="6219" y="17"/>
                </a:lnTo>
                <a:lnTo>
                  <a:pt x="6229" y="34"/>
                </a:lnTo>
                <a:lnTo>
                  <a:pt x="6231" y="53"/>
                </a:lnTo>
                <a:lnTo>
                  <a:pt x="6223" y="72"/>
                </a:lnTo>
                <a:lnTo>
                  <a:pt x="3477" y="4603"/>
                </a:lnTo>
                <a:lnTo>
                  <a:pt x="3455" y="4631"/>
                </a:lnTo>
                <a:lnTo>
                  <a:pt x="3428" y="4652"/>
                </a:lnTo>
                <a:lnTo>
                  <a:pt x="3398" y="4665"/>
                </a:lnTo>
                <a:lnTo>
                  <a:pt x="3366" y="4673"/>
                </a:lnTo>
                <a:lnTo>
                  <a:pt x="3332" y="4673"/>
                </a:lnTo>
                <a:lnTo>
                  <a:pt x="3300" y="4664"/>
                </a:lnTo>
                <a:lnTo>
                  <a:pt x="3269" y="4648"/>
                </a:lnTo>
                <a:lnTo>
                  <a:pt x="2513" y="4132"/>
                </a:lnTo>
                <a:lnTo>
                  <a:pt x="1745" y="4641"/>
                </a:lnTo>
                <a:lnTo>
                  <a:pt x="1717" y="4654"/>
                </a:lnTo>
                <a:lnTo>
                  <a:pt x="1690" y="4656"/>
                </a:lnTo>
                <a:lnTo>
                  <a:pt x="1664" y="4650"/>
                </a:lnTo>
                <a:lnTo>
                  <a:pt x="1639" y="4639"/>
                </a:lnTo>
                <a:lnTo>
                  <a:pt x="1621" y="4618"/>
                </a:lnTo>
                <a:lnTo>
                  <a:pt x="1609" y="4595"/>
                </a:lnTo>
                <a:lnTo>
                  <a:pt x="1603" y="4565"/>
                </a:lnTo>
                <a:lnTo>
                  <a:pt x="1603" y="3511"/>
                </a:lnTo>
                <a:lnTo>
                  <a:pt x="5090" y="905"/>
                </a:lnTo>
                <a:lnTo>
                  <a:pt x="972" y="3077"/>
                </a:lnTo>
                <a:lnTo>
                  <a:pt x="64" y="2459"/>
                </a:lnTo>
                <a:lnTo>
                  <a:pt x="36" y="2434"/>
                </a:lnTo>
                <a:lnTo>
                  <a:pt x="15" y="2404"/>
                </a:lnTo>
                <a:lnTo>
                  <a:pt x="4" y="2370"/>
                </a:lnTo>
                <a:lnTo>
                  <a:pt x="0" y="2335"/>
                </a:lnTo>
                <a:lnTo>
                  <a:pt x="0" y="2335"/>
                </a:lnTo>
                <a:lnTo>
                  <a:pt x="4" y="2301"/>
                </a:lnTo>
                <a:lnTo>
                  <a:pt x="17" y="2269"/>
                </a:lnTo>
                <a:lnTo>
                  <a:pt x="36" y="2241"/>
                </a:lnTo>
                <a:lnTo>
                  <a:pt x="62" y="2216"/>
                </a:lnTo>
                <a:lnTo>
                  <a:pt x="96" y="2199"/>
                </a:lnTo>
                <a:lnTo>
                  <a:pt x="6168" y="4"/>
                </a:lnTo>
                <a:lnTo>
                  <a:pt x="61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788516" y="1212537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logistics support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PA_文本框 2"/>
          <p:cNvSpPr txBox="1"/>
          <p:nvPr>
            <p:custDataLst>
              <p:tags r:id="rId1"/>
            </p:custDataLst>
          </p:nvPr>
        </p:nvSpPr>
        <p:spPr>
          <a:xfrm>
            <a:off x="4644816" y="644662"/>
            <a:ext cx="2902367" cy="6335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活动后勤保障</a:t>
            </a:r>
            <a:endParaRPr lang="zh-CN" altLang="en-US" sz="3200" b="0" dirty="0">
              <a:solidFill>
                <a:schemeClr val="tx1">
                  <a:lumMod val="50000"/>
                  <a:lumOff val="50000"/>
                </a:schemeClr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9" grpId="0" animBg="1"/>
      <p:bldP spid="19" grpId="1" animBg="1"/>
      <p:bldP spid="19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 bwMode="auto">
          <a:xfrm>
            <a:off x="5533252" y="4571211"/>
            <a:ext cx="1724243" cy="2283403"/>
          </a:xfrm>
          <a:custGeom>
            <a:avLst/>
            <a:gdLst/>
            <a:ahLst/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rgbClr val="CA918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Freeform 12"/>
          <p:cNvSpPr/>
          <p:nvPr/>
        </p:nvSpPr>
        <p:spPr bwMode="auto">
          <a:xfrm>
            <a:off x="5141645" y="1892305"/>
            <a:ext cx="1418360" cy="1465118"/>
          </a:xfrm>
          <a:custGeom>
            <a:avLst/>
            <a:gdLst/>
            <a:ahLst/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rgbClr val="CA918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Freeform 13"/>
          <p:cNvSpPr/>
          <p:nvPr/>
        </p:nvSpPr>
        <p:spPr bwMode="auto">
          <a:xfrm>
            <a:off x="5137748" y="3678893"/>
            <a:ext cx="1431999" cy="1476808"/>
          </a:xfrm>
          <a:custGeom>
            <a:avLst/>
            <a:gdLst/>
            <a:ahLst/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rgbClr val="CA918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Freeform 14"/>
          <p:cNvSpPr/>
          <p:nvPr/>
        </p:nvSpPr>
        <p:spPr bwMode="auto">
          <a:xfrm>
            <a:off x="5839135" y="2794365"/>
            <a:ext cx="1418360" cy="1455376"/>
          </a:xfrm>
          <a:custGeom>
            <a:avLst/>
            <a:gdLst/>
            <a:ahLst/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rgbClr val="CA918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Text Placeholder 3"/>
          <p:cNvSpPr txBox="1"/>
          <p:nvPr/>
        </p:nvSpPr>
        <p:spPr>
          <a:xfrm rot="19086412">
            <a:off x="6665610" y="4772348"/>
            <a:ext cx="389530" cy="3777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66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en-US" sz="266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xt Placeholder 3"/>
          <p:cNvSpPr txBox="1"/>
          <p:nvPr/>
        </p:nvSpPr>
        <p:spPr>
          <a:xfrm rot="2817072">
            <a:off x="5310431" y="3842012"/>
            <a:ext cx="389530" cy="3777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66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en-US" sz="266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Text Placeholder 3"/>
          <p:cNvSpPr txBox="1"/>
          <p:nvPr/>
        </p:nvSpPr>
        <p:spPr>
          <a:xfrm rot="18997969">
            <a:off x="6647428" y="2983082"/>
            <a:ext cx="389530" cy="3777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66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en-US" sz="266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Text Placeholder 3"/>
          <p:cNvSpPr txBox="1"/>
          <p:nvPr/>
        </p:nvSpPr>
        <p:spPr>
          <a:xfrm rot="2817072">
            <a:off x="5329137" y="2087274"/>
            <a:ext cx="389530" cy="3777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66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en-US" sz="266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Rectangle 23"/>
          <p:cNvSpPr/>
          <p:nvPr/>
        </p:nvSpPr>
        <p:spPr>
          <a:xfrm rot="18897855">
            <a:off x="6131120" y="3521428"/>
            <a:ext cx="566590" cy="2266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 defTabSz="1375410"/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关键词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Rectangle 26"/>
          <p:cNvSpPr/>
          <p:nvPr/>
        </p:nvSpPr>
        <p:spPr>
          <a:xfrm rot="2726022">
            <a:off x="5672309" y="2615343"/>
            <a:ext cx="566590" cy="2266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 defTabSz="1375410"/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关键词</a:t>
            </a:r>
            <a:endParaRPr 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Rectangle 27"/>
          <p:cNvSpPr/>
          <p:nvPr/>
        </p:nvSpPr>
        <p:spPr>
          <a:xfrm rot="2786029">
            <a:off x="5659700" y="4398377"/>
            <a:ext cx="566590" cy="2266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 defTabSz="1375410"/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关键词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Rectangle 28"/>
          <p:cNvSpPr/>
          <p:nvPr/>
        </p:nvSpPr>
        <p:spPr>
          <a:xfrm rot="18897855">
            <a:off x="6142808" y="5288916"/>
            <a:ext cx="566590" cy="2266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 defTabSz="1375410"/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关键词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Freeform 187"/>
          <p:cNvSpPr>
            <a:spLocks noEditPoints="1"/>
          </p:cNvSpPr>
          <p:nvPr/>
        </p:nvSpPr>
        <p:spPr bwMode="auto">
          <a:xfrm>
            <a:off x="7388531" y="4683003"/>
            <a:ext cx="472688" cy="305479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Freeform 52"/>
          <p:cNvSpPr>
            <a:spLocks noEditPoints="1"/>
          </p:cNvSpPr>
          <p:nvPr/>
        </p:nvSpPr>
        <p:spPr bwMode="auto">
          <a:xfrm>
            <a:off x="4552405" y="3757769"/>
            <a:ext cx="454872" cy="45487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Freeform 51"/>
          <p:cNvSpPr>
            <a:spLocks noEditPoints="1"/>
          </p:cNvSpPr>
          <p:nvPr/>
        </p:nvSpPr>
        <p:spPr bwMode="auto">
          <a:xfrm>
            <a:off x="7357579" y="2816388"/>
            <a:ext cx="392214" cy="555269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Freeform 152"/>
          <p:cNvSpPr>
            <a:spLocks noEditPoints="1"/>
          </p:cNvSpPr>
          <p:nvPr/>
        </p:nvSpPr>
        <p:spPr bwMode="auto">
          <a:xfrm>
            <a:off x="4533754" y="1974480"/>
            <a:ext cx="431128" cy="398421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1"/>
          <p:cNvSpPr txBox="1">
            <a:spLocks noChangeArrowheads="1"/>
          </p:cNvSpPr>
          <p:nvPr/>
        </p:nvSpPr>
        <p:spPr bwMode="auto">
          <a:xfrm>
            <a:off x="8046569" y="2647151"/>
            <a:ext cx="8259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1"/>
          <p:cNvSpPr txBox="1">
            <a:spLocks noChangeArrowheads="1"/>
          </p:cNvSpPr>
          <p:nvPr/>
        </p:nvSpPr>
        <p:spPr bwMode="auto">
          <a:xfrm>
            <a:off x="8046569" y="2916294"/>
            <a:ext cx="25876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您的内容打在这里，或者通过复制您的文本后，在此框中选择粘贴，并选择只保留文字，建议在此使用微软雅黑字体。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1"/>
          <p:cNvSpPr txBox="1">
            <a:spLocks noChangeArrowheads="1"/>
          </p:cNvSpPr>
          <p:nvPr/>
        </p:nvSpPr>
        <p:spPr bwMode="auto">
          <a:xfrm>
            <a:off x="8046569" y="4525820"/>
            <a:ext cx="8259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1"/>
          <p:cNvSpPr txBox="1">
            <a:spLocks noChangeArrowheads="1"/>
          </p:cNvSpPr>
          <p:nvPr/>
        </p:nvSpPr>
        <p:spPr bwMode="auto">
          <a:xfrm>
            <a:off x="8046569" y="4794963"/>
            <a:ext cx="25876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您的内容打在这里，或者通过复制您的文本后，在此框中选择粘贴，并选择只保留文字，建议在此使用微软雅黑字体。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1"/>
          <p:cNvSpPr txBox="1">
            <a:spLocks noChangeArrowheads="1"/>
          </p:cNvSpPr>
          <p:nvPr/>
        </p:nvSpPr>
        <p:spPr bwMode="auto">
          <a:xfrm>
            <a:off x="3407294" y="1669772"/>
            <a:ext cx="8259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1"/>
          <p:cNvSpPr txBox="1">
            <a:spLocks noChangeArrowheads="1"/>
          </p:cNvSpPr>
          <p:nvPr/>
        </p:nvSpPr>
        <p:spPr bwMode="auto">
          <a:xfrm>
            <a:off x="1571058" y="1938915"/>
            <a:ext cx="2682315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您的内容打在这里，或者通过复制您的文本后，在此框中选择粘贴，并选择只保留文字，建议在此使用微软雅黑字体。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1"/>
          <p:cNvSpPr txBox="1">
            <a:spLocks noChangeArrowheads="1"/>
          </p:cNvSpPr>
          <p:nvPr/>
        </p:nvSpPr>
        <p:spPr bwMode="auto">
          <a:xfrm>
            <a:off x="3407294" y="3548441"/>
            <a:ext cx="8259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1"/>
          <p:cNvSpPr txBox="1">
            <a:spLocks noChangeArrowheads="1"/>
          </p:cNvSpPr>
          <p:nvPr/>
        </p:nvSpPr>
        <p:spPr bwMode="auto">
          <a:xfrm>
            <a:off x="1571058" y="3817583"/>
            <a:ext cx="2682315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您的内容打在这里，或者通过复制您的文本后，在此框中选择粘贴，并选择只保留文字，建议在此使用微软雅黑字体。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788516" y="1212537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logistics support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PA_文本框 2"/>
          <p:cNvSpPr txBox="1"/>
          <p:nvPr>
            <p:custDataLst>
              <p:tags r:id="rId1"/>
            </p:custDataLst>
          </p:nvPr>
        </p:nvSpPr>
        <p:spPr>
          <a:xfrm>
            <a:off x="4644816" y="644662"/>
            <a:ext cx="2902367" cy="6335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活动后勤保障</a:t>
            </a:r>
            <a:endParaRPr lang="zh-CN" altLang="en-US" sz="3200" b="0" dirty="0">
              <a:solidFill>
                <a:schemeClr val="tx1">
                  <a:lumMod val="50000"/>
                  <a:lumOff val="50000"/>
                </a:schemeClr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71334" y="0"/>
            <a:ext cx="4673600" cy="6858000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0045" y="1575780"/>
            <a:ext cx="3869355" cy="4004109"/>
          </a:xfrm>
          <a:prstGeom prst="rect">
            <a:avLst/>
          </a:prstGeom>
          <a:solidFill>
            <a:srgbClr val="CA9180"/>
          </a:soli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50045" y="1575780"/>
            <a:ext cx="3869355" cy="211755"/>
          </a:xfrm>
          <a:prstGeom prst="rect">
            <a:avLst/>
          </a:prstGeom>
          <a:solidFill>
            <a:srgbClr val="DD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>
            <a:off x="1478099" y="3323753"/>
            <a:ext cx="3186668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 flipH="1">
            <a:off x="9066771" y="1880133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 flipH="1">
            <a:off x="9066771" y="2177423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 flipH="1">
            <a:off x="9066771" y="4167355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 bwMode="auto">
          <a:xfrm flipH="1">
            <a:off x="9066771" y="4464645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04762" y="2820123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logistics support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PA_文本框 2"/>
          <p:cNvSpPr txBox="1"/>
          <p:nvPr>
            <p:custDataLst>
              <p:tags r:id="rId2"/>
            </p:custDataLst>
          </p:nvPr>
        </p:nvSpPr>
        <p:spPr>
          <a:xfrm>
            <a:off x="1393582" y="2252248"/>
            <a:ext cx="2902367" cy="6335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活动后勤保障</a:t>
            </a:r>
            <a:endParaRPr lang="zh-CN" altLang="en-US" sz="3200" b="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9465311" y="0"/>
            <a:ext cx="2726691" cy="3192518"/>
          </a:xfrm>
          <a:custGeom>
            <a:avLst/>
            <a:gdLst>
              <a:gd name="connsiteX0" fmla="*/ 633491 w 2726691"/>
              <a:gd name="connsiteY0" fmla="*/ 0 h 3192518"/>
              <a:gd name="connsiteX1" fmla="*/ 2483390 w 2726691"/>
              <a:gd name="connsiteY1" fmla="*/ 0 h 3192518"/>
              <a:gd name="connsiteX2" fmla="*/ 2474214 w 2726691"/>
              <a:gd name="connsiteY2" fmla="*/ 44582 h 3192518"/>
              <a:gd name="connsiteX3" fmla="*/ 2533470 w 2726691"/>
              <a:gd name="connsiteY3" fmla="*/ 723737 h 3192518"/>
              <a:gd name="connsiteX4" fmla="*/ 2663557 w 2726691"/>
              <a:gd name="connsiteY4" fmla="*/ 872945 h 3192518"/>
              <a:gd name="connsiteX5" fmla="*/ 2726691 w 2726691"/>
              <a:gd name="connsiteY5" fmla="*/ 929650 h 3192518"/>
              <a:gd name="connsiteX6" fmla="*/ 2726691 w 2726691"/>
              <a:gd name="connsiteY6" fmla="*/ 2644528 h 3192518"/>
              <a:gd name="connsiteX7" fmla="*/ 2621635 w 2726691"/>
              <a:gd name="connsiteY7" fmla="*/ 2721993 h 3192518"/>
              <a:gd name="connsiteX8" fmla="*/ 294884 w 2726691"/>
              <a:gd name="connsiteY8" fmla="*/ 3031050 h 3192518"/>
              <a:gd name="connsiteX9" fmla="*/ 294884 w 2726691"/>
              <a:gd name="connsiteY9" fmla="*/ 1766768 h 3192518"/>
              <a:gd name="connsiteX10" fmla="*/ 584583 w 2726691"/>
              <a:gd name="connsiteY10" fmla="*/ 59990 h 319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6691" h="3192518">
                <a:moveTo>
                  <a:pt x="633491" y="0"/>
                </a:moveTo>
                <a:lnTo>
                  <a:pt x="2483390" y="0"/>
                </a:lnTo>
                <a:lnTo>
                  <a:pt x="2474214" y="44582"/>
                </a:lnTo>
                <a:cubicBezTo>
                  <a:pt x="2428125" y="256744"/>
                  <a:pt x="2379842" y="508810"/>
                  <a:pt x="2533470" y="723737"/>
                </a:cubicBezTo>
                <a:cubicBezTo>
                  <a:pt x="2571877" y="777469"/>
                  <a:pt x="2616182" y="826526"/>
                  <a:pt x="2663557" y="872945"/>
                </a:cubicBezTo>
                <a:lnTo>
                  <a:pt x="2726691" y="929650"/>
                </a:lnTo>
                <a:lnTo>
                  <a:pt x="2726691" y="2644528"/>
                </a:lnTo>
                <a:lnTo>
                  <a:pt x="2621635" y="2721993"/>
                </a:lnTo>
                <a:cubicBezTo>
                  <a:pt x="1917036" y="3187109"/>
                  <a:pt x="773875" y="3340798"/>
                  <a:pt x="294884" y="3031050"/>
                </a:cubicBezTo>
                <a:cubicBezTo>
                  <a:pt x="-343771" y="2618053"/>
                  <a:pt x="246601" y="2261945"/>
                  <a:pt x="294884" y="1766768"/>
                </a:cubicBezTo>
                <a:cubicBezTo>
                  <a:pt x="343168" y="1271592"/>
                  <a:pt x="207096" y="609952"/>
                  <a:pt x="584583" y="59990"/>
                </a:cubicBezTo>
                <a:close/>
              </a:path>
            </a:pathLst>
          </a:custGeom>
          <a:solidFill>
            <a:srgbClr val="DDBFB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任意多边形 22"/>
          <p:cNvSpPr/>
          <p:nvPr/>
        </p:nvSpPr>
        <p:spPr>
          <a:xfrm>
            <a:off x="9419088" y="5361706"/>
            <a:ext cx="2318538" cy="1496294"/>
          </a:xfrm>
          <a:custGeom>
            <a:avLst/>
            <a:gdLst>
              <a:gd name="connsiteX0" fmla="*/ 719563 w 2318538"/>
              <a:gd name="connsiteY0" fmla="*/ 62 h 1496294"/>
              <a:gd name="connsiteX1" fmla="*/ 1909785 w 2318538"/>
              <a:gd name="connsiteY1" fmla="*/ 654449 h 1496294"/>
              <a:gd name="connsiteX2" fmla="*/ 2303002 w 2318538"/>
              <a:gd name="connsiteY2" fmla="*/ 1439683 h 1496294"/>
              <a:gd name="connsiteX3" fmla="*/ 2318538 w 2318538"/>
              <a:gd name="connsiteY3" fmla="*/ 1496294 h 1496294"/>
              <a:gd name="connsiteX4" fmla="*/ 331380 w 2318538"/>
              <a:gd name="connsiteY4" fmla="*/ 1496294 h 1496294"/>
              <a:gd name="connsiteX5" fmla="*/ 298062 w 2318538"/>
              <a:gd name="connsiteY5" fmla="*/ 1448061 h 1496294"/>
              <a:gd name="connsiteX6" fmla="*/ 267956 w 2318538"/>
              <a:gd name="connsiteY6" fmla="*/ 132481 h 1496294"/>
              <a:gd name="connsiteX7" fmla="*/ 719563 w 2318538"/>
              <a:gd name="connsiteY7" fmla="*/ 62 h 149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8538" h="1496294">
                <a:moveTo>
                  <a:pt x="719563" y="62"/>
                </a:moveTo>
                <a:cubicBezTo>
                  <a:pt x="1186147" y="5548"/>
                  <a:pt x="1668967" y="374485"/>
                  <a:pt x="1909785" y="654449"/>
                </a:cubicBezTo>
                <a:cubicBezTo>
                  <a:pt x="2050262" y="817762"/>
                  <a:pt x="2207692" y="1126395"/>
                  <a:pt x="2303002" y="1439683"/>
                </a:cubicBezTo>
                <a:lnTo>
                  <a:pt x="2318538" y="1496294"/>
                </a:lnTo>
                <a:lnTo>
                  <a:pt x="331380" y="1496294"/>
                </a:lnTo>
                <a:lnTo>
                  <a:pt x="298062" y="1448061"/>
                </a:lnTo>
                <a:cubicBezTo>
                  <a:pt x="26589" y="1036422"/>
                  <a:pt x="-194698" y="443487"/>
                  <a:pt x="267956" y="132481"/>
                </a:cubicBezTo>
                <a:cubicBezTo>
                  <a:pt x="410311" y="36787"/>
                  <a:pt x="564035" y="-1768"/>
                  <a:pt x="719563" y="62"/>
                </a:cubicBezTo>
                <a:close/>
              </a:path>
            </a:pathLst>
          </a:custGeom>
          <a:solidFill>
            <a:srgbClr val="DDBFB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15684802">
            <a:off x="1779669" y="-439590"/>
            <a:ext cx="961767" cy="1619171"/>
          </a:xfrm>
          <a:custGeom>
            <a:avLst/>
            <a:gdLst>
              <a:gd name="connsiteX0" fmla="*/ 961767 w 961767"/>
              <a:gd name="connsiteY0" fmla="*/ 102989 h 1619171"/>
              <a:gd name="connsiteX1" fmla="*/ 732828 w 961767"/>
              <a:gd name="connsiteY1" fmla="*/ 1619171 h 1619171"/>
              <a:gd name="connsiteX2" fmla="*/ 650185 w 961767"/>
              <a:gd name="connsiteY2" fmla="*/ 1567394 h 1619171"/>
              <a:gd name="connsiteX3" fmla="*/ 382792 w 961767"/>
              <a:gd name="connsiteY3" fmla="*/ 1337067 h 1619171"/>
              <a:gd name="connsiteX4" fmla="*/ 210950 w 961767"/>
              <a:gd name="connsiteY4" fmla="*/ 104297 h 1619171"/>
              <a:gd name="connsiteX5" fmla="*/ 930535 w 961767"/>
              <a:gd name="connsiteY5" fmla="*/ 86552 h 161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767" h="1619171">
                <a:moveTo>
                  <a:pt x="961767" y="102989"/>
                </a:moveTo>
                <a:lnTo>
                  <a:pt x="732828" y="1619171"/>
                </a:lnTo>
                <a:lnTo>
                  <a:pt x="650185" y="1567394"/>
                </a:lnTo>
                <a:cubicBezTo>
                  <a:pt x="539690" y="1490852"/>
                  <a:pt x="445987" y="1410535"/>
                  <a:pt x="382792" y="1337067"/>
                </a:cubicBezTo>
                <a:cubicBezTo>
                  <a:pt x="130011" y="1043195"/>
                  <a:pt x="-237331" y="405641"/>
                  <a:pt x="210950" y="104297"/>
                </a:cubicBezTo>
                <a:cubicBezTo>
                  <a:pt x="435091" y="-46375"/>
                  <a:pt x="695032" y="-17113"/>
                  <a:pt x="930535" y="86552"/>
                </a:cubicBezTo>
                <a:close/>
              </a:path>
            </a:pathLst>
          </a:custGeom>
          <a:solidFill>
            <a:srgbClr val="DDBFB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357660" y="0"/>
            <a:ext cx="2827925" cy="3398941"/>
          </a:xfrm>
          <a:custGeom>
            <a:avLst/>
            <a:gdLst>
              <a:gd name="connsiteX0" fmla="*/ 741145 w 3128211"/>
              <a:gd name="connsiteY0" fmla="*/ 0 h 3291840"/>
              <a:gd name="connsiteX1" fmla="*/ 904775 w 3128211"/>
              <a:gd name="connsiteY1" fmla="*/ 1309036 h 3291840"/>
              <a:gd name="connsiteX2" fmla="*/ 0 w 3128211"/>
              <a:gd name="connsiteY2" fmla="*/ 2281188 h 3291840"/>
              <a:gd name="connsiteX3" fmla="*/ 1674796 w 3128211"/>
              <a:gd name="connsiteY3" fmla="*/ 3291840 h 3291840"/>
              <a:gd name="connsiteX4" fmla="*/ 3128211 w 3128211"/>
              <a:gd name="connsiteY4" fmla="*/ 2127183 h 3291840"/>
              <a:gd name="connsiteX0-1" fmla="*/ 753516 w 3140582"/>
              <a:gd name="connsiteY0-2" fmla="*/ 0 h 3291840"/>
              <a:gd name="connsiteX1-3" fmla="*/ 917146 w 3140582"/>
              <a:gd name="connsiteY1-4" fmla="*/ 1309036 h 3291840"/>
              <a:gd name="connsiteX2-5" fmla="*/ 12371 w 3140582"/>
              <a:gd name="connsiteY2-6" fmla="*/ 2281188 h 3291840"/>
              <a:gd name="connsiteX3-7" fmla="*/ 1687167 w 3140582"/>
              <a:gd name="connsiteY3-8" fmla="*/ 3291840 h 3291840"/>
              <a:gd name="connsiteX4-9" fmla="*/ 3140582 w 3140582"/>
              <a:gd name="connsiteY4-10" fmla="*/ 2127183 h 3291840"/>
              <a:gd name="connsiteX0-11" fmla="*/ 753516 w 3140582"/>
              <a:gd name="connsiteY0-12" fmla="*/ 0 h 3291840"/>
              <a:gd name="connsiteX1-13" fmla="*/ 917146 w 3140582"/>
              <a:gd name="connsiteY1-14" fmla="*/ 1309036 h 3291840"/>
              <a:gd name="connsiteX2-15" fmla="*/ 12371 w 3140582"/>
              <a:gd name="connsiteY2-16" fmla="*/ 2281188 h 3291840"/>
              <a:gd name="connsiteX3-17" fmla="*/ 1687167 w 3140582"/>
              <a:gd name="connsiteY3-18" fmla="*/ 3291840 h 3291840"/>
              <a:gd name="connsiteX4-19" fmla="*/ 3140582 w 3140582"/>
              <a:gd name="connsiteY4-20" fmla="*/ 2127183 h 3291840"/>
              <a:gd name="connsiteX0-21" fmla="*/ 876625 w 3263691"/>
              <a:gd name="connsiteY0-22" fmla="*/ 0 h 3291840"/>
              <a:gd name="connsiteX1-23" fmla="*/ 1040255 w 3263691"/>
              <a:gd name="connsiteY1-24" fmla="*/ 1309036 h 3291840"/>
              <a:gd name="connsiteX2-25" fmla="*/ 135480 w 3263691"/>
              <a:gd name="connsiteY2-26" fmla="*/ 2281188 h 3291840"/>
              <a:gd name="connsiteX3-27" fmla="*/ 1810276 w 3263691"/>
              <a:gd name="connsiteY3-28" fmla="*/ 3291840 h 3291840"/>
              <a:gd name="connsiteX4-29" fmla="*/ 3263691 w 3263691"/>
              <a:gd name="connsiteY4-30" fmla="*/ 2127183 h 3291840"/>
              <a:gd name="connsiteX0-31" fmla="*/ 775291 w 3162357"/>
              <a:gd name="connsiteY0-32" fmla="*/ 0 h 3291840"/>
              <a:gd name="connsiteX1-33" fmla="*/ 938921 w 3162357"/>
              <a:gd name="connsiteY1-34" fmla="*/ 1309036 h 3291840"/>
              <a:gd name="connsiteX2-35" fmla="*/ 34146 w 3162357"/>
              <a:gd name="connsiteY2-36" fmla="*/ 2281188 h 3291840"/>
              <a:gd name="connsiteX3-37" fmla="*/ 1708942 w 3162357"/>
              <a:gd name="connsiteY3-38" fmla="*/ 3291840 h 3291840"/>
              <a:gd name="connsiteX4-39" fmla="*/ 3162357 w 3162357"/>
              <a:gd name="connsiteY4-40" fmla="*/ 2127183 h 3291840"/>
              <a:gd name="connsiteX0-41" fmla="*/ 421572 w 2808638"/>
              <a:gd name="connsiteY0-42" fmla="*/ 0 h 3291840"/>
              <a:gd name="connsiteX1-43" fmla="*/ 585202 w 2808638"/>
              <a:gd name="connsiteY1-44" fmla="*/ 1309036 h 3291840"/>
              <a:gd name="connsiteX2-45" fmla="*/ 46187 w 2808638"/>
              <a:gd name="connsiteY2-46" fmla="*/ 2608447 h 3291840"/>
              <a:gd name="connsiteX3-47" fmla="*/ 1355223 w 2808638"/>
              <a:gd name="connsiteY3-48" fmla="*/ 3291840 h 3291840"/>
              <a:gd name="connsiteX4-49" fmla="*/ 2808638 w 2808638"/>
              <a:gd name="connsiteY4-50" fmla="*/ 2127183 h 3291840"/>
              <a:gd name="connsiteX0-51" fmla="*/ 421572 w 2808638"/>
              <a:gd name="connsiteY0-52" fmla="*/ 0 h 3461005"/>
              <a:gd name="connsiteX1-53" fmla="*/ 585202 w 2808638"/>
              <a:gd name="connsiteY1-54" fmla="*/ 1309036 h 3461005"/>
              <a:gd name="connsiteX2-55" fmla="*/ 46187 w 2808638"/>
              <a:gd name="connsiteY2-56" fmla="*/ 2608447 h 3461005"/>
              <a:gd name="connsiteX3-57" fmla="*/ 1355223 w 2808638"/>
              <a:gd name="connsiteY3-58" fmla="*/ 3291840 h 3461005"/>
              <a:gd name="connsiteX4-59" fmla="*/ 2808638 w 2808638"/>
              <a:gd name="connsiteY4-60" fmla="*/ 2127183 h 3461005"/>
              <a:gd name="connsiteX0-61" fmla="*/ 421572 w 2808638"/>
              <a:gd name="connsiteY0-62" fmla="*/ 0 h 3298758"/>
              <a:gd name="connsiteX1-63" fmla="*/ 585202 w 2808638"/>
              <a:gd name="connsiteY1-64" fmla="*/ 1309036 h 3298758"/>
              <a:gd name="connsiteX2-65" fmla="*/ 46187 w 2808638"/>
              <a:gd name="connsiteY2-66" fmla="*/ 2608447 h 3298758"/>
              <a:gd name="connsiteX3-67" fmla="*/ 1355223 w 2808638"/>
              <a:gd name="connsiteY3-68" fmla="*/ 3291840 h 3298758"/>
              <a:gd name="connsiteX4-69" fmla="*/ 2808638 w 2808638"/>
              <a:gd name="connsiteY4-70" fmla="*/ 2127183 h 3298758"/>
              <a:gd name="connsiteX0-71" fmla="*/ 402489 w 2789555"/>
              <a:gd name="connsiteY0-72" fmla="*/ 0 h 3079484"/>
              <a:gd name="connsiteX1-73" fmla="*/ 566119 w 2789555"/>
              <a:gd name="connsiteY1-74" fmla="*/ 1309036 h 3079484"/>
              <a:gd name="connsiteX2-75" fmla="*/ 27104 w 2789555"/>
              <a:gd name="connsiteY2-76" fmla="*/ 2608447 h 3079484"/>
              <a:gd name="connsiteX3-77" fmla="*/ 1557521 w 2789555"/>
              <a:gd name="connsiteY3-78" fmla="*/ 3070459 h 3079484"/>
              <a:gd name="connsiteX4-79" fmla="*/ 2789555 w 2789555"/>
              <a:gd name="connsiteY4-80" fmla="*/ 2127183 h 3079484"/>
              <a:gd name="connsiteX0-81" fmla="*/ 402489 w 2789555"/>
              <a:gd name="connsiteY0-82" fmla="*/ 0 h 3120228"/>
              <a:gd name="connsiteX1-83" fmla="*/ 566119 w 2789555"/>
              <a:gd name="connsiteY1-84" fmla="*/ 1309036 h 3120228"/>
              <a:gd name="connsiteX2-85" fmla="*/ 27104 w 2789555"/>
              <a:gd name="connsiteY2-86" fmla="*/ 2608447 h 3120228"/>
              <a:gd name="connsiteX3-87" fmla="*/ 1557521 w 2789555"/>
              <a:gd name="connsiteY3-88" fmla="*/ 3070459 h 3120228"/>
              <a:gd name="connsiteX4-89" fmla="*/ 2789555 w 2789555"/>
              <a:gd name="connsiteY4-90" fmla="*/ 2127183 h 3120228"/>
              <a:gd name="connsiteX0-91" fmla="*/ 395507 w 2782573"/>
              <a:gd name="connsiteY0-92" fmla="*/ 0 h 2877288"/>
              <a:gd name="connsiteX1-93" fmla="*/ 559137 w 2782573"/>
              <a:gd name="connsiteY1-94" fmla="*/ 1309036 h 2877288"/>
              <a:gd name="connsiteX2-95" fmla="*/ 20122 w 2782573"/>
              <a:gd name="connsiteY2-96" fmla="*/ 2608447 h 2877288"/>
              <a:gd name="connsiteX3-97" fmla="*/ 1386909 w 2782573"/>
              <a:gd name="connsiteY3-98" fmla="*/ 2714324 h 2877288"/>
              <a:gd name="connsiteX4-99" fmla="*/ 2782573 w 2782573"/>
              <a:gd name="connsiteY4-100" fmla="*/ 2127183 h 2877288"/>
              <a:gd name="connsiteX0-101" fmla="*/ 441330 w 2828396"/>
              <a:gd name="connsiteY0-102" fmla="*/ 0 h 2877951"/>
              <a:gd name="connsiteX1-103" fmla="*/ 604960 w 2828396"/>
              <a:gd name="connsiteY1-104" fmla="*/ 1309036 h 2877951"/>
              <a:gd name="connsiteX2-105" fmla="*/ 65945 w 2828396"/>
              <a:gd name="connsiteY2-106" fmla="*/ 2608447 h 2877951"/>
              <a:gd name="connsiteX3-107" fmla="*/ 1432732 w 2828396"/>
              <a:gd name="connsiteY3-108" fmla="*/ 2714324 h 2877951"/>
              <a:gd name="connsiteX4-109" fmla="*/ 2828396 w 2828396"/>
              <a:gd name="connsiteY4-110" fmla="*/ 2127183 h 2877951"/>
              <a:gd name="connsiteX0-111" fmla="*/ 342089 w 2729155"/>
              <a:gd name="connsiteY0-112" fmla="*/ 0 h 2944015"/>
              <a:gd name="connsiteX1-113" fmla="*/ 505719 w 2729155"/>
              <a:gd name="connsiteY1-114" fmla="*/ 1309036 h 2944015"/>
              <a:gd name="connsiteX2-115" fmla="*/ 72582 w 2729155"/>
              <a:gd name="connsiteY2-116" fmla="*/ 2637323 h 2944015"/>
              <a:gd name="connsiteX3-117" fmla="*/ 1333491 w 2729155"/>
              <a:gd name="connsiteY3-118" fmla="*/ 2714324 h 2944015"/>
              <a:gd name="connsiteX4-119" fmla="*/ 2729155 w 2729155"/>
              <a:gd name="connsiteY4-120" fmla="*/ 2127183 h 2944015"/>
              <a:gd name="connsiteX0-121" fmla="*/ 392732 w 2779798"/>
              <a:gd name="connsiteY0-122" fmla="*/ 0 h 2849336"/>
              <a:gd name="connsiteX1-123" fmla="*/ 556362 w 2779798"/>
              <a:gd name="connsiteY1-124" fmla="*/ 1309036 h 2849336"/>
              <a:gd name="connsiteX2-125" fmla="*/ 123225 w 2779798"/>
              <a:gd name="connsiteY2-126" fmla="*/ 2637323 h 2849336"/>
              <a:gd name="connsiteX3-127" fmla="*/ 1384134 w 2779798"/>
              <a:gd name="connsiteY3-128" fmla="*/ 2714324 h 2849336"/>
              <a:gd name="connsiteX4-129" fmla="*/ 2779798 w 2779798"/>
              <a:gd name="connsiteY4-130" fmla="*/ 2127183 h 2849336"/>
              <a:gd name="connsiteX0-131" fmla="*/ 392732 w 2827925"/>
              <a:gd name="connsiteY0-132" fmla="*/ 0 h 3398941"/>
              <a:gd name="connsiteX1-133" fmla="*/ 556362 w 2827925"/>
              <a:gd name="connsiteY1-134" fmla="*/ 1309036 h 3398941"/>
              <a:gd name="connsiteX2-135" fmla="*/ 123225 w 2827925"/>
              <a:gd name="connsiteY2-136" fmla="*/ 2637323 h 3398941"/>
              <a:gd name="connsiteX3-137" fmla="*/ 1384134 w 2827925"/>
              <a:gd name="connsiteY3-138" fmla="*/ 2714324 h 3398941"/>
              <a:gd name="connsiteX4-139" fmla="*/ 2827925 w 2827925"/>
              <a:gd name="connsiteY4-140" fmla="*/ 2945330 h 33989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27925" h="3398941">
                <a:moveTo>
                  <a:pt x="392732" y="0"/>
                </a:moveTo>
                <a:cubicBezTo>
                  <a:pt x="187393" y="580724"/>
                  <a:pt x="601280" y="869482"/>
                  <a:pt x="556362" y="1309036"/>
                </a:cubicBezTo>
                <a:cubicBezTo>
                  <a:pt x="511444" y="1748590"/>
                  <a:pt x="-303495" y="2268354"/>
                  <a:pt x="123225" y="2637323"/>
                </a:cubicBezTo>
                <a:cubicBezTo>
                  <a:pt x="549945" y="3006292"/>
                  <a:pt x="933351" y="2662990"/>
                  <a:pt x="1384134" y="2714324"/>
                </a:cubicBezTo>
                <a:cubicBezTo>
                  <a:pt x="1834917" y="2765658"/>
                  <a:pt x="2689963" y="4065069"/>
                  <a:pt x="2827925" y="2945330"/>
                </a:cubicBezTo>
              </a:path>
            </a:pathLst>
          </a:custGeom>
          <a:noFill/>
          <a:ln w="190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-6416" y="2993457"/>
            <a:ext cx="3048764" cy="3869356"/>
            <a:chOff x="-6416" y="2517861"/>
            <a:chExt cx="3423498" cy="4344952"/>
          </a:xfrm>
        </p:grpSpPr>
        <p:sp>
          <p:nvSpPr>
            <p:cNvPr id="12" name="任意多边形 11"/>
            <p:cNvSpPr/>
            <p:nvPr/>
          </p:nvSpPr>
          <p:spPr>
            <a:xfrm>
              <a:off x="2" y="2517861"/>
              <a:ext cx="3320715" cy="4340139"/>
            </a:xfrm>
            <a:custGeom>
              <a:avLst/>
              <a:gdLst>
                <a:gd name="connsiteX0" fmla="*/ 1260309 w 3320715"/>
                <a:gd name="connsiteY0" fmla="*/ 439 h 4340139"/>
                <a:gd name="connsiteX1" fmla="*/ 1543565 w 3320715"/>
                <a:gd name="connsiteY1" fmla="*/ 37626 h 4340139"/>
                <a:gd name="connsiteX2" fmla="*/ 2214703 w 3320715"/>
                <a:gd name="connsiteY2" fmla="*/ 1550403 h 4340139"/>
                <a:gd name="connsiteX3" fmla="*/ 3311210 w 3320715"/>
                <a:gd name="connsiteY3" fmla="*/ 2437204 h 4340139"/>
                <a:gd name="connsiteX4" fmla="*/ 2233837 w 3320715"/>
                <a:gd name="connsiteY4" fmla="*/ 4290923 h 4340139"/>
                <a:gd name="connsiteX5" fmla="*/ 2253538 w 3320715"/>
                <a:gd name="connsiteY5" fmla="*/ 4340139 h 4340139"/>
                <a:gd name="connsiteX6" fmla="*/ 0 w 3320715"/>
                <a:gd name="connsiteY6" fmla="*/ 4340139 h 4340139"/>
                <a:gd name="connsiteX7" fmla="*/ 0 w 3320715"/>
                <a:gd name="connsiteY7" fmla="*/ 486304 h 4340139"/>
                <a:gd name="connsiteX8" fmla="*/ 118793 w 3320715"/>
                <a:gd name="connsiteY8" fmla="*/ 395071 h 4340139"/>
                <a:gd name="connsiteX9" fmla="*/ 1260309 w 3320715"/>
                <a:gd name="connsiteY9" fmla="*/ 439 h 43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0715" h="4340139">
                  <a:moveTo>
                    <a:pt x="1260309" y="439"/>
                  </a:moveTo>
                  <a:cubicBezTo>
                    <a:pt x="1356088" y="2827"/>
                    <a:pt x="1450811" y="14986"/>
                    <a:pt x="1543565" y="37626"/>
                  </a:cubicBezTo>
                  <a:cubicBezTo>
                    <a:pt x="2285598" y="218754"/>
                    <a:pt x="1920096" y="1150474"/>
                    <a:pt x="2214703" y="1550403"/>
                  </a:cubicBezTo>
                  <a:cubicBezTo>
                    <a:pt x="2509311" y="1950333"/>
                    <a:pt x="3163118" y="1634446"/>
                    <a:pt x="3311210" y="2437204"/>
                  </a:cubicBezTo>
                  <a:cubicBezTo>
                    <a:pt x="3450046" y="3189789"/>
                    <a:pt x="2018672" y="3621437"/>
                    <a:pt x="2233837" y="4290923"/>
                  </a:cubicBezTo>
                  <a:lnTo>
                    <a:pt x="2253538" y="4340139"/>
                  </a:lnTo>
                  <a:lnTo>
                    <a:pt x="0" y="4340139"/>
                  </a:lnTo>
                  <a:lnTo>
                    <a:pt x="0" y="486304"/>
                  </a:lnTo>
                  <a:lnTo>
                    <a:pt x="118793" y="395071"/>
                  </a:lnTo>
                  <a:cubicBezTo>
                    <a:pt x="477193" y="137643"/>
                    <a:pt x="877194" y="-9116"/>
                    <a:pt x="1260309" y="439"/>
                  </a:cubicBezTo>
                  <a:close/>
                </a:path>
              </a:pathLst>
            </a:custGeom>
            <a:solidFill>
              <a:srgbClr val="DDBFB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6416" y="2737278"/>
              <a:ext cx="3423498" cy="4125535"/>
            </a:xfrm>
            <a:custGeom>
              <a:avLst/>
              <a:gdLst>
                <a:gd name="connsiteX0" fmla="*/ 0 w 3513221"/>
                <a:gd name="connsiteY0" fmla="*/ 336884 h 3975234"/>
                <a:gd name="connsiteX1" fmla="*/ 2223436 w 3513221"/>
                <a:gd name="connsiteY1" fmla="*/ 0 h 3975234"/>
                <a:gd name="connsiteX2" fmla="*/ 2627697 w 3513221"/>
                <a:gd name="connsiteY2" fmla="*/ 1674796 h 3975234"/>
                <a:gd name="connsiteX3" fmla="*/ 3513221 w 3513221"/>
                <a:gd name="connsiteY3" fmla="*/ 2858703 h 3975234"/>
                <a:gd name="connsiteX4" fmla="*/ 2781701 w 3513221"/>
                <a:gd name="connsiteY4" fmla="*/ 3975234 h 3975234"/>
                <a:gd name="connsiteX5" fmla="*/ 2781701 w 3513221"/>
                <a:gd name="connsiteY5" fmla="*/ 3975234 h 3975234"/>
                <a:gd name="connsiteX0-1" fmla="*/ 0 w 3513221"/>
                <a:gd name="connsiteY0-2" fmla="*/ 398294 h 4036644"/>
                <a:gd name="connsiteX1-3" fmla="*/ 2223436 w 3513221"/>
                <a:gd name="connsiteY1-4" fmla="*/ 61410 h 4036644"/>
                <a:gd name="connsiteX2-5" fmla="*/ 2627697 w 3513221"/>
                <a:gd name="connsiteY2-6" fmla="*/ 1736206 h 4036644"/>
                <a:gd name="connsiteX3-7" fmla="*/ 3513221 w 3513221"/>
                <a:gd name="connsiteY3-8" fmla="*/ 2920113 h 4036644"/>
                <a:gd name="connsiteX4-9" fmla="*/ 2781701 w 3513221"/>
                <a:gd name="connsiteY4-10" fmla="*/ 4036644 h 4036644"/>
                <a:gd name="connsiteX5-11" fmla="*/ 2781701 w 3513221"/>
                <a:gd name="connsiteY5-12" fmla="*/ 4036644 h 4036644"/>
                <a:gd name="connsiteX0-13" fmla="*/ 0 w 3513221"/>
                <a:gd name="connsiteY0-14" fmla="*/ 499692 h 4138042"/>
                <a:gd name="connsiteX1-15" fmla="*/ 2223436 w 3513221"/>
                <a:gd name="connsiteY1-16" fmla="*/ 162808 h 4138042"/>
                <a:gd name="connsiteX2-17" fmla="*/ 2627697 w 3513221"/>
                <a:gd name="connsiteY2-18" fmla="*/ 1837604 h 4138042"/>
                <a:gd name="connsiteX3-19" fmla="*/ 3513221 w 3513221"/>
                <a:gd name="connsiteY3-20" fmla="*/ 3021511 h 4138042"/>
                <a:gd name="connsiteX4-21" fmla="*/ 2781701 w 3513221"/>
                <a:gd name="connsiteY4-22" fmla="*/ 4138042 h 4138042"/>
                <a:gd name="connsiteX5-23" fmla="*/ 2781701 w 3513221"/>
                <a:gd name="connsiteY5-24" fmla="*/ 4138042 h 4138042"/>
                <a:gd name="connsiteX0-25" fmla="*/ 0 w 3513221"/>
                <a:gd name="connsiteY0-26" fmla="*/ 487185 h 4125535"/>
                <a:gd name="connsiteX1-27" fmla="*/ 2223436 w 3513221"/>
                <a:gd name="connsiteY1-28" fmla="*/ 150301 h 4125535"/>
                <a:gd name="connsiteX2-29" fmla="*/ 2627697 w 3513221"/>
                <a:gd name="connsiteY2-30" fmla="*/ 1825097 h 4125535"/>
                <a:gd name="connsiteX3-31" fmla="*/ 3513221 w 3513221"/>
                <a:gd name="connsiteY3-32" fmla="*/ 3009004 h 4125535"/>
                <a:gd name="connsiteX4-33" fmla="*/ 2781701 w 3513221"/>
                <a:gd name="connsiteY4-34" fmla="*/ 4125535 h 4125535"/>
                <a:gd name="connsiteX5-35" fmla="*/ 2781701 w 3513221"/>
                <a:gd name="connsiteY5-36" fmla="*/ 4125535 h 4125535"/>
                <a:gd name="connsiteX0-37" fmla="*/ 0 w 3513221"/>
                <a:gd name="connsiteY0-38" fmla="*/ 487185 h 4125535"/>
                <a:gd name="connsiteX1-39" fmla="*/ 2223436 w 3513221"/>
                <a:gd name="connsiteY1-40" fmla="*/ 150301 h 4125535"/>
                <a:gd name="connsiteX2-41" fmla="*/ 2627697 w 3513221"/>
                <a:gd name="connsiteY2-42" fmla="*/ 1825097 h 4125535"/>
                <a:gd name="connsiteX3-43" fmla="*/ 3513221 w 3513221"/>
                <a:gd name="connsiteY3-44" fmla="*/ 3009004 h 4125535"/>
                <a:gd name="connsiteX4-45" fmla="*/ 2781701 w 3513221"/>
                <a:gd name="connsiteY4-46" fmla="*/ 4125535 h 4125535"/>
                <a:gd name="connsiteX5-47" fmla="*/ 2781701 w 3513221"/>
                <a:gd name="connsiteY5-48" fmla="*/ 4125535 h 4125535"/>
                <a:gd name="connsiteX0-49" fmla="*/ 0 w 3513221"/>
                <a:gd name="connsiteY0-50" fmla="*/ 487185 h 4125535"/>
                <a:gd name="connsiteX1-51" fmla="*/ 2223436 w 3513221"/>
                <a:gd name="connsiteY1-52" fmla="*/ 150301 h 4125535"/>
                <a:gd name="connsiteX2-53" fmla="*/ 2627697 w 3513221"/>
                <a:gd name="connsiteY2-54" fmla="*/ 1825097 h 4125535"/>
                <a:gd name="connsiteX3-55" fmla="*/ 3513221 w 3513221"/>
                <a:gd name="connsiteY3-56" fmla="*/ 3009004 h 4125535"/>
                <a:gd name="connsiteX4-57" fmla="*/ 2781701 w 3513221"/>
                <a:gd name="connsiteY4-58" fmla="*/ 4125535 h 4125535"/>
                <a:gd name="connsiteX5-59" fmla="*/ 2781701 w 3513221"/>
                <a:gd name="connsiteY5-60" fmla="*/ 4125535 h 4125535"/>
                <a:gd name="connsiteX0-61" fmla="*/ 0 w 3560710"/>
                <a:gd name="connsiteY0-62" fmla="*/ 487185 h 4125535"/>
                <a:gd name="connsiteX1-63" fmla="*/ 2223436 w 3560710"/>
                <a:gd name="connsiteY1-64" fmla="*/ 150301 h 4125535"/>
                <a:gd name="connsiteX2-65" fmla="*/ 2627697 w 3560710"/>
                <a:gd name="connsiteY2-66" fmla="*/ 1825097 h 4125535"/>
                <a:gd name="connsiteX3-67" fmla="*/ 3513221 w 3560710"/>
                <a:gd name="connsiteY3-68" fmla="*/ 3009004 h 4125535"/>
                <a:gd name="connsiteX4-69" fmla="*/ 2781701 w 3560710"/>
                <a:gd name="connsiteY4-70" fmla="*/ 4125535 h 4125535"/>
                <a:gd name="connsiteX5-71" fmla="*/ 2781701 w 3560710"/>
                <a:gd name="connsiteY5-72" fmla="*/ 4125535 h 4125535"/>
                <a:gd name="connsiteX0-73" fmla="*/ 0 w 3513789"/>
                <a:gd name="connsiteY0-74" fmla="*/ 487185 h 4125535"/>
                <a:gd name="connsiteX1-75" fmla="*/ 2223436 w 3513789"/>
                <a:gd name="connsiteY1-76" fmla="*/ 150301 h 4125535"/>
                <a:gd name="connsiteX2-77" fmla="*/ 2627697 w 3513789"/>
                <a:gd name="connsiteY2-78" fmla="*/ 1825097 h 4125535"/>
                <a:gd name="connsiteX3-79" fmla="*/ 3513221 w 3513789"/>
                <a:gd name="connsiteY3-80" fmla="*/ 3009004 h 4125535"/>
                <a:gd name="connsiteX4-81" fmla="*/ 2781701 w 3513789"/>
                <a:gd name="connsiteY4-82" fmla="*/ 4125535 h 4125535"/>
                <a:gd name="connsiteX5-83" fmla="*/ 2781701 w 3513789"/>
                <a:gd name="connsiteY5-84" fmla="*/ 4125535 h 4125535"/>
                <a:gd name="connsiteX0-85" fmla="*/ 0 w 3514335"/>
                <a:gd name="connsiteY0-86" fmla="*/ 487185 h 4125535"/>
                <a:gd name="connsiteX1-87" fmla="*/ 2223436 w 3514335"/>
                <a:gd name="connsiteY1-88" fmla="*/ 150301 h 4125535"/>
                <a:gd name="connsiteX2-89" fmla="*/ 2627697 w 3514335"/>
                <a:gd name="connsiteY2-90" fmla="*/ 1825097 h 4125535"/>
                <a:gd name="connsiteX3-91" fmla="*/ 3513221 w 3514335"/>
                <a:gd name="connsiteY3-92" fmla="*/ 3009004 h 4125535"/>
                <a:gd name="connsiteX4-93" fmla="*/ 2781701 w 3514335"/>
                <a:gd name="connsiteY4-94" fmla="*/ 4125535 h 4125535"/>
                <a:gd name="connsiteX5-95" fmla="*/ 2781701 w 3514335"/>
                <a:gd name="connsiteY5-96" fmla="*/ 4125535 h 4125535"/>
                <a:gd name="connsiteX0-97" fmla="*/ 0 w 3514335"/>
                <a:gd name="connsiteY0-98" fmla="*/ 487185 h 4186846"/>
                <a:gd name="connsiteX1-99" fmla="*/ 2223436 w 3514335"/>
                <a:gd name="connsiteY1-100" fmla="*/ 150301 h 4186846"/>
                <a:gd name="connsiteX2-101" fmla="*/ 2627697 w 3514335"/>
                <a:gd name="connsiteY2-102" fmla="*/ 1825097 h 4186846"/>
                <a:gd name="connsiteX3-103" fmla="*/ 3513221 w 3514335"/>
                <a:gd name="connsiteY3-104" fmla="*/ 3009004 h 4186846"/>
                <a:gd name="connsiteX4-105" fmla="*/ 2781701 w 3514335"/>
                <a:gd name="connsiteY4-106" fmla="*/ 4125535 h 4186846"/>
                <a:gd name="connsiteX5-107" fmla="*/ 2527733 w 3514335"/>
                <a:gd name="connsiteY5-108" fmla="*/ 4029283 h 4186846"/>
                <a:gd name="connsiteX0-109" fmla="*/ 0 w 3514335"/>
                <a:gd name="connsiteY0-110" fmla="*/ 487185 h 4125535"/>
                <a:gd name="connsiteX1-111" fmla="*/ 2223436 w 3514335"/>
                <a:gd name="connsiteY1-112" fmla="*/ 150301 h 4125535"/>
                <a:gd name="connsiteX2-113" fmla="*/ 2627697 w 3514335"/>
                <a:gd name="connsiteY2-114" fmla="*/ 1825097 h 4125535"/>
                <a:gd name="connsiteX3-115" fmla="*/ 3513221 w 3514335"/>
                <a:gd name="connsiteY3-116" fmla="*/ 3009004 h 4125535"/>
                <a:gd name="connsiteX4-117" fmla="*/ 2781701 w 3514335"/>
                <a:gd name="connsiteY4-118" fmla="*/ 4125535 h 4125535"/>
                <a:gd name="connsiteX0-119" fmla="*/ 0 w 3513366"/>
                <a:gd name="connsiteY0-120" fmla="*/ 487185 h 4125535"/>
                <a:gd name="connsiteX1-121" fmla="*/ 2223436 w 3513366"/>
                <a:gd name="connsiteY1-122" fmla="*/ 150301 h 4125535"/>
                <a:gd name="connsiteX2-123" fmla="*/ 2627697 w 3513366"/>
                <a:gd name="connsiteY2-124" fmla="*/ 1825097 h 4125535"/>
                <a:gd name="connsiteX3-125" fmla="*/ 3513221 w 3513366"/>
                <a:gd name="connsiteY3-126" fmla="*/ 3009004 h 4125535"/>
                <a:gd name="connsiteX4-127" fmla="*/ 2566806 w 3513366"/>
                <a:gd name="connsiteY4-128" fmla="*/ 4125535 h 4125535"/>
                <a:gd name="connsiteX0-129" fmla="*/ 0 w 3513366"/>
                <a:gd name="connsiteY0-130" fmla="*/ 487185 h 4125535"/>
                <a:gd name="connsiteX1-131" fmla="*/ 2223436 w 3513366"/>
                <a:gd name="connsiteY1-132" fmla="*/ 150301 h 4125535"/>
                <a:gd name="connsiteX2-133" fmla="*/ 2627697 w 3513366"/>
                <a:gd name="connsiteY2-134" fmla="*/ 1825097 h 4125535"/>
                <a:gd name="connsiteX3-135" fmla="*/ 3513221 w 3513366"/>
                <a:gd name="connsiteY3-136" fmla="*/ 3009004 h 4125535"/>
                <a:gd name="connsiteX4-137" fmla="*/ 2566806 w 3513366"/>
                <a:gd name="connsiteY4-138" fmla="*/ 4125535 h 4125535"/>
                <a:gd name="connsiteX0-139" fmla="*/ 0 w 3474266"/>
                <a:gd name="connsiteY0-140" fmla="*/ 487185 h 4125535"/>
                <a:gd name="connsiteX1-141" fmla="*/ 2223436 w 3474266"/>
                <a:gd name="connsiteY1-142" fmla="*/ 150301 h 4125535"/>
                <a:gd name="connsiteX2-143" fmla="*/ 2627697 w 3474266"/>
                <a:gd name="connsiteY2-144" fmla="*/ 1825097 h 4125535"/>
                <a:gd name="connsiteX3-145" fmla="*/ 3474149 w 3474266"/>
                <a:gd name="connsiteY3-146" fmla="*/ 2883876 h 4125535"/>
                <a:gd name="connsiteX4-147" fmla="*/ 2566806 w 3474266"/>
                <a:gd name="connsiteY4-148" fmla="*/ 4125535 h 41255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474266" h="4125535">
                  <a:moveTo>
                    <a:pt x="0" y="487185"/>
                  </a:moveTo>
                  <a:cubicBezTo>
                    <a:pt x="848593" y="471142"/>
                    <a:pt x="1844093" y="-322940"/>
                    <a:pt x="2223436" y="150301"/>
                  </a:cubicBezTo>
                  <a:cubicBezTo>
                    <a:pt x="2602779" y="623542"/>
                    <a:pt x="2419245" y="1369501"/>
                    <a:pt x="2627697" y="1825097"/>
                  </a:cubicBezTo>
                  <a:cubicBezTo>
                    <a:pt x="2836149" y="2280693"/>
                    <a:pt x="3484297" y="2500470"/>
                    <a:pt x="3474149" y="2883876"/>
                  </a:cubicBezTo>
                  <a:cubicBezTo>
                    <a:pt x="3464001" y="3267282"/>
                    <a:pt x="2604071" y="3252845"/>
                    <a:pt x="2566806" y="4125535"/>
                  </a:cubicBezTo>
                </a:path>
              </a:pathLst>
            </a:custGeom>
            <a:noFill/>
            <a:ln w="190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303513" y="2053599"/>
            <a:ext cx="5582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</a:t>
            </a:r>
            <a:r>
              <a:rPr lang="zh-CN" altLang="en-US" sz="2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雅莫兰迪婚庆策划</a:t>
            </a:r>
            <a:r>
              <a:rPr lang="en-US" altLang="zh-CN" sz="2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2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449927" y="4308246"/>
            <a:ext cx="731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PA_文本框 2"/>
          <p:cNvSpPr txBox="1"/>
          <p:nvPr>
            <p:custDataLst>
              <p:tags r:id="rId1"/>
            </p:custDataLst>
          </p:nvPr>
        </p:nvSpPr>
        <p:spPr>
          <a:xfrm>
            <a:off x="2342145" y="2540055"/>
            <a:ext cx="7501083" cy="17159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9600" b="0" dirty="0" smtClean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THE END</a:t>
            </a:r>
            <a:endParaRPr lang="en-US" sz="9600" b="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419399" y="1399354"/>
            <a:ext cx="3912998" cy="4203385"/>
          </a:xfrm>
          <a:custGeom>
            <a:avLst/>
            <a:gdLst>
              <a:gd name="connsiteX0" fmla="*/ 633491 w 2726691"/>
              <a:gd name="connsiteY0" fmla="*/ 0 h 3192518"/>
              <a:gd name="connsiteX1" fmla="*/ 2483390 w 2726691"/>
              <a:gd name="connsiteY1" fmla="*/ 0 h 3192518"/>
              <a:gd name="connsiteX2" fmla="*/ 2474214 w 2726691"/>
              <a:gd name="connsiteY2" fmla="*/ 44582 h 3192518"/>
              <a:gd name="connsiteX3" fmla="*/ 2533470 w 2726691"/>
              <a:gd name="connsiteY3" fmla="*/ 723737 h 3192518"/>
              <a:gd name="connsiteX4" fmla="*/ 2663557 w 2726691"/>
              <a:gd name="connsiteY4" fmla="*/ 872945 h 3192518"/>
              <a:gd name="connsiteX5" fmla="*/ 2726691 w 2726691"/>
              <a:gd name="connsiteY5" fmla="*/ 929650 h 3192518"/>
              <a:gd name="connsiteX6" fmla="*/ 2726691 w 2726691"/>
              <a:gd name="connsiteY6" fmla="*/ 2644528 h 3192518"/>
              <a:gd name="connsiteX7" fmla="*/ 2621635 w 2726691"/>
              <a:gd name="connsiteY7" fmla="*/ 2721993 h 3192518"/>
              <a:gd name="connsiteX8" fmla="*/ 294884 w 2726691"/>
              <a:gd name="connsiteY8" fmla="*/ 3031050 h 3192518"/>
              <a:gd name="connsiteX9" fmla="*/ 294884 w 2726691"/>
              <a:gd name="connsiteY9" fmla="*/ 1766768 h 3192518"/>
              <a:gd name="connsiteX10" fmla="*/ 584583 w 2726691"/>
              <a:gd name="connsiteY10" fmla="*/ 59990 h 3192518"/>
              <a:gd name="connsiteX0-1" fmla="*/ 1470889 w 2726691"/>
              <a:gd name="connsiteY0-2" fmla="*/ 0 h 3702657"/>
              <a:gd name="connsiteX1-3" fmla="*/ 2483390 w 2726691"/>
              <a:gd name="connsiteY1-4" fmla="*/ 510139 h 3702657"/>
              <a:gd name="connsiteX2-5" fmla="*/ 2474214 w 2726691"/>
              <a:gd name="connsiteY2-6" fmla="*/ 554721 h 3702657"/>
              <a:gd name="connsiteX3-7" fmla="*/ 2533470 w 2726691"/>
              <a:gd name="connsiteY3-8" fmla="*/ 1233876 h 3702657"/>
              <a:gd name="connsiteX4-9" fmla="*/ 2663557 w 2726691"/>
              <a:gd name="connsiteY4-10" fmla="*/ 1383084 h 3702657"/>
              <a:gd name="connsiteX5-11" fmla="*/ 2726691 w 2726691"/>
              <a:gd name="connsiteY5-12" fmla="*/ 1439789 h 3702657"/>
              <a:gd name="connsiteX6-13" fmla="*/ 2726691 w 2726691"/>
              <a:gd name="connsiteY6-14" fmla="*/ 3154667 h 3702657"/>
              <a:gd name="connsiteX7-15" fmla="*/ 2621635 w 2726691"/>
              <a:gd name="connsiteY7-16" fmla="*/ 3232132 h 3702657"/>
              <a:gd name="connsiteX8-17" fmla="*/ 294884 w 2726691"/>
              <a:gd name="connsiteY8-18" fmla="*/ 3541189 h 3702657"/>
              <a:gd name="connsiteX9-19" fmla="*/ 294884 w 2726691"/>
              <a:gd name="connsiteY9-20" fmla="*/ 2276907 h 3702657"/>
              <a:gd name="connsiteX10-21" fmla="*/ 584583 w 2726691"/>
              <a:gd name="connsiteY10-22" fmla="*/ 570129 h 3702657"/>
              <a:gd name="connsiteX11" fmla="*/ 1470889 w 2726691"/>
              <a:gd name="connsiteY11" fmla="*/ 0 h 3702657"/>
              <a:gd name="connsiteX0-23" fmla="*/ 1470889 w 2726691"/>
              <a:gd name="connsiteY0-24" fmla="*/ 0 h 3702657"/>
              <a:gd name="connsiteX1-25" fmla="*/ 2483390 w 2726691"/>
              <a:gd name="connsiteY1-26" fmla="*/ 510139 h 3702657"/>
              <a:gd name="connsiteX2-27" fmla="*/ 2533470 w 2726691"/>
              <a:gd name="connsiteY2-28" fmla="*/ 1233876 h 3702657"/>
              <a:gd name="connsiteX3-29" fmla="*/ 2663557 w 2726691"/>
              <a:gd name="connsiteY3-30" fmla="*/ 1383084 h 3702657"/>
              <a:gd name="connsiteX4-31" fmla="*/ 2726691 w 2726691"/>
              <a:gd name="connsiteY4-32" fmla="*/ 1439789 h 3702657"/>
              <a:gd name="connsiteX5-33" fmla="*/ 2726691 w 2726691"/>
              <a:gd name="connsiteY5-34" fmla="*/ 3154667 h 3702657"/>
              <a:gd name="connsiteX6-35" fmla="*/ 2621635 w 2726691"/>
              <a:gd name="connsiteY6-36" fmla="*/ 3232132 h 3702657"/>
              <a:gd name="connsiteX7-37" fmla="*/ 294884 w 2726691"/>
              <a:gd name="connsiteY7-38" fmla="*/ 3541189 h 3702657"/>
              <a:gd name="connsiteX8-39" fmla="*/ 294884 w 2726691"/>
              <a:gd name="connsiteY8-40" fmla="*/ 2276907 h 3702657"/>
              <a:gd name="connsiteX9-41" fmla="*/ 584583 w 2726691"/>
              <a:gd name="connsiteY9-42" fmla="*/ 570129 h 3702657"/>
              <a:gd name="connsiteX10-43" fmla="*/ 1470889 w 2726691"/>
              <a:gd name="connsiteY10-44" fmla="*/ 0 h 3702657"/>
              <a:gd name="connsiteX0-45" fmla="*/ 1470889 w 2726691"/>
              <a:gd name="connsiteY0-46" fmla="*/ 0 h 3702657"/>
              <a:gd name="connsiteX1-47" fmla="*/ 2483390 w 2726691"/>
              <a:gd name="connsiteY1-48" fmla="*/ 510139 h 3702657"/>
              <a:gd name="connsiteX2-49" fmla="*/ 2533470 w 2726691"/>
              <a:gd name="connsiteY2-50" fmla="*/ 1233876 h 3702657"/>
              <a:gd name="connsiteX3-51" fmla="*/ 2663557 w 2726691"/>
              <a:gd name="connsiteY3-52" fmla="*/ 1383084 h 3702657"/>
              <a:gd name="connsiteX4-53" fmla="*/ 2726691 w 2726691"/>
              <a:gd name="connsiteY4-54" fmla="*/ 3154667 h 3702657"/>
              <a:gd name="connsiteX5-55" fmla="*/ 2621635 w 2726691"/>
              <a:gd name="connsiteY5-56" fmla="*/ 3232132 h 3702657"/>
              <a:gd name="connsiteX6-57" fmla="*/ 294884 w 2726691"/>
              <a:gd name="connsiteY6-58" fmla="*/ 3541189 h 3702657"/>
              <a:gd name="connsiteX7-59" fmla="*/ 294884 w 2726691"/>
              <a:gd name="connsiteY7-60" fmla="*/ 2276907 h 3702657"/>
              <a:gd name="connsiteX8-61" fmla="*/ 584583 w 2726691"/>
              <a:gd name="connsiteY8-62" fmla="*/ 570129 h 3702657"/>
              <a:gd name="connsiteX9-63" fmla="*/ 1470889 w 2726691"/>
              <a:gd name="connsiteY9-64" fmla="*/ 0 h 3702657"/>
              <a:gd name="connsiteX0-65" fmla="*/ 1470889 w 3250698"/>
              <a:gd name="connsiteY0-66" fmla="*/ 0 h 3702657"/>
              <a:gd name="connsiteX1-67" fmla="*/ 2483390 w 3250698"/>
              <a:gd name="connsiteY1-68" fmla="*/ 510139 h 3702657"/>
              <a:gd name="connsiteX2-69" fmla="*/ 2533470 w 3250698"/>
              <a:gd name="connsiteY2-70" fmla="*/ 1233876 h 3702657"/>
              <a:gd name="connsiteX3-71" fmla="*/ 3250698 w 3250698"/>
              <a:gd name="connsiteY3-72" fmla="*/ 1652591 h 3702657"/>
              <a:gd name="connsiteX4-73" fmla="*/ 2726691 w 3250698"/>
              <a:gd name="connsiteY4-74" fmla="*/ 3154667 h 3702657"/>
              <a:gd name="connsiteX5-75" fmla="*/ 2621635 w 3250698"/>
              <a:gd name="connsiteY5-76" fmla="*/ 3232132 h 3702657"/>
              <a:gd name="connsiteX6-77" fmla="*/ 294884 w 3250698"/>
              <a:gd name="connsiteY6-78" fmla="*/ 3541189 h 3702657"/>
              <a:gd name="connsiteX7-79" fmla="*/ 294884 w 3250698"/>
              <a:gd name="connsiteY7-80" fmla="*/ 2276907 h 3702657"/>
              <a:gd name="connsiteX8-81" fmla="*/ 584583 w 3250698"/>
              <a:gd name="connsiteY8-82" fmla="*/ 570129 h 3702657"/>
              <a:gd name="connsiteX9-83" fmla="*/ 1470889 w 3250698"/>
              <a:gd name="connsiteY9-84" fmla="*/ 0 h 3702657"/>
              <a:gd name="connsiteX0-85" fmla="*/ 1470889 w 3276519"/>
              <a:gd name="connsiteY0-86" fmla="*/ 0 h 3702657"/>
              <a:gd name="connsiteX1-87" fmla="*/ 2483390 w 3276519"/>
              <a:gd name="connsiteY1-88" fmla="*/ 510139 h 3702657"/>
              <a:gd name="connsiteX2-89" fmla="*/ 2533470 w 3276519"/>
              <a:gd name="connsiteY2-90" fmla="*/ 1233876 h 3702657"/>
              <a:gd name="connsiteX3-91" fmla="*/ 3250698 w 3276519"/>
              <a:gd name="connsiteY3-92" fmla="*/ 1652591 h 3702657"/>
              <a:gd name="connsiteX4-93" fmla="*/ 2726691 w 3276519"/>
              <a:gd name="connsiteY4-94" fmla="*/ 3154667 h 3702657"/>
              <a:gd name="connsiteX5-95" fmla="*/ 2621635 w 3276519"/>
              <a:gd name="connsiteY5-96" fmla="*/ 3232132 h 3702657"/>
              <a:gd name="connsiteX6-97" fmla="*/ 294884 w 3276519"/>
              <a:gd name="connsiteY6-98" fmla="*/ 3541189 h 3702657"/>
              <a:gd name="connsiteX7-99" fmla="*/ 294884 w 3276519"/>
              <a:gd name="connsiteY7-100" fmla="*/ 2276907 h 3702657"/>
              <a:gd name="connsiteX8-101" fmla="*/ 584583 w 3276519"/>
              <a:gd name="connsiteY8-102" fmla="*/ 570129 h 3702657"/>
              <a:gd name="connsiteX9-103" fmla="*/ 1470889 w 3276519"/>
              <a:gd name="connsiteY9-104" fmla="*/ 0 h 3702657"/>
              <a:gd name="connsiteX0-105" fmla="*/ 1470889 w 3266128"/>
              <a:gd name="connsiteY0-106" fmla="*/ 0 h 3702657"/>
              <a:gd name="connsiteX1-107" fmla="*/ 2483390 w 3266128"/>
              <a:gd name="connsiteY1-108" fmla="*/ 510139 h 3702657"/>
              <a:gd name="connsiteX2-109" fmla="*/ 2533470 w 3266128"/>
              <a:gd name="connsiteY2-110" fmla="*/ 1233876 h 3702657"/>
              <a:gd name="connsiteX3-111" fmla="*/ 3250698 w 3266128"/>
              <a:gd name="connsiteY3-112" fmla="*/ 1652591 h 3702657"/>
              <a:gd name="connsiteX4-113" fmla="*/ 2726691 w 3266128"/>
              <a:gd name="connsiteY4-114" fmla="*/ 3154667 h 3702657"/>
              <a:gd name="connsiteX5-115" fmla="*/ 2621635 w 3266128"/>
              <a:gd name="connsiteY5-116" fmla="*/ 3232132 h 3702657"/>
              <a:gd name="connsiteX6-117" fmla="*/ 294884 w 3266128"/>
              <a:gd name="connsiteY6-118" fmla="*/ 3541189 h 3702657"/>
              <a:gd name="connsiteX7-119" fmla="*/ 294884 w 3266128"/>
              <a:gd name="connsiteY7-120" fmla="*/ 2276907 h 3702657"/>
              <a:gd name="connsiteX8-121" fmla="*/ 584583 w 3266128"/>
              <a:gd name="connsiteY8-122" fmla="*/ 570129 h 3702657"/>
              <a:gd name="connsiteX9-123" fmla="*/ 1470889 w 3266128"/>
              <a:gd name="connsiteY9-124" fmla="*/ 0 h 3702657"/>
              <a:gd name="connsiteX0-125" fmla="*/ 1470889 w 3369464"/>
              <a:gd name="connsiteY0-126" fmla="*/ 0 h 3702657"/>
              <a:gd name="connsiteX1-127" fmla="*/ 2483390 w 3369464"/>
              <a:gd name="connsiteY1-128" fmla="*/ 510139 h 3702657"/>
              <a:gd name="connsiteX2-129" fmla="*/ 2533470 w 3369464"/>
              <a:gd name="connsiteY2-130" fmla="*/ 1233876 h 3702657"/>
              <a:gd name="connsiteX3-131" fmla="*/ 3356576 w 3369464"/>
              <a:gd name="connsiteY3-132" fmla="*/ 2076103 h 3702657"/>
              <a:gd name="connsiteX4-133" fmla="*/ 2726691 w 3369464"/>
              <a:gd name="connsiteY4-134" fmla="*/ 3154667 h 3702657"/>
              <a:gd name="connsiteX5-135" fmla="*/ 2621635 w 3369464"/>
              <a:gd name="connsiteY5-136" fmla="*/ 3232132 h 3702657"/>
              <a:gd name="connsiteX6-137" fmla="*/ 294884 w 3369464"/>
              <a:gd name="connsiteY6-138" fmla="*/ 3541189 h 3702657"/>
              <a:gd name="connsiteX7-139" fmla="*/ 294884 w 3369464"/>
              <a:gd name="connsiteY7-140" fmla="*/ 2276907 h 3702657"/>
              <a:gd name="connsiteX8-141" fmla="*/ 584583 w 3369464"/>
              <a:gd name="connsiteY8-142" fmla="*/ 570129 h 3702657"/>
              <a:gd name="connsiteX9-143" fmla="*/ 1470889 w 3369464"/>
              <a:gd name="connsiteY9-144" fmla="*/ 0 h 3702657"/>
              <a:gd name="connsiteX0-145" fmla="*/ 1470889 w 3357213"/>
              <a:gd name="connsiteY0-146" fmla="*/ 0 h 3702657"/>
              <a:gd name="connsiteX1-147" fmla="*/ 2483390 w 3357213"/>
              <a:gd name="connsiteY1-148" fmla="*/ 510139 h 3702657"/>
              <a:gd name="connsiteX2-149" fmla="*/ 2533470 w 3357213"/>
              <a:gd name="connsiteY2-150" fmla="*/ 1233876 h 3702657"/>
              <a:gd name="connsiteX3-151" fmla="*/ 3356576 w 3357213"/>
              <a:gd name="connsiteY3-152" fmla="*/ 2076103 h 3702657"/>
              <a:gd name="connsiteX4-153" fmla="*/ 2621635 w 3357213"/>
              <a:gd name="connsiteY4-154" fmla="*/ 3232132 h 3702657"/>
              <a:gd name="connsiteX5-155" fmla="*/ 294884 w 3357213"/>
              <a:gd name="connsiteY5-156" fmla="*/ 3541189 h 3702657"/>
              <a:gd name="connsiteX6-157" fmla="*/ 294884 w 3357213"/>
              <a:gd name="connsiteY6-158" fmla="*/ 2276907 h 3702657"/>
              <a:gd name="connsiteX7-159" fmla="*/ 584583 w 3357213"/>
              <a:gd name="connsiteY7-160" fmla="*/ 570129 h 3702657"/>
              <a:gd name="connsiteX8-161" fmla="*/ 1470889 w 3357213"/>
              <a:gd name="connsiteY8-162" fmla="*/ 0 h 3702657"/>
              <a:gd name="connsiteX0-163" fmla="*/ 1470889 w 3358660"/>
              <a:gd name="connsiteY0-164" fmla="*/ 0 h 3702657"/>
              <a:gd name="connsiteX1-165" fmla="*/ 2483390 w 3358660"/>
              <a:gd name="connsiteY1-166" fmla="*/ 510139 h 3702657"/>
              <a:gd name="connsiteX2-167" fmla="*/ 2533470 w 3358660"/>
              <a:gd name="connsiteY2-168" fmla="*/ 1233876 h 3702657"/>
              <a:gd name="connsiteX3-169" fmla="*/ 3356576 w 3358660"/>
              <a:gd name="connsiteY3-170" fmla="*/ 2076103 h 3702657"/>
              <a:gd name="connsiteX4-171" fmla="*/ 2621635 w 3358660"/>
              <a:gd name="connsiteY4-172" fmla="*/ 3232132 h 3702657"/>
              <a:gd name="connsiteX5-173" fmla="*/ 294884 w 3358660"/>
              <a:gd name="connsiteY5-174" fmla="*/ 3541189 h 3702657"/>
              <a:gd name="connsiteX6-175" fmla="*/ 294884 w 3358660"/>
              <a:gd name="connsiteY6-176" fmla="*/ 2276907 h 3702657"/>
              <a:gd name="connsiteX7-177" fmla="*/ 584583 w 3358660"/>
              <a:gd name="connsiteY7-178" fmla="*/ 570129 h 3702657"/>
              <a:gd name="connsiteX8-179" fmla="*/ 1470889 w 3358660"/>
              <a:gd name="connsiteY8-180" fmla="*/ 0 h 3702657"/>
              <a:gd name="connsiteX0-181" fmla="*/ 1470889 w 3357217"/>
              <a:gd name="connsiteY0-182" fmla="*/ 0 h 3698041"/>
              <a:gd name="connsiteX1-183" fmla="*/ 2483390 w 3357217"/>
              <a:gd name="connsiteY1-184" fmla="*/ 510139 h 3698041"/>
              <a:gd name="connsiteX2-185" fmla="*/ 2533470 w 3357217"/>
              <a:gd name="connsiteY2-186" fmla="*/ 1233876 h 3698041"/>
              <a:gd name="connsiteX3-187" fmla="*/ 3356576 w 3357217"/>
              <a:gd name="connsiteY3-188" fmla="*/ 2076103 h 3698041"/>
              <a:gd name="connsiteX4-189" fmla="*/ 2621635 w 3357217"/>
              <a:gd name="connsiteY4-190" fmla="*/ 3232132 h 3698041"/>
              <a:gd name="connsiteX5-191" fmla="*/ 294884 w 3357217"/>
              <a:gd name="connsiteY5-192" fmla="*/ 3541189 h 3698041"/>
              <a:gd name="connsiteX6-193" fmla="*/ 294884 w 3357217"/>
              <a:gd name="connsiteY6-194" fmla="*/ 2276907 h 3698041"/>
              <a:gd name="connsiteX7-195" fmla="*/ 584583 w 3357217"/>
              <a:gd name="connsiteY7-196" fmla="*/ 570129 h 3698041"/>
              <a:gd name="connsiteX8-197" fmla="*/ 1470889 w 3357217"/>
              <a:gd name="connsiteY8-198" fmla="*/ 0 h 3698041"/>
              <a:gd name="connsiteX0-199" fmla="*/ 1470889 w 3357796"/>
              <a:gd name="connsiteY0-200" fmla="*/ 0 h 3718552"/>
              <a:gd name="connsiteX1-201" fmla="*/ 2483390 w 3357796"/>
              <a:gd name="connsiteY1-202" fmla="*/ 510139 h 3718552"/>
              <a:gd name="connsiteX2-203" fmla="*/ 2533470 w 3357796"/>
              <a:gd name="connsiteY2-204" fmla="*/ 1233876 h 3718552"/>
              <a:gd name="connsiteX3-205" fmla="*/ 3356576 w 3357796"/>
              <a:gd name="connsiteY3-206" fmla="*/ 2076103 h 3718552"/>
              <a:gd name="connsiteX4-207" fmla="*/ 2650510 w 3357796"/>
              <a:gd name="connsiteY4-208" fmla="*/ 3299509 h 3718552"/>
              <a:gd name="connsiteX5-209" fmla="*/ 294884 w 3357796"/>
              <a:gd name="connsiteY5-210" fmla="*/ 3541189 h 3718552"/>
              <a:gd name="connsiteX6-211" fmla="*/ 294884 w 3357796"/>
              <a:gd name="connsiteY6-212" fmla="*/ 2276907 h 3718552"/>
              <a:gd name="connsiteX7-213" fmla="*/ 584583 w 3357796"/>
              <a:gd name="connsiteY7-214" fmla="*/ 570129 h 3718552"/>
              <a:gd name="connsiteX8-215" fmla="*/ 1470889 w 3357796"/>
              <a:gd name="connsiteY8-216" fmla="*/ 0 h 3718552"/>
              <a:gd name="connsiteX0-217" fmla="*/ 1470889 w 3357796"/>
              <a:gd name="connsiteY0-218" fmla="*/ 0 h 3718552"/>
              <a:gd name="connsiteX1-219" fmla="*/ 2483390 w 3357796"/>
              <a:gd name="connsiteY1-220" fmla="*/ 510139 h 3718552"/>
              <a:gd name="connsiteX2-221" fmla="*/ 2533470 w 3357796"/>
              <a:gd name="connsiteY2-222" fmla="*/ 1233876 h 3718552"/>
              <a:gd name="connsiteX3-223" fmla="*/ 3356576 w 3357796"/>
              <a:gd name="connsiteY3-224" fmla="*/ 2076103 h 3718552"/>
              <a:gd name="connsiteX4-225" fmla="*/ 2650510 w 3357796"/>
              <a:gd name="connsiteY4-226" fmla="*/ 3299509 h 3718552"/>
              <a:gd name="connsiteX5-227" fmla="*/ 294884 w 3357796"/>
              <a:gd name="connsiteY5-228" fmla="*/ 3541189 h 3718552"/>
              <a:gd name="connsiteX6-229" fmla="*/ 294884 w 3357796"/>
              <a:gd name="connsiteY6-230" fmla="*/ 2276907 h 3718552"/>
              <a:gd name="connsiteX7-231" fmla="*/ 584583 w 3357796"/>
              <a:gd name="connsiteY7-232" fmla="*/ 570129 h 3718552"/>
              <a:gd name="connsiteX8-233" fmla="*/ 1470889 w 3357796"/>
              <a:gd name="connsiteY8-234" fmla="*/ 0 h 3718552"/>
              <a:gd name="connsiteX0-235" fmla="*/ 1470889 w 3357796"/>
              <a:gd name="connsiteY0-236" fmla="*/ 0 h 3718552"/>
              <a:gd name="connsiteX1-237" fmla="*/ 2483390 w 3357796"/>
              <a:gd name="connsiteY1-238" fmla="*/ 510139 h 3718552"/>
              <a:gd name="connsiteX2-239" fmla="*/ 2533470 w 3357796"/>
              <a:gd name="connsiteY2-240" fmla="*/ 1233876 h 3718552"/>
              <a:gd name="connsiteX3-241" fmla="*/ 3356576 w 3357796"/>
              <a:gd name="connsiteY3-242" fmla="*/ 2076103 h 3718552"/>
              <a:gd name="connsiteX4-243" fmla="*/ 2650510 w 3357796"/>
              <a:gd name="connsiteY4-244" fmla="*/ 3299509 h 3718552"/>
              <a:gd name="connsiteX5-245" fmla="*/ 294884 w 3357796"/>
              <a:gd name="connsiteY5-246" fmla="*/ 3541189 h 3718552"/>
              <a:gd name="connsiteX6-247" fmla="*/ 294884 w 3357796"/>
              <a:gd name="connsiteY6-248" fmla="*/ 2276907 h 3718552"/>
              <a:gd name="connsiteX7-249" fmla="*/ 584583 w 3357796"/>
              <a:gd name="connsiteY7-250" fmla="*/ 570129 h 3718552"/>
              <a:gd name="connsiteX8-251" fmla="*/ 1470889 w 3357796"/>
              <a:gd name="connsiteY8-252" fmla="*/ 0 h 3718552"/>
              <a:gd name="connsiteX0-253" fmla="*/ 1470889 w 3357796"/>
              <a:gd name="connsiteY0-254" fmla="*/ 25961 h 3744513"/>
              <a:gd name="connsiteX1-255" fmla="*/ 2483390 w 3357796"/>
              <a:gd name="connsiteY1-256" fmla="*/ 536100 h 3744513"/>
              <a:gd name="connsiteX2-257" fmla="*/ 2533470 w 3357796"/>
              <a:gd name="connsiteY2-258" fmla="*/ 1259837 h 3744513"/>
              <a:gd name="connsiteX3-259" fmla="*/ 3356576 w 3357796"/>
              <a:gd name="connsiteY3-260" fmla="*/ 2102064 h 3744513"/>
              <a:gd name="connsiteX4-261" fmla="*/ 2650510 w 3357796"/>
              <a:gd name="connsiteY4-262" fmla="*/ 3325470 h 3744513"/>
              <a:gd name="connsiteX5-263" fmla="*/ 294884 w 3357796"/>
              <a:gd name="connsiteY5-264" fmla="*/ 3567150 h 3744513"/>
              <a:gd name="connsiteX6-265" fmla="*/ 294884 w 3357796"/>
              <a:gd name="connsiteY6-266" fmla="*/ 2302868 h 3744513"/>
              <a:gd name="connsiteX7-267" fmla="*/ 584583 w 3357796"/>
              <a:gd name="connsiteY7-268" fmla="*/ 596090 h 3744513"/>
              <a:gd name="connsiteX8-269" fmla="*/ 1470889 w 3357796"/>
              <a:gd name="connsiteY8-270" fmla="*/ 25961 h 3744513"/>
              <a:gd name="connsiteX0-271" fmla="*/ 1470889 w 3357796"/>
              <a:gd name="connsiteY0-272" fmla="*/ 22592 h 3741144"/>
              <a:gd name="connsiteX1-273" fmla="*/ 2483390 w 3357796"/>
              <a:gd name="connsiteY1-274" fmla="*/ 532731 h 3741144"/>
              <a:gd name="connsiteX2-275" fmla="*/ 2533470 w 3357796"/>
              <a:gd name="connsiteY2-276" fmla="*/ 1256468 h 3741144"/>
              <a:gd name="connsiteX3-277" fmla="*/ 3356576 w 3357796"/>
              <a:gd name="connsiteY3-278" fmla="*/ 2098695 h 3741144"/>
              <a:gd name="connsiteX4-279" fmla="*/ 2650510 w 3357796"/>
              <a:gd name="connsiteY4-280" fmla="*/ 3322101 h 3741144"/>
              <a:gd name="connsiteX5-281" fmla="*/ 294884 w 3357796"/>
              <a:gd name="connsiteY5-282" fmla="*/ 3563781 h 3741144"/>
              <a:gd name="connsiteX6-283" fmla="*/ 294884 w 3357796"/>
              <a:gd name="connsiteY6-284" fmla="*/ 2299499 h 3741144"/>
              <a:gd name="connsiteX7-285" fmla="*/ 584583 w 3357796"/>
              <a:gd name="connsiteY7-286" fmla="*/ 592721 h 3741144"/>
              <a:gd name="connsiteX8-287" fmla="*/ 1470889 w 3357796"/>
              <a:gd name="connsiteY8-288" fmla="*/ 22592 h 3741144"/>
              <a:gd name="connsiteX0-289" fmla="*/ 1297634 w 3357796"/>
              <a:gd name="connsiteY0-290" fmla="*/ 23183 h 3606981"/>
              <a:gd name="connsiteX1-291" fmla="*/ 2483390 w 3357796"/>
              <a:gd name="connsiteY1-292" fmla="*/ 398568 h 3606981"/>
              <a:gd name="connsiteX2-293" fmla="*/ 2533470 w 3357796"/>
              <a:gd name="connsiteY2-294" fmla="*/ 1122305 h 3606981"/>
              <a:gd name="connsiteX3-295" fmla="*/ 3356576 w 3357796"/>
              <a:gd name="connsiteY3-296" fmla="*/ 1964532 h 3606981"/>
              <a:gd name="connsiteX4-297" fmla="*/ 2650510 w 3357796"/>
              <a:gd name="connsiteY4-298" fmla="*/ 3187938 h 3606981"/>
              <a:gd name="connsiteX5-299" fmla="*/ 294884 w 3357796"/>
              <a:gd name="connsiteY5-300" fmla="*/ 3429618 h 3606981"/>
              <a:gd name="connsiteX6-301" fmla="*/ 294884 w 3357796"/>
              <a:gd name="connsiteY6-302" fmla="*/ 2165336 h 3606981"/>
              <a:gd name="connsiteX7-303" fmla="*/ 584583 w 3357796"/>
              <a:gd name="connsiteY7-304" fmla="*/ 458558 h 3606981"/>
              <a:gd name="connsiteX8-305" fmla="*/ 1297634 w 3357796"/>
              <a:gd name="connsiteY8-306" fmla="*/ 23183 h 36069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357796" h="3606981">
                <a:moveTo>
                  <a:pt x="1297634" y="23183"/>
                </a:moveTo>
                <a:cubicBezTo>
                  <a:pt x="1904642" y="-85904"/>
                  <a:pt x="2277417" y="215381"/>
                  <a:pt x="2483390" y="398568"/>
                </a:cubicBezTo>
                <a:cubicBezTo>
                  <a:pt x="2689363" y="581755"/>
                  <a:pt x="2387939" y="861311"/>
                  <a:pt x="2533470" y="1122305"/>
                </a:cubicBezTo>
                <a:cubicBezTo>
                  <a:pt x="2679001" y="1383299"/>
                  <a:pt x="3337069" y="1620260"/>
                  <a:pt x="3356576" y="1964532"/>
                </a:cubicBezTo>
                <a:cubicBezTo>
                  <a:pt x="3376083" y="2308804"/>
                  <a:pt x="3162604" y="2742073"/>
                  <a:pt x="2650510" y="3187938"/>
                </a:cubicBezTo>
                <a:cubicBezTo>
                  <a:pt x="2138416" y="3633803"/>
                  <a:pt x="773875" y="3739366"/>
                  <a:pt x="294884" y="3429618"/>
                </a:cubicBezTo>
                <a:cubicBezTo>
                  <a:pt x="-343771" y="3016621"/>
                  <a:pt x="246601" y="2660513"/>
                  <a:pt x="294884" y="2165336"/>
                </a:cubicBezTo>
                <a:cubicBezTo>
                  <a:pt x="343168" y="1670160"/>
                  <a:pt x="207096" y="1008520"/>
                  <a:pt x="584583" y="458558"/>
                </a:cubicBezTo>
                <a:cubicBezTo>
                  <a:pt x="600886" y="438561"/>
                  <a:pt x="690626" y="132270"/>
                  <a:pt x="1297634" y="23183"/>
                </a:cubicBezTo>
                <a:close/>
              </a:path>
            </a:pathLst>
          </a:custGeom>
          <a:solidFill>
            <a:srgbClr val="DDBFB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任意多边形 14"/>
          <p:cNvSpPr/>
          <p:nvPr/>
        </p:nvSpPr>
        <p:spPr>
          <a:xfrm>
            <a:off x="1288225" y="1931201"/>
            <a:ext cx="3503367" cy="3547286"/>
          </a:xfrm>
          <a:custGeom>
            <a:avLst/>
            <a:gdLst>
              <a:gd name="connsiteX0" fmla="*/ 741145 w 3128211"/>
              <a:gd name="connsiteY0" fmla="*/ 0 h 3291840"/>
              <a:gd name="connsiteX1" fmla="*/ 904775 w 3128211"/>
              <a:gd name="connsiteY1" fmla="*/ 1309036 h 3291840"/>
              <a:gd name="connsiteX2" fmla="*/ 0 w 3128211"/>
              <a:gd name="connsiteY2" fmla="*/ 2281188 h 3291840"/>
              <a:gd name="connsiteX3" fmla="*/ 1674796 w 3128211"/>
              <a:gd name="connsiteY3" fmla="*/ 3291840 h 3291840"/>
              <a:gd name="connsiteX4" fmla="*/ 3128211 w 3128211"/>
              <a:gd name="connsiteY4" fmla="*/ 2127183 h 3291840"/>
              <a:gd name="connsiteX0-1" fmla="*/ 753516 w 3140582"/>
              <a:gd name="connsiteY0-2" fmla="*/ 0 h 3291840"/>
              <a:gd name="connsiteX1-3" fmla="*/ 917146 w 3140582"/>
              <a:gd name="connsiteY1-4" fmla="*/ 1309036 h 3291840"/>
              <a:gd name="connsiteX2-5" fmla="*/ 12371 w 3140582"/>
              <a:gd name="connsiteY2-6" fmla="*/ 2281188 h 3291840"/>
              <a:gd name="connsiteX3-7" fmla="*/ 1687167 w 3140582"/>
              <a:gd name="connsiteY3-8" fmla="*/ 3291840 h 3291840"/>
              <a:gd name="connsiteX4-9" fmla="*/ 3140582 w 3140582"/>
              <a:gd name="connsiteY4-10" fmla="*/ 2127183 h 3291840"/>
              <a:gd name="connsiteX0-11" fmla="*/ 753516 w 3140582"/>
              <a:gd name="connsiteY0-12" fmla="*/ 0 h 3291840"/>
              <a:gd name="connsiteX1-13" fmla="*/ 917146 w 3140582"/>
              <a:gd name="connsiteY1-14" fmla="*/ 1309036 h 3291840"/>
              <a:gd name="connsiteX2-15" fmla="*/ 12371 w 3140582"/>
              <a:gd name="connsiteY2-16" fmla="*/ 2281188 h 3291840"/>
              <a:gd name="connsiteX3-17" fmla="*/ 1687167 w 3140582"/>
              <a:gd name="connsiteY3-18" fmla="*/ 3291840 h 3291840"/>
              <a:gd name="connsiteX4-19" fmla="*/ 3140582 w 3140582"/>
              <a:gd name="connsiteY4-20" fmla="*/ 2127183 h 3291840"/>
              <a:gd name="connsiteX0-21" fmla="*/ 876625 w 3263691"/>
              <a:gd name="connsiteY0-22" fmla="*/ 0 h 3291840"/>
              <a:gd name="connsiteX1-23" fmla="*/ 1040255 w 3263691"/>
              <a:gd name="connsiteY1-24" fmla="*/ 1309036 h 3291840"/>
              <a:gd name="connsiteX2-25" fmla="*/ 135480 w 3263691"/>
              <a:gd name="connsiteY2-26" fmla="*/ 2281188 h 3291840"/>
              <a:gd name="connsiteX3-27" fmla="*/ 1810276 w 3263691"/>
              <a:gd name="connsiteY3-28" fmla="*/ 3291840 h 3291840"/>
              <a:gd name="connsiteX4-29" fmla="*/ 3263691 w 3263691"/>
              <a:gd name="connsiteY4-30" fmla="*/ 2127183 h 3291840"/>
              <a:gd name="connsiteX0-31" fmla="*/ 775291 w 3162357"/>
              <a:gd name="connsiteY0-32" fmla="*/ 0 h 3291840"/>
              <a:gd name="connsiteX1-33" fmla="*/ 938921 w 3162357"/>
              <a:gd name="connsiteY1-34" fmla="*/ 1309036 h 3291840"/>
              <a:gd name="connsiteX2-35" fmla="*/ 34146 w 3162357"/>
              <a:gd name="connsiteY2-36" fmla="*/ 2281188 h 3291840"/>
              <a:gd name="connsiteX3-37" fmla="*/ 1708942 w 3162357"/>
              <a:gd name="connsiteY3-38" fmla="*/ 3291840 h 3291840"/>
              <a:gd name="connsiteX4-39" fmla="*/ 3162357 w 3162357"/>
              <a:gd name="connsiteY4-40" fmla="*/ 2127183 h 3291840"/>
              <a:gd name="connsiteX0-41" fmla="*/ 421572 w 2808638"/>
              <a:gd name="connsiteY0-42" fmla="*/ 0 h 3291840"/>
              <a:gd name="connsiteX1-43" fmla="*/ 585202 w 2808638"/>
              <a:gd name="connsiteY1-44" fmla="*/ 1309036 h 3291840"/>
              <a:gd name="connsiteX2-45" fmla="*/ 46187 w 2808638"/>
              <a:gd name="connsiteY2-46" fmla="*/ 2608447 h 3291840"/>
              <a:gd name="connsiteX3-47" fmla="*/ 1355223 w 2808638"/>
              <a:gd name="connsiteY3-48" fmla="*/ 3291840 h 3291840"/>
              <a:gd name="connsiteX4-49" fmla="*/ 2808638 w 2808638"/>
              <a:gd name="connsiteY4-50" fmla="*/ 2127183 h 3291840"/>
              <a:gd name="connsiteX0-51" fmla="*/ 421572 w 2808638"/>
              <a:gd name="connsiteY0-52" fmla="*/ 0 h 3461005"/>
              <a:gd name="connsiteX1-53" fmla="*/ 585202 w 2808638"/>
              <a:gd name="connsiteY1-54" fmla="*/ 1309036 h 3461005"/>
              <a:gd name="connsiteX2-55" fmla="*/ 46187 w 2808638"/>
              <a:gd name="connsiteY2-56" fmla="*/ 2608447 h 3461005"/>
              <a:gd name="connsiteX3-57" fmla="*/ 1355223 w 2808638"/>
              <a:gd name="connsiteY3-58" fmla="*/ 3291840 h 3461005"/>
              <a:gd name="connsiteX4-59" fmla="*/ 2808638 w 2808638"/>
              <a:gd name="connsiteY4-60" fmla="*/ 2127183 h 3461005"/>
              <a:gd name="connsiteX0-61" fmla="*/ 421572 w 2808638"/>
              <a:gd name="connsiteY0-62" fmla="*/ 0 h 3298758"/>
              <a:gd name="connsiteX1-63" fmla="*/ 585202 w 2808638"/>
              <a:gd name="connsiteY1-64" fmla="*/ 1309036 h 3298758"/>
              <a:gd name="connsiteX2-65" fmla="*/ 46187 w 2808638"/>
              <a:gd name="connsiteY2-66" fmla="*/ 2608447 h 3298758"/>
              <a:gd name="connsiteX3-67" fmla="*/ 1355223 w 2808638"/>
              <a:gd name="connsiteY3-68" fmla="*/ 3291840 h 3298758"/>
              <a:gd name="connsiteX4-69" fmla="*/ 2808638 w 2808638"/>
              <a:gd name="connsiteY4-70" fmla="*/ 2127183 h 3298758"/>
              <a:gd name="connsiteX0-71" fmla="*/ 402489 w 2789555"/>
              <a:gd name="connsiteY0-72" fmla="*/ 0 h 3079484"/>
              <a:gd name="connsiteX1-73" fmla="*/ 566119 w 2789555"/>
              <a:gd name="connsiteY1-74" fmla="*/ 1309036 h 3079484"/>
              <a:gd name="connsiteX2-75" fmla="*/ 27104 w 2789555"/>
              <a:gd name="connsiteY2-76" fmla="*/ 2608447 h 3079484"/>
              <a:gd name="connsiteX3-77" fmla="*/ 1557521 w 2789555"/>
              <a:gd name="connsiteY3-78" fmla="*/ 3070459 h 3079484"/>
              <a:gd name="connsiteX4-79" fmla="*/ 2789555 w 2789555"/>
              <a:gd name="connsiteY4-80" fmla="*/ 2127183 h 3079484"/>
              <a:gd name="connsiteX0-81" fmla="*/ 402489 w 2789555"/>
              <a:gd name="connsiteY0-82" fmla="*/ 0 h 3120228"/>
              <a:gd name="connsiteX1-83" fmla="*/ 566119 w 2789555"/>
              <a:gd name="connsiteY1-84" fmla="*/ 1309036 h 3120228"/>
              <a:gd name="connsiteX2-85" fmla="*/ 27104 w 2789555"/>
              <a:gd name="connsiteY2-86" fmla="*/ 2608447 h 3120228"/>
              <a:gd name="connsiteX3-87" fmla="*/ 1557521 w 2789555"/>
              <a:gd name="connsiteY3-88" fmla="*/ 3070459 h 3120228"/>
              <a:gd name="connsiteX4-89" fmla="*/ 2789555 w 2789555"/>
              <a:gd name="connsiteY4-90" fmla="*/ 2127183 h 3120228"/>
              <a:gd name="connsiteX0-91" fmla="*/ 395507 w 2782573"/>
              <a:gd name="connsiteY0-92" fmla="*/ 0 h 2877288"/>
              <a:gd name="connsiteX1-93" fmla="*/ 559137 w 2782573"/>
              <a:gd name="connsiteY1-94" fmla="*/ 1309036 h 2877288"/>
              <a:gd name="connsiteX2-95" fmla="*/ 20122 w 2782573"/>
              <a:gd name="connsiteY2-96" fmla="*/ 2608447 h 2877288"/>
              <a:gd name="connsiteX3-97" fmla="*/ 1386909 w 2782573"/>
              <a:gd name="connsiteY3-98" fmla="*/ 2714324 h 2877288"/>
              <a:gd name="connsiteX4-99" fmla="*/ 2782573 w 2782573"/>
              <a:gd name="connsiteY4-100" fmla="*/ 2127183 h 2877288"/>
              <a:gd name="connsiteX0-101" fmla="*/ 441330 w 2828396"/>
              <a:gd name="connsiteY0-102" fmla="*/ 0 h 2877951"/>
              <a:gd name="connsiteX1-103" fmla="*/ 604960 w 2828396"/>
              <a:gd name="connsiteY1-104" fmla="*/ 1309036 h 2877951"/>
              <a:gd name="connsiteX2-105" fmla="*/ 65945 w 2828396"/>
              <a:gd name="connsiteY2-106" fmla="*/ 2608447 h 2877951"/>
              <a:gd name="connsiteX3-107" fmla="*/ 1432732 w 2828396"/>
              <a:gd name="connsiteY3-108" fmla="*/ 2714324 h 2877951"/>
              <a:gd name="connsiteX4-109" fmla="*/ 2828396 w 2828396"/>
              <a:gd name="connsiteY4-110" fmla="*/ 2127183 h 2877951"/>
              <a:gd name="connsiteX0-111" fmla="*/ 342089 w 2729155"/>
              <a:gd name="connsiteY0-112" fmla="*/ 0 h 2944015"/>
              <a:gd name="connsiteX1-113" fmla="*/ 505719 w 2729155"/>
              <a:gd name="connsiteY1-114" fmla="*/ 1309036 h 2944015"/>
              <a:gd name="connsiteX2-115" fmla="*/ 72582 w 2729155"/>
              <a:gd name="connsiteY2-116" fmla="*/ 2637323 h 2944015"/>
              <a:gd name="connsiteX3-117" fmla="*/ 1333491 w 2729155"/>
              <a:gd name="connsiteY3-118" fmla="*/ 2714324 h 2944015"/>
              <a:gd name="connsiteX4-119" fmla="*/ 2729155 w 2729155"/>
              <a:gd name="connsiteY4-120" fmla="*/ 2127183 h 2944015"/>
              <a:gd name="connsiteX0-121" fmla="*/ 392732 w 2779798"/>
              <a:gd name="connsiteY0-122" fmla="*/ 0 h 2849336"/>
              <a:gd name="connsiteX1-123" fmla="*/ 556362 w 2779798"/>
              <a:gd name="connsiteY1-124" fmla="*/ 1309036 h 2849336"/>
              <a:gd name="connsiteX2-125" fmla="*/ 123225 w 2779798"/>
              <a:gd name="connsiteY2-126" fmla="*/ 2637323 h 2849336"/>
              <a:gd name="connsiteX3-127" fmla="*/ 1384134 w 2779798"/>
              <a:gd name="connsiteY3-128" fmla="*/ 2714324 h 2849336"/>
              <a:gd name="connsiteX4-129" fmla="*/ 2779798 w 2779798"/>
              <a:gd name="connsiteY4-130" fmla="*/ 2127183 h 2849336"/>
              <a:gd name="connsiteX0-131" fmla="*/ 392732 w 2827925"/>
              <a:gd name="connsiteY0-132" fmla="*/ 0 h 3398941"/>
              <a:gd name="connsiteX1-133" fmla="*/ 556362 w 2827925"/>
              <a:gd name="connsiteY1-134" fmla="*/ 1309036 h 3398941"/>
              <a:gd name="connsiteX2-135" fmla="*/ 123225 w 2827925"/>
              <a:gd name="connsiteY2-136" fmla="*/ 2637323 h 3398941"/>
              <a:gd name="connsiteX3-137" fmla="*/ 1384134 w 2827925"/>
              <a:gd name="connsiteY3-138" fmla="*/ 2714324 h 3398941"/>
              <a:gd name="connsiteX4-139" fmla="*/ 2827925 w 2827925"/>
              <a:gd name="connsiteY4-140" fmla="*/ 2945330 h 3398941"/>
              <a:gd name="connsiteX0-141" fmla="*/ 678467 w 2832835"/>
              <a:gd name="connsiteY0-142" fmla="*/ 0 h 3341124"/>
              <a:gd name="connsiteX1-143" fmla="*/ 561272 w 2832835"/>
              <a:gd name="connsiteY1-144" fmla="*/ 1251219 h 3341124"/>
              <a:gd name="connsiteX2-145" fmla="*/ 128135 w 2832835"/>
              <a:gd name="connsiteY2-146" fmla="*/ 2579506 h 3341124"/>
              <a:gd name="connsiteX3-147" fmla="*/ 1389044 w 2832835"/>
              <a:gd name="connsiteY3-148" fmla="*/ 2656507 h 3341124"/>
              <a:gd name="connsiteX4-149" fmla="*/ 2832835 w 2832835"/>
              <a:gd name="connsiteY4-150" fmla="*/ 2887513 h 3341124"/>
              <a:gd name="connsiteX0-151" fmla="*/ 678467 w 2832835"/>
              <a:gd name="connsiteY0-152" fmla="*/ 0 h 3341124"/>
              <a:gd name="connsiteX1-153" fmla="*/ 561272 w 2832835"/>
              <a:gd name="connsiteY1-154" fmla="*/ 1251219 h 3341124"/>
              <a:gd name="connsiteX2-155" fmla="*/ 128135 w 2832835"/>
              <a:gd name="connsiteY2-156" fmla="*/ 2579506 h 3341124"/>
              <a:gd name="connsiteX3-157" fmla="*/ 1389044 w 2832835"/>
              <a:gd name="connsiteY3-158" fmla="*/ 2656507 h 3341124"/>
              <a:gd name="connsiteX4-159" fmla="*/ 2832835 w 2832835"/>
              <a:gd name="connsiteY4-160" fmla="*/ 2887513 h 3341124"/>
              <a:gd name="connsiteX0-161" fmla="*/ 678467 w 3006286"/>
              <a:gd name="connsiteY0-162" fmla="*/ 0 h 3043974"/>
              <a:gd name="connsiteX1-163" fmla="*/ 561272 w 3006286"/>
              <a:gd name="connsiteY1-164" fmla="*/ 1251219 h 3043974"/>
              <a:gd name="connsiteX2-165" fmla="*/ 128135 w 3006286"/>
              <a:gd name="connsiteY2-166" fmla="*/ 2579506 h 3043974"/>
              <a:gd name="connsiteX3-167" fmla="*/ 1389044 w 3006286"/>
              <a:gd name="connsiteY3-168" fmla="*/ 2656507 h 3043974"/>
              <a:gd name="connsiteX4-169" fmla="*/ 3006286 w 3006286"/>
              <a:gd name="connsiteY4-170" fmla="*/ 2507572 h 30439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06286" h="3043974">
                <a:moveTo>
                  <a:pt x="678467" y="0"/>
                </a:moveTo>
                <a:cubicBezTo>
                  <a:pt x="-55485" y="192525"/>
                  <a:pt x="652994" y="821301"/>
                  <a:pt x="561272" y="1251219"/>
                </a:cubicBezTo>
                <a:cubicBezTo>
                  <a:pt x="469550" y="1681137"/>
                  <a:pt x="-298585" y="2210537"/>
                  <a:pt x="128135" y="2579506"/>
                </a:cubicBezTo>
                <a:cubicBezTo>
                  <a:pt x="554855" y="2948475"/>
                  <a:pt x="909352" y="2668496"/>
                  <a:pt x="1389044" y="2656507"/>
                </a:cubicBezTo>
                <a:cubicBezTo>
                  <a:pt x="1868736" y="2644518"/>
                  <a:pt x="2868324" y="3627311"/>
                  <a:pt x="3006286" y="2507572"/>
                </a:cubicBezTo>
              </a:path>
            </a:pathLst>
          </a:custGeom>
          <a:noFill/>
          <a:ln w="190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552231" y="1420718"/>
            <a:ext cx="240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整</a:t>
            </a:r>
            <a:r>
              <a:rPr lang="zh-CN" altLang="en-US" sz="2800" noProof="0" dirty="0" smtClean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体活动概述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582891" y="1399354"/>
            <a:ext cx="704775" cy="704775"/>
          </a:xfrm>
          <a:prstGeom prst="ellipse">
            <a:avLst/>
          </a:prstGeom>
          <a:solidFill>
            <a:srgbClr val="DD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644809" y="1549218"/>
            <a:ext cx="573375" cy="412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573793" y="1862616"/>
            <a:ext cx="3543385" cy="349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dirty="0">
                <a:solidFill>
                  <a:schemeClr val="bg1"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Overall activity overview</a:t>
            </a:r>
            <a:endParaRPr lang="en-US" altLang="zh-CN" sz="1600" dirty="0">
              <a:solidFill>
                <a:schemeClr val="bg1">
                  <a:alpha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52231" y="2607306"/>
            <a:ext cx="240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</a:rPr>
              <a:t>活动流程安排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582891" y="2585942"/>
            <a:ext cx="704775" cy="704775"/>
          </a:xfrm>
          <a:prstGeom prst="ellipse">
            <a:avLst/>
          </a:prstGeom>
          <a:solidFill>
            <a:srgbClr val="DD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44809" y="2735806"/>
            <a:ext cx="573375" cy="412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573793" y="3049204"/>
            <a:ext cx="3543385" cy="349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dirty="0">
                <a:solidFill>
                  <a:schemeClr val="bg1"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Activity process arrangement</a:t>
            </a:r>
            <a:endParaRPr lang="en-US" altLang="zh-CN" sz="1600" dirty="0">
              <a:solidFill>
                <a:schemeClr val="bg1">
                  <a:alpha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550519" y="3831297"/>
            <a:ext cx="240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活动氛围布置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581179" y="3809933"/>
            <a:ext cx="704775" cy="704775"/>
          </a:xfrm>
          <a:prstGeom prst="ellipse">
            <a:avLst/>
          </a:prstGeom>
          <a:solidFill>
            <a:srgbClr val="DD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643097" y="3959797"/>
            <a:ext cx="573375" cy="412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72081" y="4273195"/>
            <a:ext cx="3543385" cy="349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dirty="0">
                <a:solidFill>
                  <a:schemeClr val="bg1"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atmosphere arrangement</a:t>
            </a:r>
            <a:endParaRPr lang="en-US" altLang="zh-CN" sz="1600" dirty="0">
              <a:solidFill>
                <a:schemeClr val="bg1">
                  <a:alpha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552231" y="5017885"/>
            <a:ext cx="240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</a:rPr>
              <a:t>活动后勤保障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582891" y="4996522"/>
            <a:ext cx="704775" cy="704775"/>
          </a:xfrm>
          <a:prstGeom prst="ellipse">
            <a:avLst/>
          </a:prstGeom>
          <a:solidFill>
            <a:srgbClr val="DD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644809" y="5146385"/>
            <a:ext cx="573375" cy="412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573793" y="5459783"/>
            <a:ext cx="3543385" cy="349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dirty="0">
                <a:solidFill>
                  <a:schemeClr val="bg1"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logistics support</a:t>
            </a:r>
            <a:endParaRPr lang="en-US" altLang="zh-CN" sz="1600" dirty="0">
              <a:solidFill>
                <a:schemeClr val="bg1">
                  <a:alpha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349521" y="3705571"/>
            <a:ext cx="191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PA_文本框 2"/>
          <p:cNvSpPr txBox="1"/>
          <p:nvPr>
            <p:custDataLst>
              <p:tags r:id="rId1"/>
            </p:custDataLst>
          </p:nvPr>
        </p:nvSpPr>
        <p:spPr>
          <a:xfrm>
            <a:off x="2277486" y="2713420"/>
            <a:ext cx="1982964" cy="10394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5600" b="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目录</a:t>
            </a:r>
            <a:endParaRPr lang="en-US" sz="5600" b="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9465311" y="0"/>
            <a:ext cx="2726691" cy="3192518"/>
          </a:xfrm>
          <a:custGeom>
            <a:avLst/>
            <a:gdLst>
              <a:gd name="connsiteX0" fmla="*/ 633491 w 2726691"/>
              <a:gd name="connsiteY0" fmla="*/ 0 h 3192518"/>
              <a:gd name="connsiteX1" fmla="*/ 2483390 w 2726691"/>
              <a:gd name="connsiteY1" fmla="*/ 0 h 3192518"/>
              <a:gd name="connsiteX2" fmla="*/ 2474214 w 2726691"/>
              <a:gd name="connsiteY2" fmla="*/ 44582 h 3192518"/>
              <a:gd name="connsiteX3" fmla="*/ 2533470 w 2726691"/>
              <a:gd name="connsiteY3" fmla="*/ 723737 h 3192518"/>
              <a:gd name="connsiteX4" fmla="*/ 2663557 w 2726691"/>
              <a:gd name="connsiteY4" fmla="*/ 872945 h 3192518"/>
              <a:gd name="connsiteX5" fmla="*/ 2726691 w 2726691"/>
              <a:gd name="connsiteY5" fmla="*/ 929650 h 3192518"/>
              <a:gd name="connsiteX6" fmla="*/ 2726691 w 2726691"/>
              <a:gd name="connsiteY6" fmla="*/ 2644528 h 3192518"/>
              <a:gd name="connsiteX7" fmla="*/ 2621635 w 2726691"/>
              <a:gd name="connsiteY7" fmla="*/ 2721993 h 3192518"/>
              <a:gd name="connsiteX8" fmla="*/ 294884 w 2726691"/>
              <a:gd name="connsiteY8" fmla="*/ 3031050 h 3192518"/>
              <a:gd name="connsiteX9" fmla="*/ 294884 w 2726691"/>
              <a:gd name="connsiteY9" fmla="*/ 1766768 h 3192518"/>
              <a:gd name="connsiteX10" fmla="*/ 584583 w 2726691"/>
              <a:gd name="connsiteY10" fmla="*/ 59990 h 319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6691" h="3192518">
                <a:moveTo>
                  <a:pt x="633491" y="0"/>
                </a:moveTo>
                <a:lnTo>
                  <a:pt x="2483390" y="0"/>
                </a:lnTo>
                <a:lnTo>
                  <a:pt x="2474214" y="44582"/>
                </a:lnTo>
                <a:cubicBezTo>
                  <a:pt x="2428125" y="256744"/>
                  <a:pt x="2379842" y="508810"/>
                  <a:pt x="2533470" y="723737"/>
                </a:cubicBezTo>
                <a:cubicBezTo>
                  <a:pt x="2571877" y="777469"/>
                  <a:pt x="2616182" y="826526"/>
                  <a:pt x="2663557" y="872945"/>
                </a:cubicBezTo>
                <a:lnTo>
                  <a:pt x="2726691" y="929650"/>
                </a:lnTo>
                <a:lnTo>
                  <a:pt x="2726691" y="2644528"/>
                </a:lnTo>
                <a:lnTo>
                  <a:pt x="2621635" y="2721993"/>
                </a:lnTo>
                <a:cubicBezTo>
                  <a:pt x="1917036" y="3187109"/>
                  <a:pt x="773875" y="3340798"/>
                  <a:pt x="294884" y="3031050"/>
                </a:cubicBezTo>
                <a:cubicBezTo>
                  <a:pt x="-343771" y="2618053"/>
                  <a:pt x="246601" y="2261945"/>
                  <a:pt x="294884" y="1766768"/>
                </a:cubicBezTo>
                <a:cubicBezTo>
                  <a:pt x="343168" y="1271592"/>
                  <a:pt x="207096" y="609952"/>
                  <a:pt x="584583" y="59990"/>
                </a:cubicBezTo>
                <a:close/>
              </a:path>
            </a:pathLst>
          </a:custGeom>
          <a:solidFill>
            <a:srgbClr val="DDBFB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任意多边形 22"/>
          <p:cNvSpPr/>
          <p:nvPr/>
        </p:nvSpPr>
        <p:spPr>
          <a:xfrm>
            <a:off x="9419088" y="5361706"/>
            <a:ext cx="2318538" cy="1496294"/>
          </a:xfrm>
          <a:custGeom>
            <a:avLst/>
            <a:gdLst>
              <a:gd name="connsiteX0" fmla="*/ 719563 w 2318538"/>
              <a:gd name="connsiteY0" fmla="*/ 62 h 1496294"/>
              <a:gd name="connsiteX1" fmla="*/ 1909785 w 2318538"/>
              <a:gd name="connsiteY1" fmla="*/ 654449 h 1496294"/>
              <a:gd name="connsiteX2" fmla="*/ 2303002 w 2318538"/>
              <a:gd name="connsiteY2" fmla="*/ 1439683 h 1496294"/>
              <a:gd name="connsiteX3" fmla="*/ 2318538 w 2318538"/>
              <a:gd name="connsiteY3" fmla="*/ 1496294 h 1496294"/>
              <a:gd name="connsiteX4" fmla="*/ 331380 w 2318538"/>
              <a:gd name="connsiteY4" fmla="*/ 1496294 h 1496294"/>
              <a:gd name="connsiteX5" fmla="*/ 298062 w 2318538"/>
              <a:gd name="connsiteY5" fmla="*/ 1448061 h 1496294"/>
              <a:gd name="connsiteX6" fmla="*/ 267956 w 2318538"/>
              <a:gd name="connsiteY6" fmla="*/ 132481 h 1496294"/>
              <a:gd name="connsiteX7" fmla="*/ 719563 w 2318538"/>
              <a:gd name="connsiteY7" fmla="*/ 62 h 149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8538" h="1496294">
                <a:moveTo>
                  <a:pt x="719563" y="62"/>
                </a:moveTo>
                <a:cubicBezTo>
                  <a:pt x="1186147" y="5548"/>
                  <a:pt x="1668967" y="374485"/>
                  <a:pt x="1909785" y="654449"/>
                </a:cubicBezTo>
                <a:cubicBezTo>
                  <a:pt x="2050262" y="817762"/>
                  <a:pt x="2207692" y="1126395"/>
                  <a:pt x="2303002" y="1439683"/>
                </a:cubicBezTo>
                <a:lnTo>
                  <a:pt x="2318538" y="1496294"/>
                </a:lnTo>
                <a:lnTo>
                  <a:pt x="331380" y="1496294"/>
                </a:lnTo>
                <a:lnTo>
                  <a:pt x="298062" y="1448061"/>
                </a:lnTo>
                <a:cubicBezTo>
                  <a:pt x="26589" y="1036422"/>
                  <a:pt x="-194698" y="443487"/>
                  <a:pt x="267956" y="132481"/>
                </a:cubicBezTo>
                <a:cubicBezTo>
                  <a:pt x="410311" y="36787"/>
                  <a:pt x="564035" y="-1768"/>
                  <a:pt x="719563" y="62"/>
                </a:cubicBezTo>
                <a:close/>
              </a:path>
            </a:pathLst>
          </a:custGeom>
          <a:solidFill>
            <a:srgbClr val="DDBFB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15684802">
            <a:off x="1779669" y="-439590"/>
            <a:ext cx="961767" cy="1619171"/>
          </a:xfrm>
          <a:custGeom>
            <a:avLst/>
            <a:gdLst>
              <a:gd name="connsiteX0" fmla="*/ 961767 w 961767"/>
              <a:gd name="connsiteY0" fmla="*/ 102989 h 1619171"/>
              <a:gd name="connsiteX1" fmla="*/ 732828 w 961767"/>
              <a:gd name="connsiteY1" fmla="*/ 1619171 h 1619171"/>
              <a:gd name="connsiteX2" fmla="*/ 650185 w 961767"/>
              <a:gd name="connsiteY2" fmla="*/ 1567394 h 1619171"/>
              <a:gd name="connsiteX3" fmla="*/ 382792 w 961767"/>
              <a:gd name="connsiteY3" fmla="*/ 1337067 h 1619171"/>
              <a:gd name="connsiteX4" fmla="*/ 210950 w 961767"/>
              <a:gd name="connsiteY4" fmla="*/ 104297 h 1619171"/>
              <a:gd name="connsiteX5" fmla="*/ 930535 w 961767"/>
              <a:gd name="connsiteY5" fmla="*/ 86552 h 161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767" h="1619171">
                <a:moveTo>
                  <a:pt x="961767" y="102989"/>
                </a:moveTo>
                <a:lnTo>
                  <a:pt x="732828" y="1619171"/>
                </a:lnTo>
                <a:lnTo>
                  <a:pt x="650185" y="1567394"/>
                </a:lnTo>
                <a:cubicBezTo>
                  <a:pt x="539690" y="1490852"/>
                  <a:pt x="445987" y="1410535"/>
                  <a:pt x="382792" y="1337067"/>
                </a:cubicBezTo>
                <a:cubicBezTo>
                  <a:pt x="130011" y="1043195"/>
                  <a:pt x="-237331" y="405641"/>
                  <a:pt x="210950" y="104297"/>
                </a:cubicBezTo>
                <a:cubicBezTo>
                  <a:pt x="435091" y="-46375"/>
                  <a:pt x="695032" y="-17113"/>
                  <a:pt x="930535" y="86552"/>
                </a:cubicBezTo>
                <a:close/>
              </a:path>
            </a:pathLst>
          </a:custGeom>
          <a:solidFill>
            <a:srgbClr val="DDBFB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357660" y="0"/>
            <a:ext cx="2827925" cy="3398941"/>
          </a:xfrm>
          <a:custGeom>
            <a:avLst/>
            <a:gdLst>
              <a:gd name="connsiteX0" fmla="*/ 741145 w 3128211"/>
              <a:gd name="connsiteY0" fmla="*/ 0 h 3291840"/>
              <a:gd name="connsiteX1" fmla="*/ 904775 w 3128211"/>
              <a:gd name="connsiteY1" fmla="*/ 1309036 h 3291840"/>
              <a:gd name="connsiteX2" fmla="*/ 0 w 3128211"/>
              <a:gd name="connsiteY2" fmla="*/ 2281188 h 3291840"/>
              <a:gd name="connsiteX3" fmla="*/ 1674796 w 3128211"/>
              <a:gd name="connsiteY3" fmla="*/ 3291840 h 3291840"/>
              <a:gd name="connsiteX4" fmla="*/ 3128211 w 3128211"/>
              <a:gd name="connsiteY4" fmla="*/ 2127183 h 3291840"/>
              <a:gd name="connsiteX0-1" fmla="*/ 753516 w 3140582"/>
              <a:gd name="connsiteY0-2" fmla="*/ 0 h 3291840"/>
              <a:gd name="connsiteX1-3" fmla="*/ 917146 w 3140582"/>
              <a:gd name="connsiteY1-4" fmla="*/ 1309036 h 3291840"/>
              <a:gd name="connsiteX2-5" fmla="*/ 12371 w 3140582"/>
              <a:gd name="connsiteY2-6" fmla="*/ 2281188 h 3291840"/>
              <a:gd name="connsiteX3-7" fmla="*/ 1687167 w 3140582"/>
              <a:gd name="connsiteY3-8" fmla="*/ 3291840 h 3291840"/>
              <a:gd name="connsiteX4-9" fmla="*/ 3140582 w 3140582"/>
              <a:gd name="connsiteY4-10" fmla="*/ 2127183 h 3291840"/>
              <a:gd name="connsiteX0-11" fmla="*/ 753516 w 3140582"/>
              <a:gd name="connsiteY0-12" fmla="*/ 0 h 3291840"/>
              <a:gd name="connsiteX1-13" fmla="*/ 917146 w 3140582"/>
              <a:gd name="connsiteY1-14" fmla="*/ 1309036 h 3291840"/>
              <a:gd name="connsiteX2-15" fmla="*/ 12371 w 3140582"/>
              <a:gd name="connsiteY2-16" fmla="*/ 2281188 h 3291840"/>
              <a:gd name="connsiteX3-17" fmla="*/ 1687167 w 3140582"/>
              <a:gd name="connsiteY3-18" fmla="*/ 3291840 h 3291840"/>
              <a:gd name="connsiteX4-19" fmla="*/ 3140582 w 3140582"/>
              <a:gd name="connsiteY4-20" fmla="*/ 2127183 h 3291840"/>
              <a:gd name="connsiteX0-21" fmla="*/ 876625 w 3263691"/>
              <a:gd name="connsiteY0-22" fmla="*/ 0 h 3291840"/>
              <a:gd name="connsiteX1-23" fmla="*/ 1040255 w 3263691"/>
              <a:gd name="connsiteY1-24" fmla="*/ 1309036 h 3291840"/>
              <a:gd name="connsiteX2-25" fmla="*/ 135480 w 3263691"/>
              <a:gd name="connsiteY2-26" fmla="*/ 2281188 h 3291840"/>
              <a:gd name="connsiteX3-27" fmla="*/ 1810276 w 3263691"/>
              <a:gd name="connsiteY3-28" fmla="*/ 3291840 h 3291840"/>
              <a:gd name="connsiteX4-29" fmla="*/ 3263691 w 3263691"/>
              <a:gd name="connsiteY4-30" fmla="*/ 2127183 h 3291840"/>
              <a:gd name="connsiteX0-31" fmla="*/ 775291 w 3162357"/>
              <a:gd name="connsiteY0-32" fmla="*/ 0 h 3291840"/>
              <a:gd name="connsiteX1-33" fmla="*/ 938921 w 3162357"/>
              <a:gd name="connsiteY1-34" fmla="*/ 1309036 h 3291840"/>
              <a:gd name="connsiteX2-35" fmla="*/ 34146 w 3162357"/>
              <a:gd name="connsiteY2-36" fmla="*/ 2281188 h 3291840"/>
              <a:gd name="connsiteX3-37" fmla="*/ 1708942 w 3162357"/>
              <a:gd name="connsiteY3-38" fmla="*/ 3291840 h 3291840"/>
              <a:gd name="connsiteX4-39" fmla="*/ 3162357 w 3162357"/>
              <a:gd name="connsiteY4-40" fmla="*/ 2127183 h 3291840"/>
              <a:gd name="connsiteX0-41" fmla="*/ 421572 w 2808638"/>
              <a:gd name="connsiteY0-42" fmla="*/ 0 h 3291840"/>
              <a:gd name="connsiteX1-43" fmla="*/ 585202 w 2808638"/>
              <a:gd name="connsiteY1-44" fmla="*/ 1309036 h 3291840"/>
              <a:gd name="connsiteX2-45" fmla="*/ 46187 w 2808638"/>
              <a:gd name="connsiteY2-46" fmla="*/ 2608447 h 3291840"/>
              <a:gd name="connsiteX3-47" fmla="*/ 1355223 w 2808638"/>
              <a:gd name="connsiteY3-48" fmla="*/ 3291840 h 3291840"/>
              <a:gd name="connsiteX4-49" fmla="*/ 2808638 w 2808638"/>
              <a:gd name="connsiteY4-50" fmla="*/ 2127183 h 3291840"/>
              <a:gd name="connsiteX0-51" fmla="*/ 421572 w 2808638"/>
              <a:gd name="connsiteY0-52" fmla="*/ 0 h 3461005"/>
              <a:gd name="connsiteX1-53" fmla="*/ 585202 w 2808638"/>
              <a:gd name="connsiteY1-54" fmla="*/ 1309036 h 3461005"/>
              <a:gd name="connsiteX2-55" fmla="*/ 46187 w 2808638"/>
              <a:gd name="connsiteY2-56" fmla="*/ 2608447 h 3461005"/>
              <a:gd name="connsiteX3-57" fmla="*/ 1355223 w 2808638"/>
              <a:gd name="connsiteY3-58" fmla="*/ 3291840 h 3461005"/>
              <a:gd name="connsiteX4-59" fmla="*/ 2808638 w 2808638"/>
              <a:gd name="connsiteY4-60" fmla="*/ 2127183 h 3461005"/>
              <a:gd name="connsiteX0-61" fmla="*/ 421572 w 2808638"/>
              <a:gd name="connsiteY0-62" fmla="*/ 0 h 3298758"/>
              <a:gd name="connsiteX1-63" fmla="*/ 585202 w 2808638"/>
              <a:gd name="connsiteY1-64" fmla="*/ 1309036 h 3298758"/>
              <a:gd name="connsiteX2-65" fmla="*/ 46187 w 2808638"/>
              <a:gd name="connsiteY2-66" fmla="*/ 2608447 h 3298758"/>
              <a:gd name="connsiteX3-67" fmla="*/ 1355223 w 2808638"/>
              <a:gd name="connsiteY3-68" fmla="*/ 3291840 h 3298758"/>
              <a:gd name="connsiteX4-69" fmla="*/ 2808638 w 2808638"/>
              <a:gd name="connsiteY4-70" fmla="*/ 2127183 h 3298758"/>
              <a:gd name="connsiteX0-71" fmla="*/ 402489 w 2789555"/>
              <a:gd name="connsiteY0-72" fmla="*/ 0 h 3079484"/>
              <a:gd name="connsiteX1-73" fmla="*/ 566119 w 2789555"/>
              <a:gd name="connsiteY1-74" fmla="*/ 1309036 h 3079484"/>
              <a:gd name="connsiteX2-75" fmla="*/ 27104 w 2789555"/>
              <a:gd name="connsiteY2-76" fmla="*/ 2608447 h 3079484"/>
              <a:gd name="connsiteX3-77" fmla="*/ 1557521 w 2789555"/>
              <a:gd name="connsiteY3-78" fmla="*/ 3070459 h 3079484"/>
              <a:gd name="connsiteX4-79" fmla="*/ 2789555 w 2789555"/>
              <a:gd name="connsiteY4-80" fmla="*/ 2127183 h 3079484"/>
              <a:gd name="connsiteX0-81" fmla="*/ 402489 w 2789555"/>
              <a:gd name="connsiteY0-82" fmla="*/ 0 h 3120228"/>
              <a:gd name="connsiteX1-83" fmla="*/ 566119 w 2789555"/>
              <a:gd name="connsiteY1-84" fmla="*/ 1309036 h 3120228"/>
              <a:gd name="connsiteX2-85" fmla="*/ 27104 w 2789555"/>
              <a:gd name="connsiteY2-86" fmla="*/ 2608447 h 3120228"/>
              <a:gd name="connsiteX3-87" fmla="*/ 1557521 w 2789555"/>
              <a:gd name="connsiteY3-88" fmla="*/ 3070459 h 3120228"/>
              <a:gd name="connsiteX4-89" fmla="*/ 2789555 w 2789555"/>
              <a:gd name="connsiteY4-90" fmla="*/ 2127183 h 3120228"/>
              <a:gd name="connsiteX0-91" fmla="*/ 395507 w 2782573"/>
              <a:gd name="connsiteY0-92" fmla="*/ 0 h 2877288"/>
              <a:gd name="connsiteX1-93" fmla="*/ 559137 w 2782573"/>
              <a:gd name="connsiteY1-94" fmla="*/ 1309036 h 2877288"/>
              <a:gd name="connsiteX2-95" fmla="*/ 20122 w 2782573"/>
              <a:gd name="connsiteY2-96" fmla="*/ 2608447 h 2877288"/>
              <a:gd name="connsiteX3-97" fmla="*/ 1386909 w 2782573"/>
              <a:gd name="connsiteY3-98" fmla="*/ 2714324 h 2877288"/>
              <a:gd name="connsiteX4-99" fmla="*/ 2782573 w 2782573"/>
              <a:gd name="connsiteY4-100" fmla="*/ 2127183 h 2877288"/>
              <a:gd name="connsiteX0-101" fmla="*/ 441330 w 2828396"/>
              <a:gd name="connsiteY0-102" fmla="*/ 0 h 2877951"/>
              <a:gd name="connsiteX1-103" fmla="*/ 604960 w 2828396"/>
              <a:gd name="connsiteY1-104" fmla="*/ 1309036 h 2877951"/>
              <a:gd name="connsiteX2-105" fmla="*/ 65945 w 2828396"/>
              <a:gd name="connsiteY2-106" fmla="*/ 2608447 h 2877951"/>
              <a:gd name="connsiteX3-107" fmla="*/ 1432732 w 2828396"/>
              <a:gd name="connsiteY3-108" fmla="*/ 2714324 h 2877951"/>
              <a:gd name="connsiteX4-109" fmla="*/ 2828396 w 2828396"/>
              <a:gd name="connsiteY4-110" fmla="*/ 2127183 h 2877951"/>
              <a:gd name="connsiteX0-111" fmla="*/ 342089 w 2729155"/>
              <a:gd name="connsiteY0-112" fmla="*/ 0 h 2944015"/>
              <a:gd name="connsiteX1-113" fmla="*/ 505719 w 2729155"/>
              <a:gd name="connsiteY1-114" fmla="*/ 1309036 h 2944015"/>
              <a:gd name="connsiteX2-115" fmla="*/ 72582 w 2729155"/>
              <a:gd name="connsiteY2-116" fmla="*/ 2637323 h 2944015"/>
              <a:gd name="connsiteX3-117" fmla="*/ 1333491 w 2729155"/>
              <a:gd name="connsiteY3-118" fmla="*/ 2714324 h 2944015"/>
              <a:gd name="connsiteX4-119" fmla="*/ 2729155 w 2729155"/>
              <a:gd name="connsiteY4-120" fmla="*/ 2127183 h 2944015"/>
              <a:gd name="connsiteX0-121" fmla="*/ 392732 w 2779798"/>
              <a:gd name="connsiteY0-122" fmla="*/ 0 h 2849336"/>
              <a:gd name="connsiteX1-123" fmla="*/ 556362 w 2779798"/>
              <a:gd name="connsiteY1-124" fmla="*/ 1309036 h 2849336"/>
              <a:gd name="connsiteX2-125" fmla="*/ 123225 w 2779798"/>
              <a:gd name="connsiteY2-126" fmla="*/ 2637323 h 2849336"/>
              <a:gd name="connsiteX3-127" fmla="*/ 1384134 w 2779798"/>
              <a:gd name="connsiteY3-128" fmla="*/ 2714324 h 2849336"/>
              <a:gd name="connsiteX4-129" fmla="*/ 2779798 w 2779798"/>
              <a:gd name="connsiteY4-130" fmla="*/ 2127183 h 2849336"/>
              <a:gd name="connsiteX0-131" fmla="*/ 392732 w 2827925"/>
              <a:gd name="connsiteY0-132" fmla="*/ 0 h 3398941"/>
              <a:gd name="connsiteX1-133" fmla="*/ 556362 w 2827925"/>
              <a:gd name="connsiteY1-134" fmla="*/ 1309036 h 3398941"/>
              <a:gd name="connsiteX2-135" fmla="*/ 123225 w 2827925"/>
              <a:gd name="connsiteY2-136" fmla="*/ 2637323 h 3398941"/>
              <a:gd name="connsiteX3-137" fmla="*/ 1384134 w 2827925"/>
              <a:gd name="connsiteY3-138" fmla="*/ 2714324 h 3398941"/>
              <a:gd name="connsiteX4-139" fmla="*/ 2827925 w 2827925"/>
              <a:gd name="connsiteY4-140" fmla="*/ 2945330 h 33989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27925" h="3398941">
                <a:moveTo>
                  <a:pt x="392732" y="0"/>
                </a:moveTo>
                <a:cubicBezTo>
                  <a:pt x="187393" y="580724"/>
                  <a:pt x="601280" y="869482"/>
                  <a:pt x="556362" y="1309036"/>
                </a:cubicBezTo>
                <a:cubicBezTo>
                  <a:pt x="511444" y="1748590"/>
                  <a:pt x="-303495" y="2268354"/>
                  <a:pt x="123225" y="2637323"/>
                </a:cubicBezTo>
                <a:cubicBezTo>
                  <a:pt x="549945" y="3006292"/>
                  <a:pt x="933351" y="2662990"/>
                  <a:pt x="1384134" y="2714324"/>
                </a:cubicBezTo>
                <a:cubicBezTo>
                  <a:pt x="1834917" y="2765658"/>
                  <a:pt x="2689963" y="4065069"/>
                  <a:pt x="2827925" y="2945330"/>
                </a:cubicBezTo>
              </a:path>
            </a:pathLst>
          </a:custGeom>
          <a:noFill/>
          <a:ln w="190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-6416" y="2993457"/>
            <a:ext cx="3048764" cy="3869356"/>
            <a:chOff x="-6416" y="2517861"/>
            <a:chExt cx="3423498" cy="4344952"/>
          </a:xfrm>
        </p:grpSpPr>
        <p:sp>
          <p:nvSpPr>
            <p:cNvPr id="12" name="任意多边形 11"/>
            <p:cNvSpPr/>
            <p:nvPr/>
          </p:nvSpPr>
          <p:spPr>
            <a:xfrm>
              <a:off x="2" y="2517861"/>
              <a:ext cx="3320715" cy="4340139"/>
            </a:xfrm>
            <a:custGeom>
              <a:avLst/>
              <a:gdLst>
                <a:gd name="connsiteX0" fmla="*/ 1260309 w 3320715"/>
                <a:gd name="connsiteY0" fmla="*/ 439 h 4340139"/>
                <a:gd name="connsiteX1" fmla="*/ 1543565 w 3320715"/>
                <a:gd name="connsiteY1" fmla="*/ 37626 h 4340139"/>
                <a:gd name="connsiteX2" fmla="*/ 2214703 w 3320715"/>
                <a:gd name="connsiteY2" fmla="*/ 1550403 h 4340139"/>
                <a:gd name="connsiteX3" fmla="*/ 3311210 w 3320715"/>
                <a:gd name="connsiteY3" fmla="*/ 2437204 h 4340139"/>
                <a:gd name="connsiteX4" fmla="*/ 2233837 w 3320715"/>
                <a:gd name="connsiteY4" fmla="*/ 4290923 h 4340139"/>
                <a:gd name="connsiteX5" fmla="*/ 2253538 w 3320715"/>
                <a:gd name="connsiteY5" fmla="*/ 4340139 h 4340139"/>
                <a:gd name="connsiteX6" fmla="*/ 0 w 3320715"/>
                <a:gd name="connsiteY6" fmla="*/ 4340139 h 4340139"/>
                <a:gd name="connsiteX7" fmla="*/ 0 w 3320715"/>
                <a:gd name="connsiteY7" fmla="*/ 486304 h 4340139"/>
                <a:gd name="connsiteX8" fmla="*/ 118793 w 3320715"/>
                <a:gd name="connsiteY8" fmla="*/ 395071 h 4340139"/>
                <a:gd name="connsiteX9" fmla="*/ 1260309 w 3320715"/>
                <a:gd name="connsiteY9" fmla="*/ 439 h 43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0715" h="4340139">
                  <a:moveTo>
                    <a:pt x="1260309" y="439"/>
                  </a:moveTo>
                  <a:cubicBezTo>
                    <a:pt x="1356088" y="2827"/>
                    <a:pt x="1450811" y="14986"/>
                    <a:pt x="1543565" y="37626"/>
                  </a:cubicBezTo>
                  <a:cubicBezTo>
                    <a:pt x="2285598" y="218754"/>
                    <a:pt x="1920096" y="1150474"/>
                    <a:pt x="2214703" y="1550403"/>
                  </a:cubicBezTo>
                  <a:cubicBezTo>
                    <a:pt x="2509311" y="1950333"/>
                    <a:pt x="3163118" y="1634446"/>
                    <a:pt x="3311210" y="2437204"/>
                  </a:cubicBezTo>
                  <a:cubicBezTo>
                    <a:pt x="3450046" y="3189789"/>
                    <a:pt x="2018672" y="3621437"/>
                    <a:pt x="2233837" y="4290923"/>
                  </a:cubicBezTo>
                  <a:lnTo>
                    <a:pt x="2253538" y="4340139"/>
                  </a:lnTo>
                  <a:lnTo>
                    <a:pt x="0" y="4340139"/>
                  </a:lnTo>
                  <a:lnTo>
                    <a:pt x="0" y="486304"/>
                  </a:lnTo>
                  <a:lnTo>
                    <a:pt x="118793" y="395071"/>
                  </a:lnTo>
                  <a:cubicBezTo>
                    <a:pt x="477193" y="137643"/>
                    <a:pt x="877194" y="-9116"/>
                    <a:pt x="1260309" y="439"/>
                  </a:cubicBezTo>
                  <a:close/>
                </a:path>
              </a:pathLst>
            </a:custGeom>
            <a:solidFill>
              <a:srgbClr val="DDBFB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6416" y="2737278"/>
              <a:ext cx="3423498" cy="4125535"/>
            </a:xfrm>
            <a:custGeom>
              <a:avLst/>
              <a:gdLst>
                <a:gd name="connsiteX0" fmla="*/ 0 w 3513221"/>
                <a:gd name="connsiteY0" fmla="*/ 336884 h 3975234"/>
                <a:gd name="connsiteX1" fmla="*/ 2223436 w 3513221"/>
                <a:gd name="connsiteY1" fmla="*/ 0 h 3975234"/>
                <a:gd name="connsiteX2" fmla="*/ 2627697 w 3513221"/>
                <a:gd name="connsiteY2" fmla="*/ 1674796 h 3975234"/>
                <a:gd name="connsiteX3" fmla="*/ 3513221 w 3513221"/>
                <a:gd name="connsiteY3" fmla="*/ 2858703 h 3975234"/>
                <a:gd name="connsiteX4" fmla="*/ 2781701 w 3513221"/>
                <a:gd name="connsiteY4" fmla="*/ 3975234 h 3975234"/>
                <a:gd name="connsiteX5" fmla="*/ 2781701 w 3513221"/>
                <a:gd name="connsiteY5" fmla="*/ 3975234 h 3975234"/>
                <a:gd name="connsiteX0-1" fmla="*/ 0 w 3513221"/>
                <a:gd name="connsiteY0-2" fmla="*/ 398294 h 4036644"/>
                <a:gd name="connsiteX1-3" fmla="*/ 2223436 w 3513221"/>
                <a:gd name="connsiteY1-4" fmla="*/ 61410 h 4036644"/>
                <a:gd name="connsiteX2-5" fmla="*/ 2627697 w 3513221"/>
                <a:gd name="connsiteY2-6" fmla="*/ 1736206 h 4036644"/>
                <a:gd name="connsiteX3-7" fmla="*/ 3513221 w 3513221"/>
                <a:gd name="connsiteY3-8" fmla="*/ 2920113 h 4036644"/>
                <a:gd name="connsiteX4-9" fmla="*/ 2781701 w 3513221"/>
                <a:gd name="connsiteY4-10" fmla="*/ 4036644 h 4036644"/>
                <a:gd name="connsiteX5-11" fmla="*/ 2781701 w 3513221"/>
                <a:gd name="connsiteY5-12" fmla="*/ 4036644 h 4036644"/>
                <a:gd name="connsiteX0-13" fmla="*/ 0 w 3513221"/>
                <a:gd name="connsiteY0-14" fmla="*/ 499692 h 4138042"/>
                <a:gd name="connsiteX1-15" fmla="*/ 2223436 w 3513221"/>
                <a:gd name="connsiteY1-16" fmla="*/ 162808 h 4138042"/>
                <a:gd name="connsiteX2-17" fmla="*/ 2627697 w 3513221"/>
                <a:gd name="connsiteY2-18" fmla="*/ 1837604 h 4138042"/>
                <a:gd name="connsiteX3-19" fmla="*/ 3513221 w 3513221"/>
                <a:gd name="connsiteY3-20" fmla="*/ 3021511 h 4138042"/>
                <a:gd name="connsiteX4-21" fmla="*/ 2781701 w 3513221"/>
                <a:gd name="connsiteY4-22" fmla="*/ 4138042 h 4138042"/>
                <a:gd name="connsiteX5-23" fmla="*/ 2781701 w 3513221"/>
                <a:gd name="connsiteY5-24" fmla="*/ 4138042 h 4138042"/>
                <a:gd name="connsiteX0-25" fmla="*/ 0 w 3513221"/>
                <a:gd name="connsiteY0-26" fmla="*/ 487185 h 4125535"/>
                <a:gd name="connsiteX1-27" fmla="*/ 2223436 w 3513221"/>
                <a:gd name="connsiteY1-28" fmla="*/ 150301 h 4125535"/>
                <a:gd name="connsiteX2-29" fmla="*/ 2627697 w 3513221"/>
                <a:gd name="connsiteY2-30" fmla="*/ 1825097 h 4125535"/>
                <a:gd name="connsiteX3-31" fmla="*/ 3513221 w 3513221"/>
                <a:gd name="connsiteY3-32" fmla="*/ 3009004 h 4125535"/>
                <a:gd name="connsiteX4-33" fmla="*/ 2781701 w 3513221"/>
                <a:gd name="connsiteY4-34" fmla="*/ 4125535 h 4125535"/>
                <a:gd name="connsiteX5-35" fmla="*/ 2781701 w 3513221"/>
                <a:gd name="connsiteY5-36" fmla="*/ 4125535 h 4125535"/>
                <a:gd name="connsiteX0-37" fmla="*/ 0 w 3513221"/>
                <a:gd name="connsiteY0-38" fmla="*/ 487185 h 4125535"/>
                <a:gd name="connsiteX1-39" fmla="*/ 2223436 w 3513221"/>
                <a:gd name="connsiteY1-40" fmla="*/ 150301 h 4125535"/>
                <a:gd name="connsiteX2-41" fmla="*/ 2627697 w 3513221"/>
                <a:gd name="connsiteY2-42" fmla="*/ 1825097 h 4125535"/>
                <a:gd name="connsiteX3-43" fmla="*/ 3513221 w 3513221"/>
                <a:gd name="connsiteY3-44" fmla="*/ 3009004 h 4125535"/>
                <a:gd name="connsiteX4-45" fmla="*/ 2781701 w 3513221"/>
                <a:gd name="connsiteY4-46" fmla="*/ 4125535 h 4125535"/>
                <a:gd name="connsiteX5-47" fmla="*/ 2781701 w 3513221"/>
                <a:gd name="connsiteY5-48" fmla="*/ 4125535 h 4125535"/>
                <a:gd name="connsiteX0-49" fmla="*/ 0 w 3513221"/>
                <a:gd name="connsiteY0-50" fmla="*/ 487185 h 4125535"/>
                <a:gd name="connsiteX1-51" fmla="*/ 2223436 w 3513221"/>
                <a:gd name="connsiteY1-52" fmla="*/ 150301 h 4125535"/>
                <a:gd name="connsiteX2-53" fmla="*/ 2627697 w 3513221"/>
                <a:gd name="connsiteY2-54" fmla="*/ 1825097 h 4125535"/>
                <a:gd name="connsiteX3-55" fmla="*/ 3513221 w 3513221"/>
                <a:gd name="connsiteY3-56" fmla="*/ 3009004 h 4125535"/>
                <a:gd name="connsiteX4-57" fmla="*/ 2781701 w 3513221"/>
                <a:gd name="connsiteY4-58" fmla="*/ 4125535 h 4125535"/>
                <a:gd name="connsiteX5-59" fmla="*/ 2781701 w 3513221"/>
                <a:gd name="connsiteY5-60" fmla="*/ 4125535 h 4125535"/>
                <a:gd name="connsiteX0-61" fmla="*/ 0 w 3560710"/>
                <a:gd name="connsiteY0-62" fmla="*/ 487185 h 4125535"/>
                <a:gd name="connsiteX1-63" fmla="*/ 2223436 w 3560710"/>
                <a:gd name="connsiteY1-64" fmla="*/ 150301 h 4125535"/>
                <a:gd name="connsiteX2-65" fmla="*/ 2627697 w 3560710"/>
                <a:gd name="connsiteY2-66" fmla="*/ 1825097 h 4125535"/>
                <a:gd name="connsiteX3-67" fmla="*/ 3513221 w 3560710"/>
                <a:gd name="connsiteY3-68" fmla="*/ 3009004 h 4125535"/>
                <a:gd name="connsiteX4-69" fmla="*/ 2781701 w 3560710"/>
                <a:gd name="connsiteY4-70" fmla="*/ 4125535 h 4125535"/>
                <a:gd name="connsiteX5-71" fmla="*/ 2781701 w 3560710"/>
                <a:gd name="connsiteY5-72" fmla="*/ 4125535 h 4125535"/>
                <a:gd name="connsiteX0-73" fmla="*/ 0 w 3513789"/>
                <a:gd name="connsiteY0-74" fmla="*/ 487185 h 4125535"/>
                <a:gd name="connsiteX1-75" fmla="*/ 2223436 w 3513789"/>
                <a:gd name="connsiteY1-76" fmla="*/ 150301 h 4125535"/>
                <a:gd name="connsiteX2-77" fmla="*/ 2627697 w 3513789"/>
                <a:gd name="connsiteY2-78" fmla="*/ 1825097 h 4125535"/>
                <a:gd name="connsiteX3-79" fmla="*/ 3513221 w 3513789"/>
                <a:gd name="connsiteY3-80" fmla="*/ 3009004 h 4125535"/>
                <a:gd name="connsiteX4-81" fmla="*/ 2781701 w 3513789"/>
                <a:gd name="connsiteY4-82" fmla="*/ 4125535 h 4125535"/>
                <a:gd name="connsiteX5-83" fmla="*/ 2781701 w 3513789"/>
                <a:gd name="connsiteY5-84" fmla="*/ 4125535 h 4125535"/>
                <a:gd name="connsiteX0-85" fmla="*/ 0 w 3514335"/>
                <a:gd name="connsiteY0-86" fmla="*/ 487185 h 4125535"/>
                <a:gd name="connsiteX1-87" fmla="*/ 2223436 w 3514335"/>
                <a:gd name="connsiteY1-88" fmla="*/ 150301 h 4125535"/>
                <a:gd name="connsiteX2-89" fmla="*/ 2627697 w 3514335"/>
                <a:gd name="connsiteY2-90" fmla="*/ 1825097 h 4125535"/>
                <a:gd name="connsiteX3-91" fmla="*/ 3513221 w 3514335"/>
                <a:gd name="connsiteY3-92" fmla="*/ 3009004 h 4125535"/>
                <a:gd name="connsiteX4-93" fmla="*/ 2781701 w 3514335"/>
                <a:gd name="connsiteY4-94" fmla="*/ 4125535 h 4125535"/>
                <a:gd name="connsiteX5-95" fmla="*/ 2781701 w 3514335"/>
                <a:gd name="connsiteY5-96" fmla="*/ 4125535 h 4125535"/>
                <a:gd name="connsiteX0-97" fmla="*/ 0 w 3514335"/>
                <a:gd name="connsiteY0-98" fmla="*/ 487185 h 4186846"/>
                <a:gd name="connsiteX1-99" fmla="*/ 2223436 w 3514335"/>
                <a:gd name="connsiteY1-100" fmla="*/ 150301 h 4186846"/>
                <a:gd name="connsiteX2-101" fmla="*/ 2627697 w 3514335"/>
                <a:gd name="connsiteY2-102" fmla="*/ 1825097 h 4186846"/>
                <a:gd name="connsiteX3-103" fmla="*/ 3513221 w 3514335"/>
                <a:gd name="connsiteY3-104" fmla="*/ 3009004 h 4186846"/>
                <a:gd name="connsiteX4-105" fmla="*/ 2781701 w 3514335"/>
                <a:gd name="connsiteY4-106" fmla="*/ 4125535 h 4186846"/>
                <a:gd name="connsiteX5-107" fmla="*/ 2527733 w 3514335"/>
                <a:gd name="connsiteY5-108" fmla="*/ 4029283 h 4186846"/>
                <a:gd name="connsiteX0-109" fmla="*/ 0 w 3514335"/>
                <a:gd name="connsiteY0-110" fmla="*/ 487185 h 4125535"/>
                <a:gd name="connsiteX1-111" fmla="*/ 2223436 w 3514335"/>
                <a:gd name="connsiteY1-112" fmla="*/ 150301 h 4125535"/>
                <a:gd name="connsiteX2-113" fmla="*/ 2627697 w 3514335"/>
                <a:gd name="connsiteY2-114" fmla="*/ 1825097 h 4125535"/>
                <a:gd name="connsiteX3-115" fmla="*/ 3513221 w 3514335"/>
                <a:gd name="connsiteY3-116" fmla="*/ 3009004 h 4125535"/>
                <a:gd name="connsiteX4-117" fmla="*/ 2781701 w 3514335"/>
                <a:gd name="connsiteY4-118" fmla="*/ 4125535 h 4125535"/>
                <a:gd name="connsiteX0-119" fmla="*/ 0 w 3513366"/>
                <a:gd name="connsiteY0-120" fmla="*/ 487185 h 4125535"/>
                <a:gd name="connsiteX1-121" fmla="*/ 2223436 w 3513366"/>
                <a:gd name="connsiteY1-122" fmla="*/ 150301 h 4125535"/>
                <a:gd name="connsiteX2-123" fmla="*/ 2627697 w 3513366"/>
                <a:gd name="connsiteY2-124" fmla="*/ 1825097 h 4125535"/>
                <a:gd name="connsiteX3-125" fmla="*/ 3513221 w 3513366"/>
                <a:gd name="connsiteY3-126" fmla="*/ 3009004 h 4125535"/>
                <a:gd name="connsiteX4-127" fmla="*/ 2566806 w 3513366"/>
                <a:gd name="connsiteY4-128" fmla="*/ 4125535 h 4125535"/>
                <a:gd name="connsiteX0-129" fmla="*/ 0 w 3513366"/>
                <a:gd name="connsiteY0-130" fmla="*/ 487185 h 4125535"/>
                <a:gd name="connsiteX1-131" fmla="*/ 2223436 w 3513366"/>
                <a:gd name="connsiteY1-132" fmla="*/ 150301 h 4125535"/>
                <a:gd name="connsiteX2-133" fmla="*/ 2627697 w 3513366"/>
                <a:gd name="connsiteY2-134" fmla="*/ 1825097 h 4125535"/>
                <a:gd name="connsiteX3-135" fmla="*/ 3513221 w 3513366"/>
                <a:gd name="connsiteY3-136" fmla="*/ 3009004 h 4125535"/>
                <a:gd name="connsiteX4-137" fmla="*/ 2566806 w 3513366"/>
                <a:gd name="connsiteY4-138" fmla="*/ 4125535 h 4125535"/>
                <a:gd name="connsiteX0-139" fmla="*/ 0 w 3474266"/>
                <a:gd name="connsiteY0-140" fmla="*/ 487185 h 4125535"/>
                <a:gd name="connsiteX1-141" fmla="*/ 2223436 w 3474266"/>
                <a:gd name="connsiteY1-142" fmla="*/ 150301 h 4125535"/>
                <a:gd name="connsiteX2-143" fmla="*/ 2627697 w 3474266"/>
                <a:gd name="connsiteY2-144" fmla="*/ 1825097 h 4125535"/>
                <a:gd name="connsiteX3-145" fmla="*/ 3474149 w 3474266"/>
                <a:gd name="connsiteY3-146" fmla="*/ 2883876 h 4125535"/>
                <a:gd name="connsiteX4-147" fmla="*/ 2566806 w 3474266"/>
                <a:gd name="connsiteY4-148" fmla="*/ 4125535 h 41255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474266" h="4125535">
                  <a:moveTo>
                    <a:pt x="0" y="487185"/>
                  </a:moveTo>
                  <a:cubicBezTo>
                    <a:pt x="848593" y="471142"/>
                    <a:pt x="1844093" y="-322940"/>
                    <a:pt x="2223436" y="150301"/>
                  </a:cubicBezTo>
                  <a:cubicBezTo>
                    <a:pt x="2602779" y="623542"/>
                    <a:pt x="2419245" y="1369501"/>
                    <a:pt x="2627697" y="1825097"/>
                  </a:cubicBezTo>
                  <a:cubicBezTo>
                    <a:pt x="2836149" y="2280693"/>
                    <a:pt x="3484297" y="2500470"/>
                    <a:pt x="3474149" y="2883876"/>
                  </a:cubicBezTo>
                  <a:cubicBezTo>
                    <a:pt x="3464001" y="3267282"/>
                    <a:pt x="2604071" y="3252845"/>
                    <a:pt x="2566806" y="4125535"/>
                  </a:cubicBezTo>
                </a:path>
              </a:pathLst>
            </a:custGeom>
            <a:noFill/>
            <a:ln w="190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963114" y="3143615"/>
            <a:ext cx="42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Overall activity overview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80645" y="3643220"/>
            <a:ext cx="738899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PA_文本框 2"/>
          <p:cNvSpPr txBox="1"/>
          <p:nvPr>
            <p:custDataLst>
              <p:tags r:id="rId1"/>
            </p:custDataLst>
          </p:nvPr>
        </p:nvSpPr>
        <p:spPr>
          <a:xfrm>
            <a:off x="2359079" y="2118055"/>
            <a:ext cx="7501083" cy="10043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b="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整</a:t>
            </a:r>
            <a:r>
              <a:rPr lang="zh-CN" altLang="en-US" b="0" dirty="0" smtClean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体活动概述</a:t>
            </a:r>
            <a:endParaRPr lang="zh-CN" altLang="en-US" b="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133568" y="4531394"/>
            <a:ext cx="1978281" cy="3978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29474" y="4566389"/>
            <a:ext cx="1327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b="1" dirty="0" smtClean="0">
                <a:solidFill>
                  <a:srgbClr val="CA91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PART.01</a:t>
            </a:r>
            <a:endParaRPr lang="zh-CN" altLang="en-US" sz="1600" dirty="0">
              <a:solidFill>
                <a:srgbClr val="CA91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366788" y="0"/>
            <a:ext cx="7565456" cy="6858000"/>
          </a:xfrm>
          <a:prstGeom prst="rect">
            <a:avLst/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085048" y="1901684"/>
            <a:ext cx="5693435" cy="3660064"/>
            <a:chOff x="4777339" y="1072987"/>
            <a:chExt cx="7084905" cy="45545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77339" y="1072987"/>
              <a:ext cx="7084905" cy="4554582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5996539" y="1787090"/>
              <a:ext cx="4653280" cy="290576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quotation-mark_32371"/>
          <p:cNvSpPr>
            <a:spLocks noChangeAspect="1"/>
          </p:cNvSpPr>
          <p:nvPr/>
        </p:nvSpPr>
        <p:spPr bwMode="auto">
          <a:xfrm>
            <a:off x="1510197" y="937702"/>
            <a:ext cx="1158282" cy="1075027"/>
          </a:xfrm>
          <a:custGeom>
            <a:avLst/>
            <a:gdLst>
              <a:gd name="T0" fmla="*/ 2004 w 4654"/>
              <a:gd name="T1" fmla="*/ 191 h 4326"/>
              <a:gd name="T2" fmla="*/ 2004 w 4654"/>
              <a:gd name="T3" fmla="*/ 968 h 4326"/>
              <a:gd name="T4" fmla="*/ 1813 w 4654"/>
              <a:gd name="T5" fmla="*/ 1158 h 4326"/>
              <a:gd name="T6" fmla="*/ 1205 w 4654"/>
              <a:gd name="T7" fmla="*/ 2305 h 4326"/>
              <a:gd name="T8" fmla="*/ 1813 w 4654"/>
              <a:gd name="T9" fmla="*/ 2305 h 4326"/>
              <a:gd name="T10" fmla="*/ 2004 w 4654"/>
              <a:gd name="T11" fmla="*/ 2495 h 4326"/>
              <a:gd name="T12" fmla="*/ 2004 w 4654"/>
              <a:gd name="T13" fmla="*/ 4135 h 4326"/>
              <a:gd name="T14" fmla="*/ 1813 w 4654"/>
              <a:gd name="T15" fmla="*/ 4326 h 4326"/>
              <a:gd name="T16" fmla="*/ 191 w 4654"/>
              <a:gd name="T17" fmla="*/ 4326 h 4326"/>
              <a:gd name="T18" fmla="*/ 0 w 4654"/>
              <a:gd name="T19" fmla="*/ 4135 h 4326"/>
              <a:gd name="T20" fmla="*/ 0 w 4654"/>
              <a:gd name="T21" fmla="*/ 2495 h 4326"/>
              <a:gd name="T22" fmla="*/ 109 w 4654"/>
              <a:gd name="T23" fmla="*/ 1501 h 4326"/>
              <a:gd name="T24" fmla="*/ 448 w 4654"/>
              <a:gd name="T25" fmla="*/ 713 h 4326"/>
              <a:gd name="T26" fmla="*/ 1023 w 4654"/>
              <a:gd name="T27" fmla="*/ 187 h 4326"/>
              <a:gd name="T28" fmla="*/ 1813 w 4654"/>
              <a:gd name="T29" fmla="*/ 0 h 4326"/>
              <a:gd name="T30" fmla="*/ 2004 w 4654"/>
              <a:gd name="T31" fmla="*/ 191 h 4326"/>
              <a:gd name="T32" fmla="*/ 4464 w 4654"/>
              <a:gd name="T33" fmla="*/ 1158 h 4326"/>
              <a:gd name="T34" fmla="*/ 4654 w 4654"/>
              <a:gd name="T35" fmla="*/ 968 h 4326"/>
              <a:gd name="T36" fmla="*/ 4654 w 4654"/>
              <a:gd name="T37" fmla="*/ 191 h 4326"/>
              <a:gd name="T38" fmla="*/ 4464 w 4654"/>
              <a:gd name="T39" fmla="*/ 0 h 4326"/>
              <a:gd name="T40" fmla="*/ 3674 w 4654"/>
              <a:gd name="T41" fmla="*/ 187 h 4326"/>
              <a:gd name="T42" fmla="*/ 3098 w 4654"/>
              <a:gd name="T43" fmla="*/ 713 h 4326"/>
              <a:gd name="T44" fmla="*/ 2759 w 4654"/>
              <a:gd name="T45" fmla="*/ 1501 h 4326"/>
              <a:gd name="T46" fmla="*/ 2650 w 4654"/>
              <a:gd name="T47" fmla="*/ 2495 h 4326"/>
              <a:gd name="T48" fmla="*/ 2650 w 4654"/>
              <a:gd name="T49" fmla="*/ 4135 h 4326"/>
              <a:gd name="T50" fmla="*/ 2841 w 4654"/>
              <a:gd name="T51" fmla="*/ 4326 h 4326"/>
              <a:gd name="T52" fmla="*/ 4464 w 4654"/>
              <a:gd name="T53" fmla="*/ 4326 h 4326"/>
              <a:gd name="T54" fmla="*/ 4654 w 4654"/>
              <a:gd name="T55" fmla="*/ 4135 h 4326"/>
              <a:gd name="T56" fmla="*/ 4654 w 4654"/>
              <a:gd name="T57" fmla="*/ 2495 h 4326"/>
              <a:gd name="T58" fmla="*/ 4464 w 4654"/>
              <a:gd name="T59" fmla="*/ 2305 h 4326"/>
              <a:gd name="T60" fmla="*/ 3864 w 4654"/>
              <a:gd name="T61" fmla="*/ 2305 h 4326"/>
              <a:gd name="T62" fmla="*/ 4464 w 4654"/>
              <a:gd name="T63" fmla="*/ 1158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54" h="4326">
                <a:moveTo>
                  <a:pt x="2004" y="191"/>
                </a:moveTo>
                <a:lnTo>
                  <a:pt x="2004" y="968"/>
                </a:lnTo>
                <a:cubicBezTo>
                  <a:pt x="2004" y="1073"/>
                  <a:pt x="1919" y="1158"/>
                  <a:pt x="1813" y="1158"/>
                </a:cubicBezTo>
                <a:cubicBezTo>
                  <a:pt x="1437" y="1158"/>
                  <a:pt x="1233" y="1544"/>
                  <a:pt x="1205" y="2305"/>
                </a:cubicBezTo>
                <a:lnTo>
                  <a:pt x="1813" y="2305"/>
                </a:lnTo>
                <a:cubicBezTo>
                  <a:pt x="1919" y="2305"/>
                  <a:pt x="2004" y="2390"/>
                  <a:pt x="2004" y="2495"/>
                </a:cubicBezTo>
                <a:lnTo>
                  <a:pt x="2004" y="4135"/>
                </a:lnTo>
                <a:cubicBezTo>
                  <a:pt x="2004" y="4241"/>
                  <a:pt x="1919" y="4326"/>
                  <a:pt x="1813" y="4326"/>
                </a:cubicBezTo>
                <a:lnTo>
                  <a:pt x="191" y="4326"/>
                </a:lnTo>
                <a:cubicBezTo>
                  <a:pt x="85" y="4326"/>
                  <a:pt x="0" y="4241"/>
                  <a:pt x="0" y="4135"/>
                </a:cubicBezTo>
                <a:lnTo>
                  <a:pt x="0" y="2495"/>
                </a:lnTo>
                <a:cubicBezTo>
                  <a:pt x="0" y="2131"/>
                  <a:pt x="37" y="1796"/>
                  <a:pt x="109" y="1501"/>
                </a:cubicBezTo>
                <a:cubicBezTo>
                  <a:pt x="183" y="1198"/>
                  <a:pt x="297" y="933"/>
                  <a:pt x="448" y="713"/>
                </a:cubicBezTo>
                <a:cubicBezTo>
                  <a:pt x="602" y="488"/>
                  <a:pt x="796" y="311"/>
                  <a:pt x="1023" y="187"/>
                </a:cubicBezTo>
                <a:cubicBezTo>
                  <a:pt x="1252" y="63"/>
                  <a:pt x="1518" y="0"/>
                  <a:pt x="1813" y="0"/>
                </a:cubicBezTo>
                <a:cubicBezTo>
                  <a:pt x="1919" y="0"/>
                  <a:pt x="2004" y="86"/>
                  <a:pt x="2004" y="191"/>
                </a:cubicBezTo>
                <a:close/>
                <a:moveTo>
                  <a:pt x="4464" y="1158"/>
                </a:moveTo>
                <a:cubicBezTo>
                  <a:pt x="4569" y="1158"/>
                  <a:pt x="4654" y="1073"/>
                  <a:pt x="4654" y="968"/>
                </a:cubicBezTo>
                <a:lnTo>
                  <a:pt x="4654" y="191"/>
                </a:lnTo>
                <a:cubicBezTo>
                  <a:pt x="4654" y="86"/>
                  <a:pt x="4569" y="0"/>
                  <a:pt x="4464" y="0"/>
                </a:cubicBezTo>
                <a:cubicBezTo>
                  <a:pt x="4168" y="0"/>
                  <a:pt x="3902" y="63"/>
                  <a:pt x="3674" y="187"/>
                </a:cubicBezTo>
                <a:cubicBezTo>
                  <a:pt x="3447" y="311"/>
                  <a:pt x="3253" y="488"/>
                  <a:pt x="3098" y="713"/>
                </a:cubicBezTo>
                <a:cubicBezTo>
                  <a:pt x="2948" y="933"/>
                  <a:pt x="2834" y="1198"/>
                  <a:pt x="2759" y="1501"/>
                </a:cubicBezTo>
                <a:cubicBezTo>
                  <a:pt x="2687" y="1796"/>
                  <a:pt x="2650" y="2131"/>
                  <a:pt x="2650" y="2495"/>
                </a:cubicBezTo>
                <a:lnTo>
                  <a:pt x="2650" y="4135"/>
                </a:lnTo>
                <a:cubicBezTo>
                  <a:pt x="2650" y="4241"/>
                  <a:pt x="2736" y="4326"/>
                  <a:pt x="2841" y="4326"/>
                </a:cubicBezTo>
                <a:lnTo>
                  <a:pt x="4464" y="4326"/>
                </a:lnTo>
                <a:cubicBezTo>
                  <a:pt x="4569" y="4326"/>
                  <a:pt x="4654" y="4241"/>
                  <a:pt x="4654" y="4135"/>
                </a:cubicBezTo>
                <a:lnTo>
                  <a:pt x="4654" y="2495"/>
                </a:lnTo>
                <a:cubicBezTo>
                  <a:pt x="4654" y="2390"/>
                  <a:pt x="4569" y="2305"/>
                  <a:pt x="4464" y="2305"/>
                </a:cubicBezTo>
                <a:lnTo>
                  <a:pt x="3864" y="2305"/>
                </a:lnTo>
                <a:cubicBezTo>
                  <a:pt x="3892" y="1544"/>
                  <a:pt x="4093" y="1158"/>
                  <a:pt x="4464" y="1158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2076086" y="3653745"/>
            <a:ext cx="393607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2076085" y="3009543"/>
            <a:ext cx="3936077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72181" y="2618733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Overall activity overview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PA_文本框 2"/>
          <p:cNvSpPr txBox="1"/>
          <p:nvPr>
            <p:custDataLst>
              <p:tags r:id="rId3"/>
            </p:custDataLst>
          </p:nvPr>
        </p:nvSpPr>
        <p:spPr>
          <a:xfrm>
            <a:off x="1961001" y="2050858"/>
            <a:ext cx="2902367" cy="6335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整</a:t>
            </a:r>
            <a:r>
              <a:rPr lang="zh-CN" altLang="en-US" sz="3200" b="0" dirty="0" smtClean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体活动概述</a:t>
            </a:r>
            <a:endParaRPr lang="zh-CN" altLang="en-US" sz="3200" b="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24"/>
          <p:cNvSpPr/>
          <p:nvPr/>
        </p:nvSpPr>
        <p:spPr>
          <a:xfrm rot="16200000">
            <a:off x="5622100" y="2499315"/>
            <a:ext cx="3553599" cy="2459459"/>
          </a:xfrm>
          <a:prstGeom prst="roundRect">
            <a:avLst>
              <a:gd name="adj" fmla="val 6205"/>
            </a:avLst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266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Flowchart: Alternate Process 24"/>
          <p:cNvSpPr/>
          <p:nvPr/>
        </p:nvSpPr>
        <p:spPr>
          <a:xfrm rot="16200000">
            <a:off x="8209178" y="2499306"/>
            <a:ext cx="3553609" cy="2459465"/>
          </a:xfrm>
          <a:prstGeom prst="roundRect">
            <a:avLst>
              <a:gd name="adj" fmla="val 6205"/>
            </a:avLst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266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Flowchart: Alternate Process 24"/>
          <p:cNvSpPr/>
          <p:nvPr/>
        </p:nvSpPr>
        <p:spPr>
          <a:xfrm rot="16200000">
            <a:off x="3035010" y="2499313"/>
            <a:ext cx="3553609" cy="2459462"/>
          </a:xfrm>
          <a:prstGeom prst="roundRect">
            <a:avLst>
              <a:gd name="adj" fmla="val 6205"/>
            </a:avLst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266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Flowchart: Alternate Process 24"/>
          <p:cNvSpPr/>
          <p:nvPr/>
        </p:nvSpPr>
        <p:spPr>
          <a:xfrm rot="16200000">
            <a:off x="395879" y="2499314"/>
            <a:ext cx="3553599" cy="2459459"/>
          </a:xfrm>
          <a:prstGeom prst="roundRect">
            <a:avLst>
              <a:gd name="adj" fmla="val 6205"/>
            </a:avLst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266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Oval 88"/>
          <p:cNvSpPr>
            <a:spLocks noChangeAspect="1"/>
          </p:cNvSpPr>
          <p:nvPr/>
        </p:nvSpPr>
        <p:spPr>
          <a:xfrm>
            <a:off x="1619643" y="4952355"/>
            <a:ext cx="1106068" cy="1106991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2135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Oval 94"/>
          <p:cNvSpPr>
            <a:spLocks noChangeAspect="1"/>
          </p:cNvSpPr>
          <p:nvPr/>
        </p:nvSpPr>
        <p:spPr>
          <a:xfrm>
            <a:off x="1747266" y="5080086"/>
            <a:ext cx="850821" cy="851531"/>
          </a:xfrm>
          <a:prstGeom prst="ellipse">
            <a:avLst/>
          </a:prstGeom>
          <a:solidFill>
            <a:srgbClr val="CA918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2135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Oval 96"/>
          <p:cNvSpPr>
            <a:spLocks noChangeAspect="1"/>
          </p:cNvSpPr>
          <p:nvPr/>
        </p:nvSpPr>
        <p:spPr>
          <a:xfrm>
            <a:off x="4258780" y="4952355"/>
            <a:ext cx="1106068" cy="1106991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2135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Oval 110"/>
          <p:cNvSpPr>
            <a:spLocks noChangeAspect="1"/>
          </p:cNvSpPr>
          <p:nvPr/>
        </p:nvSpPr>
        <p:spPr>
          <a:xfrm>
            <a:off x="4386404" y="5080086"/>
            <a:ext cx="850821" cy="851531"/>
          </a:xfrm>
          <a:prstGeom prst="ellipse">
            <a:avLst/>
          </a:prstGeom>
          <a:solidFill>
            <a:srgbClr val="CA918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2135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Oval 127"/>
          <p:cNvSpPr>
            <a:spLocks noChangeAspect="1"/>
          </p:cNvSpPr>
          <p:nvPr/>
        </p:nvSpPr>
        <p:spPr>
          <a:xfrm>
            <a:off x="6845864" y="4952355"/>
            <a:ext cx="1106068" cy="1106991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2135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Oval 128"/>
          <p:cNvSpPr>
            <a:spLocks noChangeAspect="1"/>
          </p:cNvSpPr>
          <p:nvPr/>
        </p:nvSpPr>
        <p:spPr>
          <a:xfrm>
            <a:off x="6973487" y="5080086"/>
            <a:ext cx="850821" cy="851531"/>
          </a:xfrm>
          <a:prstGeom prst="ellipse">
            <a:avLst/>
          </a:prstGeom>
          <a:solidFill>
            <a:srgbClr val="CA918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2135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Oval 130"/>
          <p:cNvSpPr>
            <a:spLocks noChangeAspect="1"/>
          </p:cNvSpPr>
          <p:nvPr/>
        </p:nvSpPr>
        <p:spPr>
          <a:xfrm>
            <a:off x="9432948" y="4952341"/>
            <a:ext cx="1106068" cy="1106991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2135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Oval 131"/>
          <p:cNvSpPr>
            <a:spLocks noChangeAspect="1"/>
          </p:cNvSpPr>
          <p:nvPr/>
        </p:nvSpPr>
        <p:spPr>
          <a:xfrm>
            <a:off x="9560571" y="5080071"/>
            <a:ext cx="850821" cy="851531"/>
          </a:xfrm>
          <a:prstGeom prst="ellipse">
            <a:avLst/>
          </a:prstGeom>
          <a:solidFill>
            <a:srgbClr val="CA918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2135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Freeform 187"/>
          <p:cNvSpPr>
            <a:spLocks noEditPoints="1"/>
          </p:cNvSpPr>
          <p:nvPr/>
        </p:nvSpPr>
        <p:spPr bwMode="auto">
          <a:xfrm>
            <a:off x="1858410" y="2505872"/>
            <a:ext cx="598460" cy="386759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Freeform 52"/>
          <p:cNvSpPr>
            <a:spLocks noEditPoints="1"/>
          </p:cNvSpPr>
          <p:nvPr/>
        </p:nvSpPr>
        <p:spPr bwMode="auto">
          <a:xfrm>
            <a:off x="4512828" y="2441141"/>
            <a:ext cx="545413" cy="54541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Freeform 56"/>
          <p:cNvSpPr>
            <a:spLocks noEditPoints="1"/>
          </p:cNvSpPr>
          <p:nvPr/>
        </p:nvSpPr>
        <p:spPr bwMode="auto">
          <a:xfrm>
            <a:off x="7112598" y="2450583"/>
            <a:ext cx="522273" cy="522271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Freeform 152"/>
          <p:cNvSpPr>
            <a:spLocks noEditPoints="1"/>
          </p:cNvSpPr>
          <p:nvPr/>
        </p:nvSpPr>
        <p:spPr bwMode="auto">
          <a:xfrm>
            <a:off x="9789174" y="2471450"/>
            <a:ext cx="509808" cy="471130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1"/>
          <p:cNvSpPr txBox="1">
            <a:spLocks noChangeArrowheads="1"/>
          </p:cNvSpPr>
          <p:nvPr/>
        </p:nvSpPr>
        <p:spPr bwMode="auto">
          <a:xfrm>
            <a:off x="1734153" y="3224919"/>
            <a:ext cx="8972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1"/>
          <p:cNvSpPr txBox="1">
            <a:spLocks noChangeArrowheads="1"/>
          </p:cNvSpPr>
          <p:nvPr/>
        </p:nvSpPr>
        <p:spPr bwMode="auto">
          <a:xfrm>
            <a:off x="1061577" y="3534976"/>
            <a:ext cx="22273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您的内容打在这里，或者通过复制您的文本后，在此框中选择粘贴，并选择只保留文字，建议在此使用微软雅黑字体。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1"/>
          <p:cNvSpPr txBox="1">
            <a:spLocks noChangeArrowheads="1"/>
          </p:cNvSpPr>
          <p:nvPr/>
        </p:nvSpPr>
        <p:spPr bwMode="auto">
          <a:xfrm>
            <a:off x="4362532" y="3224919"/>
            <a:ext cx="8972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1"/>
          <p:cNvSpPr txBox="1">
            <a:spLocks noChangeArrowheads="1"/>
          </p:cNvSpPr>
          <p:nvPr/>
        </p:nvSpPr>
        <p:spPr bwMode="auto">
          <a:xfrm>
            <a:off x="3689956" y="3534976"/>
            <a:ext cx="22273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您的内容打在这里，或者通过复制您的文本后，在此框中选择粘贴，并选择只保留文字，建议在此使用微软雅黑字体。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1"/>
          <p:cNvSpPr txBox="1">
            <a:spLocks noChangeArrowheads="1"/>
          </p:cNvSpPr>
          <p:nvPr/>
        </p:nvSpPr>
        <p:spPr bwMode="auto">
          <a:xfrm>
            <a:off x="6980113" y="3224919"/>
            <a:ext cx="8972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1"/>
          <p:cNvSpPr txBox="1">
            <a:spLocks noChangeArrowheads="1"/>
          </p:cNvSpPr>
          <p:nvPr/>
        </p:nvSpPr>
        <p:spPr bwMode="auto">
          <a:xfrm>
            <a:off x="6307537" y="3534976"/>
            <a:ext cx="22273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您的内容打在这里，或者通过复制您的文本后，在此框中选择粘贴，并选择只保留文字，建议在此使用微软雅黑字体。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1"/>
          <p:cNvSpPr txBox="1">
            <a:spLocks noChangeArrowheads="1"/>
          </p:cNvSpPr>
          <p:nvPr/>
        </p:nvSpPr>
        <p:spPr bwMode="auto">
          <a:xfrm>
            <a:off x="9539209" y="3224919"/>
            <a:ext cx="8972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1"/>
          <p:cNvSpPr txBox="1">
            <a:spLocks noChangeArrowheads="1"/>
          </p:cNvSpPr>
          <p:nvPr/>
        </p:nvSpPr>
        <p:spPr bwMode="auto">
          <a:xfrm>
            <a:off x="8866633" y="3534976"/>
            <a:ext cx="22273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您的内容打在这里，或者通过复制您的文本后，在此框中选择粘贴，并选择只保留文字，建议在此使用微软雅黑字体。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文本框 42"/>
          <p:cNvSpPr txBox="1"/>
          <p:nvPr/>
        </p:nvSpPr>
        <p:spPr>
          <a:xfrm>
            <a:off x="1963609" y="5333433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16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文本框 42"/>
          <p:cNvSpPr txBox="1"/>
          <p:nvPr/>
        </p:nvSpPr>
        <p:spPr>
          <a:xfrm>
            <a:off x="4599260" y="5337312"/>
            <a:ext cx="42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16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文本框 42"/>
          <p:cNvSpPr txBox="1"/>
          <p:nvPr/>
        </p:nvSpPr>
        <p:spPr>
          <a:xfrm>
            <a:off x="7193676" y="5336566"/>
            <a:ext cx="42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16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文本框 42"/>
          <p:cNvSpPr txBox="1"/>
          <p:nvPr/>
        </p:nvSpPr>
        <p:spPr>
          <a:xfrm>
            <a:off x="9783146" y="5340445"/>
            <a:ext cx="42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16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788516" y="1212537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Overall activity overview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PA_文本框 2"/>
          <p:cNvSpPr txBox="1"/>
          <p:nvPr>
            <p:custDataLst>
              <p:tags r:id="rId1"/>
            </p:custDataLst>
          </p:nvPr>
        </p:nvSpPr>
        <p:spPr>
          <a:xfrm>
            <a:off x="4644816" y="644662"/>
            <a:ext cx="2902367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整</a:t>
            </a:r>
            <a:r>
              <a:rPr lang="zh-CN" altLang="en-US" sz="3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体活动概述</a:t>
            </a:r>
            <a:endParaRPr lang="zh-CN" altLang="en-US" sz="3200" b="0" dirty="0">
              <a:solidFill>
                <a:schemeClr val="tx1">
                  <a:lumMod val="50000"/>
                  <a:lumOff val="50000"/>
                </a:schemeClr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3000" y="1863399"/>
            <a:ext cx="5099023" cy="2125132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46310" y="1863398"/>
            <a:ext cx="5099023" cy="2125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91299" y="4682724"/>
            <a:ext cx="709834" cy="709834"/>
          </a:xfrm>
          <a:prstGeom prst="ellipse">
            <a:avLst/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1"/>
          <p:cNvSpPr txBox="1">
            <a:spLocks noChangeArrowheads="1"/>
          </p:cNvSpPr>
          <p:nvPr/>
        </p:nvSpPr>
        <p:spPr bwMode="auto">
          <a:xfrm>
            <a:off x="1689167" y="4685401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>
            <a:off x="1689168" y="4948631"/>
            <a:ext cx="2281698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525098" y="4653515"/>
            <a:ext cx="709834" cy="709834"/>
          </a:xfrm>
          <a:prstGeom prst="ellipse">
            <a:avLst/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>
            <a:off x="5422966" y="4656192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5422967" y="4919422"/>
            <a:ext cx="2281698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placeholder_286118"/>
          <p:cNvSpPr>
            <a:spLocks noChangeAspect="1"/>
          </p:cNvSpPr>
          <p:nvPr/>
        </p:nvSpPr>
        <p:spPr bwMode="auto">
          <a:xfrm>
            <a:off x="958006" y="4808810"/>
            <a:ext cx="363653" cy="426620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12" name="Group 51"/>
          <p:cNvGrpSpPr/>
          <p:nvPr/>
        </p:nvGrpSpPr>
        <p:grpSpPr>
          <a:xfrm>
            <a:off x="4673707" y="4829946"/>
            <a:ext cx="397826" cy="344065"/>
            <a:chOff x="2084388" y="3051175"/>
            <a:chExt cx="293688" cy="254001"/>
          </a:xfrm>
          <a:solidFill>
            <a:schemeClr val="bg1"/>
          </a:solidFill>
        </p:grpSpPr>
        <p:sp>
          <p:nvSpPr>
            <p:cNvPr id="13" name="Freeform 154"/>
            <p:cNvSpPr/>
            <p:nvPr/>
          </p:nvSpPr>
          <p:spPr bwMode="auto">
            <a:xfrm>
              <a:off x="2084388" y="3106738"/>
              <a:ext cx="36513" cy="1984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5"/>
                </a:cxn>
                <a:cxn ang="0">
                  <a:pos x="14" y="79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55"/>
            <p:cNvSpPr>
              <a:spLocks noEditPoints="1"/>
            </p:cNvSpPr>
            <p:nvPr/>
          </p:nvSpPr>
          <p:spPr bwMode="auto">
            <a:xfrm>
              <a:off x="2139951" y="3051175"/>
              <a:ext cx="182563" cy="254000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0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14" y="22"/>
                </a:cxn>
                <a:cxn ang="0">
                  <a:pos x="0" y="22"/>
                </a:cxn>
                <a:cxn ang="0">
                  <a:pos x="0" y="101"/>
                </a:cxn>
                <a:cxn ang="0">
                  <a:pos x="72" y="101"/>
                </a:cxn>
                <a:cxn ang="0">
                  <a:pos x="72" y="22"/>
                </a:cxn>
                <a:cxn ang="0">
                  <a:pos x="58" y="22"/>
                </a:cxn>
                <a:cxn ang="0">
                  <a:pos x="58" y="7"/>
                </a:cxn>
                <a:cxn ang="0">
                  <a:pos x="50" y="22"/>
                </a:cxn>
                <a:cxn ang="0">
                  <a:pos x="21" y="22"/>
                </a:cxn>
                <a:cxn ang="0">
                  <a:pos x="21" y="7"/>
                </a:cxn>
                <a:cxn ang="0">
                  <a:pos x="50" y="7"/>
                </a:cxn>
                <a:cxn ang="0">
                  <a:pos x="50" y="22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56"/>
            <p:cNvSpPr/>
            <p:nvPr/>
          </p:nvSpPr>
          <p:spPr bwMode="auto">
            <a:xfrm>
              <a:off x="2339976" y="3106738"/>
              <a:ext cx="3810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"/>
                </a:cxn>
                <a:cxn ang="0">
                  <a:pos x="15" y="65"/>
                </a:cxn>
                <a:cxn ang="0">
                  <a:pos x="15" y="14"/>
                </a:cxn>
                <a:cxn ang="0">
                  <a:pos x="0" y="0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8258897" y="4653515"/>
            <a:ext cx="709834" cy="709834"/>
          </a:xfrm>
          <a:prstGeom prst="ellipse">
            <a:avLst/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1"/>
          <p:cNvSpPr txBox="1">
            <a:spLocks noChangeArrowheads="1"/>
          </p:cNvSpPr>
          <p:nvPr/>
        </p:nvSpPr>
        <p:spPr bwMode="auto">
          <a:xfrm>
            <a:off x="9156765" y="4656192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1"/>
          <p:cNvSpPr txBox="1">
            <a:spLocks noChangeArrowheads="1"/>
          </p:cNvSpPr>
          <p:nvPr/>
        </p:nvSpPr>
        <p:spPr bwMode="auto">
          <a:xfrm>
            <a:off x="9156766" y="4919422"/>
            <a:ext cx="2281698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3" name="Group 44"/>
          <p:cNvGrpSpPr/>
          <p:nvPr/>
        </p:nvGrpSpPr>
        <p:grpSpPr>
          <a:xfrm>
            <a:off x="8422146" y="4837506"/>
            <a:ext cx="383335" cy="383335"/>
            <a:chOff x="328613" y="4186238"/>
            <a:chExt cx="292100" cy="292100"/>
          </a:xfrm>
          <a:solidFill>
            <a:schemeClr val="bg1"/>
          </a:solidFill>
        </p:grpSpPr>
        <p:sp>
          <p:nvSpPr>
            <p:cNvPr id="24" name="Freeform 71"/>
            <p:cNvSpPr>
              <a:spLocks noEditPoints="1"/>
            </p:cNvSpPr>
            <p:nvPr/>
          </p:nvSpPr>
          <p:spPr bwMode="auto">
            <a:xfrm>
              <a:off x="414338" y="4186238"/>
              <a:ext cx="206375" cy="206375"/>
            </a:xfrm>
            <a:custGeom>
              <a:avLst/>
              <a:gdLst/>
              <a:ahLst/>
              <a:cxnLst>
                <a:cxn ang="0">
                  <a:pos x="57" y="8"/>
                </a:cxn>
                <a:cxn ang="0">
                  <a:pos x="33" y="23"/>
                </a:cxn>
                <a:cxn ang="0">
                  <a:pos x="2" y="54"/>
                </a:cxn>
                <a:cxn ang="0">
                  <a:pos x="2" y="64"/>
                </a:cxn>
                <a:cxn ang="0">
                  <a:pos x="18" y="79"/>
                </a:cxn>
                <a:cxn ang="0">
                  <a:pos x="28" y="79"/>
                </a:cxn>
                <a:cxn ang="0">
                  <a:pos x="59" y="49"/>
                </a:cxn>
                <a:cxn ang="0">
                  <a:pos x="74" y="25"/>
                </a:cxn>
                <a:cxn ang="0">
                  <a:pos x="82" y="0"/>
                </a:cxn>
                <a:cxn ang="0">
                  <a:pos x="57" y="8"/>
                </a:cxn>
                <a:cxn ang="0">
                  <a:pos x="36" y="61"/>
                </a:cxn>
                <a:cxn ang="0">
                  <a:pos x="20" y="61"/>
                </a:cxn>
                <a:cxn ang="0">
                  <a:pos x="20" y="46"/>
                </a:cxn>
                <a:cxn ang="0">
                  <a:pos x="36" y="46"/>
                </a:cxn>
                <a:cxn ang="0">
                  <a:pos x="36" y="61"/>
                </a:cxn>
                <a:cxn ang="0">
                  <a:pos x="56" y="41"/>
                </a:cxn>
                <a:cxn ang="0">
                  <a:pos x="41" y="41"/>
                </a:cxn>
                <a:cxn ang="0">
                  <a:pos x="41" y="26"/>
                </a:cxn>
                <a:cxn ang="0">
                  <a:pos x="56" y="26"/>
                </a:cxn>
                <a:cxn ang="0">
                  <a:pos x="56" y="41"/>
                </a:cxn>
              </a:cxnLst>
              <a:rect l="0" t="0" r="r" b="b"/>
              <a:pathLst>
                <a:path w="82" h="82">
                  <a:moveTo>
                    <a:pt x="57" y="8"/>
                  </a:moveTo>
                  <a:cubicBezTo>
                    <a:pt x="50" y="11"/>
                    <a:pt x="39" y="17"/>
                    <a:pt x="33" y="2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7"/>
                    <a:pt x="0" y="61"/>
                    <a:pt x="2" y="64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21" y="82"/>
                    <a:pt x="25" y="82"/>
                    <a:pt x="28" y="7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65" y="43"/>
                    <a:pt x="71" y="32"/>
                    <a:pt x="74" y="2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57" y="8"/>
                  </a:lnTo>
                  <a:close/>
                  <a:moveTo>
                    <a:pt x="36" y="61"/>
                  </a:moveTo>
                  <a:cubicBezTo>
                    <a:pt x="32" y="66"/>
                    <a:pt x="25" y="66"/>
                    <a:pt x="20" y="61"/>
                  </a:cubicBezTo>
                  <a:cubicBezTo>
                    <a:pt x="16" y="57"/>
                    <a:pt x="16" y="50"/>
                    <a:pt x="20" y="46"/>
                  </a:cubicBezTo>
                  <a:cubicBezTo>
                    <a:pt x="25" y="42"/>
                    <a:pt x="32" y="42"/>
                    <a:pt x="36" y="46"/>
                  </a:cubicBezTo>
                  <a:cubicBezTo>
                    <a:pt x="40" y="50"/>
                    <a:pt x="40" y="57"/>
                    <a:pt x="36" y="61"/>
                  </a:cubicBezTo>
                  <a:close/>
                  <a:moveTo>
                    <a:pt x="56" y="41"/>
                  </a:moveTo>
                  <a:cubicBezTo>
                    <a:pt x="52" y="45"/>
                    <a:pt x="45" y="45"/>
                    <a:pt x="41" y="41"/>
                  </a:cubicBezTo>
                  <a:cubicBezTo>
                    <a:pt x="37" y="37"/>
                    <a:pt x="37" y="30"/>
                    <a:pt x="41" y="26"/>
                  </a:cubicBezTo>
                  <a:cubicBezTo>
                    <a:pt x="45" y="21"/>
                    <a:pt x="52" y="21"/>
                    <a:pt x="56" y="26"/>
                  </a:cubicBezTo>
                  <a:cubicBezTo>
                    <a:pt x="61" y="30"/>
                    <a:pt x="61" y="37"/>
                    <a:pt x="56" y="4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72"/>
            <p:cNvSpPr/>
            <p:nvPr/>
          </p:nvSpPr>
          <p:spPr bwMode="auto">
            <a:xfrm>
              <a:off x="334963" y="4270375"/>
              <a:ext cx="98425" cy="85725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9" y="5"/>
                </a:cxn>
                <a:cxn ang="0">
                  <a:pos x="18" y="5"/>
                </a:cxn>
                <a:cxn ang="0">
                  <a:pos x="3" y="21"/>
                </a:cxn>
                <a:cxn ang="0">
                  <a:pos x="3" y="31"/>
                </a:cxn>
                <a:cxn ang="0">
                  <a:pos x="13" y="31"/>
                </a:cxn>
              </a:cxnLst>
              <a:rect l="0" t="0" r="r" b="b"/>
              <a:pathLst>
                <a:path w="39" h="34">
                  <a:moveTo>
                    <a:pt x="13" y="3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3" y="0"/>
                    <a:pt x="24" y="0"/>
                    <a:pt x="18" y="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24"/>
                    <a:pt x="0" y="28"/>
                    <a:pt x="3" y="31"/>
                  </a:cubicBezTo>
                  <a:cubicBezTo>
                    <a:pt x="5" y="34"/>
                    <a:pt x="10" y="34"/>
                    <a:pt x="13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73"/>
            <p:cNvSpPr/>
            <p:nvPr/>
          </p:nvSpPr>
          <p:spPr bwMode="auto">
            <a:xfrm>
              <a:off x="450851" y="4373563"/>
              <a:ext cx="85725" cy="98425"/>
            </a:xfrm>
            <a:custGeom>
              <a:avLst/>
              <a:gdLst/>
              <a:ahLst/>
              <a:cxnLst>
                <a:cxn ang="0">
                  <a:pos x="3" y="26"/>
                </a:cxn>
                <a:cxn ang="0">
                  <a:pos x="3" y="36"/>
                </a:cxn>
                <a:cxn ang="0">
                  <a:pos x="13" y="36"/>
                </a:cxn>
                <a:cxn ang="0">
                  <a:pos x="29" y="21"/>
                </a:cxn>
                <a:cxn ang="0">
                  <a:pos x="29" y="0"/>
                </a:cxn>
                <a:cxn ang="0">
                  <a:pos x="3" y="26"/>
                </a:cxn>
              </a:cxnLst>
              <a:rect l="0" t="0" r="r" b="b"/>
              <a:pathLst>
                <a:path w="34" h="39">
                  <a:moveTo>
                    <a:pt x="3" y="26"/>
                  </a:moveTo>
                  <a:cubicBezTo>
                    <a:pt x="0" y="29"/>
                    <a:pt x="0" y="33"/>
                    <a:pt x="3" y="36"/>
                  </a:cubicBezTo>
                  <a:cubicBezTo>
                    <a:pt x="6" y="39"/>
                    <a:pt x="10" y="39"/>
                    <a:pt x="13" y="3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4" y="15"/>
                    <a:pt x="34" y="6"/>
                    <a:pt x="29" y="0"/>
                  </a:cubicBezTo>
                  <a:lnTo>
                    <a:pt x="3" y="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4"/>
            <p:cNvSpPr/>
            <p:nvPr/>
          </p:nvSpPr>
          <p:spPr bwMode="auto">
            <a:xfrm>
              <a:off x="396876" y="4360863"/>
              <a:ext cx="49213" cy="5080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8"/>
                </a:cxn>
                <a:cxn ang="0">
                  <a:pos x="12" y="18"/>
                </a:cxn>
                <a:cxn ang="0">
                  <a:pos x="17" y="18"/>
                </a:cxn>
                <a:cxn ang="0">
                  <a:pos x="20" y="16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20" h="20">
                  <a:moveTo>
                    <a:pt x="2" y="3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20"/>
                    <a:pt x="16" y="20"/>
                    <a:pt x="17" y="18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75"/>
            <p:cNvSpPr/>
            <p:nvPr/>
          </p:nvSpPr>
          <p:spPr bwMode="auto">
            <a:xfrm>
              <a:off x="328613" y="4387850"/>
              <a:ext cx="90488" cy="9048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9" y="7"/>
                </a:cxn>
                <a:cxn ang="0">
                  <a:pos x="0" y="36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cubicBezTo>
                    <a:pt x="14" y="29"/>
                    <a:pt x="36" y="14"/>
                    <a:pt x="29" y="7"/>
                  </a:cubicBezTo>
                  <a:cubicBezTo>
                    <a:pt x="22" y="0"/>
                    <a:pt x="7" y="21"/>
                    <a:pt x="0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788516" y="1212537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Overall activity overview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PA_文本框 2"/>
          <p:cNvSpPr txBox="1"/>
          <p:nvPr>
            <p:custDataLst>
              <p:tags r:id="rId3"/>
            </p:custDataLst>
          </p:nvPr>
        </p:nvSpPr>
        <p:spPr>
          <a:xfrm>
            <a:off x="4644816" y="644662"/>
            <a:ext cx="2902367" cy="6335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整</a:t>
            </a:r>
            <a:r>
              <a:rPr lang="zh-CN" altLang="en-US" sz="3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体活动概述</a:t>
            </a:r>
            <a:endParaRPr lang="zh-CN" altLang="en-US" sz="3200" b="0" dirty="0">
              <a:solidFill>
                <a:schemeClr val="tx1">
                  <a:lumMod val="50000"/>
                  <a:lumOff val="50000"/>
                </a:schemeClr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9465311" y="0"/>
            <a:ext cx="2726691" cy="3192518"/>
          </a:xfrm>
          <a:custGeom>
            <a:avLst/>
            <a:gdLst>
              <a:gd name="connsiteX0" fmla="*/ 633491 w 2726691"/>
              <a:gd name="connsiteY0" fmla="*/ 0 h 3192518"/>
              <a:gd name="connsiteX1" fmla="*/ 2483390 w 2726691"/>
              <a:gd name="connsiteY1" fmla="*/ 0 h 3192518"/>
              <a:gd name="connsiteX2" fmla="*/ 2474214 w 2726691"/>
              <a:gd name="connsiteY2" fmla="*/ 44582 h 3192518"/>
              <a:gd name="connsiteX3" fmla="*/ 2533470 w 2726691"/>
              <a:gd name="connsiteY3" fmla="*/ 723737 h 3192518"/>
              <a:gd name="connsiteX4" fmla="*/ 2663557 w 2726691"/>
              <a:gd name="connsiteY4" fmla="*/ 872945 h 3192518"/>
              <a:gd name="connsiteX5" fmla="*/ 2726691 w 2726691"/>
              <a:gd name="connsiteY5" fmla="*/ 929650 h 3192518"/>
              <a:gd name="connsiteX6" fmla="*/ 2726691 w 2726691"/>
              <a:gd name="connsiteY6" fmla="*/ 2644528 h 3192518"/>
              <a:gd name="connsiteX7" fmla="*/ 2621635 w 2726691"/>
              <a:gd name="connsiteY7" fmla="*/ 2721993 h 3192518"/>
              <a:gd name="connsiteX8" fmla="*/ 294884 w 2726691"/>
              <a:gd name="connsiteY8" fmla="*/ 3031050 h 3192518"/>
              <a:gd name="connsiteX9" fmla="*/ 294884 w 2726691"/>
              <a:gd name="connsiteY9" fmla="*/ 1766768 h 3192518"/>
              <a:gd name="connsiteX10" fmla="*/ 584583 w 2726691"/>
              <a:gd name="connsiteY10" fmla="*/ 59990 h 319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6691" h="3192518">
                <a:moveTo>
                  <a:pt x="633491" y="0"/>
                </a:moveTo>
                <a:lnTo>
                  <a:pt x="2483390" y="0"/>
                </a:lnTo>
                <a:lnTo>
                  <a:pt x="2474214" y="44582"/>
                </a:lnTo>
                <a:cubicBezTo>
                  <a:pt x="2428125" y="256744"/>
                  <a:pt x="2379842" y="508810"/>
                  <a:pt x="2533470" y="723737"/>
                </a:cubicBezTo>
                <a:cubicBezTo>
                  <a:pt x="2571877" y="777469"/>
                  <a:pt x="2616182" y="826526"/>
                  <a:pt x="2663557" y="872945"/>
                </a:cubicBezTo>
                <a:lnTo>
                  <a:pt x="2726691" y="929650"/>
                </a:lnTo>
                <a:lnTo>
                  <a:pt x="2726691" y="2644528"/>
                </a:lnTo>
                <a:lnTo>
                  <a:pt x="2621635" y="2721993"/>
                </a:lnTo>
                <a:cubicBezTo>
                  <a:pt x="1917036" y="3187109"/>
                  <a:pt x="773875" y="3340798"/>
                  <a:pt x="294884" y="3031050"/>
                </a:cubicBezTo>
                <a:cubicBezTo>
                  <a:pt x="-343771" y="2618053"/>
                  <a:pt x="246601" y="2261945"/>
                  <a:pt x="294884" y="1766768"/>
                </a:cubicBezTo>
                <a:cubicBezTo>
                  <a:pt x="343168" y="1271592"/>
                  <a:pt x="207096" y="609952"/>
                  <a:pt x="584583" y="59990"/>
                </a:cubicBezTo>
                <a:close/>
              </a:path>
            </a:pathLst>
          </a:custGeom>
          <a:solidFill>
            <a:srgbClr val="DDBFB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任意多边形 22"/>
          <p:cNvSpPr/>
          <p:nvPr/>
        </p:nvSpPr>
        <p:spPr>
          <a:xfrm>
            <a:off x="9419088" y="5361706"/>
            <a:ext cx="2318538" cy="1496294"/>
          </a:xfrm>
          <a:custGeom>
            <a:avLst/>
            <a:gdLst>
              <a:gd name="connsiteX0" fmla="*/ 719563 w 2318538"/>
              <a:gd name="connsiteY0" fmla="*/ 62 h 1496294"/>
              <a:gd name="connsiteX1" fmla="*/ 1909785 w 2318538"/>
              <a:gd name="connsiteY1" fmla="*/ 654449 h 1496294"/>
              <a:gd name="connsiteX2" fmla="*/ 2303002 w 2318538"/>
              <a:gd name="connsiteY2" fmla="*/ 1439683 h 1496294"/>
              <a:gd name="connsiteX3" fmla="*/ 2318538 w 2318538"/>
              <a:gd name="connsiteY3" fmla="*/ 1496294 h 1496294"/>
              <a:gd name="connsiteX4" fmla="*/ 331380 w 2318538"/>
              <a:gd name="connsiteY4" fmla="*/ 1496294 h 1496294"/>
              <a:gd name="connsiteX5" fmla="*/ 298062 w 2318538"/>
              <a:gd name="connsiteY5" fmla="*/ 1448061 h 1496294"/>
              <a:gd name="connsiteX6" fmla="*/ 267956 w 2318538"/>
              <a:gd name="connsiteY6" fmla="*/ 132481 h 1496294"/>
              <a:gd name="connsiteX7" fmla="*/ 719563 w 2318538"/>
              <a:gd name="connsiteY7" fmla="*/ 62 h 149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8538" h="1496294">
                <a:moveTo>
                  <a:pt x="719563" y="62"/>
                </a:moveTo>
                <a:cubicBezTo>
                  <a:pt x="1186147" y="5548"/>
                  <a:pt x="1668967" y="374485"/>
                  <a:pt x="1909785" y="654449"/>
                </a:cubicBezTo>
                <a:cubicBezTo>
                  <a:pt x="2050262" y="817762"/>
                  <a:pt x="2207692" y="1126395"/>
                  <a:pt x="2303002" y="1439683"/>
                </a:cubicBezTo>
                <a:lnTo>
                  <a:pt x="2318538" y="1496294"/>
                </a:lnTo>
                <a:lnTo>
                  <a:pt x="331380" y="1496294"/>
                </a:lnTo>
                <a:lnTo>
                  <a:pt x="298062" y="1448061"/>
                </a:lnTo>
                <a:cubicBezTo>
                  <a:pt x="26589" y="1036422"/>
                  <a:pt x="-194698" y="443487"/>
                  <a:pt x="267956" y="132481"/>
                </a:cubicBezTo>
                <a:cubicBezTo>
                  <a:pt x="410311" y="36787"/>
                  <a:pt x="564035" y="-1768"/>
                  <a:pt x="719563" y="62"/>
                </a:cubicBezTo>
                <a:close/>
              </a:path>
            </a:pathLst>
          </a:custGeom>
          <a:solidFill>
            <a:srgbClr val="DDBFB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15684802">
            <a:off x="1779669" y="-439590"/>
            <a:ext cx="961767" cy="1619171"/>
          </a:xfrm>
          <a:custGeom>
            <a:avLst/>
            <a:gdLst>
              <a:gd name="connsiteX0" fmla="*/ 961767 w 961767"/>
              <a:gd name="connsiteY0" fmla="*/ 102989 h 1619171"/>
              <a:gd name="connsiteX1" fmla="*/ 732828 w 961767"/>
              <a:gd name="connsiteY1" fmla="*/ 1619171 h 1619171"/>
              <a:gd name="connsiteX2" fmla="*/ 650185 w 961767"/>
              <a:gd name="connsiteY2" fmla="*/ 1567394 h 1619171"/>
              <a:gd name="connsiteX3" fmla="*/ 382792 w 961767"/>
              <a:gd name="connsiteY3" fmla="*/ 1337067 h 1619171"/>
              <a:gd name="connsiteX4" fmla="*/ 210950 w 961767"/>
              <a:gd name="connsiteY4" fmla="*/ 104297 h 1619171"/>
              <a:gd name="connsiteX5" fmla="*/ 930535 w 961767"/>
              <a:gd name="connsiteY5" fmla="*/ 86552 h 161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767" h="1619171">
                <a:moveTo>
                  <a:pt x="961767" y="102989"/>
                </a:moveTo>
                <a:lnTo>
                  <a:pt x="732828" y="1619171"/>
                </a:lnTo>
                <a:lnTo>
                  <a:pt x="650185" y="1567394"/>
                </a:lnTo>
                <a:cubicBezTo>
                  <a:pt x="539690" y="1490852"/>
                  <a:pt x="445987" y="1410535"/>
                  <a:pt x="382792" y="1337067"/>
                </a:cubicBezTo>
                <a:cubicBezTo>
                  <a:pt x="130011" y="1043195"/>
                  <a:pt x="-237331" y="405641"/>
                  <a:pt x="210950" y="104297"/>
                </a:cubicBezTo>
                <a:cubicBezTo>
                  <a:pt x="435091" y="-46375"/>
                  <a:pt x="695032" y="-17113"/>
                  <a:pt x="930535" y="86552"/>
                </a:cubicBezTo>
                <a:close/>
              </a:path>
            </a:pathLst>
          </a:custGeom>
          <a:solidFill>
            <a:srgbClr val="DDBFB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357660" y="0"/>
            <a:ext cx="2827925" cy="3398941"/>
          </a:xfrm>
          <a:custGeom>
            <a:avLst/>
            <a:gdLst>
              <a:gd name="connsiteX0" fmla="*/ 741145 w 3128211"/>
              <a:gd name="connsiteY0" fmla="*/ 0 h 3291840"/>
              <a:gd name="connsiteX1" fmla="*/ 904775 w 3128211"/>
              <a:gd name="connsiteY1" fmla="*/ 1309036 h 3291840"/>
              <a:gd name="connsiteX2" fmla="*/ 0 w 3128211"/>
              <a:gd name="connsiteY2" fmla="*/ 2281188 h 3291840"/>
              <a:gd name="connsiteX3" fmla="*/ 1674796 w 3128211"/>
              <a:gd name="connsiteY3" fmla="*/ 3291840 h 3291840"/>
              <a:gd name="connsiteX4" fmla="*/ 3128211 w 3128211"/>
              <a:gd name="connsiteY4" fmla="*/ 2127183 h 3291840"/>
              <a:gd name="connsiteX0-1" fmla="*/ 753516 w 3140582"/>
              <a:gd name="connsiteY0-2" fmla="*/ 0 h 3291840"/>
              <a:gd name="connsiteX1-3" fmla="*/ 917146 w 3140582"/>
              <a:gd name="connsiteY1-4" fmla="*/ 1309036 h 3291840"/>
              <a:gd name="connsiteX2-5" fmla="*/ 12371 w 3140582"/>
              <a:gd name="connsiteY2-6" fmla="*/ 2281188 h 3291840"/>
              <a:gd name="connsiteX3-7" fmla="*/ 1687167 w 3140582"/>
              <a:gd name="connsiteY3-8" fmla="*/ 3291840 h 3291840"/>
              <a:gd name="connsiteX4-9" fmla="*/ 3140582 w 3140582"/>
              <a:gd name="connsiteY4-10" fmla="*/ 2127183 h 3291840"/>
              <a:gd name="connsiteX0-11" fmla="*/ 753516 w 3140582"/>
              <a:gd name="connsiteY0-12" fmla="*/ 0 h 3291840"/>
              <a:gd name="connsiteX1-13" fmla="*/ 917146 w 3140582"/>
              <a:gd name="connsiteY1-14" fmla="*/ 1309036 h 3291840"/>
              <a:gd name="connsiteX2-15" fmla="*/ 12371 w 3140582"/>
              <a:gd name="connsiteY2-16" fmla="*/ 2281188 h 3291840"/>
              <a:gd name="connsiteX3-17" fmla="*/ 1687167 w 3140582"/>
              <a:gd name="connsiteY3-18" fmla="*/ 3291840 h 3291840"/>
              <a:gd name="connsiteX4-19" fmla="*/ 3140582 w 3140582"/>
              <a:gd name="connsiteY4-20" fmla="*/ 2127183 h 3291840"/>
              <a:gd name="connsiteX0-21" fmla="*/ 876625 w 3263691"/>
              <a:gd name="connsiteY0-22" fmla="*/ 0 h 3291840"/>
              <a:gd name="connsiteX1-23" fmla="*/ 1040255 w 3263691"/>
              <a:gd name="connsiteY1-24" fmla="*/ 1309036 h 3291840"/>
              <a:gd name="connsiteX2-25" fmla="*/ 135480 w 3263691"/>
              <a:gd name="connsiteY2-26" fmla="*/ 2281188 h 3291840"/>
              <a:gd name="connsiteX3-27" fmla="*/ 1810276 w 3263691"/>
              <a:gd name="connsiteY3-28" fmla="*/ 3291840 h 3291840"/>
              <a:gd name="connsiteX4-29" fmla="*/ 3263691 w 3263691"/>
              <a:gd name="connsiteY4-30" fmla="*/ 2127183 h 3291840"/>
              <a:gd name="connsiteX0-31" fmla="*/ 775291 w 3162357"/>
              <a:gd name="connsiteY0-32" fmla="*/ 0 h 3291840"/>
              <a:gd name="connsiteX1-33" fmla="*/ 938921 w 3162357"/>
              <a:gd name="connsiteY1-34" fmla="*/ 1309036 h 3291840"/>
              <a:gd name="connsiteX2-35" fmla="*/ 34146 w 3162357"/>
              <a:gd name="connsiteY2-36" fmla="*/ 2281188 h 3291840"/>
              <a:gd name="connsiteX3-37" fmla="*/ 1708942 w 3162357"/>
              <a:gd name="connsiteY3-38" fmla="*/ 3291840 h 3291840"/>
              <a:gd name="connsiteX4-39" fmla="*/ 3162357 w 3162357"/>
              <a:gd name="connsiteY4-40" fmla="*/ 2127183 h 3291840"/>
              <a:gd name="connsiteX0-41" fmla="*/ 421572 w 2808638"/>
              <a:gd name="connsiteY0-42" fmla="*/ 0 h 3291840"/>
              <a:gd name="connsiteX1-43" fmla="*/ 585202 w 2808638"/>
              <a:gd name="connsiteY1-44" fmla="*/ 1309036 h 3291840"/>
              <a:gd name="connsiteX2-45" fmla="*/ 46187 w 2808638"/>
              <a:gd name="connsiteY2-46" fmla="*/ 2608447 h 3291840"/>
              <a:gd name="connsiteX3-47" fmla="*/ 1355223 w 2808638"/>
              <a:gd name="connsiteY3-48" fmla="*/ 3291840 h 3291840"/>
              <a:gd name="connsiteX4-49" fmla="*/ 2808638 w 2808638"/>
              <a:gd name="connsiteY4-50" fmla="*/ 2127183 h 3291840"/>
              <a:gd name="connsiteX0-51" fmla="*/ 421572 w 2808638"/>
              <a:gd name="connsiteY0-52" fmla="*/ 0 h 3461005"/>
              <a:gd name="connsiteX1-53" fmla="*/ 585202 w 2808638"/>
              <a:gd name="connsiteY1-54" fmla="*/ 1309036 h 3461005"/>
              <a:gd name="connsiteX2-55" fmla="*/ 46187 w 2808638"/>
              <a:gd name="connsiteY2-56" fmla="*/ 2608447 h 3461005"/>
              <a:gd name="connsiteX3-57" fmla="*/ 1355223 w 2808638"/>
              <a:gd name="connsiteY3-58" fmla="*/ 3291840 h 3461005"/>
              <a:gd name="connsiteX4-59" fmla="*/ 2808638 w 2808638"/>
              <a:gd name="connsiteY4-60" fmla="*/ 2127183 h 3461005"/>
              <a:gd name="connsiteX0-61" fmla="*/ 421572 w 2808638"/>
              <a:gd name="connsiteY0-62" fmla="*/ 0 h 3298758"/>
              <a:gd name="connsiteX1-63" fmla="*/ 585202 w 2808638"/>
              <a:gd name="connsiteY1-64" fmla="*/ 1309036 h 3298758"/>
              <a:gd name="connsiteX2-65" fmla="*/ 46187 w 2808638"/>
              <a:gd name="connsiteY2-66" fmla="*/ 2608447 h 3298758"/>
              <a:gd name="connsiteX3-67" fmla="*/ 1355223 w 2808638"/>
              <a:gd name="connsiteY3-68" fmla="*/ 3291840 h 3298758"/>
              <a:gd name="connsiteX4-69" fmla="*/ 2808638 w 2808638"/>
              <a:gd name="connsiteY4-70" fmla="*/ 2127183 h 3298758"/>
              <a:gd name="connsiteX0-71" fmla="*/ 402489 w 2789555"/>
              <a:gd name="connsiteY0-72" fmla="*/ 0 h 3079484"/>
              <a:gd name="connsiteX1-73" fmla="*/ 566119 w 2789555"/>
              <a:gd name="connsiteY1-74" fmla="*/ 1309036 h 3079484"/>
              <a:gd name="connsiteX2-75" fmla="*/ 27104 w 2789555"/>
              <a:gd name="connsiteY2-76" fmla="*/ 2608447 h 3079484"/>
              <a:gd name="connsiteX3-77" fmla="*/ 1557521 w 2789555"/>
              <a:gd name="connsiteY3-78" fmla="*/ 3070459 h 3079484"/>
              <a:gd name="connsiteX4-79" fmla="*/ 2789555 w 2789555"/>
              <a:gd name="connsiteY4-80" fmla="*/ 2127183 h 3079484"/>
              <a:gd name="connsiteX0-81" fmla="*/ 402489 w 2789555"/>
              <a:gd name="connsiteY0-82" fmla="*/ 0 h 3120228"/>
              <a:gd name="connsiteX1-83" fmla="*/ 566119 w 2789555"/>
              <a:gd name="connsiteY1-84" fmla="*/ 1309036 h 3120228"/>
              <a:gd name="connsiteX2-85" fmla="*/ 27104 w 2789555"/>
              <a:gd name="connsiteY2-86" fmla="*/ 2608447 h 3120228"/>
              <a:gd name="connsiteX3-87" fmla="*/ 1557521 w 2789555"/>
              <a:gd name="connsiteY3-88" fmla="*/ 3070459 h 3120228"/>
              <a:gd name="connsiteX4-89" fmla="*/ 2789555 w 2789555"/>
              <a:gd name="connsiteY4-90" fmla="*/ 2127183 h 3120228"/>
              <a:gd name="connsiteX0-91" fmla="*/ 395507 w 2782573"/>
              <a:gd name="connsiteY0-92" fmla="*/ 0 h 2877288"/>
              <a:gd name="connsiteX1-93" fmla="*/ 559137 w 2782573"/>
              <a:gd name="connsiteY1-94" fmla="*/ 1309036 h 2877288"/>
              <a:gd name="connsiteX2-95" fmla="*/ 20122 w 2782573"/>
              <a:gd name="connsiteY2-96" fmla="*/ 2608447 h 2877288"/>
              <a:gd name="connsiteX3-97" fmla="*/ 1386909 w 2782573"/>
              <a:gd name="connsiteY3-98" fmla="*/ 2714324 h 2877288"/>
              <a:gd name="connsiteX4-99" fmla="*/ 2782573 w 2782573"/>
              <a:gd name="connsiteY4-100" fmla="*/ 2127183 h 2877288"/>
              <a:gd name="connsiteX0-101" fmla="*/ 441330 w 2828396"/>
              <a:gd name="connsiteY0-102" fmla="*/ 0 h 2877951"/>
              <a:gd name="connsiteX1-103" fmla="*/ 604960 w 2828396"/>
              <a:gd name="connsiteY1-104" fmla="*/ 1309036 h 2877951"/>
              <a:gd name="connsiteX2-105" fmla="*/ 65945 w 2828396"/>
              <a:gd name="connsiteY2-106" fmla="*/ 2608447 h 2877951"/>
              <a:gd name="connsiteX3-107" fmla="*/ 1432732 w 2828396"/>
              <a:gd name="connsiteY3-108" fmla="*/ 2714324 h 2877951"/>
              <a:gd name="connsiteX4-109" fmla="*/ 2828396 w 2828396"/>
              <a:gd name="connsiteY4-110" fmla="*/ 2127183 h 2877951"/>
              <a:gd name="connsiteX0-111" fmla="*/ 342089 w 2729155"/>
              <a:gd name="connsiteY0-112" fmla="*/ 0 h 2944015"/>
              <a:gd name="connsiteX1-113" fmla="*/ 505719 w 2729155"/>
              <a:gd name="connsiteY1-114" fmla="*/ 1309036 h 2944015"/>
              <a:gd name="connsiteX2-115" fmla="*/ 72582 w 2729155"/>
              <a:gd name="connsiteY2-116" fmla="*/ 2637323 h 2944015"/>
              <a:gd name="connsiteX3-117" fmla="*/ 1333491 w 2729155"/>
              <a:gd name="connsiteY3-118" fmla="*/ 2714324 h 2944015"/>
              <a:gd name="connsiteX4-119" fmla="*/ 2729155 w 2729155"/>
              <a:gd name="connsiteY4-120" fmla="*/ 2127183 h 2944015"/>
              <a:gd name="connsiteX0-121" fmla="*/ 392732 w 2779798"/>
              <a:gd name="connsiteY0-122" fmla="*/ 0 h 2849336"/>
              <a:gd name="connsiteX1-123" fmla="*/ 556362 w 2779798"/>
              <a:gd name="connsiteY1-124" fmla="*/ 1309036 h 2849336"/>
              <a:gd name="connsiteX2-125" fmla="*/ 123225 w 2779798"/>
              <a:gd name="connsiteY2-126" fmla="*/ 2637323 h 2849336"/>
              <a:gd name="connsiteX3-127" fmla="*/ 1384134 w 2779798"/>
              <a:gd name="connsiteY3-128" fmla="*/ 2714324 h 2849336"/>
              <a:gd name="connsiteX4-129" fmla="*/ 2779798 w 2779798"/>
              <a:gd name="connsiteY4-130" fmla="*/ 2127183 h 2849336"/>
              <a:gd name="connsiteX0-131" fmla="*/ 392732 w 2827925"/>
              <a:gd name="connsiteY0-132" fmla="*/ 0 h 3398941"/>
              <a:gd name="connsiteX1-133" fmla="*/ 556362 w 2827925"/>
              <a:gd name="connsiteY1-134" fmla="*/ 1309036 h 3398941"/>
              <a:gd name="connsiteX2-135" fmla="*/ 123225 w 2827925"/>
              <a:gd name="connsiteY2-136" fmla="*/ 2637323 h 3398941"/>
              <a:gd name="connsiteX3-137" fmla="*/ 1384134 w 2827925"/>
              <a:gd name="connsiteY3-138" fmla="*/ 2714324 h 3398941"/>
              <a:gd name="connsiteX4-139" fmla="*/ 2827925 w 2827925"/>
              <a:gd name="connsiteY4-140" fmla="*/ 2945330 h 33989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27925" h="3398941">
                <a:moveTo>
                  <a:pt x="392732" y="0"/>
                </a:moveTo>
                <a:cubicBezTo>
                  <a:pt x="187393" y="580724"/>
                  <a:pt x="601280" y="869482"/>
                  <a:pt x="556362" y="1309036"/>
                </a:cubicBezTo>
                <a:cubicBezTo>
                  <a:pt x="511444" y="1748590"/>
                  <a:pt x="-303495" y="2268354"/>
                  <a:pt x="123225" y="2637323"/>
                </a:cubicBezTo>
                <a:cubicBezTo>
                  <a:pt x="549945" y="3006292"/>
                  <a:pt x="933351" y="2662990"/>
                  <a:pt x="1384134" y="2714324"/>
                </a:cubicBezTo>
                <a:cubicBezTo>
                  <a:pt x="1834917" y="2765658"/>
                  <a:pt x="2689963" y="4065069"/>
                  <a:pt x="2827925" y="2945330"/>
                </a:cubicBezTo>
              </a:path>
            </a:pathLst>
          </a:custGeom>
          <a:noFill/>
          <a:ln w="190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-6416" y="2993457"/>
            <a:ext cx="3048764" cy="3869356"/>
            <a:chOff x="-6416" y="2517861"/>
            <a:chExt cx="3423498" cy="4344952"/>
          </a:xfrm>
        </p:grpSpPr>
        <p:sp>
          <p:nvSpPr>
            <p:cNvPr id="12" name="任意多边形 11"/>
            <p:cNvSpPr/>
            <p:nvPr/>
          </p:nvSpPr>
          <p:spPr>
            <a:xfrm>
              <a:off x="2" y="2517861"/>
              <a:ext cx="3320715" cy="4340139"/>
            </a:xfrm>
            <a:custGeom>
              <a:avLst/>
              <a:gdLst>
                <a:gd name="connsiteX0" fmla="*/ 1260309 w 3320715"/>
                <a:gd name="connsiteY0" fmla="*/ 439 h 4340139"/>
                <a:gd name="connsiteX1" fmla="*/ 1543565 w 3320715"/>
                <a:gd name="connsiteY1" fmla="*/ 37626 h 4340139"/>
                <a:gd name="connsiteX2" fmla="*/ 2214703 w 3320715"/>
                <a:gd name="connsiteY2" fmla="*/ 1550403 h 4340139"/>
                <a:gd name="connsiteX3" fmla="*/ 3311210 w 3320715"/>
                <a:gd name="connsiteY3" fmla="*/ 2437204 h 4340139"/>
                <a:gd name="connsiteX4" fmla="*/ 2233837 w 3320715"/>
                <a:gd name="connsiteY4" fmla="*/ 4290923 h 4340139"/>
                <a:gd name="connsiteX5" fmla="*/ 2253538 w 3320715"/>
                <a:gd name="connsiteY5" fmla="*/ 4340139 h 4340139"/>
                <a:gd name="connsiteX6" fmla="*/ 0 w 3320715"/>
                <a:gd name="connsiteY6" fmla="*/ 4340139 h 4340139"/>
                <a:gd name="connsiteX7" fmla="*/ 0 w 3320715"/>
                <a:gd name="connsiteY7" fmla="*/ 486304 h 4340139"/>
                <a:gd name="connsiteX8" fmla="*/ 118793 w 3320715"/>
                <a:gd name="connsiteY8" fmla="*/ 395071 h 4340139"/>
                <a:gd name="connsiteX9" fmla="*/ 1260309 w 3320715"/>
                <a:gd name="connsiteY9" fmla="*/ 439 h 43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0715" h="4340139">
                  <a:moveTo>
                    <a:pt x="1260309" y="439"/>
                  </a:moveTo>
                  <a:cubicBezTo>
                    <a:pt x="1356088" y="2827"/>
                    <a:pt x="1450811" y="14986"/>
                    <a:pt x="1543565" y="37626"/>
                  </a:cubicBezTo>
                  <a:cubicBezTo>
                    <a:pt x="2285598" y="218754"/>
                    <a:pt x="1920096" y="1150474"/>
                    <a:pt x="2214703" y="1550403"/>
                  </a:cubicBezTo>
                  <a:cubicBezTo>
                    <a:pt x="2509311" y="1950333"/>
                    <a:pt x="3163118" y="1634446"/>
                    <a:pt x="3311210" y="2437204"/>
                  </a:cubicBezTo>
                  <a:cubicBezTo>
                    <a:pt x="3450046" y="3189789"/>
                    <a:pt x="2018672" y="3621437"/>
                    <a:pt x="2233837" y="4290923"/>
                  </a:cubicBezTo>
                  <a:lnTo>
                    <a:pt x="2253538" y="4340139"/>
                  </a:lnTo>
                  <a:lnTo>
                    <a:pt x="0" y="4340139"/>
                  </a:lnTo>
                  <a:lnTo>
                    <a:pt x="0" y="486304"/>
                  </a:lnTo>
                  <a:lnTo>
                    <a:pt x="118793" y="395071"/>
                  </a:lnTo>
                  <a:cubicBezTo>
                    <a:pt x="477193" y="137643"/>
                    <a:pt x="877194" y="-9116"/>
                    <a:pt x="1260309" y="439"/>
                  </a:cubicBezTo>
                  <a:close/>
                </a:path>
              </a:pathLst>
            </a:custGeom>
            <a:solidFill>
              <a:srgbClr val="DDBFB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6416" y="2737278"/>
              <a:ext cx="3423498" cy="4125535"/>
            </a:xfrm>
            <a:custGeom>
              <a:avLst/>
              <a:gdLst>
                <a:gd name="connsiteX0" fmla="*/ 0 w 3513221"/>
                <a:gd name="connsiteY0" fmla="*/ 336884 h 3975234"/>
                <a:gd name="connsiteX1" fmla="*/ 2223436 w 3513221"/>
                <a:gd name="connsiteY1" fmla="*/ 0 h 3975234"/>
                <a:gd name="connsiteX2" fmla="*/ 2627697 w 3513221"/>
                <a:gd name="connsiteY2" fmla="*/ 1674796 h 3975234"/>
                <a:gd name="connsiteX3" fmla="*/ 3513221 w 3513221"/>
                <a:gd name="connsiteY3" fmla="*/ 2858703 h 3975234"/>
                <a:gd name="connsiteX4" fmla="*/ 2781701 w 3513221"/>
                <a:gd name="connsiteY4" fmla="*/ 3975234 h 3975234"/>
                <a:gd name="connsiteX5" fmla="*/ 2781701 w 3513221"/>
                <a:gd name="connsiteY5" fmla="*/ 3975234 h 3975234"/>
                <a:gd name="connsiteX0-1" fmla="*/ 0 w 3513221"/>
                <a:gd name="connsiteY0-2" fmla="*/ 398294 h 4036644"/>
                <a:gd name="connsiteX1-3" fmla="*/ 2223436 w 3513221"/>
                <a:gd name="connsiteY1-4" fmla="*/ 61410 h 4036644"/>
                <a:gd name="connsiteX2-5" fmla="*/ 2627697 w 3513221"/>
                <a:gd name="connsiteY2-6" fmla="*/ 1736206 h 4036644"/>
                <a:gd name="connsiteX3-7" fmla="*/ 3513221 w 3513221"/>
                <a:gd name="connsiteY3-8" fmla="*/ 2920113 h 4036644"/>
                <a:gd name="connsiteX4-9" fmla="*/ 2781701 w 3513221"/>
                <a:gd name="connsiteY4-10" fmla="*/ 4036644 h 4036644"/>
                <a:gd name="connsiteX5-11" fmla="*/ 2781701 w 3513221"/>
                <a:gd name="connsiteY5-12" fmla="*/ 4036644 h 4036644"/>
                <a:gd name="connsiteX0-13" fmla="*/ 0 w 3513221"/>
                <a:gd name="connsiteY0-14" fmla="*/ 499692 h 4138042"/>
                <a:gd name="connsiteX1-15" fmla="*/ 2223436 w 3513221"/>
                <a:gd name="connsiteY1-16" fmla="*/ 162808 h 4138042"/>
                <a:gd name="connsiteX2-17" fmla="*/ 2627697 w 3513221"/>
                <a:gd name="connsiteY2-18" fmla="*/ 1837604 h 4138042"/>
                <a:gd name="connsiteX3-19" fmla="*/ 3513221 w 3513221"/>
                <a:gd name="connsiteY3-20" fmla="*/ 3021511 h 4138042"/>
                <a:gd name="connsiteX4-21" fmla="*/ 2781701 w 3513221"/>
                <a:gd name="connsiteY4-22" fmla="*/ 4138042 h 4138042"/>
                <a:gd name="connsiteX5-23" fmla="*/ 2781701 w 3513221"/>
                <a:gd name="connsiteY5-24" fmla="*/ 4138042 h 4138042"/>
                <a:gd name="connsiteX0-25" fmla="*/ 0 w 3513221"/>
                <a:gd name="connsiteY0-26" fmla="*/ 487185 h 4125535"/>
                <a:gd name="connsiteX1-27" fmla="*/ 2223436 w 3513221"/>
                <a:gd name="connsiteY1-28" fmla="*/ 150301 h 4125535"/>
                <a:gd name="connsiteX2-29" fmla="*/ 2627697 w 3513221"/>
                <a:gd name="connsiteY2-30" fmla="*/ 1825097 h 4125535"/>
                <a:gd name="connsiteX3-31" fmla="*/ 3513221 w 3513221"/>
                <a:gd name="connsiteY3-32" fmla="*/ 3009004 h 4125535"/>
                <a:gd name="connsiteX4-33" fmla="*/ 2781701 w 3513221"/>
                <a:gd name="connsiteY4-34" fmla="*/ 4125535 h 4125535"/>
                <a:gd name="connsiteX5-35" fmla="*/ 2781701 w 3513221"/>
                <a:gd name="connsiteY5-36" fmla="*/ 4125535 h 4125535"/>
                <a:gd name="connsiteX0-37" fmla="*/ 0 w 3513221"/>
                <a:gd name="connsiteY0-38" fmla="*/ 487185 h 4125535"/>
                <a:gd name="connsiteX1-39" fmla="*/ 2223436 w 3513221"/>
                <a:gd name="connsiteY1-40" fmla="*/ 150301 h 4125535"/>
                <a:gd name="connsiteX2-41" fmla="*/ 2627697 w 3513221"/>
                <a:gd name="connsiteY2-42" fmla="*/ 1825097 h 4125535"/>
                <a:gd name="connsiteX3-43" fmla="*/ 3513221 w 3513221"/>
                <a:gd name="connsiteY3-44" fmla="*/ 3009004 h 4125535"/>
                <a:gd name="connsiteX4-45" fmla="*/ 2781701 w 3513221"/>
                <a:gd name="connsiteY4-46" fmla="*/ 4125535 h 4125535"/>
                <a:gd name="connsiteX5-47" fmla="*/ 2781701 w 3513221"/>
                <a:gd name="connsiteY5-48" fmla="*/ 4125535 h 4125535"/>
                <a:gd name="connsiteX0-49" fmla="*/ 0 w 3513221"/>
                <a:gd name="connsiteY0-50" fmla="*/ 487185 h 4125535"/>
                <a:gd name="connsiteX1-51" fmla="*/ 2223436 w 3513221"/>
                <a:gd name="connsiteY1-52" fmla="*/ 150301 h 4125535"/>
                <a:gd name="connsiteX2-53" fmla="*/ 2627697 w 3513221"/>
                <a:gd name="connsiteY2-54" fmla="*/ 1825097 h 4125535"/>
                <a:gd name="connsiteX3-55" fmla="*/ 3513221 w 3513221"/>
                <a:gd name="connsiteY3-56" fmla="*/ 3009004 h 4125535"/>
                <a:gd name="connsiteX4-57" fmla="*/ 2781701 w 3513221"/>
                <a:gd name="connsiteY4-58" fmla="*/ 4125535 h 4125535"/>
                <a:gd name="connsiteX5-59" fmla="*/ 2781701 w 3513221"/>
                <a:gd name="connsiteY5-60" fmla="*/ 4125535 h 4125535"/>
                <a:gd name="connsiteX0-61" fmla="*/ 0 w 3560710"/>
                <a:gd name="connsiteY0-62" fmla="*/ 487185 h 4125535"/>
                <a:gd name="connsiteX1-63" fmla="*/ 2223436 w 3560710"/>
                <a:gd name="connsiteY1-64" fmla="*/ 150301 h 4125535"/>
                <a:gd name="connsiteX2-65" fmla="*/ 2627697 w 3560710"/>
                <a:gd name="connsiteY2-66" fmla="*/ 1825097 h 4125535"/>
                <a:gd name="connsiteX3-67" fmla="*/ 3513221 w 3560710"/>
                <a:gd name="connsiteY3-68" fmla="*/ 3009004 h 4125535"/>
                <a:gd name="connsiteX4-69" fmla="*/ 2781701 w 3560710"/>
                <a:gd name="connsiteY4-70" fmla="*/ 4125535 h 4125535"/>
                <a:gd name="connsiteX5-71" fmla="*/ 2781701 w 3560710"/>
                <a:gd name="connsiteY5-72" fmla="*/ 4125535 h 4125535"/>
                <a:gd name="connsiteX0-73" fmla="*/ 0 w 3513789"/>
                <a:gd name="connsiteY0-74" fmla="*/ 487185 h 4125535"/>
                <a:gd name="connsiteX1-75" fmla="*/ 2223436 w 3513789"/>
                <a:gd name="connsiteY1-76" fmla="*/ 150301 h 4125535"/>
                <a:gd name="connsiteX2-77" fmla="*/ 2627697 w 3513789"/>
                <a:gd name="connsiteY2-78" fmla="*/ 1825097 h 4125535"/>
                <a:gd name="connsiteX3-79" fmla="*/ 3513221 w 3513789"/>
                <a:gd name="connsiteY3-80" fmla="*/ 3009004 h 4125535"/>
                <a:gd name="connsiteX4-81" fmla="*/ 2781701 w 3513789"/>
                <a:gd name="connsiteY4-82" fmla="*/ 4125535 h 4125535"/>
                <a:gd name="connsiteX5-83" fmla="*/ 2781701 w 3513789"/>
                <a:gd name="connsiteY5-84" fmla="*/ 4125535 h 4125535"/>
                <a:gd name="connsiteX0-85" fmla="*/ 0 w 3514335"/>
                <a:gd name="connsiteY0-86" fmla="*/ 487185 h 4125535"/>
                <a:gd name="connsiteX1-87" fmla="*/ 2223436 w 3514335"/>
                <a:gd name="connsiteY1-88" fmla="*/ 150301 h 4125535"/>
                <a:gd name="connsiteX2-89" fmla="*/ 2627697 w 3514335"/>
                <a:gd name="connsiteY2-90" fmla="*/ 1825097 h 4125535"/>
                <a:gd name="connsiteX3-91" fmla="*/ 3513221 w 3514335"/>
                <a:gd name="connsiteY3-92" fmla="*/ 3009004 h 4125535"/>
                <a:gd name="connsiteX4-93" fmla="*/ 2781701 w 3514335"/>
                <a:gd name="connsiteY4-94" fmla="*/ 4125535 h 4125535"/>
                <a:gd name="connsiteX5-95" fmla="*/ 2781701 w 3514335"/>
                <a:gd name="connsiteY5-96" fmla="*/ 4125535 h 4125535"/>
                <a:gd name="connsiteX0-97" fmla="*/ 0 w 3514335"/>
                <a:gd name="connsiteY0-98" fmla="*/ 487185 h 4186846"/>
                <a:gd name="connsiteX1-99" fmla="*/ 2223436 w 3514335"/>
                <a:gd name="connsiteY1-100" fmla="*/ 150301 h 4186846"/>
                <a:gd name="connsiteX2-101" fmla="*/ 2627697 w 3514335"/>
                <a:gd name="connsiteY2-102" fmla="*/ 1825097 h 4186846"/>
                <a:gd name="connsiteX3-103" fmla="*/ 3513221 w 3514335"/>
                <a:gd name="connsiteY3-104" fmla="*/ 3009004 h 4186846"/>
                <a:gd name="connsiteX4-105" fmla="*/ 2781701 w 3514335"/>
                <a:gd name="connsiteY4-106" fmla="*/ 4125535 h 4186846"/>
                <a:gd name="connsiteX5-107" fmla="*/ 2527733 w 3514335"/>
                <a:gd name="connsiteY5-108" fmla="*/ 4029283 h 4186846"/>
                <a:gd name="connsiteX0-109" fmla="*/ 0 w 3514335"/>
                <a:gd name="connsiteY0-110" fmla="*/ 487185 h 4125535"/>
                <a:gd name="connsiteX1-111" fmla="*/ 2223436 w 3514335"/>
                <a:gd name="connsiteY1-112" fmla="*/ 150301 h 4125535"/>
                <a:gd name="connsiteX2-113" fmla="*/ 2627697 w 3514335"/>
                <a:gd name="connsiteY2-114" fmla="*/ 1825097 h 4125535"/>
                <a:gd name="connsiteX3-115" fmla="*/ 3513221 w 3514335"/>
                <a:gd name="connsiteY3-116" fmla="*/ 3009004 h 4125535"/>
                <a:gd name="connsiteX4-117" fmla="*/ 2781701 w 3514335"/>
                <a:gd name="connsiteY4-118" fmla="*/ 4125535 h 4125535"/>
                <a:gd name="connsiteX0-119" fmla="*/ 0 w 3513366"/>
                <a:gd name="connsiteY0-120" fmla="*/ 487185 h 4125535"/>
                <a:gd name="connsiteX1-121" fmla="*/ 2223436 w 3513366"/>
                <a:gd name="connsiteY1-122" fmla="*/ 150301 h 4125535"/>
                <a:gd name="connsiteX2-123" fmla="*/ 2627697 w 3513366"/>
                <a:gd name="connsiteY2-124" fmla="*/ 1825097 h 4125535"/>
                <a:gd name="connsiteX3-125" fmla="*/ 3513221 w 3513366"/>
                <a:gd name="connsiteY3-126" fmla="*/ 3009004 h 4125535"/>
                <a:gd name="connsiteX4-127" fmla="*/ 2566806 w 3513366"/>
                <a:gd name="connsiteY4-128" fmla="*/ 4125535 h 4125535"/>
                <a:gd name="connsiteX0-129" fmla="*/ 0 w 3513366"/>
                <a:gd name="connsiteY0-130" fmla="*/ 487185 h 4125535"/>
                <a:gd name="connsiteX1-131" fmla="*/ 2223436 w 3513366"/>
                <a:gd name="connsiteY1-132" fmla="*/ 150301 h 4125535"/>
                <a:gd name="connsiteX2-133" fmla="*/ 2627697 w 3513366"/>
                <a:gd name="connsiteY2-134" fmla="*/ 1825097 h 4125535"/>
                <a:gd name="connsiteX3-135" fmla="*/ 3513221 w 3513366"/>
                <a:gd name="connsiteY3-136" fmla="*/ 3009004 h 4125535"/>
                <a:gd name="connsiteX4-137" fmla="*/ 2566806 w 3513366"/>
                <a:gd name="connsiteY4-138" fmla="*/ 4125535 h 4125535"/>
                <a:gd name="connsiteX0-139" fmla="*/ 0 w 3474266"/>
                <a:gd name="connsiteY0-140" fmla="*/ 487185 h 4125535"/>
                <a:gd name="connsiteX1-141" fmla="*/ 2223436 w 3474266"/>
                <a:gd name="connsiteY1-142" fmla="*/ 150301 h 4125535"/>
                <a:gd name="connsiteX2-143" fmla="*/ 2627697 w 3474266"/>
                <a:gd name="connsiteY2-144" fmla="*/ 1825097 h 4125535"/>
                <a:gd name="connsiteX3-145" fmla="*/ 3474149 w 3474266"/>
                <a:gd name="connsiteY3-146" fmla="*/ 2883876 h 4125535"/>
                <a:gd name="connsiteX4-147" fmla="*/ 2566806 w 3474266"/>
                <a:gd name="connsiteY4-148" fmla="*/ 4125535 h 41255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474266" h="4125535">
                  <a:moveTo>
                    <a:pt x="0" y="487185"/>
                  </a:moveTo>
                  <a:cubicBezTo>
                    <a:pt x="848593" y="471142"/>
                    <a:pt x="1844093" y="-322940"/>
                    <a:pt x="2223436" y="150301"/>
                  </a:cubicBezTo>
                  <a:cubicBezTo>
                    <a:pt x="2602779" y="623542"/>
                    <a:pt x="2419245" y="1369501"/>
                    <a:pt x="2627697" y="1825097"/>
                  </a:cubicBezTo>
                  <a:cubicBezTo>
                    <a:pt x="2836149" y="2280693"/>
                    <a:pt x="3484297" y="2500470"/>
                    <a:pt x="3474149" y="2883876"/>
                  </a:cubicBezTo>
                  <a:cubicBezTo>
                    <a:pt x="3464001" y="3267282"/>
                    <a:pt x="2604071" y="3252845"/>
                    <a:pt x="2566806" y="4125535"/>
                  </a:cubicBezTo>
                </a:path>
              </a:pathLst>
            </a:custGeom>
            <a:noFill/>
            <a:ln w="190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963114" y="3143615"/>
            <a:ext cx="42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Activity process arrangement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80645" y="3643220"/>
            <a:ext cx="738899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PA_文本框 2"/>
          <p:cNvSpPr txBox="1"/>
          <p:nvPr>
            <p:custDataLst>
              <p:tags r:id="rId1"/>
            </p:custDataLst>
          </p:nvPr>
        </p:nvSpPr>
        <p:spPr>
          <a:xfrm>
            <a:off x="2359079" y="2118055"/>
            <a:ext cx="7501083" cy="10043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b="0" dirty="0" smtClean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活动流程安排</a:t>
            </a:r>
            <a:endParaRPr lang="zh-CN" altLang="en-US" b="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133568" y="4531394"/>
            <a:ext cx="1978281" cy="3978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29474" y="4566389"/>
            <a:ext cx="1327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b="1" dirty="0" smtClean="0">
                <a:solidFill>
                  <a:srgbClr val="CA91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PART.02</a:t>
            </a:r>
            <a:endParaRPr lang="zh-CN" altLang="en-US" sz="1600" dirty="0">
              <a:solidFill>
                <a:srgbClr val="CA91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41006" y="0"/>
            <a:ext cx="4109987" cy="6858000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50993" y="0"/>
            <a:ext cx="4109987" cy="6858000"/>
          </a:xfrm>
          <a:prstGeom prst="rect">
            <a:avLst/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1"/>
          <p:cNvSpPr txBox="1">
            <a:spLocks noChangeArrowheads="1"/>
          </p:cNvSpPr>
          <p:nvPr/>
        </p:nvSpPr>
        <p:spPr bwMode="auto">
          <a:xfrm flipH="1">
            <a:off x="9620155" y="927871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1"/>
          <p:cNvSpPr txBox="1">
            <a:spLocks noChangeArrowheads="1"/>
          </p:cNvSpPr>
          <p:nvPr/>
        </p:nvSpPr>
        <p:spPr bwMode="auto">
          <a:xfrm flipH="1">
            <a:off x="9112412" y="1243151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1"/>
          <p:cNvSpPr txBox="1">
            <a:spLocks noChangeArrowheads="1"/>
          </p:cNvSpPr>
          <p:nvPr/>
        </p:nvSpPr>
        <p:spPr bwMode="auto">
          <a:xfrm flipH="1">
            <a:off x="9620155" y="2860143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 flipH="1">
            <a:off x="9112412" y="3175423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 flipH="1">
            <a:off x="9620155" y="4849446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 flipH="1">
            <a:off x="9112412" y="5164726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559598" y="3219042"/>
            <a:ext cx="3173988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8013" y="2714888"/>
            <a:ext cx="3156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Activity process arrangement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PA_文本框 2"/>
          <p:cNvSpPr txBox="1"/>
          <p:nvPr>
            <p:custDataLst>
              <p:tags r:id="rId2"/>
            </p:custDataLst>
          </p:nvPr>
        </p:nvSpPr>
        <p:spPr>
          <a:xfrm>
            <a:off x="464761" y="2176879"/>
            <a:ext cx="2902367" cy="6335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活动流程安排</a:t>
            </a:r>
            <a:endParaRPr lang="zh-CN" altLang="en-US" sz="3200" b="0" dirty="0">
              <a:solidFill>
                <a:schemeClr val="tx1">
                  <a:lumMod val="50000"/>
                  <a:lumOff val="50000"/>
                </a:schemeClr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H="1">
            <a:off x="7411096" y="2676749"/>
            <a:ext cx="1" cy="79890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779373" y="4209302"/>
            <a:ext cx="0" cy="799164"/>
          </a:xfrm>
          <a:prstGeom prst="line">
            <a:avLst/>
          </a:prstGeom>
          <a:solidFill>
            <a:srgbClr val="375BA5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2146917" y="2676745"/>
            <a:ext cx="1" cy="79890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10050329" y="4209305"/>
            <a:ext cx="1" cy="799165"/>
          </a:xfrm>
          <a:prstGeom prst="line">
            <a:avLst/>
          </a:prstGeom>
          <a:solidFill>
            <a:srgbClr val="375BA5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7207170" y="2323730"/>
            <a:ext cx="406319" cy="406319"/>
          </a:xfrm>
          <a:prstGeom prst="ellipse">
            <a:avLst/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564B4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 flipV="1">
            <a:off x="4575447" y="4955164"/>
            <a:ext cx="406321" cy="406319"/>
          </a:xfrm>
          <a:prstGeom prst="ellipse">
            <a:avLst/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564B4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942992" y="2323727"/>
            <a:ext cx="406318" cy="406319"/>
          </a:xfrm>
          <a:prstGeom prst="ellipse">
            <a:avLst/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564B4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42"/>
          <p:cNvSpPr txBox="1"/>
          <p:nvPr/>
        </p:nvSpPr>
        <p:spPr>
          <a:xfrm>
            <a:off x="1921702" y="2355039"/>
            <a:ext cx="445423" cy="35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16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五边形 21"/>
          <p:cNvSpPr/>
          <p:nvPr/>
        </p:nvSpPr>
        <p:spPr>
          <a:xfrm rot="16200000">
            <a:off x="1785918" y="2347097"/>
            <a:ext cx="720482" cy="2640376"/>
          </a:xfrm>
          <a:prstGeom prst="homePlate">
            <a:avLst>
              <a:gd name="adj" fmla="val 48709"/>
            </a:avLst>
          </a:prstGeom>
          <a:solidFill>
            <a:srgbClr val="CA918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srgbClr val="564B4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五边形 25"/>
          <p:cNvSpPr/>
          <p:nvPr/>
        </p:nvSpPr>
        <p:spPr>
          <a:xfrm rot="16200000">
            <a:off x="7050094" y="2347096"/>
            <a:ext cx="720482" cy="2640376"/>
          </a:xfrm>
          <a:prstGeom prst="homePlate">
            <a:avLst>
              <a:gd name="adj" fmla="val 48709"/>
            </a:avLst>
          </a:prstGeom>
          <a:solidFill>
            <a:srgbClr val="CA918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564B4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五边形 28"/>
          <p:cNvSpPr/>
          <p:nvPr/>
        </p:nvSpPr>
        <p:spPr>
          <a:xfrm rot="5400000" flipV="1">
            <a:off x="4418346" y="2696862"/>
            <a:ext cx="720482" cy="2640376"/>
          </a:xfrm>
          <a:prstGeom prst="homePlate">
            <a:avLst>
              <a:gd name="adj" fmla="val 48709"/>
            </a:avLst>
          </a:prstGeom>
          <a:solidFill>
            <a:srgbClr val="CA918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564B4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五边形 31"/>
          <p:cNvSpPr/>
          <p:nvPr/>
        </p:nvSpPr>
        <p:spPr>
          <a:xfrm rot="5400000" flipV="1">
            <a:off x="9689329" y="2696862"/>
            <a:ext cx="720482" cy="2640376"/>
          </a:xfrm>
          <a:prstGeom prst="homePlate">
            <a:avLst>
              <a:gd name="adj" fmla="val 48709"/>
            </a:avLst>
          </a:prstGeom>
          <a:solidFill>
            <a:srgbClr val="CA918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564B4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 flipV="1">
            <a:off x="9846403" y="4955168"/>
            <a:ext cx="406319" cy="406319"/>
          </a:xfrm>
          <a:prstGeom prst="ellipse">
            <a:avLst/>
          </a:prstGeom>
          <a:solidFill>
            <a:srgbClr val="C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564B4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文本框 42"/>
          <p:cNvSpPr txBox="1"/>
          <p:nvPr/>
        </p:nvSpPr>
        <p:spPr>
          <a:xfrm>
            <a:off x="4576694" y="4996111"/>
            <a:ext cx="4216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16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文本框 42"/>
          <p:cNvSpPr txBox="1"/>
          <p:nvPr/>
        </p:nvSpPr>
        <p:spPr>
          <a:xfrm>
            <a:off x="7189718" y="2351553"/>
            <a:ext cx="445424" cy="35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16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文本框 42"/>
          <p:cNvSpPr txBox="1"/>
          <p:nvPr/>
        </p:nvSpPr>
        <p:spPr>
          <a:xfrm>
            <a:off x="9837496" y="4996111"/>
            <a:ext cx="445424" cy="35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16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1"/>
          <p:cNvSpPr txBox="1">
            <a:spLocks noChangeArrowheads="1"/>
          </p:cNvSpPr>
          <p:nvPr/>
        </p:nvSpPr>
        <p:spPr bwMode="auto">
          <a:xfrm>
            <a:off x="1683140" y="4350981"/>
            <a:ext cx="9401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1"/>
          <p:cNvSpPr txBox="1">
            <a:spLocks noChangeArrowheads="1"/>
          </p:cNvSpPr>
          <p:nvPr/>
        </p:nvSpPr>
        <p:spPr bwMode="auto">
          <a:xfrm>
            <a:off x="1008638" y="4683481"/>
            <a:ext cx="225191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您的内容打在这里，或者通过复制您的文本后，在此框中选择粘贴，并选择只保留文字，建议在此使用微软雅黑字体。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1"/>
          <p:cNvSpPr txBox="1">
            <a:spLocks noChangeArrowheads="1"/>
          </p:cNvSpPr>
          <p:nvPr/>
        </p:nvSpPr>
        <p:spPr bwMode="auto">
          <a:xfrm>
            <a:off x="4346604" y="2027581"/>
            <a:ext cx="9401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1"/>
          <p:cNvSpPr txBox="1">
            <a:spLocks noChangeArrowheads="1"/>
          </p:cNvSpPr>
          <p:nvPr/>
        </p:nvSpPr>
        <p:spPr bwMode="auto">
          <a:xfrm>
            <a:off x="3672102" y="2360081"/>
            <a:ext cx="225191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您的内容打在这里，或者通过复制您的文本后，在此框中选择粘贴，并选择只保留文字，建议在此使用微软雅黑字体。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1"/>
          <p:cNvSpPr txBox="1">
            <a:spLocks noChangeArrowheads="1"/>
          </p:cNvSpPr>
          <p:nvPr/>
        </p:nvSpPr>
        <p:spPr bwMode="auto">
          <a:xfrm>
            <a:off x="6927938" y="4350981"/>
            <a:ext cx="9401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1"/>
          <p:cNvSpPr txBox="1">
            <a:spLocks noChangeArrowheads="1"/>
          </p:cNvSpPr>
          <p:nvPr/>
        </p:nvSpPr>
        <p:spPr bwMode="auto">
          <a:xfrm>
            <a:off x="6253436" y="4683481"/>
            <a:ext cx="225191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您的内容打在这里，或者通过复制您的文本后，在此框中选择粘贴，并选择只保留文字，建议在此使用微软雅黑字体。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1"/>
          <p:cNvSpPr txBox="1">
            <a:spLocks noChangeArrowheads="1"/>
          </p:cNvSpPr>
          <p:nvPr/>
        </p:nvSpPr>
        <p:spPr bwMode="auto">
          <a:xfrm>
            <a:off x="9591402" y="2027581"/>
            <a:ext cx="9401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题文字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1"/>
          <p:cNvSpPr txBox="1">
            <a:spLocks noChangeArrowheads="1"/>
          </p:cNvSpPr>
          <p:nvPr/>
        </p:nvSpPr>
        <p:spPr bwMode="auto">
          <a:xfrm>
            <a:off x="8916900" y="2360081"/>
            <a:ext cx="225191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您的内容打在这里，或者通过复制您的文本后，在此框中选择粘贴，并选择只保留文字，建议在此使用微软雅黑字体。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523475" y="1212537"/>
            <a:ext cx="3156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Activity process arrangement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PA_文本框 2"/>
          <p:cNvSpPr txBox="1"/>
          <p:nvPr>
            <p:custDataLst>
              <p:tags r:id="rId1"/>
            </p:custDataLst>
          </p:nvPr>
        </p:nvSpPr>
        <p:spPr>
          <a:xfrm>
            <a:off x="4644816" y="644662"/>
            <a:ext cx="2902367" cy="6335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活动流程安排</a:t>
            </a:r>
            <a:endParaRPr lang="zh-CN" altLang="en-US" sz="3200" b="0" dirty="0">
              <a:solidFill>
                <a:schemeClr val="tx1">
                  <a:lumMod val="50000"/>
                  <a:lumOff val="50000"/>
                </a:schemeClr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4.1.3"/>
</p:tagLst>
</file>

<file path=ppt/tags/tag10.xml><?xml version="1.0" encoding="utf-8"?>
<p:tagLst xmlns:p="http://schemas.openxmlformats.org/presentationml/2006/main">
  <p:tag name="PA" val="v4.1.3"/>
</p:tagLst>
</file>

<file path=ppt/tags/tag11.xml><?xml version="1.0" encoding="utf-8"?>
<p:tagLst xmlns:p="http://schemas.openxmlformats.org/presentationml/2006/main">
  <p:tag name="PA" val="v4.1.3"/>
</p:tagLst>
</file>

<file path=ppt/tags/tag12.xml><?xml version="1.0" encoding="utf-8"?>
<p:tagLst xmlns:p="http://schemas.openxmlformats.org/presentationml/2006/main">
  <p:tag name="PA" val="v4.1.3"/>
</p:tagLst>
</file>

<file path=ppt/tags/tag13.xml><?xml version="1.0" encoding="utf-8"?>
<p:tagLst xmlns:p="http://schemas.openxmlformats.org/presentationml/2006/main">
  <p:tag name="PA" val="v4.1.3"/>
</p:tagLst>
</file>

<file path=ppt/tags/tag14.xml><?xml version="1.0" encoding="utf-8"?>
<p:tagLst xmlns:p="http://schemas.openxmlformats.org/presentationml/2006/main">
  <p:tag name="PA" val="v4.1.3"/>
</p:tagLst>
</file>

<file path=ppt/tags/tag15.xml><?xml version="1.0" encoding="utf-8"?>
<p:tagLst xmlns:p="http://schemas.openxmlformats.org/presentationml/2006/main">
  <p:tag name="PA" val="v4.1.3"/>
</p:tagLst>
</file>

<file path=ppt/tags/tag16.xml><?xml version="1.0" encoding="utf-8"?>
<p:tagLst xmlns:p="http://schemas.openxmlformats.org/presentationml/2006/main">
  <p:tag name="PA" val="v4.1.3"/>
</p:tagLst>
</file>

<file path=ppt/tags/tag17.xml><?xml version="1.0" encoding="utf-8"?>
<p:tagLst xmlns:p="http://schemas.openxmlformats.org/presentationml/2006/main">
  <p:tag name="PA" val="v4.1.3"/>
</p:tagLst>
</file>

<file path=ppt/tags/tag18.xml><?xml version="1.0" encoding="utf-8"?>
<p:tagLst xmlns:p="http://schemas.openxmlformats.org/presentationml/2006/main">
  <p:tag name="PA" val="v4.1.3"/>
</p:tagLst>
</file>

<file path=ppt/tags/tag19.xml><?xml version="1.0" encoding="utf-8"?>
<p:tagLst xmlns:p="http://schemas.openxmlformats.org/presentationml/2006/main">
  <p:tag name="PA" val="v4.1.3"/>
</p:tagLst>
</file>

<file path=ppt/tags/tag2.xml><?xml version="1.0" encoding="utf-8"?>
<p:tagLst xmlns:p="http://schemas.openxmlformats.org/presentationml/2006/main">
  <p:tag name="PA" val="v4.1.3"/>
</p:tagLst>
</file>

<file path=ppt/tags/tag3.xml><?xml version="1.0" encoding="utf-8"?>
<p:tagLst xmlns:p="http://schemas.openxmlformats.org/presentationml/2006/main">
  <p:tag name="PA" val="v4.1.3"/>
</p:tagLst>
</file>

<file path=ppt/tags/tag4.xml><?xml version="1.0" encoding="utf-8"?>
<p:tagLst xmlns:p="http://schemas.openxmlformats.org/presentationml/2006/main">
  <p:tag name="PA" val="v4.1.3"/>
</p:tagLst>
</file>

<file path=ppt/tags/tag5.xml><?xml version="1.0" encoding="utf-8"?>
<p:tagLst xmlns:p="http://schemas.openxmlformats.org/presentationml/2006/main">
  <p:tag name="ISLIDE.ICON" val="#140735;"/>
</p:tagLst>
</file>

<file path=ppt/tags/tag6.xml><?xml version="1.0" encoding="utf-8"?>
<p:tagLst xmlns:p="http://schemas.openxmlformats.org/presentationml/2006/main">
  <p:tag name="PA" val="v4.1.3"/>
</p:tagLst>
</file>

<file path=ppt/tags/tag7.xml><?xml version="1.0" encoding="utf-8"?>
<p:tagLst xmlns:p="http://schemas.openxmlformats.org/presentationml/2006/main">
  <p:tag name="PA" val="v4.1.3"/>
</p:tagLst>
</file>

<file path=ppt/tags/tag8.xml><?xml version="1.0" encoding="utf-8"?>
<p:tagLst xmlns:p="http://schemas.openxmlformats.org/presentationml/2006/main">
  <p:tag name="PA" val="v4.1.3"/>
</p:tagLst>
</file>

<file path=ppt/tags/tag9.xml><?xml version="1.0" encoding="utf-8"?>
<p:tagLst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3667</Words>
  <Application>WPS 演示</Application>
  <PresentationFormat>宽屏</PresentationFormat>
  <Paragraphs>274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Arial</vt:lpstr>
      <vt:lpstr>思源宋体 Heavy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BMI</dc:creator>
  <cp:lastModifiedBy>Administrator</cp:lastModifiedBy>
  <cp:revision>58</cp:revision>
  <dcterms:created xsi:type="dcterms:W3CDTF">2020-06-12T04:33:00Z</dcterms:created>
  <dcterms:modified xsi:type="dcterms:W3CDTF">2021-09-10T06:22:39Z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B16940AC1C214F979E136A07E007888B</vt:lpwstr>
  </property>
  <property fmtid="{D5CDD505-2E9C-101B-9397-08002B2CF9AE}" pid="3" name="KSOProductBuildVer">
    <vt:lpwstr>2052-11.1.0.10700</vt:lpwstr>
  </property>
</Properties>
</file>