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9"/>
  </p:handoutMasterIdLst>
  <p:sldIdLst>
    <p:sldId id="258" r:id="rId3"/>
    <p:sldId id="256" r:id="rId5"/>
    <p:sldId id="257" r:id="rId6"/>
    <p:sldId id="264" r:id="rId7"/>
    <p:sldId id="262" r:id="rId8"/>
    <p:sldId id="263" r:id="rId9"/>
    <p:sldId id="266" r:id="rId10"/>
    <p:sldId id="260" r:id="rId11"/>
    <p:sldId id="303" r:id="rId12"/>
    <p:sldId id="305" r:id="rId13"/>
    <p:sldId id="345" r:id="rId14"/>
    <p:sldId id="342" r:id="rId15"/>
    <p:sldId id="259" r:id="rId16"/>
    <p:sldId id="374" r:id="rId17"/>
    <p:sldId id="353" r:id="rId18"/>
    <p:sldId id="650" r:id="rId19"/>
    <p:sldId id="651" r:id="rId20"/>
    <p:sldId id="653" r:id="rId21"/>
    <p:sldId id="427" r:id="rId22"/>
    <p:sldId id="261" r:id="rId23"/>
    <p:sldId id="360" r:id="rId24"/>
    <p:sldId id="378" r:id="rId25"/>
    <p:sldId id="371" r:id="rId26"/>
    <p:sldId id="692" r:id="rId27"/>
    <p:sldId id="693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E63"/>
    <a:srgbClr val="E1DED5"/>
    <a:srgbClr val="C5C5C5"/>
    <a:srgbClr val="D1CCBE"/>
    <a:srgbClr val="35392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1440" y="888"/>
      </p:cViewPr>
      <p:guideLst>
        <p:guide orient="horz" pos="218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7DE45-DFED-4A9D-AEDB-73D66E3BC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7F8A7-3AC9-49CE-85D3-7B87B071A2B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7F8A7-3AC9-49CE-85D3-7B87B071A2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D99E8-9366-4E7A-92A5-342973F88F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D99E8-9366-4E7A-92A5-342973F88F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D99E8-9366-4E7A-92A5-342973F88F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7F8A7-3AC9-49CE-85D3-7B87B071A2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D99E8-9366-4E7A-92A5-342973F88F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A333F-713A-4AAA-B4EA-F8D4CDC696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A333F-713A-4AAA-B4EA-F8D4CDC696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A333F-713A-4AAA-B4EA-F8D4CDC696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A333F-713A-4AAA-B4EA-F8D4CDC696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7F8A7-3AC9-49CE-85D3-7B87B071A2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7F8A7-3AC9-49CE-85D3-7B87B071A2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7F8A7-3AC9-49CE-85D3-7B87B071A2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7F8A7-3AC9-49CE-85D3-7B87B071A2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7F8A7-3AC9-49CE-85D3-7B87B071A2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7F8A7-3AC9-49CE-85D3-7B87B071A2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7F8A7-3AC9-49CE-85D3-7B87B071A2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7F8A7-3AC9-49CE-85D3-7B87B071A2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7F8A7-3AC9-49CE-85D3-7B87B071A2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D99E8-9366-4E7A-92A5-342973F88F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AD12-D0BD-41C4-A454-4F26EA4F25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1004-2C58-4CB2-B415-D3A6B4D37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AD12-D0BD-41C4-A454-4F26EA4F25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1004-2C58-4CB2-B415-D3A6B4D37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AD12-D0BD-41C4-A454-4F26EA4F25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1004-2C58-4CB2-B415-D3A6B4D37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33247" y="2159870"/>
            <a:ext cx="4385662" cy="3359781"/>
          </a:xfrm>
          <a:prstGeom prst="roundRect">
            <a:avLst>
              <a:gd name="adj" fmla="val 1185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303817" y="2159870"/>
            <a:ext cx="4385662" cy="3359781"/>
          </a:xfrm>
          <a:prstGeom prst="roundRect">
            <a:avLst>
              <a:gd name="adj" fmla="val 1185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5951912" y="1034031"/>
            <a:ext cx="4344379" cy="4786905"/>
          </a:xfrm>
          <a:custGeom>
            <a:avLst/>
            <a:gdLst>
              <a:gd name="connsiteX0" fmla="*/ 36326 w 7804115"/>
              <a:gd name="connsiteY0" fmla="*/ 864574 h 4786905"/>
              <a:gd name="connsiteX1" fmla="*/ 2552826 w 7804115"/>
              <a:gd name="connsiteY1" fmla="*/ 864574 h 4786905"/>
              <a:gd name="connsiteX2" fmla="*/ 2589152 w 7804115"/>
              <a:gd name="connsiteY2" fmla="*/ 900900 h 4786905"/>
              <a:gd name="connsiteX3" fmla="*/ 2589152 w 7804115"/>
              <a:gd name="connsiteY3" fmla="*/ 3922330 h 4786905"/>
              <a:gd name="connsiteX4" fmla="*/ 0 w 7804115"/>
              <a:gd name="connsiteY4" fmla="*/ 3922330 h 4786905"/>
              <a:gd name="connsiteX5" fmla="*/ 0 w 7804115"/>
              <a:gd name="connsiteY5" fmla="*/ 900900 h 4786905"/>
              <a:gd name="connsiteX6" fmla="*/ 36326 w 7804115"/>
              <a:gd name="connsiteY6" fmla="*/ 864574 h 4786905"/>
              <a:gd name="connsiteX7" fmla="*/ 3459736 w 7804115"/>
              <a:gd name="connsiteY7" fmla="*/ 0 h 4786905"/>
              <a:gd name="connsiteX8" fmla="*/ 7786607 w 7804115"/>
              <a:gd name="connsiteY8" fmla="*/ 0 h 4786905"/>
              <a:gd name="connsiteX9" fmla="*/ 7804115 w 7804115"/>
              <a:gd name="connsiteY9" fmla="*/ 17508 h 4786905"/>
              <a:gd name="connsiteX10" fmla="*/ 7804115 w 7804115"/>
              <a:gd name="connsiteY10" fmla="*/ 4769397 h 4786905"/>
              <a:gd name="connsiteX11" fmla="*/ 7786607 w 7804115"/>
              <a:gd name="connsiteY11" fmla="*/ 4786905 h 4786905"/>
              <a:gd name="connsiteX12" fmla="*/ 3459736 w 7804115"/>
              <a:gd name="connsiteY12" fmla="*/ 4786905 h 4786905"/>
              <a:gd name="connsiteX0-1" fmla="*/ 36326 w 7804115"/>
              <a:gd name="connsiteY0-2" fmla="*/ 864574 h 4786905"/>
              <a:gd name="connsiteX1-3" fmla="*/ 2552826 w 7804115"/>
              <a:gd name="connsiteY1-4" fmla="*/ 864574 h 4786905"/>
              <a:gd name="connsiteX2-5" fmla="*/ 2589152 w 7804115"/>
              <a:gd name="connsiteY2-6" fmla="*/ 3922330 h 4786905"/>
              <a:gd name="connsiteX3-7" fmla="*/ 0 w 7804115"/>
              <a:gd name="connsiteY3-8" fmla="*/ 3922330 h 4786905"/>
              <a:gd name="connsiteX4-9" fmla="*/ 0 w 7804115"/>
              <a:gd name="connsiteY4-10" fmla="*/ 900900 h 4786905"/>
              <a:gd name="connsiteX5-11" fmla="*/ 36326 w 7804115"/>
              <a:gd name="connsiteY5-12" fmla="*/ 864574 h 4786905"/>
              <a:gd name="connsiteX6-13" fmla="*/ 3459736 w 7804115"/>
              <a:gd name="connsiteY6-14" fmla="*/ 0 h 4786905"/>
              <a:gd name="connsiteX7-15" fmla="*/ 7786607 w 7804115"/>
              <a:gd name="connsiteY7-16" fmla="*/ 0 h 4786905"/>
              <a:gd name="connsiteX8-17" fmla="*/ 7804115 w 7804115"/>
              <a:gd name="connsiteY8-18" fmla="*/ 17508 h 4786905"/>
              <a:gd name="connsiteX9-19" fmla="*/ 7804115 w 7804115"/>
              <a:gd name="connsiteY9-20" fmla="*/ 4769397 h 4786905"/>
              <a:gd name="connsiteX10-21" fmla="*/ 7786607 w 7804115"/>
              <a:gd name="connsiteY10-22" fmla="*/ 4786905 h 4786905"/>
              <a:gd name="connsiteX11-23" fmla="*/ 3459736 w 7804115"/>
              <a:gd name="connsiteY11-24" fmla="*/ 4786905 h 4786905"/>
              <a:gd name="connsiteX12-25" fmla="*/ 3459736 w 7804115"/>
              <a:gd name="connsiteY12-26" fmla="*/ 0 h 4786905"/>
              <a:gd name="connsiteX0-27" fmla="*/ 36326 w 7804115"/>
              <a:gd name="connsiteY0-28" fmla="*/ 864574 h 4786905"/>
              <a:gd name="connsiteX1-29" fmla="*/ 2589152 w 7804115"/>
              <a:gd name="connsiteY1-30" fmla="*/ 3922330 h 4786905"/>
              <a:gd name="connsiteX2-31" fmla="*/ 0 w 7804115"/>
              <a:gd name="connsiteY2-32" fmla="*/ 3922330 h 4786905"/>
              <a:gd name="connsiteX3-33" fmla="*/ 0 w 7804115"/>
              <a:gd name="connsiteY3-34" fmla="*/ 900900 h 4786905"/>
              <a:gd name="connsiteX4-35" fmla="*/ 36326 w 7804115"/>
              <a:gd name="connsiteY4-36" fmla="*/ 864574 h 4786905"/>
              <a:gd name="connsiteX5-37" fmla="*/ 3459736 w 7804115"/>
              <a:gd name="connsiteY5-38" fmla="*/ 0 h 4786905"/>
              <a:gd name="connsiteX6-39" fmla="*/ 7786607 w 7804115"/>
              <a:gd name="connsiteY6-40" fmla="*/ 0 h 4786905"/>
              <a:gd name="connsiteX7-41" fmla="*/ 7804115 w 7804115"/>
              <a:gd name="connsiteY7-42" fmla="*/ 17508 h 4786905"/>
              <a:gd name="connsiteX8-43" fmla="*/ 7804115 w 7804115"/>
              <a:gd name="connsiteY8-44" fmla="*/ 4769397 h 4786905"/>
              <a:gd name="connsiteX9-45" fmla="*/ 7786607 w 7804115"/>
              <a:gd name="connsiteY9-46" fmla="*/ 4786905 h 4786905"/>
              <a:gd name="connsiteX10-47" fmla="*/ 3459736 w 7804115"/>
              <a:gd name="connsiteY10-48" fmla="*/ 4786905 h 4786905"/>
              <a:gd name="connsiteX11-49" fmla="*/ 3459736 w 7804115"/>
              <a:gd name="connsiteY11-50" fmla="*/ 0 h 4786905"/>
              <a:gd name="connsiteX0-51" fmla="*/ 36326 w 7804115"/>
              <a:gd name="connsiteY0-52" fmla="*/ 864574 h 4786905"/>
              <a:gd name="connsiteX1-53" fmla="*/ 0 w 7804115"/>
              <a:gd name="connsiteY1-54" fmla="*/ 3922330 h 4786905"/>
              <a:gd name="connsiteX2-55" fmla="*/ 0 w 7804115"/>
              <a:gd name="connsiteY2-56" fmla="*/ 900900 h 4786905"/>
              <a:gd name="connsiteX3-57" fmla="*/ 36326 w 7804115"/>
              <a:gd name="connsiteY3-58" fmla="*/ 864574 h 4786905"/>
              <a:gd name="connsiteX4-59" fmla="*/ 3459736 w 7804115"/>
              <a:gd name="connsiteY4-60" fmla="*/ 0 h 4786905"/>
              <a:gd name="connsiteX5-61" fmla="*/ 7786607 w 7804115"/>
              <a:gd name="connsiteY5-62" fmla="*/ 0 h 4786905"/>
              <a:gd name="connsiteX6-63" fmla="*/ 7804115 w 7804115"/>
              <a:gd name="connsiteY6-64" fmla="*/ 17508 h 4786905"/>
              <a:gd name="connsiteX7-65" fmla="*/ 7804115 w 7804115"/>
              <a:gd name="connsiteY7-66" fmla="*/ 4769397 h 4786905"/>
              <a:gd name="connsiteX8-67" fmla="*/ 7786607 w 7804115"/>
              <a:gd name="connsiteY8-68" fmla="*/ 4786905 h 4786905"/>
              <a:gd name="connsiteX9-69" fmla="*/ 3459736 w 7804115"/>
              <a:gd name="connsiteY9-70" fmla="*/ 4786905 h 4786905"/>
              <a:gd name="connsiteX10-71" fmla="*/ 3459736 w 7804115"/>
              <a:gd name="connsiteY10-72" fmla="*/ 0 h 4786905"/>
              <a:gd name="connsiteX0-73" fmla="*/ 36326 w 7804115"/>
              <a:gd name="connsiteY0-74" fmla="*/ 864574 h 4786905"/>
              <a:gd name="connsiteX1-75" fmla="*/ 0 w 7804115"/>
              <a:gd name="connsiteY1-76" fmla="*/ 900900 h 4786905"/>
              <a:gd name="connsiteX2-77" fmla="*/ 36326 w 7804115"/>
              <a:gd name="connsiteY2-78" fmla="*/ 864574 h 4786905"/>
              <a:gd name="connsiteX3-79" fmla="*/ 3459736 w 7804115"/>
              <a:gd name="connsiteY3-80" fmla="*/ 0 h 4786905"/>
              <a:gd name="connsiteX4-81" fmla="*/ 7786607 w 7804115"/>
              <a:gd name="connsiteY4-82" fmla="*/ 0 h 4786905"/>
              <a:gd name="connsiteX5-83" fmla="*/ 7804115 w 7804115"/>
              <a:gd name="connsiteY5-84" fmla="*/ 17508 h 4786905"/>
              <a:gd name="connsiteX6-85" fmla="*/ 7804115 w 7804115"/>
              <a:gd name="connsiteY6-86" fmla="*/ 4769397 h 4786905"/>
              <a:gd name="connsiteX7-87" fmla="*/ 7786607 w 7804115"/>
              <a:gd name="connsiteY7-88" fmla="*/ 4786905 h 4786905"/>
              <a:gd name="connsiteX8-89" fmla="*/ 3459736 w 7804115"/>
              <a:gd name="connsiteY8-90" fmla="*/ 4786905 h 4786905"/>
              <a:gd name="connsiteX9-91" fmla="*/ 3459736 w 7804115"/>
              <a:gd name="connsiteY9-92" fmla="*/ 0 h 4786905"/>
              <a:gd name="connsiteX0-93" fmla="*/ 0 w 4344379"/>
              <a:gd name="connsiteY0-94" fmla="*/ 0 h 4786905"/>
              <a:gd name="connsiteX1-95" fmla="*/ 4326871 w 4344379"/>
              <a:gd name="connsiteY1-96" fmla="*/ 0 h 4786905"/>
              <a:gd name="connsiteX2-97" fmla="*/ 4344379 w 4344379"/>
              <a:gd name="connsiteY2-98" fmla="*/ 17508 h 4786905"/>
              <a:gd name="connsiteX3-99" fmla="*/ 4344379 w 4344379"/>
              <a:gd name="connsiteY3-100" fmla="*/ 4769397 h 4786905"/>
              <a:gd name="connsiteX4-101" fmla="*/ 4326871 w 4344379"/>
              <a:gd name="connsiteY4-102" fmla="*/ 4786905 h 4786905"/>
              <a:gd name="connsiteX5-103" fmla="*/ 0 w 4344379"/>
              <a:gd name="connsiteY5-104" fmla="*/ 4786905 h 4786905"/>
              <a:gd name="connsiteX6-105" fmla="*/ 0 w 4344379"/>
              <a:gd name="connsiteY6-106" fmla="*/ 0 h 47869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4344379" h="4786905">
                <a:moveTo>
                  <a:pt x="0" y="0"/>
                </a:moveTo>
                <a:lnTo>
                  <a:pt x="4326871" y="0"/>
                </a:lnTo>
                <a:cubicBezTo>
                  <a:pt x="4336540" y="0"/>
                  <a:pt x="4344379" y="7839"/>
                  <a:pt x="4344379" y="17508"/>
                </a:cubicBezTo>
                <a:lnTo>
                  <a:pt x="4344379" y="4769397"/>
                </a:lnTo>
                <a:cubicBezTo>
                  <a:pt x="4344379" y="4779066"/>
                  <a:pt x="4336540" y="4786905"/>
                  <a:pt x="4326871" y="4786905"/>
                </a:cubicBezTo>
                <a:lnTo>
                  <a:pt x="0" y="4786905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678709" y="2191658"/>
            <a:ext cx="1998958" cy="4075330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3387812" y="1941731"/>
            <a:ext cx="2175811" cy="4325257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816201" y="2713250"/>
            <a:ext cx="1725570" cy="305676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475232" y="2344106"/>
            <a:ext cx="2001318" cy="355304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4145517" y="2156691"/>
            <a:ext cx="660400" cy="133927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745451" y="0"/>
            <a:ext cx="4691967" cy="488318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63500" dist="38100" dir="5400000" algn="t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8_Intro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5"/>
          </p:nvPr>
        </p:nvSpPr>
        <p:spPr>
          <a:xfrm>
            <a:off x="3746500" y="1"/>
            <a:ext cx="8445500" cy="6857999"/>
          </a:xfrm>
          <a:custGeom>
            <a:avLst/>
            <a:gdLst>
              <a:gd name="connsiteX0" fmla="*/ 0 w 12668250"/>
              <a:gd name="connsiteY0" fmla="*/ 0 h 10286999"/>
              <a:gd name="connsiteX1" fmla="*/ 12668250 w 12668250"/>
              <a:gd name="connsiteY1" fmla="*/ 0 h 10286999"/>
              <a:gd name="connsiteX2" fmla="*/ 12668250 w 12668250"/>
              <a:gd name="connsiteY2" fmla="*/ 10286999 h 10286999"/>
              <a:gd name="connsiteX3" fmla="*/ 0 w 12668250"/>
              <a:gd name="connsiteY3" fmla="*/ 10286999 h 10286999"/>
              <a:gd name="connsiteX4" fmla="*/ 0 w 12668250"/>
              <a:gd name="connsiteY4" fmla="*/ 8158592 h 10286999"/>
              <a:gd name="connsiteX5" fmla="*/ 1137727 w 12668250"/>
              <a:gd name="connsiteY5" fmla="*/ 8158592 h 10286999"/>
              <a:gd name="connsiteX6" fmla="*/ 1137727 w 12668250"/>
              <a:gd name="connsiteY6" fmla="*/ 2433205 h 10286999"/>
              <a:gd name="connsiteX7" fmla="*/ 0 w 12668250"/>
              <a:gd name="connsiteY7" fmla="*/ 2433205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68250" h="10286999">
                <a:moveTo>
                  <a:pt x="0" y="0"/>
                </a:moveTo>
                <a:lnTo>
                  <a:pt x="12668250" y="0"/>
                </a:lnTo>
                <a:lnTo>
                  <a:pt x="12668250" y="10286999"/>
                </a:lnTo>
                <a:lnTo>
                  <a:pt x="0" y="10286999"/>
                </a:lnTo>
                <a:lnTo>
                  <a:pt x="0" y="8158592"/>
                </a:lnTo>
                <a:lnTo>
                  <a:pt x="1137727" y="8158592"/>
                </a:lnTo>
                <a:lnTo>
                  <a:pt x="1137727" y="2433205"/>
                </a:lnTo>
                <a:lnTo>
                  <a:pt x="0" y="243320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0">
            <a:noFill/>
            <a:miter lim="800000"/>
          </a:ln>
          <a:effectLst/>
        </p:spPr>
        <p:txBody>
          <a:bodyPr wrap="square" tIns="457200">
            <a:noAutofit/>
          </a:bodyPr>
          <a:lstStyle>
            <a:lvl1pPr marL="0" indent="0" algn="ctr">
              <a:buNone/>
              <a:defRPr sz="1600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54415" y="1622138"/>
            <a:ext cx="3650570" cy="3816925"/>
          </a:xfrm>
          <a:prstGeom prst="rect">
            <a:avLst/>
          </a:prstGeom>
          <a:solidFill>
            <a:schemeClr val="bg1"/>
          </a:solidFill>
          <a:ln w="254000" cap="sq">
            <a:noFill/>
            <a:miter lim="800000"/>
          </a:ln>
          <a:effectLst>
            <a:outerShdw blurRad="609600" dist="152400" dir="8100000" algn="tl" rotWithShape="0">
              <a:prstClr val="black">
                <a:alpha val="8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" name="Picture Placeholder 6"/>
          <p:cNvSpPr>
            <a:spLocks noGrp="1" noChangeAspect="1"/>
          </p:cNvSpPr>
          <p:nvPr>
            <p:ph type="pic" sz="quarter" idx="16"/>
          </p:nvPr>
        </p:nvSpPr>
        <p:spPr>
          <a:xfrm>
            <a:off x="3057323" y="2600342"/>
            <a:ext cx="1031874" cy="930258"/>
          </a:xfrm>
          <a:custGeom>
            <a:avLst/>
            <a:gdLst>
              <a:gd name="connsiteX0" fmla="*/ 0 w 2095500"/>
              <a:gd name="connsiteY0" fmla="*/ 0 h 1889141"/>
              <a:gd name="connsiteX1" fmla="*/ 2095500 w 2095500"/>
              <a:gd name="connsiteY1" fmla="*/ 0 h 1889141"/>
              <a:gd name="connsiteX2" fmla="*/ 2095500 w 2095500"/>
              <a:gd name="connsiteY2" fmla="*/ 1889141 h 1889141"/>
              <a:gd name="connsiteX3" fmla="*/ 0 w 2095500"/>
              <a:gd name="connsiteY3" fmla="*/ 1889141 h 1889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500" h="1889141">
                <a:moveTo>
                  <a:pt x="0" y="0"/>
                </a:moveTo>
                <a:lnTo>
                  <a:pt x="2095500" y="0"/>
                </a:lnTo>
                <a:lnTo>
                  <a:pt x="2095500" y="1889141"/>
                </a:lnTo>
                <a:lnTo>
                  <a:pt x="0" y="188914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0">
            <a:noFill/>
            <a:miter lim="800000"/>
          </a:ln>
          <a:effectLst/>
        </p:spPr>
        <p:txBody>
          <a:bodyPr wrap="square" tIns="457200">
            <a:noAutofit/>
          </a:bodyPr>
          <a:lstStyle>
            <a:lvl1pPr marL="0" indent="0" algn="ctr">
              <a:buNone/>
              <a:defRPr sz="1600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5" name="Picture Placeholder 6"/>
          <p:cNvSpPr>
            <a:spLocks noGrp="1" noChangeAspect="1"/>
          </p:cNvSpPr>
          <p:nvPr>
            <p:ph type="pic" sz="quarter" idx="17"/>
          </p:nvPr>
        </p:nvSpPr>
        <p:spPr>
          <a:xfrm>
            <a:off x="3057322" y="3701008"/>
            <a:ext cx="1031874" cy="930258"/>
          </a:xfrm>
          <a:custGeom>
            <a:avLst/>
            <a:gdLst>
              <a:gd name="connsiteX0" fmla="*/ 0 w 2095500"/>
              <a:gd name="connsiteY0" fmla="*/ 0 h 1889141"/>
              <a:gd name="connsiteX1" fmla="*/ 2095500 w 2095500"/>
              <a:gd name="connsiteY1" fmla="*/ 0 h 1889141"/>
              <a:gd name="connsiteX2" fmla="*/ 2095500 w 2095500"/>
              <a:gd name="connsiteY2" fmla="*/ 1889141 h 1889141"/>
              <a:gd name="connsiteX3" fmla="*/ 0 w 2095500"/>
              <a:gd name="connsiteY3" fmla="*/ 1889141 h 1889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500" h="1889141">
                <a:moveTo>
                  <a:pt x="0" y="0"/>
                </a:moveTo>
                <a:lnTo>
                  <a:pt x="2095500" y="0"/>
                </a:lnTo>
                <a:lnTo>
                  <a:pt x="2095500" y="1889141"/>
                </a:lnTo>
                <a:lnTo>
                  <a:pt x="0" y="188914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0">
            <a:noFill/>
            <a:miter lim="800000"/>
          </a:ln>
          <a:effectLst/>
        </p:spPr>
        <p:txBody>
          <a:bodyPr wrap="square" tIns="457200">
            <a:noAutofit/>
          </a:bodyPr>
          <a:lstStyle>
            <a:lvl1pPr marL="0" indent="0" algn="ctr">
              <a:buNone/>
              <a:defRPr sz="1600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5"/>
          </p:nvPr>
        </p:nvSpPr>
        <p:spPr>
          <a:xfrm>
            <a:off x="1" y="1"/>
            <a:ext cx="5778499" cy="6857999"/>
          </a:xfrm>
          <a:custGeom>
            <a:avLst/>
            <a:gdLst>
              <a:gd name="connsiteX0" fmla="*/ 0 w 8667749"/>
              <a:gd name="connsiteY0" fmla="*/ 0 h 10286999"/>
              <a:gd name="connsiteX1" fmla="*/ 8667749 w 8667749"/>
              <a:gd name="connsiteY1" fmla="*/ 0 h 10286999"/>
              <a:gd name="connsiteX2" fmla="*/ 8667749 w 8667749"/>
              <a:gd name="connsiteY2" fmla="*/ 2395106 h 10286999"/>
              <a:gd name="connsiteX3" fmla="*/ 6996623 w 8667749"/>
              <a:gd name="connsiteY3" fmla="*/ 2395106 h 10286999"/>
              <a:gd name="connsiteX4" fmla="*/ 6996623 w 8667749"/>
              <a:gd name="connsiteY4" fmla="*/ 8120493 h 10286999"/>
              <a:gd name="connsiteX5" fmla="*/ 8667749 w 8667749"/>
              <a:gd name="connsiteY5" fmla="*/ 8120493 h 10286999"/>
              <a:gd name="connsiteX6" fmla="*/ 8667749 w 8667749"/>
              <a:gd name="connsiteY6" fmla="*/ 10286999 h 10286999"/>
              <a:gd name="connsiteX7" fmla="*/ 0 w 8667749"/>
              <a:gd name="connsiteY7" fmla="*/ 10286999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67749" h="10286999">
                <a:moveTo>
                  <a:pt x="0" y="0"/>
                </a:moveTo>
                <a:lnTo>
                  <a:pt x="8667749" y="0"/>
                </a:lnTo>
                <a:lnTo>
                  <a:pt x="8667749" y="2395106"/>
                </a:lnTo>
                <a:lnTo>
                  <a:pt x="6996623" y="2395106"/>
                </a:lnTo>
                <a:lnTo>
                  <a:pt x="6996623" y="8120493"/>
                </a:lnTo>
                <a:lnTo>
                  <a:pt x="8667749" y="8120493"/>
                </a:lnTo>
                <a:lnTo>
                  <a:pt x="8667749" y="10286999"/>
                </a:lnTo>
                <a:lnTo>
                  <a:pt x="0" y="102869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0">
            <a:noFill/>
            <a:miter lim="800000"/>
          </a:ln>
          <a:effectLst/>
        </p:spPr>
        <p:txBody>
          <a:bodyPr wrap="square" tIns="457200">
            <a:noAutofit/>
          </a:bodyPr>
          <a:lstStyle>
            <a:lvl1pPr marL="0" indent="0" algn="ctr">
              <a:buNone/>
              <a:defRPr sz="1600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4415" y="1596737"/>
            <a:ext cx="6651285" cy="3816925"/>
          </a:xfrm>
          <a:prstGeom prst="rect">
            <a:avLst/>
          </a:prstGeom>
          <a:solidFill>
            <a:schemeClr val="bg1"/>
          </a:solidFill>
          <a:ln w="254000" cap="sq">
            <a:noFill/>
            <a:miter lim="800000"/>
          </a:ln>
          <a:effectLst>
            <a:outerShdw blurRad="609600" dist="152400" dir="2700000" algn="tl" rotWithShape="0">
              <a:prstClr val="black">
                <a:alpha val="8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6"/>
          </p:nvPr>
        </p:nvSpPr>
        <p:spPr>
          <a:xfrm>
            <a:off x="5158291" y="3628737"/>
            <a:ext cx="998187" cy="946974"/>
          </a:xfrm>
          <a:custGeom>
            <a:avLst/>
            <a:gdLst>
              <a:gd name="connsiteX0" fmla="*/ 0 w 17526001"/>
              <a:gd name="connsiteY0" fmla="*/ 0 h 9544050"/>
              <a:gd name="connsiteX1" fmla="*/ 17526001 w 17526001"/>
              <a:gd name="connsiteY1" fmla="*/ 0 h 9544050"/>
              <a:gd name="connsiteX2" fmla="*/ 17526001 w 17526001"/>
              <a:gd name="connsiteY2" fmla="*/ 9544050 h 9544050"/>
              <a:gd name="connsiteX3" fmla="*/ 0 w 17526001"/>
              <a:gd name="connsiteY3" fmla="*/ 9544050 h 954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26001" h="9544050">
                <a:moveTo>
                  <a:pt x="0" y="0"/>
                </a:moveTo>
                <a:lnTo>
                  <a:pt x="17526001" y="0"/>
                </a:lnTo>
                <a:lnTo>
                  <a:pt x="17526001" y="9544050"/>
                </a:lnTo>
                <a:lnTo>
                  <a:pt x="0" y="95440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0">
            <a:noFill/>
            <a:miter lim="800000"/>
          </a:ln>
          <a:effectLst/>
        </p:spPr>
        <p:txBody>
          <a:bodyPr wrap="square" tIns="457200">
            <a:noAutofit/>
          </a:bodyPr>
          <a:lstStyle>
            <a:lvl1pPr marL="0" indent="0" algn="ctr">
              <a:buNone/>
              <a:defRPr sz="1600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7" name="Picture Placeholder 3"/>
          <p:cNvSpPr>
            <a:spLocks noGrp="1" noChangeAspect="1"/>
          </p:cNvSpPr>
          <p:nvPr>
            <p:ph type="pic" sz="quarter" idx="17"/>
          </p:nvPr>
        </p:nvSpPr>
        <p:spPr>
          <a:xfrm>
            <a:off x="6156477" y="3628737"/>
            <a:ext cx="998187" cy="946974"/>
          </a:xfrm>
          <a:custGeom>
            <a:avLst/>
            <a:gdLst>
              <a:gd name="connsiteX0" fmla="*/ 0 w 17526001"/>
              <a:gd name="connsiteY0" fmla="*/ 0 h 9544050"/>
              <a:gd name="connsiteX1" fmla="*/ 17526001 w 17526001"/>
              <a:gd name="connsiteY1" fmla="*/ 0 h 9544050"/>
              <a:gd name="connsiteX2" fmla="*/ 17526001 w 17526001"/>
              <a:gd name="connsiteY2" fmla="*/ 9544050 h 9544050"/>
              <a:gd name="connsiteX3" fmla="*/ 0 w 17526001"/>
              <a:gd name="connsiteY3" fmla="*/ 9544050 h 954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26001" h="9544050">
                <a:moveTo>
                  <a:pt x="0" y="0"/>
                </a:moveTo>
                <a:lnTo>
                  <a:pt x="17526001" y="0"/>
                </a:lnTo>
                <a:lnTo>
                  <a:pt x="17526001" y="9544050"/>
                </a:lnTo>
                <a:lnTo>
                  <a:pt x="0" y="95440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0">
            <a:noFill/>
            <a:miter lim="800000"/>
          </a:ln>
          <a:effectLst/>
        </p:spPr>
        <p:txBody>
          <a:bodyPr wrap="square" tIns="457200">
            <a:noAutofit/>
          </a:bodyPr>
          <a:lstStyle>
            <a:lvl1pPr marL="0" indent="0" algn="ctr">
              <a:buNone/>
              <a:defRPr sz="1600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Picture Placeholder 3"/>
          <p:cNvSpPr>
            <a:spLocks noGrp="1" noChangeAspect="1"/>
          </p:cNvSpPr>
          <p:nvPr>
            <p:ph type="pic" sz="quarter" idx="18"/>
          </p:nvPr>
        </p:nvSpPr>
        <p:spPr>
          <a:xfrm>
            <a:off x="7154664" y="3628736"/>
            <a:ext cx="998187" cy="946974"/>
          </a:xfrm>
          <a:custGeom>
            <a:avLst/>
            <a:gdLst>
              <a:gd name="connsiteX0" fmla="*/ 0 w 17526001"/>
              <a:gd name="connsiteY0" fmla="*/ 0 h 9544050"/>
              <a:gd name="connsiteX1" fmla="*/ 17526001 w 17526001"/>
              <a:gd name="connsiteY1" fmla="*/ 0 h 9544050"/>
              <a:gd name="connsiteX2" fmla="*/ 17526001 w 17526001"/>
              <a:gd name="connsiteY2" fmla="*/ 9544050 h 9544050"/>
              <a:gd name="connsiteX3" fmla="*/ 0 w 17526001"/>
              <a:gd name="connsiteY3" fmla="*/ 9544050 h 954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26001" h="9544050">
                <a:moveTo>
                  <a:pt x="0" y="0"/>
                </a:moveTo>
                <a:lnTo>
                  <a:pt x="17526001" y="0"/>
                </a:lnTo>
                <a:lnTo>
                  <a:pt x="17526001" y="9544050"/>
                </a:lnTo>
                <a:lnTo>
                  <a:pt x="0" y="95440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0">
            <a:noFill/>
            <a:miter lim="800000"/>
          </a:ln>
          <a:effectLst/>
        </p:spPr>
        <p:txBody>
          <a:bodyPr wrap="square" tIns="457200">
            <a:noAutofit/>
          </a:bodyPr>
          <a:lstStyle>
            <a:lvl1pPr marL="0" indent="0" algn="ctr">
              <a:buNone/>
              <a:defRPr sz="1600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3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5"/>
          </p:nvPr>
        </p:nvSpPr>
        <p:spPr>
          <a:xfrm>
            <a:off x="0" y="0"/>
            <a:ext cx="12192000" cy="5283200"/>
          </a:xfrm>
          <a:custGeom>
            <a:avLst/>
            <a:gdLst>
              <a:gd name="connsiteX0" fmla="*/ 0 w 18288000"/>
              <a:gd name="connsiteY0" fmla="*/ 0 h 7924800"/>
              <a:gd name="connsiteX1" fmla="*/ 18288000 w 18288000"/>
              <a:gd name="connsiteY1" fmla="*/ 0 h 7924800"/>
              <a:gd name="connsiteX2" fmla="*/ 18288000 w 18288000"/>
              <a:gd name="connsiteY2" fmla="*/ 7924800 h 7924800"/>
              <a:gd name="connsiteX3" fmla="*/ 17684560 w 18288000"/>
              <a:gd name="connsiteY3" fmla="*/ 7924800 h 7924800"/>
              <a:gd name="connsiteX4" fmla="*/ 17684560 w 18288000"/>
              <a:gd name="connsiteY4" fmla="*/ 704850 h 7924800"/>
              <a:gd name="connsiteX5" fmla="*/ 11760011 w 18288000"/>
              <a:gd name="connsiteY5" fmla="*/ 704850 h 7924800"/>
              <a:gd name="connsiteX6" fmla="*/ 11760011 w 18288000"/>
              <a:gd name="connsiteY6" fmla="*/ 7924800 h 7924800"/>
              <a:gd name="connsiteX7" fmla="*/ 0 w 18288000"/>
              <a:gd name="connsiteY7" fmla="*/ 7924800 h 792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88000" h="7924800">
                <a:moveTo>
                  <a:pt x="0" y="0"/>
                </a:moveTo>
                <a:lnTo>
                  <a:pt x="18288000" y="0"/>
                </a:lnTo>
                <a:lnTo>
                  <a:pt x="18288000" y="7924800"/>
                </a:lnTo>
                <a:lnTo>
                  <a:pt x="17684560" y="7924800"/>
                </a:lnTo>
                <a:lnTo>
                  <a:pt x="17684560" y="704850"/>
                </a:lnTo>
                <a:lnTo>
                  <a:pt x="11760011" y="704850"/>
                </a:lnTo>
                <a:lnTo>
                  <a:pt x="11760011" y="7924800"/>
                </a:lnTo>
                <a:lnTo>
                  <a:pt x="0" y="79248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0">
            <a:noFill/>
            <a:miter lim="800000"/>
          </a:ln>
          <a:effectLst/>
        </p:spPr>
        <p:txBody>
          <a:bodyPr wrap="square" tIns="457200">
            <a:noAutofit/>
          </a:bodyPr>
          <a:lstStyle>
            <a:lvl1pPr marL="0" indent="0" algn="ctr">
              <a:buNone/>
              <a:defRPr sz="1600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5" name="Picture Placeholder 9"/>
          <p:cNvSpPr>
            <a:spLocks noGrp="1" noChangeAspect="1"/>
          </p:cNvSpPr>
          <p:nvPr>
            <p:ph type="pic" sz="quarter" idx="16"/>
          </p:nvPr>
        </p:nvSpPr>
        <p:spPr>
          <a:xfrm>
            <a:off x="0" y="5283200"/>
            <a:ext cx="1678405" cy="1574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0">
            <a:noFill/>
            <a:miter lim="800000"/>
          </a:ln>
          <a:effectLst/>
        </p:spPr>
        <p:txBody>
          <a:bodyPr wrap="square" tIns="457200">
            <a:noAutofit/>
          </a:bodyPr>
          <a:lstStyle>
            <a:lvl1pPr marL="0" indent="0" algn="ctr">
              <a:buNone/>
              <a:defRPr sz="1600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840007" y="469900"/>
            <a:ext cx="3949700" cy="6388100"/>
          </a:xfrm>
          <a:prstGeom prst="rect">
            <a:avLst/>
          </a:prstGeom>
          <a:solidFill>
            <a:schemeClr val="bg1"/>
          </a:solidFill>
          <a:ln w="25400" cap="rnd">
            <a:noFill/>
            <a:round/>
          </a:ln>
          <a:effectLst>
            <a:outerShdw blurRad="609600" dist="152400" dir="2700000" algn="tl" rotWithShape="0">
              <a:prstClr val="black">
                <a:alpha val="8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2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AD12-D0BD-41C4-A454-4F26EA4F25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1004-2C58-4CB2-B415-D3A6B4D37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4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6"/>
          </p:nvPr>
        </p:nvSpPr>
        <p:spPr>
          <a:xfrm>
            <a:off x="7531101" y="419101"/>
            <a:ext cx="4660899" cy="6095999"/>
          </a:xfrm>
          <a:custGeom>
            <a:avLst/>
            <a:gdLst>
              <a:gd name="connsiteX0" fmla="*/ 0 w 6991349"/>
              <a:gd name="connsiteY0" fmla="*/ 0 h 9143999"/>
              <a:gd name="connsiteX1" fmla="*/ 6991349 w 6991349"/>
              <a:gd name="connsiteY1" fmla="*/ 0 h 9143999"/>
              <a:gd name="connsiteX2" fmla="*/ 6991349 w 6991349"/>
              <a:gd name="connsiteY2" fmla="*/ 9143999 h 9143999"/>
              <a:gd name="connsiteX3" fmla="*/ 0 w 6991349"/>
              <a:gd name="connsiteY3" fmla="*/ 9143999 h 9143999"/>
              <a:gd name="connsiteX4" fmla="*/ 0 w 6991349"/>
              <a:gd name="connsiteY4" fmla="*/ 4822655 h 9143999"/>
              <a:gd name="connsiteX5" fmla="*/ 1236827 w 6991349"/>
              <a:gd name="connsiteY5" fmla="*/ 4822655 h 9143999"/>
              <a:gd name="connsiteX6" fmla="*/ 1236827 w 6991349"/>
              <a:gd name="connsiteY6" fmla="*/ 3542100 h 9143999"/>
              <a:gd name="connsiteX7" fmla="*/ 0 w 6991349"/>
              <a:gd name="connsiteY7" fmla="*/ 3542100 h 914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1349" h="9143999">
                <a:moveTo>
                  <a:pt x="0" y="0"/>
                </a:moveTo>
                <a:lnTo>
                  <a:pt x="6991349" y="0"/>
                </a:lnTo>
                <a:lnTo>
                  <a:pt x="6991349" y="9143999"/>
                </a:lnTo>
                <a:lnTo>
                  <a:pt x="0" y="9143999"/>
                </a:lnTo>
                <a:lnTo>
                  <a:pt x="0" y="4822655"/>
                </a:lnTo>
                <a:lnTo>
                  <a:pt x="1236827" y="4822655"/>
                </a:lnTo>
                <a:lnTo>
                  <a:pt x="1236827" y="3542100"/>
                </a:lnTo>
                <a:lnTo>
                  <a:pt x="0" y="35421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0">
            <a:noFill/>
            <a:miter lim="800000"/>
          </a:ln>
          <a:effectLst/>
        </p:spPr>
        <p:txBody>
          <a:bodyPr wrap="square" tIns="457200">
            <a:noAutofit/>
          </a:bodyPr>
          <a:lstStyle>
            <a:lvl1pPr marL="0" indent="0" algn="ctr">
              <a:buNone/>
              <a:defRPr sz="1600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956300" y="2780501"/>
            <a:ext cx="2399352" cy="853703"/>
          </a:xfrm>
          <a:prstGeom prst="rect">
            <a:avLst/>
          </a:prstGeom>
          <a:solidFill>
            <a:srgbClr val="2F3E63"/>
          </a:solidFill>
          <a:ln w="25400" cap="rnd">
            <a:noFill/>
            <a:round/>
          </a:ln>
          <a:effectLst>
            <a:outerShdw blurRad="609600" dist="152400" dir="8100000" algn="tl" rotWithShape="0">
              <a:prstClr val="black">
                <a:alpha val="8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2345818" y="2274849"/>
            <a:ext cx="1794482" cy="1794482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73733" y="2274849"/>
            <a:ext cx="1794482" cy="1794482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01645" y="2274849"/>
            <a:ext cx="1794482" cy="1794482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117274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69048" y="1033955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898781" y="1974152"/>
            <a:ext cx="2476399" cy="2349437"/>
          </a:xfrm>
          <a:prstGeom prst="round2SameRect">
            <a:avLst>
              <a:gd name="adj1" fmla="val 1266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862961" y="1974152"/>
            <a:ext cx="2476399" cy="2349437"/>
          </a:xfrm>
          <a:prstGeom prst="round2SameRect">
            <a:avLst>
              <a:gd name="adj1" fmla="val 1266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827141" y="1974152"/>
            <a:ext cx="2476399" cy="2349437"/>
          </a:xfrm>
          <a:prstGeom prst="round2SameRect">
            <a:avLst>
              <a:gd name="adj1" fmla="val 1266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Portfol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202268" y="3252670"/>
            <a:ext cx="6618513" cy="1456691"/>
          </a:xfrm>
          <a:prstGeom prst="rect">
            <a:avLst/>
          </a:prstGeom>
          <a:solidFill>
            <a:schemeClr val="bg1"/>
          </a:solidFill>
          <a:ln w="25400" cap="rnd">
            <a:noFill/>
            <a:round/>
          </a:ln>
          <a:effectLst>
            <a:outerShdw blurRad="609600" dist="152400" dir="8100000" algn="tl" rotWithShape="0">
              <a:prstClr val="black">
                <a:alpha val="8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9"/>
          </p:nvPr>
        </p:nvSpPr>
        <p:spPr>
          <a:xfrm>
            <a:off x="6508955" y="1074712"/>
            <a:ext cx="5683045" cy="4288609"/>
          </a:xfrm>
          <a:custGeom>
            <a:avLst/>
            <a:gdLst>
              <a:gd name="connsiteX0" fmla="*/ 0 w 8524568"/>
              <a:gd name="connsiteY0" fmla="*/ 0 h 6432914"/>
              <a:gd name="connsiteX1" fmla="*/ 8524568 w 8524568"/>
              <a:gd name="connsiteY1" fmla="*/ 0 h 6432914"/>
              <a:gd name="connsiteX2" fmla="*/ 8524568 w 8524568"/>
              <a:gd name="connsiteY2" fmla="*/ 6432914 h 6432914"/>
              <a:gd name="connsiteX3" fmla="*/ 0 w 8524568"/>
              <a:gd name="connsiteY3" fmla="*/ 6432914 h 6432914"/>
              <a:gd name="connsiteX4" fmla="*/ 0 w 8524568"/>
              <a:gd name="connsiteY4" fmla="*/ 5451974 h 6432914"/>
              <a:gd name="connsiteX5" fmla="*/ 1967739 w 8524568"/>
              <a:gd name="connsiteY5" fmla="*/ 5451974 h 6432914"/>
              <a:gd name="connsiteX6" fmla="*/ 1967739 w 8524568"/>
              <a:gd name="connsiteY6" fmla="*/ 3266937 h 6432914"/>
              <a:gd name="connsiteX7" fmla="*/ 0 w 8524568"/>
              <a:gd name="connsiteY7" fmla="*/ 3266937 h 643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4568" h="6432914">
                <a:moveTo>
                  <a:pt x="0" y="0"/>
                </a:moveTo>
                <a:lnTo>
                  <a:pt x="8524568" y="0"/>
                </a:lnTo>
                <a:lnTo>
                  <a:pt x="8524568" y="6432914"/>
                </a:lnTo>
                <a:lnTo>
                  <a:pt x="0" y="6432914"/>
                </a:lnTo>
                <a:lnTo>
                  <a:pt x="0" y="5451974"/>
                </a:lnTo>
                <a:lnTo>
                  <a:pt x="1967739" y="5451974"/>
                </a:lnTo>
                <a:lnTo>
                  <a:pt x="1967739" y="3266937"/>
                </a:lnTo>
                <a:lnTo>
                  <a:pt x="0" y="32669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 sz="1865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Picture Placeholder 87"/>
          <p:cNvSpPr>
            <a:spLocks noGrp="1" noChangeAspect="1"/>
          </p:cNvSpPr>
          <p:nvPr>
            <p:ph type="pic" sz="quarter" idx="14"/>
          </p:nvPr>
        </p:nvSpPr>
        <p:spPr>
          <a:xfrm>
            <a:off x="1395791" y="3467959"/>
            <a:ext cx="1086855" cy="1026113"/>
          </a:xfrm>
          <a:custGeom>
            <a:avLst/>
            <a:gdLst>
              <a:gd name="connsiteX0" fmla="*/ 0 w 6089904"/>
              <a:gd name="connsiteY0" fmla="*/ 0 h 5138928"/>
              <a:gd name="connsiteX1" fmla="*/ 6089904 w 6089904"/>
              <a:gd name="connsiteY1" fmla="*/ 0 h 5138928"/>
              <a:gd name="connsiteX2" fmla="*/ 6089904 w 6089904"/>
              <a:gd name="connsiteY2" fmla="*/ 5138928 h 5138928"/>
              <a:gd name="connsiteX3" fmla="*/ 0 w 6089904"/>
              <a:gd name="connsiteY3" fmla="*/ 5138928 h 513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9904" h="5138928">
                <a:moveTo>
                  <a:pt x="0" y="0"/>
                </a:moveTo>
                <a:lnTo>
                  <a:pt x="6089904" y="0"/>
                </a:lnTo>
                <a:lnTo>
                  <a:pt x="6089904" y="5138928"/>
                </a:lnTo>
                <a:lnTo>
                  <a:pt x="0" y="51389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 sz="1865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9" name="Picture Placeholder 87"/>
          <p:cNvSpPr>
            <a:spLocks noGrp="1" noChangeAspect="1"/>
          </p:cNvSpPr>
          <p:nvPr>
            <p:ph type="pic" sz="quarter" idx="15"/>
          </p:nvPr>
        </p:nvSpPr>
        <p:spPr>
          <a:xfrm>
            <a:off x="2676169" y="3467959"/>
            <a:ext cx="1086855" cy="1026113"/>
          </a:xfrm>
          <a:custGeom>
            <a:avLst/>
            <a:gdLst>
              <a:gd name="connsiteX0" fmla="*/ 0 w 6089904"/>
              <a:gd name="connsiteY0" fmla="*/ 0 h 5138928"/>
              <a:gd name="connsiteX1" fmla="*/ 6089904 w 6089904"/>
              <a:gd name="connsiteY1" fmla="*/ 0 h 5138928"/>
              <a:gd name="connsiteX2" fmla="*/ 6089904 w 6089904"/>
              <a:gd name="connsiteY2" fmla="*/ 5138928 h 5138928"/>
              <a:gd name="connsiteX3" fmla="*/ 0 w 6089904"/>
              <a:gd name="connsiteY3" fmla="*/ 5138928 h 513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9904" h="5138928">
                <a:moveTo>
                  <a:pt x="0" y="0"/>
                </a:moveTo>
                <a:lnTo>
                  <a:pt x="6089904" y="0"/>
                </a:lnTo>
                <a:lnTo>
                  <a:pt x="6089904" y="5138928"/>
                </a:lnTo>
                <a:lnTo>
                  <a:pt x="0" y="51389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 sz="1865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0" name="Picture Placeholder 87"/>
          <p:cNvSpPr>
            <a:spLocks noGrp="1" noChangeAspect="1"/>
          </p:cNvSpPr>
          <p:nvPr>
            <p:ph type="pic" sz="quarter" idx="16"/>
          </p:nvPr>
        </p:nvSpPr>
        <p:spPr>
          <a:xfrm>
            <a:off x="3956547" y="3467959"/>
            <a:ext cx="1086855" cy="1026113"/>
          </a:xfrm>
          <a:custGeom>
            <a:avLst/>
            <a:gdLst>
              <a:gd name="connsiteX0" fmla="*/ 0 w 6089904"/>
              <a:gd name="connsiteY0" fmla="*/ 0 h 5138928"/>
              <a:gd name="connsiteX1" fmla="*/ 6089904 w 6089904"/>
              <a:gd name="connsiteY1" fmla="*/ 0 h 5138928"/>
              <a:gd name="connsiteX2" fmla="*/ 6089904 w 6089904"/>
              <a:gd name="connsiteY2" fmla="*/ 5138928 h 5138928"/>
              <a:gd name="connsiteX3" fmla="*/ 0 w 6089904"/>
              <a:gd name="connsiteY3" fmla="*/ 5138928 h 513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9904" h="5138928">
                <a:moveTo>
                  <a:pt x="0" y="0"/>
                </a:moveTo>
                <a:lnTo>
                  <a:pt x="6089904" y="0"/>
                </a:lnTo>
                <a:lnTo>
                  <a:pt x="6089904" y="5138928"/>
                </a:lnTo>
                <a:lnTo>
                  <a:pt x="0" y="51389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 sz="1865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1" name="Picture Placeholder 87"/>
          <p:cNvSpPr>
            <a:spLocks noGrp="1" noChangeAspect="1"/>
          </p:cNvSpPr>
          <p:nvPr>
            <p:ph type="pic" sz="quarter" idx="17"/>
          </p:nvPr>
        </p:nvSpPr>
        <p:spPr>
          <a:xfrm>
            <a:off x="5236925" y="3467959"/>
            <a:ext cx="1086855" cy="1026113"/>
          </a:xfrm>
          <a:custGeom>
            <a:avLst/>
            <a:gdLst>
              <a:gd name="connsiteX0" fmla="*/ 0 w 6089904"/>
              <a:gd name="connsiteY0" fmla="*/ 0 h 5138928"/>
              <a:gd name="connsiteX1" fmla="*/ 6089904 w 6089904"/>
              <a:gd name="connsiteY1" fmla="*/ 0 h 5138928"/>
              <a:gd name="connsiteX2" fmla="*/ 6089904 w 6089904"/>
              <a:gd name="connsiteY2" fmla="*/ 5138928 h 5138928"/>
              <a:gd name="connsiteX3" fmla="*/ 0 w 6089904"/>
              <a:gd name="connsiteY3" fmla="*/ 5138928 h 513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9904" h="5138928">
                <a:moveTo>
                  <a:pt x="0" y="0"/>
                </a:moveTo>
                <a:lnTo>
                  <a:pt x="6089904" y="0"/>
                </a:lnTo>
                <a:lnTo>
                  <a:pt x="6089904" y="5138928"/>
                </a:lnTo>
                <a:lnTo>
                  <a:pt x="0" y="51389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 sz="1865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2" name="Picture Placeholder 87"/>
          <p:cNvSpPr>
            <a:spLocks noGrp="1" noChangeAspect="1"/>
          </p:cNvSpPr>
          <p:nvPr>
            <p:ph type="pic" sz="quarter" idx="18"/>
          </p:nvPr>
        </p:nvSpPr>
        <p:spPr>
          <a:xfrm>
            <a:off x="6517302" y="3467959"/>
            <a:ext cx="1086855" cy="1026113"/>
          </a:xfrm>
          <a:custGeom>
            <a:avLst/>
            <a:gdLst>
              <a:gd name="connsiteX0" fmla="*/ 0 w 6089904"/>
              <a:gd name="connsiteY0" fmla="*/ 0 h 5138928"/>
              <a:gd name="connsiteX1" fmla="*/ 6089904 w 6089904"/>
              <a:gd name="connsiteY1" fmla="*/ 0 h 5138928"/>
              <a:gd name="connsiteX2" fmla="*/ 6089904 w 6089904"/>
              <a:gd name="connsiteY2" fmla="*/ 5138928 h 5138928"/>
              <a:gd name="connsiteX3" fmla="*/ 0 w 6089904"/>
              <a:gd name="connsiteY3" fmla="*/ 5138928 h 513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9904" h="5138928">
                <a:moveTo>
                  <a:pt x="0" y="0"/>
                </a:moveTo>
                <a:lnTo>
                  <a:pt x="6089904" y="0"/>
                </a:lnTo>
                <a:lnTo>
                  <a:pt x="6089904" y="5138928"/>
                </a:lnTo>
                <a:lnTo>
                  <a:pt x="0" y="51389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 sz="1865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AD12-D0BD-41C4-A454-4F26EA4F25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1004-2C58-4CB2-B415-D3A6B4D37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AD12-D0BD-41C4-A454-4F26EA4F25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1004-2C58-4CB2-B415-D3A6B4D37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AD12-D0BD-41C4-A454-4F26EA4F25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1004-2C58-4CB2-B415-D3A6B4D37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AD12-D0BD-41C4-A454-4F26EA4F25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1004-2C58-4CB2-B415-D3A6B4D37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AD12-D0BD-41C4-A454-4F26EA4F25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1004-2C58-4CB2-B415-D3A6B4D37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AD12-D0BD-41C4-A454-4F26EA4F25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1004-2C58-4CB2-B415-D3A6B4D37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AD12-D0BD-41C4-A454-4F26EA4F25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1004-2C58-4CB2-B415-D3A6B4D37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5AD12-D0BD-41C4-A454-4F26EA4F25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A1004-2C58-4CB2-B415-D3A6B4D37A7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3.jpeg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20.pn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20.png"/><Relationship Id="rId1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1.xml"/><Relationship Id="rId4" Type="http://schemas.openxmlformats.org/officeDocument/2006/relationships/image" Target="../media/image27.png"/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22.xml"/><Relationship Id="rId2" Type="http://schemas.openxmlformats.org/officeDocument/2006/relationships/image" Target="../media/image29.png"/><Relationship Id="rId1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3.xml"/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slideLayout" Target="../slideLayouts/slideLayout24.xml"/><Relationship Id="rId5" Type="http://schemas.openxmlformats.org/officeDocument/2006/relationships/image" Target="../media/image23.jpeg"/><Relationship Id="rId4" Type="http://schemas.openxmlformats.org/officeDocument/2006/relationships/image" Target="../media/image30.png"/><Relationship Id="rId3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emf"/><Relationship Id="rId3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7650661">
            <a:off x="9153885" y="3551095"/>
            <a:ext cx="2671616" cy="35036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442299">
            <a:off x="1233994" y="-204403"/>
            <a:ext cx="1619016" cy="3312921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867522" y="-145618"/>
            <a:ext cx="10456956" cy="7003618"/>
            <a:chOff x="1005136" y="-139341"/>
            <a:chExt cx="10456956" cy="700361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2281724" y="-1276588"/>
              <a:ext cx="6864277" cy="941745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/>
            <a:srcRect r="25797" b="70748"/>
            <a:stretch>
              <a:fillRect/>
            </a:stretch>
          </p:blipFill>
          <p:spPr>
            <a:xfrm rot="5400000">
              <a:off x="7537940" y="1029989"/>
              <a:ext cx="5093482" cy="2754822"/>
            </a:xfrm>
            <a:prstGeom prst="rect">
              <a:avLst/>
            </a:prstGeom>
          </p:spPr>
        </p:pic>
      </p:grpSp>
      <p:sp>
        <p:nvSpPr>
          <p:cNvPr id="14" name="文本框 13"/>
          <p:cNvSpPr txBox="1"/>
          <p:nvPr/>
        </p:nvSpPr>
        <p:spPr>
          <a:xfrm>
            <a:off x="2053868" y="1975885"/>
            <a:ext cx="808426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800" dirty="0">
                <a:solidFill>
                  <a:srgbClr val="2F3E63"/>
                </a:solidFill>
                <a:latin typeface="方正幼线简体" panose="03000509000000000000" pitchFamily="65" charset="-122"/>
                <a:ea typeface="方正幼线简体" panose="03000509000000000000" pitchFamily="65" charset="-122"/>
              </a:rPr>
              <a:t>植物系高端品牌</a:t>
            </a:r>
            <a:endParaRPr lang="zh-CN" altLang="en-US" sz="8800" dirty="0">
              <a:solidFill>
                <a:srgbClr val="2F3E63"/>
              </a:solidFill>
              <a:latin typeface="方正幼线简体" panose="03000509000000000000" pitchFamily="65" charset="-122"/>
              <a:ea typeface="方正幼线简体" panose="03000509000000000000" pitchFamily="65" charset="-122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2402006" y="3571547"/>
            <a:ext cx="7356143" cy="455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幼线简体" panose="03000509000000000000" pitchFamily="65" charset="-122"/>
                <a:ea typeface="方正幼线简体" panose="03000509000000000000" pitchFamily="65" charset="-122"/>
              </a:rPr>
              <a:t>BEST PRESENTATION TEMPLATE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方正幼线简体" panose="03000509000000000000" pitchFamily="65" charset="-122"/>
              <a:ea typeface="方正幼线简体" panose="03000509000000000000" pitchFamily="65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402006" y="3408839"/>
            <a:ext cx="7356143" cy="0"/>
          </a:xfrm>
          <a:prstGeom prst="line">
            <a:avLst/>
          </a:prstGeom>
          <a:ln>
            <a:solidFill>
              <a:srgbClr val="2F3E6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2307264" y="3688588"/>
            <a:ext cx="7694695" cy="13747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ts val="10000"/>
              </a:lnSpc>
            </a:pPr>
            <a:r>
              <a:rPr lang="en-US" altLang="zh-CN" sz="5400" dirty="0">
                <a:solidFill>
                  <a:srgbClr val="2F3E63">
                    <a:alpha val="37000"/>
                  </a:srgbClr>
                </a:solidFill>
                <a:latin typeface="微软雅黑" panose="020B0503020204020204" charset="-122"/>
              </a:rPr>
              <a:t>plants brand</a:t>
            </a:r>
            <a:endParaRPr lang="zh-CN" altLang="en-US" sz="5400" dirty="0">
              <a:solidFill>
                <a:srgbClr val="2F3E63">
                  <a:alpha val="37000"/>
                </a:srgbClr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88272" y="1038476"/>
            <a:ext cx="8408021" cy="4786905"/>
          </a:xfrm>
          <a:prstGeom prst="roundRect">
            <a:avLst>
              <a:gd name="adj" fmla="val 455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0489582" y="1034031"/>
            <a:ext cx="1836234" cy="4786905"/>
          </a:xfrm>
          <a:prstGeom prst="roundRect">
            <a:avLst>
              <a:gd name="adj" fmla="val 455"/>
            </a:avLst>
          </a:prstGeom>
          <a:solidFill>
            <a:schemeClr val="bg1">
              <a:alpha val="79000"/>
            </a:schemeClr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-141251" y="1034031"/>
            <a:ext cx="1836234" cy="4786905"/>
          </a:xfrm>
          <a:prstGeom prst="roundRect">
            <a:avLst>
              <a:gd name="adj" fmla="val 455"/>
            </a:avLst>
          </a:prstGeom>
          <a:solidFill>
            <a:schemeClr val="bg1">
              <a:alpha val="79000"/>
            </a:schemeClr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/>
          <p:nvPr/>
        </p:nvSpPr>
        <p:spPr>
          <a:xfrm>
            <a:off x="2528441" y="2064142"/>
            <a:ext cx="3288555" cy="8364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zh-CN" altLang="en-US" sz="4000" b="0" dirty="0">
                <a:latin typeface="方正幼线简体" panose="03000509000000000000" pitchFamily="65" charset="-122"/>
                <a:ea typeface="方正幼线简体" panose="03000509000000000000" pitchFamily="65" charset="-122"/>
                <a:cs typeface="Roboto Light" charset="0"/>
              </a:rPr>
              <a:t>森系植物系高端品牌</a:t>
            </a:r>
            <a:endParaRPr lang="en-US" sz="1600" b="0" dirty="0">
              <a:latin typeface="方正幼线简体" panose="03000509000000000000" pitchFamily="65" charset="-122"/>
              <a:ea typeface="方正幼线简体" panose="03000509000000000000" pitchFamily="65" charset="-122"/>
              <a:cs typeface="Roboto Light" charset="0"/>
            </a:endParaRPr>
          </a:p>
        </p:txBody>
      </p:sp>
      <p:sp>
        <p:nvSpPr>
          <p:cNvPr id="10" name="Title 3"/>
          <p:cNvSpPr txBox="1"/>
          <p:nvPr/>
        </p:nvSpPr>
        <p:spPr>
          <a:xfrm>
            <a:off x="2528442" y="3155024"/>
            <a:ext cx="3288555" cy="4897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C60000"/>
              </a:buClr>
              <a:buSzPct val="150000"/>
              <a:buFont typeface="Courier New" panose="02070309020205020404" charset="0"/>
              <a:buChar char="o"/>
            </a:pPr>
            <a:r>
              <a:rPr lang="en-US" sz="1100" b="0" dirty="0">
                <a:solidFill>
                  <a:schemeClr val="tx1">
                    <a:alpha val="70000"/>
                  </a:schemeClr>
                </a:solidFill>
                <a:latin typeface="微软雅黑" panose="020B0503020204020204" charset="-122"/>
                <a:ea typeface="方正幼线简体" panose="03000509000000000000" pitchFamily="65" charset="-122"/>
                <a:cs typeface="Roboto Light" charset="0"/>
              </a:rPr>
              <a:t>Sesame snaps </a:t>
            </a:r>
            <a:r>
              <a:rPr lang="en-US" sz="1100" b="0" dirty="0" err="1">
                <a:solidFill>
                  <a:schemeClr val="tx1">
                    <a:alpha val="70000"/>
                  </a:schemeClr>
                </a:solidFill>
                <a:latin typeface="微软雅黑" panose="020B0503020204020204" charset="-122"/>
                <a:ea typeface="方正幼线简体" panose="03000509000000000000" pitchFamily="65" charset="-122"/>
                <a:cs typeface="Roboto Light" charset="0"/>
              </a:rPr>
              <a:t>jelyy</a:t>
            </a:r>
            <a:r>
              <a:rPr lang="en-US" sz="1100" b="0" dirty="0">
                <a:solidFill>
                  <a:schemeClr val="tx1">
                    <a:alpha val="70000"/>
                  </a:schemeClr>
                </a:solidFill>
                <a:latin typeface="微软雅黑" panose="020B0503020204020204" charset="-122"/>
                <a:ea typeface="方正幼线简体" panose="03000509000000000000" pitchFamily="65" charset="-122"/>
                <a:cs typeface="Roboto Light" charset="0"/>
              </a:rPr>
              <a:t> dessert tootsie roll sweet roll. when an unknown</a:t>
            </a:r>
            <a:endParaRPr lang="en-US" sz="1100" b="0" dirty="0">
              <a:solidFill>
                <a:schemeClr val="tx1">
                  <a:alpha val="70000"/>
                </a:schemeClr>
              </a:solidFill>
              <a:latin typeface="微软雅黑" panose="020B0503020204020204" charset="-122"/>
              <a:ea typeface="方正幼线简体" panose="03000509000000000000" pitchFamily="65" charset="-122"/>
              <a:cs typeface="Roboto Light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669048" y="1037991"/>
            <a:ext cx="0" cy="783314"/>
          </a:xfrm>
          <a:prstGeom prst="line">
            <a:avLst/>
          </a:prstGeom>
          <a:ln w="254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3"/>
          <p:cNvSpPr txBox="1"/>
          <p:nvPr/>
        </p:nvSpPr>
        <p:spPr>
          <a:xfrm>
            <a:off x="2528441" y="4298881"/>
            <a:ext cx="1309041" cy="2805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1200" b="0">
                <a:latin typeface="微软雅黑" panose="020B0503020204020204" charset="-122"/>
                <a:ea typeface="Roboto Medium" charset="0"/>
                <a:cs typeface="Roboto Medium" charset="0"/>
              </a:rPr>
              <a:t>Size:</a:t>
            </a:r>
            <a:endParaRPr lang="en-US" sz="600" b="0" dirty="0">
              <a:latin typeface="微软雅黑" panose="020B0503020204020204" charset="-122"/>
              <a:ea typeface="Roboto Medium" charset="0"/>
              <a:cs typeface="Roboto Medium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16706" y="4246992"/>
            <a:ext cx="332422" cy="3324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50800" dir="5400000" algn="t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C60000"/>
                </a:solidFill>
                <a:latin typeface="微软雅黑" panose="020B0503020204020204" charset="-122"/>
                <a:ea typeface="方正幼线简体" panose="03000509000000000000" pitchFamily="65" charset="-122"/>
                <a:cs typeface="Roboto Light" charset="0"/>
              </a:rPr>
              <a:t>S</a:t>
            </a:r>
            <a:endParaRPr lang="en-US" sz="1200" dirty="0">
              <a:solidFill>
                <a:srgbClr val="C60000"/>
              </a:solidFill>
              <a:latin typeface="微软雅黑" panose="020B0503020204020204" charset="-122"/>
              <a:ea typeface="方正幼线简体" panose="03000509000000000000" pitchFamily="65" charset="-122"/>
              <a:cs typeface="Roboto Light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63033" y="4246992"/>
            <a:ext cx="332422" cy="3324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方正幼线简体" panose="03000509000000000000" pitchFamily="65" charset="-122"/>
                <a:cs typeface="Roboto Light" charset="0"/>
              </a:rPr>
              <a:t>M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方正幼线简体" panose="03000509000000000000" pitchFamily="65" charset="-122"/>
              <a:cs typeface="Roboto Light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09360" y="4246992"/>
            <a:ext cx="332422" cy="3324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方正幼线简体" panose="03000509000000000000" pitchFamily="65" charset="-122"/>
                <a:cs typeface="Roboto Light" charset="0"/>
              </a:rPr>
              <a:t>L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方正幼线简体" panose="03000509000000000000" pitchFamily="65" charset="-122"/>
              <a:cs typeface="Roboto Light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455687" y="4246992"/>
            <a:ext cx="332422" cy="3324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方正幼线简体" panose="03000509000000000000" pitchFamily="65" charset="-122"/>
                <a:cs typeface="Roboto Light" charset="0"/>
              </a:rPr>
              <a:t>XL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方正幼线简体" panose="03000509000000000000" pitchFamily="65" charset="-122"/>
              <a:cs typeface="Roboto Light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087098" y="4217384"/>
            <a:ext cx="391638" cy="391638"/>
          </a:xfrm>
          <a:prstGeom prst="ellipse">
            <a:avLst/>
          </a:prstGeom>
          <a:noFill/>
          <a:ln>
            <a:solidFill>
              <a:srgbClr val="C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15784" y="4865899"/>
            <a:ext cx="1596452" cy="397239"/>
          </a:xfrm>
          <a:prstGeom prst="roundRect">
            <a:avLst>
              <a:gd name="adj" fmla="val 50000"/>
            </a:avLst>
          </a:prstGeom>
          <a:solidFill>
            <a:srgbClr val="2F3E63"/>
          </a:solidFill>
          <a:ln>
            <a:noFill/>
          </a:ln>
          <a:effectLst>
            <a:outerShdw blurRad="342900" dist="190500" dir="5400000" sx="78000" sy="78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微软雅黑" panose="020B0503020204020204" charset="-122"/>
              </a:rPr>
              <a:t>￥ 399.</a:t>
            </a:r>
            <a:r>
              <a:rPr lang="en-US" baseline="30000" dirty="0">
                <a:latin typeface="微软雅黑" panose="020B0503020204020204" charset="-122"/>
              </a:rPr>
              <a:t>00</a:t>
            </a:r>
            <a:endParaRPr lang="en-US" baseline="30000" dirty="0">
              <a:latin typeface="微软雅黑" panose="020B0503020204020204" charset="-122"/>
            </a:endParaRPr>
          </a:p>
        </p:txBody>
      </p:sp>
      <p:pic>
        <p:nvPicPr>
          <p:cNvPr id="9" name="图片占位符 8"/>
          <p:cNvPicPr>
            <a:picLocks noGrp="1" noChangeAspect="1"/>
          </p:cNvPicPr>
          <p:nvPr>
            <p:ph type="pic" sz="quarter" idx="1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6" r="32636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2F3E63"/>
                </a:solidFill>
                <a:latin typeface="方正幼线简体" panose="03000509000000000000" pitchFamily="65" charset="-122"/>
                <a:ea typeface="方正幼线简体" panose="03000509000000000000" pitchFamily="65" charset="-122"/>
              </a:rPr>
              <a:t>森系植物系高端品牌</a:t>
            </a:r>
            <a:endParaRPr lang="en-US" dirty="0">
              <a:solidFill>
                <a:srgbClr val="2F3E63"/>
              </a:solidFill>
              <a:latin typeface="方正幼线简体" panose="03000509000000000000" pitchFamily="65" charset="-122"/>
              <a:ea typeface="方正幼线简体" panose="03000509000000000000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LANDING SCREENSHOT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542693" y="2587083"/>
            <a:ext cx="2510891" cy="982486"/>
            <a:chOff x="542693" y="2237678"/>
            <a:chExt cx="2510891" cy="982486"/>
          </a:xfrm>
        </p:grpSpPr>
        <p:sp>
          <p:nvSpPr>
            <p:cNvPr id="30" name="Rounded Rectangle 29"/>
            <p:cNvSpPr/>
            <p:nvPr/>
          </p:nvSpPr>
          <p:spPr>
            <a:xfrm>
              <a:off x="631902" y="2237678"/>
              <a:ext cx="2421682" cy="982486"/>
            </a:xfrm>
            <a:prstGeom prst="roundRect">
              <a:avLst>
                <a:gd name="adj" fmla="val 2744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2693" y="2304411"/>
              <a:ext cx="2450774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微软雅黑" panose="020B0503020204020204" charset="-122"/>
                  <a:ea typeface="方正幼线简体" panose="03000509000000000000" pitchFamily="65" charset="-122"/>
                  <a:cs typeface="Roboto Light" charset="0"/>
                </a:rPr>
                <a:t>Tree Service One</a:t>
              </a:r>
              <a:endParaRPr lang="en-US" dirty="0">
                <a:latin typeface="微软雅黑" panose="020B0503020204020204" charset="-122"/>
                <a:ea typeface="方正幼线简体" panose="03000509000000000000" pitchFamily="65" charset="-122"/>
                <a:cs typeface="Roboto Light" charset="0"/>
              </a:endParaRPr>
            </a:p>
            <a:p>
              <a:pPr algn="r"/>
              <a:r>
                <a:rPr lang="en-US" sz="105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charset="-122"/>
                  <a:ea typeface="方正幼线简体" panose="03000509000000000000" pitchFamily="65" charset="-122"/>
                  <a:cs typeface="Roboto Light" charset="0"/>
                </a:rPr>
                <a:t>Dessert Tiramisu Sweet</a:t>
              </a:r>
              <a:endParaRPr lang="en-US" sz="1050" dirty="0">
                <a:latin typeface="微软雅黑" panose="020B0503020204020204" charset="-122"/>
                <a:ea typeface="方正幼线简体" panose="03000509000000000000" pitchFamily="65" charset="-122"/>
                <a:cs typeface="Roboto Light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793059" y="2948905"/>
              <a:ext cx="1748718" cy="75362"/>
            </a:xfrm>
            <a:prstGeom prst="roundRect">
              <a:avLst>
                <a:gd name="adj" fmla="val 8043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93059" y="2948905"/>
              <a:ext cx="1564909" cy="75362"/>
            </a:xfrm>
            <a:prstGeom prst="roundRect">
              <a:avLst>
                <a:gd name="adj" fmla="val 8043"/>
              </a:avLst>
            </a:prstGeom>
            <a:solidFill>
              <a:srgbClr val="DC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charset="-122"/>
              </a:endParaRPr>
            </a:p>
          </p:txBody>
        </p:sp>
        <p:sp>
          <p:nvSpPr>
            <p:cNvPr id="29" name="Title 3"/>
            <p:cNvSpPr txBox="1"/>
            <p:nvPr/>
          </p:nvSpPr>
          <p:spPr>
            <a:xfrm>
              <a:off x="2502447" y="2853576"/>
              <a:ext cx="517434" cy="28425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r">
                <a:lnSpc>
                  <a:spcPct val="80000"/>
                </a:lnSpc>
              </a:pPr>
              <a:r>
                <a:rPr lang="en-US" sz="1400" b="0" dirty="0">
                  <a:latin typeface="微软雅黑" panose="020B0503020204020204" charset="-122"/>
                  <a:ea typeface="方正幼线简体" panose="03000509000000000000" pitchFamily="65" charset="-122"/>
                  <a:cs typeface="Roboto Light" charset="0"/>
                </a:rPr>
                <a:t>90</a:t>
              </a:r>
              <a:r>
                <a:rPr lang="en-US" sz="1000" b="0" dirty="0">
                  <a:latin typeface="微软雅黑" panose="020B0503020204020204" charset="-122"/>
                  <a:ea typeface="方正幼线简体" panose="03000509000000000000" pitchFamily="65" charset="-122"/>
                  <a:cs typeface="Roboto Light" charset="0"/>
                </a:rPr>
                <a:t>%</a:t>
              </a:r>
              <a:endParaRPr lang="en-US" sz="1000" b="0" dirty="0">
                <a:latin typeface="微软雅黑" panose="020B0503020204020204" charset="-122"/>
                <a:ea typeface="方正幼线简体" panose="03000509000000000000" pitchFamily="65" charset="-122"/>
                <a:cs typeface="Roboto Light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42693" y="3799912"/>
            <a:ext cx="2510891" cy="982486"/>
            <a:chOff x="542693" y="2237678"/>
            <a:chExt cx="2510891" cy="982486"/>
          </a:xfrm>
        </p:grpSpPr>
        <p:sp>
          <p:nvSpPr>
            <p:cNvPr id="33" name="Rounded Rectangle 32"/>
            <p:cNvSpPr/>
            <p:nvPr/>
          </p:nvSpPr>
          <p:spPr>
            <a:xfrm>
              <a:off x="631902" y="2237678"/>
              <a:ext cx="2421682" cy="982486"/>
            </a:xfrm>
            <a:prstGeom prst="roundRect">
              <a:avLst>
                <a:gd name="adj" fmla="val 2744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2693" y="2304411"/>
              <a:ext cx="2450774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微软雅黑" panose="020B0503020204020204" charset="-122"/>
                  <a:ea typeface="方正幼线简体" panose="03000509000000000000" pitchFamily="65" charset="-122"/>
                  <a:cs typeface="Roboto Light" charset="0"/>
                </a:rPr>
                <a:t>Tree Service Two</a:t>
              </a:r>
              <a:endParaRPr lang="en-US" dirty="0">
                <a:latin typeface="微软雅黑" panose="020B0503020204020204" charset="-122"/>
                <a:ea typeface="方正幼线简体" panose="03000509000000000000" pitchFamily="65" charset="-122"/>
                <a:cs typeface="Roboto Light" charset="0"/>
              </a:endParaRPr>
            </a:p>
            <a:p>
              <a:pPr algn="r"/>
              <a:r>
                <a:rPr lang="en-US" sz="105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charset="-122"/>
                  <a:ea typeface="方正幼线简体" panose="03000509000000000000" pitchFamily="65" charset="-122"/>
                  <a:cs typeface="Roboto Light" charset="0"/>
                </a:rPr>
                <a:t>Dessert Tiramisu Sweet</a:t>
              </a:r>
              <a:endParaRPr lang="en-US" sz="1050" dirty="0">
                <a:latin typeface="微软雅黑" panose="020B0503020204020204" charset="-122"/>
                <a:ea typeface="方正幼线简体" panose="03000509000000000000" pitchFamily="65" charset="-122"/>
                <a:cs typeface="Roboto Light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793059" y="2948905"/>
              <a:ext cx="1748718" cy="75362"/>
            </a:xfrm>
            <a:prstGeom prst="roundRect">
              <a:avLst>
                <a:gd name="adj" fmla="val 8043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93059" y="2948905"/>
              <a:ext cx="1012689" cy="75362"/>
            </a:xfrm>
            <a:prstGeom prst="roundRect">
              <a:avLst>
                <a:gd name="adj" fmla="val 8043"/>
              </a:avLst>
            </a:prstGeom>
            <a:solidFill>
              <a:srgbClr val="DC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charset="-122"/>
              </a:endParaRPr>
            </a:p>
          </p:txBody>
        </p:sp>
        <p:sp>
          <p:nvSpPr>
            <p:cNvPr id="37" name="Title 3"/>
            <p:cNvSpPr txBox="1"/>
            <p:nvPr/>
          </p:nvSpPr>
          <p:spPr>
            <a:xfrm>
              <a:off x="2502447" y="2853576"/>
              <a:ext cx="517434" cy="28425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r">
                <a:lnSpc>
                  <a:spcPct val="80000"/>
                </a:lnSpc>
              </a:pPr>
              <a:r>
                <a:rPr lang="en-US" sz="1400" b="0" dirty="0">
                  <a:latin typeface="微软雅黑" panose="020B0503020204020204" charset="-122"/>
                  <a:ea typeface="方正幼线简体" panose="03000509000000000000" pitchFamily="65" charset="-122"/>
                  <a:cs typeface="Roboto Light" charset="0"/>
                </a:rPr>
                <a:t>54</a:t>
              </a:r>
              <a:r>
                <a:rPr lang="en-US" sz="1000" b="0" dirty="0">
                  <a:latin typeface="微软雅黑" panose="020B0503020204020204" charset="-122"/>
                  <a:ea typeface="方正幼线简体" panose="03000509000000000000" pitchFamily="65" charset="-122"/>
                  <a:cs typeface="Roboto Light" charset="0"/>
                </a:rPr>
                <a:t>%</a:t>
              </a:r>
              <a:endParaRPr lang="en-US" sz="1000" b="0" dirty="0">
                <a:latin typeface="微软雅黑" panose="020B0503020204020204" charset="-122"/>
                <a:ea typeface="方正幼线简体" panose="03000509000000000000" pitchFamily="65" charset="-122"/>
                <a:cs typeface="Roboto Light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2693" y="5040351"/>
            <a:ext cx="2510891" cy="982486"/>
            <a:chOff x="542693" y="2237678"/>
            <a:chExt cx="2510891" cy="982486"/>
          </a:xfrm>
        </p:grpSpPr>
        <p:sp>
          <p:nvSpPr>
            <p:cNvPr id="39" name="Rounded Rectangle 38"/>
            <p:cNvSpPr/>
            <p:nvPr/>
          </p:nvSpPr>
          <p:spPr>
            <a:xfrm>
              <a:off x="631902" y="2237678"/>
              <a:ext cx="2421682" cy="982486"/>
            </a:xfrm>
            <a:prstGeom prst="roundRect">
              <a:avLst>
                <a:gd name="adj" fmla="val 2744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42693" y="2304411"/>
              <a:ext cx="2450774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微软雅黑" panose="020B0503020204020204" charset="-122"/>
                  <a:ea typeface="方正幼线简体" panose="03000509000000000000" pitchFamily="65" charset="-122"/>
                  <a:cs typeface="Roboto Light" charset="0"/>
                </a:rPr>
                <a:t>Tree Service Three</a:t>
              </a:r>
              <a:endParaRPr lang="en-US" dirty="0">
                <a:latin typeface="微软雅黑" panose="020B0503020204020204" charset="-122"/>
                <a:ea typeface="方正幼线简体" panose="03000509000000000000" pitchFamily="65" charset="-122"/>
                <a:cs typeface="Roboto Light" charset="0"/>
              </a:endParaRPr>
            </a:p>
            <a:p>
              <a:pPr algn="r"/>
              <a:r>
                <a:rPr lang="en-US" sz="105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charset="-122"/>
                  <a:ea typeface="方正幼线简体" panose="03000509000000000000" pitchFamily="65" charset="-122"/>
                  <a:cs typeface="Roboto Light" charset="0"/>
                </a:rPr>
                <a:t>Dessert Tiramisu Sweet</a:t>
              </a:r>
              <a:endParaRPr lang="en-US" sz="1050" dirty="0">
                <a:latin typeface="微软雅黑" panose="020B0503020204020204" charset="-122"/>
                <a:ea typeface="方正幼线简体" panose="03000509000000000000" pitchFamily="65" charset="-122"/>
                <a:cs typeface="Roboto Light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793059" y="2948905"/>
              <a:ext cx="1748718" cy="75362"/>
            </a:xfrm>
            <a:prstGeom prst="roundRect">
              <a:avLst>
                <a:gd name="adj" fmla="val 8043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793059" y="2948905"/>
              <a:ext cx="1564909" cy="75362"/>
            </a:xfrm>
            <a:prstGeom prst="roundRect">
              <a:avLst>
                <a:gd name="adj" fmla="val 8043"/>
              </a:avLst>
            </a:prstGeom>
            <a:solidFill>
              <a:srgbClr val="DC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charset="-122"/>
              </a:endParaRPr>
            </a:p>
          </p:txBody>
        </p:sp>
        <p:sp>
          <p:nvSpPr>
            <p:cNvPr id="43" name="Title 3"/>
            <p:cNvSpPr txBox="1"/>
            <p:nvPr/>
          </p:nvSpPr>
          <p:spPr>
            <a:xfrm>
              <a:off x="2502447" y="2853576"/>
              <a:ext cx="517434" cy="28425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r">
                <a:lnSpc>
                  <a:spcPct val="80000"/>
                </a:lnSpc>
              </a:pPr>
              <a:r>
                <a:rPr lang="en-US" sz="1400" b="0" dirty="0">
                  <a:latin typeface="微软雅黑" panose="020B0503020204020204" charset="-122"/>
                  <a:ea typeface="方正幼线简体" panose="03000509000000000000" pitchFamily="65" charset="-122"/>
                  <a:cs typeface="Roboto Light" charset="0"/>
                </a:rPr>
                <a:t>90</a:t>
              </a:r>
              <a:r>
                <a:rPr lang="en-US" sz="1000" b="0" dirty="0">
                  <a:latin typeface="微软雅黑" panose="020B0503020204020204" charset="-122"/>
                  <a:ea typeface="方正幼线简体" panose="03000509000000000000" pitchFamily="65" charset="-122"/>
                  <a:cs typeface="Roboto Light" charset="0"/>
                </a:rPr>
                <a:t>%</a:t>
              </a:r>
              <a:endParaRPr lang="en-US" sz="1000" b="0" dirty="0">
                <a:latin typeface="微软雅黑" panose="020B0503020204020204" charset="-122"/>
                <a:ea typeface="方正幼线简体" panose="03000509000000000000" pitchFamily="65" charset="-122"/>
                <a:cs typeface="Roboto Light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113922" y="2587083"/>
            <a:ext cx="2421682" cy="982486"/>
            <a:chOff x="631902" y="2237678"/>
            <a:chExt cx="2421682" cy="982486"/>
          </a:xfrm>
        </p:grpSpPr>
        <p:sp>
          <p:nvSpPr>
            <p:cNvPr id="45" name="Rounded Rectangle 44"/>
            <p:cNvSpPr/>
            <p:nvPr/>
          </p:nvSpPr>
          <p:spPr>
            <a:xfrm>
              <a:off x="631902" y="2237678"/>
              <a:ext cx="2421682" cy="982486"/>
            </a:xfrm>
            <a:prstGeom prst="roundRect">
              <a:avLst>
                <a:gd name="adj" fmla="val 2744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99151" y="2304411"/>
              <a:ext cx="2294316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微软雅黑" panose="020B0503020204020204" charset="-122"/>
                  <a:ea typeface="方正幼线简体" panose="03000509000000000000" pitchFamily="65" charset="-122"/>
                  <a:cs typeface="Roboto Light" charset="0"/>
                </a:rPr>
                <a:t>Tree Service Four</a:t>
              </a:r>
              <a:endParaRPr lang="en-US" dirty="0">
                <a:latin typeface="微软雅黑" panose="020B0503020204020204" charset="-122"/>
                <a:ea typeface="方正幼线简体" panose="03000509000000000000" pitchFamily="65" charset="-122"/>
                <a:cs typeface="Roboto Light" charset="0"/>
              </a:endParaRPr>
            </a:p>
            <a:p>
              <a:r>
                <a:rPr lang="en-US" sz="105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charset="-122"/>
                  <a:ea typeface="方正幼线简体" panose="03000509000000000000" pitchFamily="65" charset="-122"/>
                  <a:cs typeface="Roboto Light" charset="0"/>
                </a:rPr>
                <a:t>Dessert Tiramisu Sweet</a:t>
              </a:r>
              <a:endParaRPr lang="en-US" sz="1050" dirty="0">
                <a:latin typeface="微软雅黑" panose="020B0503020204020204" charset="-122"/>
                <a:ea typeface="方正幼线简体" panose="03000509000000000000" pitchFamily="65" charset="-122"/>
                <a:cs typeface="Roboto Light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793059" y="2948905"/>
              <a:ext cx="1748718" cy="75362"/>
            </a:xfrm>
            <a:prstGeom prst="roundRect">
              <a:avLst>
                <a:gd name="adj" fmla="val 8043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793060" y="2948905"/>
              <a:ext cx="976080" cy="75362"/>
            </a:xfrm>
            <a:prstGeom prst="roundRect">
              <a:avLst>
                <a:gd name="adj" fmla="val 8043"/>
              </a:avLst>
            </a:prstGeom>
            <a:solidFill>
              <a:srgbClr val="DC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charset="-122"/>
              </a:endParaRPr>
            </a:p>
          </p:txBody>
        </p:sp>
        <p:sp>
          <p:nvSpPr>
            <p:cNvPr id="49" name="Title 3"/>
            <p:cNvSpPr txBox="1"/>
            <p:nvPr/>
          </p:nvSpPr>
          <p:spPr>
            <a:xfrm>
              <a:off x="2502447" y="2853576"/>
              <a:ext cx="517434" cy="28425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r">
                <a:lnSpc>
                  <a:spcPct val="80000"/>
                </a:lnSpc>
              </a:pPr>
              <a:r>
                <a:rPr lang="en-US" sz="1400" b="0" dirty="0">
                  <a:latin typeface="微软雅黑" panose="020B0503020204020204" charset="-122"/>
                  <a:ea typeface="方正幼线简体" panose="03000509000000000000" pitchFamily="65" charset="-122"/>
                  <a:cs typeface="Roboto Light" charset="0"/>
                </a:rPr>
                <a:t>50</a:t>
              </a:r>
              <a:r>
                <a:rPr lang="en-US" sz="1000" b="0" dirty="0">
                  <a:latin typeface="微软雅黑" panose="020B0503020204020204" charset="-122"/>
                  <a:ea typeface="方正幼线简体" panose="03000509000000000000" pitchFamily="65" charset="-122"/>
                  <a:cs typeface="Roboto Light" charset="0"/>
                </a:rPr>
                <a:t>%</a:t>
              </a:r>
              <a:endParaRPr lang="en-US" sz="1000" b="0" dirty="0">
                <a:latin typeface="微软雅黑" panose="020B0503020204020204" charset="-122"/>
                <a:ea typeface="方正幼线简体" panose="03000509000000000000" pitchFamily="65" charset="-122"/>
                <a:cs typeface="Roboto Light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113922" y="3799912"/>
            <a:ext cx="2421682" cy="982486"/>
            <a:chOff x="631902" y="2237678"/>
            <a:chExt cx="2421682" cy="982486"/>
          </a:xfrm>
        </p:grpSpPr>
        <p:sp>
          <p:nvSpPr>
            <p:cNvPr id="51" name="Rounded Rectangle 50"/>
            <p:cNvSpPr/>
            <p:nvPr/>
          </p:nvSpPr>
          <p:spPr>
            <a:xfrm>
              <a:off x="631902" y="2237678"/>
              <a:ext cx="2421682" cy="982486"/>
            </a:xfrm>
            <a:prstGeom prst="roundRect">
              <a:avLst>
                <a:gd name="adj" fmla="val 2744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charset="-122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99151" y="2304411"/>
              <a:ext cx="2294316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微软雅黑" panose="020B0503020204020204" charset="-122"/>
                  <a:ea typeface="方正幼线简体" panose="03000509000000000000" pitchFamily="65" charset="-122"/>
                  <a:cs typeface="Roboto Light" charset="0"/>
                </a:rPr>
                <a:t>Tree Service Five</a:t>
              </a:r>
              <a:endParaRPr lang="en-US" dirty="0">
                <a:latin typeface="微软雅黑" panose="020B0503020204020204" charset="-122"/>
                <a:ea typeface="方正幼线简体" panose="03000509000000000000" pitchFamily="65" charset="-122"/>
                <a:cs typeface="Roboto Light" charset="0"/>
              </a:endParaRPr>
            </a:p>
            <a:p>
              <a:r>
                <a:rPr lang="en-US" sz="105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charset="-122"/>
                  <a:ea typeface="方正幼线简体" panose="03000509000000000000" pitchFamily="65" charset="-122"/>
                  <a:cs typeface="Roboto Light" charset="0"/>
                </a:rPr>
                <a:t>Dessert Tiramisu Sweet</a:t>
              </a:r>
              <a:endParaRPr lang="en-US" sz="1050" dirty="0">
                <a:latin typeface="微软雅黑" panose="020B0503020204020204" charset="-122"/>
                <a:ea typeface="方正幼线简体" panose="03000509000000000000" pitchFamily="65" charset="-122"/>
                <a:cs typeface="Roboto Light" charset="0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793059" y="2948905"/>
              <a:ext cx="1748718" cy="75362"/>
            </a:xfrm>
            <a:prstGeom prst="roundRect">
              <a:avLst>
                <a:gd name="adj" fmla="val 8043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793059" y="2948905"/>
              <a:ext cx="1564909" cy="75362"/>
            </a:xfrm>
            <a:prstGeom prst="roundRect">
              <a:avLst>
                <a:gd name="adj" fmla="val 8043"/>
              </a:avLst>
            </a:prstGeom>
            <a:solidFill>
              <a:srgbClr val="DC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charset="-122"/>
              </a:endParaRPr>
            </a:p>
          </p:txBody>
        </p:sp>
        <p:sp>
          <p:nvSpPr>
            <p:cNvPr id="55" name="Title 3"/>
            <p:cNvSpPr txBox="1"/>
            <p:nvPr/>
          </p:nvSpPr>
          <p:spPr>
            <a:xfrm>
              <a:off x="2502447" y="2853576"/>
              <a:ext cx="517434" cy="28425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r">
                <a:lnSpc>
                  <a:spcPct val="80000"/>
                </a:lnSpc>
              </a:pPr>
              <a:r>
                <a:rPr lang="en-US" sz="1400" b="0" dirty="0">
                  <a:latin typeface="微软雅黑" panose="020B0503020204020204" charset="-122"/>
                  <a:ea typeface="方正幼线简体" panose="03000509000000000000" pitchFamily="65" charset="-122"/>
                  <a:cs typeface="Roboto Light" charset="0"/>
                </a:rPr>
                <a:t>90</a:t>
              </a:r>
              <a:r>
                <a:rPr lang="en-US" sz="1000" b="0" dirty="0">
                  <a:latin typeface="微软雅黑" panose="020B0503020204020204" charset="-122"/>
                  <a:ea typeface="方正幼线简体" panose="03000509000000000000" pitchFamily="65" charset="-122"/>
                  <a:cs typeface="Roboto Light" charset="0"/>
                </a:rPr>
                <a:t>%</a:t>
              </a:r>
              <a:endParaRPr lang="en-US" sz="1000" b="0" dirty="0">
                <a:latin typeface="微软雅黑" panose="020B0503020204020204" charset="-122"/>
                <a:ea typeface="方正幼线简体" panose="03000509000000000000" pitchFamily="65" charset="-122"/>
                <a:cs typeface="Roboto Light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9113922" y="5040351"/>
            <a:ext cx="2421682" cy="982486"/>
            <a:chOff x="631902" y="2237678"/>
            <a:chExt cx="2421682" cy="982486"/>
          </a:xfrm>
        </p:grpSpPr>
        <p:sp>
          <p:nvSpPr>
            <p:cNvPr id="57" name="Rounded Rectangle 56"/>
            <p:cNvSpPr/>
            <p:nvPr/>
          </p:nvSpPr>
          <p:spPr>
            <a:xfrm>
              <a:off x="631902" y="2237678"/>
              <a:ext cx="2421682" cy="982486"/>
            </a:xfrm>
            <a:prstGeom prst="roundRect">
              <a:avLst>
                <a:gd name="adj" fmla="val 2744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charset="-122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99151" y="2304411"/>
              <a:ext cx="2294316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微软雅黑" panose="020B0503020204020204" charset="-122"/>
                  <a:ea typeface="方正幼线简体" panose="03000509000000000000" pitchFamily="65" charset="-122"/>
                  <a:cs typeface="Roboto Light" charset="0"/>
                </a:rPr>
                <a:t>Tree Service Six</a:t>
              </a:r>
              <a:endParaRPr lang="en-US" dirty="0">
                <a:latin typeface="微软雅黑" panose="020B0503020204020204" charset="-122"/>
                <a:ea typeface="方正幼线简体" panose="03000509000000000000" pitchFamily="65" charset="-122"/>
                <a:cs typeface="Roboto Light" charset="0"/>
              </a:endParaRPr>
            </a:p>
            <a:p>
              <a:r>
                <a:rPr lang="en-US" sz="105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charset="-122"/>
                  <a:ea typeface="方正幼线简体" panose="03000509000000000000" pitchFamily="65" charset="-122"/>
                  <a:cs typeface="Roboto Light" charset="0"/>
                </a:rPr>
                <a:t>Dessert Tiramisu Sweet</a:t>
              </a:r>
              <a:endParaRPr lang="en-US" sz="1050" dirty="0">
                <a:latin typeface="微软雅黑" panose="020B0503020204020204" charset="-122"/>
                <a:ea typeface="方正幼线简体" panose="03000509000000000000" pitchFamily="65" charset="-122"/>
                <a:cs typeface="Roboto Light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793059" y="2948905"/>
              <a:ext cx="1748718" cy="75362"/>
            </a:xfrm>
            <a:prstGeom prst="roundRect">
              <a:avLst>
                <a:gd name="adj" fmla="val 8043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793059" y="2948905"/>
              <a:ext cx="1564909" cy="75362"/>
            </a:xfrm>
            <a:prstGeom prst="roundRect">
              <a:avLst>
                <a:gd name="adj" fmla="val 8043"/>
              </a:avLst>
            </a:prstGeom>
            <a:solidFill>
              <a:srgbClr val="DC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charset="-122"/>
              </a:endParaRPr>
            </a:p>
          </p:txBody>
        </p:sp>
        <p:sp>
          <p:nvSpPr>
            <p:cNvPr id="61" name="Title 3"/>
            <p:cNvSpPr txBox="1"/>
            <p:nvPr/>
          </p:nvSpPr>
          <p:spPr>
            <a:xfrm>
              <a:off x="2502447" y="2853576"/>
              <a:ext cx="517434" cy="28425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r">
                <a:lnSpc>
                  <a:spcPct val="80000"/>
                </a:lnSpc>
              </a:pPr>
              <a:r>
                <a:rPr lang="en-US" sz="1400" b="0" dirty="0">
                  <a:latin typeface="微软雅黑" panose="020B0503020204020204" charset="-122"/>
                  <a:ea typeface="方正幼线简体" panose="03000509000000000000" pitchFamily="65" charset="-122"/>
                  <a:cs typeface="Roboto Light" charset="0"/>
                </a:rPr>
                <a:t>90</a:t>
              </a:r>
              <a:r>
                <a:rPr lang="en-US" sz="1000" b="0" dirty="0">
                  <a:latin typeface="微软雅黑" panose="020B0503020204020204" charset="-122"/>
                  <a:ea typeface="方正幼线简体" panose="03000509000000000000" pitchFamily="65" charset="-122"/>
                  <a:cs typeface="Roboto Light" charset="0"/>
                </a:rPr>
                <a:t>%</a:t>
              </a:r>
              <a:endParaRPr lang="en-US" sz="1000" b="0" dirty="0">
                <a:latin typeface="微软雅黑" panose="020B0503020204020204" charset="-122"/>
                <a:ea typeface="方正幼线简体" panose="03000509000000000000" pitchFamily="65" charset="-122"/>
                <a:cs typeface="Roboto Light" charset="0"/>
              </a:endParaRPr>
            </a:p>
          </p:txBody>
        </p:sp>
      </p:grpSp>
      <p:pic>
        <p:nvPicPr>
          <p:cNvPr id="9" name="图片占位符 8"/>
          <p:cNvPicPr>
            <a:picLocks noGrp="1" noChangeAspect="1"/>
          </p:cNvPicPr>
          <p:nvPr>
            <p:ph type="pic" sz="quarter" idx="13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2" r="33332"/>
          <a:stretch>
            <a:fillRect/>
          </a:stretch>
        </p:blipFill>
        <p:spPr/>
      </p:pic>
      <p:pic>
        <p:nvPicPr>
          <p:cNvPr id="16" name="图片占位符 1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1" r="39201"/>
          <a:stretch>
            <a:fillRect/>
          </a:stretch>
        </p:blipFill>
        <p:spPr/>
      </p:pic>
      <p:grpSp>
        <p:nvGrpSpPr>
          <p:cNvPr id="14" name="Group 13"/>
          <p:cNvGrpSpPr/>
          <p:nvPr/>
        </p:nvGrpSpPr>
        <p:grpSpPr>
          <a:xfrm>
            <a:off x="4928837" y="3137833"/>
            <a:ext cx="2334325" cy="1758082"/>
            <a:chOff x="4928837" y="3137833"/>
            <a:chExt cx="2334325" cy="1758082"/>
          </a:xfrm>
        </p:grpSpPr>
        <p:sp>
          <p:nvSpPr>
            <p:cNvPr id="10" name="Rounded Rectangle 9"/>
            <p:cNvSpPr/>
            <p:nvPr/>
          </p:nvSpPr>
          <p:spPr>
            <a:xfrm>
              <a:off x="4928837" y="3137833"/>
              <a:ext cx="2334324" cy="1758082"/>
            </a:xfrm>
            <a:prstGeom prst="roundRect">
              <a:avLst>
                <a:gd name="adj" fmla="val 9317"/>
              </a:avLst>
            </a:prstGeom>
            <a:solidFill>
              <a:srgbClr val="2F3E63"/>
            </a:solidFill>
            <a:ln>
              <a:noFill/>
            </a:ln>
            <a:effectLst>
              <a:outerShdw blurRad="381000" dist="2540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</a:endParaRPr>
            </a:p>
          </p:txBody>
        </p:sp>
        <p:sp>
          <p:nvSpPr>
            <p:cNvPr id="11" name="Title 3"/>
            <p:cNvSpPr txBox="1"/>
            <p:nvPr/>
          </p:nvSpPr>
          <p:spPr>
            <a:xfrm>
              <a:off x="4951990" y="4256422"/>
              <a:ext cx="2311172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1600" b="0" dirty="0">
                  <a:solidFill>
                    <a:srgbClr val="FFFFFF"/>
                  </a:solidFill>
                  <a:latin typeface="微软雅黑" panose="020B0503020204020204" charset="-122"/>
                  <a:ea typeface="方正幼线简体" panose="03000509000000000000" pitchFamily="65" charset="-122"/>
                  <a:cs typeface="Roboto Light" charset="0"/>
                </a:rPr>
                <a:t>Comparison</a:t>
              </a:r>
              <a:endParaRPr lang="en-US" sz="800" b="0" dirty="0">
                <a:solidFill>
                  <a:srgbClr val="FFFFFF"/>
                </a:solidFill>
                <a:latin typeface="微软雅黑" panose="020B0503020204020204" charset="-122"/>
                <a:ea typeface="方正幼线简体" panose="03000509000000000000" pitchFamily="65" charset="-122"/>
                <a:cs typeface="Roboto Light" charset="0"/>
              </a:endParaRPr>
            </a:p>
          </p:txBody>
        </p:sp>
        <p:sp>
          <p:nvSpPr>
            <p:cNvPr id="12" name="Title 3"/>
            <p:cNvSpPr txBox="1"/>
            <p:nvPr/>
          </p:nvSpPr>
          <p:spPr>
            <a:xfrm>
              <a:off x="4951990" y="4518356"/>
              <a:ext cx="2311172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1000" b="0" dirty="0">
                  <a:solidFill>
                    <a:srgbClr val="FFFFFF">
                      <a:alpha val="50000"/>
                    </a:srgbClr>
                  </a:solidFill>
                  <a:latin typeface="微软雅黑" panose="020B0503020204020204" charset="-122"/>
                  <a:ea typeface="方正幼线简体" panose="03000509000000000000" pitchFamily="65" charset="-122"/>
                  <a:cs typeface="Roboto Light" charset="0"/>
                </a:rPr>
                <a:t>Featured Service slogan</a:t>
              </a:r>
              <a:endParaRPr lang="en-US" sz="300" b="0" dirty="0">
                <a:solidFill>
                  <a:srgbClr val="FFFFFF">
                    <a:alpha val="50000"/>
                  </a:srgbClr>
                </a:solidFill>
                <a:latin typeface="微软雅黑" panose="020B0503020204020204" charset="-122"/>
                <a:ea typeface="方正幼线简体" panose="03000509000000000000" pitchFamily="65" charset="-122"/>
                <a:cs typeface="Roboto Light" charset="0"/>
              </a:endParaRPr>
            </a:p>
          </p:txBody>
        </p:sp>
        <p:sp>
          <p:nvSpPr>
            <p:cNvPr id="13" name="Title 3"/>
            <p:cNvSpPr txBox="1"/>
            <p:nvPr/>
          </p:nvSpPr>
          <p:spPr>
            <a:xfrm>
              <a:off x="5157881" y="3496065"/>
              <a:ext cx="1863920" cy="57242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4800" dirty="0">
                  <a:solidFill>
                    <a:srgbClr val="FFFFFF"/>
                  </a:solidFill>
                  <a:latin typeface="微软雅黑" panose="020B0503020204020204" charset="-122"/>
                  <a:ea typeface="方正幼线简体" panose="03000509000000000000" pitchFamily="65" charset="-122"/>
                  <a:cs typeface="Roboto Light" charset="0"/>
                </a:rPr>
                <a:t>VS</a:t>
              </a:r>
              <a:endParaRPr lang="en-US" sz="2000" dirty="0">
                <a:solidFill>
                  <a:srgbClr val="FFFFFF"/>
                </a:solidFill>
                <a:latin typeface="微软雅黑" panose="020B0503020204020204" charset="-122"/>
                <a:ea typeface="方正幼线简体" panose="03000509000000000000" pitchFamily="65" charset="-122"/>
                <a:cs typeface="Roboto Light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占位符 20"/>
          <p:cNvPicPr>
            <a:picLocks noGrp="1" noChangeAspect="1"/>
          </p:cNvPicPr>
          <p:nvPr>
            <p:ph type="pic" sz="quarter" idx="1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8" r="24928"/>
          <a:stretch>
            <a:fillRect/>
          </a:stretch>
        </p:blipFill>
        <p:spPr/>
      </p:pic>
      <p:grpSp>
        <p:nvGrpSpPr>
          <p:cNvPr id="6" name="Group 5"/>
          <p:cNvGrpSpPr/>
          <p:nvPr/>
        </p:nvGrpSpPr>
        <p:grpSpPr>
          <a:xfrm>
            <a:off x="7792997" y="2662535"/>
            <a:ext cx="3406466" cy="1653744"/>
            <a:chOff x="8139770" y="2902759"/>
            <a:chExt cx="3406466" cy="1653744"/>
          </a:xfrm>
        </p:grpSpPr>
        <p:sp>
          <p:nvSpPr>
            <p:cNvPr id="7" name="Freeform 6"/>
            <p:cNvSpPr/>
            <p:nvPr/>
          </p:nvSpPr>
          <p:spPr>
            <a:xfrm>
              <a:off x="8139770" y="2902759"/>
              <a:ext cx="3406466" cy="1653744"/>
            </a:xfrm>
            <a:custGeom>
              <a:avLst/>
              <a:gdLst>
                <a:gd name="connsiteX0" fmla="*/ 152939 w 3406466"/>
                <a:gd name="connsiteY0" fmla="*/ 0 h 1653744"/>
                <a:gd name="connsiteX1" fmla="*/ 3386108 w 3406466"/>
                <a:gd name="connsiteY1" fmla="*/ 0 h 1653744"/>
                <a:gd name="connsiteX2" fmla="*/ 3406466 w 3406466"/>
                <a:gd name="connsiteY2" fmla="*/ 20358 h 1653744"/>
                <a:gd name="connsiteX3" fmla="*/ 3406466 w 3406466"/>
                <a:gd name="connsiteY3" fmla="*/ 1633386 h 1653744"/>
                <a:gd name="connsiteX4" fmla="*/ 3386108 w 3406466"/>
                <a:gd name="connsiteY4" fmla="*/ 1653744 h 1653744"/>
                <a:gd name="connsiteX5" fmla="*/ 152939 w 3406466"/>
                <a:gd name="connsiteY5" fmla="*/ 1653744 h 1653744"/>
                <a:gd name="connsiteX6" fmla="*/ 132581 w 3406466"/>
                <a:gd name="connsiteY6" fmla="*/ 1633386 h 1653744"/>
                <a:gd name="connsiteX7" fmla="*/ 132581 w 3406466"/>
                <a:gd name="connsiteY7" fmla="*/ 957741 h 1653744"/>
                <a:gd name="connsiteX8" fmla="*/ 0 w 3406466"/>
                <a:gd name="connsiteY8" fmla="*/ 825160 h 1653744"/>
                <a:gd name="connsiteX9" fmla="*/ 132581 w 3406466"/>
                <a:gd name="connsiteY9" fmla="*/ 692579 h 1653744"/>
                <a:gd name="connsiteX10" fmla="*/ 132581 w 3406466"/>
                <a:gd name="connsiteY10" fmla="*/ 20358 h 1653744"/>
                <a:gd name="connsiteX11" fmla="*/ 152939 w 3406466"/>
                <a:gd name="connsiteY11" fmla="*/ 0 h 165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06466" h="1653744">
                  <a:moveTo>
                    <a:pt x="152939" y="0"/>
                  </a:moveTo>
                  <a:lnTo>
                    <a:pt x="3386108" y="0"/>
                  </a:lnTo>
                  <a:cubicBezTo>
                    <a:pt x="3397351" y="0"/>
                    <a:pt x="3406466" y="9115"/>
                    <a:pt x="3406466" y="20358"/>
                  </a:cubicBezTo>
                  <a:lnTo>
                    <a:pt x="3406466" y="1633386"/>
                  </a:lnTo>
                  <a:cubicBezTo>
                    <a:pt x="3406466" y="1644629"/>
                    <a:pt x="3397351" y="1653744"/>
                    <a:pt x="3386108" y="1653744"/>
                  </a:cubicBezTo>
                  <a:lnTo>
                    <a:pt x="152939" y="1653744"/>
                  </a:lnTo>
                  <a:cubicBezTo>
                    <a:pt x="141696" y="1653744"/>
                    <a:pt x="132581" y="1644629"/>
                    <a:pt x="132581" y="1633386"/>
                  </a:cubicBezTo>
                  <a:lnTo>
                    <a:pt x="132581" y="957741"/>
                  </a:lnTo>
                  <a:lnTo>
                    <a:pt x="0" y="825160"/>
                  </a:lnTo>
                  <a:lnTo>
                    <a:pt x="132581" y="692579"/>
                  </a:lnTo>
                  <a:lnTo>
                    <a:pt x="132581" y="20358"/>
                  </a:lnTo>
                  <a:cubicBezTo>
                    <a:pt x="132581" y="9115"/>
                    <a:pt x="141696" y="0"/>
                    <a:pt x="152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微软雅黑" panose="020B0503020204020204" charset="-122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8437418" y="3123275"/>
              <a:ext cx="2900026" cy="1321732"/>
              <a:chOff x="1313834" y="1663470"/>
              <a:chExt cx="2900026" cy="1321732"/>
            </a:xfrm>
          </p:grpSpPr>
          <p:sp>
            <p:nvSpPr>
              <p:cNvPr id="9" name="Title 3"/>
              <p:cNvSpPr txBox="1"/>
              <p:nvPr/>
            </p:nvSpPr>
            <p:spPr>
              <a:xfrm>
                <a:off x="1313834" y="2721160"/>
                <a:ext cx="2900026" cy="264042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900" b="0" dirty="0">
                    <a:solidFill>
                      <a:schemeClr val="tx1">
                        <a:alpha val="50000"/>
                      </a:schemeClr>
                    </a:solidFill>
                    <a:latin typeface="微软雅黑" panose="020B0503020204020204" charset="-122"/>
                    <a:ea typeface="方正幼线简体" panose="03000509000000000000" pitchFamily="65" charset="-122"/>
                    <a:cs typeface="Roboto Light" charset="0"/>
                  </a:rPr>
                  <a:t>Reuters. </a:t>
                </a:r>
                <a:r>
                  <a:rPr lang="en-US" sz="900" b="0" dirty="0" err="1">
                    <a:solidFill>
                      <a:schemeClr val="tx1">
                        <a:alpha val="50000"/>
                      </a:schemeClr>
                    </a:solidFill>
                    <a:latin typeface="微软雅黑" panose="020B0503020204020204" charset="-122"/>
                    <a:ea typeface="方正幼线简体" panose="03000509000000000000" pitchFamily="65" charset="-122"/>
                    <a:cs typeface="Roboto Light" charset="0"/>
                  </a:rPr>
                  <a:t>Assaciated</a:t>
                </a:r>
                <a:r>
                  <a:rPr lang="en-US" sz="900" b="0" dirty="0">
                    <a:solidFill>
                      <a:schemeClr val="tx1">
                        <a:alpha val="50000"/>
                      </a:schemeClr>
                    </a:solidFill>
                    <a:latin typeface="微软雅黑" panose="020B0503020204020204" charset="-122"/>
                    <a:ea typeface="方正幼线简体" panose="03000509000000000000" pitchFamily="65" charset="-122"/>
                    <a:cs typeface="Roboto Light" charset="0"/>
                  </a:rPr>
                  <a:t> Press +1 more</a:t>
                </a:r>
                <a:endParaRPr lang="en-US" sz="200" b="0" dirty="0">
                  <a:solidFill>
                    <a:schemeClr val="tx1">
                      <a:alpha val="50000"/>
                    </a:schemeClr>
                  </a:solidFill>
                  <a:latin typeface="微软雅黑" panose="020B0503020204020204" charset="-122"/>
                  <a:ea typeface="方正幼线简体" panose="03000509000000000000" pitchFamily="65" charset="-122"/>
                  <a:cs typeface="Roboto Light" charset="0"/>
                </a:endParaRPr>
              </a:p>
            </p:txBody>
          </p:sp>
          <p:sp>
            <p:nvSpPr>
              <p:cNvPr id="10" name="Title 3"/>
              <p:cNvSpPr txBox="1"/>
              <p:nvPr/>
            </p:nvSpPr>
            <p:spPr>
              <a:xfrm>
                <a:off x="1645920" y="1673940"/>
                <a:ext cx="2567940" cy="246539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1100" b="0" dirty="0">
                    <a:latin typeface="微软雅黑" panose="020B0503020204020204" charset="-122"/>
                    <a:ea typeface="Roboto Medium" charset="0"/>
                    <a:cs typeface="Roboto Medium" charset="0"/>
                  </a:rPr>
                  <a:t>Responsive</a:t>
                </a:r>
                <a:endParaRPr lang="en-US" sz="500" b="0" dirty="0">
                  <a:latin typeface="微软雅黑" panose="020B0503020204020204" charset="-122"/>
                  <a:ea typeface="Roboto Medium" charset="0"/>
                  <a:cs typeface="Roboto Medium" charset="0"/>
                </a:endParaRPr>
              </a:p>
            </p:txBody>
          </p:sp>
          <p:sp>
            <p:nvSpPr>
              <p:cNvPr id="11" name="Title 3"/>
              <p:cNvSpPr txBox="1"/>
              <p:nvPr/>
            </p:nvSpPr>
            <p:spPr>
              <a:xfrm>
                <a:off x="1313834" y="1995323"/>
                <a:ext cx="2900026" cy="545583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1400" b="0" dirty="0">
                    <a:solidFill>
                      <a:schemeClr val="tx1">
                        <a:alpha val="70000"/>
                      </a:schemeClr>
                    </a:solidFill>
                    <a:latin typeface="微软雅黑" panose="020B0503020204020204" charset="-122"/>
                    <a:ea typeface="方正幼线简体" panose="03000509000000000000" pitchFamily="65" charset="-122"/>
                    <a:cs typeface="Roboto Light" charset="0"/>
                  </a:rPr>
                  <a:t>How L’Oreal Built a UV-Measuring</a:t>
                </a:r>
                <a:endParaRPr lang="en-US" sz="1400" b="0" dirty="0">
                  <a:solidFill>
                    <a:schemeClr val="tx1">
                      <a:alpha val="70000"/>
                    </a:schemeClr>
                  </a:solidFill>
                  <a:latin typeface="微软雅黑" panose="020B0503020204020204" charset="-122"/>
                  <a:ea typeface="方正幼线简体" panose="03000509000000000000" pitchFamily="65" charset="-122"/>
                  <a:cs typeface="Roboto Light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1400" b="0" dirty="0">
                    <a:solidFill>
                      <a:schemeClr val="tx1">
                        <a:alpha val="70000"/>
                      </a:schemeClr>
                    </a:solidFill>
                    <a:latin typeface="微软雅黑" panose="020B0503020204020204" charset="-122"/>
                    <a:ea typeface="方正幼线简体" panose="03000509000000000000" pitchFamily="65" charset="-122"/>
                    <a:cs typeface="Roboto Light" charset="0"/>
                  </a:rPr>
                  <a:t>Temporary Tattoo</a:t>
                </a:r>
                <a:endParaRPr lang="en-US" sz="700" b="0" dirty="0">
                  <a:solidFill>
                    <a:schemeClr val="tx1">
                      <a:alpha val="50000"/>
                    </a:schemeClr>
                  </a:solidFill>
                  <a:latin typeface="微软雅黑" panose="020B0503020204020204" charset="-122"/>
                  <a:ea typeface="方正幼线简体" panose="03000509000000000000" pitchFamily="65" charset="-122"/>
                  <a:cs typeface="Roboto Light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410393" y="1663470"/>
                <a:ext cx="235527" cy="235527"/>
              </a:xfrm>
              <a:prstGeom prst="ellipse">
                <a:avLst/>
              </a:prstGeom>
              <a:solidFill>
                <a:srgbClr val="DCC8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latin typeface="微软雅黑" panose="020B0503020204020204" charset="-122"/>
                    <a:ea typeface="Roboto Medium" charset="0"/>
                    <a:cs typeface="Roboto Medium" charset="0"/>
                  </a:rPr>
                  <a:t>4</a:t>
                </a:r>
                <a:endParaRPr lang="en-US" sz="1050" dirty="0">
                  <a:latin typeface="微软雅黑" panose="020B0503020204020204" charset="-122"/>
                  <a:ea typeface="Roboto Medium" charset="0"/>
                  <a:cs typeface="Roboto Medium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917746" y="1108373"/>
            <a:ext cx="3406466" cy="1653744"/>
            <a:chOff x="8184198" y="2902759"/>
            <a:chExt cx="3406466" cy="1653744"/>
          </a:xfrm>
        </p:grpSpPr>
        <p:sp>
          <p:nvSpPr>
            <p:cNvPr id="14" name="Freeform 13"/>
            <p:cNvSpPr/>
            <p:nvPr/>
          </p:nvSpPr>
          <p:spPr>
            <a:xfrm flipH="1">
              <a:off x="8184198" y="2902759"/>
              <a:ext cx="3406466" cy="1653744"/>
            </a:xfrm>
            <a:custGeom>
              <a:avLst/>
              <a:gdLst>
                <a:gd name="connsiteX0" fmla="*/ 152939 w 3406466"/>
                <a:gd name="connsiteY0" fmla="*/ 0 h 1653744"/>
                <a:gd name="connsiteX1" fmla="*/ 3386108 w 3406466"/>
                <a:gd name="connsiteY1" fmla="*/ 0 h 1653744"/>
                <a:gd name="connsiteX2" fmla="*/ 3406466 w 3406466"/>
                <a:gd name="connsiteY2" fmla="*/ 20358 h 1653744"/>
                <a:gd name="connsiteX3" fmla="*/ 3406466 w 3406466"/>
                <a:gd name="connsiteY3" fmla="*/ 1633386 h 1653744"/>
                <a:gd name="connsiteX4" fmla="*/ 3386108 w 3406466"/>
                <a:gd name="connsiteY4" fmla="*/ 1653744 h 1653744"/>
                <a:gd name="connsiteX5" fmla="*/ 152939 w 3406466"/>
                <a:gd name="connsiteY5" fmla="*/ 1653744 h 1653744"/>
                <a:gd name="connsiteX6" fmla="*/ 132581 w 3406466"/>
                <a:gd name="connsiteY6" fmla="*/ 1633386 h 1653744"/>
                <a:gd name="connsiteX7" fmla="*/ 132581 w 3406466"/>
                <a:gd name="connsiteY7" fmla="*/ 957741 h 1653744"/>
                <a:gd name="connsiteX8" fmla="*/ 0 w 3406466"/>
                <a:gd name="connsiteY8" fmla="*/ 825160 h 1653744"/>
                <a:gd name="connsiteX9" fmla="*/ 132581 w 3406466"/>
                <a:gd name="connsiteY9" fmla="*/ 692579 h 1653744"/>
                <a:gd name="connsiteX10" fmla="*/ 132581 w 3406466"/>
                <a:gd name="connsiteY10" fmla="*/ 20358 h 1653744"/>
                <a:gd name="connsiteX11" fmla="*/ 152939 w 3406466"/>
                <a:gd name="connsiteY11" fmla="*/ 0 h 165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06466" h="1653744">
                  <a:moveTo>
                    <a:pt x="152939" y="0"/>
                  </a:moveTo>
                  <a:lnTo>
                    <a:pt x="3386108" y="0"/>
                  </a:lnTo>
                  <a:cubicBezTo>
                    <a:pt x="3397351" y="0"/>
                    <a:pt x="3406466" y="9115"/>
                    <a:pt x="3406466" y="20358"/>
                  </a:cubicBezTo>
                  <a:lnTo>
                    <a:pt x="3406466" y="1633386"/>
                  </a:lnTo>
                  <a:cubicBezTo>
                    <a:pt x="3406466" y="1644629"/>
                    <a:pt x="3397351" y="1653744"/>
                    <a:pt x="3386108" y="1653744"/>
                  </a:cubicBezTo>
                  <a:lnTo>
                    <a:pt x="152939" y="1653744"/>
                  </a:lnTo>
                  <a:cubicBezTo>
                    <a:pt x="141696" y="1653744"/>
                    <a:pt x="132581" y="1644629"/>
                    <a:pt x="132581" y="1633386"/>
                  </a:cubicBezTo>
                  <a:lnTo>
                    <a:pt x="132581" y="957741"/>
                  </a:lnTo>
                  <a:lnTo>
                    <a:pt x="0" y="825160"/>
                  </a:lnTo>
                  <a:lnTo>
                    <a:pt x="132581" y="692579"/>
                  </a:lnTo>
                  <a:lnTo>
                    <a:pt x="132581" y="20358"/>
                  </a:lnTo>
                  <a:cubicBezTo>
                    <a:pt x="132581" y="9115"/>
                    <a:pt x="141696" y="0"/>
                    <a:pt x="152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微软雅黑" panose="020B0503020204020204" charset="-122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437418" y="3123275"/>
              <a:ext cx="2971165" cy="1333797"/>
              <a:chOff x="1313834" y="1663470"/>
              <a:chExt cx="2971165" cy="1333797"/>
            </a:xfrm>
          </p:grpSpPr>
          <p:sp>
            <p:nvSpPr>
              <p:cNvPr id="16" name="Title 3"/>
              <p:cNvSpPr txBox="1"/>
              <p:nvPr/>
            </p:nvSpPr>
            <p:spPr>
              <a:xfrm>
                <a:off x="1313834" y="2733225"/>
                <a:ext cx="2900026" cy="264042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900" b="0" dirty="0">
                    <a:solidFill>
                      <a:schemeClr val="tx1">
                        <a:alpha val="50000"/>
                      </a:schemeClr>
                    </a:solidFill>
                    <a:latin typeface="微软雅黑" panose="020B0503020204020204" charset="-122"/>
                    <a:ea typeface="方正幼线简体" panose="03000509000000000000" pitchFamily="65" charset="-122"/>
                    <a:cs typeface="Roboto Light" charset="0"/>
                  </a:rPr>
                  <a:t>Reuters. </a:t>
                </a:r>
                <a:r>
                  <a:rPr lang="en-US" sz="900" b="0" dirty="0" err="1">
                    <a:solidFill>
                      <a:schemeClr val="tx1">
                        <a:alpha val="50000"/>
                      </a:schemeClr>
                    </a:solidFill>
                    <a:latin typeface="微软雅黑" panose="020B0503020204020204" charset="-122"/>
                    <a:ea typeface="方正幼线简体" panose="03000509000000000000" pitchFamily="65" charset="-122"/>
                    <a:cs typeface="Roboto Light" charset="0"/>
                  </a:rPr>
                  <a:t>Assaciated</a:t>
                </a:r>
                <a:r>
                  <a:rPr lang="en-US" sz="900" b="0" dirty="0">
                    <a:solidFill>
                      <a:schemeClr val="tx1">
                        <a:alpha val="50000"/>
                      </a:schemeClr>
                    </a:solidFill>
                    <a:latin typeface="微软雅黑" panose="020B0503020204020204" charset="-122"/>
                    <a:ea typeface="方正幼线简体" panose="03000509000000000000" pitchFamily="65" charset="-122"/>
                    <a:cs typeface="Roboto Light" charset="0"/>
                  </a:rPr>
                  <a:t> Press +1 more</a:t>
                </a:r>
                <a:endParaRPr lang="en-US" sz="200" b="0" dirty="0">
                  <a:solidFill>
                    <a:schemeClr val="tx1">
                      <a:alpha val="50000"/>
                    </a:schemeClr>
                  </a:solidFill>
                  <a:latin typeface="微软雅黑" panose="020B0503020204020204" charset="-122"/>
                  <a:ea typeface="方正幼线简体" panose="03000509000000000000" pitchFamily="65" charset="-122"/>
                  <a:cs typeface="Roboto Light" charset="0"/>
                </a:endParaRPr>
              </a:p>
            </p:txBody>
          </p:sp>
          <p:sp>
            <p:nvSpPr>
              <p:cNvPr id="17" name="Title 3"/>
              <p:cNvSpPr txBox="1"/>
              <p:nvPr/>
            </p:nvSpPr>
            <p:spPr>
              <a:xfrm>
                <a:off x="1645920" y="1673940"/>
                <a:ext cx="2567940" cy="246539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1100" b="0" dirty="0">
                    <a:latin typeface="微软雅黑" panose="020B0503020204020204" charset="-122"/>
                    <a:ea typeface="Roboto Medium" charset="0"/>
                    <a:cs typeface="Roboto Medium" charset="0"/>
                  </a:rPr>
                  <a:t>Gallery</a:t>
                </a:r>
                <a:endParaRPr lang="en-US" sz="500" b="0" dirty="0">
                  <a:latin typeface="微软雅黑" panose="020B0503020204020204" charset="-122"/>
                  <a:ea typeface="Roboto Medium" charset="0"/>
                  <a:cs typeface="Roboto Medium" charset="0"/>
                </a:endParaRPr>
              </a:p>
            </p:txBody>
          </p:sp>
          <p:sp>
            <p:nvSpPr>
              <p:cNvPr id="18" name="Title 3"/>
              <p:cNvSpPr txBox="1"/>
              <p:nvPr/>
            </p:nvSpPr>
            <p:spPr>
              <a:xfrm>
                <a:off x="1313834" y="1995575"/>
                <a:ext cx="2971165" cy="545465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1400" b="0" dirty="0">
                    <a:solidFill>
                      <a:schemeClr val="tx1">
                        <a:alpha val="70000"/>
                      </a:schemeClr>
                    </a:solidFill>
                    <a:latin typeface="微软雅黑" panose="020B0503020204020204" charset="-122"/>
                    <a:ea typeface="方正幼线简体" panose="03000509000000000000" pitchFamily="65" charset="-122"/>
                    <a:cs typeface="Roboto Light" charset="0"/>
                  </a:rPr>
                  <a:t>How L’Oreal Built a UV-Measuring</a:t>
                </a:r>
                <a:endParaRPr lang="en-US" sz="1400" b="0" dirty="0">
                  <a:solidFill>
                    <a:schemeClr val="tx1">
                      <a:alpha val="70000"/>
                    </a:schemeClr>
                  </a:solidFill>
                  <a:latin typeface="微软雅黑" panose="020B0503020204020204" charset="-122"/>
                  <a:ea typeface="方正幼线简体" panose="03000509000000000000" pitchFamily="65" charset="-122"/>
                  <a:cs typeface="Roboto Light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1400" b="0" dirty="0">
                    <a:solidFill>
                      <a:schemeClr val="tx1">
                        <a:alpha val="70000"/>
                      </a:schemeClr>
                    </a:solidFill>
                    <a:latin typeface="微软雅黑" panose="020B0503020204020204" charset="-122"/>
                    <a:ea typeface="方正幼线简体" panose="03000509000000000000" pitchFamily="65" charset="-122"/>
                    <a:cs typeface="Roboto Light" charset="0"/>
                  </a:rPr>
                  <a:t>Temporary Tattoo</a:t>
                </a:r>
                <a:endParaRPr lang="en-US" sz="700" b="0" dirty="0">
                  <a:solidFill>
                    <a:schemeClr val="tx1">
                      <a:alpha val="50000"/>
                    </a:schemeClr>
                  </a:solidFill>
                  <a:latin typeface="微软雅黑" panose="020B0503020204020204" charset="-122"/>
                  <a:ea typeface="方正幼线简体" panose="03000509000000000000" pitchFamily="65" charset="-122"/>
                  <a:cs typeface="Roboto Light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410393" y="1663470"/>
                <a:ext cx="235527" cy="23552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latin typeface="微软雅黑" panose="020B0503020204020204" charset="-122"/>
                    <a:ea typeface="Roboto Medium" charset="0"/>
                    <a:cs typeface="Roboto Medium" charset="0"/>
                  </a:rPr>
                  <a:t>3</a:t>
                </a:r>
                <a:endParaRPr lang="en-US" sz="1050" dirty="0">
                  <a:latin typeface="微软雅黑" panose="020B0503020204020204" charset="-122"/>
                  <a:ea typeface="Roboto Medium" charset="0"/>
                  <a:cs typeface="Roboto Medium" charset="0"/>
                </a:endParaRP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2620979" y="5544396"/>
            <a:ext cx="6949224" cy="516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 err="1">
                <a:solidFill>
                  <a:schemeClr val="tx1">
                    <a:alpha val="70000"/>
                  </a:schemeClr>
                </a:solidFill>
                <a:latin typeface="微软雅黑" panose="020B0503020204020204" charset="-122"/>
                <a:ea typeface="方正幼线简体" panose="03000509000000000000" pitchFamily="65" charset="-122"/>
                <a:cs typeface="Roboto Light" charset="0"/>
              </a:rPr>
              <a:t>Lorem</a:t>
            </a:r>
            <a:r>
              <a:rPr lang="en-US" sz="1200" dirty="0">
                <a:solidFill>
                  <a:schemeClr val="tx1">
                    <a:alpha val="70000"/>
                  </a:schemeClr>
                </a:solidFill>
                <a:latin typeface="微软雅黑" panose="020B0503020204020204" charset="-122"/>
                <a:ea typeface="方正幼线简体" panose="03000509000000000000" pitchFamily="65" charset="-122"/>
                <a:cs typeface="Roboto Light" charset="0"/>
              </a:rPr>
              <a:t> </a:t>
            </a:r>
            <a:r>
              <a:rPr lang="en-US" sz="1200" dirty="0" err="1">
                <a:solidFill>
                  <a:schemeClr val="tx1">
                    <a:alpha val="70000"/>
                  </a:schemeClr>
                </a:solidFill>
                <a:latin typeface="微软雅黑" panose="020B0503020204020204" charset="-122"/>
                <a:ea typeface="方正幼线简体" panose="03000509000000000000" pitchFamily="65" charset="-122"/>
                <a:cs typeface="Roboto Light" charset="0"/>
              </a:rPr>
              <a:t>Ipsum</a:t>
            </a:r>
            <a:r>
              <a:rPr lang="en-US" sz="1200" dirty="0">
                <a:solidFill>
                  <a:schemeClr val="tx1">
                    <a:alpha val="70000"/>
                  </a:schemeClr>
                </a:solidFill>
                <a:latin typeface="微软雅黑" panose="020B0503020204020204" charset="-122"/>
                <a:ea typeface="方正幼线简体" panose="03000509000000000000" pitchFamily="65" charset="-122"/>
                <a:cs typeface="Roboto Light" charset="0"/>
              </a:rPr>
              <a:t> is simply dummy text of the printing and typesetting industry. </a:t>
            </a:r>
            <a:r>
              <a:rPr lang="en-US" sz="1200" dirty="0" err="1">
                <a:solidFill>
                  <a:schemeClr val="tx1">
                    <a:alpha val="70000"/>
                  </a:schemeClr>
                </a:solidFill>
                <a:latin typeface="微软雅黑" panose="020B0503020204020204" charset="-122"/>
                <a:ea typeface="方正幼线简体" panose="03000509000000000000" pitchFamily="65" charset="-122"/>
                <a:cs typeface="Roboto Light" charset="0"/>
              </a:rPr>
              <a:t>Lorem</a:t>
            </a:r>
            <a:r>
              <a:rPr lang="en-US" sz="1200" dirty="0">
                <a:solidFill>
                  <a:schemeClr val="tx1">
                    <a:alpha val="70000"/>
                  </a:schemeClr>
                </a:solidFill>
                <a:latin typeface="微软雅黑" panose="020B0503020204020204" charset="-122"/>
                <a:ea typeface="方正幼线简体" panose="03000509000000000000" pitchFamily="65" charset="-122"/>
                <a:cs typeface="Roboto Light" charset="0"/>
              </a:rPr>
              <a:t> </a:t>
            </a:r>
            <a:r>
              <a:rPr lang="en-US" sz="1200" dirty="0" err="1">
                <a:solidFill>
                  <a:schemeClr val="tx1">
                    <a:alpha val="70000"/>
                  </a:schemeClr>
                </a:solidFill>
                <a:latin typeface="微软雅黑" panose="020B0503020204020204" charset="-122"/>
                <a:ea typeface="方正幼线简体" panose="03000509000000000000" pitchFamily="65" charset="-122"/>
                <a:cs typeface="Roboto Light" charset="0"/>
              </a:rPr>
              <a:t>Ipsum</a:t>
            </a:r>
            <a:r>
              <a:rPr lang="en-US" sz="1200" dirty="0">
                <a:solidFill>
                  <a:schemeClr val="tx1">
                    <a:alpha val="70000"/>
                  </a:schemeClr>
                </a:solidFill>
                <a:latin typeface="微软雅黑" panose="020B0503020204020204" charset="-122"/>
                <a:ea typeface="方正幼线简体" panose="03000509000000000000" pitchFamily="65" charset="-122"/>
                <a:cs typeface="Roboto Light" charset="0"/>
              </a:rPr>
              <a:t> has been the industry's standard dummy.</a:t>
            </a:r>
            <a:endParaRPr lang="en-US" sz="1200" dirty="0">
              <a:solidFill>
                <a:schemeClr val="tx1">
                  <a:alpha val="70000"/>
                </a:schemeClr>
              </a:solidFill>
              <a:latin typeface="微软雅黑" panose="020B0503020204020204" charset="-122"/>
              <a:ea typeface="方正幼线简体" panose="03000509000000000000" pitchFamily="65" charset="-122"/>
              <a:cs typeface="Roboto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7650661">
            <a:off x="9153885" y="3551095"/>
            <a:ext cx="2671616" cy="35036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442299">
            <a:off x="1233994" y="-204403"/>
            <a:ext cx="1619016" cy="3312921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867522" y="-145618"/>
            <a:ext cx="10456956" cy="7003618"/>
            <a:chOff x="1005136" y="-139341"/>
            <a:chExt cx="10456956" cy="700361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2281724" y="-1276588"/>
              <a:ext cx="6864277" cy="941745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/>
            <a:srcRect r="25797" b="70748"/>
            <a:stretch>
              <a:fillRect/>
            </a:stretch>
          </p:blipFill>
          <p:spPr>
            <a:xfrm rot="5400000">
              <a:off x="7537940" y="1029989"/>
              <a:ext cx="5093482" cy="2754822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2417928" y="2732655"/>
            <a:ext cx="7503994" cy="139268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ts val="10000"/>
              </a:lnSpc>
            </a:pPr>
            <a:r>
              <a:rPr lang="en-US" altLang="zh-CN" sz="8800" dirty="0">
                <a:solidFill>
                  <a:srgbClr val="2F3E63"/>
                </a:solidFill>
                <a:latin typeface="微软雅黑" panose="020B0503020204020204" charset="-122"/>
              </a:rPr>
              <a:t>Part Three </a:t>
            </a:r>
            <a:endParaRPr lang="zh-CN" altLang="en-US" sz="8800" dirty="0">
              <a:solidFill>
                <a:srgbClr val="2F3E63"/>
              </a:solidFill>
              <a:latin typeface="微软雅黑" panose="020B0503020204020204" charset="-122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2417928" y="4046819"/>
            <a:ext cx="7356143" cy="455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幼线简体" panose="03000509000000000000" pitchFamily="65" charset="-122"/>
                <a:ea typeface="方正幼线简体" panose="03000509000000000000" pitchFamily="65" charset="-122"/>
              </a:rPr>
              <a:t>BEST PRESENTATION TEMPLATE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方正幼线简体" panose="03000509000000000000" pitchFamily="65" charset="-122"/>
              <a:ea typeface="方正幼线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4535909" y="2053411"/>
            <a:ext cx="2990083" cy="4103369"/>
            <a:chOff x="5352594" y="1210253"/>
            <a:chExt cx="2990083" cy="4103369"/>
          </a:xfrm>
        </p:grpSpPr>
        <p:sp>
          <p:nvSpPr>
            <p:cNvPr id="41" name="Rounded Rectangle 40"/>
            <p:cNvSpPr/>
            <p:nvPr/>
          </p:nvSpPr>
          <p:spPr>
            <a:xfrm>
              <a:off x="5352594" y="1210253"/>
              <a:ext cx="2990083" cy="4103369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42" name="Title 3"/>
            <p:cNvSpPr txBox="1"/>
            <p:nvPr/>
          </p:nvSpPr>
          <p:spPr>
            <a:xfrm>
              <a:off x="6867487" y="1786622"/>
              <a:ext cx="1475190" cy="92173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r">
                <a:lnSpc>
                  <a:spcPct val="80000"/>
                </a:lnSpc>
              </a:pPr>
              <a:r>
                <a:rPr lang="en-US" sz="8800" b="0" dirty="0">
                  <a:solidFill>
                    <a:srgbClr val="2F3E63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02</a:t>
              </a:r>
              <a:endParaRPr lang="en-US" sz="4400" b="0" dirty="0">
                <a:solidFill>
                  <a:srgbClr val="2F3E63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352594" y="2949035"/>
              <a:ext cx="2990083" cy="411480"/>
            </a:xfrm>
            <a:prstGeom prst="rect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44" name="Title 3"/>
            <p:cNvSpPr txBox="1"/>
            <p:nvPr/>
          </p:nvSpPr>
          <p:spPr>
            <a:xfrm>
              <a:off x="5524745" y="1794242"/>
              <a:ext cx="2817932" cy="58256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zh-CN" altLang="en-US" sz="24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高端品牌</a:t>
              </a:r>
              <a:endParaRPr lang="en-US" sz="2400" b="0" dirty="0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45" name="Title 3"/>
            <p:cNvSpPr txBox="1"/>
            <p:nvPr/>
          </p:nvSpPr>
          <p:spPr>
            <a:xfrm>
              <a:off x="5524745" y="2464210"/>
              <a:ext cx="2817932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1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Sample text here</a:t>
              </a:r>
              <a:endParaRPr lang="en-US" sz="500" b="0" dirty="0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46" name="Title 3"/>
            <p:cNvSpPr txBox="1"/>
            <p:nvPr/>
          </p:nvSpPr>
          <p:spPr>
            <a:xfrm>
              <a:off x="5524745" y="3015502"/>
              <a:ext cx="2602705" cy="2083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2400"/>
                </a:spcBef>
                <a:buClr>
                  <a:schemeClr val="accent1"/>
                </a:buClr>
                <a:buSzPct val="150000"/>
              </a:pPr>
              <a:r>
                <a:rPr lang="en-US" sz="110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01. </a:t>
              </a:r>
              <a:r>
                <a:rPr lang="en-US" sz="11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1100" b="0" dirty="0" err="1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11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dessert.</a:t>
              </a:r>
              <a:endParaRPr lang="en-US" sz="1100" b="0" dirty="0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  <a:p>
              <a:pPr>
                <a:lnSpc>
                  <a:spcPct val="100000"/>
                </a:lnSpc>
                <a:spcBef>
                  <a:spcPts val="2400"/>
                </a:spcBef>
                <a:buClr>
                  <a:schemeClr val="accent1"/>
                </a:buClr>
                <a:buSzPct val="150000"/>
              </a:pPr>
              <a:r>
                <a:rPr lang="en-US" sz="110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02. </a:t>
              </a:r>
              <a:r>
                <a:rPr lang="en-US" sz="11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1500s, when an unknown.</a:t>
              </a:r>
              <a:endParaRPr lang="en-US" sz="1100" b="0" dirty="0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  <a:p>
              <a:pPr>
                <a:lnSpc>
                  <a:spcPct val="100000"/>
                </a:lnSpc>
                <a:spcBef>
                  <a:spcPts val="2400"/>
                </a:spcBef>
                <a:buClr>
                  <a:schemeClr val="accent1"/>
                </a:buClr>
                <a:buSzPct val="150000"/>
              </a:pPr>
              <a:r>
                <a:rPr lang="en-US" sz="110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03. </a:t>
              </a:r>
              <a:r>
                <a:rPr lang="en-US" sz="11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1100" b="0" dirty="0" err="1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11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</a:t>
              </a:r>
              <a:endParaRPr lang="en-US" sz="1100" b="0" dirty="0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5665351" y="1210253"/>
              <a:ext cx="0" cy="435999"/>
            </a:xfrm>
            <a:prstGeom prst="line">
              <a:avLst/>
            </a:prstGeom>
            <a:ln w="25400">
              <a:solidFill>
                <a:srgbClr val="2B8F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5352594" y="3885328"/>
              <a:ext cx="2990083" cy="581706"/>
            </a:xfrm>
            <a:prstGeom prst="rect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825768" y="2053411"/>
            <a:ext cx="2990083" cy="4103369"/>
            <a:chOff x="5352594" y="1210253"/>
            <a:chExt cx="2990083" cy="4103369"/>
          </a:xfrm>
        </p:grpSpPr>
        <p:sp>
          <p:nvSpPr>
            <p:cNvPr id="50" name="Rounded Rectangle 49"/>
            <p:cNvSpPr/>
            <p:nvPr/>
          </p:nvSpPr>
          <p:spPr>
            <a:xfrm>
              <a:off x="5352594" y="1210253"/>
              <a:ext cx="2990083" cy="4103369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51" name="Title 3"/>
            <p:cNvSpPr txBox="1"/>
            <p:nvPr/>
          </p:nvSpPr>
          <p:spPr>
            <a:xfrm>
              <a:off x="6867487" y="1786622"/>
              <a:ext cx="1475190" cy="92173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r">
                <a:lnSpc>
                  <a:spcPct val="80000"/>
                </a:lnSpc>
              </a:pPr>
              <a:r>
                <a:rPr lang="en-US" sz="8800" b="0" dirty="0">
                  <a:solidFill>
                    <a:srgbClr val="2F3E63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03</a:t>
              </a:r>
              <a:endParaRPr lang="en-US" sz="4400" b="0" dirty="0">
                <a:solidFill>
                  <a:srgbClr val="2F3E63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352594" y="2949035"/>
              <a:ext cx="2990083" cy="411480"/>
            </a:xfrm>
            <a:prstGeom prst="rect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53" name="Title 3"/>
            <p:cNvSpPr txBox="1"/>
            <p:nvPr/>
          </p:nvSpPr>
          <p:spPr>
            <a:xfrm>
              <a:off x="5524745" y="1794242"/>
              <a:ext cx="2817932" cy="58256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zh-CN" altLang="en-US" sz="24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高端品牌</a:t>
              </a:r>
              <a:endParaRPr lang="en-US" sz="1050" b="0" dirty="0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54" name="Title 3"/>
            <p:cNvSpPr txBox="1"/>
            <p:nvPr/>
          </p:nvSpPr>
          <p:spPr>
            <a:xfrm>
              <a:off x="5524745" y="2386743"/>
              <a:ext cx="2817932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1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Sample text here</a:t>
              </a:r>
              <a:endParaRPr lang="en-US" sz="500" b="0" dirty="0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55" name="Title 3"/>
            <p:cNvSpPr txBox="1"/>
            <p:nvPr/>
          </p:nvSpPr>
          <p:spPr>
            <a:xfrm>
              <a:off x="5524745" y="3015502"/>
              <a:ext cx="2602705" cy="2083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2400"/>
                </a:spcBef>
                <a:buClr>
                  <a:schemeClr val="accent1"/>
                </a:buClr>
                <a:buSzPct val="150000"/>
              </a:pPr>
              <a:r>
                <a:rPr lang="en-US" sz="110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01. </a:t>
              </a:r>
              <a:r>
                <a:rPr lang="en-US" sz="11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1100" b="0" dirty="0" err="1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11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dessert.</a:t>
              </a:r>
              <a:endParaRPr lang="en-US" sz="1100" b="0" dirty="0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  <a:p>
              <a:pPr>
                <a:lnSpc>
                  <a:spcPct val="100000"/>
                </a:lnSpc>
                <a:spcBef>
                  <a:spcPts val="2400"/>
                </a:spcBef>
                <a:buClr>
                  <a:schemeClr val="accent1"/>
                </a:buClr>
                <a:buSzPct val="150000"/>
              </a:pPr>
              <a:r>
                <a:rPr lang="en-US" sz="110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02. </a:t>
              </a:r>
              <a:r>
                <a:rPr lang="en-US" sz="11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1500s, when an unknown.</a:t>
              </a:r>
              <a:endParaRPr lang="en-US" sz="1100" b="0" dirty="0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  <a:p>
              <a:pPr>
                <a:lnSpc>
                  <a:spcPct val="100000"/>
                </a:lnSpc>
                <a:spcBef>
                  <a:spcPts val="2400"/>
                </a:spcBef>
                <a:buClr>
                  <a:schemeClr val="accent1"/>
                </a:buClr>
                <a:buSzPct val="150000"/>
              </a:pPr>
              <a:r>
                <a:rPr lang="en-US" sz="110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03. </a:t>
              </a:r>
              <a:r>
                <a:rPr lang="en-US" sz="11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1100" b="0" dirty="0" err="1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11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</a:t>
              </a:r>
              <a:endParaRPr lang="en-US" sz="1100" b="0" dirty="0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  <a:p>
              <a:pPr>
                <a:lnSpc>
                  <a:spcPct val="100000"/>
                </a:lnSpc>
                <a:spcBef>
                  <a:spcPts val="2400"/>
                </a:spcBef>
                <a:buClr>
                  <a:schemeClr val="accent1"/>
                </a:buClr>
                <a:buSzPct val="150000"/>
              </a:pPr>
              <a:r>
                <a:rPr lang="en-US" sz="110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04. </a:t>
              </a:r>
              <a:r>
                <a:rPr lang="en-US" sz="11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When an unknown printer took.</a:t>
              </a:r>
              <a:endParaRPr lang="en-US" sz="1100" b="0" dirty="0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5665351" y="1210253"/>
              <a:ext cx="0" cy="435999"/>
            </a:xfrm>
            <a:prstGeom prst="line">
              <a:avLst/>
            </a:prstGeom>
            <a:ln w="25400">
              <a:solidFill>
                <a:srgbClr val="2B8F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5352594" y="3885328"/>
              <a:ext cx="2990083" cy="581706"/>
            </a:xfrm>
            <a:prstGeom prst="rect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000" dirty="0">
                <a:solidFill>
                  <a:srgbClr val="2F3E63"/>
                </a:solidFill>
                <a:latin typeface="方正幼线简体" panose="03000509000000000000" pitchFamily="65" charset="-122"/>
                <a:ea typeface="方正幼线简体" panose="03000509000000000000" pitchFamily="65" charset="-122"/>
              </a:rPr>
              <a:t>植物森系</a:t>
            </a:r>
            <a:endParaRPr lang="en-US" sz="4000" dirty="0">
              <a:solidFill>
                <a:srgbClr val="2F3E63"/>
              </a:solidFill>
              <a:latin typeface="方正幼线简体" panose="03000509000000000000" pitchFamily="65" charset="-122"/>
              <a:ea typeface="方正幼线简体" panose="03000509000000000000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BEST PRESENTATION TEMPLATE</a:t>
            </a:r>
            <a:endParaRPr lang="en-US" dirty="0">
              <a:solidFill>
                <a:schemeClr val="tx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 flipH="1">
            <a:off x="3670861" y="1315117"/>
            <a:ext cx="1688897" cy="228366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7412149" y="1447227"/>
            <a:ext cx="1228291" cy="1513603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253669" y="2053411"/>
            <a:ext cx="2990083" cy="4103369"/>
            <a:chOff x="5352594" y="1210253"/>
            <a:chExt cx="2990083" cy="4103369"/>
          </a:xfrm>
        </p:grpSpPr>
        <p:sp>
          <p:nvSpPr>
            <p:cNvPr id="25" name="Rounded Rectangle 24"/>
            <p:cNvSpPr/>
            <p:nvPr/>
          </p:nvSpPr>
          <p:spPr>
            <a:xfrm>
              <a:off x="5352594" y="1210253"/>
              <a:ext cx="2990083" cy="4103369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26" name="Title 3"/>
            <p:cNvSpPr txBox="1"/>
            <p:nvPr/>
          </p:nvSpPr>
          <p:spPr>
            <a:xfrm>
              <a:off x="6867487" y="1786622"/>
              <a:ext cx="1475190" cy="92173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r">
                <a:lnSpc>
                  <a:spcPct val="80000"/>
                </a:lnSpc>
              </a:pPr>
              <a:r>
                <a:rPr lang="en-US" sz="8800" b="0" dirty="0">
                  <a:solidFill>
                    <a:srgbClr val="2F3E63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01</a:t>
              </a:r>
              <a:endParaRPr lang="en-US" sz="4400" b="0" dirty="0">
                <a:solidFill>
                  <a:srgbClr val="2F3E63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352594" y="2949035"/>
              <a:ext cx="2990083" cy="411480"/>
            </a:xfrm>
            <a:prstGeom prst="rect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28" name="Title 3"/>
            <p:cNvSpPr txBox="1"/>
            <p:nvPr/>
          </p:nvSpPr>
          <p:spPr>
            <a:xfrm>
              <a:off x="5524745" y="1794242"/>
              <a:ext cx="2817932" cy="58256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zh-CN" altLang="en-US" sz="24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高端品牌</a:t>
              </a:r>
              <a:endParaRPr lang="en-US" sz="1050" b="0" dirty="0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29" name="Title 3"/>
            <p:cNvSpPr txBox="1"/>
            <p:nvPr/>
          </p:nvSpPr>
          <p:spPr>
            <a:xfrm>
              <a:off x="5524745" y="2464210"/>
              <a:ext cx="2817932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1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Sample text here</a:t>
              </a:r>
              <a:endParaRPr lang="en-US" sz="500" b="0" dirty="0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30" name="Title 3"/>
            <p:cNvSpPr txBox="1"/>
            <p:nvPr/>
          </p:nvSpPr>
          <p:spPr>
            <a:xfrm>
              <a:off x="5524745" y="3015502"/>
              <a:ext cx="2602705" cy="2083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2400"/>
                </a:spcBef>
                <a:buClr>
                  <a:schemeClr val="accent1"/>
                </a:buClr>
                <a:buSzPct val="150000"/>
              </a:pPr>
              <a:r>
                <a:rPr lang="en-US" sz="110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01. </a:t>
              </a:r>
              <a:r>
                <a:rPr lang="en-US" sz="11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1100" b="0" dirty="0" err="1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11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dessert.</a:t>
              </a:r>
              <a:endParaRPr lang="en-US" sz="1100" b="0" dirty="0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  <a:p>
              <a:pPr>
                <a:lnSpc>
                  <a:spcPct val="100000"/>
                </a:lnSpc>
                <a:spcBef>
                  <a:spcPts val="2400"/>
                </a:spcBef>
                <a:buClr>
                  <a:schemeClr val="accent1"/>
                </a:buClr>
                <a:buSzPct val="150000"/>
              </a:pPr>
              <a:r>
                <a:rPr lang="en-US" sz="110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02. </a:t>
              </a:r>
              <a:r>
                <a:rPr lang="en-US" sz="11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1500s, when an unknown.</a:t>
              </a:r>
              <a:endParaRPr lang="en-US" sz="1100" b="0" dirty="0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  <a:p>
              <a:pPr>
                <a:lnSpc>
                  <a:spcPct val="100000"/>
                </a:lnSpc>
                <a:spcBef>
                  <a:spcPts val="2400"/>
                </a:spcBef>
                <a:buClr>
                  <a:schemeClr val="accent1"/>
                </a:buClr>
                <a:buSzPct val="150000"/>
              </a:pPr>
              <a:r>
                <a:rPr lang="en-US" sz="110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03. </a:t>
              </a:r>
              <a:r>
                <a:rPr lang="en-US" sz="11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1100" b="0" dirty="0" err="1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11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</a:t>
              </a:r>
              <a:endParaRPr lang="en-US" sz="1100" b="0" dirty="0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  <a:p>
              <a:pPr>
                <a:lnSpc>
                  <a:spcPct val="100000"/>
                </a:lnSpc>
                <a:spcBef>
                  <a:spcPts val="2400"/>
                </a:spcBef>
                <a:buClr>
                  <a:schemeClr val="accent1"/>
                </a:buClr>
                <a:buSzPct val="150000"/>
              </a:pPr>
              <a:r>
                <a:rPr lang="en-US" sz="110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04. </a:t>
              </a:r>
              <a:r>
                <a:rPr lang="en-US" sz="11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When an unknown printer took.</a:t>
              </a:r>
              <a:endParaRPr lang="en-US" sz="1100" b="0" dirty="0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5665351" y="1210253"/>
              <a:ext cx="0" cy="435999"/>
            </a:xfrm>
            <a:prstGeom prst="line">
              <a:avLst/>
            </a:prstGeom>
            <a:ln w="25400">
              <a:solidFill>
                <a:srgbClr val="2B8F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5352594" y="3885328"/>
              <a:ext cx="2990083" cy="581706"/>
            </a:xfrm>
            <a:prstGeom prst="rect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71" y="1478740"/>
            <a:ext cx="1395742" cy="14649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2F3E63"/>
                </a:solidFill>
                <a:latin typeface="方正幼线简体" panose="03000509000000000000" pitchFamily="65" charset="-122"/>
                <a:ea typeface="方正幼线简体" panose="03000509000000000000" pitchFamily="65" charset="-122"/>
              </a:rPr>
              <a:t>森系植物系高端品牌</a:t>
            </a:r>
            <a:endParaRPr lang="en-US" dirty="0">
              <a:solidFill>
                <a:srgbClr val="2F3E63"/>
              </a:solidFill>
              <a:latin typeface="方正幼线简体" panose="03000509000000000000" pitchFamily="65" charset="-122"/>
              <a:ea typeface="方正幼线简体" panose="03000509000000000000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BEST PRESENTATION TEMPLATE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384459" y="2050353"/>
            <a:ext cx="2983355" cy="4094079"/>
            <a:chOff x="1384459" y="2050353"/>
            <a:chExt cx="2983355" cy="4094079"/>
          </a:xfrm>
        </p:grpSpPr>
        <p:sp>
          <p:nvSpPr>
            <p:cNvPr id="13" name="Rounded Rectangle 12"/>
            <p:cNvSpPr/>
            <p:nvPr/>
          </p:nvSpPr>
          <p:spPr>
            <a:xfrm>
              <a:off x="1384459" y="2050353"/>
              <a:ext cx="2983355" cy="4094079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Donut 4"/>
            <p:cNvSpPr/>
            <p:nvPr/>
          </p:nvSpPr>
          <p:spPr>
            <a:xfrm>
              <a:off x="1887659" y="2495406"/>
              <a:ext cx="2007219" cy="2007219"/>
            </a:xfrm>
            <a:prstGeom prst="donut">
              <a:avLst>
                <a:gd name="adj" fmla="val 2735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Block Arc 5"/>
            <p:cNvSpPr/>
            <p:nvPr/>
          </p:nvSpPr>
          <p:spPr>
            <a:xfrm>
              <a:off x="1887659" y="2495405"/>
              <a:ext cx="2007219" cy="2007219"/>
            </a:xfrm>
            <a:prstGeom prst="blockArc">
              <a:avLst>
                <a:gd name="adj1" fmla="val 2558249"/>
                <a:gd name="adj2" fmla="val 16132490"/>
                <a:gd name="adj3" fmla="val 2852"/>
              </a:avLst>
            </a:prstGeom>
            <a:solidFill>
              <a:srgbClr val="DC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555272" y="4029003"/>
              <a:ext cx="186431" cy="186431"/>
            </a:xfrm>
            <a:prstGeom prst="ellipse">
              <a:avLst/>
            </a:prstGeom>
            <a:solidFill>
              <a:srgbClr val="DCC8CE"/>
            </a:solidFill>
            <a:ln>
              <a:noFill/>
            </a:ln>
            <a:effectLst>
              <a:outerShdw blurRad="101600" dist="381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itle 3"/>
            <p:cNvSpPr txBox="1"/>
            <p:nvPr/>
          </p:nvSpPr>
          <p:spPr>
            <a:xfrm>
              <a:off x="2143236" y="3265390"/>
              <a:ext cx="1607580" cy="71026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4800" b="0" dirty="0">
                  <a:latin typeface="方正幼线简体" panose="03000509000000000000" pitchFamily="65" charset="-122"/>
                  <a:ea typeface="方正幼线简体" panose="03000509000000000000" pitchFamily="65" charset="-122"/>
                  <a:cs typeface="Roboto Light" charset="0"/>
                </a:rPr>
                <a:t>75</a:t>
              </a:r>
              <a:r>
                <a:rPr lang="en-US" sz="4800" b="0" baseline="30000" dirty="0">
                  <a:latin typeface="方正幼线简体" panose="03000509000000000000" pitchFamily="65" charset="-122"/>
                  <a:ea typeface="方正幼线简体" panose="03000509000000000000" pitchFamily="65" charset="-122"/>
                  <a:cs typeface="Roboto Light" charset="0"/>
                </a:rPr>
                <a:t>%</a:t>
              </a:r>
              <a:endParaRPr lang="en-US" sz="2000" b="0" baseline="30000" dirty="0">
                <a:latin typeface="方正幼线简体" panose="03000509000000000000" pitchFamily="65" charset="-122"/>
                <a:ea typeface="方正幼线简体" panose="03000509000000000000" pitchFamily="65" charset="-122"/>
                <a:cs typeface="Roboto Light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0800000">
              <a:off x="2143236" y="3258560"/>
              <a:ext cx="40245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1"/>
                  </a:solidFill>
                  <a:latin typeface="linea-arrows-10" charset="0"/>
                  <a:ea typeface="linea-arrows-10" charset="0"/>
                  <a:cs typeface="linea-arrows-10" charset="0"/>
                </a:rPr>
                <a:t></a:t>
              </a:r>
              <a:endParaRPr lang="en-US" sz="2000" b="1" dirty="0">
                <a:solidFill>
                  <a:schemeClr val="accent1"/>
                </a:solidFill>
              </a:endParaRPr>
            </a:p>
          </p:txBody>
        </p:sp>
        <p:sp>
          <p:nvSpPr>
            <p:cNvPr id="10" name="Title 3"/>
            <p:cNvSpPr txBox="1"/>
            <p:nvPr/>
          </p:nvSpPr>
          <p:spPr>
            <a:xfrm>
              <a:off x="1804050" y="5683594"/>
              <a:ext cx="1800052" cy="24775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100" b="0" dirty="0">
                  <a:latin typeface="方正幼线简体" panose="03000509000000000000" pitchFamily="65" charset="-122"/>
                  <a:ea typeface="方正幼线简体" panose="03000509000000000000" pitchFamily="65" charset="-122"/>
                  <a:cs typeface="Roboto Light" charset="0"/>
                </a:rPr>
                <a:t>Good Feedback</a:t>
              </a:r>
              <a:endParaRPr lang="en-US" sz="500" b="0" dirty="0">
                <a:latin typeface="方正幼线简体" panose="03000509000000000000" pitchFamily="65" charset="-122"/>
                <a:ea typeface="方正幼线简体" panose="03000509000000000000" pitchFamily="65" charset="-122"/>
                <a:cs typeface="Roboto Light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686811" y="5732302"/>
              <a:ext cx="100487" cy="100487"/>
            </a:xfrm>
            <a:prstGeom prst="ellipse">
              <a:avLst/>
            </a:prstGeom>
            <a:solidFill>
              <a:srgbClr val="DC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itle 3"/>
            <p:cNvSpPr txBox="1"/>
            <p:nvPr/>
          </p:nvSpPr>
          <p:spPr>
            <a:xfrm>
              <a:off x="1592121" y="4914629"/>
              <a:ext cx="2664051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2400" b="0" dirty="0">
                  <a:latin typeface="方正幼线简体" panose="03000509000000000000" pitchFamily="65" charset="-122"/>
                  <a:ea typeface="方正幼线简体" panose="03000509000000000000" pitchFamily="65" charset="-122"/>
                  <a:cs typeface="Roboto Light" charset="0"/>
                </a:rPr>
                <a:t>Repeat</a:t>
              </a:r>
              <a:endParaRPr lang="en-US" sz="1050" b="0" dirty="0">
                <a:latin typeface="方正幼线简体" panose="03000509000000000000" pitchFamily="65" charset="-122"/>
                <a:ea typeface="方正幼线简体" panose="03000509000000000000" pitchFamily="65" charset="-122"/>
                <a:cs typeface="Roboto Light" charset="0"/>
              </a:endParaRPr>
            </a:p>
          </p:txBody>
        </p:sp>
        <p:sp>
          <p:nvSpPr>
            <p:cNvPr id="15" name="Title 3"/>
            <p:cNvSpPr txBox="1"/>
            <p:nvPr/>
          </p:nvSpPr>
          <p:spPr>
            <a:xfrm>
              <a:off x="1592121" y="5255236"/>
              <a:ext cx="2664051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100" b="0" dirty="0">
                  <a:solidFill>
                    <a:schemeClr val="tx1">
                      <a:alpha val="50000"/>
                    </a:schemeClr>
                  </a:solidFill>
                  <a:latin typeface="方正幼线简体" panose="03000509000000000000" pitchFamily="65" charset="-122"/>
                  <a:ea typeface="方正幼线简体" panose="03000509000000000000" pitchFamily="65" charset="-122"/>
                  <a:cs typeface="Roboto Light" charset="0"/>
                </a:rPr>
                <a:t>Featured Service slogan</a:t>
              </a:r>
              <a:endParaRPr lang="en-US" sz="500" b="0" dirty="0">
                <a:solidFill>
                  <a:schemeClr val="tx1">
                    <a:alpha val="50000"/>
                  </a:schemeClr>
                </a:solidFill>
                <a:latin typeface="方正幼线简体" panose="03000509000000000000" pitchFamily="65" charset="-122"/>
                <a:ea typeface="方正幼线简体" panose="03000509000000000000" pitchFamily="65" charset="-122"/>
                <a:cs typeface="Roboto Light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709071" y="2050353"/>
            <a:ext cx="2983355" cy="4094079"/>
            <a:chOff x="1384459" y="2050353"/>
            <a:chExt cx="2983355" cy="4094079"/>
          </a:xfrm>
        </p:grpSpPr>
        <p:sp>
          <p:nvSpPr>
            <p:cNvPr id="22" name="Rounded Rectangle 21"/>
            <p:cNvSpPr/>
            <p:nvPr/>
          </p:nvSpPr>
          <p:spPr>
            <a:xfrm>
              <a:off x="1384459" y="2050353"/>
              <a:ext cx="2983355" cy="4094079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nut 22"/>
            <p:cNvSpPr/>
            <p:nvPr/>
          </p:nvSpPr>
          <p:spPr>
            <a:xfrm>
              <a:off x="1887659" y="2495406"/>
              <a:ext cx="2007219" cy="2007219"/>
            </a:xfrm>
            <a:prstGeom prst="donut">
              <a:avLst>
                <a:gd name="adj" fmla="val 2735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Block Arc 23"/>
            <p:cNvSpPr/>
            <p:nvPr/>
          </p:nvSpPr>
          <p:spPr>
            <a:xfrm>
              <a:off x="1887659" y="2495405"/>
              <a:ext cx="2007219" cy="2007219"/>
            </a:xfrm>
            <a:prstGeom prst="blockArc">
              <a:avLst>
                <a:gd name="adj1" fmla="val 3781699"/>
                <a:gd name="adj2" fmla="val 16132490"/>
                <a:gd name="adj3" fmla="val 2852"/>
              </a:avLst>
            </a:prstGeom>
            <a:solidFill>
              <a:srgbClr val="DC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286910" y="4251562"/>
              <a:ext cx="186431" cy="186431"/>
            </a:xfrm>
            <a:prstGeom prst="ellipse">
              <a:avLst/>
            </a:prstGeom>
            <a:solidFill>
              <a:srgbClr val="DCC8CE"/>
            </a:solidFill>
            <a:ln>
              <a:noFill/>
            </a:ln>
            <a:effectLst>
              <a:outerShdw blurRad="101600" dist="381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itle 3"/>
            <p:cNvSpPr txBox="1"/>
            <p:nvPr/>
          </p:nvSpPr>
          <p:spPr>
            <a:xfrm>
              <a:off x="2152114" y="3265390"/>
              <a:ext cx="1607580" cy="71026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4800" b="0" dirty="0">
                  <a:latin typeface="方正幼线简体" panose="03000509000000000000" pitchFamily="65" charset="-122"/>
                  <a:ea typeface="方正幼线简体" panose="03000509000000000000" pitchFamily="65" charset="-122"/>
                  <a:cs typeface="Roboto Light" charset="0"/>
                </a:rPr>
                <a:t>63</a:t>
              </a:r>
              <a:r>
                <a:rPr lang="en-US" sz="4800" b="0" baseline="30000" dirty="0">
                  <a:latin typeface="方正幼线简体" panose="03000509000000000000" pitchFamily="65" charset="-122"/>
                  <a:ea typeface="方正幼线简体" panose="03000509000000000000" pitchFamily="65" charset="-122"/>
                  <a:cs typeface="Roboto Light" charset="0"/>
                </a:rPr>
                <a:t>%</a:t>
              </a:r>
              <a:endParaRPr lang="en-US" sz="2000" b="0" baseline="30000" dirty="0">
                <a:latin typeface="方正幼线简体" panose="03000509000000000000" pitchFamily="65" charset="-122"/>
                <a:ea typeface="方正幼线简体" panose="03000509000000000000" pitchFamily="65" charset="-122"/>
                <a:cs typeface="Roboto Light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143236" y="3325593"/>
              <a:ext cx="40245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linea-arrows-10" charset="0"/>
                  <a:ea typeface="linea-arrows-10" charset="0"/>
                  <a:cs typeface="linea-arrows-10" charset="0"/>
                </a:rPr>
                <a:t>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28" name="Title 3"/>
            <p:cNvSpPr txBox="1"/>
            <p:nvPr/>
          </p:nvSpPr>
          <p:spPr>
            <a:xfrm>
              <a:off x="1804050" y="5683594"/>
              <a:ext cx="1800052" cy="24775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100" b="0" dirty="0">
                  <a:latin typeface="方正幼线简体" panose="03000509000000000000" pitchFamily="65" charset="-122"/>
                  <a:ea typeface="方正幼线简体" panose="03000509000000000000" pitchFamily="65" charset="-122"/>
                  <a:cs typeface="Roboto Light" charset="0"/>
                </a:rPr>
                <a:t>Good Feedback</a:t>
              </a:r>
              <a:endParaRPr lang="en-US" sz="500" b="0" dirty="0">
                <a:latin typeface="方正幼线简体" panose="03000509000000000000" pitchFamily="65" charset="-122"/>
                <a:ea typeface="方正幼线简体" panose="03000509000000000000" pitchFamily="65" charset="-122"/>
                <a:cs typeface="Roboto Light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1686811" y="5732302"/>
              <a:ext cx="100487" cy="100487"/>
            </a:xfrm>
            <a:prstGeom prst="ellipse">
              <a:avLst/>
            </a:prstGeom>
            <a:solidFill>
              <a:srgbClr val="DC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itle 3"/>
            <p:cNvSpPr txBox="1"/>
            <p:nvPr/>
          </p:nvSpPr>
          <p:spPr>
            <a:xfrm>
              <a:off x="1592121" y="4914629"/>
              <a:ext cx="2664051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2400" b="0" dirty="0">
                  <a:latin typeface="方正幼线简体" panose="03000509000000000000" pitchFamily="65" charset="-122"/>
                  <a:ea typeface="方正幼线简体" panose="03000509000000000000" pitchFamily="65" charset="-122"/>
                  <a:cs typeface="Roboto Light" charset="0"/>
                </a:rPr>
                <a:t>Revenue</a:t>
              </a:r>
              <a:endParaRPr lang="en-US" sz="1050" b="0" dirty="0">
                <a:latin typeface="方正幼线简体" panose="03000509000000000000" pitchFamily="65" charset="-122"/>
                <a:ea typeface="方正幼线简体" panose="03000509000000000000" pitchFamily="65" charset="-122"/>
                <a:cs typeface="Roboto Light" charset="0"/>
              </a:endParaRPr>
            </a:p>
          </p:txBody>
        </p:sp>
        <p:sp>
          <p:nvSpPr>
            <p:cNvPr id="31" name="Title 3"/>
            <p:cNvSpPr txBox="1"/>
            <p:nvPr/>
          </p:nvSpPr>
          <p:spPr>
            <a:xfrm>
              <a:off x="1592121" y="5255236"/>
              <a:ext cx="2664051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100" b="0" dirty="0">
                  <a:solidFill>
                    <a:schemeClr val="tx1">
                      <a:alpha val="50000"/>
                    </a:schemeClr>
                  </a:solidFill>
                  <a:latin typeface="方正幼线简体" panose="03000509000000000000" pitchFamily="65" charset="-122"/>
                  <a:ea typeface="方正幼线简体" panose="03000509000000000000" pitchFamily="65" charset="-122"/>
                  <a:cs typeface="Roboto Light" charset="0"/>
                </a:rPr>
                <a:t>Featured Service slogan</a:t>
              </a:r>
              <a:endParaRPr lang="en-US" sz="500" b="0" dirty="0">
                <a:solidFill>
                  <a:schemeClr val="tx1">
                    <a:alpha val="50000"/>
                  </a:schemeClr>
                </a:solidFill>
                <a:latin typeface="方正幼线简体" panose="03000509000000000000" pitchFamily="65" charset="-122"/>
                <a:ea typeface="方正幼线简体" panose="03000509000000000000" pitchFamily="65" charset="-122"/>
                <a:cs typeface="Roboto Light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033683" y="2050353"/>
            <a:ext cx="2983355" cy="4094079"/>
            <a:chOff x="1384459" y="2050353"/>
            <a:chExt cx="2983355" cy="4094079"/>
          </a:xfrm>
        </p:grpSpPr>
        <p:sp>
          <p:nvSpPr>
            <p:cNvPr id="33" name="Rounded Rectangle 32"/>
            <p:cNvSpPr/>
            <p:nvPr/>
          </p:nvSpPr>
          <p:spPr>
            <a:xfrm>
              <a:off x="1384459" y="2050353"/>
              <a:ext cx="2983355" cy="4094079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nut 33"/>
            <p:cNvSpPr/>
            <p:nvPr/>
          </p:nvSpPr>
          <p:spPr>
            <a:xfrm>
              <a:off x="1887659" y="2495406"/>
              <a:ext cx="2007219" cy="2007219"/>
            </a:xfrm>
            <a:prstGeom prst="donut">
              <a:avLst>
                <a:gd name="adj" fmla="val 2735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Block Arc 34"/>
            <p:cNvSpPr/>
            <p:nvPr/>
          </p:nvSpPr>
          <p:spPr>
            <a:xfrm>
              <a:off x="1887659" y="2495405"/>
              <a:ext cx="2007219" cy="2007219"/>
            </a:xfrm>
            <a:prstGeom prst="blockArc">
              <a:avLst>
                <a:gd name="adj1" fmla="val 10775870"/>
                <a:gd name="adj2" fmla="val 16132490"/>
                <a:gd name="adj3" fmla="val 285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829016" y="3428196"/>
              <a:ext cx="186431" cy="1864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101600" dist="381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itle 3"/>
            <p:cNvSpPr txBox="1"/>
            <p:nvPr/>
          </p:nvSpPr>
          <p:spPr>
            <a:xfrm>
              <a:off x="2143236" y="3265390"/>
              <a:ext cx="1607580" cy="71026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4800" b="0" dirty="0">
                  <a:latin typeface="方正幼线简体" panose="03000509000000000000" pitchFamily="65" charset="-122"/>
                  <a:ea typeface="方正幼线简体" panose="03000509000000000000" pitchFamily="65" charset="-122"/>
                  <a:cs typeface="Roboto Light" charset="0"/>
                </a:rPr>
                <a:t>25</a:t>
              </a:r>
              <a:r>
                <a:rPr lang="en-US" sz="4800" b="0" baseline="30000" dirty="0">
                  <a:latin typeface="方正幼线简体" panose="03000509000000000000" pitchFamily="65" charset="-122"/>
                  <a:ea typeface="方正幼线简体" panose="03000509000000000000" pitchFamily="65" charset="-122"/>
                  <a:cs typeface="Roboto Light" charset="0"/>
                </a:rPr>
                <a:t>%</a:t>
              </a:r>
              <a:endParaRPr lang="en-US" sz="2000" b="0" baseline="30000" dirty="0">
                <a:latin typeface="方正幼线简体" panose="03000509000000000000" pitchFamily="65" charset="-122"/>
                <a:ea typeface="方正幼线简体" panose="03000509000000000000" pitchFamily="65" charset="-122"/>
                <a:cs typeface="Roboto Light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0800000">
              <a:off x="2143236" y="3258560"/>
              <a:ext cx="40245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3"/>
                  </a:solidFill>
                  <a:latin typeface="linea-arrows-10" charset="0"/>
                  <a:ea typeface="linea-arrows-10" charset="0"/>
                  <a:cs typeface="linea-arrows-10" charset="0"/>
                </a:rPr>
                <a:t></a:t>
              </a:r>
              <a:endParaRPr lang="en-US" sz="2000" b="1" dirty="0">
                <a:solidFill>
                  <a:schemeClr val="accent3"/>
                </a:solidFill>
              </a:endParaRPr>
            </a:p>
          </p:txBody>
        </p:sp>
        <p:sp>
          <p:nvSpPr>
            <p:cNvPr id="39" name="Title 3"/>
            <p:cNvSpPr txBox="1"/>
            <p:nvPr/>
          </p:nvSpPr>
          <p:spPr>
            <a:xfrm>
              <a:off x="1804050" y="5683594"/>
              <a:ext cx="1800052" cy="24775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100" b="0" dirty="0">
                  <a:latin typeface="方正幼线简体" panose="03000509000000000000" pitchFamily="65" charset="-122"/>
                  <a:ea typeface="方正幼线简体" panose="03000509000000000000" pitchFamily="65" charset="-122"/>
                  <a:cs typeface="Roboto Light" charset="0"/>
                </a:rPr>
                <a:t>Good Feedback</a:t>
              </a:r>
              <a:endParaRPr lang="en-US" sz="500" b="0" dirty="0">
                <a:latin typeface="方正幼线简体" panose="03000509000000000000" pitchFamily="65" charset="-122"/>
                <a:ea typeface="方正幼线简体" panose="03000509000000000000" pitchFamily="65" charset="-122"/>
                <a:cs typeface="Roboto Light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1686811" y="5732302"/>
              <a:ext cx="100487" cy="10048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itle 3"/>
            <p:cNvSpPr txBox="1"/>
            <p:nvPr/>
          </p:nvSpPr>
          <p:spPr>
            <a:xfrm>
              <a:off x="1592121" y="4914629"/>
              <a:ext cx="2664051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2400" b="0" dirty="0" err="1">
                  <a:latin typeface="方正幼线简体" panose="03000509000000000000" pitchFamily="65" charset="-122"/>
                  <a:ea typeface="方正幼线简体" panose="03000509000000000000" pitchFamily="65" charset="-122"/>
                  <a:cs typeface="Roboto Light" charset="0"/>
                </a:rPr>
                <a:t>Refferals</a:t>
              </a:r>
              <a:endParaRPr lang="en-US" sz="1050" b="0" dirty="0">
                <a:latin typeface="方正幼线简体" panose="03000509000000000000" pitchFamily="65" charset="-122"/>
                <a:ea typeface="方正幼线简体" panose="03000509000000000000" pitchFamily="65" charset="-122"/>
                <a:cs typeface="Roboto Light" charset="0"/>
              </a:endParaRPr>
            </a:p>
          </p:txBody>
        </p:sp>
        <p:sp>
          <p:nvSpPr>
            <p:cNvPr id="42" name="Title 3"/>
            <p:cNvSpPr txBox="1"/>
            <p:nvPr/>
          </p:nvSpPr>
          <p:spPr>
            <a:xfrm>
              <a:off x="1592121" y="5255236"/>
              <a:ext cx="2664051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100" b="0" dirty="0">
                  <a:solidFill>
                    <a:schemeClr val="tx1">
                      <a:alpha val="50000"/>
                    </a:schemeClr>
                  </a:solidFill>
                  <a:latin typeface="方正幼线简体" panose="03000509000000000000" pitchFamily="65" charset="-122"/>
                  <a:ea typeface="方正幼线简体" panose="03000509000000000000" pitchFamily="65" charset="-122"/>
                  <a:cs typeface="Roboto Light" charset="0"/>
                </a:rPr>
                <a:t>Featured Service slogan</a:t>
              </a:r>
              <a:endParaRPr lang="en-US" sz="500" b="0" dirty="0">
                <a:solidFill>
                  <a:schemeClr val="tx1">
                    <a:alpha val="50000"/>
                  </a:schemeClr>
                </a:solidFill>
                <a:latin typeface="方正幼线简体" panose="03000509000000000000" pitchFamily="65" charset="-122"/>
                <a:ea typeface="方正幼线简体" panose="03000509000000000000" pitchFamily="65" charset="-122"/>
                <a:cs typeface="Roboto Light" charset="0"/>
              </a:endParaRPr>
            </a:p>
          </p:txBody>
        </p:sp>
      </p:grpSp>
      <p:pic>
        <p:nvPicPr>
          <p:cNvPr id="43" name="图片 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9238414" y="1602552"/>
            <a:ext cx="604156" cy="1236258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077" y="1588019"/>
            <a:ext cx="982445" cy="121065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474" y="1614214"/>
            <a:ext cx="779324" cy="11242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304638" y="2038084"/>
            <a:ext cx="294948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defTabSz="304800"/>
            <a:r>
              <a:rPr lang="en-US" altLang="ko-KR" sz="1600" spc="400" dirty="0">
                <a:ln w="12700">
                  <a:solidFill>
                    <a:srgbClr val="262626">
                      <a:alpha val="45000"/>
                    </a:srgbClr>
                  </a:solidFill>
                </a:ln>
                <a:solidFill>
                  <a:srgbClr val="262626"/>
                </a:solidFill>
                <a:latin typeface="Montserrat Light" panose="00000400000000000000" pitchFamily="50" charset="0"/>
                <a:ea typeface="Malgun Gothic" panose="020B0503020000020004" charset="-127"/>
              </a:rPr>
              <a:t>YOUR TITLE HERE</a:t>
            </a:r>
            <a:endParaRPr lang="en-US" altLang="ko-KR" sz="1600" spc="400" dirty="0">
              <a:ln w="12700">
                <a:solidFill>
                  <a:srgbClr val="262626">
                    <a:alpha val="45000"/>
                  </a:srgbClr>
                </a:solidFill>
              </a:ln>
              <a:solidFill>
                <a:srgbClr val="262626"/>
              </a:solidFill>
              <a:latin typeface="Montserrat Light" panose="00000400000000000000" pitchFamily="50" charset="0"/>
              <a:ea typeface="Malgun Gothic" panose="020B0503020000020004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04638" y="2600342"/>
            <a:ext cx="1527053" cy="13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04800">
              <a:lnSpc>
                <a:spcPct val="150000"/>
              </a:lnSpc>
            </a:pPr>
            <a:r>
              <a:rPr lang="en-US" altLang="ko-KR" sz="935" spc="400" dirty="0">
                <a:ln w="12700">
                  <a:solidFill>
                    <a:srgbClr val="262626">
                      <a:alpha val="45000"/>
                    </a:srgbClr>
                  </a:solidFill>
                </a:ln>
                <a:solidFill>
                  <a:srgbClr val="262626"/>
                </a:solidFill>
                <a:latin typeface="Montserrat Light" panose="00000400000000000000" pitchFamily="50" charset="0"/>
                <a:ea typeface="Malgun Gothic" panose="020B0503020000020004" charset="-127"/>
              </a:rPr>
              <a:t>Lorem Ipsum Dolor Sit Amet Consectetur Adipiscing Elit Sed Do</a:t>
            </a:r>
            <a:endParaRPr lang="en-US" altLang="ko-KR" sz="935" spc="400" dirty="0">
              <a:ln w="12700">
                <a:solidFill>
                  <a:srgbClr val="262626">
                    <a:alpha val="45000"/>
                  </a:srgbClr>
                </a:solidFill>
              </a:ln>
              <a:solidFill>
                <a:srgbClr val="262626"/>
              </a:solidFill>
              <a:latin typeface="Montserrat Light" panose="00000400000000000000" pitchFamily="50" charset="0"/>
              <a:ea typeface="Malgun Gothic" panose="020B050302000002000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3141" y="1859340"/>
            <a:ext cx="2949482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6600" dirty="0">
                <a:latin typeface="方正幼线简体" panose="03000509000000000000" pitchFamily="65" charset="-122"/>
                <a:ea typeface="方正幼线简体" panose="03000509000000000000" pitchFamily="65" charset="-122"/>
              </a:rPr>
              <a:t>森系植物系高端品牌</a:t>
            </a:r>
            <a:endParaRPr lang="zh-CN" altLang="en-US" sz="6600" dirty="0">
              <a:latin typeface="方正幼线简体" panose="03000509000000000000" pitchFamily="65" charset="-122"/>
              <a:ea typeface="方正幼线简体" panose="03000509000000000000" pitchFamily="65" charset="-122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0628992" y="3568700"/>
            <a:ext cx="505009" cy="609600"/>
            <a:chOff x="10325100" y="8610600"/>
            <a:chExt cx="1257300" cy="1517696"/>
          </a:xfrm>
        </p:grpSpPr>
        <p:cxnSp>
          <p:nvCxnSpPr>
            <p:cNvPr id="8" name="Straight Connector 7"/>
            <p:cNvCxnSpPr/>
            <p:nvPr/>
          </p:nvCxnSpPr>
          <p:spPr>
            <a:xfrm rot="2700000">
              <a:off x="10325100" y="9239250"/>
              <a:ext cx="1257300" cy="0"/>
            </a:xfrm>
            <a:prstGeom prst="line">
              <a:avLst/>
            </a:prstGeom>
            <a:ln w="381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8900000" flipH="1">
              <a:off x="10325100" y="10128296"/>
              <a:ext cx="1257300" cy="0"/>
            </a:xfrm>
            <a:prstGeom prst="line">
              <a:avLst/>
            </a:prstGeom>
            <a:ln w="381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1304638" y="4336512"/>
            <a:ext cx="973062" cy="759101"/>
          </a:xfrm>
          <a:prstGeom prst="rect">
            <a:avLst/>
          </a:prstGeom>
          <a:solidFill>
            <a:srgbClr val="E1DED5"/>
          </a:solidFill>
          <a:ln w="25400" cap="rnd">
            <a:noFill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04800"/>
            <a:r>
              <a:rPr lang="en-US" altLang="ko-KR" sz="800" spc="400" dirty="0">
                <a:ln>
                  <a:solidFill>
                    <a:prstClr val="white">
                      <a:alpha val="85000"/>
                    </a:prstClr>
                  </a:solidFill>
                </a:ln>
                <a:solidFill>
                  <a:schemeClr val="bg1"/>
                </a:solidFill>
                <a:latin typeface="Montserrat Light" panose="00000400000000000000" pitchFamily="50" charset="0"/>
                <a:ea typeface="Malgun Gothic" panose="020B0503020000020004" charset="-127"/>
              </a:rPr>
              <a:t>LOREM IPSUM</a:t>
            </a:r>
            <a:endParaRPr lang="ko-KR" altLang="en-US" sz="800" spc="400" dirty="0">
              <a:ln>
                <a:solidFill>
                  <a:prstClr val="white">
                    <a:alpha val="85000"/>
                  </a:prstClr>
                </a:solidFill>
              </a:ln>
              <a:solidFill>
                <a:schemeClr val="bg1"/>
              </a:solidFill>
              <a:latin typeface="Montserrat Light" panose="00000400000000000000" pitchFamily="50" charset="0"/>
              <a:ea typeface="Malgun Gothic" panose="020B0503020000020004" charset="-127"/>
            </a:endParaRPr>
          </a:p>
        </p:txBody>
      </p:sp>
      <p:pic>
        <p:nvPicPr>
          <p:cNvPr id="10" name="图片占位符 9"/>
          <p:cNvPicPr>
            <a:picLocks noGrp="1" noChangeAspect="1"/>
          </p:cNvPicPr>
          <p:nvPr>
            <p:ph type="pic" sz="quarter" idx="1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7" r="26437"/>
          <a:stretch>
            <a:fillRect/>
          </a:stretch>
        </p:blipFill>
        <p:spPr/>
      </p:pic>
      <p:pic>
        <p:nvPicPr>
          <p:cNvPr id="18" name="图片占位符 17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r="17188"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1" b="18441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17837" y="1989530"/>
            <a:ext cx="500525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zh-CN" altLang="en-US" sz="4000" dirty="0">
                <a:solidFill>
                  <a:srgbClr val="2F3E63"/>
                </a:solidFill>
                <a:latin typeface="方正幼线简体" panose="03000509000000000000" pitchFamily="65" charset="-122"/>
                <a:ea typeface="方正幼线简体" panose="03000509000000000000" pitchFamily="65" charset="-122"/>
              </a:rPr>
              <a:t>森系植物系高端品牌</a:t>
            </a:r>
            <a:endParaRPr lang="zh-CN" altLang="en-US" sz="4000" dirty="0">
              <a:solidFill>
                <a:srgbClr val="2F3E63"/>
              </a:solidFill>
              <a:latin typeface="方正幼线简体" panose="03000509000000000000" pitchFamily="65" charset="-122"/>
              <a:ea typeface="方正幼线简体" panose="03000509000000000000" pitchFamily="65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87454" y="3881402"/>
            <a:ext cx="1602560" cy="441643"/>
          </a:xfrm>
          <a:prstGeom prst="rect">
            <a:avLst/>
          </a:prstGeom>
          <a:solidFill>
            <a:srgbClr val="2F3E63"/>
          </a:solidFill>
          <a:ln w="25400" cap="rnd">
            <a:noFill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04800"/>
            <a:r>
              <a:rPr lang="en-US" altLang="ko-KR" sz="800" spc="400" dirty="0">
                <a:ln>
                  <a:solidFill>
                    <a:prstClr val="white">
                      <a:alpha val="85000"/>
                    </a:prstClr>
                  </a:solidFill>
                </a:ln>
                <a:solidFill>
                  <a:prstClr val="white"/>
                </a:solidFill>
                <a:latin typeface="Montserrat Light" panose="00000400000000000000" pitchFamily="50" charset="0"/>
                <a:ea typeface="Malgun Gothic" panose="020B0503020000020004" charset="-127"/>
              </a:rPr>
              <a:t>MORE INFO</a:t>
            </a:r>
            <a:endParaRPr lang="ko-KR" altLang="en-US" sz="800" spc="400" dirty="0">
              <a:ln>
                <a:solidFill>
                  <a:prstClr val="white">
                    <a:alpha val="85000"/>
                  </a:prstClr>
                </a:solidFill>
              </a:ln>
              <a:solidFill>
                <a:prstClr val="white"/>
              </a:solidFill>
              <a:latin typeface="Montserrat Light" panose="00000400000000000000" pitchFamily="50" charset="0"/>
              <a:ea typeface="Malgun Gothic" panose="020B0503020000020004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17837" y="2690762"/>
            <a:ext cx="5096163" cy="80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04800">
              <a:lnSpc>
                <a:spcPct val="150000"/>
              </a:lnSpc>
            </a:pPr>
            <a:r>
              <a:rPr lang="en-US" altLang="ko-KR" sz="800" spc="400" dirty="0">
                <a:ln w="12700">
                  <a:solidFill>
                    <a:srgbClr val="262626">
                      <a:alpha val="45000"/>
                    </a:srgbClr>
                  </a:solidFill>
                </a:ln>
                <a:solidFill>
                  <a:srgbClr val="262626"/>
                </a:solidFill>
                <a:latin typeface="Montserrat Light" panose="00000400000000000000" pitchFamily="50" charset="0"/>
                <a:ea typeface="Malgun Gothic" panose="020B0503020000020004" charset="-127"/>
              </a:rPr>
              <a:t>Lorem Ipsum Dolor Sit Amet Consectetur Adipiscing Elit Sed Do Eiusmod Tempor Lorem Ipsum Dolor Sit Amet Lorem Ipsum Dolor Sit Amet</a:t>
            </a:r>
            <a:endParaRPr lang="en-US" altLang="ko-KR" sz="800" spc="400" dirty="0">
              <a:ln w="12700">
                <a:solidFill>
                  <a:srgbClr val="262626">
                    <a:alpha val="45000"/>
                  </a:srgbClr>
                </a:solidFill>
              </a:ln>
              <a:solidFill>
                <a:srgbClr val="262626"/>
              </a:solidFill>
              <a:latin typeface="Montserrat Light" panose="00000400000000000000" pitchFamily="50" charset="0"/>
              <a:ea typeface="Malgun Gothic" panose="020B0503020000020004" charset="-127"/>
            </a:endParaRPr>
          </a:p>
        </p:txBody>
      </p:sp>
      <p:pic>
        <p:nvPicPr>
          <p:cNvPr id="13" name="图片占位符 12"/>
          <p:cNvPicPr>
            <a:picLocks noGrp="1" noChangeAspect="1"/>
          </p:cNvPicPr>
          <p:nvPr>
            <p:ph type="pic" sz="quarter" idx="16"/>
          </p:nvPr>
        </p:nvPicPr>
        <p:blipFill>
          <a:blip r:embed="rId1" cstate="screen"/>
          <a:srcRect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/>
          <a:srcRect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6" name="图片占位符 5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5" r="25075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115257" y="825767"/>
            <a:ext cx="367445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zh-CN" altLang="en-US" sz="3600" dirty="0">
                <a:solidFill>
                  <a:srgbClr val="2F3E63"/>
                </a:solidFill>
                <a:latin typeface="方正幼线简体" panose="03000509000000000000" pitchFamily="65" charset="-122"/>
                <a:ea typeface="方正幼线简体" panose="03000509000000000000" pitchFamily="65" charset="-122"/>
              </a:rPr>
              <a:t>植物系高端品牌</a:t>
            </a:r>
            <a:endParaRPr lang="zh-CN" altLang="en-US" sz="3600" dirty="0">
              <a:solidFill>
                <a:srgbClr val="2F3E63"/>
              </a:solidFill>
              <a:latin typeface="方正幼线简体" panose="03000509000000000000" pitchFamily="65" charset="-122"/>
              <a:ea typeface="方正幼线简体" panose="03000509000000000000" pitchFamily="65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15257" y="1904881"/>
            <a:ext cx="2840401" cy="98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04800">
              <a:lnSpc>
                <a:spcPct val="150000"/>
              </a:lnSpc>
            </a:pPr>
            <a:r>
              <a:rPr lang="en-US" altLang="ko-KR" sz="800" spc="400" dirty="0">
                <a:ln w="6350">
                  <a:solidFill>
                    <a:srgbClr val="262626">
                      <a:alpha val="95000"/>
                    </a:srgbClr>
                  </a:solidFill>
                </a:ln>
                <a:solidFill>
                  <a:srgbClr val="262626"/>
                </a:solidFill>
                <a:latin typeface="Montserrat Light" panose="00000400000000000000" pitchFamily="50" charset="0"/>
                <a:ea typeface="Malgun Gothic" panose="020B0503020000020004" charset="-127"/>
              </a:rPr>
              <a:t>Lorem Ipsum Dolor Sit Amet Consectetur Adipiscing Elit Sed Do Eiusmod Tempor Lorem Ipsum Dolor Sit Amet</a:t>
            </a:r>
            <a:endParaRPr lang="en-US" altLang="ko-KR" sz="800" spc="400" dirty="0">
              <a:ln w="6350">
                <a:solidFill>
                  <a:srgbClr val="262626">
                    <a:alpha val="95000"/>
                  </a:srgbClr>
                </a:solidFill>
              </a:ln>
              <a:solidFill>
                <a:srgbClr val="262626"/>
              </a:solidFill>
              <a:latin typeface="Montserrat Light" panose="00000400000000000000" pitchFamily="50" charset="0"/>
              <a:ea typeface="Malgun Gothic" panose="020B0503020000020004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15257" y="1444105"/>
            <a:ext cx="3234101" cy="3563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304800">
              <a:lnSpc>
                <a:spcPct val="150000"/>
              </a:lnSpc>
            </a:pPr>
            <a:r>
              <a:rPr lang="en-US" altLang="ko-KR" sz="1335" spc="400" dirty="0">
                <a:ln w="3175">
                  <a:solidFill>
                    <a:srgbClr val="262626">
                      <a:alpha val="45000"/>
                    </a:srgbClr>
                  </a:solidFill>
                </a:ln>
                <a:solidFill>
                  <a:srgbClr val="262626"/>
                </a:solidFill>
                <a:latin typeface="Montserrat Light" panose="00000400000000000000" pitchFamily="50" charset="0"/>
                <a:ea typeface="Malgun Gothic" panose="020B0503020000020004" charset="-127"/>
              </a:rPr>
              <a:t>John Doe / UX Expert</a:t>
            </a:r>
            <a:endParaRPr lang="en-US" altLang="ko-KR" sz="1335" spc="400" dirty="0">
              <a:ln w="3175">
                <a:solidFill>
                  <a:srgbClr val="262626">
                    <a:alpha val="45000"/>
                  </a:srgbClr>
                </a:solidFill>
              </a:ln>
              <a:solidFill>
                <a:srgbClr val="262626"/>
              </a:solidFill>
              <a:latin typeface="Montserrat Light" panose="00000400000000000000" pitchFamily="50" charset="0"/>
              <a:ea typeface="Malgun Gothic" panose="020B0503020000020004" charset="-127"/>
            </a:endParaRPr>
          </a:p>
        </p:txBody>
      </p:sp>
      <p:grpSp>
        <p:nvGrpSpPr>
          <p:cNvPr id="41" name="Group 40"/>
          <p:cNvGrpSpPr>
            <a:grpSpLocks noChangeAspect="1"/>
          </p:cNvGrpSpPr>
          <p:nvPr/>
        </p:nvGrpSpPr>
        <p:grpSpPr>
          <a:xfrm flipH="1">
            <a:off x="1990596" y="5645666"/>
            <a:ext cx="505009" cy="609600"/>
            <a:chOff x="10325100" y="8610600"/>
            <a:chExt cx="1257300" cy="1517696"/>
          </a:xfrm>
        </p:grpSpPr>
        <p:cxnSp>
          <p:nvCxnSpPr>
            <p:cNvPr id="39" name="Straight Connector 38"/>
            <p:cNvCxnSpPr/>
            <p:nvPr/>
          </p:nvCxnSpPr>
          <p:spPr>
            <a:xfrm rot="2700000">
              <a:off x="10325100" y="9239250"/>
              <a:ext cx="1257300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8900000" flipH="1">
              <a:off x="10325100" y="10128296"/>
              <a:ext cx="1257300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8805207" y="3903149"/>
            <a:ext cx="121920" cy="2019269"/>
            <a:chOff x="9848850" y="5156200"/>
            <a:chExt cx="273050" cy="4522322"/>
          </a:xfrm>
          <a:effectLst/>
        </p:grpSpPr>
        <p:sp>
          <p:nvSpPr>
            <p:cNvPr id="43" name="Rectangle 42"/>
            <p:cNvSpPr/>
            <p:nvPr/>
          </p:nvSpPr>
          <p:spPr>
            <a:xfrm>
              <a:off x="9848850" y="5156200"/>
              <a:ext cx="273050" cy="452232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 cap="rnd">
              <a:noFill/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noAutofit/>
            </a:bodyPr>
            <a:lstStyle/>
            <a:p>
              <a:pPr algn="ctr" defTabSz="304800"/>
              <a:endParaRPr lang="ko-KR" altLang="en-US" sz="1200">
                <a:solidFill>
                  <a:srgbClr val="FFFFFF"/>
                </a:solidFill>
                <a:latin typeface="Calibri" panose="020F0502020204030204"/>
                <a:ea typeface="Malgun Gothic" panose="020B0503020000020004" charset="-127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9848850" y="5859780"/>
              <a:ext cx="273050" cy="3818742"/>
            </a:xfrm>
            <a:prstGeom prst="rect">
              <a:avLst/>
            </a:prstGeom>
            <a:solidFill>
              <a:schemeClr val="accent3"/>
            </a:solidFill>
            <a:ln w="25400" cap="rnd">
              <a:noFill/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noAutofit/>
            </a:bodyPr>
            <a:lstStyle/>
            <a:p>
              <a:pPr algn="ctr" defTabSz="304800"/>
              <a:endParaRPr lang="ko-KR" altLang="en-US" sz="1200">
                <a:solidFill>
                  <a:srgbClr val="FFFFFF"/>
                </a:solidFill>
                <a:latin typeface="Calibri" panose="020F0502020204030204"/>
                <a:ea typeface="Malgun Gothic" panose="020B0503020000020004" charset="-127"/>
              </a:endParaRPr>
            </a:p>
          </p:txBody>
        </p:sp>
      </p:grpSp>
      <p:grpSp>
        <p:nvGrpSpPr>
          <p:cNvPr id="48" name="Group 47"/>
          <p:cNvGrpSpPr>
            <a:grpSpLocks noChangeAspect="1"/>
          </p:cNvGrpSpPr>
          <p:nvPr/>
        </p:nvGrpSpPr>
        <p:grpSpPr>
          <a:xfrm>
            <a:off x="9346227" y="3903149"/>
            <a:ext cx="121920" cy="2019269"/>
            <a:chOff x="9848850" y="5156200"/>
            <a:chExt cx="273050" cy="4522322"/>
          </a:xfrm>
          <a:effectLst/>
        </p:grpSpPr>
        <p:sp>
          <p:nvSpPr>
            <p:cNvPr id="51" name="Rectangle 50"/>
            <p:cNvSpPr/>
            <p:nvPr/>
          </p:nvSpPr>
          <p:spPr>
            <a:xfrm>
              <a:off x="9848850" y="5156200"/>
              <a:ext cx="273050" cy="452232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 cap="rnd">
              <a:noFill/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noAutofit/>
            </a:bodyPr>
            <a:lstStyle/>
            <a:p>
              <a:pPr algn="ctr" defTabSz="304800"/>
              <a:endParaRPr lang="ko-KR" altLang="en-US" sz="1200">
                <a:solidFill>
                  <a:srgbClr val="FFFFFF"/>
                </a:solidFill>
                <a:latin typeface="Calibri" panose="020F0502020204030204"/>
                <a:ea typeface="Malgun Gothic" panose="020B0503020000020004" charset="-127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9848850" y="5554364"/>
              <a:ext cx="273050" cy="4124158"/>
            </a:xfrm>
            <a:prstGeom prst="rect">
              <a:avLst/>
            </a:prstGeom>
            <a:solidFill>
              <a:schemeClr val="accent3"/>
            </a:solidFill>
            <a:ln w="25400" cap="rnd">
              <a:noFill/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noAutofit/>
            </a:bodyPr>
            <a:lstStyle/>
            <a:p>
              <a:pPr algn="ctr" defTabSz="304800"/>
              <a:endParaRPr lang="ko-KR" altLang="en-US" sz="1200">
                <a:solidFill>
                  <a:srgbClr val="FFFFFF"/>
                </a:solidFill>
                <a:latin typeface="Calibri" panose="020F0502020204030204"/>
                <a:ea typeface="Malgun Gothic" panose="020B0503020000020004" charset="-127"/>
              </a:endParaRPr>
            </a:p>
          </p:txBody>
        </p:sp>
      </p:grpSp>
      <p:grpSp>
        <p:nvGrpSpPr>
          <p:cNvPr id="53" name="Group 52"/>
          <p:cNvGrpSpPr>
            <a:grpSpLocks noChangeAspect="1"/>
          </p:cNvGrpSpPr>
          <p:nvPr/>
        </p:nvGrpSpPr>
        <p:grpSpPr>
          <a:xfrm>
            <a:off x="9887247" y="3903149"/>
            <a:ext cx="121920" cy="2019269"/>
            <a:chOff x="9848850" y="5156200"/>
            <a:chExt cx="273050" cy="4522322"/>
          </a:xfrm>
          <a:effectLst/>
        </p:grpSpPr>
        <p:sp>
          <p:nvSpPr>
            <p:cNvPr id="54" name="Rectangle 53"/>
            <p:cNvSpPr/>
            <p:nvPr/>
          </p:nvSpPr>
          <p:spPr>
            <a:xfrm>
              <a:off x="9848850" y="5156200"/>
              <a:ext cx="273050" cy="452232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 cap="rnd">
              <a:noFill/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noAutofit/>
            </a:bodyPr>
            <a:lstStyle/>
            <a:p>
              <a:pPr algn="ctr" defTabSz="304800"/>
              <a:endParaRPr lang="ko-KR" altLang="en-US" sz="1200">
                <a:solidFill>
                  <a:srgbClr val="FFFFFF"/>
                </a:solidFill>
                <a:latin typeface="Calibri" panose="020F0502020204030204"/>
                <a:ea typeface="Malgun Gothic" panose="020B0503020000020004" charset="-127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848850" y="5269936"/>
              <a:ext cx="273050" cy="4408586"/>
            </a:xfrm>
            <a:prstGeom prst="rect">
              <a:avLst/>
            </a:prstGeom>
            <a:solidFill>
              <a:srgbClr val="DCC8CE"/>
            </a:solidFill>
            <a:ln w="25400" cap="rnd">
              <a:noFill/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noAutofit/>
            </a:bodyPr>
            <a:lstStyle/>
            <a:p>
              <a:pPr algn="ctr" defTabSz="304800"/>
              <a:endParaRPr lang="ko-KR" altLang="en-US" sz="1200" dirty="0">
                <a:solidFill>
                  <a:srgbClr val="FFFFFF"/>
                </a:solidFill>
                <a:latin typeface="Calibri" panose="020F0502020204030204"/>
                <a:ea typeface="Malgun Gothic" panose="020B0503020000020004" charset="-127"/>
              </a:endParaRPr>
            </a:p>
          </p:txBody>
        </p:sp>
      </p:grpSp>
      <p:grpSp>
        <p:nvGrpSpPr>
          <p:cNvPr id="56" name="Group 55"/>
          <p:cNvGrpSpPr>
            <a:grpSpLocks noChangeAspect="1"/>
          </p:cNvGrpSpPr>
          <p:nvPr/>
        </p:nvGrpSpPr>
        <p:grpSpPr>
          <a:xfrm>
            <a:off x="10428267" y="3903149"/>
            <a:ext cx="121920" cy="2019269"/>
            <a:chOff x="9848850" y="5156200"/>
            <a:chExt cx="273050" cy="4522322"/>
          </a:xfrm>
          <a:effectLst/>
        </p:grpSpPr>
        <p:sp>
          <p:nvSpPr>
            <p:cNvPr id="57" name="Rectangle 56"/>
            <p:cNvSpPr/>
            <p:nvPr/>
          </p:nvSpPr>
          <p:spPr>
            <a:xfrm>
              <a:off x="9848850" y="5156200"/>
              <a:ext cx="273050" cy="452232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 cap="rnd">
              <a:noFill/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noAutofit/>
            </a:bodyPr>
            <a:lstStyle/>
            <a:p>
              <a:pPr algn="ctr" defTabSz="304800"/>
              <a:endParaRPr lang="ko-KR" altLang="en-US" sz="1200">
                <a:solidFill>
                  <a:srgbClr val="FFFFFF"/>
                </a:solidFill>
                <a:latin typeface="Calibri" panose="020F0502020204030204"/>
                <a:ea typeface="Malgun Gothic" panose="020B0503020000020004" charset="-127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9848850" y="5469035"/>
              <a:ext cx="273050" cy="4209487"/>
            </a:xfrm>
            <a:prstGeom prst="rect">
              <a:avLst/>
            </a:prstGeom>
            <a:solidFill>
              <a:schemeClr val="accent3"/>
            </a:solidFill>
            <a:ln w="25400" cap="rnd">
              <a:noFill/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noAutofit/>
            </a:bodyPr>
            <a:lstStyle/>
            <a:p>
              <a:pPr algn="ctr" defTabSz="304800"/>
              <a:endParaRPr lang="ko-KR" altLang="en-US" sz="1200" dirty="0">
                <a:solidFill>
                  <a:srgbClr val="FFFFFF"/>
                </a:solidFill>
                <a:latin typeface="Calibri" panose="020F0502020204030204"/>
                <a:ea typeface="Malgun Gothic" panose="020B0503020000020004" charset="-127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2988152" y="5839769"/>
            <a:ext cx="323410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400" dirty="0">
                <a:solidFill>
                  <a:srgbClr val="2F3E63"/>
                </a:solidFill>
                <a:latin typeface="方正幼线简体" panose="03000509000000000000" pitchFamily="65" charset="-122"/>
                <a:ea typeface="方正幼线简体" panose="03000509000000000000" pitchFamily="65" charset="-122"/>
              </a:rPr>
              <a:t>森系植物系高端品牌</a:t>
            </a:r>
            <a:endParaRPr lang="zh-CN" altLang="en-US" sz="2400" dirty="0">
              <a:solidFill>
                <a:srgbClr val="2F3E63"/>
              </a:solidFill>
              <a:latin typeface="方正幼线简体" panose="03000509000000000000" pitchFamily="65" charset="-122"/>
              <a:ea typeface="方正幼线简体" panose="03000509000000000000" pitchFamily="65" charset="-122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8115257" y="3213100"/>
            <a:ext cx="2734651" cy="0"/>
          </a:xfrm>
          <a:prstGeom prst="line">
            <a:avLst/>
          </a:prstGeom>
          <a:ln w="25400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565191" y="6087706"/>
            <a:ext cx="601952" cy="3036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304800">
              <a:lnSpc>
                <a:spcPct val="150000"/>
              </a:lnSpc>
            </a:pPr>
            <a:r>
              <a:rPr lang="en-US" altLang="ko-KR" sz="1065" spc="400" dirty="0">
                <a:ln w="3175">
                  <a:solidFill>
                    <a:srgbClr val="262626">
                      <a:alpha val="45000"/>
                    </a:srgbClr>
                  </a:solidFill>
                </a:ln>
                <a:solidFill>
                  <a:srgbClr val="262626"/>
                </a:solidFill>
                <a:latin typeface="Montserrat Light" panose="00000400000000000000" pitchFamily="50" charset="0"/>
                <a:ea typeface="Malgun Gothic" panose="020B0503020000020004" charset="-127"/>
              </a:rPr>
              <a:t>A01</a:t>
            </a:r>
            <a:endParaRPr lang="en-US" altLang="ko-KR" sz="1065" spc="400" dirty="0">
              <a:ln w="3175">
                <a:solidFill>
                  <a:srgbClr val="262626">
                    <a:alpha val="45000"/>
                  </a:srgbClr>
                </a:solidFill>
              </a:ln>
              <a:solidFill>
                <a:srgbClr val="262626"/>
              </a:solidFill>
              <a:latin typeface="Montserrat Light" panose="00000400000000000000" pitchFamily="50" charset="0"/>
              <a:ea typeface="Malgun Gothic" panose="020B0503020000020004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106211" y="6087706"/>
            <a:ext cx="659116" cy="3036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304800">
              <a:lnSpc>
                <a:spcPct val="150000"/>
              </a:lnSpc>
            </a:pPr>
            <a:r>
              <a:rPr lang="en-US" altLang="ko-KR" sz="1065" spc="400" dirty="0">
                <a:ln w="3175">
                  <a:solidFill>
                    <a:srgbClr val="262626">
                      <a:alpha val="45000"/>
                    </a:srgbClr>
                  </a:solidFill>
                </a:ln>
                <a:solidFill>
                  <a:srgbClr val="262626"/>
                </a:solidFill>
                <a:latin typeface="Montserrat Light" panose="00000400000000000000" pitchFamily="50" charset="0"/>
                <a:ea typeface="Malgun Gothic" panose="020B0503020000020004" charset="-127"/>
              </a:rPr>
              <a:t>A02</a:t>
            </a:r>
            <a:endParaRPr lang="en-US" altLang="ko-KR" sz="1065" spc="400" dirty="0">
              <a:ln w="3175">
                <a:solidFill>
                  <a:srgbClr val="262626">
                    <a:alpha val="45000"/>
                  </a:srgbClr>
                </a:solidFill>
              </a:ln>
              <a:solidFill>
                <a:srgbClr val="262626"/>
              </a:solidFill>
              <a:latin typeface="Montserrat Light" panose="00000400000000000000" pitchFamily="50" charset="0"/>
              <a:ea typeface="Malgun Gothic" panose="020B0503020000020004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647231" y="6087706"/>
            <a:ext cx="601952" cy="3036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304800">
              <a:lnSpc>
                <a:spcPct val="150000"/>
              </a:lnSpc>
            </a:pPr>
            <a:r>
              <a:rPr lang="en-US" altLang="ko-KR" sz="1065" spc="400" dirty="0">
                <a:ln w="3175">
                  <a:solidFill>
                    <a:srgbClr val="262626">
                      <a:alpha val="45000"/>
                    </a:srgbClr>
                  </a:solidFill>
                </a:ln>
                <a:solidFill>
                  <a:srgbClr val="262626"/>
                </a:solidFill>
                <a:latin typeface="Montserrat Light" panose="00000400000000000000" pitchFamily="50" charset="0"/>
                <a:ea typeface="Malgun Gothic" panose="020B0503020000020004" charset="-127"/>
              </a:rPr>
              <a:t>A03</a:t>
            </a:r>
            <a:endParaRPr lang="en-US" altLang="ko-KR" sz="1065" spc="400" dirty="0">
              <a:ln w="3175">
                <a:solidFill>
                  <a:srgbClr val="262626">
                    <a:alpha val="45000"/>
                  </a:srgbClr>
                </a:solidFill>
              </a:ln>
              <a:solidFill>
                <a:srgbClr val="262626"/>
              </a:solidFill>
              <a:latin typeface="Montserrat Light" panose="00000400000000000000" pitchFamily="50" charset="0"/>
              <a:ea typeface="Malgun Gothic" panose="020B0503020000020004" charset="-127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188250" y="6087706"/>
            <a:ext cx="767407" cy="3036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304800">
              <a:lnSpc>
                <a:spcPct val="150000"/>
              </a:lnSpc>
            </a:pPr>
            <a:r>
              <a:rPr lang="en-US" altLang="ko-KR" sz="1065" spc="400" dirty="0">
                <a:ln w="3175">
                  <a:solidFill>
                    <a:srgbClr val="262626">
                      <a:alpha val="45000"/>
                    </a:srgbClr>
                  </a:solidFill>
                </a:ln>
                <a:solidFill>
                  <a:srgbClr val="262626"/>
                </a:solidFill>
                <a:latin typeface="Montserrat Light" panose="00000400000000000000" pitchFamily="50" charset="0"/>
                <a:ea typeface="Malgun Gothic" panose="020B0503020000020004" charset="-127"/>
              </a:rPr>
              <a:t>A04</a:t>
            </a:r>
            <a:endParaRPr lang="en-US" altLang="ko-KR" sz="1065" spc="400" dirty="0">
              <a:ln w="3175">
                <a:solidFill>
                  <a:srgbClr val="262626">
                    <a:alpha val="45000"/>
                  </a:srgbClr>
                </a:solidFill>
              </a:ln>
              <a:solidFill>
                <a:srgbClr val="262626"/>
              </a:solidFill>
              <a:latin typeface="Montserrat Light" panose="00000400000000000000" pitchFamily="50" charset="0"/>
              <a:ea typeface="Malgun Gothic" panose="020B0503020000020004" charset="-127"/>
            </a:endParaRPr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1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" r="5844"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0" r="18480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16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" b="4315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1005981" y="2006534"/>
            <a:ext cx="3634371" cy="108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04800">
              <a:lnSpc>
                <a:spcPct val="150000"/>
              </a:lnSpc>
            </a:pPr>
            <a:r>
              <a:rPr lang="en-US" altLang="ko-KR" sz="1100" spc="400" dirty="0">
                <a:ln w="3175">
                  <a:solidFill>
                    <a:srgbClr val="FFFFFF">
                      <a:lumMod val="50000"/>
                      <a:lumOff val="50000"/>
                      <a:alpha val="45000"/>
                    </a:srgbClr>
                  </a:solidFill>
                </a:ln>
                <a:latin typeface="Minion Pro Cond" panose="02040706060306020203" pitchFamily="18" charset="0"/>
                <a:ea typeface="Malgun Gothic" panose="020B0503020000020004" charset="-127"/>
              </a:rPr>
              <a:t>Lorem Ipsum Dolor Sit Amet Consectetur Adipiscing Elit Sed Do Eiusmod Tempor Lorem Ipsum Dolor Sit Amet Lorem Ipsum</a:t>
            </a:r>
            <a:endParaRPr lang="en-US" altLang="ko-KR" sz="1100" spc="400" dirty="0">
              <a:ln w="3175">
                <a:solidFill>
                  <a:srgbClr val="FFFFFF">
                    <a:lumMod val="50000"/>
                    <a:lumOff val="50000"/>
                    <a:alpha val="45000"/>
                  </a:srgbClr>
                </a:solidFill>
              </a:ln>
              <a:latin typeface="Minion Pro Cond" panose="02040706060306020203" pitchFamily="18" charset="0"/>
              <a:ea typeface="Malgun Gothic" panose="020B0503020000020004" charset="-127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03532" y="3937889"/>
            <a:ext cx="2560321" cy="6096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rnd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04800"/>
            <a:endParaRPr lang="ko-KR" altLang="en-US" sz="800">
              <a:latin typeface="Montserrat" panose="00000500000000000000" pitchFamily="50" charset="0"/>
              <a:ea typeface="Malgun Gothic" panose="020B0503020000020004" charset="-127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03533" y="3937889"/>
            <a:ext cx="1898468" cy="60960"/>
          </a:xfrm>
          <a:prstGeom prst="rect">
            <a:avLst/>
          </a:prstGeom>
          <a:solidFill>
            <a:srgbClr val="DCC8CE"/>
          </a:solidFill>
          <a:ln w="25400" cap="rnd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04800"/>
            <a:endParaRPr lang="ko-KR" altLang="en-US" sz="800">
              <a:latin typeface="Montserrat" panose="00000500000000000000" pitchFamily="50" charset="0"/>
              <a:ea typeface="Malgun Gothic" panose="020B0503020000020004" charset="-127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03532" y="4395140"/>
            <a:ext cx="2560321" cy="6096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rnd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04800"/>
            <a:endParaRPr lang="ko-KR" altLang="en-US" sz="800">
              <a:latin typeface="Montserrat" panose="00000500000000000000" pitchFamily="50" charset="0"/>
              <a:ea typeface="Malgun Gothic" panose="020B0503020000020004" charset="-127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03532" y="4395140"/>
            <a:ext cx="2398018" cy="60960"/>
          </a:xfrm>
          <a:prstGeom prst="rect">
            <a:avLst/>
          </a:prstGeom>
          <a:solidFill>
            <a:srgbClr val="DCC8CE"/>
          </a:solidFill>
          <a:ln w="25400" cap="rnd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04800"/>
            <a:endParaRPr lang="ko-KR" altLang="en-US" sz="800">
              <a:latin typeface="Montserrat" panose="00000500000000000000" pitchFamily="50" charset="0"/>
              <a:ea typeface="Malgun Gothic" panose="020B0503020000020004" charset="-127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03532" y="4852391"/>
            <a:ext cx="2560321" cy="6096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rnd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04800"/>
            <a:endParaRPr lang="ko-KR" altLang="en-US" sz="800">
              <a:latin typeface="Montserrat" panose="00000500000000000000" pitchFamily="50" charset="0"/>
              <a:ea typeface="Malgun Gothic" panose="020B0503020000020004" charset="-127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03533" y="4852391"/>
            <a:ext cx="2239268" cy="60960"/>
          </a:xfrm>
          <a:prstGeom prst="rect">
            <a:avLst/>
          </a:prstGeom>
          <a:solidFill>
            <a:srgbClr val="DCC8CE"/>
          </a:solidFill>
          <a:ln w="25400" cap="rnd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04800"/>
            <a:endParaRPr lang="ko-KR" altLang="en-US" sz="800">
              <a:latin typeface="Montserrat" panose="00000500000000000000" pitchFamily="50" charset="0"/>
              <a:ea typeface="Malgun Gothic" panose="020B050302000002000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5981" y="835252"/>
            <a:ext cx="495031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zh-CN" altLang="en-US" sz="3600" dirty="0">
                <a:solidFill>
                  <a:srgbClr val="2F3E63"/>
                </a:solidFill>
                <a:latin typeface="方正幼线简体" panose="03000509000000000000" pitchFamily="65" charset="-122"/>
                <a:ea typeface="方正幼线简体" panose="03000509000000000000" pitchFamily="65" charset="-122"/>
              </a:rPr>
              <a:t>森系植物系高端品牌</a:t>
            </a:r>
            <a:endParaRPr lang="zh-CN" altLang="en-US" sz="3600" dirty="0">
              <a:solidFill>
                <a:srgbClr val="2F3E63"/>
              </a:solidFill>
              <a:latin typeface="方正幼线简体" panose="03000509000000000000" pitchFamily="65" charset="-122"/>
              <a:ea typeface="方正幼线简体" panose="03000509000000000000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5358" y="3783608"/>
            <a:ext cx="818274" cy="3695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304800">
              <a:lnSpc>
                <a:spcPct val="150000"/>
              </a:lnSpc>
            </a:pPr>
            <a:r>
              <a:rPr lang="en-US" altLang="ko-KR" sz="1400" b="1" spc="400" dirty="0">
                <a:ln w="3175">
                  <a:solidFill>
                    <a:srgbClr val="FFFFFF">
                      <a:alpha val="45000"/>
                    </a:srgbClr>
                  </a:solidFill>
                </a:ln>
                <a:latin typeface="Montserrat Light" panose="00000400000000000000" pitchFamily="50" charset="0"/>
                <a:ea typeface="Malgun Gothic" panose="020B0503020000020004" charset="-127"/>
              </a:rPr>
              <a:t>A01</a:t>
            </a:r>
            <a:endParaRPr lang="en-US" altLang="ko-KR" sz="1400" b="1" spc="400" dirty="0">
              <a:ln w="3175">
                <a:solidFill>
                  <a:srgbClr val="FFFFFF">
                    <a:alpha val="45000"/>
                  </a:srgbClr>
                </a:solidFill>
              </a:ln>
              <a:latin typeface="Montserrat Light" panose="00000400000000000000" pitchFamily="50" charset="0"/>
              <a:ea typeface="Malgun Gothic" panose="020B0503020000020004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358" y="4240859"/>
            <a:ext cx="818274" cy="3695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304800">
              <a:lnSpc>
                <a:spcPct val="150000"/>
              </a:lnSpc>
            </a:pPr>
            <a:r>
              <a:rPr lang="en-US" altLang="ko-KR" sz="1400" b="1" spc="400" dirty="0">
                <a:ln w="3175">
                  <a:solidFill>
                    <a:srgbClr val="FFFFFF">
                      <a:alpha val="45000"/>
                    </a:srgbClr>
                  </a:solidFill>
                </a:ln>
                <a:latin typeface="Montserrat Light" panose="00000400000000000000" pitchFamily="50" charset="0"/>
                <a:ea typeface="Malgun Gothic" panose="020B0503020000020004" charset="-127"/>
              </a:rPr>
              <a:t>A02</a:t>
            </a:r>
            <a:endParaRPr lang="en-US" altLang="ko-KR" sz="1400" b="1" spc="400" dirty="0">
              <a:ln w="3175">
                <a:solidFill>
                  <a:srgbClr val="FFFFFF">
                    <a:alpha val="45000"/>
                  </a:srgbClr>
                </a:solidFill>
              </a:ln>
              <a:latin typeface="Montserrat Light" panose="00000400000000000000" pitchFamily="50" charset="0"/>
              <a:ea typeface="Malgun Gothic" panose="020B0503020000020004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5358" y="4698109"/>
            <a:ext cx="818274" cy="3695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304800">
              <a:lnSpc>
                <a:spcPct val="150000"/>
              </a:lnSpc>
            </a:pPr>
            <a:r>
              <a:rPr lang="en-US" altLang="ko-KR" sz="1400" b="1" spc="400" dirty="0">
                <a:ln w="3175">
                  <a:solidFill>
                    <a:srgbClr val="FFFFFF">
                      <a:alpha val="45000"/>
                    </a:srgbClr>
                  </a:solidFill>
                </a:ln>
                <a:latin typeface="Montserrat Light" panose="00000400000000000000" pitchFamily="50" charset="0"/>
                <a:ea typeface="Malgun Gothic" panose="020B0503020000020004" charset="-127"/>
              </a:rPr>
              <a:t>A03</a:t>
            </a:r>
            <a:endParaRPr lang="en-US" altLang="ko-KR" sz="1400" b="1" spc="400" dirty="0">
              <a:ln w="3175">
                <a:solidFill>
                  <a:srgbClr val="FFFFFF">
                    <a:alpha val="45000"/>
                  </a:srgbClr>
                </a:solidFill>
              </a:ln>
              <a:latin typeface="Montserrat Light" panose="00000400000000000000" pitchFamily="50" charset="0"/>
              <a:ea typeface="Malgun Gothic" panose="020B0503020000020004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41680" y="1561401"/>
            <a:ext cx="323410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304800">
              <a:lnSpc>
                <a:spcPct val="150000"/>
              </a:lnSpc>
            </a:pPr>
            <a:r>
              <a:rPr lang="en-US" altLang="ko-KR" sz="1600" b="1" spc="400" dirty="0">
                <a:ln w="3175">
                  <a:solidFill>
                    <a:srgbClr val="FFFFFF">
                      <a:alpha val="45000"/>
                    </a:srgbClr>
                  </a:solidFill>
                </a:ln>
                <a:latin typeface="Minion Pro Cond" panose="02040706060306020203" pitchFamily="18" charset="0"/>
                <a:ea typeface="Malgun Gothic" panose="020B0503020000020004" charset="-127"/>
              </a:rPr>
              <a:t>Sarah Doe / Designer</a:t>
            </a:r>
            <a:endParaRPr lang="en-US" altLang="ko-KR" sz="1600" b="1" spc="400" dirty="0">
              <a:ln w="3175">
                <a:solidFill>
                  <a:srgbClr val="FFFFFF">
                    <a:alpha val="45000"/>
                  </a:srgbClr>
                </a:solidFill>
              </a:ln>
              <a:latin typeface="Minion Pro Cond" panose="02040706060306020203" pitchFamily="18" charset="0"/>
              <a:ea typeface="Malgun Gothic" panose="020B0503020000020004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56300" y="2853411"/>
            <a:ext cx="189394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方正幼线简体" panose="03000509000000000000" pitchFamily="65" charset="-122"/>
                <a:ea typeface="方正幼线简体" panose="03000509000000000000" pitchFamily="65" charset="-122"/>
              </a:rPr>
              <a:t>植物系</a:t>
            </a:r>
            <a:endParaRPr lang="zh-CN" altLang="en-US" sz="4000" dirty="0">
              <a:solidFill>
                <a:schemeClr val="bg1"/>
              </a:solidFill>
              <a:latin typeface="方正幼线简体" panose="03000509000000000000" pitchFamily="65" charset="-122"/>
              <a:ea typeface="方正幼线简体" panose="03000509000000000000" pitchFamily="65" charset="-122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01134" y="5354585"/>
            <a:ext cx="2560321" cy="6096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rnd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04800"/>
            <a:endParaRPr lang="ko-KR" altLang="en-US" sz="800">
              <a:latin typeface="Montserrat" panose="00000500000000000000" pitchFamily="50" charset="0"/>
              <a:ea typeface="Malgun Gothic" panose="020B0503020000020004" charset="-127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01135" y="5354585"/>
            <a:ext cx="2411748" cy="60960"/>
          </a:xfrm>
          <a:prstGeom prst="rect">
            <a:avLst/>
          </a:prstGeom>
          <a:solidFill>
            <a:srgbClr val="DCC8CE"/>
          </a:solidFill>
          <a:ln w="25400" cap="rnd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04800"/>
            <a:endParaRPr lang="ko-KR" altLang="en-US" sz="800">
              <a:latin typeface="Montserrat" panose="00000500000000000000" pitchFamily="50" charset="0"/>
              <a:ea typeface="Malgun Gothic" panose="020B0503020000020004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2960" y="5200303"/>
            <a:ext cx="818274" cy="3695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304800">
              <a:lnSpc>
                <a:spcPct val="150000"/>
              </a:lnSpc>
            </a:pPr>
            <a:r>
              <a:rPr lang="en-US" altLang="ko-KR" sz="1400" b="1" spc="400" dirty="0">
                <a:ln w="3175">
                  <a:solidFill>
                    <a:srgbClr val="FFFFFF">
                      <a:alpha val="45000"/>
                    </a:srgbClr>
                  </a:solidFill>
                </a:ln>
                <a:latin typeface="Montserrat Light" panose="00000400000000000000" pitchFamily="50" charset="0"/>
                <a:ea typeface="Malgun Gothic" panose="020B0503020000020004" charset="-127"/>
              </a:rPr>
              <a:t>A04</a:t>
            </a:r>
            <a:endParaRPr lang="en-US" altLang="ko-KR" sz="1400" b="1" spc="400" dirty="0">
              <a:ln w="3175">
                <a:solidFill>
                  <a:srgbClr val="FFFFFF">
                    <a:alpha val="45000"/>
                  </a:srgbClr>
                </a:solidFill>
              </a:ln>
              <a:latin typeface="Montserrat Light" panose="00000400000000000000" pitchFamily="50" charset="0"/>
              <a:ea typeface="Malgun Gothic" panose="020B0503020000020004" charset="-127"/>
            </a:endParaRPr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7867176" y="3054951"/>
            <a:ext cx="304800" cy="304800"/>
            <a:chOff x="7501890" y="341800"/>
            <a:chExt cx="1645920" cy="164592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867650" y="1162050"/>
              <a:ext cx="914400" cy="0"/>
            </a:xfrm>
            <a:prstGeom prst="line">
              <a:avLst/>
            </a:prstGeom>
            <a:ln w="2540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7867650" y="1162050"/>
              <a:ext cx="914400" cy="0"/>
            </a:xfrm>
            <a:prstGeom prst="line">
              <a:avLst/>
            </a:prstGeom>
            <a:ln w="2540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7501890" y="341800"/>
              <a:ext cx="1645920" cy="1645920"/>
            </a:xfrm>
            <a:prstGeom prst="ellipse">
              <a:avLst/>
            </a:prstGeom>
            <a:noFill/>
            <a:ln w="25400" cap="rnd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609600" dist="152400" dir="2700000" algn="tl" rotWithShape="0">
                <a:prstClr val="black">
                  <a:alpha val="8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304800"/>
              <a:endParaRPr lang="ko-KR" altLang="en-US" sz="1200">
                <a:solidFill>
                  <a:srgbClr val="FFFFFF"/>
                </a:solidFill>
                <a:latin typeface="Calibri" panose="020F0502020204030204"/>
                <a:ea typeface="Malgun Gothic" panose="020B0503020000020004" charset="-127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2745" y="-790034"/>
            <a:ext cx="5640087" cy="916921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385094" y="1622378"/>
            <a:ext cx="2644408" cy="3613244"/>
            <a:chOff x="8365936" y="1774208"/>
            <a:chExt cx="2197432" cy="3002508"/>
          </a:xfrm>
        </p:grpSpPr>
        <p:sp>
          <p:nvSpPr>
            <p:cNvPr id="6" name="矩形 5"/>
            <p:cNvSpPr/>
            <p:nvPr/>
          </p:nvSpPr>
          <p:spPr>
            <a:xfrm>
              <a:off x="8365936" y="1774208"/>
              <a:ext cx="2197432" cy="3002508"/>
            </a:xfrm>
            <a:prstGeom prst="rect">
              <a:avLst/>
            </a:prstGeom>
            <a:solidFill>
              <a:srgbClr val="FFFFFF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8475260" y="1897039"/>
              <a:ext cx="1951630" cy="2784143"/>
            </a:xfrm>
            <a:prstGeom prst="rect">
              <a:avLst/>
            </a:prstGeom>
            <a:noFill/>
            <a:ln w="6350">
              <a:solidFill>
                <a:srgbClr val="C5C5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757056" y="999117"/>
            <a:ext cx="3918289" cy="4892616"/>
            <a:chOff x="2019319" y="961165"/>
            <a:chExt cx="3918289" cy="4892616"/>
          </a:xfrm>
        </p:grpSpPr>
        <p:sp>
          <p:nvSpPr>
            <p:cNvPr id="14" name="矩形: 圆角 13"/>
            <p:cNvSpPr/>
            <p:nvPr/>
          </p:nvSpPr>
          <p:spPr>
            <a:xfrm>
              <a:off x="2056054" y="961165"/>
              <a:ext cx="3881554" cy="1011901"/>
            </a:xfrm>
            <a:prstGeom prst="roundRect">
              <a:avLst>
                <a:gd name="adj" fmla="val 9325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幼线简体" panose="03000509000000000000" pitchFamily="65" charset="-122"/>
                <a:ea typeface="方正幼线简体" panose="03000509000000000000" pitchFamily="65" charset="-122"/>
              </a:endParaRPr>
            </a:p>
          </p:txBody>
        </p:sp>
        <p:grpSp>
          <p:nvGrpSpPr>
            <p:cNvPr id="15" name="Group 4"/>
            <p:cNvGrpSpPr/>
            <p:nvPr/>
          </p:nvGrpSpPr>
          <p:grpSpPr>
            <a:xfrm>
              <a:off x="2333132" y="1090505"/>
              <a:ext cx="3604476" cy="957111"/>
              <a:chOff x="1700021" y="5211835"/>
              <a:chExt cx="3604476" cy="957111"/>
            </a:xfrm>
          </p:grpSpPr>
          <p:sp>
            <p:nvSpPr>
              <p:cNvPr id="28" name="Title 3"/>
              <p:cNvSpPr txBox="1"/>
              <p:nvPr/>
            </p:nvSpPr>
            <p:spPr>
              <a:xfrm>
                <a:off x="1700021" y="5211835"/>
                <a:ext cx="3604476" cy="340607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zh-CN" altLang="en-US" sz="2400" b="0" dirty="0">
                    <a:latin typeface="方正幼线简体" panose="03000509000000000000" pitchFamily="65" charset="-122"/>
                    <a:ea typeface="方正幼线简体" panose="03000509000000000000" pitchFamily="65" charset="-122"/>
                    <a:cs typeface="Roboto Medium" charset="0"/>
                  </a:rPr>
                  <a:t>森系植物系高端品牌</a:t>
                </a:r>
                <a:endParaRPr lang="zh-CN" altLang="en-US" sz="2400" b="0" dirty="0">
                  <a:latin typeface="方正幼线简体" panose="03000509000000000000" pitchFamily="65" charset="-122"/>
                  <a:ea typeface="方正幼线简体" panose="03000509000000000000" pitchFamily="65" charset="-122"/>
                  <a:cs typeface="Roboto Medium" charset="0"/>
                </a:endParaRPr>
              </a:p>
            </p:txBody>
          </p:sp>
          <p:sp>
            <p:nvSpPr>
              <p:cNvPr id="29" name="Title 3"/>
              <p:cNvSpPr txBox="1"/>
              <p:nvPr/>
            </p:nvSpPr>
            <p:spPr>
              <a:xfrm>
                <a:off x="1700021" y="5552442"/>
                <a:ext cx="3604476" cy="616504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120000"/>
                  </a:lnSpc>
                </a:pPr>
                <a:r>
                  <a:rPr lang="en-US" sz="1050" b="0" dirty="0" err="1">
                    <a:solidFill>
                      <a:schemeClr val="tx1">
                        <a:alpha val="70000"/>
                      </a:schemeClr>
                    </a:solidFill>
                    <a:latin typeface="方正幼线简体" panose="03000509000000000000" pitchFamily="65" charset="-122"/>
                    <a:ea typeface="方正幼线简体" panose="03000509000000000000" pitchFamily="65" charset="-122"/>
                    <a:cs typeface="Roboto Light" charset="0"/>
                  </a:rPr>
                  <a:t>Lorem</a:t>
                </a:r>
                <a:r>
                  <a:rPr lang="en-US" sz="1050" b="0" dirty="0">
                    <a:solidFill>
                      <a:schemeClr val="tx1">
                        <a:alpha val="70000"/>
                      </a:schemeClr>
                    </a:solidFill>
                    <a:latin typeface="方正幼线简体" panose="03000509000000000000" pitchFamily="65" charset="-122"/>
                    <a:ea typeface="方正幼线简体" panose="03000509000000000000" pitchFamily="65" charset="-122"/>
                    <a:cs typeface="Roboto Light" charset="0"/>
                  </a:rPr>
                  <a:t> </a:t>
                </a:r>
                <a:r>
                  <a:rPr lang="en-US" sz="1050" b="0" dirty="0" err="1">
                    <a:solidFill>
                      <a:schemeClr val="tx1">
                        <a:alpha val="70000"/>
                      </a:schemeClr>
                    </a:solidFill>
                    <a:latin typeface="方正幼线简体" panose="03000509000000000000" pitchFamily="65" charset="-122"/>
                    <a:ea typeface="方正幼线简体" panose="03000509000000000000" pitchFamily="65" charset="-122"/>
                    <a:cs typeface="Roboto Light" charset="0"/>
                  </a:rPr>
                  <a:t>Ipsum</a:t>
                </a:r>
                <a:r>
                  <a:rPr lang="en-US" sz="1050" b="0" dirty="0">
                    <a:solidFill>
                      <a:schemeClr val="tx1">
                        <a:alpha val="70000"/>
                      </a:schemeClr>
                    </a:solidFill>
                    <a:latin typeface="方正幼线简体" panose="03000509000000000000" pitchFamily="65" charset="-122"/>
                    <a:ea typeface="方正幼线简体" panose="03000509000000000000" pitchFamily="65" charset="-122"/>
                    <a:cs typeface="Roboto Light" charset="0"/>
                  </a:rPr>
                  <a:t> is simply dummy text of the printing and typesetting industry. </a:t>
                </a:r>
                <a:endParaRPr lang="en-US" sz="400" b="0" dirty="0">
                  <a:solidFill>
                    <a:schemeClr val="tx1">
                      <a:alpha val="50000"/>
                    </a:schemeClr>
                  </a:solidFill>
                  <a:latin typeface="方正幼线简体" panose="03000509000000000000" pitchFamily="65" charset="-122"/>
                  <a:ea typeface="方正幼线简体" panose="03000509000000000000" pitchFamily="65" charset="-122"/>
                  <a:cs typeface="Roboto Light" charset="0"/>
                </a:endParaRPr>
              </a:p>
            </p:txBody>
          </p:sp>
        </p:grpSp>
        <p:sp>
          <p:nvSpPr>
            <p:cNvPr id="16" name="矩形: 圆角 15"/>
            <p:cNvSpPr/>
            <p:nvPr/>
          </p:nvSpPr>
          <p:spPr>
            <a:xfrm>
              <a:off x="2039521" y="2184333"/>
              <a:ext cx="3881554" cy="1011901"/>
            </a:xfrm>
            <a:prstGeom prst="roundRect">
              <a:avLst>
                <a:gd name="adj" fmla="val 9325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幼线简体" panose="03000509000000000000" pitchFamily="65" charset="-122"/>
                <a:ea typeface="方正幼线简体" panose="03000509000000000000" pitchFamily="65" charset="-122"/>
              </a:endParaRPr>
            </a:p>
          </p:txBody>
        </p:sp>
        <p:grpSp>
          <p:nvGrpSpPr>
            <p:cNvPr id="17" name="Group 4"/>
            <p:cNvGrpSpPr/>
            <p:nvPr/>
          </p:nvGrpSpPr>
          <p:grpSpPr>
            <a:xfrm>
              <a:off x="2316599" y="2313673"/>
              <a:ext cx="3604476" cy="957111"/>
              <a:chOff x="1700021" y="5211835"/>
              <a:chExt cx="3604476" cy="957111"/>
            </a:xfrm>
          </p:grpSpPr>
          <p:sp>
            <p:nvSpPr>
              <p:cNvPr id="26" name="Title 3"/>
              <p:cNvSpPr txBox="1"/>
              <p:nvPr/>
            </p:nvSpPr>
            <p:spPr>
              <a:xfrm>
                <a:off x="1700021" y="5211835"/>
                <a:ext cx="3604476" cy="340607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zh-CN" altLang="en-US" sz="2400" b="0" dirty="0">
                    <a:latin typeface="方正幼线简体" panose="03000509000000000000" pitchFamily="65" charset="-122"/>
                    <a:ea typeface="方正幼线简体" panose="03000509000000000000" pitchFamily="65" charset="-122"/>
                    <a:cs typeface="Roboto Medium" charset="0"/>
                  </a:rPr>
                  <a:t>森系植物系高端品牌</a:t>
                </a:r>
                <a:endParaRPr lang="zh-CN" altLang="en-US" sz="2400" b="0" dirty="0">
                  <a:latin typeface="方正幼线简体" panose="03000509000000000000" pitchFamily="65" charset="-122"/>
                  <a:ea typeface="方正幼线简体" panose="03000509000000000000" pitchFamily="65" charset="-122"/>
                  <a:cs typeface="Roboto Medium" charset="0"/>
                </a:endParaRPr>
              </a:p>
            </p:txBody>
          </p:sp>
          <p:sp>
            <p:nvSpPr>
              <p:cNvPr id="27" name="Title 3"/>
              <p:cNvSpPr txBox="1"/>
              <p:nvPr/>
            </p:nvSpPr>
            <p:spPr>
              <a:xfrm>
                <a:off x="1700021" y="5552442"/>
                <a:ext cx="3604476" cy="616504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120000"/>
                  </a:lnSpc>
                </a:pPr>
                <a:r>
                  <a:rPr lang="en-US" sz="1050" b="0" dirty="0" err="1">
                    <a:solidFill>
                      <a:schemeClr val="tx1">
                        <a:alpha val="70000"/>
                      </a:schemeClr>
                    </a:solidFill>
                    <a:latin typeface="方正幼线简体" panose="03000509000000000000" pitchFamily="65" charset="-122"/>
                    <a:ea typeface="方正幼线简体" panose="03000509000000000000" pitchFamily="65" charset="-122"/>
                    <a:cs typeface="Roboto Light" charset="0"/>
                  </a:rPr>
                  <a:t>Lorem</a:t>
                </a:r>
                <a:r>
                  <a:rPr lang="en-US" sz="1050" b="0" dirty="0">
                    <a:solidFill>
                      <a:schemeClr val="tx1">
                        <a:alpha val="70000"/>
                      </a:schemeClr>
                    </a:solidFill>
                    <a:latin typeface="方正幼线简体" panose="03000509000000000000" pitchFamily="65" charset="-122"/>
                    <a:ea typeface="方正幼线简体" panose="03000509000000000000" pitchFamily="65" charset="-122"/>
                    <a:cs typeface="Roboto Light" charset="0"/>
                  </a:rPr>
                  <a:t> </a:t>
                </a:r>
                <a:r>
                  <a:rPr lang="en-US" sz="1050" b="0" dirty="0" err="1">
                    <a:solidFill>
                      <a:schemeClr val="tx1">
                        <a:alpha val="70000"/>
                      </a:schemeClr>
                    </a:solidFill>
                    <a:latin typeface="方正幼线简体" panose="03000509000000000000" pitchFamily="65" charset="-122"/>
                    <a:ea typeface="方正幼线简体" panose="03000509000000000000" pitchFamily="65" charset="-122"/>
                    <a:cs typeface="Roboto Light" charset="0"/>
                  </a:rPr>
                  <a:t>Ipsum</a:t>
                </a:r>
                <a:r>
                  <a:rPr lang="en-US" sz="1050" b="0" dirty="0">
                    <a:solidFill>
                      <a:schemeClr val="tx1">
                        <a:alpha val="70000"/>
                      </a:schemeClr>
                    </a:solidFill>
                    <a:latin typeface="方正幼线简体" panose="03000509000000000000" pitchFamily="65" charset="-122"/>
                    <a:ea typeface="方正幼线简体" panose="03000509000000000000" pitchFamily="65" charset="-122"/>
                    <a:cs typeface="Roboto Light" charset="0"/>
                  </a:rPr>
                  <a:t> is simply dummy text of the printing and typesetting industry. </a:t>
                </a:r>
                <a:endParaRPr lang="en-US" sz="400" b="0" dirty="0">
                  <a:solidFill>
                    <a:schemeClr val="tx1">
                      <a:alpha val="50000"/>
                    </a:schemeClr>
                  </a:solidFill>
                  <a:latin typeface="方正幼线简体" panose="03000509000000000000" pitchFamily="65" charset="-122"/>
                  <a:ea typeface="方正幼线简体" panose="03000509000000000000" pitchFamily="65" charset="-122"/>
                  <a:cs typeface="Roboto Light" charset="0"/>
                </a:endParaRPr>
              </a:p>
            </p:txBody>
          </p:sp>
        </p:grpSp>
        <p:sp>
          <p:nvSpPr>
            <p:cNvPr id="18" name="矩形: 圆角 17"/>
            <p:cNvSpPr/>
            <p:nvPr/>
          </p:nvSpPr>
          <p:spPr>
            <a:xfrm>
              <a:off x="2035852" y="3544162"/>
              <a:ext cx="3881554" cy="1011901"/>
            </a:xfrm>
            <a:prstGeom prst="roundRect">
              <a:avLst>
                <a:gd name="adj" fmla="val 9325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幼线简体" panose="03000509000000000000" pitchFamily="65" charset="-122"/>
                <a:ea typeface="方正幼线简体" panose="03000509000000000000" pitchFamily="65" charset="-122"/>
              </a:endParaRPr>
            </a:p>
          </p:txBody>
        </p:sp>
        <p:grpSp>
          <p:nvGrpSpPr>
            <p:cNvPr id="19" name="Group 4"/>
            <p:cNvGrpSpPr/>
            <p:nvPr/>
          </p:nvGrpSpPr>
          <p:grpSpPr>
            <a:xfrm>
              <a:off x="2312930" y="3673502"/>
              <a:ext cx="3604476" cy="957111"/>
              <a:chOff x="1700021" y="5211835"/>
              <a:chExt cx="3604476" cy="957111"/>
            </a:xfrm>
          </p:grpSpPr>
          <p:sp>
            <p:nvSpPr>
              <p:cNvPr id="24" name="Title 3"/>
              <p:cNvSpPr txBox="1"/>
              <p:nvPr/>
            </p:nvSpPr>
            <p:spPr>
              <a:xfrm>
                <a:off x="1700021" y="5211835"/>
                <a:ext cx="3604476" cy="340607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zh-CN" altLang="en-US" sz="2400" b="0" dirty="0">
                    <a:latin typeface="方正幼线简体" panose="03000509000000000000" pitchFamily="65" charset="-122"/>
                    <a:ea typeface="方正幼线简体" panose="03000509000000000000" pitchFamily="65" charset="-122"/>
                    <a:cs typeface="Roboto Medium" charset="0"/>
                  </a:rPr>
                  <a:t>森系植物系高端品牌</a:t>
                </a:r>
                <a:endParaRPr lang="zh-CN" altLang="en-US" sz="2400" b="0" dirty="0">
                  <a:latin typeface="方正幼线简体" panose="03000509000000000000" pitchFamily="65" charset="-122"/>
                  <a:ea typeface="方正幼线简体" panose="03000509000000000000" pitchFamily="65" charset="-122"/>
                  <a:cs typeface="Roboto Medium" charset="0"/>
                </a:endParaRPr>
              </a:p>
            </p:txBody>
          </p:sp>
          <p:sp>
            <p:nvSpPr>
              <p:cNvPr id="25" name="Title 3"/>
              <p:cNvSpPr txBox="1"/>
              <p:nvPr/>
            </p:nvSpPr>
            <p:spPr>
              <a:xfrm>
                <a:off x="1700021" y="5552442"/>
                <a:ext cx="3604476" cy="616504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120000"/>
                  </a:lnSpc>
                </a:pPr>
                <a:r>
                  <a:rPr lang="en-US" sz="1050" b="0" dirty="0" err="1">
                    <a:solidFill>
                      <a:schemeClr val="tx1">
                        <a:alpha val="70000"/>
                      </a:schemeClr>
                    </a:solidFill>
                    <a:latin typeface="方正幼线简体" panose="03000509000000000000" pitchFamily="65" charset="-122"/>
                    <a:ea typeface="方正幼线简体" panose="03000509000000000000" pitchFamily="65" charset="-122"/>
                    <a:cs typeface="Roboto Light" charset="0"/>
                  </a:rPr>
                  <a:t>Lorem</a:t>
                </a:r>
                <a:r>
                  <a:rPr lang="en-US" sz="1050" b="0" dirty="0">
                    <a:solidFill>
                      <a:schemeClr val="tx1">
                        <a:alpha val="70000"/>
                      </a:schemeClr>
                    </a:solidFill>
                    <a:latin typeface="方正幼线简体" panose="03000509000000000000" pitchFamily="65" charset="-122"/>
                    <a:ea typeface="方正幼线简体" panose="03000509000000000000" pitchFamily="65" charset="-122"/>
                    <a:cs typeface="Roboto Light" charset="0"/>
                  </a:rPr>
                  <a:t> </a:t>
                </a:r>
                <a:r>
                  <a:rPr lang="en-US" sz="1050" b="0" dirty="0" err="1">
                    <a:solidFill>
                      <a:schemeClr val="tx1">
                        <a:alpha val="70000"/>
                      </a:schemeClr>
                    </a:solidFill>
                    <a:latin typeface="方正幼线简体" panose="03000509000000000000" pitchFamily="65" charset="-122"/>
                    <a:ea typeface="方正幼线简体" panose="03000509000000000000" pitchFamily="65" charset="-122"/>
                    <a:cs typeface="Roboto Light" charset="0"/>
                  </a:rPr>
                  <a:t>Ipsum</a:t>
                </a:r>
                <a:r>
                  <a:rPr lang="en-US" sz="1050" b="0" dirty="0">
                    <a:solidFill>
                      <a:schemeClr val="tx1">
                        <a:alpha val="70000"/>
                      </a:schemeClr>
                    </a:solidFill>
                    <a:latin typeface="方正幼线简体" panose="03000509000000000000" pitchFamily="65" charset="-122"/>
                    <a:ea typeface="方正幼线简体" panose="03000509000000000000" pitchFamily="65" charset="-122"/>
                    <a:cs typeface="Roboto Light" charset="0"/>
                  </a:rPr>
                  <a:t> is simply dummy text of the printing and typesetting industry. </a:t>
                </a:r>
                <a:endParaRPr lang="en-US" sz="400" b="0" dirty="0">
                  <a:solidFill>
                    <a:schemeClr val="tx1">
                      <a:alpha val="50000"/>
                    </a:schemeClr>
                  </a:solidFill>
                  <a:latin typeface="方正幼线简体" panose="03000509000000000000" pitchFamily="65" charset="-122"/>
                  <a:ea typeface="方正幼线简体" panose="03000509000000000000" pitchFamily="65" charset="-122"/>
                  <a:cs typeface="Roboto Light" charset="0"/>
                </a:endParaRPr>
              </a:p>
            </p:txBody>
          </p:sp>
        </p:grpSp>
        <p:sp>
          <p:nvSpPr>
            <p:cNvPr id="20" name="矩形: 圆角 19"/>
            <p:cNvSpPr/>
            <p:nvPr/>
          </p:nvSpPr>
          <p:spPr>
            <a:xfrm>
              <a:off x="2019319" y="4767330"/>
              <a:ext cx="3881554" cy="1011901"/>
            </a:xfrm>
            <a:prstGeom prst="roundRect">
              <a:avLst>
                <a:gd name="adj" fmla="val 9325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幼线简体" panose="03000509000000000000" pitchFamily="65" charset="-122"/>
                <a:ea typeface="方正幼线简体" panose="03000509000000000000" pitchFamily="65" charset="-122"/>
              </a:endParaRPr>
            </a:p>
          </p:txBody>
        </p:sp>
        <p:grpSp>
          <p:nvGrpSpPr>
            <p:cNvPr id="21" name="Group 4"/>
            <p:cNvGrpSpPr/>
            <p:nvPr/>
          </p:nvGrpSpPr>
          <p:grpSpPr>
            <a:xfrm>
              <a:off x="2296397" y="4896670"/>
              <a:ext cx="3604476" cy="957111"/>
              <a:chOff x="1700021" y="5211835"/>
              <a:chExt cx="3604476" cy="957111"/>
            </a:xfrm>
          </p:grpSpPr>
          <p:sp>
            <p:nvSpPr>
              <p:cNvPr id="22" name="Title 3"/>
              <p:cNvSpPr txBox="1"/>
              <p:nvPr/>
            </p:nvSpPr>
            <p:spPr>
              <a:xfrm>
                <a:off x="1700021" y="5211835"/>
                <a:ext cx="3604476" cy="340607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zh-CN" altLang="en-US" sz="2400" b="0" dirty="0">
                    <a:latin typeface="方正幼线简体" panose="03000509000000000000" pitchFamily="65" charset="-122"/>
                    <a:ea typeface="方正幼线简体" panose="03000509000000000000" pitchFamily="65" charset="-122"/>
                    <a:cs typeface="Roboto Medium" charset="0"/>
                  </a:rPr>
                  <a:t>森系植物系高端品牌</a:t>
                </a:r>
                <a:endParaRPr lang="zh-CN" altLang="en-US" sz="2400" b="0" dirty="0">
                  <a:latin typeface="方正幼线简体" panose="03000509000000000000" pitchFamily="65" charset="-122"/>
                  <a:ea typeface="方正幼线简体" panose="03000509000000000000" pitchFamily="65" charset="-122"/>
                  <a:cs typeface="Roboto Medium" charset="0"/>
                </a:endParaRPr>
              </a:p>
            </p:txBody>
          </p:sp>
          <p:sp>
            <p:nvSpPr>
              <p:cNvPr id="23" name="Title 3"/>
              <p:cNvSpPr txBox="1"/>
              <p:nvPr/>
            </p:nvSpPr>
            <p:spPr>
              <a:xfrm>
                <a:off x="1700021" y="5552442"/>
                <a:ext cx="3604476" cy="616504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120000"/>
                  </a:lnSpc>
                </a:pPr>
                <a:r>
                  <a:rPr lang="en-US" sz="1050" b="0" dirty="0" err="1">
                    <a:solidFill>
                      <a:schemeClr val="tx1">
                        <a:alpha val="70000"/>
                      </a:schemeClr>
                    </a:solidFill>
                    <a:latin typeface="方正幼线简体" panose="03000509000000000000" pitchFamily="65" charset="-122"/>
                    <a:ea typeface="方正幼线简体" panose="03000509000000000000" pitchFamily="65" charset="-122"/>
                    <a:cs typeface="Roboto Light" charset="0"/>
                  </a:rPr>
                  <a:t>Lorem</a:t>
                </a:r>
                <a:r>
                  <a:rPr lang="en-US" sz="1050" b="0" dirty="0">
                    <a:solidFill>
                      <a:schemeClr val="tx1">
                        <a:alpha val="70000"/>
                      </a:schemeClr>
                    </a:solidFill>
                    <a:latin typeface="方正幼线简体" panose="03000509000000000000" pitchFamily="65" charset="-122"/>
                    <a:ea typeface="方正幼线简体" panose="03000509000000000000" pitchFamily="65" charset="-122"/>
                    <a:cs typeface="Roboto Light" charset="0"/>
                  </a:rPr>
                  <a:t> </a:t>
                </a:r>
                <a:r>
                  <a:rPr lang="en-US" sz="1050" b="0" dirty="0" err="1">
                    <a:solidFill>
                      <a:schemeClr val="tx1">
                        <a:alpha val="70000"/>
                      </a:schemeClr>
                    </a:solidFill>
                    <a:latin typeface="方正幼线简体" panose="03000509000000000000" pitchFamily="65" charset="-122"/>
                    <a:ea typeface="方正幼线简体" panose="03000509000000000000" pitchFamily="65" charset="-122"/>
                    <a:cs typeface="Roboto Light" charset="0"/>
                  </a:rPr>
                  <a:t>Ipsum</a:t>
                </a:r>
                <a:r>
                  <a:rPr lang="en-US" sz="1050" b="0" dirty="0">
                    <a:solidFill>
                      <a:schemeClr val="tx1">
                        <a:alpha val="70000"/>
                      </a:schemeClr>
                    </a:solidFill>
                    <a:latin typeface="方正幼线简体" panose="03000509000000000000" pitchFamily="65" charset="-122"/>
                    <a:ea typeface="方正幼线简体" panose="03000509000000000000" pitchFamily="65" charset="-122"/>
                    <a:cs typeface="Roboto Light" charset="0"/>
                  </a:rPr>
                  <a:t> is simply dummy text of the printing and typesetting industry. </a:t>
                </a:r>
                <a:endParaRPr lang="en-US" sz="400" b="0" dirty="0">
                  <a:solidFill>
                    <a:schemeClr val="tx1">
                      <a:alpha val="50000"/>
                    </a:schemeClr>
                  </a:solidFill>
                  <a:latin typeface="方正幼线简体" panose="03000509000000000000" pitchFamily="65" charset="-122"/>
                  <a:ea typeface="方正幼线简体" panose="03000509000000000000" pitchFamily="65" charset="-122"/>
                  <a:cs typeface="Roboto Light" charset="0"/>
                </a:endParaRPr>
              </a:p>
            </p:txBody>
          </p:sp>
        </p:grp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91713" y="937526"/>
            <a:ext cx="604156" cy="123625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6242632" y="2094319"/>
            <a:ext cx="1028847" cy="126783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1873" y="4648233"/>
            <a:ext cx="982445" cy="12106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5683" y="3469804"/>
            <a:ext cx="779324" cy="1124211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1789008" y="2012394"/>
            <a:ext cx="1803440" cy="26562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altLang="zh-CN" sz="6000" dirty="0">
                <a:solidFill>
                  <a:srgbClr val="2F3E63"/>
                </a:solidFill>
                <a:latin typeface="微软雅黑" panose="020B0503020204020204" charset="-122"/>
              </a:rPr>
              <a:t>contents</a:t>
            </a:r>
            <a:endParaRPr lang="zh-CN" altLang="en-US" sz="6000" dirty="0">
              <a:solidFill>
                <a:srgbClr val="2F3E63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244496" y="17315"/>
            <a:ext cx="9014297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39002" y="2717266"/>
            <a:ext cx="6821607" cy="142346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ts val="10000"/>
              </a:lnSpc>
            </a:pPr>
            <a:r>
              <a:rPr lang="en-US" altLang="zh-CN" sz="8800" dirty="0">
                <a:solidFill>
                  <a:srgbClr val="35392E"/>
                </a:solidFill>
                <a:latin typeface="微软雅黑" panose="020B0503020204020204" charset="-122"/>
              </a:rPr>
              <a:t>Part Four</a:t>
            </a:r>
            <a:endParaRPr lang="zh-CN" altLang="en-US" sz="8800" dirty="0">
              <a:solidFill>
                <a:srgbClr val="35392E"/>
              </a:solidFill>
              <a:latin typeface="微软雅黑" panose="020B0503020204020204" charset="-122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439002" y="4031430"/>
            <a:ext cx="7356143" cy="455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幼线简体" panose="03000509000000000000" pitchFamily="65" charset="-122"/>
                <a:ea typeface="方正幼线简体" panose="03000509000000000000" pitchFamily="65" charset="-122"/>
              </a:rPr>
              <a:t>BEST PRESENTATION TEMPLATE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方正幼线简体" panose="03000509000000000000" pitchFamily="65" charset="-122"/>
              <a:ea typeface="方正幼线简体" panose="03000509000000000000" pitchFamily="65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87120" y="17315"/>
            <a:ext cx="5059433" cy="87445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5638276" flipH="1">
            <a:off x="2851539" y="-863042"/>
            <a:ext cx="7697474" cy="13304046"/>
          </a:xfrm>
          <a:prstGeom prst="rect">
            <a:avLst/>
          </a:prstGeom>
        </p:spPr>
      </p:pic>
      <p:pic>
        <p:nvPicPr>
          <p:cNvPr id="21" name="图片占位符 20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9" r="30849"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9" r="20419"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0" b="15070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z="5400" b="0" dirty="0">
                <a:solidFill>
                  <a:srgbClr val="2F3E63"/>
                </a:solidFill>
                <a:latin typeface="方正幼线简体" panose="03000509000000000000" pitchFamily="65" charset="-122"/>
                <a:ea typeface="方正幼线简体" panose="03000509000000000000" pitchFamily="65" charset="-122"/>
              </a:rPr>
              <a:t>植物森系</a:t>
            </a:r>
            <a:endParaRPr lang="en-US" sz="5400" b="0" dirty="0">
              <a:solidFill>
                <a:srgbClr val="2F3E63"/>
              </a:solidFill>
              <a:latin typeface="方正幼线简体" panose="03000509000000000000" pitchFamily="65" charset="-122"/>
              <a:ea typeface="方正幼线简体" panose="03000509000000000000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BEST PRESENTATION TEMPLATE</a:t>
            </a:r>
            <a:endParaRPr lang="en-US" dirty="0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64896" y="2796106"/>
            <a:ext cx="2156328" cy="2716150"/>
            <a:chOff x="1020037" y="2788031"/>
            <a:chExt cx="2156328" cy="2716150"/>
          </a:xfrm>
        </p:grpSpPr>
        <p:sp>
          <p:nvSpPr>
            <p:cNvPr id="8" name="Title 3"/>
            <p:cNvSpPr txBox="1"/>
            <p:nvPr/>
          </p:nvSpPr>
          <p:spPr>
            <a:xfrm>
              <a:off x="1022022" y="4343148"/>
              <a:ext cx="2152358" cy="41301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zh-CN" altLang="en-US" sz="20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高端品牌</a:t>
              </a:r>
              <a:endParaRPr lang="en-US" sz="10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9" name="Title 3"/>
            <p:cNvSpPr txBox="1"/>
            <p:nvPr/>
          </p:nvSpPr>
          <p:spPr>
            <a:xfrm>
              <a:off x="1020037" y="4695186"/>
              <a:ext cx="2156328" cy="8089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50000"/>
                </a:lnSpc>
                <a:spcBef>
                  <a:spcPts val="1200"/>
                </a:spcBef>
                <a:buClr>
                  <a:schemeClr val="accent3"/>
                </a:buClr>
                <a:buSzPct val="150000"/>
              </a:pPr>
              <a:r>
                <a:rPr lang="en-US" sz="9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9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9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 1500s, when an unknown printer took a galley of type and scrambled.</a:t>
              </a:r>
              <a:endParaRPr lang="en-US" sz="900" b="0" dirty="0">
                <a:solidFill>
                  <a:schemeClr val="tx1">
                    <a:alpha val="7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714141" y="2788031"/>
              <a:ext cx="768120" cy="768119"/>
            </a:xfrm>
            <a:prstGeom prst="ellipse">
              <a:avLst/>
            </a:prstGeom>
            <a:solidFill>
              <a:srgbClr val="2F3E63"/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inea-basic-10" charset="0"/>
                </a:rPr>
                <a:t>1</a:t>
              </a:r>
              <a:endParaRPr lang="en-US" sz="1050" dirty="0">
                <a:solidFill>
                  <a:srgbClr val="FFFFF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linea-basic-10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992809" y="2796106"/>
            <a:ext cx="2156328" cy="2716150"/>
            <a:chOff x="1020037" y="2788031"/>
            <a:chExt cx="2156328" cy="2716150"/>
          </a:xfrm>
        </p:grpSpPr>
        <p:sp>
          <p:nvSpPr>
            <p:cNvPr id="38" name="Title 3"/>
            <p:cNvSpPr txBox="1"/>
            <p:nvPr/>
          </p:nvSpPr>
          <p:spPr>
            <a:xfrm>
              <a:off x="1022022" y="4343148"/>
              <a:ext cx="2152358" cy="41301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zh-CN" altLang="en-US" sz="2000" b="0" dirty="0">
                  <a:solidFill>
                    <a:schemeClr val="bg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高端品牌</a:t>
              </a:r>
              <a:endParaRPr lang="zh-CN" altLang="en-US" sz="2000" b="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39" name="Title 3"/>
            <p:cNvSpPr txBox="1"/>
            <p:nvPr/>
          </p:nvSpPr>
          <p:spPr>
            <a:xfrm>
              <a:off x="1020037" y="4695186"/>
              <a:ext cx="2156328" cy="8089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50000"/>
                </a:lnSpc>
                <a:spcBef>
                  <a:spcPts val="1200"/>
                </a:spcBef>
                <a:buClr>
                  <a:schemeClr val="accent3"/>
                </a:buClr>
                <a:buSzPct val="150000"/>
              </a:pPr>
              <a:r>
                <a:rPr lang="en-US" sz="900" b="0" dirty="0">
                  <a:solidFill>
                    <a:schemeClr val="bg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900" b="0" dirty="0" err="1">
                  <a:solidFill>
                    <a:schemeClr val="bg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900" b="0" dirty="0">
                  <a:solidFill>
                    <a:schemeClr val="bg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 1500s, when an unknown printer took a galley of type and scrambled.</a:t>
              </a:r>
              <a:endParaRPr lang="en-US" sz="900" b="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1714141" y="2788031"/>
              <a:ext cx="768120" cy="768119"/>
            </a:xfrm>
            <a:prstGeom prst="ellipse">
              <a:avLst/>
            </a:prstGeom>
            <a:solidFill>
              <a:srgbClr val="2F3E63"/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inea-basic-10" charset="0"/>
                </a:rPr>
                <a:t>2</a:t>
              </a:r>
              <a:endParaRPr lang="en-US" sz="105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linea-basic-10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820721" y="2796106"/>
            <a:ext cx="2156328" cy="2716150"/>
            <a:chOff x="1020037" y="2788031"/>
            <a:chExt cx="2156328" cy="2716150"/>
          </a:xfrm>
        </p:grpSpPr>
        <p:sp>
          <p:nvSpPr>
            <p:cNvPr id="43" name="Title 3"/>
            <p:cNvSpPr txBox="1"/>
            <p:nvPr/>
          </p:nvSpPr>
          <p:spPr>
            <a:xfrm>
              <a:off x="1022022" y="4343148"/>
              <a:ext cx="2152358" cy="41301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zh-CN" altLang="en-US" sz="20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高端品牌</a:t>
              </a:r>
              <a:endParaRPr lang="zh-CN" altLang="en-US" sz="20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44" name="Title 3"/>
            <p:cNvSpPr txBox="1"/>
            <p:nvPr/>
          </p:nvSpPr>
          <p:spPr>
            <a:xfrm>
              <a:off x="1020037" y="4695186"/>
              <a:ext cx="2156328" cy="8089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50000"/>
                </a:lnSpc>
                <a:spcBef>
                  <a:spcPts val="1200"/>
                </a:spcBef>
                <a:buClr>
                  <a:schemeClr val="accent3"/>
                </a:buClr>
                <a:buSzPct val="150000"/>
              </a:pPr>
              <a:r>
                <a:rPr lang="en-US" sz="9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9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9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 1500s, when an unknown printer took a galley of type and scrambled.</a:t>
              </a:r>
              <a:endParaRPr lang="en-US" sz="900" b="0" dirty="0">
                <a:solidFill>
                  <a:schemeClr val="tx1">
                    <a:alpha val="7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1714141" y="2788031"/>
              <a:ext cx="768120" cy="768119"/>
            </a:xfrm>
            <a:prstGeom prst="ellipse">
              <a:avLst/>
            </a:prstGeom>
            <a:solidFill>
              <a:srgbClr val="2F3E63"/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inea-basic-10" charset="0"/>
                </a:rPr>
                <a:t>3</a:t>
              </a:r>
              <a:endParaRPr lang="en-US" sz="1050" dirty="0">
                <a:solidFill>
                  <a:srgbClr val="FFFFF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linea-basic-1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69047" y="1033955"/>
            <a:ext cx="4553057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z="5400" b="0" dirty="0">
                <a:solidFill>
                  <a:srgbClr val="2F3E63"/>
                </a:solidFill>
                <a:latin typeface="方正幼线简体" panose="03000509000000000000" pitchFamily="65" charset="-122"/>
                <a:ea typeface="方正幼线简体" panose="03000509000000000000" pitchFamily="65" charset="-122"/>
              </a:rPr>
              <a:t>植物森系</a:t>
            </a:r>
            <a:endParaRPr lang="en-US" sz="5400" b="0" dirty="0">
              <a:solidFill>
                <a:srgbClr val="2F3E63"/>
              </a:solidFill>
              <a:latin typeface="方正幼线简体" panose="03000509000000000000" pitchFamily="65" charset="-122"/>
              <a:ea typeface="方正幼线简体" panose="03000509000000000000" pitchFamily="65" charset="-122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959818" y="2264502"/>
            <a:ext cx="2341090" cy="3713675"/>
            <a:chOff x="3683193" y="2126190"/>
            <a:chExt cx="2341090" cy="3713675"/>
          </a:xfrm>
        </p:grpSpPr>
        <p:sp>
          <p:nvSpPr>
            <p:cNvPr id="7" name="Rounded Rectangle 6"/>
            <p:cNvSpPr/>
            <p:nvPr/>
          </p:nvSpPr>
          <p:spPr>
            <a:xfrm>
              <a:off x="3683195" y="2126190"/>
              <a:ext cx="2341088" cy="3713675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dist="1016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8" name="Title 3"/>
            <p:cNvSpPr txBox="1"/>
            <p:nvPr/>
          </p:nvSpPr>
          <p:spPr>
            <a:xfrm>
              <a:off x="3683193" y="3963169"/>
              <a:ext cx="2341089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900" b="0" dirty="0">
                  <a:solidFill>
                    <a:schemeClr val="tx1">
                      <a:alpha val="5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Mission Small Title</a:t>
              </a:r>
              <a:endParaRPr lang="en-US" sz="200" b="0" dirty="0">
                <a:solidFill>
                  <a:schemeClr val="tx1">
                    <a:alpha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9" name="Title 3"/>
            <p:cNvSpPr txBox="1"/>
            <p:nvPr/>
          </p:nvSpPr>
          <p:spPr>
            <a:xfrm>
              <a:off x="3683193" y="3718118"/>
              <a:ext cx="2341089" cy="24653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zh-CN" altLang="en-US" sz="14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Medium" charset="0"/>
                </a:rPr>
                <a:t>高端品牌</a:t>
              </a:r>
              <a:endParaRPr lang="en-US" sz="7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Medium" charset="0"/>
              </a:endParaRPr>
            </a:p>
          </p:txBody>
        </p:sp>
        <p:sp>
          <p:nvSpPr>
            <p:cNvPr id="10" name="Title 3"/>
            <p:cNvSpPr txBox="1"/>
            <p:nvPr/>
          </p:nvSpPr>
          <p:spPr>
            <a:xfrm>
              <a:off x="3683193" y="4581346"/>
              <a:ext cx="2341089" cy="101422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14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How L’Oreal Built a UV Measuring Temporary Tattoo </a:t>
              </a:r>
              <a:r>
                <a:rPr lang="en-US" sz="1400" b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Our mission</a:t>
              </a:r>
              <a:endParaRPr lang="en-US" sz="700" b="0" dirty="0">
                <a:solidFill>
                  <a:schemeClr val="tx1">
                    <a:alpha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90574" y="2650067"/>
              <a:ext cx="51168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dirty="0">
                  <a:solidFill>
                    <a:srgbClr val="1C3C54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inea-basic-10" charset="0"/>
                </a:rPr>
                <a:t>1</a:t>
              </a:r>
              <a:endParaRPr lang="en-US" sz="2000" dirty="0">
                <a:solidFill>
                  <a:srgbClr val="1C3C54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linea-basic-10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4687639" y="4337056"/>
              <a:ext cx="317548" cy="0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464813" y="2264502"/>
            <a:ext cx="2341090" cy="3713675"/>
            <a:chOff x="3683193" y="2126190"/>
            <a:chExt cx="2341090" cy="3713675"/>
          </a:xfrm>
        </p:grpSpPr>
        <p:sp>
          <p:nvSpPr>
            <p:cNvPr id="31" name="Rounded Rectangle 30"/>
            <p:cNvSpPr/>
            <p:nvPr/>
          </p:nvSpPr>
          <p:spPr>
            <a:xfrm>
              <a:off x="3683195" y="2126190"/>
              <a:ext cx="2341088" cy="3713675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dist="1016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32" name="Title 3"/>
            <p:cNvSpPr txBox="1"/>
            <p:nvPr/>
          </p:nvSpPr>
          <p:spPr>
            <a:xfrm>
              <a:off x="3683193" y="3963169"/>
              <a:ext cx="2341089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900" b="0" dirty="0">
                  <a:solidFill>
                    <a:schemeClr val="tx1">
                      <a:alpha val="5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Mission Small Title</a:t>
              </a:r>
              <a:endParaRPr lang="en-US" sz="200" b="0" dirty="0">
                <a:solidFill>
                  <a:schemeClr val="tx1">
                    <a:alpha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33" name="Title 3"/>
            <p:cNvSpPr txBox="1"/>
            <p:nvPr/>
          </p:nvSpPr>
          <p:spPr>
            <a:xfrm>
              <a:off x="3683193" y="3718118"/>
              <a:ext cx="2341089" cy="24653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zh-CN" altLang="en-US" sz="14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Medium" charset="0"/>
                </a:rPr>
                <a:t>高端品牌</a:t>
              </a:r>
              <a:endParaRPr lang="en-US" sz="7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Medium" charset="0"/>
              </a:endParaRPr>
            </a:p>
          </p:txBody>
        </p:sp>
        <p:sp>
          <p:nvSpPr>
            <p:cNvPr id="34" name="Title 3"/>
            <p:cNvSpPr txBox="1"/>
            <p:nvPr/>
          </p:nvSpPr>
          <p:spPr>
            <a:xfrm>
              <a:off x="3683193" y="4581346"/>
              <a:ext cx="2341089" cy="101422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14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How L’Oreal Built a UV Measuring Temporary Tattoo </a:t>
              </a:r>
              <a:r>
                <a:rPr lang="en-US" sz="1400" b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Our mission</a:t>
              </a:r>
              <a:endParaRPr lang="en-US" sz="700" b="0" dirty="0">
                <a:solidFill>
                  <a:schemeClr val="tx1">
                    <a:alpha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85765" y="2650067"/>
              <a:ext cx="52129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dirty="0">
                  <a:solidFill>
                    <a:srgbClr val="1C3C54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inea-basic-10" charset="0"/>
                </a:rPr>
                <a:t>2</a:t>
              </a:r>
              <a:endParaRPr lang="en-US" sz="2000" dirty="0">
                <a:solidFill>
                  <a:srgbClr val="1C3C54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linea-basic-10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>
              <a:off x="4687639" y="4337056"/>
              <a:ext cx="317548" cy="0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8969807" y="2264502"/>
            <a:ext cx="2341090" cy="3713675"/>
            <a:chOff x="3683193" y="2126190"/>
            <a:chExt cx="2341090" cy="3713675"/>
          </a:xfrm>
        </p:grpSpPr>
        <p:sp>
          <p:nvSpPr>
            <p:cNvPr id="38" name="Rounded Rectangle 37"/>
            <p:cNvSpPr/>
            <p:nvPr/>
          </p:nvSpPr>
          <p:spPr>
            <a:xfrm>
              <a:off x="3683195" y="2126190"/>
              <a:ext cx="2341088" cy="3713675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dist="1016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39" name="Title 3"/>
            <p:cNvSpPr txBox="1"/>
            <p:nvPr/>
          </p:nvSpPr>
          <p:spPr>
            <a:xfrm>
              <a:off x="3683193" y="3963169"/>
              <a:ext cx="2341089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900" b="0" dirty="0">
                  <a:solidFill>
                    <a:schemeClr val="tx1">
                      <a:alpha val="5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Mission Small Title</a:t>
              </a:r>
              <a:endParaRPr lang="en-US" sz="200" b="0" dirty="0">
                <a:solidFill>
                  <a:schemeClr val="tx1">
                    <a:alpha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40" name="Title 3"/>
            <p:cNvSpPr txBox="1"/>
            <p:nvPr/>
          </p:nvSpPr>
          <p:spPr>
            <a:xfrm>
              <a:off x="3683193" y="3718118"/>
              <a:ext cx="2341089" cy="24653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zh-CN" altLang="en-US" sz="14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Medium" charset="0"/>
                </a:rPr>
                <a:t>高端品牌</a:t>
              </a:r>
              <a:endParaRPr lang="en-US" sz="7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Medium" charset="0"/>
              </a:endParaRPr>
            </a:p>
          </p:txBody>
        </p:sp>
        <p:sp>
          <p:nvSpPr>
            <p:cNvPr id="41" name="Title 3"/>
            <p:cNvSpPr txBox="1"/>
            <p:nvPr/>
          </p:nvSpPr>
          <p:spPr>
            <a:xfrm>
              <a:off x="3683193" y="4581346"/>
              <a:ext cx="2341089" cy="101422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14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How L’Oreal Built a UV Measuring Temporary Tattoo </a:t>
              </a:r>
              <a:r>
                <a:rPr lang="en-US" sz="1400" b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Our mission</a:t>
              </a:r>
              <a:endParaRPr lang="en-US" sz="700" b="0" dirty="0">
                <a:solidFill>
                  <a:schemeClr val="tx1">
                    <a:alpha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590574" y="2650067"/>
              <a:ext cx="51167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dirty="0">
                  <a:solidFill>
                    <a:srgbClr val="1C3C54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inea-basic-10" charset="0"/>
                </a:rPr>
                <a:t>3</a:t>
              </a:r>
              <a:endParaRPr lang="en-US" sz="2000" dirty="0">
                <a:solidFill>
                  <a:srgbClr val="1C3C54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linea-basic-10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>
              <a:off x="4687639" y="4337056"/>
              <a:ext cx="317548" cy="0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占位符 5"/>
          <p:cNvPicPr>
            <a:picLocks noGrp="1" noChangeAspect="1"/>
          </p:cNvPicPr>
          <p:nvPr>
            <p:ph type="pic" sz="quarter" idx="1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1" r="36551"/>
          <a:stretch>
            <a:fillRect/>
          </a:stretch>
        </p:blipFill>
        <p:spPr/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722056" flipH="1">
            <a:off x="8808414" y="-1394218"/>
            <a:ext cx="3389585" cy="58584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98782" y="1974153"/>
            <a:ext cx="2476399" cy="4085022"/>
            <a:chOff x="1533022" y="2050353"/>
            <a:chExt cx="2476399" cy="4085022"/>
          </a:xfrm>
        </p:grpSpPr>
        <p:sp>
          <p:nvSpPr>
            <p:cNvPr id="5" name="Rounded Rectangle 4"/>
            <p:cNvSpPr/>
            <p:nvPr/>
          </p:nvSpPr>
          <p:spPr>
            <a:xfrm>
              <a:off x="1533022" y="2050353"/>
              <a:ext cx="2476399" cy="4085022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dist="2540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8" name="Title 3"/>
            <p:cNvSpPr txBox="1"/>
            <p:nvPr/>
          </p:nvSpPr>
          <p:spPr>
            <a:xfrm>
              <a:off x="1664354" y="5722520"/>
              <a:ext cx="2345066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900" b="0" dirty="0">
                  <a:solidFill>
                    <a:schemeClr val="tx1">
                      <a:alpha val="5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Reuters. </a:t>
              </a:r>
              <a:r>
                <a:rPr lang="en-US" sz="900" b="0" dirty="0" err="1">
                  <a:solidFill>
                    <a:schemeClr val="tx1">
                      <a:alpha val="5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Assaciated</a:t>
              </a:r>
              <a:r>
                <a:rPr lang="en-US" sz="900" b="0" dirty="0">
                  <a:solidFill>
                    <a:schemeClr val="tx1">
                      <a:alpha val="5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Press +1 more</a:t>
              </a:r>
              <a:endParaRPr lang="en-US" sz="200" b="0" dirty="0">
                <a:solidFill>
                  <a:schemeClr val="tx1">
                    <a:alpha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10" name="Title 3"/>
            <p:cNvSpPr txBox="1"/>
            <p:nvPr/>
          </p:nvSpPr>
          <p:spPr>
            <a:xfrm>
              <a:off x="1664354" y="4884854"/>
              <a:ext cx="2345066" cy="73744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4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How L’Oreal Built a UV-Measuring</a:t>
              </a:r>
              <a:endParaRPr lang="en-US" sz="1400" b="0" dirty="0">
                <a:solidFill>
                  <a:schemeClr val="tx1">
                    <a:alpha val="7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14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Temporary Tattoo</a:t>
              </a:r>
              <a:endParaRPr lang="en-US" sz="700" b="0" dirty="0">
                <a:solidFill>
                  <a:schemeClr val="tx1">
                    <a:alpha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760265" y="4581767"/>
              <a:ext cx="662895" cy="233537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>
              <a:outerShdw blurRad="342900" dist="190500" dir="5400000" sx="78000" sy="78000" algn="t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Medium" charset="0"/>
                </a:rPr>
                <a:t>Design</a:t>
              </a:r>
              <a:endParaRPr lang="en-US" sz="1000" baseline="3000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Medium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62962" y="1974153"/>
            <a:ext cx="2476399" cy="4085022"/>
            <a:chOff x="1533022" y="2050353"/>
            <a:chExt cx="2476399" cy="4085022"/>
          </a:xfrm>
        </p:grpSpPr>
        <p:sp>
          <p:nvSpPr>
            <p:cNvPr id="15" name="Rounded Rectangle 14"/>
            <p:cNvSpPr/>
            <p:nvPr/>
          </p:nvSpPr>
          <p:spPr>
            <a:xfrm>
              <a:off x="1533022" y="2050353"/>
              <a:ext cx="2476399" cy="4085022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dist="2540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16" name="Title 3"/>
            <p:cNvSpPr txBox="1"/>
            <p:nvPr/>
          </p:nvSpPr>
          <p:spPr>
            <a:xfrm>
              <a:off x="1664354" y="5722520"/>
              <a:ext cx="2345066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900" b="0" dirty="0">
                  <a:solidFill>
                    <a:schemeClr val="tx1">
                      <a:alpha val="5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Reuters. </a:t>
              </a:r>
              <a:r>
                <a:rPr lang="en-US" sz="900" b="0" dirty="0" err="1">
                  <a:solidFill>
                    <a:schemeClr val="tx1">
                      <a:alpha val="5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Assaciated</a:t>
              </a:r>
              <a:r>
                <a:rPr lang="en-US" sz="900" b="0" dirty="0">
                  <a:solidFill>
                    <a:schemeClr val="tx1">
                      <a:alpha val="5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Press +1 more</a:t>
              </a:r>
              <a:endParaRPr lang="en-US" sz="200" b="0" dirty="0">
                <a:solidFill>
                  <a:schemeClr val="tx1">
                    <a:alpha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17" name="Title 3"/>
            <p:cNvSpPr txBox="1"/>
            <p:nvPr/>
          </p:nvSpPr>
          <p:spPr>
            <a:xfrm>
              <a:off x="1664354" y="4884854"/>
              <a:ext cx="2345066" cy="73744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4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How L’Oreal Built a UV-Measuring</a:t>
              </a:r>
              <a:endParaRPr lang="en-US" sz="1400" b="0" dirty="0">
                <a:solidFill>
                  <a:schemeClr val="tx1">
                    <a:alpha val="7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14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Temporary Tattoo</a:t>
              </a:r>
              <a:endParaRPr lang="en-US" sz="700" b="0" dirty="0">
                <a:solidFill>
                  <a:schemeClr val="tx1">
                    <a:alpha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760265" y="4581767"/>
              <a:ext cx="967695" cy="233537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>
              <a:outerShdw blurRad="342900" dist="190500" dir="5400000" sx="78000" sy="78000" algn="t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Medium" charset="0"/>
                </a:rPr>
                <a:t>Developer</a:t>
              </a:r>
              <a:endParaRPr lang="en-US" sz="1000" baseline="3000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Medium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827142" y="1974153"/>
            <a:ext cx="2476399" cy="4085022"/>
            <a:chOff x="1533022" y="2050353"/>
            <a:chExt cx="2476399" cy="4085022"/>
          </a:xfrm>
        </p:grpSpPr>
        <p:sp>
          <p:nvSpPr>
            <p:cNvPr id="21" name="Rounded Rectangle 20"/>
            <p:cNvSpPr/>
            <p:nvPr/>
          </p:nvSpPr>
          <p:spPr>
            <a:xfrm>
              <a:off x="1533022" y="2050353"/>
              <a:ext cx="2476399" cy="4085022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dist="2540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22" name="Title 3"/>
            <p:cNvSpPr txBox="1"/>
            <p:nvPr/>
          </p:nvSpPr>
          <p:spPr>
            <a:xfrm>
              <a:off x="1664354" y="5722520"/>
              <a:ext cx="2345066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900" b="0" dirty="0">
                  <a:solidFill>
                    <a:schemeClr val="tx1">
                      <a:alpha val="5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Reuters. </a:t>
              </a:r>
              <a:r>
                <a:rPr lang="en-US" sz="900" b="0" dirty="0" err="1">
                  <a:solidFill>
                    <a:schemeClr val="tx1">
                      <a:alpha val="5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Assaciated</a:t>
              </a:r>
              <a:r>
                <a:rPr lang="en-US" sz="900" b="0" dirty="0">
                  <a:solidFill>
                    <a:schemeClr val="tx1">
                      <a:alpha val="5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Press +1 more</a:t>
              </a:r>
              <a:endParaRPr lang="en-US" sz="200" b="0" dirty="0">
                <a:solidFill>
                  <a:schemeClr val="tx1">
                    <a:alpha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23" name="Title 3"/>
            <p:cNvSpPr txBox="1"/>
            <p:nvPr/>
          </p:nvSpPr>
          <p:spPr>
            <a:xfrm>
              <a:off x="1664354" y="4884854"/>
              <a:ext cx="2345066" cy="73744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4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How L’Oreal Built a UV-Measuring</a:t>
              </a:r>
              <a:endParaRPr lang="en-US" sz="1400" b="0" dirty="0">
                <a:solidFill>
                  <a:schemeClr val="tx1">
                    <a:alpha val="7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14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Temporary Tattoo</a:t>
              </a:r>
              <a:endParaRPr lang="en-US" sz="700" b="0" dirty="0">
                <a:solidFill>
                  <a:schemeClr val="tx1">
                    <a:alpha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760265" y="4581767"/>
              <a:ext cx="1592535" cy="233537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>
              <a:outerShdw blurRad="342900" dist="190500" dir="5400000" sx="78000" sy="78000" algn="t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Medium" charset="0"/>
                </a:rPr>
                <a:t>Powerpoint Template</a:t>
              </a:r>
              <a:endParaRPr lang="en-US" sz="1000" baseline="3000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Medium" charset="0"/>
              </a:endParaRPr>
            </a:p>
          </p:txBody>
        </p:sp>
      </p:grp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z="5400" b="0" dirty="0">
                <a:solidFill>
                  <a:srgbClr val="2F3E63"/>
                </a:solidFill>
                <a:latin typeface="方正幼线简体" panose="03000509000000000000" pitchFamily="65" charset="-122"/>
                <a:ea typeface="方正幼线简体" panose="03000509000000000000" pitchFamily="65" charset="-122"/>
              </a:rPr>
              <a:t>森系植物系高端品牌</a:t>
            </a:r>
            <a:endParaRPr lang="en-US" sz="5400" b="0" dirty="0">
              <a:solidFill>
                <a:srgbClr val="2F3E63"/>
              </a:solidFill>
              <a:latin typeface="方正幼线简体" panose="03000509000000000000" pitchFamily="65" charset="-122"/>
              <a:ea typeface="方正幼线简体" panose="03000509000000000000" pitchFamily="65" charset="-122"/>
            </a:endParaRP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BEST PRESENTATION TEMPLATE</a:t>
            </a:r>
            <a:endParaRPr lang="en-US" dirty="0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pic>
        <p:nvPicPr>
          <p:cNvPr id="19" name="图片占位符 18"/>
          <p:cNvPicPr>
            <a:picLocks noGrp="1" noChangeAspect="1"/>
          </p:cNvPicPr>
          <p:nvPr>
            <p:ph type="pic" sz="quarter" idx="1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2" r="29832"/>
          <a:stretch>
            <a:fillRect/>
          </a:stretch>
        </p:blipFill>
        <p:spPr/>
      </p:pic>
      <p:pic>
        <p:nvPicPr>
          <p:cNvPr id="32" name="图片占位符 31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0" r="18820"/>
          <a:stretch>
            <a:fillRect/>
          </a:stretch>
        </p:blipFill>
        <p:spPr/>
      </p:pic>
      <p:pic>
        <p:nvPicPr>
          <p:cNvPr id="35" name="图片占位符 3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7" r="9987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1746747" y="1237124"/>
            <a:ext cx="3657279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70000"/>
              </a:lnSpc>
              <a:spcBef>
                <a:spcPct val="0"/>
              </a:spcBef>
              <a:buNone/>
              <a:defRPr sz="5400" b="1" i="0">
                <a:latin typeface="汉仪六字黑简" panose="00020600040101010101" pitchFamily="18" charset="-122"/>
                <a:ea typeface="汉仪六字黑简" panose="00020600040101010101" pitchFamily="18" charset="-122"/>
                <a:cs typeface="Roboto Thin" charset="0"/>
              </a:defRPr>
            </a:lvl1pPr>
          </a:lstStyle>
          <a:p>
            <a:pPr algn="l"/>
            <a:r>
              <a:rPr lang="zh-CN" altLang="en-US" b="0" dirty="0">
                <a:solidFill>
                  <a:srgbClr val="2F3E63"/>
                </a:solidFill>
                <a:latin typeface="方正幼线简体" panose="03000509000000000000" pitchFamily="65" charset="-122"/>
                <a:ea typeface="方正幼线简体" panose="03000509000000000000" pitchFamily="65" charset="-122"/>
              </a:rPr>
              <a:t>植物森系</a:t>
            </a:r>
            <a:endParaRPr lang="en-US" altLang="ko-KR" b="0" dirty="0">
              <a:solidFill>
                <a:srgbClr val="2F3E63"/>
              </a:solidFill>
              <a:latin typeface="方正幼线简体" panose="03000509000000000000" pitchFamily="65" charset="-122"/>
              <a:ea typeface="方正幼线简体" panose="03000509000000000000" pitchFamily="65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746747" y="1925416"/>
            <a:ext cx="2337510" cy="34188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spc="400" dirty="0">
                <a:ln w="9525">
                  <a:solidFill>
                    <a:schemeClr val="tx1">
                      <a:alpha val="65000"/>
                    </a:schemeClr>
                  </a:solidFill>
                </a:ln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Your Text Here</a:t>
            </a:r>
            <a:endParaRPr lang="en-US" altLang="ko-KR" sz="1200" spc="400" dirty="0">
              <a:ln w="9525">
                <a:solidFill>
                  <a:schemeClr val="tx1">
                    <a:alpha val="65000"/>
                  </a:schemeClr>
                </a:solidFill>
              </a:ln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46747" y="2265637"/>
            <a:ext cx="3634371" cy="98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spc="400" dirty="0">
                <a:ln w="3175">
                  <a:solidFill>
                    <a:schemeClr val="tx1">
                      <a:lumMod val="50000"/>
                      <a:lumOff val="50000"/>
                      <a:alpha val="4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rPr>
              <a:t>Lorem Ipsum Dolor Sit Amet Consectetur Adipiscing Elit Sed Do Eiusmod Tempor Lorem Ipsum Dolor Sit Amet Lorem Ipsum Dolor Sit Amet Consectetur Adipiscing</a:t>
            </a:r>
            <a:endParaRPr lang="en-US" altLang="ko-KR" sz="800" spc="400" dirty="0">
              <a:ln w="3175">
                <a:solidFill>
                  <a:schemeClr val="tx1">
                    <a:lumMod val="50000"/>
                    <a:lumOff val="50000"/>
                    <a:alpha val="45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Montserrat Light" panose="00000400000000000000" pitchFamily="50" charset="0"/>
            </a:endParaRPr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sz="quarter" idx="19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2" r="10792"/>
          <a:stretch>
            <a:fillRect/>
          </a:stretch>
        </p:blipFill>
        <p:spPr/>
      </p:pic>
      <p:pic>
        <p:nvPicPr>
          <p:cNvPr id="20" name="图片占位符 19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1" r="29711"/>
          <a:stretch>
            <a:fillRect/>
          </a:stretch>
        </p:blipFill>
        <p:spPr/>
      </p:pic>
      <p:pic>
        <p:nvPicPr>
          <p:cNvPr id="22" name="图片占位符 21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6" r="22376"/>
          <a:stretch>
            <a:fillRect/>
          </a:stretch>
        </p:blipFill>
        <p:spPr/>
      </p:pic>
      <p:pic>
        <p:nvPicPr>
          <p:cNvPr id="26" name="图片占位符 25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7" r="9747"/>
          <a:stretch>
            <a:fillRect/>
          </a:stretch>
        </p:blipFill>
        <p:spPr/>
      </p:pic>
      <p:pic>
        <p:nvPicPr>
          <p:cNvPr id="30" name="图片占位符 29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0" r="29740"/>
          <a:stretch>
            <a:fillRect/>
          </a:stretch>
        </p:blipFill>
        <p:spPr/>
      </p:pic>
      <p:pic>
        <p:nvPicPr>
          <p:cNvPr id="33" name="图片占位符 32"/>
          <p:cNvPicPr>
            <a:picLocks noGrp="1" noChangeAspect="1"/>
          </p:cNvPicPr>
          <p:nvPr>
            <p:ph type="pic"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7" b="16987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7650661">
            <a:off x="9153885" y="3551095"/>
            <a:ext cx="2671616" cy="35036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442299">
            <a:off x="1233994" y="-204403"/>
            <a:ext cx="1619016" cy="3312921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867522" y="-145618"/>
            <a:ext cx="10456956" cy="7003618"/>
            <a:chOff x="1005136" y="-139341"/>
            <a:chExt cx="10456956" cy="700361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2281724" y="-1276588"/>
              <a:ext cx="6864277" cy="941745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/>
            <a:srcRect r="25797" b="70748"/>
            <a:stretch>
              <a:fillRect/>
            </a:stretch>
          </p:blipFill>
          <p:spPr>
            <a:xfrm rot="5400000">
              <a:off x="7537940" y="1029989"/>
              <a:ext cx="5093482" cy="2754822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1641475" y="2301875"/>
            <a:ext cx="8468360" cy="26460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16600" dirty="0">
                <a:solidFill>
                  <a:srgbClr val="2F3E63"/>
                </a:solidFill>
                <a:latin typeface="微软雅黑" panose="020B0503020204020204" charset="-122"/>
              </a:rPr>
              <a:t>Thanks</a:t>
            </a:r>
            <a:endParaRPr lang="zh-CN" altLang="en-US" sz="16600" dirty="0">
              <a:solidFill>
                <a:srgbClr val="2F3E63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7102590">
            <a:off x="189885" y="2153153"/>
            <a:ext cx="3442996" cy="42427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442299">
            <a:off x="1233994" y="-204403"/>
            <a:ext cx="1619016" cy="331292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082725" y="-2041304"/>
            <a:ext cx="6883135" cy="1119597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124586" y="-1282666"/>
            <a:ext cx="7184430" cy="942333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417928" y="2732655"/>
            <a:ext cx="7503994" cy="139268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ts val="10000"/>
              </a:lnSpc>
            </a:pPr>
            <a:r>
              <a:rPr lang="en-US" altLang="zh-CN" sz="8800" dirty="0">
                <a:solidFill>
                  <a:srgbClr val="2F3E63"/>
                </a:solidFill>
                <a:latin typeface="微软雅黑" panose="020B0503020204020204" charset="-122"/>
              </a:rPr>
              <a:t>Part  One </a:t>
            </a:r>
            <a:endParaRPr lang="zh-CN" altLang="en-US" sz="8800" dirty="0">
              <a:solidFill>
                <a:srgbClr val="2F3E63"/>
              </a:solidFill>
              <a:latin typeface="微软雅黑" panose="020B0503020204020204" charset="-122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2417928" y="4046819"/>
            <a:ext cx="7356143" cy="455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幼线简体" panose="03000509000000000000" pitchFamily="65" charset="-122"/>
                <a:ea typeface="方正幼线简体" panose="03000509000000000000" pitchFamily="65" charset="-122"/>
              </a:rPr>
              <a:t>BEST PRESENTATION TEMPLATE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方正幼线简体" panose="03000509000000000000" pitchFamily="65" charset="-122"/>
              <a:ea typeface="方正幼线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1821098" y="-2063958"/>
            <a:ext cx="8549803" cy="11030421"/>
          </a:xfrm>
          <a:prstGeom prst="rect">
            <a:avLst/>
          </a:prstGeom>
        </p:spPr>
      </p:pic>
      <p:grpSp>
        <p:nvGrpSpPr>
          <p:cNvPr id="2" name="Group 12"/>
          <p:cNvGrpSpPr/>
          <p:nvPr/>
        </p:nvGrpSpPr>
        <p:grpSpPr>
          <a:xfrm>
            <a:off x="1333599" y="1686065"/>
            <a:ext cx="9612351" cy="3946332"/>
            <a:chOff x="1333599" y="1686065"/>
            <a:chExt cx="9612351" cy="3946332"/>
          </a:xfrm>
        </p:grpSpPr>
        <p:sp>
          <p:nvSpPr>
            <p:cNvPr id="3" name="Rounded Rectangle 4"/>
            <p:cNvSpPr/>
            <p:nvPr/>
          </p:nvSpPr>
          <p:spPr>
            <a:xfrm>
              <a:off x="1333600" y="1686065"/>
              <a:ext cx="9612350" cy="3946332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itle 1"/>
            <p:cNvSpPr txBox="1"/>
            <p:nvPr/>
          </p:nvSpPr>
          <p:spPr>
            <a:xfrm>
              <a:off x="1333599" y="2461848"/>
              <a:ext cx="9612351" cy="592175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r>
                <a:rPr lang="zh-CN" altLang="en-US" sz="4800" b="0" dirty="0">
                  <a:solidFill>
                    <a:srgbClr val="2F3E63"/>
                  </a:solidFill>
                  <a:latin typeface="方正幼线简体" panose="03000509000000000000" pitchFamily="65" charset="-122"/>
                  <a:ea typeface="方正幼线简体" panose="03000509000000000000" pitchFamily="65" charset="-122"/>
                  <a:cs typeface="Roboto Light" charset="0"/>
                </a:rPr>
                <a:t>关于我们</a:t>
              </a:r>
              <a:endParaRPr lang="en-US" sz="4800" b="0" dirty="0">
                <a:solidFill>
                  <a:srgbClr val="2F3E63"/>
                </a:solidFill>
                <a:latin typeface="方正幼线简体" panose="03000509000000000000" pitchFamily="65" charset="-122"/>
                <a:ea typeface="方正幼线简体" panose="03000509000000000000" pitchFamily="65" charset="-122"/>
                <a:cs typeface="Roboto Light" charset="0"/>
              </a:endParaRPr>
            </a:p>
          </p:txBody>
        </p:sp>
        <p:sp>
          <p:nvSpPr>
            <p:cNvPr id="5" name="Rounded Rectangle 8"/>
            <p:cNvSpPr/>
            <p:nvPr/>
          </p:nvSpPr>
          <p:spPr>
            <a:xfrm>
              <a:off x="5079609" y="4822520"/>
              <a:ext cx="2120330" cy="327586"/>
            </a:xfrm>
            <a:prstGeom prst="roundRect">
              <a:avLst>
                <a:gd name="adj" fmla="val 50000"/>
              </a:avLst>
            </a:prstGeom>
            <a:solidFill>
              <a:srgbClr val="2F3E63"/>
            </a:solidFill>
            <a:ln>
              <a:noFill/>
            </a:ln>
            <a:effectLst>
              <a:outerShdw blurRad="342900" dist="190500" dir="5400000" sx="78000" sy="78000" algn="t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微软雅黑" panose="020B0503020204020204" charset="-122"/>
                  <a:ea typeface="微软雅黑" panose="020B0503020204020204" charset="-122"/>
                  <a:cs typeface="Roboto Medium" charset="0"/>
                </a:rPr>
                <a:t>We are a Creative </a:t>
              </a:r>
              <a:r>
                <a:rPr lang="en-US" sz="1100" dirty="0" err="1">
                  <a:latin typeface="微软雅黑" panose="020B0503020204020204" charset="-122"/>
                  <a:ea typeface="微软雅黑" panose="020B0503020204020204" charset="-122"/>
                  <a:cs typeface="Roboto Medium" charset="0"/>
                </a:rPr>
                <a:t>Agnecy</a:t>
              </a:r>
              <a:endParaRPr lang="en-US" sz="1100" baseline="30000" dirty="0">
                <a:latin typeface="微软雅黑" panose="020B0503020204020204" charset="-122"/>
                <a:ea typeface="微软雅黑" panose="020B0503020204020204" charset="-122"/>
                <a:cs typeface="Roboto Medium" charset="0"/>
              </a:endParaRPr>
            </a:p>
          </p:txBody>
        </p:sp>
        <p:sp>
          <p:nvSpPr>
            <p:cNvPr id="6" name="Title 3"/>
            <p:cNvSpPr txBox="1"/>
            <p:nvPr/>
          </p:nvSpPr>
          <p:spPr>
            <a:xfrm>
              <a:off x="1987716" y="2944139"/>
              <a:ext cx="8485622" cy="101422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sz="1400" b="0" dirty="0">
                  <a:solidFill>
                    <a:schemeClr val="tx1">
                      <a:alpha val="7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Roboto Light" charset="0"/>
                </a:rPr>
                <a:t>t is a long established fact that a reader will be distracted by the readable content of a page when looking at its layout. The point of using </a:t>
              </a:r>
              <a:r>
                <a:rPr lang="en-US" sz="1400" b="0" dirty="0" err="1">
                  <a:solidFill>
                    <a:schemeClr val="tx1">
                      <a:alpha val="7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Roboto Light" charset="0"/>
                </a:rPr>
                <a:t>Lorem</a:t>
              </a:r>
              <a:r>
                <a:rPr lang="en-US" sz="1400" b="0" dirty="0">
                  <a:solidFill>
                    <a:schemeClr val="tx1">
                      <a:alpha val="7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Roboto Light" charset="0"/>
                </a:rPr>
                <a:t> </a:t>
              </a:r>
              <a:r>
                <a:rPr lang="en-US" sz="1400" b="0" dirty="0" err="1">
                  <a:solidFill>
                    <a:schemeClr val="tx1">
                      <a:alpha val="7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Roboto Light" charset="0"/>
                </a:rPr>
                <a:t>Ipsum</a:t>
              </a:r>
              <a:r>
                <a:rPr lang="en-US" sz="1400" b="0" dirty="0">
                  <a:solidFill>
                    <a:schemeClr val="tx1">
                      <a:alpha val="7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Roboto Light" charset="0"/>
                </a:rPr>
                <a:t> is that it has a more-or-less normal distribution of letters, as opposed to using 'Content here, content here', making it look like readable English. Many desktop publishing packages and web page editors now use </a:t>
              </a:r>
              <a:r>
                <a:rPr lang="en-US" sz="1400" b="0" dirty="0" err="1">
                  <a:solidFill>
                    <a:schemeClr val="tx1">
                      <a:alpha val="7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Roboto Light" charset="0"/>
                </a:rPr>
                <a:t>Lorem</a:t>
              </a:r>
              <a:r>
                <a:rPr lang="en-US" sz="1400" b="0" dirty="0">
                  <a:solidFill>
                    <a:schemeClr val="tx1">
                      <a:alpha val="7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Roboto Light" charset="0"/>
                </a:rPr>
                <a:t> </a:t>
              </a:r>
              <a:r>
                <a:rPr lang="en-US" sz="1400" b="0" dirty="0" err="1">
                  <a:solidFill>
                    <a:schemeClr val="tx1">
                      <a:alpha val="7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Roboto Light" charset="0"/>
                </a:rPr>
                <a:t>Ipsum</a:t>
              </a:r>
              <a:r>
                <a:rPr lang="en-US" sz="1400" b="0" dirty="0">
                  <a:solidFill>
                    <a:schemeClr val="tx1">
                      <a:alpha val="7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Roboto Light" charset="0"/>
                </a:rPr>
                <a:t> as their default model text</a:t>
              </a:r>
              <a:endParaRPr lang="en-US" sz="700" b="0" dirty="0">
                <a:solidFill>
                  <a:schemeClr val="tx1">
                    <a:alpha val="7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Roboto Light" charset="0"/>
              </a:endParaRPr>
            </a:p>
          </p:txBody>
        </p:sp>
      </p:grpSp>
      <p:pic>
        <p:nvPicPr>
          <p:cNvPr id="9" name="图片占位符 3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624485" y="1273885"/>
            <a:ext cx="943029" cy="894681"/>
          </a:xfrm>
          <a:prstGeom prst="ellipse">
            <a:avLst/>
          </a:prstGeom>
          <a:ln>
            <a:solidFill>
              <a:srgbClr val="2F3E63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1830714" y="-150126"/>
            <a:ext cx="1677382" cy="70081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ts val="10000"/>
              </a:lnSpc>
            </a:pPr>
            <a:r>
              <a:rPr lang="en-US" altLang="zh-CN" sz="13800" dirty="0">
                <a:blipFill>
                  <a:blip r:embed="rId1"/>
                  <a:stretch>
                    <a:fillRect/>
                  </a:stretch>
                </a:blipFill>
                <a:latin typeface="Bauhaus 93" panose="04030905020B02020C02" pitchFamily="82" charset="0"/>
                <a:ea typeface="方正幼线简体" panose="03000509000000000000" pitchFamily="65" charset="-122"/>
              </a:rPr>
              <a:t>plants</a:t>
            </a:r>
            <a:endParaRPr lang="zh-CN" altLang="en-US" sz="13800" dirty="0">
              <a:blipFill>
                <a:blip r:embed="rId1"/>
                <a:stretch>
                  <a:fillRect/>
                </a:stretch>
              </a:blipFill>
              <a:latin typeface="Bauhaus 93" panose="04030905020B02020C02" pitchFamily="82" charset="0"/>
              <a:ea typeface="方正幼线简体" panose="03000509000000000000" pitchFamily="65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05896" cy="6858000"/>
          </a:xfrm>
          <a:prstGeom prst="rect">
            <a:avLst/>
          </a:prstGeom>
        </p:spPr>
      </p:pic>
      <p:grpSp>
        <p:nvGrpSpPr>
          <p:cNvPr id="3" name="Group 27"/>
          <p:cNvGrpSpPr/>
          <p:nvPr/>
        </p:nvGrpSpPr>
        <p:grpSpPr>
          <a:xfrm>
            <a:off x="7415269" y="802124"/>
            <a:ext cx="3920388" cy="1716104"/>
            <a:chOff x="7364469" y="889210"/>
            <a:chExt cx="3920388" cy="1716104"/>
          </a:xfrm>
        </p:grpSpPr>
        <p:sp>
          <p:nvSpPr>
            <p:cNvPr id="4" name="Rounded Rectangle 10"/>
            <p:cNvSpPr/>
            <p:nvPr/>
          </p:nvSpPr>
          <p:spPr>
            <a:xfrm>
              <a:off x="7364469" y="889211"/>
              <a:ext cx="3920388" cy="1716103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5" name="Title 3"/>
            <p:cNvSpPr txBox="1"/>
            <p:nvPr/>
          </p:nvSpPr>
          <p:spPr>
            <a:xfrm>
              <a:off x="8694057" y="1210253"/>
              <a:ext cx="2590800" cy="413014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24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Our Mission</a:t>
              </a:r>
              <a:endParaRPr lang="en-US" sz="105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6" name="Title 3"/>
            <p:cNvSpPr txBox="1"/>
            <p:nvPr/>
          </p:nvSpPr>
          <p:spPr>
            <a:xfrm>
              <a:off x="8689279" y="1623266"/>
              <a:ext cx="2435922" cy="8089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50000"/>
                </a:lnSpc>
                <a:spcBef>
                  <a:spcPts val="1200"/>
                </a:spcBef>
                <a:buClr>
                  <a:schemeClr val="accent3"/>
                </a:buClr>
                <a:buSzPct val="150000"/>
              </a:pPr>
              <a:r>
                <a:rPr lang="en-US" sz="9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9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9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 1500s, when an unknown printer took a galley of type and scrambled.</a:t>
              </a:r>
              <a:endParaRPr lang="en-US" sz="900" b="0" dirty="0">
                <a:solidFill>
                  <a:schemeClr val="tx1">
                    <a:alpha val="7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cxnSp>
          <p:nvCxnSpPr>
            <p:cNvPr id="7" name="Straight Connector 14"/>
            <p:cNvCxnSpPr/>
            <p:nvPr/>
          </p:nvCxnSpPr>
          <p:spPr>
            <a:xfrm>
              <a:off x="7626426" y="889210"/>
              <a:ext cx="0" cy="199361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itle 3"/>
            <p:cNvSpPr txBox="1"/>
            <p:nvPr/>
          </p:nvSpPr>
          <p:spPr>
            <a:xfrm>
              <a:off x="7444441" y="1340844"/>
              <a:ext cx="1475190" cy="92173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8000" b="0" dirty="0">
                  <a:solidFill>
                    <a:srgbClr val="2F3E63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01</a:t>
              </a:r>
              <a:endParaRPr lang="en-US" sz="4000" b="0" dirty="0">
                <a:solidFill>
                  <a:srgbClr val="2F3E63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</p:grpSp>
      <p:grpSp>
        <p:nvGrpSpPr>
          <p:cNvPr id="9" name="Group 28"/>
          <p:cNvGrpSpPr/>
          <p:nvPr/>
        </p:nvGrpSpPr>
        <p:grpSpPr>
          <a:xfrm>
            <a:off x="7415269" y="2655537"/>
            <a:ext cx="3920388" cy="1716104"/>
            <a:chOff x="7364469" y="889210"/>
            <a:chExt cx="3920388" cy="1716104"/>
          </a:xfrm>
        </p:grpSpPr>
        <p:sp>
          <p:nvSpPr>
            <p:cNvPr id="10" name="Rounded Rectangle 29"/>
            <p:cNvSpPr/>
            <p:nvPr/>
          </p:nvSpPr>
          <p:spPr>
            <a:xfrm>
              <a:off x="7364469" y="889211"/>
              <a:ext cx="3920388" cy="1716103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11" name="Title 3"/>
            <p:cNvSpPr txBox="1"/>
            <p:nvPr/>
          </p:nvSpPr>
          <p:spPr>
            <a:xfrm>
              <a:off x="8694057" y="1210253"/>
              <a:ext cx="2590800" cy="413014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24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Our Maps</a:t>
              </a:r>
              <a:endParaRPr lang="en-US" sz="105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12" name="Title 3"/>
            <p:cNvSpPr txBox="1"/>
            <p:nvPr/>
          </p:nvSpPr>
          <p:spPr>
            <a:xfrm>
              <a:off x="8689279" y="1623266"/>
              <a:ext cx="2435922" cy="8089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50000"/>
                </a:lnSpc>
                <a:spcBef>
                  <a:spcPts val="1200"/>
                </a:spcBef>
                <a:buClr>
                  <a:schemeClr val="accent3"/>
                </a:buClr>
                <a:buSzPct val="150000"/>
              </a:pPr>
              <a:r>
                <a:rPr lang="en-US" sz="9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9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9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 1500s, when an unknown printer took a galley of type and scrambled.</a:t>
              </a:r>
              <a:endParaRPr lang="en-US" sz="900" b="0" dirty="0">
                <a:solidFill>
                  <a:schemeClr val="tx1">
                    <a:alpha val="7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cxnSp>
          <p:nvCxnSpPr>
            <p:cNvPr id="13" name="Straight Connector 32"/>
            <p:cNvCxnSpPr/>
            <p:nvPr/>
          </p:nvCxnSpPr>
          <p:spPr>
            <a:xfrm>
              <a:off x="7626426" y="889210"/>
              <a:ext cx="0" cy="199361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itle 3"/>
            <p:cNvSpPr txBox="1"/>
            <p:nvPr/>
          </p:nvSpPr>
          <p:spPr>
            <a:xfrm>
              <a:off x="7444441" y="1340844"/>
              <a:ext cx="1475190" cy="92173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8000" b="0" dirty="0">
                  <a:solidFill>
                    <a:srgbClr val="2F3E63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02</a:t>
              </a:r>
              <a:endParaRPr lang="en-US" sz="4000" b="0" dirty="0">
                <a:solidFill>
                  <a:srgbClr val="2F3E63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</p:grpSp>
      <p:grpSp>
        <p:nvGrpSpPr>
          <p:cNvPr id="15" name="Group 34"/>
          <p:cNvGrpSpPr/>
          <p:nvPr/>
        </p:nvGrpSpPr>
        <p:grpSpPr>
          <a:xfrm>
            <a:off x="7415269" y="4508950"/>
            <a:ext cx="3920388" cy="1716104"/>
            <a:chOff x="7364469" y="889210"/>
            <a:chExt cx="3920388" cy="1716104"/>
          </a:xfrm>
        </p:grpSpPr>
        <p:sp>
          <p:nvSpPr>
            <p:cNvPr id="16" name="Rounded Rectangle 35"/>
            <p:cNvSpPr/>
            <p:nvPr/>
          </p:nvSpPr>
          <p:spPr>
            <a:xfrm>
              <a:off x="7364469" y="889211"/>
              <a:ext cx="3920388" cy="1716103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17" name="Title 3"/>
            <p:cNvSpPr txBox="1"/>
            <p:nvPr/>
          </p:nvSpPr>
          <p:spPr>
            <a:xfrm>
              <a:off x="8694057" y="1210253"/>
              <a:ext cx="2590800" cy="413014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24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Our Works</a:t>
              </a:r>
              <a:endParaRPr lang="en-US" sz="105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18" name="Title 3"/>
            <p:cNvSpPr txBox="1"/>
            <p:nvPr/>
          </p:nvSpPr>
          <p:spPr>
            <a:xfrm>
              <a:off x="8689279" y="1623266"/>
              <a:ext cx="2435922" cy="8089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50000"/>
                </a:lnSpc>
                <a:spcBef>
                  <a:spcPts val="1200"/>
                </a:spcBef>
                <a:buClr>
                  <a:schemeClr val="accent3"/>
                </a:buClr>
                <a:buSzPct val="150000"/>
              </a:pPr>
              <a:r>
                <a:rPr lang="en-US" sz="9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9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9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 1500s, when an unknown printer took a galley of type and scrambled.</a:t>
              </a:r>
              <a:endParaRPr lang="en-US" sz="900" b="0" dirty="0">
                <a:solidFill>
                  <a:schemeClr val="tx1">
                    <a:alpha val="7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cxnSp>
          <p:nvCxnSpPr>
            <p:cNvPr id="19" name="Straight Connector 38"/>
            <p:cNvCxnSpPr/>
            <p:nvPr/>
          </p:nvCxnSpPr>
          <p:spPr>
            <a:xfrm>
              <a:off x="7626426" y="889210"/>
              <a:ext cx="0" cy="199361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itle 3"/>
            <p:cNvSpPr txBox="1"/>
            <p:nvPr/>
          </p:nvSpPr>
          <p:spPr>
            <a:xfrm>
              <a:off x="7444441" y="1340844"/>
              <a:ext cx="1475190" cy="92173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8000" b="0" dirty="0">
                  <a:solidFill>
                    <a:srgbClr val="2F3E63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03</a:t>
              </a:r>
              <a:endParaRPr lang="en-US" sz="4000" b="0" dirty="0">
                <a:solidFill>
                  <a:srgbClr val="2F3E63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</p:grpSp>
      <p:sp>
        <p:nvSpPr>
          <p:cNvPr id="21" name="Title 2"/>
          <p:cNvSpPr txBox="1"/>
          <p:nvPr/>
        </p:nvSpPr>
        <p:spPr>
          <a:xfrm>
            <a:off x="3255310" y="4755746"/>
            <a:ext cx="328775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latin typeface="方正幼线简体" panose="03000509000000000000" pitchFamily="65" charset="-122"/>
                <a:ea typeface="方正幼线简体" panose="03000509000000000000" pitchFamily="65" charset="-122"/>
              </a:rPr>
              <a:t>植物森系</a:t>
            </a:r>
            <a:endParaRPr lang="en-US" dirty="0">
              <a:latin typeface="方正幼线简体" panose="03000509000000000000" pitchFamily="65" charset="-122"/>
              <a:ea typeface="方正幼线简体" panose="03000509000000000000" pitchFamily="65" charset="-122"/>
            </a:endParaRPr>
          </a:p>
        </p:txBody>
      </p:sp>
      <p:sp>
        <p:nvSpPr>
          <p:cNvPr id="22" name="Title 3"/>
          <p:cNvSpPr txBox="1"/>
          <p:nvPr/>
        </p:nvSpPr>
        <p:spPr>
          <a:xfrm>
            <a:off x="3255310" y="1457911"/>
            <a:ext cx="4494276" cy="7175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1800" b="0" dirty="0">
                <a:solidFill>
                  <a:srgbClr val="2F3E63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Medium" charset="0"/>
              </a:rPr>
              <a:t>About to company text here</a:t>
            </a:r>
            <a:endParaRPr lang="en-US" sz="1800" b="0" dirty="0">
              <a:solidFill>
                <a:srgbClr val="2F3E63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Roboto Medium" charset="0"/>
            </a:endParaRPr>
          </a:p>
          <a:p>
            <a:pPr>
              <a:lnSpc>
                <a:spcPct val="80000"/>
              </a:lnSpc>
            </a:pPr>
            <a:r>
              <a:rPr lang="en-US" sz="1800" b="0" dirty="0">
                <a:solidFill>
                  <a:srgbClr val="2F3E63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Medium" charset="0"/>
              </a:rPr>
              <a:t>Our mission</a:t>
            </a:r>
            <a:endParaRPr lang="en-US" sz="1800" b="0" dirty="0">
              <a:solidFill>
                <a:srgbClr val="2F3E63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Roboto Medium" charset="0"/>
            </a:endParaRPr>
          </a:p>
        </p:txBody>
      </p:sp>
      <p:sp>
        <p:nvSpPr>
          <p:cNvPr id="23" name="TextBox 7"/>
          <p:cNvSpPr txBox="1"/>
          <p:nvPr/>
        </p:nvSpPr>
        <p:spPr>
          <a:xfrm>
            <a:off x="3255310" y="2102518"/>
            <a:ext cx="3867462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rgbClr val="2F3E63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Lorem</a:t>
            </a:r>
            <a:r>
              <a:rPr lang="en-US" sz="1100" dirty="0">
                <a:solidFill>
                  <a:srgbClr val="2F3E63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 </a:t>
            </a:r>
            <a:r>
              <a:rPr lang="en-US" sz="1100" dirty="0" err="1">
                <a:solidFill>
                  <a:srgbClr val="2F3E63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Ipsum</a:t>
            </a:r>
            <a:r>
              <a:rPr lang="en-US" sz="1100" dirty="0">
                <a:solidFill>
                  <a:srgbClr val="2F3E63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 is simply dummy text of the printing and typesetting industry. </a:t>
            </a:r>
            <a:r>
              <a:rPr lang="en-US" sz="1100" dirty="0" err="1">
                <a:solidFill>
                  <a:srgbClr val="2F3E63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Lorem</a:t>
            </a:r>
            <a:r>
              <a:rPr lang="en-US" sz="1100" dirty="0">
                <a:solidFill>
                  <a:srgbClr val="2F3E63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 </a:t>
            </a:r>
            <a:r>
              <a:rPr lang="en-US" sz="1100" dirty="0" err="1">
                <a:solidFill>
                  <a:srgbClr val="2F3E63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Ipsum</a:t>
            </a:r>
            <a:r>
              <a:rPr lang="en-US" sz="1100" dirty="0">
                <a:solidFill>
                  <a:srgbClr val="2F3E63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 has been the industry's standard dummy text ever since the 1500s, when an unknown printer took a galley of type and scrambled it to make a type specimen book. </a:t>
            </a:r>
            <a:endParaRPr lang="en-US" sz="1100" dirty="0">
              <a:solidFill>
                <a:srgbClr val="2F3E63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Roboto Light" charset="0"/>
            </a:endParaRPr>
          </a:p>
        </p:txBody>
      </p:sp>
      <p:cxnSp>
        <p:nvCxnSpPr>
          <p:cNvPr id="24" name="Straight Connector 8"/>
          <p:cNvCxnSpPr/>
          <p:nvPr/>
        </p:nvCxnSpPr>
        <p:spPr>
          <a:xfrm>
            <a:off x="3379953" y="-35561"/>
            <a:ext cx="0" cy="121025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660321" y="-2660324"/>
            <a:ext cx="6871355" cy="12192001"/>
          </a:xfrm>
          <a:prstGeom prst="rect">
            <a:avLst/>
          </a:prstGeom>
        </p:spPr>
      </p:pic>
      <p:sp>
        <p:nvSpPr>
          <p:cNvPr id="3" name="Title 1"/>
          <p:cNvSpPr txBox="1"/>
          <p:nvPr/>
        </p:nvSpPr>
        <p:spPr>
          <a:xfrm>
            <a:off x="1246049" y="638194"/>
            <a:ext cx="9699902" cy="5288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800" dirty="0">
                <a:solidFill>
                  <a:schemeClr val="bg1"/>
                </a:solidFill>
                <a:latin typeface="方正幼线简体" panose="03000509000000000000" pitchFamily="65" charset="-122"/>
                <a:ea typeface="方正幼线简体" panose="03000509000000000000" pitchFamily="65" charset="-122"/>
              </a:rPr>
              <a:t>植物森系</a:t>
            </a:r>
            <a:endParaRPr lang="en-US" sz="4800" dirty="0">
              <a:solidFill>
                <a:schemeClr val="bg1"/>
              </a:solidFill>
              <a:latin typeface="方正幼线简体" panose="03000509000000000000" pitchFamily="65" charset="-122"/>
              <a:ea typeface="方正幼线简体" panose="03000509000000000000" pitchFamily="65" charset="-122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方正幼线简体" panose="03000509000000000000" pitchFamily="65" charset="-122"/>
                <a:ea typeface="方正幼线简体" panose="03000509000000000000" pitchFamily="65" charset="-122"/>
              </a:rPr>
              <a:t>BEST PRESENTATION TEMPLATE</a:t>
            </a:r>
            <a:endParaRPr lang="en-US" dirty="0">
              <a:solidFill>
                <a:schemeClr val="bg1"/>
              </a:solidFill>
              <a:latin typeface="方正幼线简体" panose="03000509000000000000" pitchFamily="65" charset="-122"/>
              <a:ea typeface="方正幼线简体" panose="03000509000000000000" pitchFamily="65" charset="-122"/>
            </a:endParaRPr>
          </a:p>
        </p:txBody>
      </p:sp>
      <p:grpSp>
        <p:nvGrpSpPr>
          <p:cNvPr id="5" name="Group 36"/>
          <p:cNvGrpSpPr/>
          <p:nvPr/>
        </p:nvGrpSpPr>
        <p:grpSpPr>
          <a:xfrm>
            <a:off x="1115510" y="1986608"/>
            <a:ext cx="10008430" cy="1246021"/>
            <a:chOff x="1115510" y="1986608"/>
            <a:chExt cx="10008430" cy="1246021"/>
          </a:xfrm>
        </p:grpSpPr>
        <p:sp>
          <p:nvSpPr>
            <p:cNvPr id="6" name="Rounded Rectangle 9"/>
            <p:cNvSpPr/>
            <p:nvPr/>
          </p:nvSpPr>
          <p:spPr>
            <a:xfrm>
              <a:off x="1115510" y="1986608"/>
              <a:ext cx="10008430" cy="1246021"/>
            </a:xfrm>
            <a:prstGeom prst="roundRect">
              <a:avLst>
                <a:gd name="adj" fmla="val 2444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方正幼线简体" panose="03000509000000000000" pitchFamily="65" charset="-122"/>
                <a:ea typeface="方正幼线简体" panose="03000509000000000000" pitchFamily="65" charset="-122"/>
              </a:endParaRPr>
            </a:p>
          </p:txBody>
        </p:sp>
        <p:sp>
          <p:nvSpPr>
            <p:cNvPr id="7" name="Title 3"/>
            <p:cNvSpPr txBox="1"/>
            <p:nvPr/>
          </p:nvSpPr>
          <p:spPr>
            <a:xfrm>
              <a:off x="2271748" y="2192093"/>
              <a:ext cx="8134275" cy="24653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100" b="0" dirty="0">
                  <a:latin typeface="方正幼线简体" panose="03000509000000000000" pitchFamily="65" charset="-122"/>
                  <a:ea typeface="方正幼线简体" panose="03000509000000000000" pitchFamily="65" charset="-122"/>
                  <a:cs typeface="Roboto Medium" charset="0"/>
                </a:rPr>
                <a:t>BEST SAMPLE 01 BENEFETS </a:t>
              </a:r>
              <a:endParaRPr lang="en-US" sz="500" b="0" dirty="0">
                <a:latin typeface="方正幼线简体" panose="03000509000000000000" pitchFamily="65" charset="-122"/>
                <a:ea typeface="方正幼线简体" panose="03000509000000000000" pitchFamily="65" charset="-122"/>
                <a:cs typeface="Roboto Medium" charset="0"/>
              </a:endParaRPr>
            </a:p>
          </p:txBody>
        </p:sp>
        <p:sp>
          <p:nvSpPr>
            <p:cNvPr id="8" name="Title 3"/>
            <p:cNvSpPr txBox="1"/>
            <p:nvPr/>
          </p:nvSpPr>
          <p:spPr>
            <a:xfrm>
              <a:off x="2271749" y="2479097"/>
              <a:ext cx="8134274" cy="60645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400" b="0" dirty="0">
                  <a:solidFill>
                    <a:schemeClr val="tx1">
                      <a:alpha val="70000"/>
                    </a:schemeClr>
                  </a:solidFill>
                  <a:latin typeface="方正幼线简体" panose="03000509000000000000" pitchFamily="65" charset="-122"/>
                  <a:ea typeface="方正幼线简体" panose="03000509000000000000" pitchFamily="65" charset="-122"/>
                  <a:cs typeface="Roboto Light" charset="0"/>
                </a:rPr>
                <a:t>How L’Oreal Built a UV Measuring Temporary Tattoo Our mission Sample Best Text Here </a:t>
              </a:r>
              <a:r>
                <a:rPr lang="en-US" sz="1400" b="0" dirty="0" err="1">
                  <a:solidFill>
                    <a:schemeClr val="tx1">
                      <a:alpha val="70000"/>
                    </a:schemeClr>
                  </a:solidFill>
                  <a:latin typeface="方正幼线简体" panose="03000509000000000000" pitchFamily="65" charset="-122"/>
                  <a:ea typeface="方正幼线简体" panose="03000509000000000000" pitchFamily="65" charset="-122"/>
                  <a:cs typeface="Roboto Light" charset="0"/>
                </a:rPr>
                <a:t>Lorem</a:t>
              </a:r>
              <a:r>
                <a:rPr lang="en-US" sz="1400" b="0" dirty="0">
                  <a:solidFill>
                    <a:schemeClr val="tx1">
                      <a:alpha val="70000"/>
                    </a:schemeClr>
                  </a:solidFill>
                  <a:latin typeface="方正幼线简体" panose="03000509000000000000" pitchFamily="65" charset="-122"/>
                  <a:ea typeface="方正幼线简体" panose="03000509000000000000" pitchFamily="65" charset="-122"/>
                  <a:cs typeface="Roboto Light" charset="0"/>
                </a:rPr>
                <a:t> </a:t>
              </a:r>
              <a:r>
                <a:rPr lang="en-US" sz="1400" b="0" dirty="0" err="1">
                  <a:solidFill>
                    <a:schemeClr val="tx1">
                      <a:alpha val="70000"/>
                    </a:schemeClr>
                  </a:solidFill>
                  <a:latin typeface="方正幼线简体" panose="03000509000000000000" pitchFamily="65" charset="-122"/>
                  <a:ea typeface="方正幼线简体" panose="03000509000000000000" pitchFamily="65" charset="-122"/>
                  <a:cs typeface="Roboto Light" charset="0"/>
                </a:rPr>
                <a:t>ipsum</a:t>
              </a:r>
              <a:r>
                <a:rPr lang="en-US" sz="1400" b="0" dirty="0">
                  <a:solidFill>
                    <a:schemeClr val="tx1">
                      <a:alpha val="70000"/>
                    </a:schemeClr>
                  </a:solidFill>
                  <a:latin typeface="方正幼线简体" panose="03000509000000000000" pitchFamily="65" charset="-122"/>
                  <a:ea typeface="方正幼线简体" panose="03000509000000000000" pitchFamily="65" charset="-122"/>
                  <a:cs typeface="Roboto Light" charset="0"/>
                </a:rPr>
                <a:t> is simply text here</a:t>
              </a:r>
              <a:endParaRPr lang="en-US" sz="700" b="0" dirty="0">
                <a:solidFill>
                  <a:schemeClr val="tx1">
                    <a:alpha val="50000"/>
                  </a:schemeClr>
                </a:solidFill>
                <a:latin typeface="方正幼线简体" panose="03000509000000000000" pitchFamily="65" charset="-122"/>
                <a:ea typeface="方正幼线简体" panose="03000509000000000000" pitchFamily="65" charset="-122"/>
                <a:cs typeface="Roboto Light" charset="0"/>
              </a:endParaRPr>
            </a:p>
          </p:txBody>
        </p:sp>
        <p:sp>
          <p:nvSpPr>
            <p:cNvPr id="9" name="Rectangle 23"/>
            <p:cNvSpPr/>
            <p:nvPr/>
          </p:nvSpPr>
          <p:spPr>
            <a:xfrm>
              <a:off x="1454644" y="2335746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  <a:latin typeface="方正幼线简体" panose="03000509000000000000" pitchFamily="65" charset="-122"/>
                  <a:ea typeface="方正幼线简体" panose="03000509000000000000" pitchFamily="65" charset="-122"/>
                  <a:cs typeface="linea-arrows-10" charset="0"/>
                </a:rPr>
                <a:t></a:t>
              </a:r>
              <a:endParaRPr lang="en-US" sz="3200" dirty="0">
                <a:solidFill>
                  <a:schemeClr val="accent1"/>
                </a:solidFill>
                <a:latin typeface="方正幼线简体" panose="03000509000000000000" pitchFamily="65" charset="-122"/>
                <a:ea typeface="方正幼线简体" panose="03000509000000000000" pitchFamily="65" charset="-122"/>
                <a:cs typeface="SF UI Display Thin" charset="0"/>
              </a:endParaRPr>
            </a:p>
          </p:txBody>
        </p:sp>
      </p:grpSp>
      <p:grpSp>
        <p:nvGrpSpPr>
          <p:cNvPr id="10" name="Group 34"/>
          <p:cNvGrpSpPr/>
          <p:nvPr/>
        </p:nvGrpSpPr>
        <p:grpSpPr>
          <a:xfrm>
            <a:off x="1115510" y="3337664"/>
            <a:ext cx="10008430" cy="1259916"/>
            <a:chOff x="1115510" y="3337664"/>
            <a:chExt cx="10008430" cy="1259916"/>
          </a:xfrm>
        </p:grpSpPr>
        <p:sp>
          <p:nvSpPr>
            <p:cNvPr id="11" name="Rounded Rectangle 26"/>
            <p:cNvSpPr/>
            <p:nvPr/>
          </p:nvSpPr>
          <p:spPr>
            <a:xfrm>
              <a:off x="1115510" y="3337664"/>
              <a:ext cx="10008430" cy="1259916"/>
            </a:xfrm>
            <a:prstGeom prst="roundRect">
              <a:avLst>
                <a:gd name="adj" fmla="val 2431"/>
              </a:avLst>
            </a:prstGeom>
            <a:solidFill>
              <a:srgbClr val="F5EDEB"/>
            </a:solidFill>
            <a:ln>
              <a:noFill/>
            </a:ln>
            <a:effectLst>
              <a:outerShdw blurRad="381000" dist="1016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方正幼线简体" panose="03000509000000000000" pitchFamily="65" charset="-122"/>
                <a:ea typeface="方正幼线简体" panose="03000509000000000000" pitchFamily="65" charset="-122"/>
              </a:endParaRPr>
            </a:p>
          </p:txBody>
        </p:sp>
        <p:sp>
          <p:nvSpPr>
            <p:cNvPr id="12" name="Title 3"/>
            <p:cNvSpPr txBox="1"/>
            <p:nvPr/>
          </p:nvSpPr>
          <p:spPr>
            <a:xfrm>
              <a:off x="2271748" y="3532907"/>
              <a:ext cx="8134275" cy="24653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100" b="0" dirty="0">
                  <a:latin typeface="方正幼线简体" panose="03000509000000000000" pitchFamily="65" charset="-122"/>
                  <a:ea typeface="方正幼线简体" panose="03000509000000000000" pitchFamily="65" charset="-122"/>
                  <a:cs typeface="Roboto Medium" charset="0"/>
                </a:rPr>
                <a:t>BEST SAMPLE 02 BENEFETS </a:t>
              </a:r>
              <a:endParaRPr lang="en-US" sz="500" b="0" dirty="0">
                <a:latin typeface="方正幼线简体" panose="03000509000000000000" pitchFamily="65" charset="-122"/>
                <a:ea typeface="方正幼线简体" panose="03000509000000000000" pitchFamily="65" charset="-122"/>
                <a:cs typeface="Roboto Medium" charset="0"/>
              </a:endParaRPr>
            </a:p>
          </p:txBody>
        </p:sp>
        <p:sp>
          <p:nvSpPr>
            <p:cNvPr id="13" name="Title 3"/>
            <p:cNvSpPr txBox="1"/>
            <p:nvPr/>
          </p:nvSpPr>
          <p:spPr>
            <a:xfrm>
              <a:off x="2271749" y="3819911"/>
              <a:ext cx="8134274" cy="60645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方正幼线简体" panose="03000509000000000000" pitchFamily="65" charset="-122"/>
                  <a:ea typeface="方正幼线简体" panose="03000509000000000000" pitchFamily="65" charset="-122"/>
                  <a:cs typeface="Roboto Light" charset="0"/>
                </a:rPr>
                <a:t>How L’Oreal Built a UV Measuring Temporary Tattoo Our mission Sample Best Text Here </a:t>
              </a:r>
              <a:r>
                <a:rPr lang="en-US" sz="1400" b="0" dirty="0" err="1">
                  <a:latin typeface="方正幼线简体" panose="03000509000000000000" pitchFamily="65" charset="-122"/>
                  <a:ea typeface="方正幼线简体" panose="03000509000000000000" pitchFamily="65" charset="-122"/>
                  <a:cs typeface="Roboto Light" charset="0"/>
                </a:rPr>
                <a:t>Lorem</a:t>
              </a:r>
              <a:r>
                <a:rPr lang="en-US" sz="1400" b="0" dirty="0">
                  <a:latin typeface="方正幼线简体" panose="03000509000000000000" pitchFamily="65" charset="-122"/>
                  <a:ea typeface="方正幼线简体" panose="03000509000000000000" pitchFamily="65" charset="-122"/>
                  <a:cs typeface="Roboto Light" charset="0"/>
                </a:rPr>
                <a:t> </a:t>
              </a:r>
              <a:r>
                <a:rPr lang="en-US" sz="1400" b="0" dirty="0" err="1">
                  <a:latin typeface="方正幼线简体" panose="03000509000000000000" pitchFamily="65" charset="-122"/>
                  <a:ea typeface="方正幼线简体" panose="03000509000000000000" pitchFamily="65" charset="-122"/>
                  <a:cs typeface="Roboto Light" charset="0"/>
                </a:rPr>
                <a:t>ipsum</a:t>
              </a:r>
              <a:r>
                <a:rPr lang="en-US" sz="1400" b="0" dirty="0">
                  <a:latin typeface="方正幼线简体" panose="03000509000000000000" pitchFamily="65" charset="-122"/>
                  <a:ea typeface="方正幼线简体" panose="03000509000000000000" pitchFamily="65" charset="-122"/>
                  <a:cs typeface="Roboto Light" charset="0"/>
                </a:rPr>
                <a:t> is simply text here</a:t>
              </a:r>
              <a:endParaRPr lang="en-US" sz="700" b="0" dirty="0">
                <a:latin typeface="方正幼线简体" panose="03000509000000000000" pitchFamily="65" charset="-122"/>
                <a:ea typeface="方正幼线简体" panose="03000509000000000000" pitchFamily="65" charset="-122"/>
                <a:cs typeface="Roboto Light" charset="0"/>
              </a:endParaRPr>
            </a:p>
          </p:txBody>
        </p:sp>
        <p:sp>
          <p:nvSpPr>
            <p:cNvPr id="14" name="Rectangle 29"/>
            <p:cNvSpPr/>
            <p:nvPr/>
          </p:nvSpPr>
          <p:spPr>
            <a:xfrm>
              <a:off x="1454644" y="3676560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>
                  <a:latin typeface="方正幼线简体" panose="03000509000000000000" pitchFamily="65" charset="-122"/>
                  <a:ea typeface="方正幼线简体" panose="03000509000000000000" pitchFamily="65" charset="-122"/>
                  <a:cs typeface="linea-arrows-10" charset="0"/>
                </a:rPr>
                <a:t></a:t>
              </a:r>
              <a:endParaRPr lang="en-US" sz="3200" dirty="0">
                <a:latin typeface="方正幼线简体" panose="03000509000000000000" pitchFamily="65" charset="-122"/>
                <a:ea typeface="方正幼线简体" panose="03000509000000000000" pitchFamily="65" charset="-122"/>
                <a:cs typeface="SF UI Display Thin" charset="0"/>
              </a:endParaRPr>
            </a:p>
          </p:txBody>
        </p:sp>
      </p:grpSp>
      <p:grpSp>
        <p:nvGrpSpPr>
          <p:cNvPr id="15" name="Group 35"/>
          <p:cNvGrpSpPr/>
          <p:nvPr/>
        </p:nvGrpSpPr>
        <p:grpSpPr>
          <a:xfrm>
            <a:off x="1115510" y="4702615"/>
            <a:ext cx="10008430" cy="1246021"/>
            <a:chOff x="1115510" y="4702615"/>
            <a:chExt cx="10008430" cy="1246021"/>
          </a:xfrm>
        </p:grpSpPr>
        <p:sp>
          <p:nvSpPr>
            <p:cNvPr id="16" name="Rounded Rectangle 30"/>
            <p:cNvSpPr/>
            <p:nvPr/>
          </p:nvSpPr>
          <p:spPr>
            <a:xfrm>
              <a:off x="1115510" y="4702615"/>
              <a:ext cx="10008430" cy="1246021"/>
            </a:xfrm>
            <a:prstGeom prst="roundRect">
              <a:avLst>
                <a:gd name="adj" fmla="val 2444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方正幼线简体" panose="03000509000000000000" pitchFamily="65" charset="-122"/>
                <a:ea typeface="方正幼线简体" panose="03000509000000000000" pitchFamily="65" charset="-122"/>
              </a:endParaRPr>
            </a:p>
          </p:txBody>
        </p:sp>
        <p:sp>
          <p:nvSpPr>
            <p:cNvPr id="17" name="Title 3"/>
            <p:cNvSpPr txBox="1"/>
            <p:nvPr/>
          </p:nvSpPr>
          <p:spPr>
            <a:xfrm>
              <a:off x="2271748" y="4908100"/>
              <a:ext cx="8134275" cy="24653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100" b="0" dirty="0">
                  <a:latin typeface="方正幼线简体" panose="03000509000000000000" pitchFamily="65" charset="-122"/>
                  <a:ea typeface="方正幼线简体" panose="03000509000000000000" pitchFamily="65" charset="-122"/>
                  <a:cs typeface="Roboto Medium" charset="0"/>
                </a:rPr>
                <a:t>BEST SAMPLE 03 BENEFETS </a:t>
              </a:r>
              <a:endParaRPr lang="en-US" sz="500" b="0" dirty="0">
                <a:latin typeface="方正幼线简体" panose="03000509000000000000" pitchFamily="65" charset="-122"/>
                <a:ea typeface="方正幼线简体" panose="03000509000000000000" pitchFamily="65" charset="-122"/>
                <a:cs typeface="Roboto Medium" charset="0"/>
              </a:endParaRPr>
            </a:p>
          </p:txBody>
        </p:sp>
        <p:sp>
          <p:nvSpPr>
            <p:cNvPr id="18" name="Title 3"/>
            <p:cNvSpPr txBox="1"/>
            <p:nvPr/>
          </p:nvSpPr>
          <p:spPr>
            <a:xfrm>
              <a:off x="2271749" y="5195104"/>
              <a:ext cx="8134274" cy="60645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400" b="0" dirty="0">
                  <a:solidFill>
                    <a:schemeClr val="tx1">
                      <a:alpha val="70000"/>
                    </a:schemeClr>
                  </a:solidFill>
                  <a:latin typeface="方正幼线简体" panose="03000509000000000000" pitchFamily="65" charset="-122"/>
                  <a:ea typeface="方正幼线简体" panose="03000509000000000000" pitchFamily="65" charset="-122"/>
                  <a:cs typeface="Roboto Light" charset="0"/>
                </a:rPr>
                <a:t>How L’Oreal Built a UV Measuring Temporary Tattoo Our mission Sample Best Text Here </a:t>
              </a:r>
              <a:r>
                <a:rPr lang="en-US" sz="1400" b="0" dirty="0" err="1">
                  <a:solidFill>
                    <a:schemeClr val="tx1">
                      <a:alpha val="70000"/>
                    </a:schemeClr>
                  </a:solidFill>
                  <a:latin typeface="方正幼线简体" panose="03000509000000000000" pitchFamily="65" charset="-122"/>
                  <a:ea typeface="方正幼线简体" panose="03000509000000000000" pitchFamily="65" charset="-122"/>
                  <a:cs typeface="Roboto Light" charset="0"/>
                </a:rPr>
                <a:t>Lorem</a:t>
              </a:r>
              <a:r>
                <a:rPr lang="en-US" sz="1400" b="0" dirty="0">
                  <a:solidFill>
                    <a:schemeClr val="tx1">
                      <a:alpha val="70000"/>
                    </a:schemeClr>
                  </a:solidFill>
                  <a:latin typeface="方正幼线简体" panose="03000509000000000000" pitchFamily="65" charset="-122"/>
                  <a:ea typeface="方正幼线简体" panose="03000509000000000000" pitchFamily="65" charset="-122"/>
                  <a:cs typeface="Roboto Light" charset="0"/>
                </a:rPr>
                <a:t> </a:t>
              </a:r>
              <a:r>
                <a:rPr lang="en-US" sz="1400" b="0" dirty="0" err="1">
                  <a:solidFill>
                    <a:schemeClr val="tx1">
                      <a:alpha val="70000"/>
                    </a:schemeClr>
                  </a:solidFill>
                  <a:latin typeface="方正幼线简体" panose="03000509000000000000" pitchFamily="65" charset="-122"/>
                  <a:ea typeface="方正幼线简体" panose="03000509000000000000" pitchFamily="65" charset="-122"/>
                  <a:cs typeface="Roboto Light" charset="0"/>
                </a:rPr>
                <a:t>ipsum</a:t>
              </a:r>
              <a:r>
                <a:rPr lang="en-US" sz="1400" b="0" dirty="0">
                  <a:solidFill>
                    <a:schemeClr val="tx1">
                      <a:alpha val="70000"/>
                    </a:schemeClr>
                  </a:solidFill>
                  <a:latin typeface="方正幼线简体" panose="03000509000000000000" pitchFamily="65" charset="-122"/>
                  <a:ea typeface="方正幼线简体" panose="03000509000000000000" pitchFamily="65" charset="-122"/>
                  <a:cs typeface="Roboto Light" charset="0"/>
                </a:rPr>
                <a:t> is simply text here</a:t>
              </a:r>
              <a:endParaRPr lang="en-US" sz="700" b="0" dirty="0">
                <a:solidFill>
                  <a:schemeClr val="tx1">
                    <a:alpha val="50000"/>
                  </a:schemeClr>
                </a:solidFill>
                <a:latin typeface="方正幼线简体" panose="03000509000000000000" pitchFamily="65" charset="-122"/>
                <a:ea typeface="方正幼线简体" panose="03000509000000000000" pitchFamily="65" charset="-122"/>
                <a:cs typeface="Roboto Light" charset="0"/>
              </a:endParaRPr>
            </a:p>
          </p:txBody>
        </p:sp>
        <p:sp>
          <p:nvSpPr>
            <p:cNvPr id="19" name="Rectangle 33"/>
            <p:cNvSpPr/>
            <p:nvPr/>
          </p:nvSpPr>
          <p:spPr>
            <a:xfrm>
              <a:off x="1454644" y="5051753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chemeClr val="accent1"/>
                  </a:solidFill>
                  <a:latin typeface="方正幼线简体" panose="03000509000000000000" pitchFamily="65" charset="-122"/>
                  <a:ea typeface="方正幼线简体" panose="03000509000000000000" pitchFamily="65" charset="-122"/>
                  <a:cs typeface="linea-arrows-10" charset="0"/>
                </a:rPr>
                <a:t></a:t>
              </a:r>
              <a:endParaRPr lang="en-US" sz="3200" dirty="0">
                <a:solidFill>
                  <a:schemeClr val="accent1"/>
                </a:solidFill>
                <a:latin typeface="方正幼线简体" panose="03000509000000000000" pitchFamily="65" charset="-122"/>
                <a:ea typeface="方正幼线简体" panose="03000509000000000000" pitchFamily="65" charset="-122"/>
                <a:cs typeface="SF UI Display Thin" charset="0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1237737" y="1975702"/>
            <a:ext cx="1028847" cy="126783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389" y="3400242"/>
            <a:ext cx="779324" cy="112421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411914" y="4800620"/>
            <a:ext cx="604156" cy="1236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653165" y="-2653163"/>
            <a:ext cx="6885671" cy="12192002"/>
          </a:xfrm>
          <a:prstGeom prst="rect">
            <a:avLst/>
          </a:prstGeom>
        </p:spPr>
      </p:pic>
      <p:grpSp>
        <p:nvGrpSpPr>
          <p:cNvPr id="20" name="Group 10"/>
          <p:cNvGrpSpPr/>
          <p:nvPr/>
        </p:nvGrpSpPr>
        <p:grpSpPr>
          <a:xfrm>
            <a:off x="1797959" y="2232446"/>
            <a:ext cx="2156328" cy="2393108"/>
            <a:chOff x="4320797" y="2564263"/>
            <a:chExt cx="2156328" cy="2393108"/>
          </a:xfrm>
        </p:grpSpPr>
        <p:sp>
          <p:nvSpPr>
            <p:cNvPr id="21" name="Title 3"/>
            <p:cNvSpPr txBox="1"/>
            <p:nvPr/>
          </p:nvSpPr>
          <p:spPr>
            <a:xfrm>
              <a:off x="4322782" y="3796338"/>
              <a:ext cx="2152358" cy="41301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zh-CN" altLang="en-US" sz="20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高端品牌</a:t>
              </a:r>
              <a:endParaRPr lang="en-US" sz="10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22" name="Title 3"/>
            <p:cNvSpPr txBox="1"/>
            <p:nvPr/>
          </p:nvSpPr>
          <p:spPr>
            <a:xfrm>
              <a:off x="4320797" y="4148376"/>
              <a:ext cx="2156328" cy="8089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50000"/>
                </a:lnSpc>
                <a:spcBef>
                  <a:spcPts val="1200"/>
                </a:spcBef>
                <a:buClr>
                  <a:schemeClr val="accent3"/>
                </a:buClr>
                <a:buSzPct val="150000"/>
              </a:pPr>
              <a:r>
                <a:rPr lang="en-US" sz="9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9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9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 1500s, when an unknown printer took a galley of type and scrambled.</a:t>
              </a:r>
              <a:endParaRPr lang="en-US" sz="900" b="0" dirty="0">
                <a:solidFill>
                  <a:schemeClr val="tx1">
                    <a:alpha val="7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23" name="Oval 9"/>
            <p:cNvSpPr/>
            <p:nvPr/>
          </p:nvSpPr>
          <p:spPr>
            <a:xfrm>
              <a:off x="4887777" y="2564263"/>
              <a:ext cx="1022368" cy="1022366"/>
            </a:xfrm>
            <a:prstGeom prst="ellipse">
              <a:avLst/>
            </a:prstGeom>
            <a:solidFill>
              <a:srgbClr val="2F3E63"/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inea-basic-10" charset="0"/>
                </a:rPr>
                <a:t>1</a:t>
              </a:r>
              <a:endParaRPr lang="en-US" sz="105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linea-basic-10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76955" y="2232446"/>
            <a:ext cx="2156328" cy="2393108"/>
            <a:chOff x="4320797" y="2564263"/>
            <a:chExt cx="2156328" cy="2393108"/>
          </a:xfrm>
        </p:grpSpPr>
        <p:sp>
          <p:nvSpPr>
            <p:cNvPr id="25" name="Title 3"/>
            <p:cNvSpPr txBox="1"/>
            <p:nvPr/>
          </p:nvSpPr>
          <p:spPr>
            <a:xfrm>
              <a:off x="4322782" y="3796338"/>
              <a:ext cx="2152358" cy="41301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zh-CN" altLang="en-US" sz="20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高端品牌</a:t>
              </a:r>
              <a:endParaRPr lang="en-US" sz="10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26" name="Title 3"/>
            <p:cNvSpPr txBox="1"/>
            <p:nvPr/>
          </p:nvSpPr>
          <p:spPr>
            <a:xfrm>
              <a:off x="4320797" y="4148376"/>
              <a:ext cx="2156328" cy="8089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50000"/>
                </a:lnSpc>
                <a:spcBef>
                  <a:spcPts val="1200"/>
                </a:spcBef>
                <a:buClr>
                  <a:schemeClr val="accent3"/>
                </a:buClr>
                <a:buSzPct val="150000"/>
              </a:pPr>
              <a:r>
                <a:rPr lang="en-US" sz="9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9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9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 1500s, when an unknown printer took a galley of type and scrambled.</a:t>
              </a:r>
              <a:endParaRPr lang="en-US" sz="900" b="0" dirty="0">
                <a:solidFill>
                  <a:schemeClr val="tx1">
                    <a:alpha val="7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887777" y="2564263"/>
              <a:ext cx="1022368" cy="1022366"/>
            </a:xfrm>
            <a:prstGeom prst="ellipse">
              <a:avLst/>
            </a:prstGeom>
            <a:solidFill>
              <a:srgbClr val="2F3E63"/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inea-basic-10" charset="0"/>
                </a:rPr>
                <a:t>2</a:t>
              </a:r>
              <a:endParaRPr lang="en-US" sz="105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linea-basic-10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029313" y="2232446"/>
            <a:ext cx="2156328" cy="2393108"/>
            <a:chOff x="4320797" y="2564263"/>
            <a:chExt cx="2156328" cy="2393108"/>
          </a:xfrm>
        </p:grpSpPr>
        <p:sp>
          <p:nvSpPr>
            <p:cNvPr id="29" name="Title 3"/>
            <p:cNvSpPr txBox="1"/>
            <p:nvPr/>
          </p:nvSpPr>
          <p:spPr>
            <a:xfrm>
              <a:off x="4322782" y="3796338"/>
              <a:ext cx="2152358" cy="41301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zh-CN" altLang="en-US" sz="20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高端品牌</a:t>
              </a:r>
              <a:endParaRPr lang="en-US" sz="10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30" name="Title 3"/>
            <p:cNvSpPr txBox="1"/>
            <p:nvPr/>
          </p:nvSpPr>
          <p:spPr>
            <a:xfrm>
              <a:off x="4320797" y="4148376"/>
              <a:ext cx="2156328" cy="8089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50000"/>
                </a:lnSpc>
                <a:spcBef>
                  <a:spcPts val="1200"/>
                </a:spcBef>
                <a:buClr>
                  <a:schemeClr val="accent3"/>
                </a:buClr>
                <a:buSzPct val="150000"/>
              </a:pPr>
              <a:r>
                <a:rPr lang="en-US" sz="9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9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9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 1500s, when an unknown printer took a galley of type and scrambled.</a:t>
              </a:r>
              <a:endParaRPr lang="en-US" sz="900" b="0" dirty="0">
                <a:solidFill>
                  <a:schemeClr val="tx1">
                    <a:alpha val="7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4887777" y="2564263"/>
              <a:ext cx="1022368" cy="1022366"/>
            </a:xfrm>
            <a:prstGeom prst="ellipse">
              <a:avLst/>
            </a:prstGeom>
            <a:solidFill>
              <a:srgbClr val="2F3E63"/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inea-basic-10" charset="0"/>
                </a:rPr>
                <a:t>3</a:t>
              </a:r>
              <a:endParaRPr lang="en-US" sz="105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linea-basic-10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183656" y="2232446"/>
            <a:ext cx="2156328" cy="2393108"/>
            <a:chOff x="4320797" y="2564263"/>
            <a:chExt cx="2156328" cy="2393108"/>
          </a:xfrm>
        </p:grpSpPr>
        <p:sp>
          <p:nvSpPr>
            <p:cNvPr id="33" name="Title 3"/>
            <p:cNvSpPr txBox="1"/>
            <p:nvPr/>
          </p:nvSpPr>
          <p:spPr>
            <a:xfrm>
              <a:off x="4322782" y="3796338"/>
              <a:ext cx="2152358" cy="41301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zh-CN" altLang="en-US" sz="20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高端品牌</a:t>
              </a:r>
              <a:endParaRPr lang="en-US" sz="10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34" name="Title 3"/>
            <p:cNvSpPr txBox="1"/>
            <p:nvPr/>
          </p:nvSpPr>
          <p:spPr>
            <a:xfrm>
              <a:off x="4320797" y="4148376"/>
              <a:ext cx="2156328" cy="8089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50000"/>
                </a:lnSpc>
                <a:spcBef>
                  <a:spcPts val="1200"/>
                </a:spcBef>
                <a:buClr>
                  <a:schemeClr val="accent3"/>
                </a:buClr>
                <a:buSzPct val="150000"/>
              </a:pPr>
              <a:r>
                <a:rPr lang="en-US" sz="9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9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9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 1500s, when an unknown printer took a galley of type and scrambled.</a:t>
              </a:r>
              <a:endParaRPr lang="en-US" sz="900" b="0" dirty="0">
                <a:solidFill>
                  <a:schemeClr val="tx1">
                    <a:alpha val="7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4887777" y="2564263"/>
              <a:ext cx="1022368" cy="1022366"/>
            </a:xfrm>
            <a:prstGeom prst="ellipse">
              <a:avLst/>
            </a:prstGeom>
            <a:solidFill>
              <a:srgbClr val="2F3E63"/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inea-basic-10" charset="0"/>
                </a:rPr>
                <a:t>4</a:t>
              </a:r>
              <a:endParaRPr lang="en-US" sz="105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linea-basic-1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22847" b="25174"/>
          <a:stretch>
            <a:fillRect/>
          </a:stretch>
        </p:blipFill>
        <p:spPr>
          <a:xfrm rot="16200000">
            <a:off x="3441361" y="-2095822"/>
            <a:ext cx="7737047" cy="1017059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5279" y="0"/>
            <a:ext cx="270662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547912" y="1910686"/>
            <a:ext cx="5071873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219432" y="2254983"/>
            <a:ext cx="7503994" cy="142346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ts val="10000"/>
              </a:lnSpc>
            </a:pPr>
            <a:r>
              <a:rPr lang="en-US" altLang="zh-CN" sz="9600" dirty="0">
                <a:solidFill>
                  <a:srgbClr val="35392E"/>
                </a:solidFill>
                <a:latin typeface="微软雅黑" panose="020B0503020204020204" charset="-122"/>
              </a:rPr>
              <a:t>Part Two </a:t>
            </a:r>
            <a:endParaRPr lang="zh-CN" altLang="en-US" sz="9600" dirty="0">
              <a:solidFill>
                <a:srgbClr val="35392E"/>
              </a:solidFill>
              <a:latin typeface="微软雅黑" panose="020B0503020204020204" charset="-122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4219432" y="3569147"/>
            <a:ext cx="7356143" cy="455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幼线简体" panose="03000509000000000000" pitchFamily="65" charset="-122"/>
                <a:ea typeface="方正幼线简体" panose="03000509000000000000" pitchFamily="65" charset="-122"/>
              </a:rPr>
              <a:t>BEST PRESENTATION TEMPLATE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方正幼线简体" panose="03000509000000000000" pitchFamily="65" charset="-122"/>
              <a:ea typeface="方正幼线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2F3E63"/>
                </a:solidFill>
                <a:latin typeface="方正幼线简体" panose="03000509000000000000" pitchFamily="65" charset="-122"/>
                <a:ea typeface="方正幼线简体" panose="03000509000000000000" pitchFamily="65" charset="-122"/>
              </a:rPr>
              <a:t>森系植物系高端品牌</a:t>
            </a:r>
            <a:endParaRPr lang="en-US" dirty="0">
              <a:solidFill>
                <a:srgbClr val="2F3E63"/>
              </a:solidFill>
              <a:latin typeface="方正幼线简体" panose="03000509000000000000" pitchFamily="65" charset="-122"/>
              <a:ea typeface="方正幼线简体" panose="03000509000000000000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BEST PRESENTATION TEMPLATE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762264" y="5250180"/>
            <a:ext cx="2866066" cy="997968"/>
            <a:chOff x="1477496" y="3017520"/>
            <a:chExt cx="2866066" cy="997968"/>
          </a:xfrm>
        </p:grpSpPr>
        <p:sp>
          <p:nvSpPr>
            <p:cNvPr id="7" name="Title 3"/>
            <p:cNvSpPr txBox="1"/>
            <p:nvPr/>
          </p:nvSpPr>
          <p:spPr>
            <a:xfrm>
              <a:off x="1542189" y="3500743"/>
              <a:ext cx="2801373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600" b="0" dirty="0">
                  <a:latin typeface="微软雅黑" panose="020B0503020204020204" charset="-122"/>
                  <a:ea typeface="方正幼线简体" panose="03000509000000000000" pitchFamily="65" charset="-122"/>
                  <a:cs typeface="Roboto Light" charset="0"/>
                </a:rPr>
                <a:t>Product Title Here</a:t>
              </a:r>
              <a:endParaRPr lang="en-US" sz="800" b="0" dirty="0">
                <a:latin typeface="微软雅黑" panose="020B0503020204020204" charset="-122"/>
                <a:ea typeface="方正幼线简体" panose="03000509000000000000" pitchFamily="65" charset="-122"/>
                <a:cs typeface="Roboto Light" charset="0"/>
              </a:endParaRPr>
            </a:p>
          </p:txBody>
        </p:sp>
        <p:sp>
          <p:nvSpPr>
            <p:cNvPr id="8" name="Title 3"/>
            <p:cNvSpPr txBox="1"/>
            <p:nvPr/>
          </p:nvSpPr>
          <p:spPr>
            <a:xfrm>
              <a:off x="1542189" y="3751446"/>
              <a:ext cx="2801373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900" b="0" dirty="0">
                  <a:solidFill>
                    <a:schemeClr val="tx1">
                      <a:alpha val="50000"/>
                    </a:schemeClr>
                  </a:solidFill>
                  <a:latin typeface="微软雅黑" panose="020B0503020204020204" charset="-122"/>
                  <a:ea typeface="方正幼线简体" panose="03000509000000000000" pitchFamily="65" charset="-122"/>
                  <a:cs typeface="Roboto Light" charset="0"/>
                </a:rPr>
                <a:t>Photography</a:t>
              </a:r>
              <a:endParaRPr lang="en-US" sz="200" b="0" dirty="0">
                <a:solidFill>
                  <a:schemeClr val="tx1">
                    <a:alpha val="50000"/>
                  </a:schemeClr>
                </a:solidFill>
                <a:latin typeface="微软雅黑" panose="020B0503020204020204" charset="-122"/>
                <a:ea typeface="方正幼线简体" panose="03000509000000000000" pitchFamily="65" charset="-122"/>
                <a:cs typeface="Roboto Light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477496" y="3017520"/>
              <a:ext cx="0" cy="873442"/>
            </a:xfrm>
            <a:prstGeom prst="line">
              <a:avLst/>
            </a:prstGeom>
            <a:ln w="25400">
              <a:solidFill>
                <a:srgbClr val="2F3E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646684" y="5250180"/>
            <a:ext cx="2866066" cy="997968"/>
            <a:chOff x="1477496" y="3017520"/>
            <a:chExt cx="2866066" cy="997968"/>
          </a:xfrm>
        </p:grpSpPr>
        <p:sp>
          <p:nvSpPr>
            <p:cNvPr id="13" name="Title 3"/>
            <p:cNvSpPr txBox="1"/>
            <p:nvPr/>
          </p:nvSpPr>
          <p:spPr>
            <a:xfrm>
              <a:off x="1542189" y="3500743"/>
              <a:ext cx="2801373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600" b="0" dirty="0">
                  <a:latin typeface="微软雅黑" panose="020B0503020204020204" charset="-122"/>
                  <a:ea typeface="方正幼线简体" panose="03000509000000000000" pitchFamily="65" charset="-122"/>
                  <a:cs typeface="Roboto Light" charset="0"/>
                </a:rPr>
                <a:t>Product Title Here</a:t>
              </a:r>
              <a:endParaRPr lang="en-US" sz="800" b="0" dirty="0">
                <a:latin typeface="微软雅黑" panose="020B0503020204020204" charset="-122"/>
                <a:ea typeface="方正幼线简体" panose="03000509000000000000" pitchFamily="65" charset="-122"/>
                <a:cs typeface="Roboto Light" charset="0"/>
              </a:endParaRPr>
            </a:p>
          </p:txBody>
        </p:sp>
        <p:sp>
          <p:nvSpPr>
            <p:cNvPr id="14" name="Title 3"/>
            <p:cNvSpPr txBox="1"/>
            <p:nvPr/>
          </p:nvSpPr>
          <p:spPr>
            <a:xfrm>
              <a:off x="1542189" y="3751446"/>
              <a:ext cx="2801373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900" b="0" dirty="0">
                  <a:solidFill>
                    <a:schemeClr val="tx1">
                      <a:alpha val="50000"/>
                    </a:schemeClr>
                  </a:solidFill>
                  <a:latin typeface="微软雅黑" panose="020B0503020204020204" charset="-122"/>
                  <a:ea typeface="方正幼线简体" panose="03000509000000000000" pitchFamily="65" charset="-122"/>
                  <a:cs typeface="Roboto Light" charset="0"/>
                </a:rPr>
                <a:t>Photography</a:t>
              </a:r>
              <a:endParaRPr lang="en-US" sz="200" b="0" dirty="0">
                <a:solidFill>
                  <a:schemeClr val="tx1">
                    <a:alpha val="50000"/>
                  </a:schemeClr>
                </a:solidFill>
                <a:latin typeface="微软雅黑" panose="020B0503020204020204" charset="-122"/>
                <a:ea typeface="方正幼线简体" panose="03000509000000000000" pitchFamily="65" charset="-122"/>
                <a:cs typeface="Roboto Light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477496" y="3017520"/>
              <a:ext cx="0" cy="873442"/>
            </a:xfrm>
            <a:prstGeom prst="line">
              <a:avLst/>
            </a:prstGeom>
            <a:ln w="25400">
              <a:solidFill>
                <a:srgbClr val="2F3E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图片占位符 16"/>
          <p:cNvPicPr>
            <a:picLocks noGrp="1" noChangeAspect="1"/>
          </p:cNvPicPr>
          <p:nvPr>
            <p:ph type="pic" sz="quarter" idx="1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8" r="11388"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3" r="15933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5784</Words>
  <Application>WPS 演示</Application>
  <PresentationFormat>宽屏</PresentationFormat>
  <Paragraphs>404</Paragraphs>
  <Slides>25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53" baseType="lpstr">
      <vt:lpstr>Arial</vt:lpstr>
      <vt:lpstr>宋体</vt:lpstr>
      <vt:lpstr>Wingdings</vt:lpstr>
      <vt:lpstr>Roboto Thin</vt:lpstr>
      <vt:lpstr>Hilda Sonnenschein</vt:lpstr>
      <vt:lpstr>Roboto Medium</vt:lpstr>
      <vt:lpstr>Source Sans Pro</vt:lpstr>
      <vt:lpstr>Montserrat</vt:lpstr>
      <vt:lpstr>方正幼线简体</vt:lpstr>
      <vt:lpstr>微软雅黑</vt:lpstr>
      <vt:lpstr>Roboto Light</vt:lpstr>
      <vt:lpstr>Bauhaus 93</vt:lpstr>
      <vt:lpstr>Tribal Two</vt:lpstr>
      <vt:lpstr>张海山锐线体简</vt:lpstr>
      <vt:lpstr>linea-arrows-10</vt:lpstr>
      <vt:lpstr>SF UI Display Thin</vt:lpstr>
      <vt:lpstr>linea-basic-10</vt:lpstr>
      <vt:lpstr>Courier New</vt:lpstr>
      <vt:lpstr>Arial Unicode MS</vt:lpstr>
      <vt:lpstr>等线 Light</vt:lpstr>
      <vt:lpstr>等线</vt:lpstr>
      <vt:lpstr>Montserrat Light</vt:lpstr>
      <vt:lpstr>Malgun Gothic</vt:lpstr>
      <vt:lpstr>Calibri</vt:lpstr>
      <vt:lpstr>Minion Pro Cond</vt:lpstr>
      <vt:lpstr>汉仪六字黑简</vt:lpstr>
      <vt:lpstr>黑体</vt:lpstr>
      <vt:lpstr>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森系植物系高端品牌</vt:lpstr>
      <vt:lpstr>PowerPoint 演示文稿</vt:lpstr>
      <vt:lpstr>森系植物系高端品牌</vt:lpstr>
      <vt:lpstr>PowerPoint 演示文稿</vt:lpstr>
      <vt:lpstr>PowerPoint 演示文稿</vt:lpstr>
      <vt:lpstr>植物森系</vt:lpstr>
      <vt:lpstr>森系植物系高端品牌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植物森系</vt:lpstr>
      <vt:lpstr>植物森系</vt:lpstr>
      <vt:lpstr>森系植物系高端品牌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3视频</dc:title>
  <dc:creator>3</dc:creator>
  <cp:lastModifiedBy>一颗苹果</cp:lastModifiedBy>
  <cp:revision>41</cp:revision>
  <dcterms:created xsi:type="dcterms:W3CDTF">2018-12-19T12:54:00Z</dcterms:created>
  <dcterms:modified xsi:type="dcterms:W3CDTF">2021-09-13T01:06:48Z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E6CEDCC842A24A02B95B652E28683C76</vt:lpwstr>
  </property>
</Properties>
</file>