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280" r:id="rId2"/>
    <p:sldId id="315" r:id="rId3"/>
    <p:sldId id="282" r:id="rId4"/>
    <p:sldId id="295" r:id="rId5"/>
    <p:sldId id="260" r:id="rId6"/>
    <p:sldId id="305" r:id="rId7"/>
    <p:sldId id="316" r:id="rId8"/>
    <p:sldId id="317" r:id="rId9"/>
    <p:sldId id="283" r:id="rId10"/>
    <p:sldId id="307" r:id="rId11"/>
    <p:sldId id="318" r:id="rId12"/>
    <p:sldId id="294" r:id="rId13"/>
    <p:sldId id="267" r:id="rId14"/>
    <p:sldId id="319" r:id="rId15"/>
    <p:sldId id="320" r:id="rId16"/>
    <p:sldId id="311" r:id="rId17"/>
    <p:sldId id="312" r:id="rId18"/>
    <p:sldId id="321" r:id="rId19"/>
    <p:sldId id="278" r:id="rId2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50" userDrawn="1">
          <p15:clr>
            <a:srgbClr val="A4A3A4"/>
          </p15:clr>
        </p15:guide>
        <p15:guide id="2" pos="2880" userDrawn="1">
          <p15:clr>
            <a:srgbClr val="A4A3A4"/>
          </p15:clr>
        </p15:guide>
        <p15:guide id="3" orient="horz" pos="16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3918A"/>
    <a:srgbClr val="7D9466"/>
    <a:srgbClr val="78775F"/>
    <a:srgbClr val="4F9999"/>
    <a:srgbClr val="112D49"/>
    <a:srgbClr val="E8344E"/>
    <a:srgbClr val="C6C5CA"/>
    <a:srgbClr val="E0DFD5"/>
    <a:srgbClr val="DDC184"/>
    <a:srgbClr val="404A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95065" autoAdjust="0"/>
  </p:normalViewPr>
  <p:slideViewPr>
    <p:cSldViewPr snapToGrid="0" showGuides="1">
      <p:cViewPr varScale="1">
        <p:scale>
          <a:sx n="129" d="100"/>
          <a:sy n="129" d="100"/>
        </p:scale>
        <p:origin x="132" y="1206"/>
      </p:cViewPr>
      <p:guideLst>
        <p:guide orient="horz" pos="2550"/>
        <p:guide pos="2880"/>
        <p:guide orient="horz" pos="1620"/>
      </p:guideLst>
    </p:cSldViewPr>
  </p:slideViewPr>
  <p:notesTextViewPr>
    <p:cViewPr>
      <p:scale>
        <a:sx n="1" d="1"/>
        <a:sy n="1" d="1"/>
      </p:scale>
      <p:origin x="0" y="0"/>
    </p:cViewPr>
  </p:notesTextViewPr>
  <p:notesViewPr>
    <p:cSldViewPr snapToGrid="0" showGuides="1">
      <p:cViewPr varScale="1">
        <p:scale>
          <a:sx n="60" d="100"/>
          <a:sy n="60" d="100"/>
        </p:scale>
        <p:origin x="3187"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6DCABC52-9DFD-421A-8C90-6461446ECDA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26B9B99A-C418-4960-8298-BE74310DE88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C01E7D6-568D-4ED9-9660-179EBB0AA7C1}" type="datetimeFigureOut">
              <a:rPr lang="zh-CN" altLang="en-US" smtClean="0"/>
              <a:t>2018/5/30</a:t>
            </a:fld>
            <a:endParaRPr lang="zh-CN" altLang="en-US"/>
          </a:p>
        </p:txBody>
      </p:sp>
      <p:sp>
        <p:nvSpPr>
          <p:cNvPr id="4" name="页脚占位符 3">
            <a:extLst>
              <a:ext uri="{FF2B5EF4-FFF2-40B4-BE49-F238E27FC236}">
                <a16:creationId xmlns:a16="http://schemas.microsoft.com/office/drawing/2014/main" id="{585769DD-46FC-435D-9954-AA1E7A5848D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04797B4E-8898-4362-8670-EE6BD944C7F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03DCC5-C6F3-4165-8CE9-54E3F861CC81}" type="slidenum">
              <a:rPr lang="zh-CN" altLang="en-US" smtClean="0"/>
              <a:t>‹#›</a:t>
            </a:fld>
            <a:endParaRPr lang="zh-CN" altLang="en-US"/>
          </a:p>
        </p:txBody>
      </p:sp>
    </p:spTree>
    <p:extLst>
      <p:ext uri="{BB962C8B-B14F-4D97-AF65-F5344CB8AC3E}">
        <p14:creationId xmlns:p14="http://schemas.microsoft.com/office/powerpoint/2010/main" val="4036668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85D93F4D-AFAB-494D-AE99-0014795CCFE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87517849-6776-4E74-AAFD-0ED2018BBB01}"/>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5F7E0D-FF69-47BE-896B-961EF9A86821}" type="datetimeFigureOut">
              <a:rPr lang="zh-CN" altLang="en-US" smtClean="0"/>
              <a:t>2018/5/30</a:t>
            </a:fld>
            <a:endParaRPr lang="zh-CN" altLang="en-US"/>
          </a:p>
        </p:txBody>
      </p:sp>
      <p:sp>
        <p:nvSpPr>
          <p:cNvPr id="4" name="幻灯片图像占位符 3">
            <a:extLst>
              <a:ext uri="{FF2B5EF4-FFF2-40B4-BE49-F238E27FC236}">
                <a16:creationId xmlns:a16="http://schemas.microsoft.com/office/drawing/2014/main" id="{4A1B5547-A183-435A-B68D-C56FA8903247}"/>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a:extLst>
              <a:ext uri="{FF2B5EF4-FFF2-40B4-BE49-F238E27FC236}">
                <a16:creationId xmlns:a16="http://schemas.microsoft.com/office/drawing/2014/main" id="{0F14AB02-5AB0-4959-9C19-0621C15466D5}"/>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a:extLst>
              <a:ext uri="{FF2B5EF4-FFF2-40B4-BE49-F238E27FC236}">
                <a16:creationId xmlns:a16="http://schemas.microsoft.com/office/drawing/2014/main" id="{08C6D5C5-D718-42BE-B2C5-D9B687E23ECA}"/>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a:extLst>
              <a:ext uri="{FF2B5EF4-FFF2-40B4-BE49-F238E27FC236}">
                <a16:creationId xmlns:a16="http://schemas.microsoft.com/office/drawing/2014/main" id="{7C4C307B-A8A6-45CC-834C-43D42BE9A85D}"/>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A89700-365C-4AF6-9D2F-1D97995FC18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69E6B9DE-EB28-4280-8651-E63DA2660039}" type="datetimeFigureOut">
              <a:rPr lang="zh-CN" altLang="en-US" smtClean="0"/>
              <a:t>2018/5/30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B48ABF0-A411-46BD-841C-F02A87C3D968}" type="slidenum">
              <a:rPr lang="zh-CN" altLang="en-US" smtClean="0"/>
              <a:t>‹#›</a:t>
            </a:fld>
            <a:endParaRPr lang="zh-CN" altLang="en-US"/>
          </a:p>
        </p:txBody>
      </p:sp>
    </p:spTree>
    <p:extLst>
      <p:ext uri="{BB962C8B-B14F-4D97-AF65-F5344CB8AC3E}">
        <p14:creationId xmlns:p14="http://schemas.microsoft.com/office/powerpoint/2010/main" val="4114262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69E6B9DE-EB28-4280-8651-E63DA2660039}" type="datetimeFigureOut">
              <a:rPr lang="zh-CN" altLang="en-US" smtClean="0"/>
              <a:t>2018/5/30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B48ABF0-A411-46BD-841C-F02A87C3D968}" type="slidenum">
              <a:rPr lang="zh-CN" altLang="en-US" smtClean="0"/>
              <a:t>‹#›</a:t>
            </a:fld>
            <a:endParaRPr lang="zh-CN" altLang="en-US"/>
          </a:p>
        </p:txBody>
      </p:sp>
    </p:spTree>
    <p:extLst>
      <p:ext uri="{BB962C8B-B14F-4D97-AF65-F5344CB8AC3E}">
        <p14:creationId xmlns:p14="http://schemas.microsoft.com/office/powerpoint/2010/main" val="608311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69E6B9DE-EB28-4280-8651-E63DA2660039}" type="datetimeFigureOut">
              <a:rPr lang="zh-CN" altLang="en-US" smtClean="0"/>
              <a:t>2018/5/30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B48ABF0-A411-46BD-841C-F02A87C3D968}" type="slidenum">
              <a:rPr lang="zh-CN" altLang="en-US" smtClean="0"/>
              <a:t>‹#›</a:t>
            </a:fld>
            <a:endParaRPr lang="zh-CN" altLang="en-US"/>
          </a:p>
        </p:txBody>
      </p:sp>
    </p:spTree>
    <p:extLst>
      <p:ext uri="{BB962C8B-B14F-4D97-AF65-F5344CB8AC3E}">
        <p14:creationId xmlns:p14="http://schemas.microsoft.com/office/powerpoint/2010/main" val="24697367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9E6B9DE-EB28-4280-8651-E63DA2660039}" type="datetimeFigureOut">
              <a:rPr lang="zh-CN" altLang="en-US" smtClean="0"/>
              <a:t>2018/5/30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B48ABF0-A411-46BD-841C-F02A87C3D968}" type="slidenum">
              <a:rPr lang="zh-CN" altLang="en-US" smtClean="0"/>
              <a:t>‹#›</a:t>
            </a:fld>
            <a:endParaRPr lang="zh-CN" altLang="en-US"/>
          </a:p>
        </p:txBody>
      </p:sp>
    </p:spTree>
    <p:extLst>
      <p:ext uri="{BB962C8B-B14F-4D97-AF65-F5344CB8AC3E}">
        <p14:creationId xmlns:p14="http://schemas.microsoft.com/office/powerpoint/2010/main" val="1609404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9E6B9DE-EB28-4280-8651-E63DA2660039}" type="datetimeFigureOut">
              <a:rPr lang="zh-CN" altLang="en-US" smtClean="0"/>
              <a:t>2018/5/30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B48ABF0-A411-46BD-841C-F02A87C3D968}" type="slidenum">
              <a:rPr lang="zh-CN" altLang="en-US" smtClean="0"/>
              <a:t>‹#›</a:t>
            </a:fld>
            <a:endParaRPr lang="zh-CN" altLang="en-US"/>
          </a:p>
        </p:txBody>
      </p:sp>
    </p:spTree>
    <p:extLst>
      <p:ext uri="{BB962C8B-B14F-4D97-AF65-F5344CB8AC3E}">
        <p14:creationId xmlns:p14="http://schemas.microsoft.com/office/powerpoint/2010/main" val="3962590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0959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FB35C841-F5C6-4111-8B38-D2947D6AB8D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769" b="25568"/>
          <a:stretch/>
        </p:blipFill>
        <p:spPr>
          <a:xfrm>
            <a:off x="0" y="1"/>
            <a:ext cx="1604863" cy="2426400"/>
          </a:xfrm>
          <a:prstGeom prst="rect">
            <a:avLst/>
          </a:prstGeom>
        </p:spPr>
      </p:pic>
      <p:pic>
        <p:nvPicPr>
          <p:cNvPr id="7" name="图片 6">
            <a:extLst>
              <a:ext uri="{FF2B5EF4-FFF2-40B4-BE49-F238E27FC236}">
                <a16:creationId xmlns:a16="http://schemas.microsoft.com/office/drawing/2014/main" id="{1C8A70A5-CBC5-426D-84B7-8B49FA934CB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flipH="1">
            <a:off x="7776000" y="0"/>
            <a:ext cx="1368000" cy="1368000"/>
          </a:xfrm>
          <a:prstGeom prst="rect">
            <a:avLst/>
          </a:prstGeom>
        </p:spPr>
      </p:pic>
    </p:spTree>
    <p:extLst>
      <p:ext uri="{BB962C8B-B14F-4D97-AF65-F5344CB8AC3E}">
        <p14:creationId xmlns:p14="http://schemas.microsoft.com/office/powerpoint/2010/main" val="135236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FB35C841-F5C6-4111-8B38-D2947D6AB8D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769" b="25568"/>
          <a:stretch/>
        </p:blipFill>
        <p:spPr>
          <a:xfrm>
            <a:off x="0" y="1"/>
            <a:ext cx="1604863" cy="2426400"/>
          </a:xfrm>
          <a:prstGeom prst="rect">
            <a:avLst/>
          </a:prstGeom>
        </p:spPr>
      </p:pic>
      <p:pic>
        <p:nvPicPr>
          <p:cNvPr id="7" name="图片 6">
            <a:extLst>
              <a:ext uri="{FF2B5EF4-FFF2-40B4-BE49-F238E27FC236}">
                <a16:creationId xmlns:a16="http://schemas.microsoft.com/office/drawing/2014/main" id="{1C8A70A5-CBC5-426D-84B7-8B49FA934CB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flipH="1">
            <a:off x="7776000" y="0"/>
            <a:ext cx="1368000" cy="1368000"/>
          </a:xfrm>
          <a:prstGeom prst="rect">
            <a:avLst/>
          </a:prstGeom>
        </p:spPr>
      </p:pic>
      <p:sp>
        <p:nvSpPr>
          <p:cNvPr id="4" name="Picture Placeholder 7">
            <a:extLst>
              <a:ext uri="{FF2B5EF4-FFF2-40B4-BE49-F238E27FC236}">
                <a16:creationId xmlns:a16="http://schemas.microsoft.com/office/drawing/2014/main" id="{33FBC6F0-83F9-4568-8BCF-6A909CD1BEBC}"/>
              </a:ext>
            </a:extLst>
          </p:cNvPr>
          <p:cNvSpPr>
            <a:spLocks noGrp="1"/>
          </p:cNvSpPr>
          <p:nvPr>
            <p:ph type="pic" sz="quarter" idx="14"/>
          </p:nvPr>
        </p:nvSpPr>
        <p:spPr>
          <a:xfrm>
            <a:off x="5313601" y="1368000"/>
            <a:ext cx="1639200" cy="1639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buFontTx/>
              <a:buNone/>
              <a:defRPr lang="en-US" sz="1050">
                <a:solidFill>
                  <a:schemeClr val="tx1">
                    <a:lumMod val="85000"/>
                    <a:lumOff val="15000"/>
                  </a:schemeClr>
                </a:solidFill>
              </a:defRPr>
            </a:lvl1pPr>
          </a:lstStyle>
          <a:p>
            <a:pPr marL="0" lvl="0" algn="ctr"/>
            <a:endParaRPr lang="en-US"/>
          </a:p>
        </p:txBody>
      </p:sp>
      <p:sp>
        <p:nvSpPr>
          <p:cNvPr id="5" name="Picture Placeholder 7">
            <a:extLst>
              <a:ext uri="{FF2B5EF4-FFF2-40B4-BE49-F238E27FC236}">
                <a16:creationId xmlns:a16="http://schemas.microsoft.com/office/drawing/2014/main" id="{31FB5666-AB19-455F-A85B-4666D0E2BFBE}"/>
              </a:ext>
            </a:extLst>
          </p:cNvPr>
          <p:cNvSpPr>
            <a:spLocks noGrp="1"/>
          </p:cNvSpPr>
          <p:nvPr>
            <p:ph type="pic" sz="quarter" idx="15"/>
          </p:nvPr>
        </p:nvSpPr>
        <p:spPr>
          <a:xfrm>
            <a:off x="5313601" y="3057598"/>
            <a:ext cx="1639200" cy="1639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buFontTx/>
              <a:buNone/>
              <a:defRPr lang="en-US" sz="1050">
                <a:solidFill>
                  <a:schemeClr val="tx1">
                    <a:lumMod val="85000"/>
                    <a:lumOff val="15000"/>
                  </a:schemeClr>
                </a:solidFill>
              </a:defRPr>
            </a:lvl1pPr>
          </a:lstStyle>
          <a:p>
            <a:pPr marL="0" lvl="0" algn="ctr"/>
            <a:endParaRPr lang="en-US"/>
          </a:p>
        </p:txBody>
      </p:sp>
      <p:sp>
        <p:nvSpPr>
          <p:cNvPr id="8" name="Picture Placeholder 7">
            <a:extLst>
              <a:ext uri="{FF2B5EF4-FFF2-40B4-BE49-F238E27FC236}">
                <a16:creationId xmlns:a16="http://schemas.microsoft.com/office/drawing/2014/main" id="{DD409741-E6D2-4595-964A-14353CB70141}"/>
              </a:ext>
            </a:extLst>
          </p:cNvPr>
          <p:cNvSpPr>
            <a:spLocks noGrp="1"/>
          </p:cNvSpPr>
          <p:nvPr>
            <p:ph type="pic" sz="quarter" idx="17"/>
          </p:nvPr>
        </p:nvSpPr>
        <p:spPr>
          <a:xfrm>
            <a:off x="7009850" y="1368000"/>
            <a:ext cx="1639200" cy="1639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buFontTx/>
              <a:buNone/>
              <a:defRPr lang="en-US" sz="1050">
                <a:solidFill>
                  <a:schemeClr val="tx1">
                    <a:lumMod val="85000"/>
                    <a:lumOff val="15000"/>
                  </a:schemeClr>
                </a:solidFill>
              </a:defRPr>
            </a:lvl1pPr>
          </a:lstStyle>
          <a:p>
            <a:pPr marL="0" lvl="0" algn="ctr"/>
            <a:endParaRPr lang="en-US"/>
          </a:p>
        </p:txBody>
      </p:sp>
      <p:sp>
        <p:nvSpPr>
          <p:cNvPr id="9" name="Picture Placeholder 7">
            <a:extLst>
              <a:ext uri="{FF2B5EF4-FFF2-40B4-BE49-F238E27FC236}">
                <a16:creationId xmlns:a16="http://schemas.microsoft.com/office/drawing/2014/main" id="{F806C94B-2BD5-4B9D-A7AF-A330569480B6}"/>
              </a:ext>
            </a:extLst>
          </p:cNvPr>
          <p:cNvSpPr>
            <a:spLocks noGrp="1"/>
          </p:cNvSpPr>
          <p:nvPr>
            <p:ph type="pic" sz="quarter" idx="18"/>
          </p:nvPr>
        </p:nvSpPr>
        <p:spPr>
          <a:xfrm>
            <a:off x="7009850" y="3057598"/>
            <a:ext cx="1639200" cy="1639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buFontTx/>
              <a:buNone/>
              <a:defRPr lang="en-US" sz="1050">
                <a:solidFill>
                  <a:schemeClr val="tx1">
                    <a:lumMod val="85000"/>
                    <a:lumOff val="15000"/>
                  </a:schemeClr>
                </a:solidFill>
              </a:defRPr>
            </a:lvl1pPr>
          </a:lstStyle>
          <a:p>
            <a:pPr marL="0" lvl="0" algn="ctr"/>
            <a:endParaRPr lang="en-US"/>
          </a:p>
        </p:txBody>
      </p:sp>
    </p:spTree>
    <p:extLst>
      <p:ext uri="{BB962C8B-B14F-4D97-AF65-F5344CB8AC3E}">
        <p14:creationId xmlns:p14="http://schemas.microsoft.com/office/powerpoint/2010/main" val="585501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FB35C841-F5C6-4111-8B38-D2947D6AB8D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769" b="25568"/>
          <a:stretch/>
        </p:blipFill>
        <p:spPr>
          <a:xfrm>
            <a:off x="0" y="1"/>
            <a:ext cx="1604863" cy="2426400"/>
          </a:xfrm>
          <a:prstGeom prst="rect">
            <a:avLst/>
          </a:prstGeom>
        </p:spPr>
      </p:pic>
      <p:pic>
        <p:nvPicPr>
          <p:cNvPr id="7" name="图片 6">
            <a:extLst>
              <a:ext uri="{FF2B5EF4-FFF2-40B4-BE49-F238E27FC236}">
                <a16:creationId xmlns:a16="http://schemas.microsoft.com/office/drawing/2014/main" id="{1C8A70A5-CBC5-426D-84B7-8B49FA934CB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flipH="1">
            <a:off x="7776000" y="0"/>
            <a:ext cx="1368000" cy="1368000"/>
          </a:xfrm>
          <a:prstGeom prst="rect">
            <a:avLst/>
          </a:prstGeom>
        </p:spPr>
      </p:pic>
      <p:sp>
        <p:nvSpPr>
          <p:cNvPr id="9" name="Picture Placeholder 7">
            <a:extLst>
              <a:ext uri="{FF2B5EF4-FFF2-40B4-BE49-F238E27FC236}">
                <a16:creationId xmlns:a16="http://schemas.microsoft.com/office/drawing/2014/main" id="{F806C94B-2BD5-4B9D-A7AF-A330569480B6}"/>
              </a:ext>
            </a:extLst>
          </p:cNvPr>
          <p:cNvSpPr>
            <a:spLocks noGrp="1"/>
          </p:cNvSpPr>
          <p:nvPr>
            <p:ph type="pic" sz="quarter" idx="18"/>
          </p:nvPr>
        </p:nvSpPr>
        <p:spPr>
          <a:xfrm>
            <a:off x="6881" y="1620157"/>
            <a:ext cx="3018408" cy="16124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buFontTx/>
              <a:buNone/>
              <a:defRPr lang="en-US" sz="1050">
                <a:solidFill>
                  <a:schemeClr val="tx1">
                    <a:lumMod val="85000"/>
                    <a:lumOff val="15000"/>
                  </a:schemeClr>
                </a:solidFill>
              </a:defRPr>
            </a:lvl1pPr>
          </a:lstStyle>
          <a:p>
            <a:pPr marL="0" lvl="0" algn="ctr"/>
            <a:endParaRPr lang="en-US"/>
          </a:p>
        </p:txBody>
      </p:sp>
      <p:sp>
        <p:nvSpPr>
          <p:cNvPr id="11" name="Picture Placeholder 7">
            <a:extLst>
              <a:ext uri="{FF2B5EF4-FFF2-40B4-BE49-F238E27FC236}">
                <a16:creationId xmlns:a16="http://schemas.microsoft.com/office/drawing/2014/main" id="{2CBB373C-9F98-40AC-ABA9-146671DD8AA3}"/>
              </a:ext>
            </a:extLst>
          </p:cNvPr>
          <p:cNvSpPr>
            <a:spLocks noGrp="1"/>
          </p:cNvSpPr>
          <p:nvPr>
            <p:ph type="pic" sz="quarter" idx="19"/>
          </p:nvPr>
        </p:nvSpPr>
        <p:spPr>
          <a:xfrm>
            <a:off x="3060800" y="1620157"/>
            <a:ext cx="3018408" cy="16124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buFontTx/>
              <a:buNone/>
              <a:defRPr lang="en-US" sz="1050">
                <a:solidFill>
                  <a:schemeClr val="tx1">
                    <a:lumMod val="85000"/>
                    <a:lumOff val="15000"/>
                  </a:schemeClr>
                </a:solidFill>
              </a:defRPr>
            </a:lvl1pPr>
          </a:lstStyle>
          <a:p>
            <a:pPr marL="0" lvl="0" algn="ctr"/>
            <a:endParaRPr lang="en-US"/>
          </a:p>
        </p:txBody>
      </p:sp>
      <p:sp>
        <p:nvSpPr>
          <p:cNvPr id="12" name="Picture Placeholder 7">
            <a:extLst>
              <a:ext uri="{FF2B5EF4-FFF2-40B4-BE49-F238E27FC236}">
                <a16:creationId xmlns:a16="http://schemas.microsoft.com/office/drawing/2014/main" id="{6376C180-FA18-447B-99E5-26695C023E89}"/>
              </a:ext>
            </a:extLst>
          </p:cNvPr>
          <p:cNvSpPr>
            <a:spLocks noGrp="1"/>
          </p:cNvSpPr>
          <p:nvPr>
            <p:ph type="pic" sz="quarter" idx="20"/>
          </p:nvPr>
        </p:nvSpPr>
        <p:spPr>
          <a:xfrm>
            <a:off x="6114720" y="1620157"/>
            <a:ext cx="3018408" cy="16124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buFontTx/>
              <a:buNone/>
              <a:defRPr lang="en-US" sz="1050">
                <a:solidFill>
                  <a:schemeClr val="tx1">
                    <a:lumMod val="85000"/>
                    <a:lumOff val="15000"/>
                  </a:schemeClr>
                </a:solidFill>
              </a:defRPr>
            </a:lvl1pPr>
          </a:lstStyle>
          <a:p>
            <a:pPr marL="0" lvl="0" algn="ctr"/>
            <a:endParaRPr lang="en-US"/>
          </a:p>
        </p:txBody>
      </p:sp>
    </p:spTree>
    <p:extLst>
      <p:ext uri="{BB962C8B-B14F-4D97-AF65-F5344CB8AC3E}">
        <p14:creationId xmlns:p14="http://schemas.microsoft.com/office/powerpoint/2010/main" val="1830630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69E6B9DE-EB28-4280-8651-E63DA2660039}" type="datetimeFigureOut">
              <a:rPr lang="zh-CN" altLang="en-US" smtClean="0"/>
              <a:t>2018/5/30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B48ABF0-A411-46BD-841C-F02A87C3D968}" type="slidenum">
              <a:rPr lang="zh-CN" altLang="en-US" smtClean="0"/>
              <a:t>‹#›</a:t>
            </a:fld>
            <a:endParaRPr lang="zh-CN" altLang="en-US"/>
          </a:p>
        </p:txBody>
      </p:sp>
    </p:spTree>
    <p:extLst>
      <p:ext uri="{BB962C8B-B14F-4D97-AF65-F5344CB8AC3E}">
        <p14:creationId xmlns:p14="http://schemas.microsoft.com/office/powerpoint/2010/main" val="2226762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69E6B9DE-EB28-4280-8651-E63DA2660039}" type="datetimeFigureOut">
              <a:rPr lang="zh-CN" altLang="en-US" smtClean="0"/>
              <a:t>2018/5/30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B48ABF0-A411-46BD-841C-F02A87C3D968}" type="slidenum">
              <a:rPr lang="zh-CN" altLang="en-US" smtClean="0"/>
              <a:t>‹#›</a:t>
            </a:fld>
            <a:endParaRPr lang="zh-CN" altLang="en-US"/>
          </a:p>
        </p:txBody>
      </p:sp>
    </p:spTree>
    <p:extLst>
      <p:ext uri="{BB962C8B-B14F-4D97-AF65-F5344CB8AC3E}">
        <p14:creationId xmlns:p14="http://schemas.microsoft.com/office/powerpoint/2010/main" val="2946263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69E6B9DE-EB28-4280-8651-E63DA2660039}" type="datetimeFigureOut">
              <a:rPr lang="zh-CN" altLang="en-US" smtClean="0"/>
              <a:t>2018/5/30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B48ABF0-A411-46BD-841C-F02A87C3D968}" type="slidenum">
              <a:rPr lang="zh-CN" altLang="en-US" smtClean="0"/>
              <a:t>‹#›</a:t>
            </a:fld>
            <a:endParaRPr lang="zh-CN" altLang="en-US"/>
          </a:p>
        </p:txBody>
      </p:sp>
    </p:spTree>
    <p:extLst>
      <p:ext uri="{BB962C8B-B14F-4D97-AF65-F5344CB8AC3E}">
        <p14:creationId xmlns:p14="http://schemas.microsoft.com/office/powerpoint/2010/main" val="239121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69E6B9DE-EB28-4280-8651-E63DA2660039}" type="datetimeFigureOut">
              <a:rPr lang="zh-CN" altLang="en-US" smtClean="0"/>
              <a:t>2018/5/30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B48ABF0-A411-46BD-841C-F02A87C3D968}" type="slidenum">
              <a:rPr lang="zh-CN" altLang="en-US" smtClean="0"/>
              <a:t>‹#›</a:t>
            </a:fld>
            <a:endParaRPr lang="zh-CN" altLang="en-US"/>
          </a:p>
        </p:txBody>
      </p:sp>
    </p:spTree>
    <p:extLst>
      <p:ext uri="{BB962C8B-B14F-4D97-AF65-F5344CB8AC3E}">
        <p14:creationId xmlns:p14="http://schemas.microsoft.com/office/powerpoint/2010/main" val="2949587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E6B9DE-EB28-4280-8651-E63DA2660039}" type="datetimeFigureOut">
              <a:rPr lang="zh-CN" altLang="en-US" smtClean="0"/>
              <a:t>2018/5/30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7B48ABF0-A411-46BD-841C-F02A87C3D968}" type="slidenum">
              <a:rPr lang="zh-CN" altLang="en-US" smtClean="0"/>
              <a:t>‹#›</a:t>
            </a:fld>
            <a:endParaRPr lang="zh-CN" altLang="en-US"/>
          </a:p>
        </p:txBody>
      </p:sp>
    </p:spTree>
    <p:extLst>
      <p:ext uri="{BB962C8B-B14F-4D97-AF65-F5344CB8AC3E}">
        <p14:creationId xmlns:p14="http://schemas.microsoft.com/office/powerpoint/2010/main" val="4274736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F5F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9E6B9DE-EB28-4280-8651-E63DA2660039}" type="datetimeFigureOut">
              <a:rPr lang="zh-CN" altLang="en-US" smtClean="0"/>
              <a:t>2018/5/30</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B48ABF0-A411-46BD-841C-F02A87C3D968}" type="slidenum">
              <a:rPr lang="zh-CN" altLang="en-US" smtClean="0"/>
              <a:t>‹#›</a:t>
            </a:fld>
            <a:endParaRPr lang="zh-CN" altLang="en-US"/>
          </a:p>
        </p:txBody>
      </p:sp>
    </p:spTree>
    <p:extLst>
      <p:ext uri="{BB962C8B-B14F-4D97-AF65-F5344CB8AC3E}">
        <p14:creationId xmlns:p14="http://schemas.microsoft.com/office/powerpoint/2010/main" val="40591627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73"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49" r:id="rId1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椭圆 10">
            <a:extLst>
              <a:ext uri="{FF2B5EF4-FFF2-40B4-BE49-F238E27FC236}">
                <a16:creationId xmlns:a16="http://schemas.microsoft.com/office/drawing/2014/main" id="{B22E8C30-C2DB-4307-9758-B8F8FAE9BCF2}"/>
              </a:ext>
            </a:extLst>
          </p:cNvPr>
          <p:cNvSpPr/>
          <p:nvPr/>
        </p:nvSpPr>
        <p:spPr>
          <a:xfrm>
            <a:off x="3287805" y="1136276"/>
            <a:ext cx="2568389" cy="2568389"/>
          </a:xfrm>
          <a:prstGeom prst="ellipse">
            <a:avLst/>
          </a:prstGeom>
          <a:solidFill>
            <a:srgbClr val="C6C5C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a:extLst>
              <a:ext uri="{FF2B5EF4-FFF2-40B4-BE49-F238E27FC236}">
                <a16:creationId xmlns:a16="http://schemas.microsoft.com/office/drawing/2014/main" id="{3012A8F0-EA26-492C-928F-272FAB65DA35}"/>
              </a:ext>
            </a:extLst>
          </p:cNvPr>
          <p:cNvSpPr txBox="1"/>
          <p:nvPr/>
        </p:nvSpPr>
        <p:spPr>
          <a:xfrm>
            <a:off x="1608081" y="1927708"/>
            <a:ext cx="5927837" cy="715581"/>
          </a:xfrm>
          <a:prstGeom prst="rect">
            <a:avLst/>
          </a:prstGeom>
          <a:noFill/>
        </p:spPr>
        <p:txBody>
          <a:bodyPr wrap="square" rtlCol="0">
            <a:spAutoFit/>
          </a:bodyPr>
          <a:lstStyle/>
          <a:p>
            <a:pPr algn="ctr"/>
            <a:r>
              <a:rPr lang="zh-CN" altLang="en-US" sz="4050">
                <a:solidFill>
                  <a:srgbClr val="B18072"/>
                </a:solidFill>
                <a:latin typeface="方正苏新诗柳楷繁体" panose="02000000000000000000" pitchFamily="2" charset="-122"/>
                <a:ea typeface="方正苏新诗柳楷繁体" panose="02000000000000000000" pitchFamily="2" charset="-122"/>
              </a:rPr>
              <a:t>日系の小清新通用模板</a:t>
            </a:r>
          </a:p>
        </p:txBody>
      </p:sp>
      <p:sp>
        <p:nvSpPr>
          <p:cNvPr id="20" name="文本框 19">
            <a:extLst>
              <a:ext uri="{FF2B5EF4-FFF2-40B4-BE49-F238E27FC236}">
                <a16:creationId xmlns:a16="http://schemas.microsoft.com/office/drawing/2014/main" id="{544078E4-E912-4F72-8071-FCA9374290B2}"/>
              </a:ext>
            </a:extLst>
          </p:cNvPr>
          <p:cNvSpPr txBox="1"/>
          <p:nvPr/>
        </p:nvSpPr>
        <p:spPr>
          <a:xfrm>
            <a:off x="1608081" y="2620205"/>
            <a:ext cx="5927837" cy="560025"/>
          </a:xfrm>
          <a:prstGeom prst="rect">
            <a:avLst/>
          </a:prstGeom>
          <a:noFill/>
        </p:spPr>
        <p:txBody>
          <a:bodyPr wrap="square" rtlCol="0">
            <a:spAutoFit/>
          </a:bodyPr>
          <a:lstStyle/>
          <a:p>
            <a:pPr algn="ctr">
              <a:lnSpc>
                <a:spcPct val="150000"/>
              </a:lnSpc>
            </a:pPr>
            <a:r>
              <a:rPr lang="ja-JP" altLang="en-US" sz="1013">
                <a:solidFill>
                  <a:schemeClr val="bg1">
                    <a:lumMod val="65000"/>
                  </a:schemeClr>
                </a:solidFill>
              </a:rPr>
              <a:t>朱丽安・ムーア（</a:t>
            </a:r>
            <a:r>
              <a:rPr lang="en-US" altLang="ja-JP" sz="1013">
                <a:solidFill>
                  <a:schemeClr val="bg1">
                    <a:lumMod val="65000"/>
                  </a:schemeClr>
                </a:solidFill>
              </a:rPr>
              <a:t>Julianne</a:t>
            </a:r>
            <a:r>
              <a:rPr lang="ja-JP" altLang="en-US" sz="1013">
                <a:solidFill>
                  <a:schemeClr val="bg1">
                    <a:lumMod val="65000"/>
                  </a:schemeClr>
                </a:solidFill>
              </a:rPr>
              <a:t>ムーア氏）、ケイト・ボズワース（</a:t>
            </a:r>
            <a:r>
              <a:rPr lang="en-US" altLang="ja-JP" sz="1013">
                <a:solidFill>
                  <a:schemeClr val="bg1">
                    <a:lumMod val="65000"/>
                  </a:schemeClr>
                </a:solidFill>
              </a:rPr>
              <a:t>Kate Bosworth</a:t>
            </a:r>
            <a:r>
              <a:rPr lang="ja-JP" altLang="en-US" sz="1013">
                <a:solidFill>
                  <a:schemeClr val="bg1">
                    <a:lumMod val="65000"/>
                  </a:schemeClr>
                </a:solidFill>
              </a:rPr>
              <a:t>）当たり玉片ドレス姿の人を示す、じゅ</a:t>
            </a:r>
            <a:endParaRPr lang="zh-CN" altLang="en-US" sz="1013">
              <a:solidFill>
                <a:schemeClr val="bg1">
                  <a:lumMod val="65000"/>
                </a:schemeClr>
              </a:solidFill>
            </a:endParaRPr>
          </a:p>
        </p:txBody>
      </p:sp>
      <p:pic>
        <p:nvPicPr>
          <p:cNvPr id="14" name="图片 13">
            <a:extLst>
              <a:ext uri="{FF2B5EF4-FFF2-40B4-BE49-F238E27FC236}">
                <a16:creationId xmlns:a16="http://schemas.microsoft.com/office/drawing/2014/main" id="{19423CA3-59AE-4CEB-9F98-BA9BD753A056}"/>
              </a:ext>
            </a:extLst>
          </p:cNvPr>
          <p:cNvPicPr>
            <a:picLocks noChangeAspect="1"/>
          </p:cNvPicPr>
          <p:nvPr/>
        </p:nvPicPr>
        <p:blipFill rotWithShape="1">
          <a:blip r:embed="rId2">
            <a:extLst>
              <a:ext uri="{28A0092B-C50C-407E-A947-70E740481C1C}">
                <a14:useLocalDpi xmlns:a14="http://schemas.microsoft.com/office/drawing/2010/main" val="0"/>
              </a:ext>
            </a:extLst>
          </a:blip>
          <a:srcRect r="50769" b="25568"/>
          <a:stretch/>
        </p:blipFill>
        <p:spPr>
          <a:xfrm>
            <a:off x="0" y="0"/>
            <a:ext cx="2721429" cy="4114541"/>
          </a:xfrm>
          <a:prstGeom prst="rect">
            <a:avLst/>
          </a:prstGeom>
        </p:spPr>
      </p:pic>
      <p:pic>
        <p:nvPicPr>
          <p:cNvPr id="16" name="图片 15">
            <a:extLst>
              <a:ext uri="{FF2B5EF4-FFF2-40B4-BE49-F238E27FC236}">
                <a16:creationId xmlns:a16="http://schemas.microsoft.com/office/drawing/2014/main" id="{6BFF4956-CD0A-44B3-841D-89598C3AD8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422570" y="0"/>
            <a:ext cx="2721429" cy="2721429"/>
          </a:xfrm>
          <a:prstGeom prst="rect">
            <a:avLst/>
          </a:prstGeom>
        </p:spPr>
      </p:pic>
      <p:pic>
        <p:nvPicPr>
          <p:cNvPr id="22" name="图片 21">
            <a:extLst>
              <a:ext uri="{FF2B5EF4-FFF2-40B4-BE49-F238E27FC236}">
                <a16:creationId xmlns:a16="http://schemas.microsoft.com/office/drawing/2014/main" id="{ECA3A36A-133C-4C8B-BE1C-9F485FA2DB9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931822" y="2662589"/>
            <a:ext cx="1280353" cy="2275369"/>
          </a:xfrm>
          <a:prstGeom prst="rect">
            <a:avLst/>
          </a:prstGeom>
        </p:spPr>
      </p:pic>
    </p:spTree>
    <p:extLst>
      <p:ext uri="{BB962C8B-B14F-4D97-AF65-F5344CB8AC3E}">
        <p14:creationId xmlns:p14="http://schemas.microsoft.com/office/powerpoint/2010/main" val="6226956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a:extLst>
              <a:ext uri="{FF2B5EF4-FFF2-40B4-BE49-F238E27FC236}">
                <a16:creationId xmlns:a16="http://schemas.microsoft.com/office/drawing/2014/main" id="{711051A9-A0A4-4D7B-AC21-B805263086D1}"/>
              </a:ext>
            </a:extLst>
          </p:cNvPr>
          <p:cNvSpPr/>
          <p:nvPr/>
        </p:nvSpPr>
        <p:spPr>
          <a:xfrm>
            <a:off x="511335" y="1705428"/>
            <a:ext cx="2953658" cy="2953658"/>
          </a:xfrm>
          <a:prstGeom prst="ellipse">
            <a:avLst/>
          </a:prstGeom>
          <a:solidFill>
            <a:srgbClr val="E0D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6">
            <a:extLst>
              <a:ext uri="{FF2B5EF4-FFF2-40B4-BE49-F238E27FC236}">
                <a16:creationId xmlns:a16="http://schemas.microsoft.com/office/drawing/2014/main" id="{11457205-10B0-4228-976D-E19A59FF5191}"/>
              </a:ext>
            </a:extLst>
          </p:cNvPr>
          <p:cNvSpPr txBox="1">
            <a:spLocks noChangeArrowheads="1"/>
          </p:cNvSpPr>
          <p:nvPr/>
        </p:nvSpPr>
        <p:spPr bwMode="auto">
          <a:xfrm>
            <a:off x="3248561" y="278540"/>
            <a:ext cx="2646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514350" fontAlgn="base">
              <a:spcBef>
                <a:spcPct val="0"/>
              </a:spcBef>
              <a:spcAft>
                <a:spcPct val="0"/>
              </a:spcAft>
              <a:defRPr/>
            </a:pPr>
            <a:r>
              <a:rPr lang="zh-CN" altLang="en-US" sz="2400">
                <a:solidFill>
                  <a:schemeClr val="accent1"/>
                </a:solidFill>
                <a:latin typeface="+mj-ea"/>
                <a:ea typeface="+mj-ea"/>
              </a:rPr>
              <a:t>此处输入标题内容</a:t>
            </a:r>
            <a:endParaRPr lang="en-US" altLang="zh-CN" sz="2400">
              <a:solidFill>
                <a:schemeClr val="accent1"/>
              </a:solidFill>
              <a:latin typeface="+mj-ea"/>
              <a:ea typeface="+mj-ea"/>
            </a:endParaRPr>
          </a:p>
        </p:txBody>
      </p:sp>
      <p:sp>
        <p:nvSpPr>
          <p:cNvPr id="20" name="矩形 19">
            <a:extLst>
              <a:ext uri="{FF2B5EF4-FFF2-40B4-BE49-F238E27FC236}">
                <a16:creationId xmlns:a16="http://schemas.microsoft.com/office/drawing/2014/main" id="{4AFB6A8D-E093-4042-A66C-C4D6128B03F0}"/>
              </a:ext>
            </a:extLst>
          </p:cNvPr>
          <p:cNvSpPr/>
          <p:nvPr/>
        </p:nvSpPr>
        <p:spPr>
          <a:xfrm>
            <a:off x="2529233" y="637323"/>
            <a:ext cx="4085533" cy="334707"/>
          </a:xfrm>
          <a:prstGeom prst="rect">
            <a:avLst/>
          </a:prstGeom>
        </p:spPr>
        <p:txBody>
          <a:bodyPr wrap="square">
            <a:spAutoFit/>
          </a:bodyPr>
          <a:lstStyle/>
          <a:p>
            <a:pPr lvl="0" algn="ctr" defTabSz="914400">
              <a:lnSpc>
                <a:spcPct val="150000"/>
              </a:lnSpc>
              <a:defRPr/>
            </a:pPr>
            <a:r>
              <a:rPr lang="en-US" altLang="zh-CN" sz="1050" kern="0">
                <a:solidFill>
                  <a:schemeClr val="tx1">
                    <a:lumMod val="85000"/>
                    <a:lumOff val="15000"/>
                  </a:schemeClr>
                </a:solidFill>
                <a:cs typeface="Arial" panose="020B0604020202020204" pitchFamily="34" charset="0"/>
              </a:rPr>
              <a:t>Lorem ipsum dolor sit amet, consectetur adipiscing elit. </a:t>
            </a:r>
          </a:p>
        </p:txBody>
      </p:sp>
      <p:cxnSp>
        <p:nvCxnSpPr>
          <p:cNvPr id="21" name="直接连接符 20">
            <a:extLst>
              <a:ext uri="{FF2B5EF4-FFF2-40B4-BE49-F238E27FC236}">
                <a16:creationId xmlns:a16="http://schemas.microsoft.com/office/drawing/2014/main" id="{81562196-3A89-4934-963A-9014AC91C9DA}"/>
              </a:ext>
            </a:extLst>
          </p:cNvPr>
          <p:cNvCxnSpPr/>
          <p:nvPr/>
        </p:nvCxnSpPr>
        <p:spPr>
          <a:xfrm>
            <a:off x="4432040" y="989044"/>
            <a:ext cx="279918"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 name="图片 3">
            <a:extLst>
              <a:ext uri="{FF2B5EF4-FFF2-40B4-BE49-F238E27FC236}">
                <a16:creationId xmlns:a16="http://schemas.microsoft.com/office/drawing/2014/main" id="{1A06C798-087A-4637-AA3F-3F56336CD7D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72414" y="1601783"/>
            <a:ext cx="3431499" cy="3057303"/>
          </a:xfrm>
          <a:prstGeom prst="rect">
            <a:avLst/>
          </a:prstGeom>
        </p:spPr>
      </p:pic>
      <p:sp>
        <p:nvSpPr>
          <p:cNvPr id="22" name="文本框 6">
            <a:extLst>
              <a:ext uri="{FF2B5EF4-FFF2-40B4-BE49-F238E27FC236}">
                <a16:creationId xmlns:a16="http://schemas.microsoft.com/office/drawing/2014/main" id="{C6006E07-3D18-4502-B5A0-9E67F4E30A79}"/>
              </a:ext>
            </a:extLst>
          </p:cNvPr>
          <p:cNvSpPr txBox="1">
            <a:spLocks noChangeArrowheads="1"/>
          </p:cNvSpPr>
          <p:nvPr/>
        </p:nvSpPr>
        <p:spPr bwMode="auto">
          <a:xfrm>
            <a:off x="4129173" y="2089489"/>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defTabSz="514350" fontAlgn="base">
              <a:spcBef>
                <a:spcPct val="0"/>
              </a:spcBef>
              <a:spcAft>
                <a:spcPct val="0"/>
              </a:spcAft>
              <a:defRPr sz="2400">
                <a:solidFill>
                  <a:schemeClr val="accent1"/>
                </a:solidFill>
                <a:latin typeface="+mj-ea"/>
                <a:ea typeface="+mj-ea"/>
              </a:defRPr>
            </a:lvl1pPr>
            <a:lvl2pPr marL="742950" indent="-285750">
              <a:defRPr sz="1300">
                <a:latin typeface="Calibri Light" panose="020F0302020204030204" pitchFamily="34" charset="0"/>
                <a:ea typeface="方正宋刻本秀楷简体" panose="02000000000000000000" pitchFamily="2" charset="-122"/>
              </a:defRPr>
            </a:lvl2pPr>
            <a:lvl3pPr marL="1143000" indent="-228600">
              <a:defRPr sz="1300">
                <a:latin typeface="Calibri Light" panose="020F0302020204030204" pitchFamily="34" charset="0"/>
                <a:ea typeface="方正宋刻本秀楷简体" panose="02000000000000000000" pitchFamily="2" charset="-122"/>
              </a:defRPr>
            </a:lvl3pPr>
            <a:lvl4pPr marL="1600200" indent="-228600">
              <a:defRPr sz="1300">
                <a:latin typeface="Calibri Light" panose="020F0302020204030204" pitchFamily="34" charset="0"/>
                <a:ea typeface="方正宋刻本秀楷简体" panose="02000000000000000000" pitchFamily="2" charset="-122"/>
              </a:defRPr>
            </a:lvl4pPr>
            <a:lvl5pPr marL="2057400" indent="-228600">
              <a:defRPr sz="1300">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latin typeface="Calibri Light" panose="020F0302020204030204" pitchFamily="34" charset="0"/>
                <a:ea typeface="方正宋刻本秀楷简体" panose="02000000000000000000" pitchFamily="2" charset="-122"/>
              </a:defRPr>
            </a:lvl9pPr>
          </a:lstStyle>
          <a:p>
            <a:r>
              <a:rPr lang="zh-CN" altLang="en-US"/>
              <a:t>此处输入标题内容</a:t>
            </a:r>
            <a:endParaRPr lang="en-US" altLang="zh-CN"/>
          </a:p>
        </p:txBody>
      </p:sp>
      <p:sp>
        <p:nvSpPr>
          <p:cNvPr id="23" name="矩形 22">
            <a:extLst>
              <a:ext uri="{FF2B5EF4-FFF2-40B4-BE49-F238E27FC236}">
                <a16:creationId xmlns:a16="http://schemas.microsoft.com/office/drawing/2014/main" id="{17DC1831-A56D-49B2-A806-12F6A8426F77}"/>
              </a:ext>
            </a:extLst>
          </p:cNvPr>
          <p:cNvSpPr/>
          <p:nvPr/>
        </p:nvSpPr>
        <p:spPr>
          <a:xfrm>
            <a:off x="4131174" y="2510308"/>
            <a:ext cx="4521268" cy="819455"/>
          </a:xfrm>
          <a:prstGeom prst="rect">
            <a:avLst/>
          </a:prstGeom>
        </p:spPr>
        <p:txBody>
          <a:bodyPr wrap="square">
            <a:spAutoFit/>
          </a:bodyPr>
          <a:lstStyle/>
          <a:p>
            <a:pPr defTabSz="914400">
              <a:lnSpc>
                <a:spcPct val="150000"/>
              </a:lnSpc>
              <a:defRPr/>
            </a:pPr>
            <a:r>
              <a:rPr lang="en-US" altLang="zh-CN" sz="1050" kern="0">
                <a:solidFill>
                  <a:schemeClr val="tx1">
                    <a:lumMod val="95000"/>
                    <a:lumOff val="5000"/>
                  </a:schemeClr>
                </a:solidFill>
                <a:cs typeface="Arial" panose="020B0604020202020204" pitchFamily="34" charset="0"/>
              </a:rPr>
              <a:t>Lorem ipsum dolor sit amet, consectetur adipiscing elit. Lorem ipsum dolor sit amet, consectetur adipiscing elit. Lorem ipsum dolor sit amet, consectetur adipiscing elit. Lorem ipsum dolor sit amet, consectetur adipiscing elit. </a:t>
            </a:r>
          </a:p>
        </p:txBody>
      </p:sp>
      <p:sp>
        <p:nvSpPr>
          <p:cNvPr id="33" name="椭圆 32">
            <a:extLst>
              <a:ext uri="{FF2B5EF4-FFF2-40B4-BE49-F238E27FC236}">
                <a16:creationId xmlns:a16="http://schemas.microsoft.com/office/drawing/2014/main" id="{4E306F00-EE6C-4926-A064-021B1B00EA14}"/>
              </a:ext>
            </a:extLst>
          </p:cNvPr>
          <p:cNvSpPr/>
          <p:nvPr/>
        </p:nvSpPr>
        <p:spPr>
          <a:xfrm>
            <a:off x="4155358" y="3519524"/>
            <a:ext cx="462116" cy="46211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a:extLst>
              <a:ext uri="{FF2B5EF4-FFF2-40B4-BE49-F238E27FC236}">
                <a16:creationId xmlns:a16="http://schemas.microsoft.com/office/drawing/2014/main" id="{46C58918-699B-43D0-A4C5-A82163D29FE5}"/>
              </a:ext>
            </a:extLst>
          </p:cNvPr>
          <p:cNvSpPr/>
          <p:nvPr/>
        </p:nvSpPr>
        <p:spPr>
          <a:xfrm>
            <a:off x="4666125" y="3462041"/>
            <a:ext cx="1984434" cy="577081"/>
          </a:xfrm>
          <a:prstGeom prst="rect">
            <a:avLst/>
          </a:prstGeom>
        </p:spPr>
        <p:txBody>
          <a:bodyPr wrap="square">
            <a:spAutoFit/>
          </a:bodyPr>
          <a:lstStyle/>
          <a:p>
            <a:pPr fontAlgn="base">
              <a:lnSpc>
                <a:spcPct val="150000"/>
              </a:lnSpc>
              <a:spcBef>
                <a:spcPct val="0"/>
              </a:spcBef>
              <a:spcAft>
                <a:spcPct val="0"/>
              </a:spcAft>
            </a:pPr>
            <a:r>
              <a:rPr lang="en-US" altLang="zh-CN" sz="1050">
                <a:solidFill>
                  <a:schemeClr val="tx1">
                    <a:lumMod val="75000"/>
                    <a:lumOff val="25000"/>
                  </a:schemeClr>
                </a:solidFill>
                <a:ea typeface="微软雅黑" panose="020B0503020204020204" pitchFamily="34" charset="-122"/>
                <a:cs typeface="Arial" panose="020B0604020202020204" pitchFamily="34" charset="0"/>
                <a:sym typeface="Calibri" panose="020F0502020204030204" pitchFamily="34" charset="0"/>
              </a:rPr>
              <a:t>Lorem ipsum dolor sit amet, consectetuer adipiscing elit. </a:t>
            </a:r>
          </a:p>
        </p:txBody>
      </p:sp>
      <p:sp>
        <p:nvSpPr>
          <p:cNvPr id="39" name="椭圆 38">
            <a:extLst>
              <a:ext uri="{FF2B5EF4-FFF2-40B4-BE49-F238E27FC236}">
                <a16:creationId xmlns:a16="http://schemas.microsoft.com/office/drawing/2014/main" id="{7E7EDA18-0813-45C5-9762-5237BA9D0BFD}"/>
              </a:ext>
            </a:extLst>
          </p:cNvPr>
          <p:cNvSpPr/>
          <p:nvPr/>
        </p:nvSpPr>
        <p:spPr>
          <a:xfrm>
            <a:off x="6626385" y="3553002"/>
            <a:ext cx="462116" cy="462116"/>
          </a:xfrm>
          <a:prstGeom prst="ellipse">
            <a:avLst/>
          </a:prstGeom>
          <a:solidFill>
            <a:srgbClr val="787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a:extLst>
              <a:ext uri="{FF2B5EF4-FFF2-40B4-BE49-F238E27FC236}">
                <a16:creationId xmlns:a16="http://schemas.microsoft.com/office/drawing/2014/main" id="{FEC0E05C-BAAC-4DAE-83F6-2C0C81460A20}"/>
              </a:ext>
            </a:extLst>
          </p:cNvPr>
          <p:cNvSpPr/>
          <p:nvPr/>
        </p:nvSpPr>
        <p:spPr>
          <a:xfrm>
            <a:off x="7159566" y="3462041"/>
            <a:ext cx="1984434" cy="577081"/>
          </a:xfrm>
          <a:prstGeom prst="rect">
            <a:avLst/>
          </a:prstGeom>
        </p:spPr>
        <p:txBody>
          <a:bodyPr wrap="square">
            <a:spAutoFit/>
          </a:bodyPr>
          <a:lstStyle/>
          <a:p>
            <a:pPr fontAlgn="base">
              <a:lnSpc>
                <a:spcPct val="150000"/>
              </a:lnSpc>
              <a:spcBef>
                <a:spcPct val="0"/>
              </a:spcBef>
              <a:spcAft>
                <a:spcPct val="0"/>
              </a:spcAft>
            </a:pPr>
            <a:r>
              <a:rPr lang="en-US" altLang="zh-CN" sz="1050">
                <a:solidFill>
                  <a:schemeClr val="tx1">
                    <a:lumMod val="75000"/>
                    <a:lumOff val="25000"/>
                  </a:schemeClr>
                </a:solidFill>
                <a:ea typeface="微软雅黑" panose="020B0503020204020204" pitchFamily="34" charset="-122"/>
                <a:cs typeface="Arial" panose="020B0604020202020204" pitchFamily="34" charset="0"/>
                <a:sym typeface="Calibri" panose="020F0502020204030204" pitchFamily="34" charset="0"/>
              </a:rPr>
              <a:t>Lorem ipsum dolor sit amet, consectetuer adipiscing elit. </a:t>
            </a:r>
          </a:p>
        </p:txBody>
      </p:sp>
      <p:grpSp>
        <p:nvGrpSpPr>
          <p:cNvPr id="41" name="组合 40">
            <a:extLst>
              <a:ext uri="{FF2B5EF4-FFF2-40B4-BE49-F238E27FC236}">
                <a16:creationId xmlns:a16="http://schemas.microsoft.com/office/drawing/2014/main" id="{71C2E383-5953-4C61-9A02-7161910D177A}"/>
              </a:ext>
            </a:extLst>
          </p:cNvPr>
          <p:cNvGrpSpPr/>
          <p:nvPr/>
        </p:nvGrpSpPr>
        <p:grpSpPr>
          <a:xfrm>
            <a:off x="6741429" y="3684836"/>
            <a:ext cx="232028" cy="203281"/>
            <a:chOff x="1754188" y="3605213"/>
            <a:chExt cx="358775" cy="314325"/>
          </a:xfrm>
          <a:solidFill>
            <a:schemeClr val="bg1"/>
          </a:solidFill>
        </p:grpSpPr>
        <p:sp>
          <p:nvSpPr>
            <p:cNvPr id="42" name="AutoShape 103">
              <a:extLst>
                <a:ext uri="{FF2B5EF4-FFF2-40B4-BE49-F238E27FC236}">
                  <a16:creationId xmlns:a16="http://schemas.microsoft.com/office/drawing/2014/main" id="{5550AD73-5107-4B34-B2D5-884385DD0DE8}"/>
                </a:ext>
              </a:extLst>
            </p:cNvPr>
            <p:cNvSpPr>
              <a:spLocks/>
            </p:cNvSpPr>
            <p:nvPr/>
          </p:nvSpPr>
          <p:spPr bwMode="auto">
            <a:xfrm>
              <a:off x="1811338" y="3660775"/>
              <a:ext cx="128587" cy="84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60" y="0"/>
                  </a:moveTo>
                  <a:cubicBezTo>
                    <a:pt x="9461" y="0"/>
                    <a:pt x="0" y="9233"/>
                    <a:pt x="0" y="20160"/>
                  </a:cubicBezTo>
                  <a:cubicBezTo>
                    <a:pt x="0" y="20954"/>
                    <a:pt x="420" y="21600"/>
                    <a:pt x="939" y="21600"/>
                  </a:cubicBezTo>
                  <a:cubicBezTo>
                    <a:pt x="1457" y="21600"/>
                    <a:pt x="1878" y="20954"/>
                    <a:pt x="1878" y="20160"/>
                  </a:cubicBezTo>
                  <a:cubicBezTo>
                    <a:pt x="1878" y="10956"/>
                    <a:pt x="10655" y="2880"/>
                    <a:pt x="20660" y="2880"/>
                  </a:cubicBezTo>
                  <a:cubicBezTo>
                    <a:pt x="21179" y="2880"/>
                    <a:pt x="21600" y="2234"/>
                    <a:pt x="21600" y="1440"/>
                  </a:cubicBezTo>
                  <a:cubicBezTo>
                    <a:pt x="21600" y="645"/>
                    <a:pt x="21179" y="0"/>
                    <a:pt x="20660" y="0"/>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43" name="AutoShape 104">
              <a:extLst>
                <a:ext uri="{FF2B5EF4-FFF2-40B4-BE49-F238E27FC236}">
                  <a16:creationId xmlns:a16="http://schemas.microsoft.com/office/drawing/2014/main" id="{B3888176-938A-4D56-8B12-5DE9F91C2DD3}"/>
                </a:ext>
              </a:extLst>
            </p:cNvPr>
            <p:cNvSpPr>
              <a:spLocks/>
            </p:cNvSpPr>
            <p:nvPr/>
          </p:nvSpPr>
          <p:spPr bwMode="auto">
            <a:xfrm>
              <a:off x="1754188" y="3605213"/>
              <a:ext cx="358775" cy="314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6971"/>
                  </a:moveTo>
                  <a:cubicBezTo>
                    <a:pt x="10181" y="16971"/>
                    <a:pt x="9546" y="16918"/>
                    <a:pt x="8912" y="16811"/>
                  </a:cubicBezTo>
                  <a:cubicBezTo>
                    <a:pt x="8847" y="16800"/>
                    <a:pt x="8781" y="16794"/>
                    <a:pt x="8716" y="16794"/>
                  </a:cubicBezTo>
                  <a:cubicBezTo>
                    <a:pt x="8315" y="16794"/>
                    <a:pt x="7931" y="16999"/>
                    <a:pt x="7673" y="17359"/>
                  </a:cubicBezTo>
                  <a:cubicBezTo>
                    <a:pt x="7384" y="17761"/>
                    <a:pt x="6563" y="18657"/>
                    <a:pt x="5591" y="19318"/>
                  </a:cubicBezTo>
                  <a:cubicBezTo>
                    <a:pt x="5854" y="18628"/>
                    <a:pt x="6060" y="17853"/>
                    <a:pt x="6074" y="17056"/>
                  </a:cubicBezTo>
                  <a:cubicBezTo>
                    <a:pt x="6078" y="17006"/>
                    <a:pt x="6080" y="16956"/>
                    <a:pt x="6080" y="16914"/>
                  </a:cubicBezTo>
                  <a:cubicBezTo>
                    <a:pt x="6080" y="16334"/>
                    <a:pt x="5796" y="15803"/>
                    <a:pt x="5344" y="15540"/>
                  </a:cubicBezTo>
                  <a:cubicBezTo>
                    <a:pt x="2843" y="14080"/>
                    <a:pt x="1349" y="11731"/>
                    <a:pt x="1349" y="9257"/>
                  </a:cubicBezTo>
                  <a:cubicBezTo>
                    <a:pt x="1349" y="5003"/>
                    <a:pt x="5588" y="1542"/>
                    <a:pt x="10800" y="1542"/>
                  </a:cubicBezTo>
                  <a:cubicBezTo>
                    <a:pt x="16011" y="1542"/>
                    <a:pt x="20249" y="5003"/>
                    <a:pt x="20249" y="9257"/>
                  </a:cubicBezTo>
                  <a:cubicBezTo>
                    <a:pt x="20249" y="13510"/>
                    <a:pt x="16011" y="16971"/>
                    <a:pt x="10800" y="16971"/>
                  </a:cubicBezTo>
                  <a:moveTo>
                    <a:pt x="10800" y="0"/>
                  </a:moveTo>
                  <a:cubicBezTo>
                    <a:pt x="4835" y="0"/>
                    <a:pt x="0" y="4144"/>
                    <a:pt x="0" y="9257"/>
                  </a:cubicBezTo>
                  <a:cubicBezTo>
                    <a:pt x="0" y="12440"/>
                    <a:pt x="1875" y="15248"/>
                    <a:pt x="4730" y="16914"/>
                  </a:cubicBezTo>
                  <a:cubicBezTo>
                    <a:pt x="4730" y="16935"/>
                    <a:pt x="4724" y="16949"/>
                    <a:pt x="4724" y="16971"/>
                  </a:cubicBezTo>
                  <a:cubicBezTo>
                    <a:pt x="4724" y="18354"/>
                    <a:pt x="3821" y="19843"/>
                    <a:pt x="3423" y="20625"/>
                  </a:cubicBezTo>
                  <a:lnTo>
                    <a:pt x="3425" y="20625"/>
                  </a:lnTo>
                  <a:cubicBezTo>
                    <a:pt x="3393" y="20709"/>
                    <a:pt x="3374" y="20802"/>
                    <a:pt x="3374" y="20900"/>
                  </a:cubicBezTo>
                  <a:cubicBezTo>
                    <a:pt x="3374" y="21287"/>
                    <a:pt x="3648" y="21600"/>
                    <a:pt x="3986" y="21600"/>
                  </a:cubicBezTo>
                  <a:cubicBezTo>
                    <a:pt x="4049" y="21600"/>
                    <a:pt x="4161" y="21580"/>
                    <a:pt x="4158" y="21590"/>
                  </a:cubicBezTo>
                  <a:cubicBezTo>
                    <a:pt x="6268" y="21195"/>
                    <a:pt x="8255" y="18979"/>
                    <a:pt x="8716" y="18338"/>
                  </a:cubicBezTo>
                  <a:cubicBezTo>
                    <a:pt x="9391" y="18451"/>
                    <a:pt x="10086" y="18514"/>
                    <a:pt x="10800" y="18514"/>
                  </a:cubicBezTo>
                  <a:cubicBezTo>
                    <a:pt x="16764" y="18514"/>
                    <a:pt x="21600" y="14369"/>
                    <a:pt x="21600" y="9257"/>
                  </a:cubicBezTo>
                  <a:cubicBezTo>
                    <a:pt x="21600" y="4144"/>
                    <a:pt x="16764" y="0"/>
                    <a:pt x="10800" y="0"/>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nvGrpSpPr>
          <p:cNvPr id="44" name="组合 43">
            <a:extLst>
              <a:ext uri="{FF2B5EF4-FFF2-40B4-BE49-F238E27FC236}">
                <a16:creationId xmlns:a16="http://schemas.microsoft.com/office/drawing/2014/main" id="{34C478EC-3226-4040-A658-741C8514346F}"/>
              </a:ext>
            </a:extLst>
          </p:cNvPr>
          <p:cNvGrpSpPr/>
          <p:nvPr/>
        </p:nvGrpSpPr>
        <p:grpSpPr>
          <a:xfrm>
            <a:off x="4269889" y="3648428"/>
            <a:ext cx="233055" cy="204308"/>
            <a:chOff x="1035050" y="1447800"/>
            <a:chExt cx="360363" cy="315913"/>
          </a:xfrm>
          <a:solidFill>
            <a:schemeClr val="bg1"/>
          </a:solidFill>
        </p:grpSpPr>
        <p:sp>
          <p:nvSpPr>
            <p:cNvPr id="45" name="AutoShape 147">
              <a:extLst>
                <a:ext uri="{FF2B5EF4-FFF2-40B4-BE49-F238E27FC236}">
                  <a16:creationId xmlns:a16="http://schemas.microsoft.com/office/drawing/2014/main" id="{14F20457-9A00-46D1-BFB5-087449B2374B}"/>
                </a:ext>
              </a:extLst>
            </p:cNvPr>
            <p:cNvSpPr>
              <a:spLocks/>
            </p:cNvSpPr>
            <p:nvPr/>
          </p:nvSpPr>
          <p:spPr bwMode="auto">
            <a:xfrm>
              <a:off x="1035050" y="1447800"/>
              <a:ext cx="360363" cy="315913"/>
            </a:xfrm>
            <a:custGeom>
              <a:avLst/>
              <a:gdLst>
                <a:gd name="T0" fmla="+- 0 10800 597"/>
                <a:gd name="T1" fmla="*/ T0 w 20407"/>
                <a:gd name="T2" fmla="+- 0 11028 672"/>
                <a:gd name="T3" fmla="*/ 11028 h 20712"/>
                <a:gd name="T4" fmla="+- 0 10800 597"/>
                <a:gd name="T5" fmla="*/ T4 w 20407"/>
                <a:gd name="T6" fmla="+- 0 11028 672"/>
                <a:gd name="T7" fmla="*/ 11028 h 20712"/>
                <a:gd name="T8" fmla="+- 0 10800 597"/>
                <a:gd name="T9" fmla="*/ T8 w 20407"/>
                <a:gd name="T10" fmla="+- 0 11028 672"/>
                <a:gd name="T11" fmla="*/ 11028 h 20712"/>
                <a:gd name="T12" fmla="+- 0 10800 597"/>
                <a:gd name="T13" fmla="*/ T12 w 20407"/>
                <a:gd name="T14" fmla="+- 0 11028 672"/>
                <a:gd name="T15" fmla="*/ 11028 h 20712"/>
              </a:gdLst>
              <a:ahLst/>
              <a:cxnLst>
                <a:cxn ang="0">
                  <a:pos x="T1" y="T3"/>
                </a:cxn>
                <a:cxn ang="0">
                  <a:pos x="T5" y="T7"/>
                </a:cxn>
                <a:cxn ang="0">
                  <a:pos x="T9" y="T11"/>
                </a:cxn>
                <a:cxn ang="0">
                  <a:pos x="T13" y="T15"/>
                </a:cxn>
              </a:cxnLst>
              <a:rect l="0" t="0" r="r" b="b"/>
              <a:pathLst>
                <a:path w="20407" h="20712">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46" name="AutoShape 148">
              <a:extLst>
                <a:ext uri="{FF2B5EF4-FFF2-40B4-BE49-F238E27FC236}">
                  <a16:creationId xmlns:a16="http://schemas.microsoft.com/office/drawing/2014/main" id="{A2FFC080-F873-46C7-9A41-9F53A44A19C7}"/>
                </a:ext>
              </a:extLst>
            </p:cNvPr>
            <p:cNvSpPr>
              <a:spLocks/>
            </p:cNvSpPr>
            <p:nvPr/>
          </p:nvSpPr>
          <p:spPr bwMode="auto">
            <a:xfrm>
              <a:off x="1092200" y="1504950"/>
              <a:ext cx="52388" cy="52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26" y="0"/>
                  </a:moveTo>
                  <a:cubicBezTo>
                    <a:pt x="19317" y="0"/>
                    <a:pt x="19317" y="4"/>
                    <a:pt x="19308" y="4"/>
                  </a:cubicBezTo>
                  <a:cubicBezTo>
                    <a:pt x="8643" y="13"/>
                    <a:pt x="0" y="8659"/>
                    <a:pt x="0" y="19326"/>
                  </a:cubicBezTo>
                  <a:cubicBezTo>
                    <a:pt x="0" y="20580"/>
                    <a:pt x="1019" y="21600"/>
                    <a:pt x="2273" y="21600"/>
                  </a:cubicBezTo>
                  <a:cubicBezTo>
                    <a:pt x="3528" y="21600"/>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spTree>
    <p:extLst>
      <p:ext uri="{BB962C8B-B14F-4D97-AF65-F5344CB8AC3E}">
        <p14:creationId xmlns:p14="http://schemas.microsoft.com/office/powerpoint/2010/main" val="818669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椭圆 10">
            <a:extLst>
              <a:ext uri="{FF2B5EF4-FFF2-40B4-BE49-F238E27FC236}">
                <a16:creationId xmlns:a16="http://schemas.microsoft.com/office/drawing/2014/main" id="{1492A96D-06D5-4CFA-80CB-D4A8E1821255}"/>
              </a:ext>
            </a:extLst>
          </p:cNvPr>
          <p:cNvSpPr/>
          <p:nvPr/>
        </p:nvSpPr>
        <p:spPr>
          <a:xfrm>
            <a:off x="2964428" y="1192496"/>
            <a:ext cx="3215141" cy="3215141"/>
          </a:xfrm>
          <a:prstGeom prst="ellipse">
            <a:avLst/>
          </a:prstGeom>
          <a:solidFill>
            <a:srgbClr val="C6C5C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6">
            <a:extLst>
              <a:ext uri="{FF2B5EF4-FFF2-40B4-BE49-F238E27FC236}">
                <a16:creationId xmlns:a16="http://schemas.microsoft.com/office/drawing/2014/main" id="{2C63A318-91BF-4876-B396-6B82BCDE36B2}"/>
              </a:ext>
            </a:extLst>
          </p:cNvPr>
          <p:cNvSpPr txBox="1">
            <a:spLocks noChangeArrowheads="1"/>
          </p:cNvSpPr>
          <p:nvPr/>
        </p:nvSpPr>
        <p:spPr bwMode="auto">
          <a:xfrm>
            <a:off x="2633007" y="2405687"/>
            <a:ext cx="38779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514350" fontAlgn="base">
              <a:spcBef>
                <a:spcPct val="0"/>
              </a:spcBef>
              <a:spcAft>
                <a:spcPct val="0"/>
              </a:spcAft>
              <a:defRPr/>
            </a:pPr>
            <a:r>
              <a:rPr lang="zh-CN" altLang="en-US" sz="3600">
                <a:solidFill>
                  <a:schemeClr val="accent2"/>
                </a:solidFill>
                <a:latin typeface="+mj-ea"/>
                <a:ea typeface="+mj-ea"/>
              </a:rPr>
              <a:t>此处输入标题内容</a:t>
            </a:r>
            <a:endParaRPr lang="en-US" altLang="zh-CN" sz="3600">
              <a:solidFill>
                <a:schemeClr val="accent2"/>
              </a:solidFill>
              <a:latin typeface="+mj-ea"/>
              <a:ea typeface="+mj-ea"/>
            </a:endParaRPr>
          </a:p>
        </p:txBody>
      </p:sp>
      <p:sp>
        <p:nvSpPr>
          <p:cNvPr id="6" name="矩形 5">
            <a:extLst>
              <a:ext uri="{FF2B5EF4-FFF2-40B4-BE49-F238E27FC236}">
                <a16:creationId xmlns:a16="http://schemas.microsoft.com/office/drawing/2014/main" id="{86105DD6-B3B2-4FEE-89D1-8DCA877BF9BB}"/>
              </a:ext>
            </a:extLst>
          </p:cNvPr>
          <p:cNvSpPr/>
          <p:nvPr/>
        </p:nvSpPr>
        <p:spPr>
          <a:xfrm>
            <a:off x="2633007" y="2978332"/>
            <a:ext cx="3877985" cy="552011"/>
          </a:xfrm>
          <a:prstGeom prst="rect">
            <a:avLst/>
          </a:prstGeom>
        </p:spPr>
        <p:txBody>
          <a:bodyPr wrap="square">
            <a:spAutoFit/>
          </a:bodyPr>
          <a:lstStyle/>
          <a:p>
            <a:pPr algn="ctr" defTabSz="914400">
              <a:lnSpc>
                <a:spcPct val="150000"/>
              </a:lnSpc>
              <a:defRPr/>
            </a:pPr>
            <a:r>
              <a:rPr lang="en-US" altLang="zh-CN" sz="1050" kern="0">
                <a:solidFill>
                  <a:srgbClr val="031238"/>
                </a:solidFill>
                <a:cs typeface="Arial" panose="020B0604020202020204" pitchFamily="34" charset="0"/>
              </a:rPr>
              <a:t>Lorem ipsum dolor sit amet, consectetur adipiscing elit. Lorem ipsum dolor sit amet, consectetur adipiscing elit. </a:t>
            </a:r>
          </a:p>
        </p:txBody>
      </p:sp>
      <p:sp>
        <p:nvSpPr>
          <p:cNvPr id="9" name="文本框 6">
            <a:extLst>
              <a:ext uri="{FF2B5EF4-FFF2-40B4-BE49-F238E27FC236}">
                <a16:creationId xmlns:a16="http://schemas.microsoft.com/office/drawing/2014/main" id="{1512ADF3-42AF-47E3-901B-0570DF884CE3}"/>
              </a:ext>
            </a:extLst>
          </p:cNvPr>
          <p:cNvSpPr txBox="1">
            <a:spLocks noChangeArrowheads="1"/>
          </p:cNvSpPr>
          <p:nvPr/>
        </p:nvSpPr>
        <p:spPr bwMode="auto">
          <a:xfrm>
            <a:off x="3658929" y="1927362"/>
            <a:ext cx="182614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514350" fontAlgn="base">
              <a:spcBef>
                <a:spcPct val="0"/>
              </a:spcBef>
              <a:spcAft>
                <a:spcPct val="0"/>
              </a:spcAft>
              <a:defRPr/>
            </a:pPr>
            <a:r>
              <a:rPr lang="zh-CN" altLang="en-US" sz="3200">
                <a:solidFill>
                  <a:schemeClr val="accent2"/>
                </a:solidFill>
                <a:latin typeface="+mj-ea"/>
                <a:ea typeface="+mj-ea"/>
              </a:rPr>
              <a:t>第</a:t>
            </a:r>
            <a:r>
              <a:rPr lang="ja-JP" altLang="en-US" sz="3200">
                <a:solidFill>
                  <a:schemeClr val="accent2"/>
                </a:solidFill>
                <a:latin typeface="+mj-ea"/>
                <a:ea typeface="+mj-ea"/>
              </a:rPr>
              <a:t>さん</a:t>
            </a:r>
            <a:r>
              <a:rPr lang="zh-CN" altLang="en-US" sz="3200">
                <a:solidFill>
                  <a:schemeClr val="accent2"/>
                </a:solidFill>
                <a:latin typeface="+mj-ea"/>
                <a:ea typeface="+mj-ea"/>
              </a:rPr>
              <a:t>節</a:t>
            </a:r>
          </a:p>
        </p:txBody>
      </p:sp>
      <p:pic>
        <p:nvPicPr>
          <p:cNvPr id="14" name="图片 13">
            <a:extLst>
              <a:ext uri="{FF2B5EF4-FFF2-40B4-BE49-F238E27FC236}">
                <a16:creationId xmlns:a16="http://schemas.microsoft.com/office/drawing/2014/main" id="{4E84AD54-0DF0-4E55-B99A-491D7E8E86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912140" y="1152595"/>
            <a:ext cx="1267429" cy="1573794"/>
          </a:xfrm>
          <a:prstGeom prst="rect">
            <a:avLst/>
          </a:prstGeom>
        </p:spPr>
      </p:pic>
      <p:pic>
        <p:nvPicPr>
          <p:cNvPr id="21" name="图片 20">
            <a:extLst>
              <a:ext uri="{FF2B5EF4-FFF2-40B4-BE49-F238E27FC236}">
                <a16:creationId xmlns:a16="http://schemas.microsoft.com/office/drawing/2014/main" id="{48E8F85F-F06D-4ECC-A1C0-C78302EAFA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0708" y="2552359"/>
            <a:ext cx="2333143" cy="3108913"/>
          </a:xfrm>
          <a:prstGeom prst="rect">
            <a:avLst/>
          </a:prstGeom>
        </p:spPr>
      </p:pic>
      <p:pic>
        <p:nvPicPr>
          <p:cNvPr id="22" name="图片 21">
            <a:extLst>
              <a:ext uri="{FF2B5EF4-FFF2-40B4-BE49-F238E27FC236}">
                <a16:creationId xmlns:a16="http://schemas.microsoft.com/office/drawing/2014/main" id="{572C8BE5-344C-4F37-AF23-E960FF1DD9BA}"/>
              </a:ext>
            </a:extLst>
          </p:cNvPr>
          <p:cNvPicPr>
            <a:picLocks noChangeAspect="1"/>
          </p:cNvPicPr>
          <p:nvPr/>
        </p:nvPicPr>
        <p:blipFill rotWithShape="1">
          <a:blip r:embed="rId4">
            <a:extLst>
              <a:ext uri="{28A0092B-C50C-407E-A947-70E740481C1C}">
                <a14:useLocalDpi xmlns:a14="http://schemas.microsoft.com/office/drawing/2010/main" val="0"/>
              </a:ext>
            </a:extLst>
          </a:blip>
          <a:srcRect r="50769" b="25568"/>
          <a:stretch/>
        </p:blipFill>
        <p:spPr>
          <a:xfrm>
            <a:off x="0" y="0"/>
            <a:ext cx="2721429" cy="4114541"/>
          </a:xfrm>
          <a:prstGeom prst="rect">
            <a:avLst/>
          </a:prstGeom>
        </p:spPr>
      </p:pic>
      <p:pic>
        <p:nvPicPr>
          <p:cNvPr id="23" name="图片 22">
            <a:extLst>
              <a:ext uri="{FF2B5EF4-FFF2-40B4-BE49-F238E27FC236}">
                <a16:creationId xmlns:a16="http://schemas.microsoft.com/office/drawing/2014/main" id="{3041B9DE-7944-42DC-88FB-CF4E1274F7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19498" y="3426455"/>
            <a:ext cx="1725359" cy="1757310"/>
          </a:xfrm>
          <a:prstGeom prst="rect">
            <a:avLst/>
          </a:prstGeom>
        </p:spPr>
      </p:pic>
      <p:pic>
        <p:nvPicPr>
          <p:cNvPr id="10" name="图片 9">
            <a:extLst>
              <a:ext uri="{FF2B5EF4-FFF2-40B4-BE49-F238E27FC236}">
                <a16:creationId xmlns:a16="http://schemas.microsoft.com/office/drawing/2014/main" id="{6BFE3B78-2CE9-4BBF-8313-AE476F93728B}"/>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flipH="1">
            <a:off x="7401435" y="0"/>
            <a:ext cx="1742563" cy="1742563"/>
          </a:xfrm>
          <a:prstGeom prst="rect">
            <a:avLst/>
          </a:prstGeom>
        </p:spPr>
      </p:pic>
    </p:spTree>
    <p:extLst>
      <p:ext uri="{BB962C8B-B14F-4D97-AF65-F5344CB8AC3E}">
        <p14:creationId xmlns:p14="http://schemas.microsoft.com/office/powerpoint/2010/main" val="14812226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6">
            <a:extLst>
              <a:ext uri="{FF2B5EF4-FFF2-40B4-BE49-F238E27FC236}">
                <a16:creationId xmlns:a16="http://schemas.microsoft.com/office/drawing/2014/main" id="{11457205-10B0-4228-976D-E19A59FF5191}"/>
              </a:ext>
            </a:extLst>
          </p:cNvPr>
          <p:cNvSpPr txBox="1">
            <a:spLocks noChangeArrowheads="1"/>
          </p:cNvSpPr>
          <p:nvPr/>
        </p:nvSpPr>
        <p:spPr bwMode="auto">
          <a:xfrm>
            <a:off x="3248561" y="278540"/>
            <a:ext cx="2646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514350" fontAlgn="base">
              <a:spcBef>
                <a:spcPct val="0"/>
              </a:spcBef>
              <a:spcAft>
                <a:spcPct val="0"/>
              </a:spcAft>
              <a:defRPr/>
            </a:pPr>
            <a:r>
              <a:rPr lang="zh-CN" altLang="en-US" sz="2400">
                <a:solidFill>
                  <a:schemeClr val="accent1"/>
                </a:solidFill>
                <a:latin typeface="+mj-ea"/>
                <a:ea typeface="+mj-ea"/>
              </a:rPr>
              <a:t>此处输入标题内容</a:t>
            </a:r>
            <a:endParaRPr lang="en-US" altLang="zh-CN" sz="2400">
              <a:solidFill>
                <a:schemeClr val="accent1"/>
              </a:solidFill>
              <a:latin typeface="+mj-ea"/>
              <a:ea typeface="+mj-ea"/>
            </a:endParaRPr>
          </a:p>
        </p:txBody>
      </p:sp>
      <p:sp>
        <p:nvSpPr>
          <p:cNvPr id="20" name="矩形 19">
            <a:extLst>
              <a:ext uri="{FF2B5EF4-FFF2-40B4-BE49-F238E27FC236}">
                <a16:creationId xmlns:a16="http://schemas.microsoft.com/office/drawing/2014/main" id="{4AFB6A8D-E093-4042-A66C-C4D6128B03F0}"/>
              </a:ext>
            </a:extLst>
          </p:cNvPr>
          <p:cNvSpPr/>
          <p:nvPr/>
        </p:nvSpPr>
        <p:spPr>
          <a:xfrm>
            <a:off x="2529233" y="637323"/>
            <a:ext cx="4085533" cy="334707"/>
          </a:xfrm>
          <a:prstGeom prst="rect">
            <a:avLst/>
          </a:prstGeom>
        </p:spPr>
        <p:txBody>
          <a:bodyPr wrap="square">
            <a:spAutoFit/>
          </a:bodyPr>
          <a:lstStyle/>
          <a:p>
            <a:pPr lvl="0" algn="ctr" defTabSz="914400">
              <a:lnSpc>
                <a:spcPct val="150000"/>
              </a:lnSpc>
              <a:defRPr/>
            </a:pPr>
            <a:r>
              <a:rPr lang="en-US" altLang="zh-CN" sz="1050" kern="0">
                <a:solidFill>
                  <a:schemeClr val="tx1">
                    <a:lumMod val="85000"/>
                    <a:lumOff val="15000"/>
                  </a:schemeClr>
                </a:solidFill>
                <a:cs typeface="Arial" panose="020B0604020202020204" pitchFamily="34" charset="0"/>
              </a:rPr>
              <a:t>Lorem ipsum dolor sit amet, consectetur adipiscing elit. </a:t>
            </a:r>
          </a:p>
        </p:txBody>
      </p:sp>
      <p:cxnSp>
        <p:nvCxnSpPr>
          <p:cNvPr id="21" name="直接连接符 20">
            <a:extLst>
              <a:ext uri="{FF2B5EF4-FFF2-40B4-BE49-F238E27FC236}">
                <a16:creationId xmlns:a16="http://schemas.microsoft.com/office/drawing/2014/main" id="{81562196-3A89-4934-963A-9014AC91C9DA}"/>
              </a:ext>
            </a:extLst>
          </p:cNvPr>
          <p:cNvCxnSpPr/>
          <p:nvPr/>
        </p:nvCxnSpPr>
        <p:spPr>
          <a:xfrm>
            <a:off x="4432040" y="989044"/>
            <a:ext cx="279918"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3" name="图片 2">
            <a:extLst>
              <a:ext uri="{FF2B5EF4-FFF2-40B4-BE49-F238E27FC236}">
                <a16:creationId xmlns:a16="http://schemas.microsoft.com/office/drawing/2014/main" id="{03FFA0EC-A644-4DD9-B5CA-F1A34FB86804}"/>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21705" t="8995" r="32420" b="12729"/>
          <a:stretch/>
        </p:blipFill>
        <p:spPr>
          <a:xfrm>
            <a:off x="-373376" y="1233991"/>
            <a:ext cx="3589447" cy="3480046"/>
          </a:xfrm>
          <a:prstGeom prst="rect">
            <a:avLst/>
          </a:prstGeom>
        </p:spPr>
      </p:pic>
      <p:sp>
        <p:nvSpPr>
          <p:cNvPr id="4" name="椭圆 3">
            <a:extLst>
              <a:ext uri="{FF2B5EF4-FFF2-40B4-BE49-F238E27FC236}">
                <a16:creationId xmlns:a16="http://schemas.microsoft.com/office/drawing/2014/main" id="{EBB15FA1-C715-4072-B489-CC4204F36F23}"/>
              </a:ext>
            </a:extLst>
          </p:cNvPr>
          <p:cNvSpPr/>
          <p:nvPr/>
        </p:nvSpPr>
        <p:spPr>
          <a:xfrm>
            <a:off x="3796658" y="2024108"/>
            <a:ext cx="941028" cy="9410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a:extLst>
              <a:ext uri="{FF2B5EF4-FFF2-40B4-BE49-F238E27FC236}">
                <a16:creationId xmlns:a16="http://schemas.microsoft.com/office/drawing/2014/main" id="{4942126B-3F16-4699-A8EA-DC33638911B7}"/>
              </a:ext>
            </a:extLst>
          </p:cNvPr>
          <p:cNvSpPr/>
          <p:nvPr/>
        </p:nvSpPr>
        <p:spPr>
          <a:xfrm>
            <a:off x="5763062" y="2024108"/>
            <a:ext cx="941028" cy="9410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a:extLst>
              <a:ext uri="{FF2B5EF4-FFF2-40B4-BE49-F238E27FC236}">
                <a16:creationId xmlns:a16="http://schemas.microsoft.com/office/drawing/2014/main" id="{0C4EEF5F-F8E4-4359-A43D-70465E8932BD}"/>
              </a:ext>
            </a:extLst>
          </p:cNvPr>
          <p:cNvSpPr/>
          <p:nvPr/>
        </p:nvSpPr>
        <p:spPr>
          <a:xfrm>
            <a:off x="7729466" y="2024108"/>
            <a:ext cx="941028" cy="941028"/>
          </a:xfrm>
          <a:prstGeom prst="ellipse">
            <a:avLst/>
          </a:prstGeom>
          <a:solidFill>
            <a:srgbClr val="73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a:extLst>
              <a:ext uri="{FF2B5EF4-FFF2-40B4-BE49-F238E27FC236}">
                <a16:creationId xmlns:a16="http://schemas.microsoft.com/office/drawing/2014/main" id="{C6C2B0DA-7FED-443A-ABDE-BA1784D8773A}"/>
              </a:ext>
            </a:extLst>
          </p:cNvPr>
          <p:cNvSpPr/>
          <p:nvPr/>
        </p:nvSpPr>
        <p:spPr bwMode="auto">
          <a:xfrm>
            <a:off x="3405397" y="3094515"/>
            <a:ext cx="1723549" cy="400110"/>
          </a:xfrm>
          <a:prstGeom prst="rect">
            <a:avLst/>
          </a:prstGeom>
          <a:noFill/>
        </p:spPr>
        <p:txBody>
          <a:bodyPr wrap="none">
            <a:spAutoFit/>
          </a:bodyPr>
          <a:lstStyle/>
          <a:p>
            <a:pPr algn="ctr"/>
            <a:r>
              <a:rPr lang="zh-CN" altLang="en-US" sz="2000" kern="100">
                <a:solidFill>
                  <a:schemeClr val="accent1"/>
                </a:solidFill>
                <a:latin typeface="+mj-ea"/>
                <a:ea typeface="+mj-ea"/>
                <a:cs typeface="Times New Roman" panose="02020603050405020304" pitchFamily="18" charset="0"/>
              </a:rPr>
              <a:t>输入标题内容</a:t>
            </a:r>
          </a:p>
        </p:txBody>
      </p:sp>
      <p:sp>
        <p:nvSpPr>
          <p:cNvPr id="26" name="矩形 25">
            <a:extLst>
              <a:ext uri="{FF2B5EF4-FFF2-40B4-BE49-F238E27FC236}">
                <a16:creationId xmlns:a16="http://schemas.microsoft.com/office/drawing/2014/main" id="{50E5A745-EE44-45EC-B8D7-4DF264331CF1}"/>
              </a:ext>
            </a:extLst>
          </p:cNvPr>
          <p:cNvSpPr/>
          <p:nvPr/>
        </p:nvSpPr>
        <p:spPr>
          <a:xfrm>
            <a:off x="3308620" y="3407089"/>
            <a:ext cx="1917101" cy="901850"/>
          </a:xfrm>
          <a:prstGeom prst="rect">
            <a:avLst/>
          </a:prstGeom>
        </p:spPr>
        <p:txBody>
          <a:bodyPr wrap="square">
            <a:spAutoFit/>
          </a:bodyPr>
          <a:lstStyle/>
          <a:p>
            <a:pPr algn="ctr">
              <a:lnSpc>
                <a:spcPct val="150000"/>
              </a:lnSpc>
            </a:pPr>
            <a:r>
              <a:rPr lang="en-US" altLang="zh-CN" sz="900">
                <a:solidFill>
                  <a:schemeClr val="tx1">
                    <a:lumMod val="85000"/>
                    <a:lumOff val="15000"/>
                  </a:schemeClr>
                </a:solidFill>
              </a:rPr>
              <a:t>Lorem ipsum dolor sit amet, consectetur adipiscing elit. Donec luctus nibh sit amet sem vulputate venenatis bibendum orci pulvinar. </a:t>
            </a:r>
          </a:p>
        </p:txBody>
      </p:sp>
      <p:sp>
        <p:nvSpPr>
          <p:cNvPr id="33" name="矩形 32">
            <a:extLst>
              <a:ext uri="{FF2B5EF4-FFF2-40B4-BE49-F238E27FC236}">
                <a16:creationId xmlns:a16="http://schemas.microsoft.com/office/drawing/2014/main" id="{65D0166B-CA6D-4635-BED2-1CA85383DE46}"/>
              </a:ext>
            </a:extLst>
          </p:cNvPr>
          <p:cNvSpPr/>
          <p:nvPr/>
        </p:nvSpPr>
        <p:spPr bwMode="auto">
          <a:xfrm>
            <a:off x="5322498" y="3094515"/>
            <a:ext cx="1723549" cy="400110"/>
          </a:xfrm>
          <a:prstGeom prst="rect">
            <a:avLst/>
          </a:prstGeom>
          <a:noFill/>
        </p:spPr>
        <p:txBody>
          <a:bodyPr wrap="none">
            <a:spAutoFit/>
          </a:bodyPr>
          <a:lstStyle/>
          <a:p>
            <a:pPr algn="ctr"/>
            <a:r>
              <a:rPr lang="zh-CN" altLang="en-US" sz="2000" kern="100">
                <a:solidFill>
                  <a:schemeClr val="accent1"/>
                </a:solidFill>
                <a:latin typeface="+mj-ea"/>
                <a:ea typeface="+mj-ea"/>
                <a:cs typeface="Times New Roman" panose="02020603050405020304" pitchFamily="18" charset="0"/>
              </a:rPr>
              <a:t>输入标题内容</a:t>
            </a:r>
          </a:p>
        </p:txBody>
      </p:sp>
      <p:sp>
        <p:nvSpPr>
          <p:cNvPr id="38" name="矩形 37">
            <a:extLst>
              <a:ext uri="{FF2B5EF4-FFF2-40B4-BE49-F238E27FC236}">
                <a16:creationId xmlns:a16="http://schemas.microsoft.com/office/drawing/2014/main" id="{724BA48E-FA68-4AAF-9C9A-651EC413689F}"/>
              </a:ext>
            </a:extLst>
          </p:cNvPr>
          <p:cNvSpPr/>
          <p:nvPr/>
        </p:nvSpPr>
        <p:spPr>
          <a:xfrm>
            <a:off x="5225721" y="3407089"/>
            <a:ext cx="1917101" cy="901850"/>
          </a:xfrm>
          <a:prstGeom prst="rect">
            <a:avLst/>
          </a:prstGeom>
        </p:spPr>
        <p:txBody>
          <a:bodyPr wrap="square">
            <a:spAutoFit/>
          </a:bodyPr>
          <a:lstStyle/>
          <a:p>
            <a:pPr algn="ctr">
              <a:lnSpc>
                <a:spcPct val="150000"/>
              </a:lnSpc>
            </a:pPr>
            <a:r>
              <a:rPr lang="en-US" altLang="zh-CN" sz="900">
                <a:solidFill>
                  <a:schemeClr val="tx1">
                    <a:lumMod val="85000"/>
                    <a:lumOff val="15000"/>
                  </a:schemeClr>
                </a:solidFill>
              </a:rPr>
              <a:t>Lorem ipsum dolor sit amet, consectetur adipiscing elit. Donec luctus nibh sit amet sem vulputate venenatis bibendum orci pulvinar. </a:t>
            </a:r>
          </a:p>
        </p:txBody>
      </p:sp>
      <p:sp>
        <p:nvSpPr>
          <p:cNvPr id="39" name="矩形 38">
            <a:extLst>
              <a:ext uri="{FF2B5EF4-FFF2-40B4-BE49-F238E27FC236}">
                <a16:creationId xmlns:a16="http://schemas.microsoft.com/office/drawing/2014/main" id="{9169A6DD-B024-4988-8A11-C2575D3DD995}"/>
              </a:ext>
            </a:extLst>
          </p:cNvPr>
          <p:cNvSpPr/>
          <p:nvPr/>
        </p:nvSpPr>
        <p:spPr bwMode="auto">
          <a:xfrm>
            <a:off x="7255583" y="3117357"/>
            <a:ext cx="1723549" cy="400110"/>
          </a:xfrm>
          <a:prstGeom prst="rect">
            <a:avLst/>
          </a:prstGeom>
          <a:noFill/>
        </p:spPr>
        <p:txBody>
          <a:bodyPr wrap="none">
            <a:spAutoFit/>
          </a:bodyPr>
          <a:lstStyle/>
          <a:p>
            <a:pPr algn="ctr"/>
            <a:r>
              <a:rPr lang="zh-CN" altLang="en-US" sz="2000" kern="100">
                <a:solidFill>
                  <a:schemeClr val="accent1"/>
                </a:solidFill>
                <a:latin typeface="+mj-ea"/>
                <a:ea typeface="+mj-ea"/>
                <a:cs typeface="Times New Roman" panose="02020603050405020304" pitchFamily="18" charset="0"/>
              </a:rPr>
              <a:t>输入标题内容</a:t>
            </a:r>
          </a:p>
        </p:txBody>
      </p:sp>
      <p:sp>
        <p:nvSpPr>
          <p:cNvPr id="40" name="矩形 39">
            <a:extLst>
              <a:ext uri="{FF2B5EF4-FFF2-40B4-BE49-F238E27FC236}">
                <a16:creationId xmlns:a16="http://schemas.microsoft.com/office/drawing/2014/main" id="{7C8A54C0-5CB7-4308-8712-5860673F8D03}"/>
              </a:ext>
            </a:extLst>
          </p:cNvPr>
          <p:cNvSpPr/>
          <p:nvPr/>
        </p:nvSpPr>
        <p:spPr>
          <a:xfrm>
            <a:off x="7158806" y="3429931"/>
            <a:ext cx="1917101" cy="901850"/>
          </a:xfrm>
          <a:prstGeom prst="rect">
            <a:avLst/>
          </a:prstGeom>
        </p:spPr>
        <p:txBody>
          <a:bodyPr wrap="square">
            <a:spAutoFit/>
          </a:bodyPr>
          <a:lstStyle/>
          <a:p>
            <a:pPr algn="ctr">
              <a:lnSpc>
                <a:spcPct val="150000"/>
              </a:lnSpc>
            </a:pPr>
            <a:r>
              <a:rPr lang="en-US" altLang="zh-CN" sz="900">
                <a:solidFill>
                  <a:schemeClr val="tx1">
                    <a:lumMod val="85000"/>
                    <a:lumOff val="15000"/>
                  </a:schemeClr>
                </a:solidFill>
              </a:rPr>
              <a:t>Lorem ipsum dolor sit amet, consectetur adipiscing elit. Donec luctus nibh sit amet sem vulputate venenatis bibendum orci pulvinar. </a:t>
            </a:r>
          </a:p>
        </p:txBody>
      </p:sp>
      <p:grpSp>
        <p:nvGrpSpPr>
          <p:cNvPr id="15" name="组合 14">
            <a:extLst>
              <a:ext uri="{FF2B5EF4-FFF2-40B4-BE49-F238E27FC236}">
                <a16:creationId xmlns:a16="http://schemas.microsoft.com/office/drawing/2014/main" id="{1ED1BDF6-5C40-4A23-BC03-4EFCA91F5983}"/>
              </a:ext>
            </a:extLst>
          </p:cNvPr>
          <p:cNvGrpSpPr/>
          <p:nvPr/>
        </p:nvGrpSpPr>
        <p:grpSpPr>
          <a:xfrm>
            <a:off x="8020594" y="2354924"/>
            <a:ext cx="358771" cy="279397"/>
            <a:chOff x="1754188" y="1471613"/>
            <a:chExt cx="358775" cy="279400"/>
          </a:xfrm>
          <a:solidFill>
            <a:schemeClr val="bg1"/>
          </a:solidFill>
        </p:grpSpPr>
        <p:sp>
          <p:nvSpPr>
            <p:cNvPr id="16" name="AutoShape 140">
              <a:extLst>
                <a:ext uri="{FF2B5EF4-FFF2-40B4-BE49-F238E27FC236}">
                  <a16:creationId xmlns:a16="http://schemas.microsoft.com/office/drawing/2014/main" id="{04BBB9FB-866D-47AF-A16A-2210B1B32CC3}"/>
                </a:ext>
              </a:extLst>
            </p:cNvPr>
            <p:cNvSpPr>
              <a:spLocks/>
            </p:cNvSpPr>
            <p:nvPr/>
          </p:nvSpPr>
          <p:spPr bwMode="auto">
            <a:xfrm>
              <a:off x="1798638" y="1516063"/>
              <a:ext cx="225425" cy="182562"/>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7" name="AutoShape 141">
              <a:extLst>
                <a:ext uri="{FF2B5EF4-FFF2-40B4-BE49-F238E27FC236}">
                  <a16:creationId xmlns:a16="http://schemas.microsoft.com/office/drawing/2014/main" id="{08E4B27C-84C9-4C97-BCDE-9EB7357551C7}"/>
                </a:ext>
              </a:extLst>
            </p:cNvPr>
            <p:cNvSpPr>
              <a:spLocks/>
            </p:cNvSpPr>
            <p:nvPr/>
          </p:nvSpPr>
          <p:spPr bwMode="auto">
            <a:xfrm>
              <a:off x="1754188" y="1471613"/>
              <a:ext cx="358775" cy="279400"/>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8" name="AutoShape 142">
              <a:extLst>
                <a:ext uri="{FF2B5EF4-FFF2-40B4-BE49-F238E27FC236}">
                  <a16:creationId xmlns:a16="http://schemas.microsoft.com/office/drawing/2014/main" id="{74ED6B6D-8A6C-4E74-9103-E9DBAEC5C007}"/>
                </a:ext>
              </a:extLst>
            </p:cNvPr>
            <p:cNvSpPr>
              <a:spLocks/>
            </p:cNvSpPr>
            <p:nvPr/>
          </p:nvSpPr>
          <p:spPr bwMode="auto">
            <a:xfrm>
              <a:off x="2035175" y="1527175"/>
              <a:ext cx="33338" cy="333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22" name="AutoShape 143">
              <a:extLst>
                <a:ext uri="{FF2B5EF4-FFF2-40B4-BE49-F238E27FC236}">
                  <a16:creationId xmlns:a16="http://schemas.microsoft.com/office/drawing/2014/main" id="{EA1011AA-8E2D-4697-BF69-6604334C117D}"/>
                </a:ext>
              </a:extLst>
            </p:cNvPr>
            <p:cNvSpPr>
              <a:spLocks/>
            </p:cNvSpPr>
            <p:nvPr/>
          </p:nvSpPr>
          <p:spPr bwMode="auto">
            <a:xfrm>
              <a:off x="2024063" y="1673225"/>
              <a:ext cx="44450"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27" name="AutoShape 144">
              <a:extLst>
                <a:ext uri="{FF2B5EF4-FFF2-40B4-BE49-F238E27FC236}">
                  <a16:creationId xmlns:a16="http://schemas.microsoft.com/office/drawing/2014/main" id="{561182CE-2573-495A-9F84-E1EC9B2A4A73}"/>
                </a:ext>
              </a:extLst>
            </p:cNvPr>
            <p:cNvSpPr>
              <a:spLocks/>
            </p:cNvSpPr>
            <p:nvPr/>
          </p:nvSpPr>
          <p:spPr bwMode="auto">
            <a:xfrm>
              <a:off x="2035175" y="1639888"/>
              <a:ext cx="44450"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28" name="AutoShape 145">
              <a:extLst>
                <a:ext uri="{FF2B5EF4-FFF2-40B4-BE49-F238E27FC236}">
                  <a16:creationId xmlns:a16="http://schemas.microsoft.com/office/drawing/2014/main" id="{C80A9B93-E797-44BF-B82C-CE2FBAC90932}"/>
                </a:ext>
              </a:extLst>
            </p:cNvPr>
            <p:cNvSpPr>
              <a:spLocks/>
            </p:cNvSpPr>
            <p:nvPr/>
          </p:nvSpPr>
          <p:spPr bwMode="auto">
            <a:xfrm>
              <a:off x="2035175" y="1606550"/>
              <a:ext cx="44450"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29" name="AutoShape 146">
              <a:extLst>
                <a:ext uri="{FF2B5EF4-FFF2-40B4-BE49-F238E27FC236}">
                  <a16:creationId xmlns:a16="http://schemas.microsoft.com/office/drawing/2014/main" id="{847CA3CB-B995-4B30-8E3D-C223DD3AAD81}"/>
                </a:ext>
              </a:extLst>
            </p:cNvPr>
            <p:cNvSpPr>
              <a:spLocks/>
            </p:cNvSpPr>
            <p:nvPr/>
          </p:nvSpPr>
          <p:spPr bwMode="auto">
            <a:xfrm>
              <a:off x="1844675" y="1560513"/>
              <a:ext cx="66675" cy="47625"/>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nvGrpSpPr>
          <p:cNvPr id="30" name="组合 29">
            <a:extLst>
              <a:ext uri="{FF2B5EF4-FFF2-40B4-BE49-F238E27FC236}">
                <a16:creationId xmlns:a16="http://schemas.microsoft.com/office/drawing/2014/main" id="{06DF235F-1831-4328-90D8-6E290EABF5AB}"/>
              </a:ext>
            </a:extLst>
          </p:cNvPr>
          <p:cNvGrpSpPr/>
          <p:nvPr/>
        </p:nvGrpSpPr>
        <p:grpSpPr>
          <a:xfrm>
            <a:off x="6053396" y="2336667"/>
            <a:ext cx="360360" cy="315910"/>
            <a:chOff x="1035050" y="1447800"/>
            <a:chExt cx="360363" cy="315913"/>
          </a:xfrm>
          <a:solidFill>
            <a:schemeClr val="bg1"/>
          </a:solidFill>
        </p:grpSpPr>
        <p:sp>
          <p:nvSpPr>
            <p:cNvPr id="31" name="AutoShape 147">
              <a:extLst>
                <a:ext uri="{FF2B5EF4-FFF2-40B4-BE49-F238E27FC236}">
                  <a16:creationId xmlns:a16="http://schemas.microsoft.com/office/drawing/2014/main" id="{78E4BD1B-4D33-42DA-AB39-7374CB6E84B0}"/>
                </a:ext>
              </a:extLst>
            </p:cNvPr>
            <p:cNvSpPr>
              <a:spLocks/>
            </p:cNvSpPr>
            <p:nvPr/>
          </p:nvSpPr>
          <p:spPr bwMode="auto">
            <a:xfrm>
              <a:off x="1035050" y="1447800"/>
              <a:ext cx="360363" cy="315913"/>
            </a:xfrm>
            <a:custGeom>
              <a:avLst/>
              <a:gdLst>
                <a:gd name="T0" fmla="+- 0 10800 597"/>
                <a:gd name="T1" fmla="*/ T0 w 20407"/>
                <a:gd name="T2" fmla="+- 0 11028 672"/>
                <a:gd name="T3" fmla="*/ 11028 h 20712"/>
                <a:gd name="T4" fmla="+- 0 10800 597"/>
                <a:gd name="T5" fmla="*/ T4 w 20407"/>
                <a:gd name="T6" fmla="+- 0 11028 672"/>
                <a:gd name="T7" fmla="*/ 11028 h 20712"/>
                <a:gd name="T8" fmla="+- 0 10800 597"/>
                <a:gd name="T9" fmla="*/ T8 w 20407"/>
                <a:gd name="T10" fmla="+- 0 11028 672"/>
                <a:gd name="T11" fmla="*/ 11028 h 20712"/>
                <a:gd name="T12" fmla="+- 0 10800 597"/>
                <a:gd name="T13" fmla="*/ T12 w 20407"/>
                <a:gd name="T14" fmla="+- 0 11028 672"/>
                <a:gd name="T15" fmla="*/ 11028 h 20712"/>
              </a:gdLst>
              <a:ahLst/>
              <a:cxnLst>
                <a:cxn ang="0">
                  <a:pos x="T1" y="T3"/>
                </a:cxn>
                <a:cxn ang="0">
                  <a:pos x="T5" y="T7"/>
                </a:cxn>
                <a:cxn ang="0">
                  <a:pos x="T9" y="T11"/>
                </a:cxn>
                <a:cxn ang="0">
                  <a:pos x="T13" y="T15"/>
                </a:cxn>
              </a:cxnLst>
              <a:rect l="0" t="0" r="r" b="b"/>
              <a:pathLst>
                <a:path w="20407" h="20712">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32" name="AutoShape 148">
              <a:extLst>
                <a:ext uri="{FF2B5EF4-FFF2-40B4-BE49-F238E27FC236}">
                  <a16:creationId xmlns:a16="http://schemas.microsoft.com/office/drawing/2014/main" id="{6A4AE498-9E92-479B-B155-B4072E206899}"/>
                </a:ext>
              </a:extLst>
            </p:cNvPr>
            <p:cNvSpPr>
              <a:spLocks/>
            </p:cNvSpPr>
            <p:nvPr/>
          </p:nvSpPr>
          <p:spPr bwMode="auto">
            <a:xfrm>
              <a:off x="1092200" y="1504950"/>
              <a:ext cx="52388" cy="52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26" y="0"/>
                  </a:moveTo>
                  <a:cubicBezTo>
                    <a:pt x="19317" y="0"/>
                    <a:pt x="19317" y="4"/>
                    <a:pt x="19308" y="4"/>
                  </a:cubicBezTo>
                  <a:cubicBezTo>
                    <a:pt x="8643" y="13"/>
                    <a:pt x="0" y="8659"/>
                    <a:pt x="0" y="19326"/>
                  </a:cubicBezTo>
                  <a:cubicBezTo>
                    <a:pt x="0" y="20580"/>
                    <a:pt x="1019" y="21600"/>
                    <a:pt x="2273" y="21600"/>
                  </a:cubicBezTo>
                  <a:cubicBezTo>
                    <a:pt x="3528" y="21600"/>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sp>
        <p:nvSpPr>
          <p:cNvPr id="34" name="AutoShape 149">
            <a:extLst>
              <a:ext uri="{FF2B5EF4-FFF2-40B4-BE49-F238E27FC236}">
                <a16:creationId xmlns:a16="http://schemas.microsoft.com/office/drawing/2014/main" id="{A42AC27D-E3A1-41E0-8523-62D22348F5AE}"/>
              </a:ext>
            </a:extLst>
          </p:cNvPr>
          <p:cNvSpPr>
            <a:spLocks/>
          </p:cNvSpPr>
          <p:nvPr/>
        </p:nvSpPr>
        <p:spPr bwMode="auto">
          <a:xfrm>
            <a:off x="4087784" y="2366036"/>
            <a:ext cx="358771" cy="2571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37" y="19720"/>
                </a:moveTo>
                <a:lnTo>
                  <a:pt x="16537" y="19721"/>
                </a:lnTo>
                <a:lnTo>
                  <a:pt x="4387" y="19721"/>
                </a:lnTo>
                <a:cubicBezTo>
                  <a:pt x="2713" y="19720"/>
                  <a:pt x="1350" y="17824"/>
                  <a:pt x="1350" y="15494"/>
                </a:cubicBezTo>
                <a:cubicBezTo>
                  <a:pt x="1350" y="13992"/>
                  <a:pt x="1918" y="12635"/>
                  <a:pt x="2871" y="11862"/>
                </a:cubicBezTo>
                <a:cubicBezTo>
                  <a:pt x="3797" y="11123"/>
                  <a:pt x="3860" y="10975"/>
                  <a:pt x="3472" y="9647"/>
                </a:cubicBezTo>
                <a:cubicBezTo>
                  <a:pt x="3406" y="9374"/>
                  <a:pt x="3375" y="9136"/>
                  <a:pt x="3375" y="8921"/>
                </a:cubicBezTo>
                <a:cubicBezTo>
                  <a:pt x="3375" y="7626"/>
                  <a:pt x="4131" y="6573"/>
                  <a:pt x="5062" y="6573"/>
                </a:cubicBezTo>
                <a:cubicBezTo>
                  <a:pt x="5062" y="6573"/>
                  <a:pt x="5505" y="6529"/>
                  <a:pt x="5976" y="6789"/>
                </a:cubicBezTo>
                <a:cubicBezTo>
                  <a:pt x="6750" y="7219"/>
                  <a:pt x="6834" y="6808"/>
                  <a:pt x="7200" y="5701"/>
                </a:cubicBezTo>
                <a:cubicBezTo>
                  <a:pt x="7974" y="3380"/>
                  <a:pt x="9652" y="1878"/>
                  <a:pt x="11475" y="1878"/>
                </a:cubicBezTo>
                <a:cubicBezTo>
                  <a:pt x="13905" y="1878"/>
                  <a:pt x="15914" y="4435"/>
                  <a:pt x="16148" y="7826"/>
                </a:cubicBezTo>
                <a:cubicBezTo>
                  <a:pt x="16231" y="9171"/>
                  <a:pt x="16231" y="9171"/>
                  <a:pt x="17239" y="9491"/>
                </a:cubicBezTo>
                <a:cubicBezTo>
                  <a:pt x="18984" y="9955"/>
                  <a:pt x="20250" y="12085"/>
                  <a:pt x="20250" y="14555"/>
                </a:cubicBezTo>
                <a:cubicBezTo>
                  <a:pt x="20250" y="17404"/>
                  <a:pt x="18585" y="19720"/>
                  <a:pt x="16537" y="19720"/>
                </a:cubicBezTo>
                <a:moveTo>
                  <a:pt x="17492" y="7647"/>
                </a:moveTo>
                <a:cubicBezTo>
                  <a:pt x="17196" y="3362"/>
                  <a:pt x="14632" y="0"/>
                  <a:pt x="11475" y="0"/>
                </a:cubicBezTo>
                <a:cubicBezTo>
                  <a:pt x="9031" y="0"/>
                  <a:pt x="6939" y="2017"/>
                  <a:pt x="5976" y="4911"/>
                </a:cubicBezTo>
                <a:cubicBezTo>
                  <a:pt x="5685" y="4784"/>
                  <a:pt x="5383" y="4695"/>
                  <a:pt x="5062" y="4695"/>
                </a:cubicBezTo>
                <a:cubicBezTo>
                  <a:pt x="3385" y="4695"/>
                  <a:pt x="2025" y="6589"/>
                  <a:pt x="2025" y="8921"/>
                </a:cubicBezTo>
                <a:cubicBezTo>
                  <a:pt x="2025" y="9385"/>
                  <a:pt x="2092" y="9824"/>
                  <a:pt x="2191" y="10240"/>
                </a:cubicBezTo>
                <a:cubicBezTo>
                  <a:pt x="886" y="11298"/>
                  <a:pt x="0" y="13242"/>
                  <a:pt x="0" y="15494"/>
                </a:cubicBezTo>
                <a:cubicBezTo>
                  <a:pt x="0" y="18866"/>
                  <a:pt x="1964" y="21599"/>
                  <a:pt x="4387" y="21599"/>
                </a:cubicBezTo>
                <a:lnTo>
                  <a:pt x="4387" y="21600"/>
                </a:lnTo>
                <a:lnTo>
                  <a:pt x="16537" y="21600"/>
                </a:lnTo>
                <a:lnTo>
                  <a:pt x="16537" y="21599"/>
                </a:lnTo>
                <a:cubicBezTo>
                  <a:pt x="19334" y="21599"/>
                  <a:pt x="21599" y="18446"/>
                  <a:pt x="21599" y="14555"/>
                </a:cubicBezTo>
                <a:cubicBezTo>
                  <a:pt x="21599" y="11120"/>
                  <a:pt x="19831" y="8269"/>
                  <a:pt x="17492" y="7647"/>
                </a:cubicBezTo>
              </a:path>
            </a:pathLst>
          </a:custGeom>
          <a:solidFill>
            <a:schemeClr val="bg1"/>
          </a:solid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Tree>
    <p:extLst>
      <p:ext uri="{BB962C8B-B14F-4D97-AF65-F5344CB8AC3E}">
        <p14:creationId xmlns:p14="http://schemas.microsoft.com/office/powerpoint/2010/main" val="35173631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a:extLst>
              <a:ext uri="{FF2B5EF4-FFF2-40B4-BE49-F238E27FC236}">
                <a16:creationId xmlns:a16="http://schemas.microsoft.com/office/drawing/2014/main" id="{6791A8EC-E966-4CCA-81D4-BEA125001767}"/>
              </a:ext>
            </a:extLst>
          </p:cNvPr>
          <p:cNvSpPr/>
          <p:nvPr/>
        </p:nvSpPr>
        <p:spPr>
          <a:xfrm>
            <a:off x="543698" y="3983398"/>
            <a:ext cx="8056603" cy="552011"/>
          </a:xfrm>
          <a:prstGeom prst="rect">
            <a:avLst/>
          </a:prstGeom>
        </p:spPr>
        <p:txBody>
          <a:bodyPr wrap="square">
            <a:spAutoFit/>
          </a:bodyPr>
          <a:lstStyle/>
          <a:p>
            <a:pPr algn="ctr" defTabSz="914400">
              <a:lnSpc>
                <a:spcPct val="150000"/>
              </a:lnSpc>
              <a:defRPr/>
            </a:pPr>
            <a:r>
              <a:rPr lang="en-US" altLang="zh-CN" sz="1050" kern="0">
                <a:solidFill>
                  <a:schemeClr val="bg1">
                    <a:lumMod val="65000"/>
                  </a:schemeClr>
                </a:solidFill>
                <a:cs typeface="Arial" panose="020B0604020202020204" pitchFamily="34" charset="0"/>
              </a:rPr>
              <a:t>Lorem ipsum dolor sit amet, consectetur adipiscing elit. Lorem ipsum dolor sit amet, consectetur adipiscing elit. Lorem ipsum dolor sit amet, consectetur adipiscing elit. Lorem ipsum dolor sit amet, consectetur adipiscing elit. </a:t>
            </a:r>
          </a:p>
        </p:txBody>
      </p:sp>
      <p:pic>
        <p:nvPicPr>
          <p:cNvPr id="12" name="图片占位符 11">
            <a:extLst>
              <a:ext uri="{FF2B5EF4-FFF2-40B4-BE49-F238E27FC236}">
                <a16:creationId xmlns:a16="http://schemas.microsoft.com/office/drawing/2014/main" id="{C5BB0BDF-13A4-459A-A08A-2855F1FFF327}"/>
              </a:ext>
            </a:extLst>
          </p:cNvPr>
          <p:cNvPicPr>
            <a:picLocks noGrp="1" noChangeAspect="1"/>
          </p:cNvPicPr>
          <p:nvPr>
            <p:ph type="pic" sz="quarter" idx="18"/>
          </p:nvPr>
        </p:nvPicPr>
        <p:blipFill>
          <a:blip r:embed="rId2" cstate="hqprint">
            <a:extLst>
              <a:ext uri="{28A0092B-C50C-407E-A947-70E740481C1C}">
                <a14:useLocalDpi xmlns:a14="http://schemas.microsoft.com/office/drawing/2010/main" val="0"/>
              </a:ext>
            </a:extLst>
          </a:blip>
          <a:srcRect t="5224" b="5224"/>
          <a:stretch>
            <a:fillRect/>
          </a:stretch>
        </p:blipFill>
        <p:spPr/>
      </p:pic>
      <p:pic>
        <p:nvPicPr>
          <p:cNvPr id="14" name="图片占位符 13">
            <a:extLst>
              <a:ext uri="{FF2B5EF4-FFF2-40B4-BE49-F238E27FC236}">
                <a16:creationId xmlns:a16="http://schemas.microsoft.com/office/drawing/2014/main" id="{A36E2F20-34CA-4A42-9667-81B9EA1B1821}"/>
              </a:ext>
            </a:extLst>
          </p:cNvPr>
          <p:cNvPicPr>
            <a:picLocks noGrp="1" noChangeAspect="1"/>
          </p:cNvPicPr>
          <p:nvPr>
            <p:ph type="pic" sz="quarter" idx="19"/>
          </p:nvPr>
        </p:nvPicPr>
        <p:blipFill>
          <a:blip r:embed="rId3" cstate="hqprint">
            <a:extLst>
              <a:ext uri="{28A0092B-C50C-407E-A947-70E740481C1C}">
                <a14:useLocalDpi xmlns:a14="http://schemas.microsoft.com/office/drawing/2010/main" val="0"/>
              </a:ext>
            </a:extLst>
          </a:blip>
          <a:srcRect t="1944" b="1944"/>
          <a:stretch>
            <a:fillRect/>
          </a:stretch>
        </p:blipFill>
        <p:spPr/>
      </p:pic>
      <p:pic>
        <p:nvPicPr>
          <p:cNvPr id="21" name="图片占位符 20">
            <a:extLst>
              <a:ext uri="{FF2B5EF4-FFF2-40B4-BE49-F238E27FC236}">
                <a16:creationId xmlns:a16="http://schemas.microsoft.com/office/drawing/2014/main" id="{BF4B01A9-24C7-4423-BD57-F450FA625F50}"/>
              </a:ext>
            </a:extLst>
          </p:cNvPr>
          <p:cNvPicPr>
            <a:picLocks noGrp="1" noChangeAspect="1"/>
          </p:cNvPicPr>
          <p:nvPr>
            <p:ph type="pic" sz="quarter" idx="20"/>
          </p:nvPr>
        </p:nvPicPr>
        <p:blipFill>
          <a:blip r:embed="rId4" cstate="hqprint">
            <a:extLst>
              <a:ext uri="{28A0092B-C50C-407E-A947-70E740481C1C}">
                <a14:useLocalDpi xmlns:a14="http://schemas.microsoft.com/office/drawing/2010/main" val="0"/>
              </a:ext>
            </a:extLst>
          </a:blip>
          <a:srcRect t="10757" b="10757"/>
          <a:stretch>
            <a:fillRect/>
          </a:stretch>
        </p:blipFill>
        <p:spPr/>
      </p:pic>
      <p:sp>
        <p:nvSpPr>
          <p:cNvPr id="23" name="文本框 6">
            <a:extLst>
              <a:ext uri="{FF2B5EF4-FFF2-40B4-BE49-F238E27FC236}">
                <a16:creationId xmlns:a16="http://schemas.microsoft.com/office/drawing/2014/main" id="{CDEF08E6-0758-49F0-B7B9-2E0CCDAED44A}"/>
              </a:ext>
            </a:extLst>
          </p:cNvPr>
          <p:cNvSpPr txBox="1">
            <a:spLocks noChangeArrowheads="1"/>
          </p:cNvSpPr>
          <p:nvPr/>
        </p:nvSpPr>
        <p:spPr bwMode="auto">
          <a:xfrm>
            <a:off x="3248561" y="278540"/>
            <a:ext cx="2646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514350" fontAlgn="base">
              <a:spcBef>
                <a:spcPct val="0"/>
              </a:spcBef>
              <a:spcAft>
                <a:spcPct val="0"/>
              </a:spcAft>
              <a:defRPr/>
            </a:pPr>
            <a:r>
              <a:rPr lang="zh-CN" altLang="en-US" sz="2400">
                <a:solidFill>
                  <a:schemeClr val="accent1"/>
                </a:solidFill>
                <a:latin typeface="+mj-ea"/>
                <a:ea typeface="+mj-ea"/>
              </a:rPr>
              <a:t>此处输入标题内容</a:t>
            </a:r>
            <a:endParaRPr lang="en-US" altLang="zh-CN" sz="2400">
              <a:solidFill>
                <a:schemeClr val="accent1"/>
              </a:solidFill>
              <a:latin typeface="+mj-ea"/>
              <a:ea typeface="+mj-ea"/>
            </a:endParaRPr>
          </a:p>
        </p:txBody>
      </p:sp>
      <p:sp>
        <p:nvSpPr>
          <p:cNvPr id="25" name="矩形 24">
            <a:extLst>
              <a:ext uri="{FF2B5EF4-FFF2-40B4-BE49-F238E27FC236}">
                <a16:creationId xmlns:a16="http://schemas.microsoft.com/office/drawing/2014/main" id="{DA41EF59-51BD-449A-9EF3-1FD127838F3A}"/>
              </a:ext>
            </a:extLst>
          </p:cNvPr>
          <p:cNvSpPr/>
          <p:nvPr/>
        </p:nvSpPr>
        <p:spPr>
          <a:xfrm>
            <a:off x="2529233" y="637323"/>
            <a:ext cx="4085533" cy="334707"/>
          </a:xfrm>
          <a:prstGeom prst="rect">
            <a:avLst/>
          </a:prstGeom>
        </p:spPr>
        <p:txBody>
          <a:bodyPr wrap="square">
            <a:spAutoFit/>
          </a:bodyPr>
          <a:lstStyle/>
          <a:p>
            <a:pPr lvl="0" algn="ctr" defTabSz="914400">
              <a:lnSpc>
                <a:spcPct val="150000"/>
              </a:lnSpc>
              <a:defRPr/>
            </a:pPr>
            <a:r>
              <a:rPr lang="en-US" altLang="zh-CN" sz="1050" kern="0">
                <a:solidFill>
                  <a:schemeClr val="tx1">
                    <a:lumMod val="85000"/>
                    <a:lumOff val="15000"/>
                  </a:schemeClr>
                </a:solidFill>
                <a:cs typeface="Arial" panose="020B0604020202020204" pitchFamily="34" charset="0"/>
              </a:rPr>
              <a:t>Lorem ipsum dolor sit amet, consectetur adipiscing elit. </a:t>
            </a:r>
          </a:p>
        </p:txBody>
      </p:sp>
      <p:cxnSp>
        <p:nvCxnSpPr>
          <p:cNvPr id="26" name="直接连接符 25">
            <a:extLst>
              <a:ext uri="{FF2B5EF4-FFF2-40B4-BE49-F238E27FC236}">
                <a16:creationId xmlns:a16="http://schemas.microsoft.com/office/drawing/2014/main" id="{3CE37098-7BB8-4FE8-9A52-1260CC90FD86}"/>
              </a:ext>
            </a:extLst>
          </p:cNvPr>
          <p:cNvCxnSpPr/>
          <p:nvPr/>
        </p:nvCxnSpPr>
        <p:spPr>
          <a:xfrm>
            <a:off x="4432040" y="989044"/>
            <a:ext cx="27991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文本框 6">
            <a:extLst>
              <a:ext uri="{FF2B5EF4-FFF2-40B4-BE49-F238E27FC236}">
                <a16:creationId xmlns:a16="http://schemas.microsoft.com/office/drawing/2014/main" id="{5DB9AC9A-0AF7-49DB-8C6F-EE13D666590D}"/>
              </a:ext>
            </a:extLst>
          </p:cNvPr>
          <p:cNvSpPr txBox="1">
            <a:spLocks noChangeArrowheads="1"/>
          </p:cNvSpPr>
          <p:nvPr/>
        </p:nvSpPr>
        <p:spPr bwMode="auto">
          <a:xfrm>
            <a:off x="3246564" y="3520740"/>
            <a:ext cx="2646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514350" fontAlgn="base">
              <a:spcBef>
                <a:spcPct val="0"/>
              </a:spcBef>
              <a:spcAft>
                <a:spcPct val="0"/>
              </a:spcAft>
              <a:defRPr/>
            </a:pPr>
            <a:r>
              <a:rPr lang="zh-CN" altLang="en-US" sz="2400">
                <a:solidFill>
                  <a:schemeClr val="accent1"/>
                </a:solidFill>
                <a:latin typeface="+mj-ea"/>
                <a:ea typeface="+mj-ea"/>
              </a:rPr>
              <a:t>此处输入标题内容</a:t>
            </a:r>
            <a:endParaRPr lang="en-US" altLang="zh-CN" sz="2400">
              <a:solidFill>
                <a:schemeClr val="accent1"/>
              </a:solidFill>
              <a:latin typeface="+mj-ea"/>
              <a:ea typeface="+mj-ea"/>
            </a:endParaRPr>
          </a:p>
        </p:txBody>
      </p:sp>
    </p:spTree>
    <p:extLst>
      <p:ext uri="{BB962C8B-B14F-4D97-AF65-F5344CB8AC3E}">
        <p14:creationId xmlns:p14="http://schemas.microsoft.com/office/powerpoint/2010/main" val="29855642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6">
            <a:extLst>
              <a:ext uri="{FF2B5EF4-FFF2-40B4-BE49-F238E27FC236}">
                <a16:creationId xmlns:a16="http://schemas.microsoft.com/office/drawing/2014/main" id="{11457205-10B0-4228-976D-E19A59FF5191}"/>
              </a:ext>
            </a:extLst>
          </p:cNvPr>
          <p:cNvSpPr txBox="1">
            <a:spLocks noChangeArrowheads="1"/>
          </p:cNvSpPr>
          <p:nvPr/>
        </p:nvSpPr>
        <p:spPr bwMode="auto">
          <a:xfrm>
            <a:off x="3248561" y="278540"/>
            <a:ext cx="2646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514350" fontAlgn="base">
              <a:spcBef>
                <a:spcPct val="0"/>
              </a:spcBef>
              <a:spcAft>
                <a:spcPct val="0"/>
              </a:spcAft>
              <a:defRPr/>
            </a:pPr>
            <a:r>
              <a:rPr lang="zh-CN" altLang="en-US" sz="2400">
                <a:solidFill>
                  <a:schemeClr val="accent1"/>
                </a:solidFill>
                <a:latin typeface="+mj-ea"/>
                <a:ea typeface="+mj-ea"/>
              </a:rPr>
              <a:t>此处输入标题内容</a:t>
            </a:r>
            <a:endParaRPr lang="en-US" altLang="zh-CN" sz="2400">
              <a:solidFill>
                <a:schemeClr val="accent1"/>
              </a:solidFill>
              <a:latin typeface="+mj-ea"/>
              <a:ea typeface="+mj-ea"/>
            </a:endParaRPr>
          </a:p>
        </p:txBody>
      </p:sp>
      <p:sp>
        <p:nvSpPr>
          <p:cNvPr id="20" name="矩形 19">
            <a:extLst>
              <a:ext uri="{FF2B5EF4-FFF2-40B4-BE49-F238E27FC236}">
                <a16:creationId xmlns:a16="http://schemas.microsoft.com/office/drawing/2014/main" id="{4AFB6A8D-E093-4042-A66C-C4D6128B03F0}"/>
              </a:ext>
            </a:extLst>
          </p:cNvPr>
          <p:cNvSpPr/>
          <p:nvPr/>
        </p:nvSpPr>
        <p:spPr>
          <a:xfrm>
            <a:off x="2529233" y="637323"/>
            <a:ext cx="4085533" cy="334707"/>
          </a:xfrm>
          <a:prstGeom prst="rect">
            <a:avLst/>
          </a:prstGeom>
        </p:spPr>
        <p:txBody>
          <a:bodyPr wrap="square">
            <a:spAutoFit/>
          </a:bodyPr>
          <a:lstStyle/>
          <a:p>
            <a:pPr lvl="0" algn="ctr" defTabSz="914400">
              <a:lnSpc>
                <a:spcPct val="150000"/>
              </a:lnSpc>
              <a:defRPr/>
            </a:pPr>
            <a:r>
              <a:rPr lang="en-US" altLang="zh-CN" sz="1050" kern="0">
                <a:solidFill>
                  <a:schemeClr val="tx1">
                    <a:lumMod val="85000"/>
                    <a:lumOff val="15000"/>
                  </a:schemeClr>
                </a:solidFill>
                <a:cs typeface="Arial" panose="020B0604020202020204" pitchFamily="34" charset="0"/>
              </a:rPr>
              <a:t>Lorem ipsum dolor sit amet, consectetur adipiscing elit. </a:t>
            </a:r>
          </a:p>
        </p:txBody>
      </p:sp>
      <p:cxnSp>
        <p:nvCxnSpPr>
          <p:cNvPr id="21" name="直接连接符 20">
            <a:extLst>
              <a:ext uri="{FF2B5EF4-FFF2-40B4-BE49-F238E27FC236}">
                <a16:creationId xmlns:a16="http://schemas.microsoft.com/office/drawing/2014/main" id="{81562196-3A89-4934-963A-9014AC91C9DA}"/>
              </a:ext>
            </a:extLst>
          </p:cNvPr>
          <p:cNvCxnSpPr/>
          <p:nvPr/>
        </p:nvCxnSpPr>
        <p:spPr>
          <a:xfrm>
            <a:off x="4432040" y="989044"/>
            <a:ext cx="279918"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15" name="组合 14">
            <a:extLst>
              <a:ext uri="{FF2B5EF4-FFF2-40B4-BE49-F238E27FC236}">
                <a16:creationId xmlns:a16="http://schemas.microsoft.com/office/drawing/2014/main" id="{09D5D6D4-2AC4-4BEE-9EC8-58829970FEE7}"/>
              </a:ext>
            </a:extLst>
          </p:cNvPr>
          <p:cNvGrpSpPr/>
          <p:nvPr/>
        </p:nvGrpSpPr>
        <p:grpSpPr>
          <a:xfrm>
            <a:off x="3165668" y="1682319"/>
            <a:ext cx="2812664" cy="2682815"/>
            <a:chOff x="2543176" y="2025650"/>
            <a:chExt cx="4057650" cy="3870325"/>
          </a:xfrm>
          <a:solidFill>
            <a:schemeClr val="accent1"/>
          </a:solidFill>
        </p:grpSpPr>
        <p:sp>
          <p:nvSpPr>
            <p:cNvPr id="16" name="Freeform 98">
              <a:extLst>
                <a:ext uri="{FF2B5EF4-FFF2-40B4-BE49-F238E27FC236}">
                  <a16:creationId xmlns:a16="http://schemas.microsoft.com/office/drawing/2014/main" id="{3797853F-BFC0-42B5-A2F1-665F71C5AED3}"/>
                </a:ext>
              </a:extLst>
            </p:cNvPr>
            <p:cNvSpPr/>
            <p:nvPr/>
          </p:nvSpPr>
          <p:spPr bwMode="auto">
            <a:xfrm>
              <a:off x="3251201" y="2025650"/>
              <a:ext cx="2641600" cy="1304925"/>
            </a:xfrm>
            <a:custGeom>
              <a:avLst/>
              <a:gdLst>
                <a:gd name="T0" fmla="*/ 416 w 832"/>
                <a:gd name="T1" fmla="*/ 0 h 411"/>
                <a:gd name="T2" fmla="*/ 831 w 832"/>
                <a:gd name="T3" fmla="*/ 371 h 411"/>
                <a:gd name="T4" fmla="*/ 825 w 832"/>
                <a:gd name="T5" fmla="*/ 387 h 411"/>
                <a:gd name="T6" fmla="*/ 808 w 832"/>
                <a:gd name="T7" fmla="*/ 389 h 411"/>
                <a:gd name="T8" fmla="*/ 637 w 832"/>
                <a:gd name="T9" fmla="*/ 355 h 411"/>
                <a:gd name="T10" fmla="*/ 427 w 832"/>
                <a:gd name="T11" fmla="*/ 408 h 411"/>
                <a:gd name="T12" fmla="*/ 405 w 832"/>
                <a:gd name="T13" fmla="*/ 408 h 411"/>
                <a:gd name="T14" fmla="*/ 195 w 832"/>
                <a:gd name="T15" fmla="*/ 355 h 411"/>
                <a:gd name="T16" fmla="*/ 24 w 832"/>
                <a:gd name="T17" fmla="*/ 389 h 411"/>
                <a:gd name="T18" fmla="*/ 7 w 832"/>
                <a:gd name="T19" fmla="*/ 387 h 411"/>
                <a:gd name="T20" fmla="*/ 1 w 832"/>
                <a:gd name="T21" fmla="*/ 371 h 411"/>
                <a:gd name="T22" fmla="*/ 416 w 832"/>
                <a:gd name="T23" fmla="*/ 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2" h="411">
                  <a:moveTo>
                    <a:pt x="416" y="0"/>
                  </a:moveTo>
                  <a:cubicBezTo>
                    <a:pt x="631" y="0"/>
                    <a:pt x="808" y="163"/>
                    <a:pt x="831" y="371"/>
                  </a:cubicBezTo>
                  <a:cubicBezTo>
                    <a:pt x="832" y="377"/>
                    <a:pt x="830" y="383"/>
                    <a:pt x="825" y="387"/>
                  </a:cubicBezTo>
                  <a:cubicBezTo>
                    <a:pt x="820" y="390"/>
                    <a:pt x="814" y="391"/>
                    <a:pt x="808" y="389"/>
                  </a:cubicBezTo>
                  <a:cubicBezTo>
                    <a:pt x="755" y="367"/>
                    <a:pt x="698" y="355"/>
                    <a:pt x="637" y="355"/>
                  </a:cubicBezTo>
                  <a:cubicBezTo>
                    <a:pt x="561" y="355"/>
                    <a:pt x="489" y="374"/>
                    <a:pt x="427" y="408"/>
                  </a:cubicBezTo>
                  <a:cubicBezTo>
                    <a:pt x="420" y="411"/>
                    <a:pt x="412" y="411"/>
                    <a:pt x="405" y="408"/>
                  </a:cubicBezTo>
                  <a:cubicBezTo>
                    <a:pt x="343" y="374"/>
                    <a:pt x="271" y="355"/>
                    <a:pt x="195" y="355"/>
                  </a:cubicBezTo>
                  <a:cubicBezTo>
                    <a:pt x="134" y="355"/>
                    <a:pt x="77" y="367"/>
                    <a:pt x="24" y="389"/>
                  </a:cubicBezTo>
                  <a:cubicBezTo>
                    <a:pt x="18" y="391"/>
                    <a:pt x="12" y="390"/>
                    <a:pt x="7" y="387"/>
                  </a:cubicBezTo>
                  <a:cubicBezTo>
                    <a:pt x="2" y="383"/>
                    <a:pt x="0" y="377"/>
                    <a:pt x="1" y="371"/>
                  </a:cubicBezTo>
                  <a:cubicBezTo>
                    <a:pt x="24" y="163"/>
                    <a:pt x="201" y="0"/>
                    <a:pt x="416" y="0"/>
                  </a:cubicBezTo>
                  <a:close/>
                </a:path>
              </a:pathLst>
            </a:custGeom>
            <a:grpFill/>
            <a:ln>
              <a:noFill/>
            </a:ln>
          </p:spPr>
          <p:txBody>
            <a:bodyPr vert="horz" wrap="square" lIns="91440" tIns="45720" rIns="91440" bIns="45720" numCol="1" anchor="t" anchorCtr="0" compatLnSpc="1"/>
            <a:lstStyle/>
            <a:p>
              <a:endParaRPr lang="en-US"/>
            </a:p>
          </p:txBody>
        </p:sp>
        <p:sp>
          <p:nvSpPr>
            <p:cNvPr id="17" name="Freeform 99">
              <a:extLst>
                <a:ext uri="{FF2B5EF4-FFF2-40B4-BE49-F238E27FC236}">
                  <a16:creationId xmlns:a16="http://schemas.microsoft.com/office/drawing/2014/main" id="{EDBCFF43-555C-412D-A085-04011A3D23AA}"/>
                </a:ext>
              </a:extLst>
            </p:cNvPr>
            <p:cNvSpPr/>
            <p:nvPr/>
          </p:nvSpPr>
          <p:spPr bwMode="auto">
            <a:xfrm>
              <a:off x="2543176" y="3486150"/>
              <a:ext cx="1892300" cy="2409825"/>
            </a:xfrm>
            <a:custGeom>
              <a:avLst/>
              <a:gdLst>
                <a:gd name="T0" fmla="*/ 418 w 596"/>
                <a:gd name="T1" fmla="*/ 759 h 759"/>
                <a:gd name="T2" fmla="*/ 0 w 596"/>
                <a:gd name="T3" fmla="*/ 341 h 759"/>
                <a:gd name="T4" fmla="*/ 170 w 596"/>
                <a:gd name="T5" fmla="*/ 5 h 759"/>
                <a:gd name="T6" fmla="*/ 187 w 596"/>
                <a:gd name="T7" fmla="*/ 3 h 759"/>
                <a:gd name="T8" fmla="*/ 197 w 596"/>
                <a:gd name="T9" fmla="*/ 16 h 759"/>
                <a:gd name="T10" fmla="*/ 404 w 596"/>
                <a:gd name="T11" fmla="*/ 336 h 759"/>
                <a:gd name="T12" fmla="*/ 415 w 596"/>
                <a:gd name="T13" fmla="*/ 355 h 759"/>
                <a:gd name="T14" fmla="*/ 589 w 596"/>
                <a:gd name="T15" fmla="*/ 695 h 759"/>
                <a:gd name="T16" fmla="*/ 596 w 596"/>
                <a:gd name="T17" fmla="*/ 710 h 759"/>
                <a:gd name="T18" fmla="*/ 585 w 596"/>
                <a:gd name="T19" fmla="*/ 724 h 759"/>
                <a:gd name="T20" fmla="*/ 418 w 596"/>
                <a:gd name="T21" fmla="*/ 759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6" h="759">
                  <a:moveTo>
                    <a:pt x="418" y="759"/>
                  </a:moveTo>
                  <a:cubicBezTo>
                    <a:pt x="187" y="759"/>
                    <a:pt x="0" y="571"/>
                    <a:pt x="0" y="341"/>
                  </a:cubicBezTo>
                  <a:cubicBezTo>
                    <a:pt x="0" y="203"/>
                    <a:pt x="67" y="81"/>
                    <a:pt x="170" y="5"/>
                  </a:cubicBezTo>
                  <a:cubicBezTo>
                    <a:pt x="175" y="1"/>
                    <a:pt x="181" y="0"/>
                    <a:pt x="187" y="3"/>
                  </a:cubicBezTo>
                  <a:cubicBezTo>
                    <a:pt x="192" y="5"/>
                    <a:pt x="196" y="10"/>
                    <a:pt x="197" y="16"/>
                  </a:cubicBezTo>
                  <a:cubicBezTo>
                    <a:pt x="215" y="151"/>
                    <a:pt x="293" y="267"/>
                    <a:pt x="404" y="336"/>
                  </a:cubicBezTo>
                  <a:cubicBezTo>
                    <a:pt x="410" y="340"/>
                    <a:pt x="414" y="347"/>
                    <a:pt x="415" y="355"/>
                  </a:cubicBezTo>
                  <a:cubicBezTo>
                    <a:pt x="419" y="493"/>
                    <a:pt x="486" y="616"/>
                    <a:pt x="589" y="695"/>
                  </a:cubicBezTo>
                  <a:cubicBezTo>
                    <a:pt x="594" y="698"/>
                    <a:pt x="596" y="704"/>
                    <a:pt x="596" y="710"/>
                  </a:cubicBezTo>
                  <a:cubicBezTo>
                    <a:pt x="595" y="716"/>
                    <a:pt x="591" y="721"/>
                    <a:pt x="585" y="724"/>
                  </a:cubicBezTo>
                  <a:cubicBezTo>
                    <a:pt x="534" y="746"/>
                    <a:pt x="477" y="759"/>
                    <a:pt x="418" y="759"/>
                  </a:cubicBezTo>
                  <a:close/>
                </a:path>
              </a:pathLst>
            </a:custGeom>
            <a:grpFill/>
            <a:ln>
              <a:noFill/>
            </a:ln>
          </p:spPr>
          <p:txBody>
            <a:bodyPr vert="horz" wrap="square" lIns="91440" tIns="45720" rIns="91440" bIns="45720" numCol="1" anchor="t" anchorCtr="0" compatLnSpc="1"/>
            <a:lstStyle/>
            <a:p>
              <a:endParaRPr lang="en-US"/>
            </a:p>
          </p:txBody>
        </p:sp>
        <p:sp>
          <p:nvSpPr>
            <p:cNvPr id="18" name="Freeform 100">
              <a:extLst>
                <a:ext uri="{FF2B5EF4-FFF2-40B4-BE49-F238E27FC236}">
                  <a16:creationId xmlns:a16="http://schemas.microsoft.com/office/drawing/2014/main" id="{8B77BB38-6F4E-4A0F-B649-63B45FC56501}"/>
                </a:ext>
              </a:extLst>
            </p:cNvPr>
            <p:cNvSpPr/>
            <p:nvPr/>
          </p:nvSpPr>
          <p:spPr bwMode="auto">
            <a:xfrm>
              <a:off x="4708526" y="3486150"/>
              <a:ext cx="1892300" cy="2409825"/>
            </a:xfrm>
            <a:custGeom>
              <a:avLst/>
              <a:gdLst>
                <a:gd name="T0" fmla="*/ 178 w 596"/>
                <a:gd name="T1" fmla="*/ 759 h 759"/>
                <a:gd name="T2" fmla="*/ 11 w 596"/>
                <a:gd name="T3" fmla="*/ 724 h 759"/>
                <a:gd name="T4" fmla="*/ 0 w 596"/>
                <a:gd name="T5" fmla="*/ 710 h 759"/>
                <a:gd name="T6" fmla="*/ 7 w 596"/>
                <a:gd name="T7" fmla="*/ 695 h 759"/>
                <a:gd name="T8" fmla="*/ 181 w 596"/>
                <a:gd name="T9" fmla="*/ 355 h 759"/>
                <a:gd name="T10" fmla="*/ 192 w 596"/>
                <a:gd name="T11" fmla="*/ 336 h 759"/>
                <a:gd name="T12" fmla="*/ 399 w 596"/>
                <a:gd name="T13" fmla="*/ 16 h 759"/>
                <a:gd name="T14" fmla="*/ 409 w 596"/>
                <a:gd name="T15" fmla="*/ 3 h 759"/>
                <a:gd name="T16" fmla="*/ 426 w 596"/>
                <a:gd name="T17" fmla="*/ 4 h 759"/>
                <a:gd name="T18" fmla="*/ 596 w 596"/>
                <a:gd name="T19" fmla="*/ 341 h 759"/>
                <a:gd name="T20" fmla="*/ 178 w 596"/>
                <a:gd name="T21" fmla="*/ 759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6" h="759">
                  <a:moveTo>
                    <a:pt x="178" y="759"/>
                  </a:moveTo>
                  <a:cubicBezTo>
                    <a:pt x="119" y="759"/>
                    <a:pt x="62" y="746"/>
                    <a:pt x="11" y="724"/>
                  </a:cubicBezTo>
                  <a:cubicBezTo>
                    <a:pt x="5" y="721"/>
                    <a:pt x="1" y="716"/>
                    <a:pt x="0" y="710"/>
                  </a:cubicBezTo>
                  <a:cubicBezTo>
                    <a:pt x="0" y="704"/>
                    <a:pt x="2" y="698"/>
                    <a:pt x="7" y="695"/>
                  </a:cubicBezTo>
                  <a:cubicBezTo>
                    <a:pt x="110" y="616"/>
                    <a:pt x="177" y="493"/>
                    <a:pt x="181" y="355"/>
                  </a:cubicBezTo>
                  <a:cubicBezTo>
                    <a:pt x="182" y="347"/>
                    <a:pt x="186" y="340"/>
                    <a:pt x="192" y="336"/>
                  </a:cubicBezTo>
                  <a:cubicBezTo>
                    <a:pt x="303" y="267"/>
                    <a:pt x="381" y="151"/>
                    <a:pt x="399" y="16"/>
                  </a:cubicBezTo>
                  <a:cubicBezTo>
                    <a:pt x="400" y="10"/>
                    <a:pt x="404" y="5"/>
                    <a:pt x="409" y="3"/>
                  </a:cubicBezTo>
                  <a:cubicBezTo>
                    <a:pt x="415" y="0"/>
                    <a:pt x="421" y="1"/>
                    <a:pt x="426" y="4"/>
                  </a:cubicBezTo>
                  <a:cubicBezTo>
                    <a:pt x="529" y="81"/>
                    <a:pt x="596" y="203"/>
                    <a:pt x="596" y="341"/>
                  </a:cubicBezTo>
                  <a:cubicBezTo>
                    <a:pt x="596" y="571"/>
                    <a:pt x="409" y="759"/>
                    <a:pt x="178" y="759"/>
                  </a:cubicBezTo>
                  <a:close/>
                </a:path>
              </a:pathLst>
            </a:custGeom>
            <a:grpFill/>
            <a:ln>
              <a:noFill/>
            </a:ln>
          </p:spPr>
          <p:txBody>
            <a:bodyPr vert="horz" wrap="square" lIns="91440" tIns="45720" rIns="91440" bIns="45720" numCol="1" anchor="t" anchorCtr="0" compatLnSpc="1"/>
            <a:lstStyle/>
            <a:p>
              <a:endParaRPr lang="en-US"/>
            </a:p>
          </p:txBody>
        </p:sp>
        <p:sp>
          <p:nvSpPr>
            <p:cNvPr id="22" name="Freeform 1471">
              <a:extLst>
                <a:ext uri="{FF2B5EF4-FFF2-40B4-BE49-F238E27FC236}">
                  <a16:creationId xmlns:a16="http://schemas.microsoft.com/office/drawing/2014/main" id="{918C667A-C347-4AB5-B11E-36499CEC7EDB}"/>
                </a:ext>
              </a:extLst>
            </p:cNvPr>
            <p:cNvSpPr/>
            <p:nvPr/>
          </p:nvSpPr>
          <p:spPr bwMode="auto">
            <a:xfrm>
              <a:off x="4708526" y="3241675"/>
              <a:ext cx="1190625" cy="1190625"/>
            </a:xfrm>
            <a:custGeom>
              <a:avLst/>
              <a:gdLst>
                <a:gd name="T0" fmla="*/ 205 w 375"/>
                <a:gd name="T1" fmla="*/ 371 h 375"/>
                <a:gd name="T2" fmla="*/ 188 w 375"/>
                <a:gd name="T3" fmla="*/ 373 h 375"/>
                <a:gd name="T4" fmla="*/ 178 w 375"/>
                <a:gd name="T5" fmla="*/ 360 h 375"/>
                <a:gd name="T6" fmla="*/ 7 w 375"/>
                <a:gd name="T7" fmla="*/ 64 h 375"/>
                <a:gd name="T8" fmla="*/ 0 w 375"/>
                <a:gd name="T9" fmla="*/ 49 h 375"/>
                <a:gd name="T10" fmla="*/ 11 w 375"/>
                <a:gd name="T11" fmla="*/ 35 h 375"/>
                <a:gd name="T12" fmla="*/ 178 w 375"/>
                <a:gd name="T13" fmla="*/ 0 h 375"/>
                <a:gd name="T14" fmla="*/ 361 w 375"/>
                <a:gd name="T15" fmla="*/ 42 h 375"/>
                <a:gd name="T16" fmla="*/ 374 w 375"/>
                <a:gd name="T17" fmla="*/ 64 h 375"/>
                <a:gd name="T18" fmla="*/ 205 w 375"/>
                <a:gd name="T19" fmla="*/ 371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5" h="375">
                  <a:moveTo>
                    <a:pt x="205" y="371"/>
                  </a:moveTo>
                  <a:cubicBezTo>
                    <a:pt x="200" y="375"/>
                    <a:pt x="194" y="375"/>
                    <a:pt x="188" y="373"/>
                  </a:cubicBezTo>
                  <a:cubicBezTo>
                    <a:pt x="183" y="371"/>
                    <a:pt x="179" y="365"/>
                    <a:pt x="178" y="360"/>
                  </a:cubicBezTo>
                  <a:cubicBezTo>
                    <a:pt x="162" y="240"/>
                    <a:pt x="99" y="135"/>
                    <a:pt x="7" y="64"/>
                  </a:cubicBezTo>
                  <a:cubicBezTo>
                    <a:pt x="2" y="60"/>
                    <a:pt x="0" y="55"/>
                    <a:pt x="0" y="49"/>
                  </a:cubicBezTo>
                  <a:cubicBezTo>
                    <a:pt x="1" y="43"/>
                    <a:pt x="5" y="38"/>
                    <a:pt x="11" y="35"/>
                  </a:cubicBezTo>
                  <a:cubicBezTo>
                    <a:pt x="62" y="12"/>
                    <a:pt x="119" y="0"/>
                    <a:pt x="178" y="0"/>
                  </a:cubicBezTo>
                  <a:cubicBezTo>
                    <a:pt x="244" y="0"/>
                    <a:pt x="306" y="15"/>
                    <a:pt x="361" y="42"/>
                  </a:cubicBezTo>
                  <a:cubicBezTo>
                    <a:pt x="370" y="46"/>
                    <a:pt x="375" y="55"/>
                    <a:pt x="374" y="64"/>
                  </a:cubicBezTo>
                  <a:cubicBezTo>
                    <a:pt x="365" y="190"/>
                    <a:pt x="301" y="300"/>
                    <a:pt x="205" y="371"/>
                  </a:cubicBezTo>
                  <a:close/>
                </a:path>
              </a:pathLst>
            </a:custGeom>
            <a:grpFill/>
            <a:ln>
              <a:noFill/>
            </a:ln>
          </p:spPr>
          <p:txBody>
            <a:bodyPr vert="horz" wrap="square" lIns="91440" tIns="45720" rIns="91440" bIns="45720" numCol="1" anchor="t" anchorCtr="0" compatLnSpc="1"/>
            <a:lstStyle/>
            <a:p>
              <a:endParaRPr lang="en-US"/>
            </a:p>
          </p:txBody>
        </p:sp>
        <p:sp>
          <p:nvSpPr>
            <p:cNvPr id="27" name="Freeform 1472">
              <a:extLst>
                <a:ext uri="{FF2B5EF4-FFF2-40B4-BE49-F238E27FC236}">
                  <a16:creationId xmlns:a16="http://schemas.microsoft.com/office/drawing/2014/main" id="{3646F156-B639-49E6-8A51-249ADDF57C5A}"/>
                </a:ext>
              </a:extLst>
            </p:cNvPr>
            <p:cNvSpPr/>
            <p:nvPr/>
          </p:nvSpPr>
          <p:spPr bwMode="auto">
            <a:xfrm>
              <a:off x="3244851" y="3241675"/>
              <a:ext cx="1190625" cy="1190625"/>
            </a:xfrm>
            <a:custGeom>
              <a:avLst/>
              <a:gdLst>
                <a:gd name="T0" fmla="*/ 1 w 375"/>
                <a:gd name="T1" fmla="*/ 64 h 375"/>
                <a:gd name="T2" fmla="*/ 14 w 375"/>
                <a:gd name="T3" fmla="*/ 42 h 375"/>
                <a:gd name="T4" fmla="*/ 197 w 375"/>
                <a:gd name="T5" fmla="*/ 0 h 375"/>
                <a:gd name="T6" fmla="*/ 364 w 375"/>
                <a:gd name="T7" fmla="*/ 35 h 375"/>
                <a:gd name="T8" fmla="*/ 375 w 375"/>
                <a:gd name="T9" fmla="*/ 49 h 375"/>
                <a:gd name="T10" fmla="*/ 368 w 375"/>
                <a:gd name="T11" fmla="*/ 64 h 375"/>
                <a:gd name="T12" fmla="*/ 197 w 375"/>
                <a:gd name="T13" fmla="*/ 360 h 375"/>
                <a:gd name="T14" fmla="*/ 187 w 375"/>
                <a:gd name="T15" fmla="*/ 373 h 375"/>
                <a:gd name="T16" fmla="*/ 170 w 375"/>
                <a:gd name="T17" fmla="*/ 371 h 375"/>
                <a:gd name="T18" fmla="*/ 1 w 375"/>
                <a:gd name="T19" fmla="*/ 64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5" h="375">
                  <a:moveTo>
                    <a:pt x="1" y="64"/>
                  </a:moveTo>
                  <a:cubicBezTo>
                    <a:pt x="0" y="55"/>
                    <a:pt x="5" y="46"/>
                    <a:pt x="14" y="42"/>
                  </a:cubicBezTo>
                  <a:cubicBezTo>
                    <a:pt x="69" y="15"/>
                    <a:pt x="131" y="0"/>
                    <a:pt x="197" y="0"/>
                  </a:cubicBezTo>
                  <a:cubicBezTo>
                    <a:pt x="256" y="0"/>
                    <a:pt x="313" y="12"/>
                    <a:pt x="364" y="35"/>
                  </a:cubicBezTo>
                  <a:cubicBezTo>
                    <a:pt x="370" y="38"/>
                    <a:pt x="374" y="43"/>
                    <a:pt x="375" y="49"/>
                  </a:cubicBezTo>
                  <a:cubicBezTo>
                    <a:pt x="375" y="55"/>
                    <a:pt x="373" y="60"/>
                    <a:pt x="368" y="64"/>
                  </a:cubicBezTo>
                  <a:cubicBezTo>
                    <a:pt x="276" y="135"/>
                    <a:pt x="213" y="240"/>
                    <a:pt x="197" y="360"/>
                  </a:cubicBezTo>
                  <a:cubicBezTo>
                    <a:pt x="196" y="365"/>
                    <a:pt x="192" y="371"/>
                    <a:pt x="187" y="373"/>
                  </a:cubicBezTo>
                  <a:cubicBezTo>
                    <a:pt x="181" y="375"/>
                    <a:pt x="175" y="375"/>
                    <a:pt x="170" y="371"/>
                  </a:cubicBezTo>
                  <a:cubicBezTo>
                    <a:pt x="74" y="300"/>
                    <a:pt x="10" y="190"/>
                    <a:pt x="1" y="64"/>
                  </a:cubicBezTo>
                  <a:close/>
                </a:path>
              </a:pathLst>
            </a:custGeom>
            <a:grpFill/>
            <a:ln>
              <a:noFill/>
            </a:ln>
          </p:spPr>
          <p:txBody>
            <a:bodyPr vert="horz" wrap="square" lIns="91440" tIns="45720" rIns="91440" bIns="45720" numCol="1" anchor="t" anchorCtr="0" compatLnSpc="1"/>
            <a:lstStyle/>
            <a:p>
              <a:endParaRPr lang="en-US"/>
            </a:p>
          </p:txBody>
        </p:sp>
        <p:sp>
          <p:nvSpPr>
            <p:cNvPr id="28" name="Freeform 1473">
              <a:extLst>
                <a:ext uri="{FF2B5EF4-FFF2-40B4-BE49-F238E27FC236}">
                  <a16:creationId xmlns:a16="http://schemas.microsoft.com/office/drawing/2014/main" id="{F6D2616E-D97B-464B-A132-4A6A34255892}"/>
                </a:ext>
              </a:extLst>
            </p:cNvPr>
            <p:cNvSpPr/>
            <p:nvPr/>
          </p:nvSpPr>
          <p:spPr bwMode="auto">
            <a:xfrm>
              <a:off x="3952876" y="4651375"/>
              <a:ext cx="1238250" cy="1031875"/>
            </a:xfrm>
            <a:custGeom>
              <a:avLst/>
              <a:gdLst>
                <a:gd name="T0" fmla="*/ 366 w 390"/>
                <a:gd name="T1" fmla="*/ 3 h 325"/>
                <a:gd name="T2" fmla="*/ 382 w 390"/>
                <a:gd name="T3" fmla="*/ 5 h 325"/>
                <a:gd name="T4" fmla="*/ 389 w 390"/>
                <a:gd name="T5" fmla="*/ 20 h 325"/>
                <a:gd name="T6" fmla="*/ 208 w 390"/>
                <a:gd name="T7" fmla="*/ 320 h 325"/>
                <a:gd name="T8" fmla="*/ 182 w 390"/>
                <a:gd name="T9" fmla="*/ 320 h 325"/>
                <a:gd name="T10" fmla="*/ 1 w 390"/>
                <a:gd name="T11" fmla="*/ 20 h 325"/>
                <a:gd name="T12" fmla="*/ 8 w 390"/>
                <a:gd name="T13" fmla="*/ 5 h 325"/>
                <a:gd name="T14" fmla="*/ 24 w 390"/>
                <a:gd name="T15" fmla="*/ 3 h 325"/>
                <a:gd name="T16" fmla="*/ 195 w 390"/>
                <a:gd name="T17" fmla="*/ 37 h 325"/>
                <a:gd name="T18" fmla="*/ 366 w 390"/>
                <a:gd name="T19" fmla="*/ 3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0" h="325">
                  <a:moveTo>
                    <a:pt x="366" y="3"/>
                  </a:moveTo>
                  <a:cubicBezTo>
                    <a:pt x="371" y="0"/>
                    <a:pt x="378" y="1"/>
                    <a:pt x="382" y="5"/>
                  </a:cubicBezTo>
                  <a:cubicBezTo>
                    <a:pt x="387" y="8"/>
                    <a:pt x="390" y="14"/>
                    <a:pt x="389" y="20"/>
                  </a:cubicBezTo>
                  <a:cubicBezTo>
                    <a:pt x="375" y="145"/>
                    <a:pt x="307" y="253"/>
                    <a:pt x="208" y="320"/>
                  </a:cubicBezTo>
                  <a:cubicBezTo>
                    <a:pt x="200" y="325"/>
                    <a:pt x="190" y="325"/>
                    <a:pt x="182" y="320"/>
                  </a:cubicBezTo>
                  <a:cubicBezTo>
                    <a:pt x="83" y="253"/>
                    <a:pt x="15" y="145"/>
                    <a:pt x="1" y="20"/>
                  </a:cubicBezTo>
                  <a:cubicBezTo>
                    <a:pt x="0" y="14"/>
                    <a:pt x="3" y="8"/>
                    <a:pt x="8" y="5"/>
                  </a:cubicBezTo>
                  <a:cubicBezTo>
                    <a:pt x="12" y="1"/>
                    <a:pt x="19" y="0"/>
                    <a:pt x="24" y="3"/>
                  </a:cubicBezTo>
                  <a:cubicBezTo>
                    <a:pt x="77" y="24"/>
                    <a:pt x="135" y="37"/>
                    <a:pt x="195" y="37"/>
                  </a:cubicBezTo>
                  <a:cubicBezTo>
                    <a:pt x="255" y="37"/>
                    <a:pt x="313" y="24"/>
                    <a:pt x="366" y="3"/>
                  </a:cubicBezTo>
                  <a:close/>
                </a:path>
              </a:pathLst>
            </a:custGeom>
            <a:grpFill/>
            <a:ln>
              <a:noFill/>
            </a:ln>
          </p:spPr>
          <p:txBody>
            <a:bodyPr vert="horz" wrap="square" lIns="91440" tIns="45720" rIns="91440" bIns="45720" numCol="1" anchor="t" anchorCtr="0" compatLnSpc="1"/>
            <a:lstStyle/>
            <a:p>
              <a:endParaRPr lang="en-US"/>
            </a:p>
          </p:txBody>
        </p:sp>
      </p:grpSp>
      <p:grpSp>
        <p:nvGrpSpPr>
          <p:cNvPr id="29" name="Group 4">
            <a:extLst>
              <a:ext uri="{FF2B5EF4-FFF2-40B4-BE49-F238E27FC236}">
                <a16:creationId xmlns:a16="http://schemas.microsoft.com/office/drawing/2014/main" id="{F3CC1892-AA97-4993-B9D5-780EA145C0D6}"/>
              </a:ext>
            </a:extLst>
          </p:cNvPr>
          <p:cNvGrpSpPr>
            <a:grpSpLocks noChangeAspect="1"/>
          </p:cNvGrpSpPr>
          <p:nvPr/>
        </p:nvGrpSpPr>
        <p:grpSpPr bwMode="auto">
          <a:xfrm>
            <a:off x="5322484" y="3389218"/>
            <a:ext cx="419390" cy="463228"/>
            <a:chOff x="203" y="2659"/>
            <a:chExt cx="287" cy="317"/>
          </a:xfrm>
          <a:solidFill>
            <a:schemeClr val="bg1"/>
          </a:solidFill>
        </p:grpSpPr>
        <p:sp>
          <p:nvSpPr>
            <p:cNvPr id="30" name="Freeform 5">
              <a:extLst>
                <a:ext uri="{FF2B5EF4-FFF2-40B4-BE49-F238E27FC236}">
                  <a16:creationId xmlns:a16="http://schemas.microsoft.com/office/drawing/2014/main" id="{75AD427D-C809-49B8-AA17-F49FB3EE0F2B}"/>
                </a:ext>
              </a:extLst>
            </p:cNvPr>
            <p:cNvSpPr>
              <a:spLocks noEditPoints="1"/>
            </p:cNvSpPr>
            <p:nvPr/>
          </p:nvSpPr>
          <p:spPr bwMode="auto">
            <a:xfrm>
              <a:off x="203" y="2659"/>
              <a:ext cx="287" cy="317"/>
            </a:xfrm>
            <a:custGeom>
              <a:avLst/>
              <a:gdLst>
                <a:gd name="T0" fmla="*/ 579 w 613"/>
                <a:gd name="T1" fmla="*/ 47 h 677"/>
                <a:gd name="T2" fmla="*/ 477 w 613"/>
                <a:gd name="T3" fmla="*/ 47 h 677"/>
                <a:gd name="T4" fmla="*/ 477 w 613"/>
                <a:gd name="T5" fmla="*/ 18 h 677"/>
                <a:gd name="T6" fmla="*/ 459 w 613"/>
                <a:gd name="T7" fmla="*/ 0 h 677"/>
                <a:gd name="T8" fmla="*/ 441 w 613"/>
                <a:gd name="T9" fmla="*/ 18 h 677"/>
                <a:gd name="T10" fmla="*/ 441 w 613"/>
                <a:gd name="T11" fmla="*/ 47 h 677"/>
                <a:gd name="T12" fmla="*/ 169 w 613"/>
                <a:gd name="T13" fmla="*/ 47 h 677"/>
                <a:gd name="T14" fmla="*/ 169 w 613"/>
                <a:gd name="T15" fmla="*/ 18 h 677"/>
                <a:gd name="T16" fmla="*/ 151 w 613"/>
                <a:gd name="T17" fmla="*/ 0 h 677"/>
                <a:gd name="T18" fmla="*/ 133 w 613"/>
                <a:gd name="T19" fmla="*/ 18 h 677"/>
                <a:gd name="T20" fmla="*/ 133 w 613"/>
                <a:gd name="T21" fmla="*/ 47 h 677"/>
                <a:gd name="T22" fmla="*/ 34 w 613"/>
                <a:gd name="T23" fmla="*/ 47 h 677"/>
                <a:gd name="T24" fmla="*/ 0 w 613"/>
                <a:gd name="T25" fmla="*/ 82 h 677"/>
                <a:gd name="T26" fmla="*/ 0 w 613"/>
                <a:gd name="T27" fmla="*/ 643 h 677"/>
                <a:gd name="T28" fmla="*/ 34 w 613"/>
                <a:gd name="T29" fmla="*/ 677 h 677"/>
                <a:gd name="T30" fmla="*/ 34 w 613"/>
                <a:gd name="T31" fmla="*/ 677 h 677"/>
                <a:gd name="T32" fmla="*/ 579 w 613"/>
                <a:gd name="T33" fmla="*/ 677 h 677"/>
                <a:gd name="T34" fmla="*/ 613 w 613"/>
                <a:gd name="T35" fmla="*/ 642 h 677"/>
                <a:gd name="T36" fmla="*/ 613 w 613"/>
                <a:gd name="T37" fmla="*/ 82 h 677"/>
                <a:gd name="T38" fmla="*/ 579 w 613"/>
                <a:gd name="T39" fmla="*/ 47 h 677"/>
                <a:gd name="T40" fmla="*/ 151 w 613"/>
                <a:gd name="T41" fmla="*/ 130 h 677"/>
                <a:gd name="T42" fmla="*/ 164 w 613"/>
                <a:gd name="T43" fmla="*/ 125 h 677"/>
                <a:gd name="T44" fmla="*/ 169 w 613"/>
                <a:gd name="T45" fmla="*/ 112 h 677"/>
                <a:gd name="T46" fmla="*/ 169 w 613"/>
                <a:gd name="T47" fmla="*/ 84 h 677"/>
                <a:gd name="T48" fmla="*/ 441 w 613"/>
                <a:gd name="T49" fmla="*/ 84 h 677"/>
                <a:gd name="T50" fmla="*/ 441 w 613"/>
                <a:gd name="T51" fmla="*/ 112 h 677"/>
                <a:gd name="T52" fmla="*/ 459 w 613"/>
                <a:gd name="T53" fmla="*/ 130 h 677"/>
                <a:gd name="T54" fmla="*/ 477 w 613"/>
                <a:gd name="T55" fmla="*/ 112 h 677"/>
                <a:gd name="T56" fmla="*/ 477 w 613"/>
                <a:gd name="T57" fmla="*/ 84 h 677"/>
                <a:gd name="T58" fmla="*/ 577 w 613"/>
                <a:gd name="T59" fmla="*/ 84 h 677"/>
                <a:gd name="T60" fmla="*/ 577 w 613"/>
                <a:gd name="T61" fmla="*/ 177 h 677"/>
                <a:gd name="T62" fmla="*/ 36 w 613"/>
                <a:gd name="T63" fmla="*/ 177 h 677"/>
                <a:gd name="T64" fmla="*/ 36 w 613"/>
                <a:gd name="T65" fmla="*/ 84 h 677"/>
                <a:gd name="T66" fmla="*/ 133 w 613"/>
                <a:gd name="T67" fmla="*/ 84 h 677"/>
                <a:gd name="T68" fmla="*/ 133 w 613"/>
                <a:gd name="T69" fmla="*/ 112 h 677"/>
                <a:gd name="T70" fmla="*/ 151 w 613"/>
                <a:gd name="T71" fmla="*/ 130 h 677"/>
                <a:gd name="T72" fmla="*/ 36 w 613"/>
                <a:gd name="T73" fmla="*/ 214 h 677"/>
                <a:gd name="T74" fmla="*/ 577 w 613"/>
                <a:gd name="T75" fmla="*/ 214 h 677"/>
                <a:gd name="T76" fmla="*/ 577 w 613"/>
                <a:gd name="T77" fmla="*/ 640 h 677"/>
                <a:gd name="T78" fmla="*/ 36 w 613"/>
                <a:gd name="T79" fmla="*/ 640 h 677"/>
                <a:gd name="T80" fmla="*/ 36 w 613"/>
                <a:gd name="T81" fmla="*/ 214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3" h="677">
                  <a:moveTo>
                    <a:pt x="579" y="47"/>
                  </a:moveTo>
                  <a:cubicBezTo>
                    <a:pt x="477" y="47"/>
                    <a:pt x="477" y="47"/>
                    <a:pt x="477" y="47"/>
                  </a:cubicBezTo>
                  <a:cubicBezTo>
                    <a:pt x="477" y="18"/>
                    <a:pt x="477" y="18"/>
                    <a:pt x="477" y="18"/>
                  </a:cubicBezTo>
                  <a:cubicBezTo>
                    <a:pt x="477" y="8"/>
                    <a:pt x="469" y="0"/>
                    <a:pt x="459" y="0"/>
                  </a:cubicBezTo>
                  <a:cubicBezTo>
                    <a:pt x="449" y="0"/>
                    <a:pt x="441" y="8"/>
                    <a:pt x="441" y="18"/>
                  </a:cubicBezTo>
                  <a:cubicBezTo>
                    <a:pt x="441" y="47"/>
                    <a:pt x="441" y="47"/>
                    <a:pt x="441" y="47"/>
                  </a:cubicBezTo>
                  <a:cubicBezTo>
                    <a:pt x="169" y="47"/>
                    <a:pt x="169" y="47"/>
                    <a:pt x="169" y="47"/>
                  </a:cubicBezTo>
                  <a:cubicBezTo>
                    <a:pt x="169" y="18"/>
                    <a:pt x="169" y="18"/>
                    <a:pt x="169" y="18"/>
                  </a:cubicBezTo>
                  <a:cubicBezTo>
                    <a:pt x="169" y="8"/>
                    <a:pt x="161" y="0"/>
                    <a:pt x="151" y="0"/>
                  </a:cubicBezTo>
                  <a:cubicBezTo>
                    <a:pt x="141" y="0"/>
                    <a:pt x="133" y="8"/>
                    <a:pt x="133" y="18"/>
                  </a:cubicBezTo>
                  <a:cubicBezTo>
                    <a:pt x="133" y="47"/>
                    <a:pt x="133" y="47"/>
                    <a:pt x="133" y="47"/>
                  </a:cubicBezTo>
                  <a:cubicBezTo>
                    <a:pt x="34" y="47"/>
                    <a:pt x="34" y="47"/>
                    <a:pt x="34" y="47"/>
                  </a:cubicBezTo>
                  <a:cubicBezTo>
                    <a:pt x="15" y="47"/>
                    <a:pt x="0" y="63"/>
                    <a:pt x="0" y="82"/>
                  </a:cubicBezTo>
                  <a:cubicBezTo>
                    <a:pt x="0" y="643"/>
                    <a:pt x="0" y="643"/>
                    <a:pt x="0" y="643"/>
                  </a:cubicBezTo>
                  <a:cubicBezTo>
                    <a:pt x="0" y="662"/>
                    <a:pt x="15" y="677"/>
                    <a:pt x="34" y="677"/>
                  </a:cubicBezTo>
                  <a:cubicBezTo>
                    <a:pt x="34" y="677"/>
                    <a:pt x="34" y="677"/>
                    <a:pt x="34" y="677"/>
                  </a:cubicBezTo>
                  <a:cubicBezTo>
                    <a:pt x="579" y="677"/>
                    <a:pt x="579" y="677"/>
                    <a:pt x="579" y="677"/>
                  </a:cubicBezTo>
                  <a:cubicBezTo>
                    <a:pt x="598" y="677"/>
                    <a:pt x="613" y="662"/>
                    <a:pt x="613" y="642"/>
                  </a:cubicBezTo>
                  <a:cubicBezTo>
                    <a:pt x="613" y="82"/>
                    <a:pt x="613" y="82"/>
                    <a:pt x="613" y="82"/>
                  </a:cubicBezTo>
                  <a:cubicBezTo>
                    <a:pt x="613" y="63"/>
                    <a:pt x="598" y="47"/>
                    <a:pt x="579" y="47"/>
                  </a:cubicBezTo>
                  <a:close/>
                  <a:moveTo>
                    <a:pt x="151" y="130"/>
                  </a:moveTo>
                  <a:cubicBezTo>
                    <a:pt x="156" y="130"/>
                    <a:pt x="161" y="128"/>
                    <a:pt x="164" y="125"/>
                  </a:cubicBezTo>
                  <a:cubicBezTo>
                    <a:pt x="168" y="122"/>
                    <a:pt x="169" y="117"/>
                    <a:pt x="169" y="112"/>
                  </a:cubicBezTo>
                  <a:cubicBezTo>
                    <a:pt x="169" y="84"/>
                    <a:pt x="169" y="84"/>
                    <a:pt x="169" y="84"/>
                  </a:cubicBezTo>
                  <a:cubicBezTo>
                    <a:pt x="441" y="84"/>
                    <a:pt x="441" y="84"/>
                    <a:pt x="441" y="84"/>
                  </a:cubicBezTo>
                  <a:cubicBezTo>
                    <a:pt x="441" y="112"/>
                    <a:pt x="441" y="112"/>
                    <a:pt x="441" y="112"/>
                  </a:cubicBezTo>
                  <a:cubicBezTo>
                    <a:pt x="441" y="122"/>
                    <a:pt x="449" y="130"/>
                    <a:pt x="459" y="130"/>
                  </a:cubicBezTo>
                  <a:cubicBezTo>
                    <a:pt x="469" y="130"/>
                    <a:pt x="477" y="122"/>
                    <a:pt x="477" y="112"/>
                  </a:cubicBezTo>
                  <a:cubicBezTo>
                    <a:pt x="477" y="84"/>
                    <a:pt x="477" y="84"/>
                    <a:pt x="477" y="84"/>
                  </a:cubicBezTo>
                  <a:cubicBezTo>
                    <a:pt x="577" y="84"/>
                    <a:pt x="577" y="84"/>
                    <a:pt x="577" y="84"/>
                  </a:cubicBezTo>
                  <a:cubicBezTo>
                    <a:pt x="577" y="177"/>
                    <a:pt x="577" y="177"/>
                    <a:pt x="577" y="177"/>
                  </a:cubicBezTo>
                  <a:cubicBezTo>
                    <a:pt x="36" y="177"/>
                    <a:pt x="36" y="177"/>
                    <a:pt x="36" y="177"/>
                  </a:cubicBezTo>
                  <a:cubicBezTo>
                    <a:pt x="36" y="84"/>
                    <a:pt x="36" y="84"/>
                    <a:pt x="36" y="84"/>
                  </a:cubicBezTo>
                  <a:cubicBezTo>
                    <a:pt x="133" y="84"/>
                    <a:pt x="133" y="84"/>
                    <a:pt x="133" y="84"/>
                  </a:cubicBezTo>
                  <a:cubicBezTo>
                    <a:pt x="133" y="112"/>
                    <a:pt x="133" y="112"/>
                    <a:pt x="133" y="112"/>
                  </a:cubicBezTo>
                  <a:cubicBezTo>
                    <a:pt x="133" y="122"/>
                    <a:pt x="141" y="130"/>
                    <a:pt x="151" y="130"/>
                  </a:cubicBezTo>
                  <a:close/>
                  <a:moveTo>
                    <a:pt x="36" y="214"/>
                  </a:moveTo>
                  <a:cubicBezTo>
                    <a:pt x="577" y="214"/>
                    <a:pt x="577" y="214"/>
                    <a:pt x="577" y="214"/>
                  </a:cubicBezTo>
                  <a:cubicBezTo>
                    <a:pt x="577" y="640"/>
                    <a:pt x="577" y="640"/>
                    <a:pt x="577" y="640"/>
                  </a:cubicBezTo>
                  <a:cubicBezTo>
                    <a:pt x="36" y="640"/>
                    <a:pt x="36" y="640"/>
                    <a:pt x="36" y="640"/>
                  </a:cubicBezTo>
                  <a:lnTo>
                    <a:pt x="36"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6">
              <a:extLst>
                <a:ext uri="{FF2B5EF4-FFF2-40B4-BE49-F238E27FC236}">
                  <a16:creationId xmlns:a16="http://schemas.microsoft.com/office/drawing/2014/main" id="{42B4B3FF-8878-4188-866B-A8E7718E9B7A}"/>
                </a:ext>
              </a:extLst>
            </p:cNvPr>
            <p:cNvSpPr>
              <a:spLocks/>
            </p:cNvSpPr>
            <p:nvPr/>
          </p:nvSpPr>
          <p:spPr bwMode="auto">
            <a:xfrm>
              <a:off x="337" y="2909"/>
              <a:ext cx="17" cy="20"/>
            </a:xfrm>
            <a:custGeom>
              <a:avLst/>
              <a:gdLst>
                <a:gd name="T0" fmla="*/ 18 w 37"/>
                <a:gd name="T1" fmla="*/ 0 h 44"/>
                <a:gd name="T2" fmla="*/ 0 w 37"/>
                <a:gd name="T3" fmla="*/ 18 h 44"/>
                <a:gd name="T4" fmla="*/ 0 w 37"/>
                <a:gd name="T5" fmla="*/ 26 h 44"/>
                <a:gd name="T6" fmla="*/ 18 w 37"/>
                <a:gd name="T7" fmla="*/ 44 h 44"/>
                <a:gd name="T8" fmla="*/ 32 w 37"/>
                <a:gd name="T9" fmla="*/ 38 h 44"/>
                <a:gd name="T10" fmla="*/ 37 w 37"/>
                <a:gd name="T11" fmla="*/ 26 h 44"/>
                <a:gd name="T12" fmla="*/ 37 w 37"/>
                <a:gd name="T13" fmla="*/ 18 h 44"/>
                <a:gd name="T14" fmla="*/ 18 w 37"/>
                <a:gd name="T15" fmla="*/ 0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44">
                  <a:moveTo>
                    <a:pt x="18" y="0"/>
                  </a:moveTo>
                  <a:cubicBezTo>
                    <a:pt x="8" y="0"/>
                    <a:pt x="0" y="8"/>
                    <a:pt x="0" y="18"/>
                  </a:cubicBezTo>
                  <a:cubicBezTo>
                    <a:pt x="0" y="26"/>
                    <a:pt x="0" y="26"/>
                    <a:pt x="0" y="26"/>
                  </a:cubicBezTo>
                  <a:cubicBezTo>
                    <a:pt x="0" y="36"/>
                    <a:pt x="8" y="44"/>
                    <a:pt x="18" y="44"/>
                  </a:cubicBezTo>
                  <a:cubicBezTo>
                    <a:pt x="23" y="44"/>
                    <a:pt x="28" y="42"/>
                    <a:pt x="32" y="38"/>
                  </a:cubicBezTo>
                  <a:cubicBezTo>
                    <a:pt x="35" y="35"/>
                    <a:pt x="37" y="30"/>
                    <a:pt x="37" y="26"/>
                  </a:cubicBezTo>
                  <a:cubicBezTo>
                    <a:pt x="37" y="18"/>
                    <a:pt x="37" y="18"/>
                    <a:pt x="37" y="18"/>
                  </a:cubicBezTo>
                  <a:cubicBezTo>
                    <a:pt x="37" y="8"/>
                    <a:pt x="28" y="0"/>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7">
              <a:extLst>
                <a:ext uri="{FF2B5EF4-FFF2-40B4-BE49-F238E27FC236}">
                  <a16:creationId xmlns:a16="http://schemas.microsoft.com/office/drawing/2014/main" id="{1E8DC1FE-65B5-460B-A08F-4B3C6F622232}"/>
                </a:ext>
              </a:extLst>
            </p:cNvPr>
            <p:cNvSpPr>
              <a:spLocks/>
            </p:cNvSpPr>
            <p:nvPr/>
          </p:nvSpPr>
          <p:spPr bwMode="auto">
            <a:xfrm>
              <a:off x="289" y="2871"/>
              <a:ext cx="17" cy="20"/>
            </a:xfrm>
            <a:custGeom>
              <a:avLst/>
              <a:gdLst>
                <a:gd name="T0" fmla="*/ 18 w 36"/>
                <a:gd name="T1" fmla="*/ 0 h 43"/>
                <a:gd name="T2" fmla="*/ 0 w 36"/>
                <a:gd name="T3" fmla="*/ 18 h 43"/>
                <a:gd name="T4" fmla="*/ 0 w 36"/>
                <a:gd name="T5" fmla="*/ 25 h 43"/>
                <a:gd name="T6" fmla="*/ 18 w 36"/>
                <a:gd name="T7" fmla="*/ 43 h 43"/>
                <a:gd name="T8" fmla="*/ 36 w 36"/>
                <a:gd name="T9" fmla="*/ 25 h 43"/>
                <a:gd name="T10" fmla="*/ 36 w 36"/>
                <a:gd name="T11" fmla="*/ 18 h 43"/>
                <a:gd name="T12" fmla="*/ 18 w 36"/>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36" h="43">
                  <a:moveTo>
                    <a:pt x="18" y="0"/>
                  </a:moveTo>
                  <a:cubicBezTo>
                    <a:pt x="8" y="0"/>
                    <a:pt x="0" y="8"/>
                    <a:pt x="0" y="18"/>
                  </a:cubicBezTo>
                  <a:cubicBezTo>
                    <a:pt x="0" y="25"/>
                    <a:pt x="0" y="25"/>
                    <a:pt x="0" y="25"/>
                  </a:cubicBezTo>
                  <a:cubicBezTo>
                    <a:pt x="0" y="35"/>
                    <a:pt x="8" y="43"/>
                    <a:pt x="18" y="43"/>
                  </a:cubicBezTo>
                  <a:cubicBezTo>
                    <a:pt x="28" y="43"/>
                    <a:pt x="36" y="35"/>
                    <a:pt x="36" y="25"/>
                  </a:cubicBezTo>
                  <a:cubicBezTo>
                    <a:pt x="36" y="18"/>
                    <a:pt x="36" y="18"/>
                    <a:pt x="36" y="18"/>
                  </a:cubicBezTo>
                  <a:cubicBezTo>
                    <a:pt x="36" y="8"/>
                    <a:pt x="28" y="0"/>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8">
              <a:extLst>
                <a:ext uri="{FF2B5EF4-FFF2-40B4-BE49-F238E27FC236}">
                  <a16:creationId xmlns:a16="http://schemas.microsoft.com/office/drawing/2014/main" id="{A1E13536-D3DB-48CF-8C29-53A83F723772}"/>
                </a:ext>
              </a:extLst>
            </p:cNvPr>
            <p:cNvSpPr>
              <a:spLocks/>
            </p:cNvSpPr>
            <p:nvPr/>
          </p:nvSpPr>
          <p:spPr bwMode="auto">
            <a:xfrm>
              <a:off x="289" y="2831"/>
              <a:ext cx="17" cy="20"/>
            </a:xfrm>
            <a:custGeom>
              <a:avLst/>
              <a:gdLst>
                <a:gd name="T0" fmla="*/ 18 w 36"/>
                <a:gd name="T1" fmla="*/ 0 h 43"/>
                <a:gd name="T2" fmla="*/ 0 w 36"/>
                <a:gd name="T3" fmla="*/ 18 h 43"/>
                <a:gd name="T4" fmla="*/ 0 w 36"/>
                <a:gd name="T5" fmla="*/ 25 h 43"/>
                <a:gd name="T6" fmla="*/ 18 w 36"/>
                <a:gd name="T7" fmla="*/ 43 h 43"/>
                <a:gd name="T8" fmla="*/ 36 w 36"/>
                <a:gd name="T9" fmla="*/ 25 h 43"/>
                <a:gd name="T10" fmla="*/ 36 w 36"/>
                <a:gd name="T11" fmla="*/ 18 h 43"/>
                <a:gd name="T12" fmla="*/ 18 w 36"/>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36" h="43">
                  <a:moveTo>
                    <a:pt x="18" y="0"/>
                  </a:moveTo>
                  <a:cubicBezTo>
                    <a:pt x="8" y="0"/>
                    <a:pt x="0" y="8"/>
                    <a:pt x="0" y="18"/>
                  </a:cubicBezTo>
                  <a:cubicBezTo>
                    <a:pt x="0" y="25"/>
                    <a:pt x="0" y="25"/>
                    <a:pt x="0" y="25"/>
                  </a:cubicBezTo>
                  <a:cubicBezTo>
                    <a:pt x="0" y="35"/>
                    <a:pt x="8" y="43"/>
                    <a:pt x="18" y="43"/>
                  </a:cubicBezTo>
                  <a:cubicBezTo>
                    <a:pt x="28" y="43"/>
                    <a:pt x="36" y="35"/>
                    <a:pt x="36" y="25"/>
                  </a:cubicBezTo>
                  <a:cubicBezTo>
                    <a:pt x="36" y="18"/>
                    <a:pt x="36" y="18"/>
                    <a:pt x="36" y="18"/>
                  </a:cubicBezTo>
                  <a:cubicBezTo>
                    <a:pt x="36" y="8"/>
                    <a:pt x="28" y="0"/>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9">
              <a:extLst>
                <a:ext uri="{FF2B5EF4-FFF2-40B4-BE49-F238E27FC236}">
                  <a16:creationId xmlns:a16="http://schemas.microsoft.com/office/drawing/2014/main" id="{D0D3369A-E592-4F02-8726-B388D6B4ACA5}"/>
                </a:ext>
              </a:extLst>
            </p:cNvPr>
            <p:cNvSpPr>
              <a:spLocks/>
            </p:cNvSpPr>
            <p:nvPr/>
          </p:nvSpPr>
          <p:spPr bwMode="auto">
            <a:xfrm>
              <a:off x="289" y="2909"/>
              <a:ext cx="17" cy="20"/>
            </a:xfrm>
            <a:custGeom>
              <a:avLst/>
              <a:gdLst>
                <a:gd name="T0" fmla="*/ 18 w 36"/>
                <a:gd name="T1" fmla="*/ 0 h 44"/>
                <a:gd name="T2" fmla="*/ 0 w 36"/>
                <a:gd name="T3" fmla="*/ 18 h 44"/>
                <a:gd name="T4" fmla="*/ 0 w 36"/>
                <a:gd name="T5" fmla="*/ 26 h 44"/>
                <a:gd name="T6" fmla="*/ 18 w 36"/>
                <a:gd name="T7" fmla="*/ 44 h 44"/>
                <a:gd name="T8" fmla="*/ 36 w 36"/>
                <a:gd name="T9" fmla="*/ 26 h 44"/>
                <a:gd name="T10" fmla="*/ 36 w 36"/>
                <a:gd name="T11" fmla="*/ 18 h 44"/>
                <a:gd name="T12" fmla="*/ 18 w 36"/>
                <a:gd name="T13" fmla="*/ 0 h 44"/>
              </a:gdLst>
              <a:ahLst/>
              <a:cxnLst>
                <a:cxn ang="0">
                  <a:pos x="T0" y="T1"/>
                </a:cxn>
                <a:cxn ang="0">
                  <a:pos x="T2" y="T3"/>
                </a:cxn>
                <a:cxn ang="0">
                  <a:pos x="T4" y="T5"/>
                </a:cxn>
                <a:cxn ang="0">
                  <a:pos x="T6" y="T7"/>
                </a:cxn>
                <a:cxn ang="0">
                  <a:pos x="T8" y="T9"/>
                </a:cxn>
                <a:cxn ang="0">
                  <a:pos x="T10" y="T11"/>
                </a:cxn>
                <a:cxn ang="0">
                  <a:pos x="T12" y="T13"/>
                </a:cxn>
              </a:cxnLst>
              <a:rect l="0" t="0" r="r" b="b"/>
              <a:pathLst>
                <a:path w="36" h="44">
                  <a:moveTo>
                    <a:pt x="18" y="0"/>
                  </a:moveTo>
                  <a:cubicBezTo>
                    <a:pt x="8" y="0"/>
                    <a:pt x="0" y="8"/>
                    <a:pt x="0" y="18"/>
                  </a:cubicBezTo>
                  <a:cubicBezTo>
                    <a:pt x="0" y="26"/>
                    <a:pt x="0" y="26"/>
                    <a:pt x="0" y="26"/>
                  </a:cubicBezTo>
                  <a:cubicBezTo>
                    <a:pt x="0" y="36"/>
                    <a:pt x="8" y="44"/>
                    <a:pt x="18" y="44"/>
                  </a:cubicBezTo>
                  <a:cubicBezTo>
                    <a:pt x="28" y="44"/>
                    <a:pt x="36" y="36"/>
                    <a:pt x="36" y="26"/>
                  </a:cubicBezTo>
                  <a:cubicBezTo>
                    <a:pt x="36" y="18"/>
                    <a:pt x="36" y="18"/>
                    <a:pt x="36" y="18"/>
                  </a:cubicBezTo>
                  <a:cubicBezTo>
                    <a:pt x="36" y="8"/>
                    <a:pt x="28" y="0"/>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10">
              <a:extLst>
                <a:ext uri="{FF2B5EF4-FFF2-40B4-BE49-F238E27FC236}">
                  <a16:creationId xmlns:a16="http://schemas.microsoft.com/office/drawing/2014/main" id="{154E7E7A-AB61-48DD-8C94-9E5D764EE7F6}"/>
                </a:ext>
              </a:extLst>
            </p:cNvPr>
            <p:cNvSpPr>
              <a:spLocks/>
            </p:cNvSpPr>
            <p:nvPr/>
          </p:nvSpPr>
          <p:spPr bwMode="auto">
            <a:xfrm>
              <a:off x="243" y="2909"/>
              <a:ext cx="17" cy="20"/>
            </a:xfrm>
            <a:custGeom>
              <a:avLst/>
              <a:gdLst>
                <a:gd name="T0" fmla="*/ 18 w 36"/>
                <a:gd name="T1" fmla="*/ 0 h 44"/>
                <a:gd name="T2" fmla="*/ 0 w 36"/>
                <a:gd name="T3" fmla="*/ 18 h 44"/>
                <a:gd name="T4" fmla="*/ 0 w 36"/>
                <a:gd name="T5" fmla="*/ 26 h 44"/>
                <a:gd name="T6" fmla="*/ 18 w 36"/>
                <a:gd name="T7" fmla="*/ 44 h 44"/>
                <a:gd name="T8" fmla="*/ 32 w 36"/>
                <a:gd name="T9" fmla="*/ 38 h 44"/>
                <a:gd name="T10" fmla="*/ 36 w 36"/>
                <a:gd name="T11" fmla="*/ 26 h 44"/>
                <a:gd name="T12" fmla="*/ 36 w 36"/>
                <a:gd name="T13" fmla="*/ 18 h 44"/>
                <a:gd name="T14" fmla="*/ 18 w 36"/>
                <a:gd name="T15" fmla="*/ 0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44">
                  <a:moveTo>
                    <a:pt x="18" y="0"/>
                  </a:moveTo>
                  <a:cubicBezTo>
                    <a:pt x="8" y="0"/>
                    <a:pt x="0" y="8"/>
                    <a:pt x="0" y="18"/>
                  </a:cubicBezTo>
                  <a:cubicBezTo>
                    <a:pt x="0" y="26"/>
                    <a:pt x="0" y="26"/>
                    <a:pt x="0" y="26"/>
                  </a:cubicBezTo>
                  <a:cubicBezTo>
                    <a:pt x="0" y="36"/>
                    <a:pt x="8" y="44"/>
                    <a:pt x="18" y="44"/>
                  </a:cubicBezTo>
                  <a:cubicBezTo>
                    <a:pt x="23" y="44"/>
                    <a:pt x="28" y="42"/>
                    <a:pt x="32" y="38"/>
                  </a:cubicBezTo>
                  <a:cubicBezTo>
                    <a:pt x="35" y="35"/>
                    <a:pt x="36" y="30"/>
                    <a:pt x="36" y="26"/>
                  </a:cubicBezTo>
                  <a:cubicBezTo>
                    <a:pt x="36" y="18"/>
                    <a:pt x="36" y="18"/>
                    <a:pt x="36" y="18"/>
                  </a:cubicBezTo>
                  <a:cubicBezTo>
                    <a:pt x="36" y="8"/>
                    <a:pt x="28" y="0"/>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11">
              <a:extLst>
                <a:ext uri="{FF2B5EF4-FFF2-40B4-BE49-F238E27FC236}">
                  <a16:creationId xmlns:a16="http://schemas.microsoft.com/office/drawing/2014/main" id="{9539F838-ED2D-4E3F-96F8-D9A9278EA1BA}"/>
                </a:ext>
              </a:extLst>
            </p:cNvPr>
            <p:cNvSpPr>
              <a:spLocks/>
            </p:cNvSpPr>
            <p:nvPr/>
          </p:nvSpPr>
          <p:spPr bwMode="auto">
            <a:xfrm>
              <a:off x="243" y="2831"/>
              <a:ext cx="17" cy="20"/>
            </a:xfrm>
            <a:custGeom>
              <a:avLst/>
              <a:gdLst>
                <a:gd name="T0" fmla="*/ 18 w 36"/>
                <a:gd name="T1" fmla="*/ 0 h 43"/>
                <a:gd name="T2" fmla="*/ 0 w 36"/>
                <a:gd name="T3" fmla="*/ 18 h 43"/>
                <a:gd name="T4" fmla="*/ 0 w 36"/>
                <a:gd name="T5" fmla="*/ 25 h 43"/>
                <a:gd name="T6" fmla="*/ 18 w 36"/>
                <a:gd name="T7" fmla="*/ 43 h 43"/>
                <a:gd name="T8" fmla="*/ 32 w 36"/>
                <a:gd name="T9" fmla="*/ 38 h 43"/>
                <a:gd name="T10" fmla="*/ 36 w 36"/>
                <a:gd name="T11" fmla="*/ 25 h 43"/>
                <a:gd name="T12" fmla="*/ 36 w 36"/>
                <a:gd name="T13" fmla="*/ 18 h 43"/>
                <a:gd name="T14" fmla="*/ 18 w 36"/>
                <a:gd name="T15" fmla="*/ 0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43">
                  <a:moveTo>
                    <a:pt x="18" y="0"/>
                  </a:moveTo>
                  <a:cubicBezTo>
                    <a:pt x="8" y="0"/>
                    <a:pt x="0" y="8"/>
                    <a:pt x="0" y="18"/>
                  </a:cubicBezTo>
                  <a:cubicBezTo>
                    <a:pt x="0" y="25"/>
                    <a:pt x="0" y="25"/>
                    <a:pt x="0" y="25"/>
                  </a:cubicBezTo>
                  <a:cubicBezTo>
                    <a:pt x="0" y="35"/>
                    <a:pt x="8" y="43"/>
                    <a:pt x="18" y="43"/>
                  </a:cubicBezTo>
                  <a:cubicBezTo>
                    <a:pt x="23" y="43"/>
                    <a:pt x="28" y="41"/>
                    <a:pt x="32" y="38"/>
                  </a:cubicBezTo>
                  <a:cubicBezTo>
                    <a:pt x="35" y="34"/>
                    <a:pt x="36" y="30"/>
                    <a:pt x="36" y="25"/>
                  </a:cubicBezTo>
                  <a:cubicBezTo>
                    <a:pt x="36" y="18"/>
                    <a:pt x="36" y="18"/>
                    <a:pt x="36" y="18"/>
                  </a:cubicBezTo>
                  <a:cubicBezTo>
                    <a:pt x="36" y="8"/>
                    <a:pt x="28" y="0"/>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12">
              <a:extLst>
                <a:ext uri="{FF2B5EF4-FFF2-40B4-BE49-F238E27FC236}">
                  <a16:creationId xmlns:a16="http://schemas.microsoft.com/office/drawing/2014/main" id="{302C1EC5-0B49-498A-85FC-608B63E6ABB2}"/>
                </a:ext>
              </a:extLst>
            </p:cNvPr>
            <p:cNvSpPr>
              <a:spLocks/>
            </p:cNvSpPr>
            <p:nvPr/>
          </p:nvSpPr>
          <p:spPr bwMode="auto">
            <a:xfrm>
              <a:off x="431" y="2784"/>
              <a:ext cx="18" cy="20"/>
            </a:xfrm>
            <a:custGeom>
              <a:avLst/>
              <a:gdLst>
                <a:gd name="T0" fmla="*/ 18 w 37"/>
                <a:gd name="T1" fmla="*/ 43 h 43"/>
                <a:gd name="T2" fmla="*/ 37 w 37"/>
                <a:gd name="T3" fmla="*/ 25 h 43"/>
                <a:gd name="T4" fmla="*/ 37 w 37"/>
                <a:gd name="T5" fmla="*/ 18 h 43"/>
                <a:gd name="T6" fmla="*/ 18 w 37"/>
                <a:gd name="T7" fmla="*/ 0 h 43"/>
                <a:gd name="T8" fmla="*/ 0 w 37"/>
                <a:gd name="T9" fmla="*/ 18 h 43"/>
                <a:gd name="T10" fmla="*/ 0 w 37"/>
                <a:gd name="T11" fmla="*/ 25 h 43"/>
                <a:gd name="T12" fmla="*/ 18 w 37"/>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37" h="43">
                  <a:moveTo>
                    <a:pt x="18" y="43"/>
                  </a:moveTo>
                  <a:cubicBezTo>
                    <a:pt x="29" y="43"/>
                    <a:pt x="37" y="35"/>
                    <a:pt x="37" y="25"/>
                  </a:cubicBezTo>
                  <a:cubicBezTo>
                    <a:pt x="37" y="18"/>
                    <a:pt x="37" y="18"/>
                    <a:pt x="37" y="18"/>
                  </a:cubicBezTo>
                  <a:cubicBezTo>
                    <a:pt x="37" y="8"/>
                    <a:pt x="28" y="0"/>
                    <a:pt x="18" y="0"/>
                  </a:cubicBezTo>
                  <a:cubicBezTo>
                    <a:pt x="8" y="0"/>
                    <a:pt x="0" y="8"/>
                    <a:pt x="0" y="18"/>
                  </a:cubicBezTo>
                  <a:cubicBezTo>
                    <a:pt x="0" y="25"/>
                    <a:pt x="0" y="25"/>
                    <a:pt x="0" y="25"/>
                  </a:cubicBezTo>
                  <a:cubicBezTo>
                    <a:pt x="0" y="35"/>
                    <a:pt x="8" y="43"/>
                    <a:pt x="18"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13">
              <a:extLst>
                <a:ext uri="{FF2B5EF4-FFF2-40B4-BE49-F238E27FC236}">
                  <a16:creationId xmlns:a16="http://schemas.microsoft.com/office/drawing/2014/main" id="{4CD9C5F5-5D12-40C3-8AEB-4B0749BCC7C8}"/>
                </a:ext>
              </a:extLst>
            </p:cNvPr>
            <p:cNvSpPr>
              <a:spLocks/>
            </p:cNvSpPr>
            <p:nvPr/>
          </p:nvSpPr>
          <p:spPr bwMode="auto">
            <a:xfrm>
              <a:off x="243" y="2871"/>
              <a:ext cx="17" cy="20"/>
            </a:xfrm>
            <a:custGeom>
              <a:avLst/>
              <a:gdLst>
                <a:gd name="T0" fmla="*/ 18 w 36"/>
                <a:gd name="T1" fmla="*/ 0 h 43"/>
                <a:gd name="T2" fmla="*/ 0 w 36"/>
                <a:gd name="T3" fmla="*/ 18 h 43"/>
                <a:gd name="T4" fmla="*/ 0 w 36"/>
                <a:gd name="T5" fmla="*/ 25 h 43"/>
                <a:gd name="T6" fmla="*/ 18 w 36"/>
                <a:gd name="T7" fmla="*/ 43 h 43"/>
                <a:gd name="T8" fmla="*/ 32 w 36"/>
                <a:gd name="T9" fmla="*/ 38 h 43"/>
                <a:gd name="T10" fmla="*/ 36 w 36"/>
                <a:gd name="T11" fmla="*/ 25 h 43"/>
                <a:gd name="T12" fmla="*/ 36 w 36"/>
                <a:gd name="T13" fmla="*/ 18 h 43"/>
                <a:gd name="T14" fmla="*/ 18 w 36"/>
                <a:gd name="T15" fmla="*/ 0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43">
                  <a:moveTo>
                    <a:pt x="18" y="0"/>
                  </a:moveTo>
                  <a:cubicBezTo>
                    <a:pt x="8" y="0"/>
                    <a:pt x="0" y="8"/>
                    <a:pt x="0" y="18"/>
                  </a:cubicBezTo>
                  <a:cubicBezTo>
                    <a:pt x="0" y="25"/>
                    <a:pt x="0" y="25"/>
                    <a:pt x="0" y="25"/>
                  </a:cubicBezTo>
                  <a:cubicBezTo>
                    <a:pt x="0" y="35"/>
                    <a:pt x="8" y="43"/>
                    <a:pt x="18" y="43"/>
                  </a:cubicBezTo>
                  <a:cubicBezTo>
                    <a:pt x="23" y="43"/>
                    <a:pt x="28" y="41"/>
                    <a:pt x="32" y="38"/>
                  </a:cubicBezTo>
                  <a:cubicBezTo>
                    <a:pt x="35" y="35"/>
                    <a:pt x="36" y="30"/>
                    <a:pt x="36" y="25"/>
                  </a:cubicBezTo>
                  <a:cubicBezTo>
                    <a:pt x="36" y="18"/>
                    <a:pt x="36" y="18"/>
                    <a:pt x="36" y="18"/>
                  </a:cubicBezTo>
                  <a:cubicBezTo>
                    <a:pt x="36" y="8"/>
                    <a:pt x="28" y="0"/>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14">
              <a:extLst>
                <a:ext uri="{FF2B5EF4-FFF2-40B4-BE49-F238E27FC236}">
                  <a16:creationId xmlns:a16="http://schemas.microsoft.com/office/drawing/2014/main" id="{E01E74D7-BE25-423F-A8CE-7EC0D2F10E97}"/>
                </a:ext>
              </a:extLst>
            </p:cNvPr>
            <p:cNvSpPr>
              <a:spLocks/>
            </p:cNvSpPr>
            <p:nvPr/>
          </p:nvSpPr>
          <p:spPr bwMode="auto">
            <a:xfrm>
              <a:off x="385" y="2909"/>
              <a:ext cx="17" cy="20"/>
            </a:xfrm>
            <a:custGeom>
              <a:avLst/>
              <a:gdLst>
                <a:gd name="T0" fmla="*/ 18 w 36"/>
                <a:gd name="T1" fmla="*/ 0 h 44"/>
                <a:gd name="T2" fmla="*/ 0 w 36"/>
                <a:gd name="T3" fmla="*/ 18 h 44"/>
                <a:gd name="T4" fmla="*/ 0 w 36"/>
                <a:gd name="T5" fmla="*/ 26 h 44"/>
                <a:gd name="T6" fmla="*/ 18 w 36"/>
                <a:gd name="T7" fmla="*/ 44 h 44"/>
                <a:gd name="T8" fmla="*/ 36 w 36"/>
                <a:gd name="T9" fmla="*/ 26 h 44"/>
                <a:gd name="T10" fmla="*/ 36 w 36"/>
                <a:gd name="T11" fmla="*/ 18 h 44"/>
                <a:gd name="T12" fmla="*/ 18 w 36"/>
                <a:gd name="T13" fmla="*/ 0 h 44"/>
              </a:gdLst>
              <a:ahLst/>
              <a:cxnLst>
                <a:cxn ang="0">
                  <a:pos x="T0" y="T1"/>
                </a:cxn>
                <a:cxn ang="0">
                  <a:pos x="T2" y="T3"/>
                </a:cxn>
                <a:cxn ang="0">
                  <a:pos x="T4" y="T5"/>
                </a:cxn>
                <a:cxn ang="0">
                  <a:pos x="T6" y="T7"/>
                </a:cxn>
                <a:cxn ang="0">
                  <a:pos x="T8" y="T9"/>
                </a:cxn>
                <a:cxn ang="0">
                  <a:pos x="T10" y="T11"/>
                </a:cxn>
                <a:cxn ang="0">
                  <a:pos x="T12" y="T13"/>
                </a:cxn>
              </a:cxnLst>
              <a:rect l="0" t="0" r="r" b="b"/>
              <a:pathLst>
                <a:path w="36" h="44">
                  <a:moveTo>
                    <a:pt x="18" y="0"/>
                  </a:moveTo>
                  <a:cubicBezTo>
                    <a:pt x="8" y="0"/>
                    <a:pt x="0" y="8"/>
                    <a:pt x="0" y="18"/>
                  </a:cubicBezTo>
                  <a:cubicBezTo>
                    <a:pt x="0" y="26"/>
                    <a:pt x="0" y="26"/>
                    <a:pt x="0" y="26"/>
                  </a:cubicBezTo>
                  <a:cubicBezTo>
                    <a:pt x="0" y="36"/>
                    <a:pt x="8" y="44"/>
                    <a:pt x="18" y="44"/>
                  </a:cubicBezTo>
                  <a:cubicBezTo>
                    <a:pt x="28" y="44"/>
                    <a:pt x="36" y="36"/>
                    <a:pt x="36" y="26"/>
                  </a:cubicBezTo>
                  <a:cubicBezTo>
                    <a:pt x="36" y="18"/>
                    <a:pt x="36" y="18"/>
                    <a:pt x="36" y="18"/>
                  </a:cubicBezTo>
                  <a:cubicBezTo>
                    <a:pt x="36" y="8"/>
                    <a:pt x="28" y="0"/>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15">
              <a:extLst>
                <a:ext uri="{FF2B5EF4-FFF2-40B4-BE49-F238E27FC236}">
                  <a16:creationId xmlns:a16="http://schemas.microsoft.com/office/drawing/2014/main" id="{FC781F61-474F-4229-ACDF-8D391CB33D45}"/>
                </a:ext>
              </a:extLst>
            </p:cNvPr>
            <p:cNvSpPr>
              <a:spLocks/>
            </p:cNvSpPr>
            <p:nvPr/>
          </p:nvSpPr>
          <p:spPr bwMode="auto">
            <a:xfrm>
              <a:off x="431" y="2872"/>
              <a:ext cx="18" cy="21"/>
            </a:xfrm>
            <a:custGeom>
              <a:avLst/>
              <a:gdLst>
                <a:gd name="T0" fmla="*/ 18 w 37"/>
                <a:gd name="T1" fmla="*/ 0 h 44"/>
                <a:gd name="T2" fmla="*/ 0 w 37"/>
                <a:gd name="T3" fmla="*/ 18 h 44"/>
                <a:gd name="T4" fmla="*/ 0 w 37"/>
                <a:gd name="T5" fmla="*/ 26 h 44"/>
                <a:gd name="T6" fmla="*/ 18 w 37"/>
                <a:gd name="T7" fmla="*/ 44 h 44"/>
                <a:gd name="T8" fmla="*/ 37 w 37"/>
                <a:gd name="T9" fmla="*/ 26 h 44"/>
                <a:gd name="T10" fmla="*/ 37 w 37"/>
                <a:gd name="T11" fmla="*/ 18 h 44"/>
                <a:gd name="T12" fmla="*/ 18 w 37"/>
                <a:gd name="T13" fmla="*/ 0 h 44"/>
              </a:gdLst>
              <a:ahLst/>
              <a:cxnLst>
                <a:cxn ang="0">
                  <a:pos x="T0" y="T1"/>
                </a:cxn>
                <a:cxn ang="0">
                  <a:pos x="T2" y="T3"/>
                </a:cxn>
                <a:cxn ang="0">
                  <a:pos x="T4" y="T5"/>
                </a:cxn>
                <a:cxn ang="0">
                  <a:pos x="T6" y="T7"/>
                </a:cxn>
                <a:cxn ang="0">
                  <a:pos x="T8" y="T9"/>
                </a:cxn>
                <a:cxn ang="0">
                  <a:pos x="T10" y="T11"/>
                </a:cxn>
                <a:cxn ang="0">
                  <a:pos x="T12" y="T13"/>
                </a:cxn>
              </a:cxnLst>
              <a:rect l="0" t="0" r="r" b="b"/>
              <a:pathLst>
                <a:path w="37" h="44">
                  <a:moveTo>
                    <a:pt x="18" y="0"/>
                  </a:moveTo>
                  <a:cubicBezTo>
                    <a:pt x="8" y="0"/>
                    <a:pt x="0" y="8"/>
                    <a:pt x="0" y="18"/>
                  </a:cubicBezTo>
                  <a:cubicBezTo>
                    <a:pt x="0" y="26"/>
                    <a:pt x="0" y="26"/>
                    <a:pt x="0" y="26"/>
                  </a:cubicBezTo>
                  <a:cubicBezTo>
                    <a:pt x="0" y="36"/>
                    <a:pt x="8" y="44"/>
                    <a:pt x="18" y="44"/>
                  </a:cubicBezTo>
                  <a:cubicBezTo>
                    <a:pt x="29" y="44"/>
                    <a:pt x="37" y="35"/>
                    <a:pt x="37" y="26"/>
                  </a:cubicBezTo>
                  <a:cubicBezTo>
                    <a:pt x="37" y="18"/>
                    <a:pt x="37" y="18"/>
                    <a:pt x="37" y="18"/>
                  </a:cubicBezTo>
                  <a:cubicBezTo>
                    <a:pt x="37" y="8"/>
                    <a:pt x="28" y="0"/>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16">
              <a:extLst>
                <a:ext uri="{FF2B5EF4-FFF2-40B4-BE49-F238E27FC236}">
                  <a16:creationId xmlns:a16="http://schemas.microsoft.com/office/drawing/2014/main" id="{22E80778-20D4-44E8-93FF-9FC2B4FCF76D}"/>
                </a:ext>
              </a:extLst>
            </p:cNvPr>
            <p:cNvSpPr>
              <a:spLocks/>
            </p:cNvSpPr>
            <p:nvPr/>
          </p:nvSpPr>
          <p:spPr bwMode="auto">
            <a:xfrm>
              <a:off x="337" y="2871"/>
              <a:ext cx="17" cy="20"/>
            </a:xfrm>
            <a:custGeom>
              <a:avLst/>
              <a:gdLst>
                <a:gd name="T0" fmla="*/ 18 w 37"/>
                <a:gd name="T1" fmla="*/ 0 h 43"/>
                <a:gd name="T2" fmla="*/ 0 w 37"/>
                <a:gd name="T3" fmla="*/ 18 h 43"/>
                <a:gd name="T4" fmla="*/ 0 w 37"/>
                <a:gd name="T5" fmla="*/ 25 h 43"/>
                <a:gd name="T6" fmla="*/ 18 w 37"/>
                <a:gd name="T7" fmla="*/ 43 h 43"/>
                <a:gd name="T8" fmla="*/ 32 w 37"/>
                <a:gd name="T9" fmla="*/ 38 h 43"/>
                <a:gd name="T10" fmla="*/ 37 w 37"/>
                <a:gd name="T11" fmla="*/ 25 h 43"/>
                <a:gd name="T12" fmla="*/ 37 w 37"/>
                <a:gd name="T13" fmla="*/ 18 h 43"/>
                <a:gd name="T14" fmla="*/ 18 w 37"/>
                <a:gd name="T15" fmla="*/ 0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43">
                  <a:moveTo>
                    <a:pt x="18" y="0"/>
                  </a:moveTo>
                  <a:cubicBezTo>
                    <a:pt x="8" y="0"/>
                    <a:pt x="0" y="8"/>
                    <a:pt x="0" y="18"/>
                  </a:cubicBezTo>
                  <a:cubicBezTo>
                    <a:pt x="0" y="25"/>
                    <a:pt x="0" y="25"/>
                    <a:pt x="0" y="25"/>
                  </a:cubicBezTo>
                  <a:cubicBezTo>
                    <a:pt x="0" y="35"/>
                    <a:pt x="8" y="43"/>
                    <a:pt x="18" y="43"/>
                  </a:cubicBezTo>
                  <a:cubicBezTo>
                    <a:pt x="23" y="43"/>
                    <a:pt x="28" y="41"/>
                    <a:pt x="32" y="38"/>
                  </a:cubicBezTo>
                  <a:cubicBezTo>
                    <a:pt x="35" y="35"/>
                    <a:pt x="37" y="30"/>
                    <a:pt x="37" y="25"/>
                  </a:cubicBezTo>
                  <a:cubicBezTo>
                    <a:pt x="37" y="18"/>
                    <a:pt x="37" y="18"/>
                    <a:pt x="37" y="18"/>
                  </a:cubicBezTo>
                  <a:cubicBezTo>
                    <a:pt x="37" y="8"/>
                    <a:pt x="28" y="0"/>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17">
              <a:extLst>
                <a:ext uri="{FF2B5EF4-FFF2-40B4-BE49-F238E27FC236}">
                  <a16:creationId xmlns:a16="http://schemas.microsoft.com/office/drawing/2014/main" id="{EAAF7757-473F-4363-B1CF-B4C8E31C5CC6}"/>
                </a:ext>
              </a:extLst>
            </p:cNvPr>
            <p:cNvSpPr>
              <a:spLocks/>
            </p:cNvSpPr>
            <p:nvPr/>
          </p:nvSpPr>
          <p:spPr bwMode="auto">
            <a:xfrm>
              <a:off x="431" y="2911"/>
              <a:ext cx="18" cy="20"/>
            </a:xfrm>
            <a:custGeom>
              <a:avLst/>
              <a:gdLst>
                <a:gd name="T0" fmla="*/ 18 w 37"/>
                <a:gd name="T1" fmla="*/ 0 h 43"/>
                <a:gd name="T2" fmla="*/ 0 w 37"/>
                <a:gd name="T3" fmla="*/ 18 h 43"/>
                <a:gd name="T4" fmla="*/ 0 w 37"/>
                <a:gd name="T5" fmla="*/ 25 h 43"/>
                <a:gd name="T6" fmla="*/ 18 w 37"/>
                <a:gd name="T7" fmla="*/ 43 h 43"/>
                <a:gd name="T8" fmla="*/ 37 w 37"/>
                <a:gd name="T9" fmla="*/ 25 h 43"/>
                <a:gd name="T10" fmla="*/ 37 w 37"/>
                <a:gd name="T11" fmla="*/ 18 h 43"/>
                <a:gd name="T12" fmla="*/ 18 w 37"/>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37" h="43">
                  <a:moveTo>
                    <a:pt x="18" y="0"/>
                  </a:moveTo>
                  <a:cubicBezTo>
                    <a:pt x="8" y="0"/>
                    <a:pt x="0" y="8"/>
                    <a:pt x="0" y="18"/>
                  </a:cubicBezTo>
                  <a:cubicBezTo>
                    <a:pt x="0" y="25"/>
                    <a:pt x="0" y="25"/>
                    <a:pt x="0" y="25"/>
                  </a:cubicBezTo>
                  <a:cubicBezTo>
                    <a:pt x="0" y="35"/>
                    <a:pt x="8" y="43"/>
                    <a:pt x="18" y="43"/>
                  </a:cubicBezTo>
                  <a:cubicBezTo>
                    <a:pt x="29" y="43"/>
                    <a:pt x="37" y="35"/>
                    <a:pt x="37" y="25"/>
                  </a:cubicBezTo>
                  <a:cubicBezTo>
                    <a:pt x="37" y="18"/>
                    <a:pt x="37" y="18"/>
                    <a:pt x="37" y="18"/>
                  </a:cubicBezTo>
                  <a:cubicBezTo>
                    <a:pt x="37" y="8"/>
                    <a:pt x="28" y="0"/>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18">
              <a:extLst>
                <a:ext uri="{FF2B5EF4-FFF2-40B4-BE49-F238E27FC236}">
                  <a16:creationId xmlns:a16="http://schemas.microsoft.com/office/drawing/2014/main" id="{B4162446-1EC9-4F32-8A09-240E0F31764A}"/>
                </a:ext>
              </a:extLst>
            </p:cNvPr>
            <p:cNvSpPr>
              <a:spLocks/>
            </p:cNvSpPr>
            <p:nvPr/>
          </p:nvSpPr>
          <p:spPr bwMode="auto">
            <a:xfrm>
              <a:off x="431" y="2833"/>
              <a:ext cx="18" cy="20"/>
            </a:xfrm>
            <a:custGeom>
              <a:avLst/>
              <a:gdLst>
                <a:gd name="T0" fmla="*/ 18 w 37"/>
                <a:gd name="T1" fmla="*/ 0 h 43"/>
                <a:gd name="T2" fmla="*/ 0 w 37"/>
                <a:gd name="T3" fmla="*/ 18 h 43"/>
                <a:gd name="T4" fmla="*/ 0 w 37"/>
                <a:gd name="T5" fmla="*/ 25 h 43"/>
                <a:gd name="T6" fmla="*/ 18 w 37"/>
                <a:gd name="T7" fmla="*/ 43 h 43"/>
                <a:gd name="T8" fmla="*/ 37 w 37"/>
                <a:gd name="T9" fmla="*/ 25 h 43"/>
                <a:gd name="T10" fmla="*/ 37 w 37"/>
                <a:gd name="T11" fmla="*/ 18 h 43"/>
                <a:gd name="T12" fmla="*/ 18 w 37"/>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37" h="43">
                  <a:moveTo>
                    <a:pt x="18" y="0"/>
                  </a:moveTo>
                  <a:cubicBezTo>
                    <a:pt x="8" y="0"/>
                    <a:pt x="0" y="8"/>
                    <a:pt x="0" y="18"/>
                  </a:cubicBezTo>
                  <a:cubicBezTo>
                    <a:pt x="0" y="25"/>
                    <a:pt x="0" y="25"/>
                    <a:pt x="0" y="25"/>
                  </a:cubicBezTo>
                  <a:cubicBezTo>
                    <a:pt x="0" y="35"/>
                    <a:pt x="8" y="43"/>
                    <a:pt x="18" y="43"/>
                  </a:cubicBezTo>
                  <a:cubicBezTo>
                    <a:pt x="29" y="43"/>
                    <a:pt x="37" y="35"/>
                    <a:pt x="37" y="25"/>
                  </a:cubicBezTo>
                  <a:cubicBezTo>
                    <a:pt x="37" y="18"/>
                    <a:pt x="37" y="18"/>
                    <a:pt x="37" y="18"/>
                  </a:cubicBezTo>
                  <a:cubicBezTo>
                    <a:pt x="37" y="8"/>
                    <a:pt x="28" y="0"/>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19">
              <a:extLst>
                <a:ext uri="{FF2B5EF4-FFF2-40B4-BE49-F238E27FC236}">
                  <a16:creationId xmlns:a16="http://schemas.microsoft.com/office/drawing/2014/main" id="{512D9B78-B429-40D6-A2BE-A07CCF8BCF03}"/>
                </a:ext>
              </a:extLst>
            </p:cNvPr>
            <p:cNvSpPr>
              <a:spLocks/>
            </p:cNvSpPr>
            <p:nvPr/>
          </p:nvSpPr>
          <p:spPr bwMode="auto">
            <a:xfrm>
              <a:off x="385" y="2784"/>
              <a:ext cx="17" cy="21"/>
            </a:xfrm>
            <a:custGeom>
              <a:avLst/>
              <a:gdLst>
                <a:gd name="T0" fmla="*/ 18 w 36"/>
                <a:gd name="T1" fmla="*/ 0 h 45"/>
                <a:gd name="T2" fmla="*/ 0 w 36"/>
                <a:gd name="T3" fmla="*/ 18 h 45"/>
                <a:gd name="T4" fmla="*/ 0 w 36"/>
                <a:gd name="T5" fmla="*/ 27 h 45"/>
                <a:gd name="T6" fmla="*/ 18 w 36"/>
                <a:gd name="T7" fmla="*/ 45 h 45"/>
                <a:gd name="T8" fmla="*/ 36 w 36"/>
                <a:gd name="T9" fmla="*/ 27 h 45"/>
                <a:gd name="T10" fmla="*/ 36 w 36"/>
                <a:gd name="T11" fmla="*/ 18 h 45"/>
                <a:gd name="T12" fmla="*/ 18 w 36"/>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36" h="45">
                  <a:moveTo>
                    <a:pt x="18" y="0"/>
                  </a:moveTo>
                  <a:cubicBezTo>
                    <a:pt x="8" y="0"/>
                    <a:pt x="0" y="8"/>
                    <a:pt x="0" y="18"/>
                  </a:cubicBezTo>
                  <a:cubicBezTo>
                    <a:pt x="0" y="27"/>
                    <a:pt x="0" y="27"/>
                    <a:pt x="0" y="27"/>
                  </a:cubicBezTo>
                  <a:cubicBezTo>
                    <a:pt x="0" y="37"/>
                    <a:pt x="8" y="45"/>
                    <a:pt x="18" y="45"/>
                  </a:cubicBezTo>
                  <a:cubicBezTo>
                    <a:pt x="27" y="45"/>
                    <a:pt x="36" y="37"/>
                    <a:pt x="36" y="27"/>
                  </a:cubicBezTo>
                  <a:cubicBezTo>
                    <a:pt x="36" y="18"/>
                    <a:pt x="36" y="18"/>
                    <a:pt x="36" y="18"/>
                  </a:cubicBezTo>
                  <a:cubicBezTo>
                    <a:pt x="36" y="8"/>
                    <a:pt x="28" y="0"/>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20">
              <a:extLst>
                <a:ext uri="{FF2B5EF4-FFF2-40B4-BE49-F238E27FC236}">
                  <a16:creationId xmlns:a16="http://schemas.microsoft.com/office/drawing/2014/main" id="{04875F6B-1F1C-4AA0-B21B-09B3AF267232}"/>
                </a:ext>
              </a:extLst>
            </p:cNvPr>
            <p:cNvSpPr>
              <a:spLocks/>
            </p:cNvSpPr>
            <p:nvPr/>
          </p:nvSpPr>
          <p:spPr bwMode="auto">
            <a:xfrm>
              <a:off x="242" y="2784"/>
              <a:ext cx="113" cy="20"/>
            </a:xfrm>
            <a:custGeom>
              <a:avLst/>
              <a:gdLst>
                <a:gd name="T0" fmla="*/ 220 w 241"/>
                <a:gd name="T1" fmla="*/ 0 h 42"/>
                <a:gd name="T2" fmla="*/ 21 w 241"/>
                <a:gd name="T3" fmla="*/ 0 h 42"/>
                <a:gd name="T4" fmla="*/ 0 w 241"/>
                <a:gd name="T5" fmla="*/ 20 h 42"/>
                <a:gd name="T6" fmla="*/ 0 w 241"/>
                <a:gd name="T7" fmla="*/ 21 h 42"/>
                <a:gd name="T8" fmla="*/ 21 w 241"/>
                <a:gd name="T9" fmla="*/ 42 h 42"/>
                <a:gd name="T10" fmla="*/ 220 w 241"/>
                <a:gd name="T11" fmla="*/ 42 h 42"/>
                <a:gd name="T12" fmla="*/ 241 w 241"/>
                <a:gd name="T13" fmla="*/ 21 h 42"/>
                <a:gd name="T14" fmla="*/ 241 w 241"/>
                <a:gd name="T15" fmla="*/ 20 h 42"/>
                <a:gd name="T16" fmla="*/ 220 w 241"/>
                <a:gd name="T1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 h="42">
                  <a:moveTo>
                    <a:pt x="220" y="0"/>
                  </a:moveTo>
                  <a:cubicBezTo>
                    <a:pt x="21" y="0"/>
                    <a:pt x="21" y="0"/>
                    <a:pt x="21" y="0"/>
                  </a:cubicBezTo>
                  <a:cubicBezTo>
                    <a:pt x="9" y="0"/>
                    <a:pt x="0" y="9"/>
                    <a:pt x="0" y="20"/>
                  </a:cubicBezTo>
                  <a:cubicBezTo>
                    <a:pt x="0" y="21"/>
                    <a:pt x="0" y="21"/>
                    <a:pt x="0" y="21"/>
                  </a:cubicBezTo>
                  <a:cubicBezTo>
                    <a:pt x="0" y="32"/>
                    <a:pt x="9" y="42"/>
                    <a:pt x="21" y="42"/>
                  </a:cubicBezTo>
                  <a:cubicBezTo>
                    <a:pt x="220" y="42"/>
                    <a:pt x="220" y="42"/>
                    <a:pt x="220" y="42"/>
                  </a:cubicBezTo>
                  <a:cubicBezTo>
                    <a:pt x="232" y="42"/>
                    <a:pt x="241" y="32"/>
                    <a:pt x="241" y="21"/>
                  </a:cubicBezTo>
                  <a:cubicBezTo>
                    <a:pt x="241" y="20"/>
                    <a:pt x="241" y="20"/>
                    <a:pt x="241" y="20"/>
                  </a:cubicBezTo>
                  <a:cubicBezTo>
                    <a:pt x="241" y="9"/>
                    <a:pt x="232" y="0"/>
                    <a:pt x="22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21">
              <a:extLst>
                <a:ext uri="{FF2B5EF4-FFF2-40B4-BE49-F238E27FC236}">
                  <a16:creationId xmlns:a16="http://schemas.microsoft.com/office/drawing/2014/main" id="{9D41DC68-7400-4DDA-854C-FCA7C91398D3}"/>
                </a:ext>
              </a:extLst>
            </p:cNvPr>
            <p:cNvSpPr>
              <a:spLocks/>
            </p:cNvSpPr>
            <p:nvPr/>
          </p:nvSpPr>
          <p:spPr bwMode="auto">
            <a:xfrm>
              <a:off x="337" y="2831"/>
              <a:ext cx="17" cy="20"/>
            </a:xfrm>
            <a:custGeom>
              <a:avLst/>
              <a:gdLst>
                <a:gd name="T0" fmla="*/ 18 w 37"/>
                <a:gd name="T1" fmla="*/ 0 h 43"/>
                <a:gd name="T2" fmla="*/ 0 w 37"/>
                <a:gd name="T3" fmla="*/ 18 h 43"/>
                <a:gd name="T4" fmla="*/ 0 w 37"/>
                <a:gd name="T5" fmla="*/ 25 h 43"/>
                <a:gd name="T6" fmla="*/ 18 w 37"/>
                <a:gd name="T7" fmla="*/ 43 h 43"/>
                <a:gd name="T8" fmla="*/ 32 w 37"/>
                <a:gd name="T9" fmla="*/ 38 h 43"/>
                <a:gd name="T10" fmla="*/ 37 w 37"/>
                <a:gd name="T11" fmla="*/ 25 h 43"/>
                <a:gd name="T12" fmla="*/ 37 w 37"/>
                <a:gd name="T13" fmla="*/ 18 h 43"/>
                <a:gd name="T14" fmla="*/ 18 w 37"/>
                <a:gd name="T15" fmla="*/ 0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43">
                  <a:moveTo>
                    <a:pt x="18" y="0"/>
                  </a:moveTo>
                  <a:cubicBezTo>
                    <a:pt x="8" y="0"/>
                    <a:pt x="0" y="8"/>
                    <a:pt x="0" y="18"/>
                  </a:cubicBezTo>
                  <a:cubicBezTo>
                    <a:pt x="0" y="25"/>
                    <a:pt x="0" y="25"/>
                    <a:pt x="0" y="25"/>
                  </a:cubicBezTo>
                  <a:cubicBezTo>
                    <a:pt x="0" y="35"/>
                    <a:pt x="8" y="43"/>
                    <a:pt x="18" y="43"/>
                  </a:cubicBezTo>
                  <a:cubicBezTo>
                    <a:pt x="23" y="43"/>
                    <a:pt x="28" y="41"/>
                    <a:pt x="32" y="38"/>
                  </a:cubicBezTo>
                  <a:cubicBezTo>
                    <a:pt x="35" y="34"/>
                    <a:pt x="37" y="30"/>
                    <a:pt x="37" y="25"/>
                  </a:cubicBezTo>
                  <a:cubicBezTo>
                    <a:pt x="37" y="18"/>
                    <a:pt x="37" y="18"/>
                    <a:pt x="37" y="18"/>
                  </a:cubicBezTo>
                  <a:cubicBezTo>
                    <a:pt x="37" y="8"/>
                    <a:pt x="28" y="0"/>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22">
              <a:extLst>
                <a:ext uri="{FF2B5EF4-FFF2-40B4-BE49-F238E27FC236}">
                  <a16:creationId xmlns:a16="http://schemas.microsoft.com/office/drawing/2014/main" id="{261E16E0-749A-4D86-9356-7413F325AE42}"/>
                </a:ext>
              </a:extLst>
            </p:cNvPr>
            <p:cNvSpPr>
              <a:spLocks/>
            </p:cNvSpPr>
            <p:nvPr/>
          </p:nvSpPr>
          <p:spPr bwMode="auto">
            <a:xfrm>
              <a:off x="385" y="2831"/>
              <a:ext cx="17" cy="20"/>
            </a:xfrm>
            <a:custGeom>
              <a:avLst/>
              <a:gdLst>
                <a:gd name="T0" fmla="*/ 18 w 36"/>
                <a:gd name="T1" fmla="*/ 0 h 43"/>
                <a:gd name="T2" fmla="*/ 0 w 36"/>
                <a:gd name="T3" fmla="*/ 18 h 43"/>
                <a:gd name="T4" fmla="*/ 0 w 36"/>
                <a:gd name="T5" fmla="*/ 25 h 43"/>
                <a:gd name="T6" fmla="*/ 18 w 36"/>
                <a:gd name="T7" fmla="*/ 43 h 43"/>
                <a:gd name="T8" fmla="*/ 36 w 36"/>
                <a:gd name="T9" fmla="*/ 25 h 43"/>
                <a:gd name="T10" fmla="*/ 36 w 36"/>
                <a:gd name="T11" fmla="*/ 18 h 43"/>
                <a:gd name="T12" fmla="*/ 18 w 36"/>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36" h="43">
                  <a:moveTo>
                    <a:pt x="18" y="0"/>
                  </a:moveTo>
                  <a:cubicBezTo>
                    <a:pt x="8" y="0"/>
                    <a:pt x="0" y="8"/>
                    <a:pt x="0" y="18"/>
                  </a:cubicBezTo>
                  <a:cubicBezTo>
                    <a:pt x="0" y="25"/>
                    <a:pt x="0" y="25"/>
                    <a:pt x="0" y="25"/>
                  </a:cubicBezTo>
                  <a:cubicBezTo>
                    <a:pt x="0" y="35"/>
                    <a:pt x="8" y="43"/>
                    <a:pt x="18" y="43"/>
                  </a:cubicBezTo>
                  <a:cubicBezTo>
                    <a:pt x="28" y="43"/>
                    <a:pt x="36" y="35"/>
                    <a:pt x="36" y="25"/>
                  </a:cubicBezTo>
                  <a:cubicBezTo>
                    <a:pt x="36" y="18"/>
                    <a:pt x="36" y="18"/>
                    <a:pt x="36" y="18"/>
                  </a:cubicBezTo>
                  <a:cubicBezTo>
                    <a:pt x="36" y="8"/>
                    <a:pt x="28" y="0"/>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23">
              <a:extLst>
                <a:ext uri="{FF2B5EF4-FFF2-40B4-BE49-F238E27FC236}">
                  <a16:creationId xmlns:a16="http://schemas.microsoft.com/office/drawing/2014/main" id="{9B92FF0D-8011-4290-B50B-AF77A601C4B5}"/>
                </a:ext>
              </a:extLst>
            </p:cNvPr>
            <p:cNvSpPr>
              <a:spLocks/>
            </p:cNvSpPr>
            <p:nvPr/>
          </p:nvSpPr>
          <p:spPr bwMode="auto">
            <a:xfrm>
              <a:off x="385" y="2871"/>
              <a:ext cx="17" cy="20"/>
            </a:xfrm>
            <a:custGeom>
              <a:avLst/>
              <a:gdLst>
                <a:gd name="T0" fmla="*/ 18 w 36"/>
                <a:gd name="T1" fmla="*/ 0 h 43"/>
                <a:gd name="T2" fmla="*/ 0 w 36"/>
                <a:gd name="T3" fmla="*/ 18 h 43"/>
                <a:gd name="T4" fmla="*/ 0 w 36"/>
                <a:gd name="T5" fmla="*/ 25 h 43"/>
                <a:gd name="T6" fmla="*/ 18 w 36"/>
                <a:gd name="T7" fmla="*/ 43 h 43"/>
                <a:gd name="T8" fmla="*/ 36 w 36"/>
                <a:gd name="T9" fmla="*/ 25 h 43"/>
                <a:gd name="T10" fmla="*/ 36 w 36"/>
                <a:gd name="T11" fmla="*/ 18 h 43"/>
                <a:gd name="T12" fmla="*/ 18 w 36"/>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36" h="43">
                  <a:moveTo>
                    <a:pt x="18" y="0"/>
                  </a:moveTo>
                  <a:cubicBezTo>
                    <a:pt x="8" y="0"/>
                    <a:pt x="0" y="8"/>
                    <a:pt x="0" y="18"/>
                  </a:cubicBezTo>
                  <a:cubicBezTo>
                    <a:pt x="0" y="25"/>
                    <a:pt x="0" y="25"/>
                    <a:pt x="0" y="25"/>
                  </a:cubicBezTo>
                  <a:cubicBezTo>
                    <a:pt x="0" y="35"/>
                    <a:pt x="8" y="43"/>
                    <a:pt x="18" y="43"/>
                  </a:cubicBezTo>
                  <a:cubicBezTo>
                    <a:pt x="28" y="43"/>
                    <a:pt x="36" y="35"/>
                    <a:pt x="36" y="25"/>
                  </a:cubicBezTo>
                  <a:cubicBezTo>
                    <a:pt x="36" y="18"/>
                    <a:pt x="36" y="18"/>
                    <a:pt x="36" y="18"/>
                  </a:cubicBezTo>
                  <a:cubicBezTo>
                    <a:pt x="36" y="8"/>
                    <a:pt x="28" y="0"/>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3" name="Group 8">
            <a:extLst>
              <a:ext uri="{FF2B5EF4-FFF2-40B4-BE49-F238E27FC236}">
                <a16:creationId xmlns:a16="http://schemas.microsoft.com/office/drawing/2014/main" id="{916B7DF2-2C99-4CA3-8EB8-78A69B6CB893}"/>
              </a:ext>
            </a:extLst>
          </p:cNvPr>
          <p:cNvGrpSpPr>
            <a:grpSpLocks noChangeAspect="1"/>
          </p:cNvGrpSpPr>
          <p:nvPr/>
        </p:nvGrpSpPr>
        <p:grpSpPr bwMode="auto">
          <a:xfrm>
            <a:off x="4327780" y="1910006"/>
            <a:ext cx="488440" cy="487385"/>
            <a:chOff x="1974" y="3327"/>
            <a:chExt cx="463" cy="462"/>
          </a:xfrm>
          <a:solidFill>
            <a:schemeClr val="bg1"/>
          </a:solidFill>
        </p:grpSpPr>
        <p:sp>
          <p:nvSpPr>
            <p:cNvPr id="54" name="Freeform 9">
              <a:extLst>
                <a:ext uri="{FF2B5EF4-FFF2-40B4-BE49-F238E27FC236}">
                  <a16:creationId xmlns:a16="http://schemas.microsoft.com/office/drawing/2014/main" id="{0B161DD0-0FF9-4A92-B7CE-B8D3CF77EB01}"/>
                </a:ext>
              </a:extLst>
            </p:cNvPr>
            <p:cNvSpPr>
              <a:spLocks/>
            </p:cNvSpPr>
            <p:nvPr/>
          </p:nvSpPr>
          <p:spPr bwMode="auto">
            <a:xfrm>
              <a:off x="1974" y="3327"/>
              <a:ext cx="463" cy="462"/>
            </a:xfrm>
            <a:custGeom>
              <a:avLst/>
              <a:gdLst>
                <a:gd name="T0" fmla="*/ 400 w 799"/>
                <a:gd name="T1" fmla="*/ 799 h 799"/>
                <a:gd name="T2" fmla="*/ 117 w 799"/>
                <a:gd name="T3" fmla="*/ 682 h 799"/>
                <a:gd name="T4" fmla="*/ 0 w 799"/>
                <a:gd name="T5" fmla="*/ 400 h 799"/>
                <a:gd name="T6" fmla="*/ 117 w 799"/>
                <a:gd name="T7" fmla="*/ 117 h 799"/>
                <a:gd name="T8" fmla="*/ 400 w 799"/>
                <a:gd name="T9" fmla="*/ 0 h 799"/>
                <a:gd name="T10" fmla="*/ 682 w 799"/>
                <a:gd name="T11" fmla="*/ 117 h 799"/>
                <a:gd name="T12" fmla="*/ 799 w 799"/>
                <a:gd name="T13" fmla="*/ 400 h 799"/>
                <a:gd name="T14" fmla="*/ 731 w 799"/>
                <a:gd name="T15" fmla="*/ 623 h 799"/>
                <a:gd name="T16" fmla="*/ 705 w 799"/>
                <a:gd name="T17" fmla="*/ 628 h 799"/>
                <a:gd name="T18" fmla="*/ 700 w 799"/>
                <a:gd name="T19" fmla="*/ 602 h 799"/>
                <a:gd name="T20" fmla="*/ 761 w 799"/>
                <a:gd name="T21" fmla="*/ 400 h 799"/>
                <a:gd name="T22" fmla="*/ 655 w 799"/>
                <a:gd name="T23" fmla="*/ 144 h 799"/>
                <a:gd name="T24" fmla="*/ 400 w 799"/>
                <a:gd name="T25" fmla="*/ 38 h 799"/>
                <a:gd name="T26" fmla="*/ 144 w 799"/>
                <a:gd name="T27" fmla="*/ 144 h 799"/>
                <a:gd name="T28" fmla="*/ 38 w 799"/>
                <a:gd name="T29" fmla="*/ 400 h 799"/>
                <a:gd name="T30" fmla="*/ 144 w 799"/>
                <a:gd name="T31" fmla="*/ 655 h 799"/>
                <a:gd name="T32" fmla="*/ 400 w 799"/>
                <a:gd name="T33" fmla="*/ 761 h 799"/>
                <a:gd name="T34" fmla="*/ 592 w 799"/>
                <a:gd name="T35" fmla="*/ 706 h 799"/>
                <a:gd name="T36" fmla="*/ 618 w 799"/>
                <a:gd name="T37" fmla="*/ 712 h 799"/>
                <a:gd name="T38" fmla="*/ 612 w 799"/>
                <a:gd name="T39" fmla="*/ 738 h 799"/>
                <a:gd name="T40" fmla="*/ 400 w 799"/>
                <a:gd name="T41" fmla="*/ 799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9" h="799">
                  <a:moveTo>
                    <a:pt x="400" y="799"/>
                  </a:moveTo>
                  <a:cubicBezTo>
                    <a:pt x="293" y="799"/>
                    <a:pt x="193" y="758"/>
                    <a:pt x="117" y="682"/>
                  </a:cubicBezTo>
                  <a:cubicBezTo>
                    <a:pt x="42" y="607"/>
                    <a:pt x="0" y="507"/>
                    <a:pt x="0" y="400"/>
                  </a:cubicBezTo>
                  <a:cubicBezTo>
                    <a:pt x="0" y="293"/>
                    <a:pt x="42" y="193"/>
                    <a:pt x="117" y="117"/>
                  </a:cubicBezTo>
                  <a:cubicBezTo>
                    <a:pt x="193" y="42"/>
                    <a:pt x="293" y="0"/>
                    <a:pt x="400" y="0"/>
                  </a:cubicBezTo>
                  <a:cubicBezTo>
                    <a:pt x="507" y="0"/>
                    <a:pt x="607" y="42"/>
                    <a:pt x="682" y="117"/>
                  </a:cubicBezTo>
                  <a:cubicBezTo>
                    <a:pt x="758" y="193"/>
                    <a:pt x="799" y="293"/>
                    <a:pt x="799" y="400"/>
                  </a:cubicBezTo>
                  <a:cubicBezTo>
                    <a:pt x="799" y="480"/>
                    <a:pt x="776" y="557"/>
                    <a:pt x="731" y="623"/>
                  </a:cubicBezTo>
                  <a:cubicBezTo>
                    <a:pt x="725" y="632"/>
                    <a:pt x="713" y="634"/>
                    <a:pt x="705" y="628"/>
                  </a:cubicBezTo>
                  <a:cubicBezTo>
                    <a:pt x="696" y="622"/>
                    <a:pt x="694" y="611"/>
                    <a:pt x="700" y="602"/>
                  </a:cubicBezTo>
                  <a:cubicBezTo>
                    <a:pt x="740" y="542"/>
                    <a:pt x="761" y="472"/>
                    <a:pt x="761" y="400"/>
                  </a:cubicBezTo>
                  <a:cubicBezTo>
                    <a:pt x="761" y="303"/>
                    <a:pt x="724" y="212"/>
                    <a:pt x="655" y="144"/>
                  </a:cubicBezTo>
                  <a:cubicBezTo>
                    <a:pt x="587" y="76"/>
                    <a:pt x="496" y="38"/>
                    <a:pt x="400" y="38"/>
                  </a:cubicBezTo>
                  <a:cubicBezTo>
                    <a:pt x="303" y="38"/>
                    <a:pt x="212" y="76"/>
                    <a:pt x="144" y="144"/>
                  </a:cubicBezTo>
                  <a:cubicBezTo>
                    <a:pt x="76" y="212"/>
                    <a:pt x="38" y="303"/>
                    <a:pt x="38" y="400"/>
                  </a:cubicBezTo>
                  <a:cubicBezTo>
                    <a:pt x="38" y="496"/>
                    <a:pt x="76" y="587"/>
                    <a:pt x="144" y="655"/>
                  </a:cubicBezTo>
                  <a:cubicBezTo>
                    <a:pt x="212" y="724"/>
                    <a:pt x="303" y="761"/>
                    <a:pt x="400" y="761"/>
                  </a:cubicBezTo>
                  <a:cubicBezTo>
                    <a:pt x="468" y="761"/>
                    <a:pt x="535" y="742"/>
                    <a:pt x="592" y="706"/>
                  </a:cubicBezTo>
                  <a:cubicBezTo>
                    <a:pt x="601" y="700"/>
                    <a:pt x="613" y="703"/>
                    <a:pt x="618" y="712"/>
                  </a:cubicBezTo>
                  <a:cubicBezTo>
                    <a:pt x="624" y="721"/>
                    <a:pt x="621" y="733"/>
                    <a:pt x="612" y="738"/>
                  </a:cubicBezTo>
                  <a:cubicBezTo>
                    <a:pt x="549" y="778"/>
                    <a:pt x="475" y="799"/>
                    <a:pt x="400" y="7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10">
              <a:extLst>
                <a:ext uri="{FF2B5EF4-FFF2-40B4-BE49-F238E27FC236}">
                  <a16:creationId xmlns:a16="http://schemas.microsoft.com/office/drawing/2014/main" id="{CCE7A7E9-22B4-445B-B5E4-56D2AA2576B9}"/>
                </a:ext>
              </a:extLst>
            </p:cNvPr>
            <p:cNvSpPr>
              <a:spLocks noEditPoints="1"/>
            </p:cNvSpPr>
            <p:nvPr/>
          </p:nvSpPr>
          <p:spPr bwMode="auto">
            <a:xfrm>
              <a:off x="2062" y="3440"/>
              <a:ext cx="150" cy="222"/>
            </a:xfrm>
            <a:custGeom>
              <a:avLst/>
              <a:gdLst>
                <a:gd name="T0" fmla="*/ 227 w 259"/>
                <a:gd name="T1" fmla="*/ 384 h 384"/>
                <a:gd name="T2" fmla="*/ 242 w 259"/>
                <a:gd name="T3" fmla="*/ 372 h 384"/>
                <a:gd name="T4" fmla="*/ 255 w 259"/>
                <a:gd name="T5" fmla="*/ 296 h 384"/>
                <a:gd name="T6" fmla="*/ 226 w 259"/>
                <a:gd name="T7" fmla="*/ 153 h 384"/>
                <a:gd name="T8" fmla="*/ 64 w 259"/>
                <a:gd name="T9" fmla="*/ 3 h 384"/>
                <a:gd name="T10" fmla="*/ 50 w 259"/>
                <a:gd name="T11" fmla="*/ 2 h 384"/>
                <a:gd name="T12" fmla="*/ 40 w 259"/>
                <a:gd name="T13" fmla="*/ 13 h 384"/>
                <a:gd name="T14" fmla="*/ 56 w 259"/>
                <a:gd name="T15" fmla="*/ 312 h 384"/>
                <a:gd name="T16" fmla="*/ 220 w 259"/>
                <a:gd name="T17" fmla="*/ 384 h 384"/>
                <a:gd name="T18" fmla="*/ 227 w 259"/>
                <a:gd name="T19" fmla="*/ 384 h 384"/>
                <a:gd name="T20" fmla="*/ 83 w 259"/>
                <a:gd name="T21" fmla="*/ 290 h 384"/>
                <a:gd name="T22" fmla="*/ 48 w 259"/>
                <a:gd name="T23" fmla="*/ 195 h 384"/>
                <a:gd name="T24" fmla="*/ 66 w 259"/>
                <a:gd name="T25" fmla="*/ 44 h 384"/>
                <a:gd name="T26" fmla="*/ 197 w 259"/>
                <a:gd name="T27" fmla="*/ 171 h 384"/>
                <a:gd name="T28" fmla="*/ 218 w 259"/>
                <a:gd name="T29" fmla="*/ 322 h 384"/>
                <a:gd name="T30" fmla="*/ 159 w 259"/>
                <a:gd name="T31" fmla="*/ 264 h 384"/>
                <a:gd name="T32" fmla="*/ 93 w 259"/>
                <a:gd name="T33" fmla="*/ 131 h 384"/>
                <a:gd name="T34" fmla="*/ 76 w 259"/>
                <a:gd name="T35" fmla="*/ 115 h 384"/>
                <a:gd name="T36" fmla="*/ 60 w 259"/>
                <a:gd name="T37" fmla="*/ 132 h 384"/>
                <a:gd name="T38" fmla="*/ 137 w 259"/>
                <a:gd name="T39" fmla="*/ 289 h 384"/>
                <a:gd name="T40" fmla="*/ 196 w 259"/>
                <a:gd name="T41" fmla="*/ 349 h 384"/>
                <a:gd name="T42" fmla="*/ 83 w 259"/>
                <a:gd name="T43" fmla="*/ 29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9" h="384">
                  <a:moveTo>
                    <a:pt x="227" y="384"/>
                  </a:moveTo>
                  <a:cubicBezTo>
                    <a:pt x="234" y="384"/>
                    <a:pt x="240" y="379"/>
                    <a:pt x="242" y="372"/>
                  </a:cubicBezTo>
                  <a:cubicBezTo>
                    <a:pt x="242" y="371"/>
                    <a:pt x="252" y="339"/>
                    <a:pt x="255" y="296"/>
                  </a:cubicBezTo>
                  <a:cubicBezTo>
                    <a:pt x="259" y="238"/>
                    <a:pt x="249" y="190"/>
                    <a:pt x="226" y="153"/>
                  </a:cubicBezTo>
                  <a:cubicBezTo>
                    <a:pt x="169" y="62"/>
                    <a:pt x="68" y="6"/>
                    <a:pt x="64" y="3"/>
                  </a:cubicBezTo>
                  <a:cubicBezTo>
                    <a:pt x="60" y="1"/>
                    <a:pt x="54" y="0"/>
                    <a:pt x="50" y="2"/>
                  </a:cubicBezTo>
                  <a:cubicBezTo>
                    <a:pt x="45" y="4"/>
                    <a:pt x="41" y="8"/>
                    <a:pt x="40" y="13"/>
                  </a:cubicBezTo>
                  <a:cubicBezTo>
                    <a:pt x="0" y="147"/>
                    <a:pt x="5" y="247"/>
                    <a:pt x="56" y="312"/>
                  </a:cubicBezTo>
                  <a:cubicBezTo>
                    <a:pt x="110" y="379"/>
                    <a:pt x="194" y="384"/>
                    <a:pt x="220" y="384"/>
                  </a:cubicBezTo>
                  <a:cubicBezTo>
                    <a:pt x="224" y="384"/>
                    <a:pt x="226" y="384"/>
                    <a:pt x="227" y="384"/>
                  </a:cubicBezTo>
                  <a:close/>
                  <a:moveTo>
                    <a:pt x="83" y="290"/>
                  </a:moveTo>
                  <a:cubicBezTo>
                    <a:pt x="63" y="266"/>
                    <a:pt x="52" y="233"/>
                    <a:pt x="48" y="195"/>
                  </a:cubicBezTo>
                  <a:cubicBezTo>
                    <a:pt x="44" y="153"/>
                    <a:pt x="50" y="102"/>
                    <a:pt x="66" y="44"/>
                  </a:cubicBezTo>
                  <a:cubicBezTo>
                    <a:pt x="97" y="64"/>
                    <a:pt x="159" y="110"/>
                    <a:pt x="197" y="171"/>
                  </a:cubicBezTo>
                  <a:cubicBezTo>
                    <a:pt x="227" y="218"/>
                    <a:pt x="224" y="281"/>
                    <a:pt x="218" y="322"/>
                  </a:cubicBezTo>
                  <a:cubicBezTo>
                    <a:pt x="206" y="307"/>
                    <a:pt x="188" y="288"/>
                    <a:pt x="159" y="264"/>
                  </a:cubicBezTo>
                  <a:cubicBezTo>
                    <a:pt x="98" y="211"/>
                    <a:pt x="94" y="132"/>
                    <a:pt x="93" y="131"/>
                  </a:cubicBezTo>
                  <a:cubicBezTo>
                    <a:pt x="93" y="121"/>
                    <a:pt x="85" y="114"/>
                    <a:pt x="76" y="115"/>
                  </a:cubicBezTo>
                  <a:cubicBezTo>
                    <a:pt x="66" y="115"/>
                    <a:pt x="59" y="123"/>
                    <a:pt x="60" y="132"/>
                  </a:cubicBezTo>
                  <a:cubicBezTo>
                    <a:pt x="60" y="136"/>
                    <a:pt x="64" y="227"/>
                    <a:pt x="137" y="289"/>
                  </a:cubicBezTo>
                  <a:cubicBezTo>
                    <a:pt x="168" y="315"/>
                    <a:pt x="186" y="336"/>
                    <a:pt x="196" y="349"/>
                  </a:cubicBezTo>
                  <a:cubicBezTo>
                    <a:pt x="165" y="345"/>
                    <a:pt x="115" y="332"/>
                    <a:pt x="83" y="2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11">
              <a:extLst>
                <a:ext uri="{FF2B5EF4-FFF2-40B4-BE49-F238E27FC236}">
                  <a16:creationId xmlns:a16="http://schemas.microsoft.com/office/drawing/2014/main" id="{555851EE-4CF6-4DCC-9A69-52E9D51D1E7A}"/>
                </a:ext>
              </a:extLst>
            </p:cNvPr>
            <p:cNvSpPr>
              <a:spLocks noEditPoints="1"/>
            </p:cNvSpPr>
            <p:nvPr/>
          </p:nvSpPr>
          <p:spPr bwMode="auto">
            <a:xfrm>
              <a:off x="2176" y="3522"/>
              <a:ext cx="177" cy="165"/>
            </a:xfrm>
            <a:custGeom>
              <a:avLst/>
              <a:gdLst>
                <a:gd name="T0" fmla="*/ 277 w 305"/>
                <a:gd name="T1" fmla="*/ 14 h 285"/>
                <a:gd name="T2" fmla="*/ 258 w 305"/>
                <a:gd name="T3" fmla="*/ 2 h 285"/>
                <a:gd name="T4" fmla="*/ 78 w 305"/>
                <a:gd name="T5" fmla="*/ 103 h 285"/>
                <a:gd name="T6" fmla="*/ 62 w 305"/>
                <a:gd name="T7" fmla="*/ 233 h 285"/>
                <a:gd name="T8" fmla="*/ 15 w 305"/>
                <a:gd name="T9" fmla="*/ 251 h 285"/>
                <a:gd name="T10" fmla="*/ 3 w 305"/>
                <a:gd name="T11" fmla="*/ 272 h 285"/>
                <a:gd name="T12" fmla="*/ 19 w 305"/>
                <a:gd name="T13" fmla="*/ 285 h 285"/>
                <a:gd name="T14" fmla="*/ 23 w 305"/>
                <a:gd name="T15" fmla="*/ 284 h 285"/>
                <a:gd name="T16" fmla="*/ 87 w 305"/>
                <a:gd name="T17" fmla="*/ 257 h 285"/>
                <a:gd name="T18" fmla="*/ 253 w 305"/>
                <a:gd name="T19" fmla="*/ 187 h 285"/>
                <a:gd name="T20" fmla="*/ 277 w 305"/>
                <a:gd name="T21" fmla="*/ 14 h 285"/>
                <a:gd name="T22" fmla="*/ 225 w 305"/>
                <a:gd name="T23" fmla="*/ 167 h 285"/>
                <a:gd name="T24" fmla="*/ 136 w 305"/>
                <a:gd name="T25" fmla="*/ 218 h 285"/>
                <a:gd name="T26" fmla="*/ 161 w 305"/>
                <a:gd name="T27" fmla="*/ 189 h 285"/>
                <a:gd name="T28" fmla="*/ 200 w 305"/>
                <a:gd name="T29" fmla="*/ 117 h 285"/>
                <a:gd name="T30" fmla="*/ 189 w 305"/>
                <a:gd name="T31" fmla="*/ 96 h 285"/>
                <a:gd name="T32" fmla="*/ 168 w 305"/>
                <a:gd name="T33" fmla="*/ 107 h 285"/>
                <a:gd name="T34" fmla="*/ 133 w 305"/>
                <a:gd name="T35" fmla="*/ 169 h 285"/>
                <a:gd name="T36" fmla="*/ 93 w 305"/>
                <a:gd name="T37" fmla="*/ 212 h 285"/>
                <a:gd name="T38" fmla="*/ 107 w 305"/>
                <a:gd name="T39" fmla="*/ 120 h 285"/>
                <a:gd name="T40" fmla="*/ 248 w 305"/>
                <a:gd name="T41" fmla="*/ 38 h 285"/>
                <a:gd name="T42" fmla="*/ 225 w 305"/>
                <a:gd name="T43" fmla="*/ 167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5" h="285">
                  <a:moveTo>
                    <a:pt x="277" y="14"/>
                  </a:moveTo>
                  <a:cubicBezTo>
                    <a:pt x="275" y="5"/>
                    <a:pt x="266" y="0"/>
                    <a:pt x="258" y="2"/>
                  </a:cubicBezTo>
                  <a:cubicBezTo>
                    <a:pt x="169" y="16"/>
                    <a:pt x="108" y="50"/>
                    <a:pt x="78" y="103"/>
                  </a:cubicBezTo>
                  <a:cubicBezTo>
                    <a:pt x="48" y="154"/>
                    <a:pt x="56" y="208"/>
                    <a:pt x="62" y="233"/>
                  </a:cubicBezTo>
                  <a:cubicBezTo>
                    <a:pt x="47" y="241"/>
                    <a:pt x="32" y="247"/>
                    <a:pt x="15" y="251"/>
                  </a:cubicBezTo>
                  <a:cubicBezTo>
                    <a:pt x="6" y="254"/>
                    <a:pt x="0" y="263"/>
                    <a:pt x="3" y="272"/>
                  </a:cubicBezTo>
                  <a:cubicBezTo>
                    <a:pt x="4" y="279"/>
                    <a:pt x="11" y="285"/>
                    <a:pt x="19" y="285"/>
                  </a:cubicBezTo>
                  <a:cubicBezTo>
                    <a:pt x="20" y="285"/>
                    <a:pt x="22" y="284"/>
                    <a:pt x="23" y="284"/>
                  </a:cubicBezTo>
                  <a:cubicBezTo>
                    <a:pt x="46" y="278"/>
                    <a:pt x="67" y="270"/>
                    <a:pt x="87" y="257"/>
                  </a:cubicBezTo>
                  <a:cubicBezTo>
                    <a:pt x="164" y="255"/>
                    <a:pt x="220" y="232"/>
                    <a:pt x="253" y="187"/>
                  </a:cubicBezTo>
                  <a:cubicBezTo>
                    <a:pt x="305" y="116"/>
                    <a:pt x="278" y="18"/>
                    <a:pt x="277" y="14"/>
                  </a:cubicBezTo>
                  <a:close/>
                  <a:moveTo>
                    <a:pt x="225" y="167"/>
                  </a:moveTo>
                  <a:cubicBezTo>
                    <a:pt x="206" y="193"/>
                    <a:pt x="176" y="210"/>
                    <a:pt x="136" y="218"/>
                  </a:cubicBezTo>
                  <a:cubicBezTo>
                    <a:pt x="145" y="209"/>
                    <a:pt x="154" y="199"/>
                    <a:pt x="161" y="189"/>
                  </a:cubicBezTo>
                  <a:cubicBezTo>
                    <a:pt x="188" y="152"/>
                    <a:pt x="199" y="119"/>
                    <a:pt x="200" y="117"/>
                  </a:cubicBezTo>
                  <a:cubicBezTo>
                    <a:pt x="203" y="108"/>
                    <a:pt x="198" y="99"/>
                    <a:pt x="189" y="96"/>
                  </a:cubicBezTo>
                  <a:cubicBezTo>
                    <a:pt x="180" y="93"/>
                    <a:pt x="171" y="98"/>
                    <a:pt x="168" y="107"/>
                  </a:cubicBezTo>
                  <a:cubicBezTo>
                    <a:pt x="168" y="107"/>
                    <a:pt x="158" y="137"/>
                    <a:pt x="133" y="169"/>
                  </a:cubicBezTo>
                  <a:cubicBezTo>
                    <a:pt x="121" y="186"/>
                    <a:pt x="107" y="200"/>
                    <a:pt x="93" y="212"/>
                  </a:cubicBezTo>
                  <a:cubicBezTo>
                    <a:pt x="89" y="190"/>
                    <a:pt x="87" y="154"/>
                    <a:pt x="107" y="120"/>
                  </a:cubicBezTo>
                  <a:cubicBezTo>
                    <a:pt x="130" y="79"/>
                    <a:pt x="178" y="52"/>
                    <a:pt x="248" y="38"/>
                  </a:cubicBezTo>
                  <a:cubicBezTo>
                    <a:pt x="252" y="65"/>
                    <a:pt x="258" y="124"/>
                    <a:pt x="225" y="1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57" name="Freeform 5">
            <a:extLst>
              <a:ext uri="{FF2B5EF4-FFF2-40B4-BE49-F238E27FC236}">
                <a16:creationId xmlns:a16="http://schemas.microsoft.com/office/drawing/2014/main" id="{EF60A40F-A030-473B-A826-C10DE8C742B6}"/>
              </a:ext>
            </a:extLst>
          </p:cNvPr>
          <p:cNvSpPr>
            <a:spLocks noEditPoints="1"/>
          </p:cNvSpPr>
          <p:nvPr/>
        </p:nvSpPr>
        <p:spPr bwMode="auto">
          <a:xfrm>
            <a:off x="3406185" y="3331643"/>
            <a:ext cx="415331" cy="480836"/>
          </a:xfrm>
          <a:custGeom>
            <a:avLst/>
            <a:gdLst>
              <a:gd name="T0" fmla="*/ 544 w 666"/>
              <a:gd name="T1" fmla="*/ 103 h 771"/>
              <a:gd name="T2" fmla="*/ 478 w 666"/>
              <a:gd name="T3" fmla="*/ 103 h 771"/>
              <a:gd name="T4" fmla="*/ 478 w 666"/>
              <a:gd name="T5" fmla="*/ 83 h 771"/>
              <a:gd name="T6" fmla="*/ 417 w 666"/>
              <a:gd name="T7" fmla="*/ 83 h 771"/>
              <a:gd name="T8" fmla="*/ 324 w 666"/>
              <a:gd name="T9" fmla="*/ 0 h 771"/>
              <a:gd name="T10" fmla="*/ 229 w 666"/>
              <a:gd name="T11" fmla="*/ 83 h 771"/>
              <a:gd name="T12" fmla="*/ 168 w 666"/>
              <a:gd name="T13" fmla="*/ 83 h 771"/>
              <a:gd name="T14" fmla="*/ 168 w 666"/>
              <a:gd name="T15" fmla="*/ 103 h 771"/>
              <a:gd name="T16" fmla="*/ 122 w 666"/>
              <a:gd name="T17" fmla="*/ 103 h 771"/>
              <a:gd name="T18" fmla="*/ 0 w 666"/>
              <a:gd name="T19" fmla="*/ 223 h 771"/>
              <a:gd name="T20" fmla="*/ 0 w 666"/>
              <a:gd name="T21" fmla="*/ 648 h 771"/>
              <a:gd name="T22" fmla="*/ 122 w 666"/>
              <a:gd name="T23" fmla="*/ 771 h 771"/>
              <a:gd name="T24" fmla="*/ 544 w 666"/>
              <a:gd name="T25" fmla="*/ 771 h 771"/>
              <a:gd name="T26" fmla="*/ 666 w 666"/>
              <a:gd name="T27" fmla="*/ 648 h 771"/>
              <a:gd name="T28" fmla="*/ 666 w 666"/>
              <a:gd name="T29" fmla="*/ 223 h 771"/>
              <a:gd name="T30" fmla="*/ 544 w 666"/>
              <a:gd name="T31" fmla="*/ 103 h 771"/>
              <a:gd name="T32" fmla="*/ 270 w 666"/>
              <a:gd name="T33" fmla="*/ 123 h 771"/>
              <a:gd name="T34" fmla="*/ 270 w 666"/>
              <a:gd name="T35" fmla="*/ 98 h 771"/>
              <a:gd name="T36" fmla="*/ 324 w 666"/>
              <a:gd name="T37" fmla="*/ 41 h 771"/>
              <a:gd name="T38" fmla="*/ 374 w 666"/>
              <a:gd name="T39" fmla="*/ 98 h 771"/>
              <a:gd name="T40" fmla="*/ 374 w 666"/>
              <a:gd name="T41" fmla="*/ 123 h 771"/>
              <a:gd name="T42" fmla="*/ 437 w 666"/>
              <a:gd name="T43" fmla="*/ 123 h 771"/>
              <a:gd name="T44" fmla="*/ 437 w 666"/>
              <a:gd name="T45" fmla="*/ 228 h 771"/>
              <a:gd name="T46" fmla="*/ 207 w 666"/>
              <a:gd name="T47" fmla="*/ 228 h 771"/>
              <a:gd name="T48" fmla="*/ 207 w 666"/>
              <a:gd name="T49" fmla="*/ 123 h 771"/>
              <a:gd name="T50" fmla="*/ 270 w 666"/>
              <a:gd name="T51" fmla="*/ 123 h 771"/>
              <a:gd name="T52" fmla="*/ 507 w 666"/>
              <a:gd name="T53" fmla="*/ 304 h 771"/>
              <a:gd name="T54" fmla="*/ 476 w 666"/>
              <a:gd name="T55" fmla="*/ 311 h 771"/>
              <a:gd name="T56" fmla="*/ 476 w 666"/>
              <a:gd name="T57" fmla="*/ 311 h 771"/>
              <a:gd name="T58" fmla="*/ 315 w 666"/>
              <a:gd name="T59" fmla="*/ 565 h 771"/>
              <a:gd name="T60" fmla="*/ 210 w 666"/>
              <a:gd name="T61" fmla="*/ 480 h 771"/>
              <a:gd name="T62" fmla="*/ 179 w 666"/>
              <a:gd name="T63" fmla="*/ 484 h 771"/>
              <a:gd name="T64" fmla="*/ 179 w 666"/>
              <a:gd name="T65" fmla="*/ 484 h 771"/>
              <a:gd name="T66" fmla="*/ 182 w 666"/>
              <a:gd name="T67" fmla="*/ 516 h 771"/>
              <a:gd name="T68" fmla="*/ 307 w 666"/>
              <a:gd name="T69" fmla="*/ 616 h 771"/>
              <a:gd name="T70" fmla="*/ 338 w 666"/>
              <a:gd name="T71" fmla="*/ 612 h 771"/>
              <a:gd name="T72" fmla="*/ 339 w 666"/>
              <a:gd name="T73" fmla="*/ 610 h 771"/>
              <a:gd name="T74" fmla="*/ 514 w 666"/>
              <a:gd name="T75" fmla="*/ 335 h 771"/>
              <a:gd name="T76" fmla="*/ 507 w 666"/>
              <a:gd name="T77" fmla="*/ 304 h 771"/>
              <a:gd name="T78" fmla="*/ 624 w 666"/>
              <a:gd name="T79" fmla="*/ 648 h 771"/>
              <a:gd name="T80" fmla="*/ 544 w 666"/>
              <a:gd name="T81" fmla="*/ 729 h 771"/>
              <a:gd name="T82" fmla="*/ 122 w 666"/>
              <a:gd name="T83" fmla="*/ 729 h 771"/>
              <a:gd name="T84" fmla="*/ 39 w 666"/>
              <a:gd name="T85" fmla="*/ 648 h 771"/>
              <a:gd name="T86" fmla="*/ 39 w 666"/>
              <a:gd name="T87" fmla="*/ 223 h 771"/>
              <a:gd name="T88" fmla="*/ 122 w 666"/>
              <a:gd name="T89" fmla="*/ 145 h 771"/>
              <a:gd name="T90" fmla="*/ 168 w 666"/>
              <a:gd name="T91" fmla="*/ 145 h 771"/>
              <a:gd name="T92" fmla="*/ 168 w 666"/>
              <a:gd name="T93" fmla="*/ 270 h 771"/>
              <a:gd name="T94" fmla="*/ 478 w 666"/>
              <a:gd name="T95" fmla="*/ 270 h 771"/>
              <a:gd name="T96" fmla="*/ 478 w 666"/>
              <a:gd name="T97" fmla="*/ 145 h 771"/>
              <a:gd name="T98" fmla="*/ 544 w 666"/>
              <a:gd name="T99" fmla="*/ 145 h 771"/>
              <a:gd name="T100" fmla="*/ 624 w 666"/>
              <a:gd name="T101" fmla="*/ 223 h 771"/>
              <a:gd name="T102" fmla="*/ 624 w 666"/>
              <a:gd name="T103" fmla="*/ 648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66" h="771">
                <a:moveTo>
                  <a:pt x="544" y="103"/>
                </a:moveTo>
                <a:cubicBezTo>
                  <a:pt x="478" y="103"/>
                  <a:pt x="478" y="103"/>
                  <a:pt x="478" y="103"/>
                </a:cubicBezTo>
                <a:cubicBezTo>
                  <a:pt x="478" y="83"/>
                  <a:pt x="478" y="83"/>
                  <a:pt x="478" y="83"/>
                </a:cubicBezTo>
                <a:cubicBezTo>
                  <a:pt x="417" y="83"/>
                  <a:pt x="417" y="83"/>
                  <a:pt x="417" y="83"/>
                </a:cubicBezTo>
                <a:cubicBezTo>
                  <a:pt x="407" y="40"/>
                  <a:pt x="370" y="0"/>
                  <a:pt x="324" y="0"/>
                </a:cubicBezTo>
                <a:cubicBezTo>
                  <a:pt x="278" y="0"/>
                  <a:pt x="239" y="40"/>
                  <a:pt x="229" y="83"/>
                </a:cubicBezTo>
                <a:cubicBezTo>
                  <a:pt x="168" y="83"/>
                  <a:pt x="168" y="83"/>
                  <a:pt x="168" y="83"/>
                </a:cubicBezTo>
                <a:cubicBezTo>
                  <a:pt x="168" y="103"/>
                  <a:pt x="168" y="103"/>
                  <a:pt x="168" y="103"/>
                </a:cubicBezTo>
                <a:cubicBezTo>
                  <a:pt x="122" y="103"/>
                  <a:pt x="122" y="103"/>
                  <a:pt x="122" y="103"/>
                </a:cubicBezTo>
                <a:cubicBezTo>
                  <a:pt x="54" y="103"/>
                  <a:pt x="0" y="155"/>
                  <a:pt x="0" y="223"/>
                </a:cubicBezTo>
                <a:cubicBezTo>
                  <a:pt x="0" y="648"/>
                  <a:pt x="0" y="648"/>
                  <a:pt x="0" y="648"/>
                </a:cubicBezTo>
                <a:cubicBezTo>
                  <a:pt x="0" y="716"/>
                  <a:pt x="54" y="771"/>
                  <a:pt x="122" y="771"/>
                </a:cubicBezTo>
                <a:cubicBezTo>
                  <a:pt x="544" y="771"/>
                  <a:pt x="544" y="771"/>
                  <a:pt x="544" y="771"/>
                </a:cubicBezTo>
                <a:cubicBezTo>
                  <a:pt x="612" y="771"/>
                  <a:pt x="666" y="716"/>
                  <a:pt x="666" y="648"/>
                </a:cubicBezTo>
                <a:cubicBezTo>
                  <a:pt x="666" y="223"/>
                  <a:pt x="666" y="223"/>
                  <a:pt x="666" y="223"/>
                </a:cubicBezTo>
                <a:cubicBezTo>
                  <a:pt x="666" y="155"/>
                  <a:pt x="612" y="103"/>
                  <a:pt x="544" y="103"/>
                </a:cubicBezTo>
                <a:close/>
                <a:moveTo>
                  <a:pt x="270" y="123"/>
                </a:moveTo>
                <a:cubicBezTo>
                  <a:pt x="270" y="98"/>
                  <a:pt x="270" y="98"/>
                  <a:pt x="270" y="98"/>
                </a:cubicBezTo>
                <a:cubicBezTo>
                  <a:pt x="270" y="69"/>
                  <a:pt x="295" y="41"/>
                  <a:pt x="324" y="41"/>
                </a:cubicBezTo>
                <a:cubicBezTo>
                  <a:pt x="353" y="41"/>
                  <a:pt x="374" y="69"/>
                  <a:pt x="374" y="98"/>
                </a:cubicBezTo>
                <a:cubicBezTo>
                  <a:pt x="374" y="123"/>
                  <a:pt x="374" y="123"/>
                  <a:pt x="374" y="123"/>
                </a:cubicBezTo>
                <a:cubicBezTo>
                  <a:pt x="437" y="123"/>
                  <a:pt x="437" y="123"/>
                  <a:pt x="437" y="123"/>
                </a:cubicBezTo>
                <a:cubicBezTo>
                  <a:pt x="437" y="228"/>
                  <a:pt x="437" y="228"/>
                  <a:pt x="437" y="228"/>
                </a:cubicBezTo>
                <a:cubicBezTo>
                  <a:pt x="207" y="228"/>
                  <a:pt x="207" y="228"/>
                  <a:pt x="207" y="228"/>
                </a:cubicBezTo>
                <a:cubicBezTo>
                  <a:pt x="207" y="123"/>
                  <a:pt x="207" y="123"/>
                  <a:pt x="207" y="123"/>
                </a:cubicBezTo>
                <a:cubicBezTo>
                  <a:pt x="270" y="123"/>
                  <a:pt x="270" y="123"/>
                  <a:pt x="270" y="123"/>
                </a:cubicBezTo>
                <a:close/>
                <a:moveTo>
                  <a:pt x="507" y="304"/>
                </a:moveTo>
                <a:cubicBezTo>
                  <a:pt x="496" y="297"/>
                  <a:pt x="483" y="300"/>
                  <a:pt x="476" y="311"/>
                </a:cubicBezTo>
                <a:cubicBezTo>
                  <a:pt x="476" y="311"/>
                  <a:pt x="476" y="311"/>
                  <a:pt x="476" y="311"/>
                </a:cubicBezTo>
                <a:cubicBezTo>
                  <a:pt x="315" y="565"/>
                  <a:pt x="315" y="565"/>
                  <a:pt x="315" y="565"/>
                </a:cubicBezTo>
                <a:cubicBezTo>
                  <a:pt x="210" y="480"/>
                  <a:pt x="210" y="480"/>
                  <a:pt x="210" y="480"/>
                </a:cubicBezTo>
                <a:cubicBezTo>
                  <a:pt x="201" y="473"/>
                  <a:pt x="187" y="474"/>
                  <a:pt x="179" y="484"/>
                </a:cubicBezTo>
                <a:cubicBezTo>
                  <a:pt x="179" y="484"/>
                  <a:pt x="179" y="484"/>
                  <a:pt x="179" y="484"/>
                </a:cubicBezTo>
                <a:cubicBezTo>
                  <a:pt x="171" y="494"/>
                  <a:pt x="173" y="508"/>
                  <a:pt x="182" y="516"/>
                </a:cubicBezTo>
                <a:cubicBezTo>
                  <a:pt x="307" y="616"/>
                  <a:pt x="307" y="616"/>
                  <a:pt x="307" y="616"/>
                </a:cubicBezTo>
                <a:cubicBezTo>
                  <a:pt x="316" y="623"/>
                  <a:pt x="330" y="622"/>
                  <a:pt x="338" y="612"/>
                </a:cubicBezTo>
                <a:cubicBezTo>
                  <a:pt x="338" y="612"/>
                  <a:pt x="339" y="611"/>
                  <a:pt x="339" y="610"/>
                </a:cubicBezTo>
                <a:cubicBezTo>
                  <a:pt x="514" y="335"/>
                  <a:pt x="514" y="335"/>
                  <a:pt x="514" y="335"/>
                </a:cubicBezTo>
                <a:cubicBezTo>
                  <a:pt x="520" y="324"/>
                  <a:pt x="517" y="311"/>
                  <a:pt x="507" y="304"/>
                </a:cubicBezTo>
                <a:close/>
                <a:moveTo>
                  <a:pt x="624" y="648"/>
                </a:moveTo>
                <a:cubicBezTo>
                  <a:pt x="624" y="691"/>
                  <a:pt x="587" y="729"/>
                  <a:pt x="544" y="729"/>
                </a:cubicBezTo>
                <a:cubicBezTo>
                  <a:pt x="122" y="729"/>
                  <a:pt x="122" y="729"/>
                  <a:pt x="122" y="729"/>
                </a:cubicBezTo>
                <a:cubicBezTo>
                  <a:pt x="79" y="729"/>
                  <a:pt x="39" y="691"/>
                  <a:pt x="39" y="648"/>
                </a:cubicBezTo>
                <a:cubicBezTo>
                  <a:pt x="39" y="223"/>
                  <a:pt x="39" y="223"/>
                  <a:pt x="39" y="223"/>
                </a:cubicBezTo>
                <a:cubicBezTo>
                  <a:pt x="39" y="180"/>
                  <a:pt x="79" y="145"/>
                  <a:pt x="122" y="145"/>
                </a:cubicBezTo>
                <a:cubicBezTo>
                  <a:pt x="168" y="145"/>
                  <a:pt x="168" y="145"/>
                  <a:pt x="168" y="145"/>
                </a:cubicBezTo>
                <a:cubicBezTo>
                  <a:pt x="168" y="270"/>
                  <a:pt x="168" y="270"/>
                  <a:pt x="168" y="270"/>
                </a:cubicBezTo>
                <a:cubicBezTo>
                  <a:pt x="478" y="270"/>
                  <a:pt x="478" y="270"/>
                  <a:pt x="478" y="270"/>
                </a:cubicBezTo>
                <a:cubicBezTo>
                  <a:pt x="478" y="145"/>
                  <a:pt x="478" y="145"/>
                  <a:pt x="478" y="145"/>
                </a:cubicBezTo>
                <a:cubicBezTo>
                  <a:pt x="544" y="145"/>
                  <a:pt x="544" y="145"/>
                  <a:pt x="544" y="145"/>
                </a:cubicBezTo>
                <a:cubicBezTo>
                  <a:pt x="587" y="145"/>
                  <a:pt x="624" y="180"/>
                  <a:pt x="624" y="223"/>
                </a:cubicBezTo>
                <a:cubicBezTo>
                  <a:pt x="624" y="648"/>
                  <a:pt x="624" y="648"/>
                  <a:pt x="624" y="648"/>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58" name="矩形 57">
            <a:extLst>
              <a:ext uri="{FF2B5EF4-FFF2-40B4-BE49-F238E27FC236}">
                <a16:creationId xmlns:a16="http://schemas.microsoft.com/office/drawing/2014/main" id="{4E7E3826-5B72-4C79-90F2-142D1BC757FF}"/>
              </a:ext>
            </a:extLst>
          </p:cNvPr>
          <p:cNvSpPr/>
          <p:nvPr/>
        </p:nvSpPr>
        <p:spPr bwMode="auto">
          <a:xfrm>
            <a:off x="5741874" y="1672253"/>
            <a:ext cx="1723549" cy="400110"/>
          </a:xfrm>
          <a:prstGeom prst="rect">
            <a:avLst/>
          </a:prstGeom>
          <a:noFill/>
        </p:spPr>
        <p:txBody>
          <a:bodyPr wrap="none">
            <a:spAutoFit/>
          </a:bodyPr>
          <a:lstStyle/>
          <a:p>
            <a:r>
              <a:rPr lang="zh-CN" altLang="en-US" sz="2000" kern="100">
                <a:solidFill>
                  <a:schemeClr val="accent1"/>
                </a:solidFill>
                <a:latin typeface="+mj-ea"/>
                <a:ea typeface="+mj-ea"/>
                <a:cs typeface="Times New Roman" panose="02020603050405020304" pitchFamily="18" charset="0"/>
              </a:rPr>
              <a:t>输入标题内容</a:t>
            </a:r>
          </a:p>
        </p:txBody>
      </p:sp>
      <p:sp>
        <p:nvSpPr>
          <p:cNvPr id="59" name="矩形 58">
            <a:extLst>
              <a:ext uri="{FF2B5EF4-FFF2-40B4-BE49-F238E27FC236}">
                <a16:creationId xmlns:a16="http://schemas.microsoft.com/office/drawing/2014/main" id="{640340DF-FD40-4840-B39A-AF3799E41544}"/>
              </a:ext>
            </a:extLst>
          </p:cNvPr>
          <p:cNvSpPr/>
          <p:nvPr/>
        </p:nvSpPr>
        <p:spPr>
          <a:xfrm>
            <a:off x="5741874" y="2029215"/>
            <a:ext cx="2364673" cy="694101"/>
          </a:xfrm>
          <a:prstGeom prst="rect">
            <a:avLst/>
          </a:prstGeom>
        </p:spPr>
        <p:txBody>
          <a:bodyPr wrap="square">
            <a:spAutoFit/>
          </a:bodyPr>
          <a:lstStyle/>
          <a:p>
            <a:pPr>
              <a:lnSpc>
                <a:spcPct val="150000"/>
              </a:lnSpc>
            </a:pPr>
            <a:r>
              <a:rPr lang="en-US" altLang="zh-CN" sz="900">
                <a:solidFill>
                  <a:schemeClr val="tx1">
                    <a:lumMod val="85000"/>
                    <a:lumOff val="15000"/>
                  </a:schemeClr>
                </a:solidFill>
              </a:rPr>
              <a:t>Lorem ipsum dolor sit amet, consectetur adipiscing elit. Donec luctus nibh sit amet sem vulputate venenatis bibendum orci pulvinar. </a:t>
            </a:r>
          </a:p>
        </p:txBody>
      </p:sp>
      <p:sp>
        <p:nvSpPr>
          <p:cNvPr id="60" name="矩形 59">
            <a:extLst>
              <a:ext uri="{FF2B5EF4-FFF2-40B4-BE49-F238E27FC236}">
                <a16:creationId xmlns:a16="http://schemas.microsoft.com/office/drawing/2014/main" id="{944DA231-B5A6-46DF-B407-400BC2004C1E}"/>
              </a:ext>
            </a:extLst>
          </p:cNvPr>
          <p:cNvSpPr/>
          <p:nvPr/>
        </p:nvSpPr>
        <p:spPr bwMode="auto">
          <a:xfrm>
            <a:off x="6244287" y="3166616"/>
            <a:ext cx="1723549" cy="400110"/>
          </a:xfrm>
          <a:prstGeom prst="rect">
            <a:avLst/>
          </a:prstGeom>
          <a:noFill/>
        </p:spPr>
        <p:txBody>
          <a:bodyPr wrap="none">
            <a:spAutoFit/>
          </a:bodyPr>
          <a:lstStyle/>
          <a:p>
            <a:r>
              <a:rPr lang="zh-CN" altLang="en-US" sz="2000" kern="100">
                <a:solidFill>
                  <a:schemeClr val="accent1"/>
                </a:solidFill>
                <a:latin typeface="+mj-ea"/>
                <a:ea typeface="+mj-ea"/>
                <a:cs typeface="Times New Roman" panose="02020603050405020304" pitchFamily="18" charset="0"/>
              </a:rPr>
              <a:t>输入标题内容</a:t>
            </a:r>
          </a:p>
        </p:txBody>
      </p:sp>
      <p:sp>
        <p:nvSpPr>
          <p:cNvPr id="61" name="矩形 60">
            <a:extLst>
              <a:ext uri="{FF2B5EF4-FFF2-40B4-BE49-F238E27FC236}">
                <a16:creationId xmlns:a16="http://schemas.microsoft.com/office/drawing/2014/main" id="{D0CCA449-921D-416D-B331-7C700F50C11D}"/>
              </a:ext>
            </a:extLst>
          </p:cNvPr>
          <p:cNvSpPr/>
          <p:nvPr/>
        </p:nvSpPr>
        <p:spPr>
          <a:xfrm>
            <a:off x="6244287" y="3523578"/>
            <a:ext cx="2364673" cy="694101"/>
          </a:xfrm>
          <a:prstGeom prst="rect">
            <a:avLst/>
          </a:prstGeom>
        </p:spPr>
        <p:txBody>
          <a:bodyPr wrap="square">
            <a:spAutoFit/>
          </a:bodyPr>
          <a:lstStyle/>
          <a:p>
            <a:pPr>
              <a:lnSpc>
                <a:spcPct val="150000"/>
              </a:lnSpc>
            </a:pPr>
            <a:r>
              <a:rPr lang="en-US" altLang="zh-CN" sz="900">
                <a:solidFill>
                  <a:schemeClr val="tx1">
                    <a:lumMod val="85000"/>
                    <a:lumOff val="15000"/>
                  </a:schemeClr>
                </a:solidFill>
              </a:rPr>
              <a:t>Lorem ipsum dolor sit amet, consectetur adipiscing elit. Donec luctus nibh sit amet sem vulputate venenatis bibendum orci pulvinar. </a:t>
            </a:r>
          </a:p>
        </p:txBody>
      </p:sp>
      <p:sp>
        <p:nvSpPr>
          <p:cNvPr id="62" name="矩形 61">
            <a:extLst>
              <a:ext uri="{FF2B5EF4-FFF2-40B4-BE49-F238E27FC236}">
                <a16:creationId xmlns:a16="http://schemas.microsoft.com/office/drawing/2014/main" id="{ABF94702-BE1F-4E73-A785-CE3950A56432}"/>
              </a:ext>
            </a:extLst>
          </p:cNvPr>
          <p:cNvSpPr/>
          <p:nvPr/>
        </p:nvSpPr>
        <p:spPr bwMode="auto">
          <a:xfrm>
            <a:off x="1260153" y="3166616"/>
            <a:ext cx="1723549" cy="400110"/>
          </a:xfrm>
          <a:prstGeom prst="rect">
            <a:avLst/>
          </a:prstGeom>
          <a:noFill/>
        </p:spPr>
        <p:txBody>
          <a:bodyPr wrap="none">
            <a:spAutoFit/>
          </a:bodyPr>
          <a:lstStyle/>
          <a:p>
            <a:pPr algn="r"/>
            <a:r>
              <a:rPr lang="zh-CN" altLang="en-US" sz="2000" kern="100">
                <a:solidFill>
                  <a:schemeClr val="accent1"/>
                </a:solidFill>
                <a:latin typeface="+mj-ea"/>
                <a:ea typeface="+mj-ea"/>
                <a:cs typeface="Times New Roman" panose="02020603050405020304" pitchFamily="18" charset="0"/>
              </a:rPr>
              <a:t>输入标题内容</a:t>
            </a:r>
          </a:p>
        </p:txBody>
      </p:sp>
      <p:sp>
        <p:nvSpPr>
          <p:cNvPr id="63" name="矩形 62">
            <a:extLst>
              <a:ext uri="{FF2B5EF4-FFF2-40B4-BE49-F238E27FC236}">
                <a16:creationId xmlns:a16="http://schemas.microsoft.com/office/drawing/2014/main" id="{2BBCFA9C-E031-40CE-8C1E-A085328A2FA9}"/>
              </a:ext>
            </a:extLst>
          </p:cNvPr>
          <p:cNvSpPr/>
          <p:nvPr/>
        </p:nvSpPr>
        <p:spPr>
          <a:xfrm>
            <a:off x="619029" y="3523578"/>
            <a:ext cx="2364673" cy="694101"/>
          </a:xfrm>
          <a:prstGeom prst="rect">
            <a:avLst/>
          </a:prstGeom>
        </p:spPr>
        <p:txBody>
          <a:bodyPr wrap="square">
            <a:spAutoFit/>
          </a:bodyPr>
          <a:lstStyle/>
          <a:p>
            <a:pPr algn="r">
              <a:lnSpc>
                <a:spcPct val="150000"/>
              </a:lnSpc>
            </a:pPr>
            <a:r>
              <a:rPr lang="en-US" altLang="zh-CN" sz="900">
                <a:solidFill>
                  <a:schemeClr val="tx1">
                    <a:lumMod val="85000"/>
                    <a:lumOff val="15000"/>
                  </a:schemeClr>
                </a:solidFill>
              </a:rPr>
              <a:t>Lorem ipsum dolor sit amet, consectetur adipiscing elit. Donec luctus nibh sit amet sem vulputate venenatis bibendum orci pulvinar. </a:t>
            </a:r>
          </a:p>
        </p:txBody>
      </p:sp>
    </p:spTree>
    <p:extLst>
      <p:ext uri="{BB962C8B-B14F-4D97-AF65-F5344CB8AC3E}">
        <p14:creationId xmlns:p14="http://schemas.microsoft.com/office/powerpoint/2010/main" val="17769561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椭圆 10">
            <a:extLst>
              <a:ext uri="{FF2B5EF4-FFF2-40B4-BE49-F238E27FC236}">
                <a16:creationId xmlns:a16="http://schemas.microsoft.com/office/drawing/2014/main" id="{1492A96D-06D5-4CFA-80CB-D4A8E1821255}"/>
              </a:ext>
            </a:extLst>
          </p:cNvPr>
          <p:cNvSpPr/>
          <p:nvPr/>
        </p:nvSpPr>
        <p:spPr>
          <a:xfrm>
            <a:off x="2964428" y="1192496"/>
            <a:ext cx="3215141" cy="3215141"/>
          </a:xfrm>
          <a:prstGeom prst="ellipse">
            <a:avLst/>
          </a:prstGeom>
          <a:solidFill>
            <a:srgbClr val="C6C5C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6">
            <a:extLst>
              <a:ext uri="{FF2B5EF4-FFF2-40B4-BE49-F238E27FC236}">
                <a16:creationId xmlns:a16="http://schemas.microsoft.com/office/drawing/2014/main" id="{2C63A318-91BF-4876-B396-6B82BCDE36B2}"/>
              </a:ext>
            </a:extLst>
          </p:cNvPr>
          <p:cNvSpPr txBox="1">
            <a:spLocks noChangeArrowheads="1"/>
          </p:cNvSpPr>
          <p:nvPr/>
        </p:nvSpPr>
        <p:spPr bwMode="auto">
          <a:xfrm>
            <a:off x="2633007" y="2405687"/>
            <a:ext cx="38779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514350" fontAlgn="base">
              <a:spcBef>
                <a:spcPct val="0"/>
              </a:spcBef>
              <a:spcAft>
                <a:spcPct val="0"/>
              </a:spcAft>
              <a:defRPr/>
            </a:pPr>
            <a:r>
              <a:rPr lang="zh-CN" altLang="en-US" sz="3600">
                <a:solidFill>
                  <a:schemeClr val="accent2"/>
                </a:solidFill>
                <a:latin typeface="+mj-ea"/>
                <a:ea typeface="+mj-ea"/>
              </a:rPr>
              <a:t>此处输入标题内容</a:t>
            </a:r>
            <a:endParaRPr lang="en-US" altLang="zh-CN" sz="3600">
              <a:solidFill>
                <a:schemeClr val="accent2"/>
              </a:solidFill>
              <a:latin typeface="+mj-ea"/>
              <a:ea typeface="+mj-ea"/>
            </a:endParaRPr>
          </a:p>
        </p:txBody>
      </p:sp>
      <p:sp>
        <p:nvSpPr>
          <p:cNvPr id="6" name="矩形 5">
            <a:extLst>
              <a:ext uri="{FF2B5EF4-FFF2-40B4-BE49-F238E27FC236}">
                <a16:creationId xmlns:a16="http://schemas.microsoft.com/office/drawing/2014/main" id="{86105DD6-B3B2-4FEE-89D1-8DCA877BF9BB}"/>
              </a:ext>
            </a:extLst>
          </p:cNvPr>
          <p:cNvSpPr/>
          <p:nvPr/>
        </p:nvSpPr>
        <p:spPr>
          <a:xfrm>
            <a:off x="2633007" y="2978332"/>
            <a:ext cx="3877985" cy="552011"/>
          </a:xfrm>
          <a:prstGeom prst="rect">
            <a:avLst/>
          </a:prstGeom>
        </p:spPr>
        <p:txBody>
          <a:bodyPr wrap="square">
            <a:spAutoFit/>
          </a:bodyPr>
          <a:lstStyle/>
          <a:p>
            <a:pPr algn="ctr" defTabSz="914400">
              <a:lnSpc>
                <a:spcPct val="150000"/>
              </a:lnSpc>
              <a:defRPr/>
            </a:pPr>
            <a:r>
              <a:rPr lang="en-US" altLang="zh-CN" sz="1050" kern="0">
                <a:solidFill>
                  <a:srgbClr val="031238"/>
                </a:solidFill>
                <a:cs typeface="Arial" panose="020B0604020202020204" pitchFamily="34" charset="0"/>
              </a:rPr>
              <a:t>Lorem ipsum dolor sit amet, consectetur adipiscing elit. Lorem ipsum dolor sit amet, consectetur adipiscing elit. </a:t>
            </a:r>
          </a:p>
        </p:txBody>
      </p:sp>
      <p:sp>
        <p:nvSpPr>
          <p:cNvPr id="9" name="文本框 6">
            <a:extLst>
              <a:ext uri="{FF2B5EF4-FFF2-40B4-BE49-F238E27FC236}">
                <a16:creationId xmlns:a16="http://schemas.microsoft.com/office/drawing/2014/main" id="{1512ADF3-42AF-47E3-901B-0570DF884CE3}"/>
              </a:ext>
            </a:extLst>
          </p:cNvPr>
          <p:cNvSpPr txBox="1">
            <a:spLocks noChangeArrowheads="1"/>
          </p:cNvSpPr>
          <p:nvPr/>
        </p:nvSpPr>
        <p:spPr bwMode="auto">
          <a:xfrm>
            <a:off x="3248561" y="1927362"/>
            <a:ext cx="26468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514350" fontAlgn="base">
              <a:spcBef>
                <a:spcPct val="0"/>
              </a:spcBef>
              <a:spcAft>
                <a:spcPct val="0"/>
              </a:spcAft>
              <a:defRPr/>
            </a:pPr>
            <a:r>
              <a:rPr lang="ja-JP" altLang="en-US" sz="3200">
                <a:solidFill>
                  <a:schemeClr val="accent2"/>
                </a:solidFill>
                <a:latin typeface="+mj-ea"/>
                <a:ea typeface="+mj-ea"/>
              </a:rPr>
              <a:t>第よんしよ節</a:t>
            </a:r>
          </a:p>
        </p:txBody>
      </p:sp>
      <p:pic>
        <p:nvPicPr>
          <p:cNvPr id="14" name="图片 13">
            <a:extLst>
              <a:ext uri="{FF2B5EF4-FFF2-40B4-BE49-F238E27FC236}">
                <a16:creationId xmlns:a16="http://schemas.microsoft.com/office/drawing/2014/main" id="{4E84AD54-0DF0-4E55-B99A-491D7E8E86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348735" y="1140465"/>
            <a:ext cx="1267429" cy="1573794"/>
          </a:xfrm>
          <a:prstGeom prst="rect">
            <a:avLst/>
          </a:prstGeom>
        </p:spPr>
      </p:pic>
      <p:pic>
        <p:nvPicPr>
          <p:cNvPr id="21" name="图片 20">
            <a:extLst>
              <a:ext uri="{FF2B5EF4-FFF2-40B4-BE49-F238E27FC236}">
                <a16:creationId xmlns:a16="http://schemas.microsoft.com/office/drawing/2014/main" id="{48E8F85F-F06D-4ECC-A1C0-C78302EAFA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0708" y="2552359"/>
            <a:ext cx="2333143" cy="3108913"/>
          </a:xfrm>
          <a:prstGeom prst="rect">
            <a:avLst/>
          </a:prstGeom>
        </p:spPr>
      </p:pic>
      <p:pic>
        <p:nvPicPr>
          <p:cNvPr id="22" name="图片 21">
            <a:extLst>
              <a:ext uri="{FF2B5EF4-FFF2-40B4-BE49-F238E27FC236}">
                <a16:creationId xmlns:a16="http://schemas.microsoft.com/office/drawing/2014/main" id="{572C8BE5-344C-4F37-AF23-E960FF1DD9BA}"/>
              </a:ext>
            </a:extLst>
          </p:cNvPr>
          <p:cNvPicPr>
            <a:picLocks noChangeAspect="1"/>
          </p:cNvPicPr>
          <p:nvPr/>
        </p:nvPicPr>
        <p:blipFill rotWithShape="1">
          <a:blip r:embed="rId4">
            <a:extLst>
              <a:ext uri="{28A0092B-C50C-407E-A947-70E740481C1C}">
                <a14:useLocalDpi xmlns:a14="http://schemas.microsoft.com/office/drawing/2010/main" val="0"/>
              </a:ext>
            </a:extLst>
          </a:blip>
          <a:srcRect r="50769" b="25568"/>
          <a:stretch/>
        </p:blipFill>
        <p:spPr>
          <a:xfrm>
            <a:off x="0" y="0"/>
            <a:ext cx="2721429" cy="4114541"/>
          </a:xfrm>
          <a:prstGeom prst="rect">
            <a:avLst/>
          </a:prstGeom>
        </p:spPr>
      </p:pic>
      <p:pic>
        <p:nvPicPr>
          <p:cNvPr id="23" name="图片 22">
            <a:extLst>
              <a:ext uri="{FF2B5EF4-FFF2-40B4-BE49-F238E27FC236}">
                <a16:creationId xmlns:a16="http://schemas.microsoft.com/office/drawing/2014/main" id="{3041B9DE-7944-42DC-88FB-CF4E1274F7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19498" y="3426455"/>
            <a:ext cx="1725359" cy="1757310"/>
          </a:xfrm>
          <a:prstGeom prst="rect">
            <a:avLst/>
          </a:prstGeom>
        </p:spPr>
      </p:pic>
      <p:pic>
        <p:nvPicPr>
          <p:cNvPr id="10" name="图片 9">
            <a:extLst>
              <a:ext uri="{FF2B5EF4-FFF2-40B4-BE49-F238E27FC236}">
                <a16:creationId xmlns:a16="http://schemas.microsoft.com/office/drawing/2014/main" id="{D7CBD7C0-1C38-4572-8299-B6118B94C628}"/>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flipH="1">
            <a:off x="7401435" y="0"/>
            <a:ext cx="1742563" cy="1742563"/>
          </a:xfrm>
          <a:prstGeom prst="rect">
            <a:avLst/>
          </a:prstGeom>
        </p:spPr>
      </p:pic>
    </p:spTree>
    <p:extLst>
      <p:ext uri="{BB962C8B-B14F-4D97-AF65-F5344CB8AC3E}">
        <p14:creationId xmlns:p14="http://schemas.microsoft.com/office/powerpoint/2010/main" val="15175940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6">
            <a:extLst>
              <a:ext uri="{FF2B5EF4-FFF2-40B4-BE49-F238E27FC236}">
                <a16:creationId xmlns:a16="http://schemas.microsoft.com/office/drawing/2014/main" id="{11457205-10B0-4228-976D-E19A59FF5191}"/>
              </a:ext>
            </a:extLst>
          </p:cNvPr>
          <p:cNvSpPr txBox="1">
            <a:spLocks noChangeArrowheads="1"/>
          </p:cNvSpPr>
          <p:nvPr/>
        </p:nvSpPr>
        <p:spPr bwMode="auto">
          <a:xfrm>
            <a:off x="3248561" y="278540"/>
            <a:ext cx="2646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514350" fontAlgn="base">
              <a:spcBef>
                <a:spcPct val="0"/>
              </a:spcBef>
              <a:spcAft>
                <a:spcPct val="0"/>
              </a:spcAft>
              <a:defRPr/>
            </a:pPr>
            <a:r>
              <a:rPr lang="zh-CN" altLang="en-US" sz="2400">
                <a:solidFill>
                  <a:schemeClr val="accent1"/>
                </a:solidFill>
                <a:latin typeface="+mj-ea"/>
                <a:ea typeface="+mj-ea"/>
              </a:rPr>
              <a:t>此处输入标题内容</a:t>
            </a:r>
            <a:endParaRPr lang="en-US" altLang="zh-CN" sz="2400">
              <a:solidFill>
                <a:schemeClr val="accent1"/>
              </a:solidFill>
              <a:latin typeface="+mj-ea"/>
              <a:ea typeface="+mj-ea"/>
            </a:endParaRPr>
          </a:p>
        </p:txBody>
      </p:sp>
      <p:sp>
        <p:nvSpPr>
          <p:cNvPr id="20" name="矩形 19">
            <a:extLst>
              <a:ext uri="{FF2B5EF4-FFF2-40B4-BE49-F238E27FC236}">
                <a16:creationId xmlns:a16="http://schemas.microsoft.com/office/drawing/2014/main" id="{4AFB6A8D-E093-4042-A66C-C4D6128B03F0}"/>
              </a:ext>
            </a:extLst>
          </p:cNvPr>
          <p:cNvSpPr/>
          <p:nvPr/>
        </p:nvSpPr>
        <p:spPr>
          <a:xfrm>
            <a:off x="2529233" y="637323"/>
            <a:ext cx="4085533" cy="334707"/>
          </a:xfrm>
          <a:prstGeom prst="rect">
            <a:avLst/>
          </a:prstGeom>
        </p:spPr>
        <p:txBody>
          <a:bodyPr wrap="square">
            <a:spAutoFit/>
          </a:bodyPr>
          <a:lstStyle/>
          <a:p>
            <a:pPr lvl="0" algn="ctr" defTabSz="914400">
              <a:lnSpc>
                <a:spcPct val="150000"/>
              </a:lnSpc>
              <a:defRPr/>
            </a:pPr>
            <a:r>
              <a:rPr lang="en-US" altLang="zh-CN" sz="1050" kern="0">
                <a:solidFill>
                  <a:schemeClr val="tx1">
                    <a:lumMod val="85000"/>
                    <a:lumOff val="15000"/>
                  </a:schemeClr>
                </a:solidFill>
                <a:cs typeface="Arial" panose="020B0604020202020204" pitchFamily="34" charset="0"/>
              </a:rPr>
              <a:t>Lorem ipsum dolor sit amet, consectetur adipiscing elit. </a:t>
            </a:r>
          </a:p>
        </p:txBody>
      </p:sp>
      <p:cxnSp>
        <p:nvCxnSpPr>
          <p:cNvPr id="21" name="直接连接符 20">
            <a:extLst>
              <a:ext uri="{FF2B5EF4-FFF2-40B4-BE49-F238E27FC236}">
                <a16:creationId xmlns:a16="http://schemas.microsoft.com/office/drawing/2014/main" id="{81562196-3A89-4934-963A-9014AC91C9DA}"/>
              </a:ext>
            </a:extLst>
          </p:cNvPr>
          <p:cNvCxnSpPr/>
          <p:nvPr/>
        </p:nvCxnSpPr>
        <p:spPr>
          <a:xfrm>
            <a:off x="4432040" y="989044"/>
            <a:ext cx="279918"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6" name="图片 5">
            <a:extLst>
              <a:ext uri="{FF2B5EF4-FFF2-40B4-BE49-F238E27FC236}">
                <a16:creationId xmlns:a16="http://schemas.microsoft.com/office/drawing/2014/main" id="{59CE683C-BFF6-4838-ADF8-556E196E78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038" y="641176"/>
            <a:ext cx="2646878" cy="4703879"/>
          </a:xfrm>
          <a:prstGeom prst="rect">
            <a:avLst/>
          </a:prstGeom>
        </p:spPr>
      </p:pic>
      <p:sp>
        <p:nvSpPr>
          <p:cNvPr id="15" name="矩形 14">
            <a:extLst>
              <a:ext uri="{FF2B5EF4-FFF2-40B4-BE49-F238E27FC236}">
                <a16:creationId xmlns:a16="http://schemas.microsoft.com/office/drawing/2014/main" id="{B82B06BD-0E40-4451-ABC5-95B772396848}"/>
              </a:ext>
            </a:extLst>
          </p:cNvPr>
          <p:cNvSpPr/>
          <p:nvPr/>
        </p:nvSpPr>
        <p:spPr bwMode="auto">
          <a:xfrm>
            <a:off x="5275014" y="1667351"/>
            <a:ext cx="1723549" cy="400110"/>
          </a:xfrm>
          <a:prstGeom prst="rect">
            <a:avLst/>
          </a:prstGeom>
          <a:noFill/>
        </p:spPr>
        <p:txBody>
          <a:bodyPr wrap="none">
            <a:spAutoFit/>
          </a:bodyPr>
          <a:lstStyle/>
          <a:p>
            <a:r>
              <a:rPr lang="zh-CN" altLang="en-US" sz="2000" kern="100">
                <a:solidFill>
                  <a:schemeClr val="accent1"/>
                </a:solidFill>
                <a:latin typeface="+mj-ea"/>
                <a:ea typeface="+mj-ea"/>
                <a:cs typeface="Times New Roman" panose="02020603050405020304" pitchFamily="18" charset="0"/>
              </a:rPr>
              <a:t>输入标题内容</a:t>
            </a:r>
          </a:p>
        </p:txBody>
      </p:sp>
      <p:sp>
        <p:nvSpPr>
          <p:cNvPr id="16" name="矩形 15">
            <a:extLst>
              <a:ext uri="{FF2B5EF4-FFF2-40B4-BE49-F238E27FC236}">
                <a16:creationId xmlns:a16="http://schemas.microsoft.com/office/drawing/2014/main" id="{E007AAB2-885F-4CF4-8C49-A4FEF81033E7}"/>
              </a:ext>
            </a:extLst>
          </p:cNvPr>
          <p:cNvSpPr/>
          <p:nvPr/>
        </p:nvSpPr>
        <p:spPr>
          <a:xfrm>
            <a:off x="5321613" y="1988802"/>
            <a:ext cx="3328223" cy="486352"/>
          </a:xfrm>
          <a:prstGeom prst="rect">
            <a:avLst/>
          </a:prstGeom>
        </p:spPr>
        <p:txBody>
          <a:bodyPr wrap="square">
            <a:spAutoFit/>
          </a:bodyPr>
          <a:lstStyle/>
          <a:p>
            <a:pPr>
              <a:lnSpc>
                <a:spcPct val="150000"/>
              </a:lnSpc>
            </a:pPr>
            <a:r>
              <a:rPr lang="en-US" altLang="zh-CN" sz="900">
                <a:solidFill>
                  <a:schemeClr val="tx1">
                    <a:lumMod val="85000"/>
                    <a:lumOff val="15000"/>
                  </a:schemeClr>
                </a:solidFill>
              </a:rPr>
              <a:t>Lorem ipsum dolor sit amet, consectetur adipiscing elit. Donec luctus nibh sit amet sem vulputate venenatis bibendum orci pulvinar. </a:t>
            </a:r>
          </a:p>
        </p:txBody>
      </p:sp>
      <p:sp>
        <p:nvSpPr>
          <p:cNvPr id="7" name="椭圆 6">
            <a:extLst>
              <a:ext uri="{FF2B5EF4-FFF2-40B4-BE49-F238E27FC236}">
                <a16:creationId xmlns:a16="http://schemas.microsoft.com/office/drawing/2014/main" id="{E9315077-4E9F-4E15-856E-AE62D9A5E2BA}"/>
              </a:ext>
            </a:extLst>
          </p:cNvPr>
          <p:cNvSpPr/>
          <p:nvPr/>
        </p:nvSpPr>
        <p:spPr>
          <a:xfrm>
            <a:off x="4572001" y="1762033"/>
            <a:ext cx="703013" cy="70301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id="{AEBB4FEE-7F31-4EB1-AFC1-B1805E5DBE2E}"/>
              </a:ext>
            </a:extLst>
          </p:cNvPr>
          <p:cNvSpPr/>
          <p:nvPr/>
        </p:nvSpPr>
        <p:spPr bwMode="auto">
          <a:xfrm>
            <a:off x="5275014" y="2797762"/>
            <a:ext cx="1723549" cy="400110"/>
          </a:xfrm>
          <a:prstGeom prst="rect">
            <a:avLst/>
          </a:prstGeom>
          <a:noFill/>
        </p:spPr>
        <p:txBody>
          <a:bodyPr wrap="none">
            <a:spAutoFit/>
          </a:bodyPr>
          <a:lstStyle/>
          <a:p>
            <a:r>
              <a:rPr lang="zh-CN" altLang="en-US" sz="2000" kern="100">
                <a:solidFill>
                  <a:schemeClr val="accent2"/>
                </a:solidFill>
                <a:latin typeface="+mj-ea"/>
                <a:ea typeface="+mj-ea"/>
                <a:cs typeface="Times New Roman" panose="02020603050405020304" pitchFamily="18" charset="0"/>
              </a:rPr>
              <a:t>输入标题内容</a:t>
            </a:r>
          </a:p>
        </p:txBody>
      </p:sp>
      <p:sp>
        <p:nvSpPr>
          <p:cNvPr id="23" name="矩形 22">
            <a:extLst>
              <a:ext uri="{FF2B5EF4-FFF2-40B4-BE49-F238E27FC236}">
                <a16:creationId xmlns:a16="http://schemas.microsoft.com/office/drawing/2014/main" id="{726AD020-82EA-408D-8EC5-2546CABA521A}"/>
              </a:ext>
            </a:extLst>
          </p:cNvPr>
          <p:cNvSpPr/>
          <p:nvPr/>
        </p:nvSpPr>
        <p:spPr>
          <a:xfrm>
            <a:off x="5321613" y="3119213"/>
            <a:ext cx="3328223" cy="486352"/>
          </a:xfrm>
          <a:prstGeom prst="rect">
            <a:avLst/>
          </a:prstGeom>
        </p:spPr>
        <p:txBody>
          <a:bodyPr wrap="square">
            <a:spAutoFit/>
          </a:bodyPr>
          <a:lstStyle/>
          <a:p>
            <a:pPr>
              <a:lnSpc>
                <a:spcPct val="150000"/>
              </a:lnSpc>
            </a:pPr>
            <a:r>
              <a:rPr lang="en-US" altLang="zh-CN" sz="900">
                <a:solidFill>
                  <a:schemeClr val="tx1">
                    <a:lumMod val="85000"/>
                    <a:lumOff val="15000"/>
                  </a:schemeClr>
                </a:solidFill>
              </a:rPr>
              <a:t>Lorem ipsum dolor sit amet, consectetur adipiscing elit. Donec luctus nibh sit amet sem vulputate venenatis bibendum orci pulvinar. </a:t>
            </a:r>
          </a:p>
        </p:txBody>
      </p:sp>
      <p:sp>
        <p:nvSpPr>
          <p:cNvPr id="27" name="椭圆 26">
            <a:extLst>
              <a:ext uri="{FF2B5EF4-FFF2-40B4-BE49-F238E27FC236}">
                <a16:creationId xmlns:a16="http://schemas.microsoft.com/office/drawing/2014/main" id="{F27DFD68-CCC8-481B-A132-9184DB45B5DF}"/>
              </a:ext>
            </a:extLst>
          </p:cNvPr>
          <p:cNvSpPr/>
          <p:nvPr/>
        </p:nvSpPr>
        <p:spPr>
          <a:xfrm>
            <a:off x="4572001" y="2892444"/>
            <a:ext cx="703013" cy="7030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a:extLst>
              <a:ext uri="{FF2B5EF4-FFF2-40B4-BE49-F238E27FC236}">
                <a16:creationId xmlns:a16="http://schemas.microsoft.com/office/drawing/2014/main" id="{66C5964A-09B2-4FEA-9546-783AEA4A905E}"/>
              </a:ext>
            </a:extLst>
          </p:cNvPr>
          <p:cNvSpPr/>
          <p:nvPr/>
        </p:nvSpPr>
        <p:spPr bwMode="auto">
          <a:xfrm>
            <a:off x="5228415" y="3841931"/>
            <a:ext cx="1723549" cy="400110"/>
          </a:xfrm>
          <a:prstGeom prst="rect">
            <a:avLst/>
          </a:prstGeom>
          <a:noFill/>
        </p:spPr>
        <p:txBody>
          <a:bodyPr wrap="none">
            <a:spAutoFit/>
          </a:bodyPr>
          <a:lstStyle/>
          <a:p>
            <a:r>
              <a:rPr lang="zh-CN" altLang="en-US" sz="2000" kern="100">
                <a:solidFill>
                  <a:srgbClr val="73918A"/>
                </a:solidFill>
                <a:latin typeface="+mj-ea"/>
                <a:ea typeface="+mj-ea"/>
                <a:cs typeface="Times New Roman" panose="02020603050405020304" pitchFamily="18" charset="0"/>
              </a:rPr>
              <a:t>输入标题内容</a:t>
            </a:r>
          </a:p>
        </p:txBody>
      </p:sp>
      <p:sp>
        <p:nvSpPr>
          <p:cNvPr id="29" name="矩形 28">
            <a:extLst>
              <a:ext uri="{FF2B5EF4-FFF2-40B4-BE49-F238E27FC236}">
                <a16:creationId xmlns:a16="http://schemas.microsoft.com/office/drawing/2014/main" id="{4D60818B-1BA8-4F0E-9287-5A223BFEFD2F}"/>
              </a:ext>
            </a:extLst>
          </p:cNvPr>
          <p:cNvSpPr/>
          <p:nvPr/>
        </p:nvSpPr>
        <p:spPr>
          <a:xfrm>
            <a:off x="5275014" y="4163382"/>
            <a:ext cx="3328223" cy="486352"/>
          </a:xfrm>
          <a:prstGeom prst="rect">
            <a:avLst/>
          </a:prstGeom>
        </p:spPr>
        <p:txBody>
          <a:bodyPr wrap="square">
            <a:spAutoFit/>
          </a:bodyPr>
          <a:lstStyle/>
          <a:p>
            <a:pPr>
              <a:lnSpc>
                <a:spcPct val="150000"/>
              </a:lnSpc>
            </a:pPr>
            <a:r>
              <a:rPr lang="en-US" altLang="zh-CN" sz="900">
                <a:solidFill>
                  <a:schemeClr val="tx1">
                    <a:lumMod val="85000"/>
                    <a:lumOff val="15000"/>
                  </a:schemeClr>
                </a:solidFill>
              </a:rPr>
              <a:t>Lorem ipsum dolor sit amet, consectetur adipiscing elit. Donec luctus nibh sit amet sem vulputate venenatis bibendum orci pulvinar. </a:t>
            </a:r>
          </a:p>
        </p:txBody>
      </p:sp>
      <p:sp>
        <p:nvSpPr>
          <p:cNvPr id="30" name="椭圆 29">
            <a:extLst>
              <a:ext uri="{FF2B5EF4-FFF2-40B4-BE49-F238E27FC236}">
                <a16:creationId xmlns:a16="http://schemas.microsoft.com/office/drawing/2014/main" id="{67E51490-B669-4527-95B2-86F14E2EF738}"/>
              </a:ext>
            </a:extLst>
          </p:cNvPr>
          <p:cNvSpPr/>
          <p:nvPr/>
        </p:nvSpPr>
        <p:spPr>
          <a:xfrm>
            <a:off x="4572000" y="3946721"/>
            <a:ext cx="703013" cy="703013"/>
          </a:xfrm>
          <a:prstGeom prst="ellipse">
            <a:avLst/>
          </a:prstGeom>
          <a:solidFill>
            <a:srgbClr val="73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a:extLst>
              <a:ext uri="{FF2B5EF4-FFF2-40B4-BE49-F238E27FC236}">
                <a16:creationId xmlns:a16="http://schemas.microsoft.com/office/drawing/2014/main" id="{68DACF14-2A38-45C8-875B-09729532B49A}"/>
              </a:ext>
            </a:extLst>
          </p:cNvPr>
          <p:cNvGrpSpPr/>
          <p:nvPr/>
        </p:nvGrpSpPr>
        <p:grpSpPr>
          <a:xfrm>
            <a:off x="4750565" y="4163382"/>
            <a:ext cx="358775" cy="279400"/>
            <a:chOff x="1754188" y="1471613"/>
            <a:chExt cx="358775" cy="279400"/>
          </a:xfrm>
          <a:solidFill>
            <a:schemeClr val="bg1"/>
          </a:solidFill>
        </p:grpSpPr>
        <p:sp>
          <p:nvSpPr>
            <p:cNvPr id="22" name="AutoShape 140">
              <a:extLst>
                <a:ext uri="{FF2B5EF4-FFF2-40B4-BE49-F238E27FC236}">
                  <a16:creationId xmlns:a16="http://schemas.microsoft.com/office/drawing/2014/main" id="{82F04F4A-A784-48BC-BABC-2D8F206C0715}"/>
                </a:ext>
              </a:extLst>
            </p:cNvPr>
            <p:cNvSpPr>
              <a:spLocks/>
            </p:cNvSpPr>
            <p:nvPr/>
          </p:nvSpPr>
          <p:spPr bwMode="auto">
            <a:xfrm>
              <a:off x="1798638" y="1516063"/>
              <a:ext cx="225425" cy="182562"/>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24" name="AutoShape 141">
              <a:extLst>
                <a:ext uri="{FF2B5EF4-FFF2-40B4-BE49-F238E27FC236}">
                  <a16:creationId xmlns:a16="http://schemas.microsoft.com/office/drawing/2014/main" id="{37F42F8F-CD74-4AF5-AD5B-CF85394261D8}"/>
                </a:ext>
              </a:extLst>
            </p:cNvPr>
            <p:cNvSpPr>
              <a:spLocks/>
            </p:cNvSpPr>
            <p:nvPr/>
          </p:nvSpPr>
          <p:spPr bwMode="auto">
            <a:xfrm>
              <a:off x="1754188" y="1471613"/>
              <a:ext cx="358775" cy="279400"/>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25" name="AutoShape 142">
              <a:extLst>
                <a:ext uri="{FF2B5EF4-FFF2-40B4-BE49-F238E27FC236}">
                  <a16:creationId xmlns:a16="http://schemas.microsoft.com/office/drawing/2014/main" id="{F62F26BA-1B21-4FF1-A28B-B9EF228E48DF}"/>
                </a:ext>
              </a:extLst>
            </p:cNvPr>
            <p:cNvSpPr>
              <a:spLocks/>
            </p:cNvSpPr>
            <p:nvPr/>
          </p:nvSpPr>
          <p:spPr bwMode="auto">
            <a:xfrm>
              <a:off x="2035175" y="1527175"/>
              <a:ext cx="33338" cy="333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26" name="AutoShape 143">
              <a:extLst>
                <a:ext uri="{FF2B5EF4-FFF2-40B4-BE49-F238E27FC236}">
                  <a16:creationId xmlns:a16="http://schemas.microsoft.com/office/drawing/2014/main" id="{704ABBEB-5571-4A7B-8C36-470BC640A303}"/>
                </a:ext>
              </a:extLst>
            </p:cNvPr>
            <p:cNvSpPr>
              <a:spLocks/>
            </p:cNvSpPr>
            <p:nvPr/>
          </p:nvSpPr>
          <p:spPr bwMode="auto">
            <a:xfrm>
              <a:off x="2024063" y="1673225"/>
              <a:ext cx="44450"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31" name="AutoShape 144">
              <a:extLst>
                <a:ext uri="{FF2B5EF4-FFF2-40B4-BE49-F238E27FC236}">
                  <a16:creationId xmlns:a16="http://schemas.microsoft.com/office/drawing/2014/main" id="{A6725261-7C59-41E4-BE83-2534F283C1CE}"/>
                </a:ext>
              </a:extLst>
            </p:cNvPr>
            <p:cNvSpPr>
              <a:spLocks/>
            </p:cNvSpPr>
            <p:nvPr/>
          </p:nvSpPr>
          <p:spPr bwMode="auto">
            <a:xfrm>
              <a:off x="2035175" y="1639888"/>
              <a:ext cx="44450"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32" name="AutoShape 145">
              <a:extLst>
                <a:ext uri="{FF2B5EF4-FFF2-40B4-BE49-F238E27FC236}">
                  <a16:creationId xmlns:a16="http://schemas.microsoft.com/office/drawing/2014/main" id="{0DFB3F70-AA1F-441D-BFFC-89EB97B7C64C}"/>
                </a:ext>
              </a:extLst>
            </p:cNvPr>
            <p:cNvSpPr>
              <a:spLocks/>
            </p:cNvSpPr>
            <p:nvPr/>
          </p:nvSpPr>
          <p:spPr bwMode="auto">
            <a:xfrm>
              <a:off x="2035175" y="1606550"/>
              <a:ext cx="44450"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33" name="AutoShape 146">
              <a:extLst>
                <a:ext uri="{FF2B5EF4-FFF2-40B4-BE49-F238E27FC236}">
                  <a16:creationId xmlns:a16="http://schemas.microsoft.com/office/drawing/2014/main" id="{B2247976-9DB0-48A0-8B5E-356955967E03}"/>
                </a:ext>
              </a:extLst>
            </p:cNvPr>
            <p:cNvSpPr>
              <a:spLocks/>
            </p:cNvSpPr>
            <p:nvPr/>
          </p:nvSpPr>
          <p:spPr bwMode="auto">
            <a:xfrm>
              <a:off x="1844675" y="1560513"/>
              <a:ext cx="66675" cy="47625"/>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nvGrpSpPr>
          <p:cNvPr id="34" name="组合 33">
            <a:extLst>
              <a:ext uri="{FF2B5EF4-FFF2-40B4-BE49-F238E27FC236}">
                <a16:creationId xmlns:a16="http://schemas.microsoft.com/office/drawing/2014/main" id="{0C7BC15E-FA98-4631-BE6B-D4D277452B4F}"/>
              </a:ext>
            </a:extLst>
          </p:cNvPr>
          <p:cNvGrpSpPr/>
          <p:nvPr/>
        </p:nvGrpSpPr>
        <p:grpSpPr>
          <a:xfrm>
            <a:off x="4745730" y="3117626"/>
            <a:ext cx="360363" cy="315913"/>
            <a:chOff x="1035050" y="1447800"/>
            <a:chExt cx="360363" cy="315913"/>
          </a:xfrm>
          <a:solidFill>
            <a:schemeClr val="bg1"/>
          </a:solidFill>
        </p:grpSpPr>
        <p:sp>
          <p:nvSpPr>
            <p:cNvPr id="35" name="AutoShape 147">
              <a:extLst>
                <a:ext uri="{FF2B5EF4-FFF2-40B4-BE49-F238E27FC236}">
                  <a16:creationId xmlns:a16="http://schemas.microsoft.com/office/drawing/2014/main" id="{0E9D2F64-1B71-4CCE-A3BF-F131B2DC5B3F}"/>
                </a:ext>
              </a:extLst>
            </p:cNvPr>
            <p:cNvSpPr>
              <a:spLocks/>
            </p:cNvSpPr>
            <p:nvPr/>
          </p:nvSpPr>
          <p:spPr bwMode="auto">
            <a:xfrm>
              <a:off x="1035050" y="1447800"/>
              <a:ext cx="360363" cy="315913"/>
            </a:xfrm>
            <a:custGeom>
              <a:avLst/>
              <a:gdLst>
                <a:gd name="T0" fmla="+- 0 10800 597"/>
                <a:gd name="T1" fmla="*/ T0 w 20407"/>
                <a:gd name="T2" fmla="+- 0 11028 672"/>
                <a:gd name="T3" fmla="*/ 11028 h 20712"/>
                <a:gd name="T4" fmla="+- 0 10800 597"/>
                <a:gd name="T5" fmla="*/ T4 w 20407"/>
                <a:gd name="T6" fmla="+- 0 11028 672"/>
                <a:gd name="T7" fmla="*/ 11028 h 20712"/>
                <a:gd name="T8" fmla="+- 0 10800 597"/>
                <a:gd name="T9" fmla="*/ T8 w 20407"/>
                <a:gd name="T10" fmla="+- 0 11028 672"/>
                <a:gd name="T11" fmla="*/ 11028 h 20712"/>
                <a:gd name="T12" fmla="+- 0 10800 597"/>
                <a:gd name="T13" fmla="*/ T12 w 20407"/>
                <a:gd name="T14" fmla="+- 0 11028 672"/>
                <a:gd name="T15" fmla="*/ 11028 h 20712"/>
              </a:gdLst>
              <a:ahLst/>
              <a:cxnLst>
                <a:cxn ang="0">
                  <a:pos x="T1" y="T3"/>
                </a:cxn>
                <a:cxn ang="0">
                  <a:pos x="T5" y="T7"/>
                </a:cxn>
                <a:cxn ang="0">
                  <a:pos x="T9" y="T11"/>
                </a:cxn>
                <a:cxn ang="0">
                  <a:pos x="T13" y="T15"/>
                </a:cxn>
              </a:cxnLst>
              <a:rect l="0" t="0" r="r" b="b"/>
              <a:pathLst>
                <a:path w="20407" h="20712">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36" name="AutoShape 148">
              <a:extLst>
                <a:ext uri="{FF2B5EF4-FFF2-40B4-BE49-F238E27FC236}">
                  <a16:creationId xmlns:a16="http://schemas.microsoft.com/office/drawing/2014/main" id="{DC5E6F74-41FD-40CA-8ED9-C959EFFA0467}"/>
                </a:ext>
              </a:extLst>
            </p:cNvPr>
            <p:cNvSpPr>
              <a:spLocks/>
            </p:cNvSpPr>
            <p:nvPr/>
          </p:nvSpPr>
          <p:spPr bwMode="auto">
            <a:xfrm>
              <a:off x="1092200" y="1504950"/>
              <a:ext cx="52388" cy="52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26" y="0"/>
                  </a:moveTo>
                  <a:cubicBezTo>
                    <a:pt x="19317" y="0"/>
                    <a:pt x="19317" y="4"/>
                    <a:pt x="19308" y="4"/>
                  </a:cubicBezTo>
                  <a:cubicBezTo>
                    <a:pt x="8643" y="13"/>
                    <a:pt x="0" y="8659"/>
                    <a:pt x="0" y="19326"/>
                  </a:cubicBezTo>
                  <a:cubicBezTo>
                    <a:pt x="0" y="20580"/>
                    <a:pt x="1019" y="21600"/>
                    <a:pt x="2273" y="21600"/>
                  </a:cubicBezTo>
                  <a:cubicBezTo>
                    <a:pt x="3528" y="21600"/>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sp>
        <p:nvSpPr>
          <p:cNvPr id="37" name="AutoShape 149">
            <a:extLst>
              <a:ext uri="{FF2B5EF4-FFF2-40B4-BE49-F238E27FC236}">
                <a16:creationId xmlns:a16="http://schemas.microsoft.com/office/drawing/2014/main" id="{73302A53-8CEE-45C9-A848-A488EE3D2468}"/>
              </a:ext>
            </a:extLst>
          </p:cNvPr>
          <p:cNvSpPr>
            <a:spLocks/>
          </p:cNvSpPr>
          <p:nvPr/>
        </p:nvSpPr>
        <p:spPr bwMode="auto">
          <a:xfrm>
            <a:off x="4744118" y="1964705"/>
            <a:ext cx="358775" cy="2571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37" y="19720"/>
                </a:moveTo>
                <a:lnTo>
                  <a:pt x="16537" y="19721"/>
                </a:lnTo>
                <a:lnTo>
                  <a:pt x="4387" y="19721"/>
                </a:lnTo>
                <a:cubicBezTo>
                  <a:pt x="2713" y="19720"/>
                  <a:pt x="1350" y="17824"/>
                  <a:pt x="1350" y="15494"/>
                </a:cubicBezTo>
                <a:cubicBezTo>
                  <a:pt x="1350" y="13992"/>
                  <a:pt x="1918" y="12635"/>
                  <a:pt x="2871" y="11862"/>
                </a:cubicBezTo>
                <a:cubicBezTo>
                  <a:pt x="3797" y="11123"/>
                  <a:pt x="3860" y="10975"/>
                  <a:pt x="3472" y="9647"/>
                </a:cubicBezTo>
                <a:cubicBezTo>
                  <a:pt x="3406" y="9374"/>
                  <a:pt x="3375" y="9136"/>
                  <a:pt x="3375" y="8921"/>
                </a:cubicBezTo>
                <a:cubicBezTo>
                  <a:pt x="3375" y="7626"/>
                  <a:pt x="4131" y="6573"/>
                  <a:pt x="5062" y="6573"/>
                </a:cubicBezTo>
                <a:cubicBezTo>
                  <a:pt x="5062" y="6573"/>
                  <a:pt x="5505" y="6529"/>
                  <a:pt x="5976" y="6789"/>
                </a:cubicBezTo>
                <a:cubicBezTo>
                  <a:pt x="6750" y="7219"/>
                  <a:pt x="6834" y="6808"/>
                  <a:pt x="7200" y="5701"/>
                </a:cubicBezTo>
                <a:cubicBezTo>
                  <a:pt x="7974" y="3380"/>
                  <a:pt x="9652" y="1878"/>
                  <a:pt x="11475" y="1878"/>
                </a:cubicBezTo>
                <a:cubicBezTo>
                  <a:pt x="13905" y="1878"/>
                  <a:pt x="15914" y="4435"/>
                  <a:pt x="16148" y="7826"/>
                </a:cubicBezTo>
                <a:cubicBezTo>
                  <a:pt x="16231" y="9171"/>
                  <a:pt x="16231" y="9171"/>
                  <a:pt x="17239" y="9491"/>
                </a:cubicBezTo>
                <a:cubicBezTo>
                  <a:pt x="18984" y="9955"/>
                  <a:pt x="20250" y="12085"/>
                  <a:pt x="20250" y="14555"/>
                </a:cubicBezTo>
                <a:cubicBezTo>
                  <a:pt x="20250" y="17404"/>
                  <a:pt x="18585" y="19720"/>
                  <a:pt x="16537" y="19720"/>
                </a:cubicBezTo>
                <a:moveTo>
                  <a:pt x="17492" y="7647"/>
                </a:moveTo>
                <a:cubicBezTo>
                  <a:pt x="17196" y="3362"/>
                  <a:pt x="14632" y="0"/>
                  <a:pt x="11475" y="0"/>
                </a:cubicBezTo>
                <a:cubicBezTo>
                  <a:pt x="9031" y="0"/>
                  <a:pt x="6939" y="2017"/>
                  <a:pt x="5976" y="4911"/>
                </a:cubicBezTo>
                <a:cubicBezTo>
                  <a:pt x="5685" y="4784"/>
                  <a:pt x="5383" y="4695"/>
                  <a:pt x="5062" y="4695"/>
                </a:cubicBezTo>
                <a:cubicBezTo>
                  <a:pt x="3385" y="4695"/>
                  <a:pt x="2025" y="6589"/>
                  <a:pt x="2025" y="8921"/>
                </a:cubicBezTo>
                <a:cubicBezTo>
                  <a:pt x="2025" y="9385"/>
                  <a:pt x="2092" y="9824"/>
                  <a:pt x="2191" y="10240"/>
                </a:cubicBezTo>
                <a:cubicBezTo>
                  <a:pt x="886" y="11298"/>
                  <a:pt x="0" y="13242"/>
                  <a:pt x="0" y="15494"/>
                </a:cubicBezTo>
                <a:cubicBezTo>
                  <a:pt x="0" y="18866"/>
                  <a:pt x="1964" y="21599"/>
                  <a:pt x="4387" y="21599"/>
                </a:cubicBezTo>
                <a:lnTo>
                  <a:pt x="4387" y="21600"/>
                </a:lnTo>
                <a:lnTo>
                  <a:pt x="16537" y="21600"/>
                </a:lnTo>
                <a:lnTo>
                  <a:pt x="16537" y="21599"/>
                </a:lnTo>
                <a:cubicBezTo>
                  <a:pt x="19334" y="21599"/>
                  <a:pt x="21599" y="18446"/>
                  <a:pt x="21599" y="14555"/>
                </a:cubicBezTo>
                <a:cubicBezTo>
                  <a:pt x="21599" y="11120"/>
                  <a:pt x="19831" y="8269"/>
                  <a:pt x="17492" y="7647"/>
                </a:cubicBezTo>
              </a:path>
            </a:pathLst>
          </a:custGeom>
          <a:solidFill>
            <a:schemeClr val="bg1"/>
          </a:solid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Tree>
    <p:extLst>
      <p:ext uri="{BB962C8B-B14F-4D97-AF65-F5344CB8AC3E}">
        <p14:creationId xmlns:p14="http://schemas.microsoft.com/office/powerpoint/2010/main" val="1166865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57C32D84-6693-4901-8B40-0E211999976A}"/>
              </a:ext>
            </a:extLst>
          </p:cNvPr>
          <p:cNvSpPr/>
          <p:nvPr/>
        </p:nvSpPr>
        <p:spPr>
          <a:xfrm>
            <a:off x="1371600" y="1683420"/>
            <a:ext cx="1876961" cy="3009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6">
            <a:extLst>
              <a:ext uri="{FF2B5EF4-FFF2-40B4-BE49-F238E27FC236}">
                <a16:creationId xmlns:a16="http://schemas.microsoft.com/office/drawing/2014/main" id="{11457205-10B0-4228-976D-E19A59FF5191}"/>
              </a:ext>
            </a:extLst>
          </p:cNvPr>
          <p:cNvSpPr txBox="1">
            <a:spLocks noChangeArrowheads="1"/>
          </p:cNvSpPr>
          <p:nvPr/>
        </p:nvSpPr>
        <p:spPr bwMode="auto">
          <a:xfrm>
            <a:off x="3248561" y="278540"/>
            <a:ext cx="2646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514350" fontAlgn="base">
              <a:spcBef>
                <a:spcPct val="0"/>
              </a:spcBef>
              <a:spcAft>
                <a:spcPct val="0"/>
              </a:spcAft>
              <a:defRPr/>
            </a:pPr>
            <a:r>
              <a:rPr lang="zh-CN" altLang="en-US" sz="2400">
                <a:solidFill>
                  <a:schemeClr val="accent1"/>
                </a:solidFill>
                <a:latin typeface="+mj-ea"/>
                <a:ea typeface="+mj-ea"/>
              </a:rPr>
              <a:t>此处输入标题内容</a:t>
            </a:r>
            <a:endParaRPr lang="en-US" altLang="zh-CN" sz="2400">
              <a:solidFill>
                <a:schemeClr val="accent1"/>
              </a:solidFill>
              <a:latin typeface="+mj-ea"/>
              <a:ea typeface="+mj-ea"/>
            </a:endParaRPr>
          </a:p>
        </p:txBody>
      </p:sp>
      <p:sp>
        <p:nvSpPr>
          <p:cNvPr id="20" name="矩形 19">
            <a:extLst>
              <a:ext uri="{FF2B5EF4-FFF2-40B4-BE49-F238E27FC236}">
                <a16:creationId xmlns:a16="http://schemas.microsoft.com/office/drawing/2014/main" id="{4AFB6A8D-E093-4042-A66C-C4D6128B03F0}"/>
              </a:ext>
            </a:extLst>
          </p:cNvPr>
          <p:cNvSpPr/>
          <p:nvPr/>
        </p:nvSpPr>
        <p:spPr>
          <a:xfrm>
            <a:off x="2529233" y="637323"/>
            <a:ext cx="4085533" cy="334707"/>
          </a:xfrm>
          <a:prstGeom prst="rect">
            <a:avLst/>
          </a:prstGeom>
        </p:spPr>
        <p:txBody>
          <a:bodyPr wrap="square">
            <a:spAutoFit/>
          </a:bodyPr>
          <a:lstStyle/>
          <a:p>
            <a:pPr lvl="0" algn="ctr" defTabSz="914400">
              <a:lnSpc>
                <a:spcPct val="150000"/>
              </a:lnSpc>
              <a:defRPr/>
            </a:pPr>
            <a:r>
              <a:rPr lang="en-US" altLang="zh-CN" sz="1050" kern="0">
                <a:solidFill>
                  <a:schemeClr val="tx1">
                    <a:lumMod val="85000"/>
                    <a:lumOff val="15000"/>
                  </a:schemeClr>
                </a:solidFill>
                <a:cs typeface="Arial" panose="020B0604020202020204" pitchFamily="34" charset="0"/>
              </a:rPr>
              <a:t>Lorem ipsum dolor sit amet, consectetur adipiscing elit. </a:t>
            </a:r>
          </a:p>
        </p:txBody>
      </p:sp>
      <p:cxnSp>
        <p:nvCxnSpPr>
          <p:cNvPr id="21" name="直接连接符 20">
            <a:extLst>
              <a:ext uri="{FF2B5EF4-FFF2-40B4-BE49-F238E27FC236}">
                <a16:creationId xmlns:a16="http://schemas.microsoft.com/office/drawing/2014/main" id="{81562196-3A89-4934-963A-9014AC91C9DA}"/>
              </a:ext>
            </a:extLst>
          </p:cNvPr>
          <p:cNvCxnSpPr/>
          <p:nvPr/>
        </p:nvCxnSpPr>
        <p:spPr>
          <a:xfrm>
            <a:off x="4432040" y="989044"/>
            <a:ext cx="27991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3" name="矩形 32">
            <a:extLst>
              <a:ext uri="{FF2B5EF4-FFF2-40B4-BE49-F238E27FC236}">
                <a16:creationId xmlns:a16="http://schemas.microsoft.com/office/drawing/2014/main" id="{A4935329-FBFA-40CC-87F1-5F2DC3EF304C}"/>
              </a:ext>
            </a:extLst>
          </p:cNvPr>
          <p:cNvSpPr/>
          <p:nvPr/>
        </p:nvSpPr>
        <p:spPr>
          <a:xfrm>
            <a:off x="3633519" y="1683420"/>
            <a:ext cx="1876961" cy="3009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a:extLst>
              <a:ext uri="{FF2B5EF4-FFF2-40B4-BE49-F238E27FC236}">
                <a16:creationId xmlns:a16="http://schemas.microsoft.com/office/drawing/2014/main" id="{7CFDB746-F8AF-465B-A4C6-92FA3B66E0E2}"/>
              </a:ext>
            </a:extLst>
          </p:cNvPr>
          <p:cNvSpPr/>
          <p:nvPr/>
        </p:nvSpPr>
        <p:spPr>
          <a:xfrm>
            <a:off x="5895439" y="1683420"/>
            <a:ext cx="1876961" cy="3009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a:extLst>
              <a:ext uri="{FF2B5EF4-FFF2-40B4-BE49-F238E27FC236}">
                <a16:creationId xmlns:a16="http://schemas.microsoft.com/office/drawing/2014/main" id="{A9F60473-B812-46B6-B0BD-47548B1D221A}"/>
              </a:ext>
            </a:extLst>
          </p:cNvPr>
          <p:cNvSpPr/>
          <p:nvPr/>
        </p:nvSpPr>
        <p:spPr bwMode="auto">
          <a:xfrm>
            <a:off x="1448306" y="2512758"/>
            <a:ext cx="1723549" cy="400110"/>
          </a:xfrm>
          <a:prstGeom prst="rect">
            <a:avLst/>
          </a:prstGeom>
          <a:noFill/>
        </p:spPr>
        <p:txBody>
          <a:bodyPr wrap="none">
            <a:spAutoFit/>
          </a:bodyPr>
          <a:lstStyle/>
          <a:p>
            <a:pPr algn="ctr"/>
            <a:r>
              <a:rPr lang="zh-CN" altLang="en-US" sz="2000" kern="100">
                <a:solidFill>
                  <a:schemeClr val="bg1"/>
                </a:solidFill>
                <a:latin typeface="+mj-ea"/>
                <a:ea typeface="+mj-ea"/>
                <a:cs typeface="Times New Roman" panose="02020603050405020304" pitchFamily="18" charset="0"/>
              </a:rPr>
              <a:t>输入标题内容</a:t>
            </a:r>
          </a:p>
        </p:txBody>
      </p:sp>
      <p:sp>
        <p:nvSpPr>
          <p:cNvPr id="40" name="矩形 39">
            <a:extLst>
              <a:ext uri="{FF2B5EF4-FFF2-40B4-BE49-F238E27FC236}">
                <a16:creationId xmlns:a16="http://schemas.microsoft.com/office/drawing/2014/main" id="{E7883276-1259-41CD-8AA7-D89CE108A9E3}"/>
              </a:ext>
            </a:extLst>
          </p:cNvPr>
          <p:cNvSpPr/>
          <p:nvPr/>
        </p:nvSpPr>
        <p:spPr>
          <a:xfrm>
            <a:off x="1448305" y="2938526"/>
            <a:ext cx="1723550" cy="1109599"/>
          </a:xfrm>
          <a:prstGeom prst="rect">
            <a:avLst/>
          </a:prstGeom>
        </p:spPr>
        <p:txBody>
          <a:bodyPr wrap="square">
            <a:spAutoFit/>
          </a:bodyPr>
          <a:lstStyle/>
          <a:p>
            <a:pPr algn="ctr">
              <a:lnSpc>
                <a:spcPct val="150000"/>
              </a:lnSpc>
            </a:pPr>
            <a:r>
              <a:rPr lang="en-US" altLang="zh-CN" sz="900">
                <a:solidFill>
                  <a:schemeClr val="bg1"/>
                </a:solidFill>
              </a:rPr>
              <a:t>Lorem ipsum dolor sit amet, consectetur adipiscing elit. Donec luctus nibh sit amet sem vulputate venenatis bibendum orci pulvinar. </a:t>
            </a:r>
          </a:p>
        </p:txBody>
      </p:sp>
      <p:cxnSp>
        <p:nvCxnSpPr>
          <p:cNvPr id="41" name="直接连接符 40">
            <a:extLst>
              <a:ext uri="{FF2B5EF4-FFF2-40B4-BE49-F238E27FC236}">
                <a16:creationId xmlns:a16="http://schemas.microsoft.com/office/drawing/2014/main" id="{CF491E15-5BB6-448E-8755-929F8D6BC74C}"/>
              </a:ext>
            </a:extLst>
          </p:cNvPr>
          <p:cNvCxnSpPr/>
          <p:nvPr/>
        </p:nvCxnSpPr>
        <p:spPr>
          <a:xfrm>
            <a:off x="2218914" y="2961377"/>
            <a:ext cx="18233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矩形 41">
            <a:extLst>
              <a:ext uri="{FF2B5EF4-FFF2-40B4-BE49-F238E27FC236}">
                <a16:creationId xmlns:a16="http://schemas.microsoft.com/office/drawing/2014/main" id="{EBF3EDE0-43D8-41F2-B206-D720661C27AE}"/>
              </a:ext>
            </a:extLst>
          </p:cNvPr>
          <p:cNvSpPr/>
          <p:nvPr/>
        </p:nvSpPr>
        <p:spPr bwMode="auto">
          <a:xfrm>
            <a:off x="3710226" y="2548207"/>
            <a:ext cx="1723549" cy="400110"/>
          </a:xfrm>
          <a:prstGeom prst="rect">
            <a:avLst/>
          </a:prstGeom>
          <a:noFill/>
        </p:spPr>
        <p:txBody>
          <a:bodyPr wrap="none">
            <a:spAutoFit/>
          </a:bodyPr>
          <a:lstStyle/>
          <a:p>
            <a:pPr algn="ctr"/>
            <a:r>
              <a:rPr lang="zh-CN" altLang="en-US" sz="2000" kern="100">
                <a:solidFill>
                  <a:schemeClr val="bg1"/>
                </a:solidFill>
                <a:latin typeface="+mj-ea"/>
                <a:ea typeface="+mj-ea"/>
                <a:cs typeface="Times New Roman" panose="02020603050405020304" pitchFamily="18" charset="0"/>
              </a:rPr>
              <a:t>输入标题内容</a:t>
            </a:r>
          </a:p>
        </p:txBody>
      </p:sp>
      <p:sp>
        <p:nvSpPr>
          <p:cNvPr id="43" name="矩形 42">
            <a:extLst>
              <a:ext uri="{FF2B5EF4-FFF2-40B4-BE49-F238E27FC236}">
                <a16:creationId xmlns:a16="http://schemas.microsoft.com/office/drawing/2014/main" id="{26A96C86-39D9-4630-BEA6-FF40F654A0BA}"/>
              </a:ext>
            </a:extLst>
          </p:cNvPr>
          <p:cNvSpPr/>
          <p:nvPr/>
        </p:nvSpPr>
        <p:spPr>
          <a:xfrm>
            <a:off x="3710225" y="2973975"/>
            <a:ext cx="1723550" cy="1109599"/>
          </a:xfrm>
          <a:prstGeom prst="rect">
            <a:avLst/>
          </a:prstGeom>
        </p:spPr>
        <p:txBody>
          <a:bodyPr wrap="square">
            <a:spAutoFit/>
          </a:bodyPr>
          <a:lstStyle/>
          <a:p>
            <a:pPr algn="ctr">
              <a:lnSpc>
                <a:spcPct val="150000"/>
              </a:lnSpc>
            </a:pPr>
            <a:r>
              <a:rPr lang="en-US" altLang="zh-CN" sz="900">
                <a:solidFill>
                  <a:schemeClr val="bg1"/>
                </a:solidFill>
              </a:rPr>
              <a:t>Lorem ipsum dolor sit amet, consectetur adipiscing elit. Donec luctus nibh sit amet sem vulputate venenatis bibendum orci pulvinar. </a:t>
            </a:r>
          </a:p>
        </p:txBody>
      </p:sp>
      <p:cxnSp>
        <p:nvCxnSpPr>
          <p:cNvPr id="44" name="直接连接符 43">
            <a:extLst>
              <a:ext uri="{FF2B5EF4-FFF2-40B4-BE49-F238E27FC236}">
                <a16:creationId xmlns:a16="http://schemas.microsoft.com/office/drawing/2014/main" id="{0BBCB7F0-560B-46BA-B0FD-FF8582820890}"/>
              </a:ext>
            </a:extLst>
          </p:cNvPr>
          <p:cNvCxnSpPr/>
          <p:nvPr/>
        </p:nvCxnSpPr>
        <p:spPr>
          <a:xfrm>
            <a:off x="4480834" y="2996826"/>
            <a:ext cx="18233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矩形 44">
            <a:extLst>
              <a:ext uri="{FF2B5EF4-FFF2-40B4-BE49-F238E27FC236}">
                <a16:creationId xmlns:a16="http://schemas.microsoft.com/office/drawing/2014/main" id="{C24B40A5-3AF8-46A9-89C9-FB849F88681A}"/>
              </a:ext>
            </a:extLst>
          </p:cNvPr>
          <p:cNvSpPr/>
          <p:nvPr/>
        </p:nvSpPr>
        <p:spPr bwMode="auto">
          <a:xfrm>
            <a:off x="5972145" y="2599134"/>
            <a:ext cx="1723549" cy="400110"/>
          </a:xfrm>
          <a:prstGeom prst="rect">
            <a:avLst/>
          </a:prstGeom>
          <a:noFill/>
        </p:spPr>
        <p:txBody>
          <a:bodyPr wrap="none">
            <a:spAutoFit/>
          </a:bodyPr>
          <a:lstStyle/>
          <a:p>
            <a:pPr algn="ctr"/>
            <a:r>
              <a:rPr lang="zh-CN" altLang="en-US" sz="2000" kern="100">
                <a:solidFill>
                  <a:schemeClr val="bg1"/>
                </a:solidFill>
                <a:latin typeface="+mj-ea"/>
                <a:ea typeface="+mj-ea"/>
                <a:cs typeface="Times New Roman" panose="02020603050405020304" pitchFamily="18" charset="0"/>
              </a:rPr>
              <a:t>输入标题内容</a:t>
            </a:r>
          </a:p>
        </p:txBody>
      </p:sp>
      <p:sp>
        <p:nvSpPr>
          <p:cNvPr id="46" name="矩形 45">
            <a:extLst>
              <a:ext uri="{FF2B5EF4-FFF2-40B4-BE49-F238E27FC236}">
                <a16:creationId xmlns:a16="http://schemas.microsoft.com/office/drawing/2014/main" id="{26849609-FB07-4B68-B2E9-5339EC62538D}"/>
              </a:ext>
            </a:extLst>
          </p:cNvPr>
          <p:cNvSpPr/>
          <p:nvPr/>
        </p:nvSpPr>
        <p:spPr>
          <a:xfrm>
            <a:off x="5972144" y="3024902"/>
            <a:ext cx="1723550" cy="1109599"/>
          </a:xfrm>
          <a:prstGeom prst="rect">
            <a:avLst/>
          </a:prstGeom>
        </p:spPr>
        <p:txBody>
          <a:bodyPr wrap="square">
            <a:spAutoFit/>
          </a:bodyPr>
          <a:lstStyle/>
          <a:p>
            <a:pPr algn="ctr">
              <a:lnSpc>
                <a:spcPct val="150000"/>
              </a:lnSpc>
            </a:pPr>
            <a:r>
              <a:rPr lang="en-US" altLang="zh-CN" sz="900">
                <a:solidFill>
                  <a:schemeClr val="bg1"/>
                </a:solidFill>
              </a:rPr>
              <a:t>Lorem ipsum dolor sit amet, consectetur adipiscing elit. Donec luctus nibh sit amet sem vulputate venenatis bibendum orci pulvinar. </a:t>
            </a:r>
          </a:p>
        </p:txBody>
      </p:sp>
      <p:cxnSp>
        <p:nvCxnSpPr>
          <p:cNvPr id="65" name="直接连接符 64">
            <a:extLst>
              <a:ext uri="{FF2B5EF4-FFF2-40B4-BE49-F238E27FC236}">
                <a16:creationId xmlns:a16="http://schemas.microsoft.com/office/drawing/2014/main" id="{3542CA96-EFB0-462E-96FC-9EBBC279D360}"/>
              </a:ext>
            </a:extLst>
          </p:cNvPr>
          <p:cNvCxnSpPr/>
          <p:nvPr/>
        </p:nvCxnSpPr>
        <p:spPr>
          <a:xfrm>
            <a:off x="6742753" y="3047753"/>
            <a:ext cx="18233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22" name="图片 21">
            <a:extLst>
              <a:ext uri="{FF2B5EF4-FFF2-40B4-BE49-F238E27FC236}">
                <a16:creationId xmlns:a16="http://schemas.microsoft.com/office/drawing/2014/main" id="{97F1A481-9774-408F-B322-870BA4B441A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24585" y="1424504"/>
            <a:ext cx="1047440" cy="1047440"/>
          </a:xfrm>
          <a:prstGeom prst="rect">
            <a:avLst/>
          </a:prstGeom>
        </p:spPr>
      </p:pic>
      <p:pic>
        <p:nvPicPr>
          <p:cNvPr id="23" name="图片 22">
            <a:extLst>
              <a:ext uri="{FF2B5EF4-FFF2-40B4-BE49-F238E27FC236}">
                <a16:creationId xmlns:a16="http://schemas.microsoft.com/office/drawing/2014/main" id="{BD15740D-A272-4058-A9A6-82737813855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248560" y="1415291"/>
            <a:ext cx="1047440" cy="1047440"/>
          </a:xfrm>
          <a:prstGeom prst="rect">
            <a:avLst/>
          </a:prstGeom>
        </p:spPr>
      </p:pic>
      <p:pic>
        <p:nvPicPr>
          <p:cNvPr id="24" name="图片 23">
            <a:extLst>
              <a:ext uri="{FF2B5EF4-FFF2-40B4-BE49-F238E27FC236}">
                <a16:creationId xmlns:a16="http://schemas.microsoft.com/office/drawing/2014/main" id="{034F1E61-9E9C-453D-9C77-7545990FA89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480017" y="1431159"/>
            <a:ext cx="1047440" cy="1047440"/>
          </a:xfrm>
          <a:prstGeom prst="rect">
            <a:avLst/>
          </a:prstGeom>
        </p:spPr>
      </p:pic>
    </p:spTree>
    <p:extLst>
      <p:ext uri="{BB962C8B-B14F-4D97-AF65-F5344CB8AC3E}">
        <p14:creationId xmlns:p14="http://schemas.microsoft.com/office/powerpoint/2010/main" val="13967977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椭圆 10">
            <a:extLst>
              <a:ext uri="{FF2B5EF4-FFF2-40B4-BE49-F238E27FC236}">
                <a16:creationId xmlns:a16="http://schemas.microsoft.com/office/drawing/2014/main" id="{B22E8C30-C2DB-4307-9758-B8F8FAE9BCF2}"/>
              </a:ext>
            </a:extLst>
          </p:cNvPr>
          <p:cNvSpPr/>
          <p:nvPr/>
        </p:nvSpPr>
        <p:spPr>
          <a:xfrm>
            <a:off x="3287805" y="1136276"/>
            <a:ext cx="2568389" cy="2568389"/>
          </a:xfrm>
          <a:prstGeom prst="ellipse">
            <a:avLst/>
          </a:prstGeom>
          <a:solidFill>
            <a:srgbClr val="C6C5C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a:extLst>
              <a:ext uri="{FF2B5EF4-FFF2-40B4-BE49-F238E27FC236}">
                <a16:creationId xmlns:a16="http://schemas.microsoft.com/office/drawing/2014/main" id="{3012A8F0-EA26-492C-928F-272FAB65DA35}"/>
              </a:ext>
            </a:extLst>
          </p:cNvPr>
          <p:cNvSpPr txBox="1"/>
          <p:nvPr/>
        </p:nvSpPr>
        <p:spPr>
          <a:xfrm>
            <a:off x="1608081" y="1927708"/>
            <a:ext cx="5927837" cy="715581"/>
          </a:xfrm>
          <a:prstGeom prst="rect">
            <a:avLst/>
          </a:prstGeom>
          <a:noFill/>
        </p:spPr>
        <p:txBody>
          <a:bodyPr wrap="square" rtlCol="0">
            <a:spAutoFit/>
          </a:bodyPr>
          <a:lstStyle/>
          <a:p>
            <a:pPr algn="ctr"/>
            <a:r>
              <a:rPr lang="zh-CN" altLang="en-US" sz="4050" spc="600">
                <a:solidFill>
                  <a:srgbClr val="B18072"/>
                </a:solidFill>
                <a:latin typeface="方正苏新诗柳楷繁体" panose="02000000000000000000" pitchFamily="2" charset="-122"/>
                <a:ea typeface="方正苏新诗柳楷繁体" panose="02000000000000000000" pitchFamily="2" charset="-122"/>
              </a:rPr>
              <a:t>感谢您的观看</a:t>
            </a:r>
          </a:p>
        </p:txBody>
      </p:sp>
      <p:sp>
        <p:nvSpPr>
          <p:cNvPr id="20" name="文本框 19">
            <a:extLst>
              <a:ext uri="{FF2B5EF4-FFF2-40B4-BE49-F238E27FC236}">
                <a16:creationId xmlns:a16="http://schemas.microsoft.com/office/drawing/2014/main" id="{544078E4-E912-4F72-8071-FCA9374290B2}"/>
              </a:ext>
            </a:extLst>
          </p:cNvPr>
          <p:cNvSpPr txBox="1"/>
          <p:nvPr/>
        </p:nvSpPr>
        <p:spPr>
          <a:xfrm>
            <a:off x="1608081" y="2620205"/>
            <a:ext cx="5927837" cy="560025"/>
          </a:xfrm>
          <a:prstGeom prst="rect">
            <a:avLst/>
          </a:prstGeom>
          <a:noFill/>
        </p:spPr>
        <p:txBody>
          <a:bodyPr wrap="square" rtlCol="0">
            <a:spAutoFit/>
          </a:bodyPr>
          <a:lstStyle/>
          <a:p>
            <a:pPr algn="ctr">
              <a:lnSpc>
                <a:spcPct val="150000"/>
              </a:lnSpc>
            </a:pPr>
            <a:r>
              <a:rPr lang="ja-JP" altLang="en-US" sz="1013">
                <a:solidFill>
                  <a:schemeClr val="bg1">
                    <a:lumMod val="65000"/>
                  </a:schemeClr>
                </a:solidFill>
              </a:rPr>
              <a:t>朱丽安・ムーア（</a:t>
            </a:r>
            <a:r>
              <a:rPr lang="en-US" altLang="ja-JP" sz="1013">
                <a:solidFill>
                  <a:schemeClr val="bg1">
                    <a:lumMod val="65000"/>
                  </a:schemeClr>
                </a:solidFill>
              </a:rPr>
              <a:t>Julianne</a:t>
            </a:r>
            <a:r>
              <a:rPr lang="ja-JP" altLang="en-US" sz="1013">
                <a:solidFill>
                  <a:schemeClr val="bg1">
                    <a:lumMod val="65000"/>
                  </a:schemeClr>
                </a:solidFill>
              </a:rPr>
              <a:t>ムーア氏）、ケイト・ボズワース（</a:t>
            </a:r>
            <a:r>
              <a:rPr lang="en-US" altLang="ja-JP" sz="1013">
                <a:solidFill>
                  <a:schemeClr val="bg1">
                    <a:lumMod val="65000"/>
                  </a:schemeClr>
                </a:solidFill>
              </a:rPr>
              <a:t>Kate Bosworth</a:t>
            </a:r>
            <a:r>
              <a:rPr lang="ja-JP" altLang="en-US" sz="1013">
                <a:solidFill>
                  <a:schemeClr val="bg1">
                    <a:lumMod val="65000"/>
                  </a:schemeClr>
                </a:solidFill>
              </a:rPr>
              <a:t>）当たり玉片ドレス姿の人を示す、じゅ</a:t>
            </a:r>
            <a:endParaRPr lang="zh-CN" altLang="en-US" sz="1013">
              <a:solidFill>
                <a:schemeClr val="bg1">
                  <a:lumMod val="65000"/>
                </a:schemeClr>
              </a:solidFill>
            </a:endParaRPr>
          </a:p>
        </p:txBody>
      </p:sp>
      <p:pic>
        <p:nvPicPr>
          <p:cNvPr id="14" name="图片 13">
            <a:extLst>
              <a:ext uri="{FF2B5EF4-FFF2-40B4-BE49-F238E27FC236}">
                <a16:creationId xmlns:a16="http://schemas.microsoft.com/office/drawing/2014/main" id="{19423CA3-59AE-4CEB-9F98-BA9BD753A056}"/>
              </a:ext>
            </a:extLst>
          </p:cNvPr>
          <p:cNvPicPr>
            <a:picLocks noChangeAspect="1"/>
          </p:cNvPicPr>
          <p:nvPr/>
        </p:nvPicPr>
        <p:blipFill rotWithShape="1">
          <a:blip r:embed="rId2">
            <a:extLst>
              <a:ext uri="{28A0092B-C50C-407E-A947-70E740481C1C}">
                <a14:useLocalDpi xmlns:a14="http://schemas.microsoft.com/office/drawing/2010/main" val="0"/>
              </a:ext>
            </a:extLst>
          </a:blip>
          <a:srcRect r="50769" b="25568"/>
          <a:stretch/>
        </p:blipFill>
        <p:spPr>
          <a:xfrm>
            <a:off x="0" y="0"/>
            <a:ext cx="2721429" cy="4114541"/>
          </a:xfrm>
          <a:prstGeom prst="rect">
            <a:avLst/>
          </a:prstGeom>
        </p:spPr>
      </p:pic>
      <p:pic>
        <p:nvPicPr>
          <p:cNvPr id="16" name="图片 15">
            <a:extLst>
              <a:ext uri="{FF2B5EF4-FFF2-40B4-BE49-F238E27FC236}">
                <a16:creationId xmlns:a16="http://schemas.microsoft.com/office/drawing/2014/main" id="{6BFF4956-CD0A-44B3-841D-89598C3AD8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422570" y="0"/>
            <a:ext cx="2721429" cy="2721429"/>
          </a:xfrm>
          <a:prstGeom prst="rect">
            <a:avLst/>
          </a:prstGeom>
        </p:spPr>
      </p:pic>
      <p:pic>
        <p:nvPicPr>
          <p:cNvPr id="22" name="图片 21">
            <a:extLst>
              <a:ext uri="{FF2B5EF4-FFF2-40B4-BE49-F238E27FC236}">
                <a16:creationId xmlns:a16="http://schemas.microsoft.com/office/drawing/2014/main" id="{ECA3A36A-133C-4C8B-BE1C-9F485FA2DB9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931822" y="2662589"/>
            <a:ext cx="1280353" cy="2275369"/>
          </a:xfrm>
          <a:prstGeom prst="rect">
            <a:avLst/>
          </a:prstGeom>
        </p:spPr>
      </p:pic>
    </p:spTree>
    <p:extLst>
      <p:ext uri="{BB962C8B-B14F-4D97-AF65-F5344CB8AC3E}">
        <p14:creationId xmlns:p14="http://schemas.microsoft.com/office/powerpoint/2010/main" val="40181622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4">
            <a:extLst>
              <a:ext uri="{FF2B5EF4-FFF2-40B4-BE49-F238E27FC236}">
                <a16:creationId xmlns:a16="http://schemas.microsoft.com/office/drawing/2014/main" id="{FD9ADD05-2DD4-48A1-9C8B-1105D4B8F7F2}"/>
              </a:ext>
            </a:extLst>
          </p:cNvPr>
          <p:cNvSpPr>
            <a:spLocks/>
          </p:cNvSpPr>
          <p:nvPr/>
        </p:nvSpPr>
        <p:spPr bwMode="auto">
          <a:xfrm>
            <a:off x="8280400" y="3589338"/>
            <a:ext cx="347663" cy="349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accent1"/>
          </a:solid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nvGrpSpPr>
          <p:cNvPr id="17" name="组合 16">
            <a:extLst>
              <a:ext uri="{FF2B5EF4-FFF2-40B4-BE49-F238E27FC236}">
                <a16:creationId xmlns:a16="http://schemas.microsoft.com/office/drawing/2014/main" id="{A5854151-932A-444C-B2C0-1DFD1E151C61}"/>
              </a:ext>
            </a:extLst>
          </p:cNvPr>
          <p:cNvGrpSpPr/>
          <p:nvPr/>
        </p:nvGrpSpPr>
        <p:grpSpPr>
          <a:xfrm>
            <a:off x="7580758" y="3616325"/>
            <a:ext cx="358775" cy="292100"/>
            <a:chOff x="7550150" y="3613150"/>
            <a:chExt cx="358775" cy="292100"/>
          </a:xfrm>
          <a:solidFill>
            <a:schemeClr val="accent1"/>
          </a:solidFill>
        </p:grpSpPr>
        <p:sp>
          <p:nvSpPr>
            <p:cNvPr id="18" name="AutoShape 5">
              <a:extLst>
                <a:ext uri="{FF2B5EF4-FFF2-40B4-BE49-F238E27FC236}">
                  <a16:creationId xmlns:a16="http://schemas.microsoft.com/office/drawing/2014/main" id="{4D5C19CC-9D09-4EAB-8E93-A39B51E84234}"/>
                </a:ext>
              </a:extLst>
            </p:cNvPr>
            <p:cNvSpPr>
              <a:spLocks/>
            </p:cNvSpPr>
            <p:nvPr/>
          </p:nvSpPr>
          <p:spPr bwMode="auto">
            <a:xfrm>
              <a:off x="7796213" y="3702050"/>
              <a:ext cx="68262" cy="90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99" y="18900"/>
                  </a:moveTo>
                  <a:lnTo>
                    <a:pt x="3600" y="18900"/>
                  </a:lnTo>
                  <a:lnTo>
                    <a:pt x="3600" y="2700"/>
                  </a:lnTo>
                  <a:lnTo>
                    <a:pt x="7200" y="2700"/>
                  </a:lnTo>
                  <a:lnTo>
                    <a:pt x="17999" y="14850"/>
                  </a:lnTo>
                  <a:cubicBezTo>
                    <a:pt x="17999" y="14850"/>
                    <a:pt x="17999" y="18900"/>
                    <a:pt x="17999" y="18900"/>
                  </a:cubicBezTo>
                  <a:close/>
                  <a:moveTo>
                    <a:pt x="10195" y="1202"/>
                  </a:moveTo>
                  <a:cubicBezTo>
                    <a:pt x="9527" y="450"/>
                    <a:pt x="8402" y="0"/>
                    <a:pt x="7200" y="0"/>
                  </a:cubicBezTo>
                  <a:lnTo>
                    <a:pt x="3600" y="0"/>
                  </a:lnTo>
                  <a:cubicBezTo>
                    <a:pt x="1610" y="0"/>
                    <a:pt x="0" y="1207"/>
                    <a:pt x="0" y="2700"/>
                  </a:cubicBezTo>
                  <a:lnTo>
                    <a:pt x="0" y="18900"/>
                  </a:lnTo>
                  <a:cubicBezTo>
                    <a:pt x="0" y="20392"/>
                    <a:pt x="1610" y="21599"/>
                    <a:pt x="3600" y="21599"/>
                  </a:cubicBezTo>
                  <a:lnTo>
                    <a:pt x="17999" y="21599"/>
                  </a:lnTo>
                  <a:cubicBezTo>
                    <a:pt x="19989" y="21599"/>
                    <a:pt x="21600" y="20392"/>
                    <a:pt x="21600" y="18900"/>
                  </a:cubicBezTo>
                  <a:lnTo>
                    <a:pt x="21600" y="14850"/>
                  </a:lnTo>
                  <a:cubicBezTo>
                    <a:pt x="21600" y="14317"/>
                    <a:pt x="21389" y="13795"/>
                    <a:pt x="20995" y="13352"/>
                  </a:cubicBezTo>
                  <a:cubicBezTo>
                    <a:pt x="20995" y="13352"/>
                    <a:pt x="10195" y="1202"/>
                    <a:pt x="10195" y="1202"/>
                  </a:cubicBezTo>
                  <a:close/>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9" name="AutoShape 6">
              <a:extLst>
                <a:ext uri="{FF2B5EF4-FFF2-40B4-BE49-F238E27FC236}">
                  <a16:creationId xmlns:a16="http://schemas.microsoft.com/office/drawing/2014/main" id="{04642714-3A6E-466B-AA52-BC6A0E37C2C2}"/>
                </a:ext>
              </a:extLst>
            </p:cNvPr>
            <p:cNvSpPr>
              <a:spLocks/>
            </p:cNvSpPr>
            <p:nvPr/>
          </p:nvSpPr>
          <p:spPr bwMode="auto">
            <a:xfrm>
              <a:off x="7550150" y="3613150"/>
              <a:ext cx="358775" cy="292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nvGrpSpPr>
          <p:cNvPr id="20" name="Group 5">
            <a:extLst>
              <a:ext uri="{FF2B5EF4-FFF2-40B4-BE49-F238E27FC236}">
                <a16:creationId xmlns:a16="http://schemas.microsoft.com/office/drawing/2014/main" id="{4469152E-BD4B-4770-827E-94A2A7BF029E}"/>
              </a:ext>
            </a:extLst>
          </p:cNvPr>
          <p:cNvGrpSpPr/>
          <p:nvPr/>
        </p:nvGrpSpPr>
        <p:grpSpPr>
          <a:xfrm>
            <a:off x="6831585" y="3578617"/>
            <a:ext cx="359165" cy="359779"/>
            <a:chOff x="9145588" y="4435475"/>
            <a:chExt cx="464344" cy="465138"/>
          </a:xfrm>
          <a:solidFill>
            <a:schemeClr val="accent1"/>
          </a:solidFill>
        </p:grpSpPr>
        <p:sp>
          <p:nvSpPr>
            <p:cNvPr id="21" name="AutoShape 7">
              <a:extLst>
                <a:ext uri="{FF2B5EF4-FFF2-40B4-BE49-F238E27FC236}">
                  <a16:creationId xmlns:a16="http://schemas.microsoft.com/office/drawing/2014/main" id="{D73ED987-6E3B-442D-819B-B7F68BDFAB96}"/>
                </a:ext>
              </a:extLst>
            </p:cNvPr>
            <p:cNvSpPr>
              <a:spLocks/>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22" name="AutoShape 8">
              <a:extLst>
                <a:ext uri="{FF2B5EF4-FFF2-40B4-BE49-F238E27FC236}">
                  <a16:creationId xmlns:a16="http://schemas.microsoft.com/office/drawing/2014/main" id="{50FDE520-F48D-4C8C-A870-66CC2852A24E}"/>
                </a:ext>
              </a:extLst>
            </p:cNvPr>
            <p:cNvSpPr>
              <a:spLocks/>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23" name="AutoShape 9">
              <a:extLst>
                <a:ext uri="{FF2B5EF4-FFF2-40B4-BE49-F238E27FC236}">
                  <a16:creationId xmlns:a16="http://schemas.microsoft.com/office/drawing/2014/main" id="{FC28EC43-AB72-460E-8FB7-52A180F028DA}"/>
                </a:ext>
              </a:extLst>
            </p:cNvPr>
            <p:cNvSpPr>
              <a:spLocks/>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24" name="AutoShape 10">
              <a:extLst>
                <a:ext uri="{FF2B5EF4-FFF2-40B4-BE49-F238E27FC236}">
                  <a16:creationId xmlns:a16="http://schemas.microsoft.com/office/drawing/2014/main" id="{B6F91750-A80B-4195-B503-FD687B7A1E56}"/>
                </a:ext>
              </a:extLst>
            </p:cNvPr>
            <p:cNvSpPr>
              <a:spLocks/>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25" name="AutoShape 11">
              <a:extLst>
                <a:ext uri="{FF2B5EF4-FFF2-40B4-BE49-F238E27FC236}">
                  <a16:creationId xmlns:a16="http://schemas.microsoft.com/office/drawing/2014/main" id="{784ECB10-5CF7-4126-B575-560BF9EDF0C3}"/>
                </a:ext>
              </a:extLst>
            </p:cNvPr>
            <p:cNvSpPr>
              <a:spLocks/>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26" name="AutoShape 12">
              <a:extLst>
                <a:ext uri="{FF2B5EF4-FFF2-40B4-BE49-F238E27FC236}">
                  <a16:creationId xmlns:a16="http://schemas.microsoft.com/office/drawing/2014/main" id="{1CF36CF8-7914-4AFB-BF60-6AA175822093}"/>
                </a:ext>
              </a:extLst>
            </p:cNvPr>
            <p:cNvSpPr>
              <a:spLocks/>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27" name="AutoShape 13">
              <a:extLst>
                <a:ext uri="{FF2B5EF4-FFF2-40B4-BE49-F238E27FC236}">
                  <a16:creationId xmlns:a16="http://schemas.microsoft.com/office/drawing/2014/main" id="{EA9457FD-E525-4A1E-BCD6-158E0A6E6453}"/>
                </a:ext>
              </a:extLst>
            </p:cNvPr>
            <p:cNvSpPr>
              <a:spLocks/>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28" name="AutoShape 14">
              <a:extLst>
                <a:ext uri="{FF2B5EF4-FFF2-40B4-BE49-F238E27FC236}">
                  <a16:creationId xmlns:a16="http://schemas.microsoft.com/office/drawing/2014/main" id="{C7494CD6-DD42-4FED-BB6D-A57B40D5F6AF}"/>
                </a:ext>
              </a:extLst>
            </p:cNvPr>
            <p:cNvSpPr>
              <a:spLocks/>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29" name="AutoShape 15">
              <a:extLst>
                <a:ext uri="{FF2B5EF4-FFF2-40B4-BE49-F238E27FC236}">
                  <a16:creationId xmlns:a16="http://schemas.microsoft.com/office/drawing/2014/main" id="{06F795A6-E06A-4573-B95E-18DE2E61FE06}"/>
                </a:ext>
              </a:extLst>
            </p:cNvPr>
            <p:cNvSpPr>
              <a:spLocks/>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nvGrpSpPr>
          <p:cNvPr id="30" name="Group 15">
            <a:extLst>
              <a:ext uri="{FF2B5EF4-FFF2-40B4-BE49-F238E27FC236}">
                <a16:creationId xmlns:a16="http://schemas.microsoft.com/office/drawing/2014/main" id="{5467FDF0-A319-46FA-92AD-3BF057FE4BC2}"/>
              </a:ext>
            </a:extLst>
          </p:cNvPr>
          <p:cNvGrpSpPr/>
          <p:nvPr/>
        </p:nvGrpSpPr>
        <p:grpSpPr>
          <a:xfrm>
            <a:off x="6112643" y="3589668"/>
            <a:ext cx="359165" cy="348727"/>
            <a:chOff x="8216107" y="4449763"/>
            <a:chExt cx="464344" cy="450850"/>
          </a:xfrm>
          <a:solidFill>
            <a:schemeClr val="accent1"/>
          </a:solidFill>
        </p:grpSpPr>
        <p:sp>
          <p:nvSpPr>
            <p:cNvPr id="31" name="AutoShape 16">
              <a:extLst>
                <a:ext uri="{FF2B5EF4-FFF2-40B4-BE49-F238E27FC236}">
                  <a16:creationId xmlns:a16="http://schemas.microsoft.com/office/drawing/2014/main" id="{C4A2232C-96AC-462C-BF92-F876A7AA6C9F}"/>
                </a:ext>
              </a:extLst>
            </p:cNvPr>
            <p:cNvSpPr>
              <a:spLocks/>
            </p:cNvSpPr>
            <p:nvPr/>
          </p:nvSpPr>
          <p:spPr bwMode="auto">
            <a:xfrm>
              <a:off x="8448675" y="4696619"/>
              <a:ext cx="57944" cy="58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4841"/>
                    <a:pt x="0" y="10800"/>
                  </a:cubicBezTo>
                  <a:cubicBezTo>
                    <a:pt x="0" y="16758"/>
                    <a:pt x="4838" y="21599"/>
                    <a:pt x="10800" y="21599"/>
                  </a:cubicBezTo>
                  <a:cubicBezTo>
                    <a:pt x="16761" y="21599"/>
                    <a:pt x="21600" y="16758"/>
                    <a:pt x="21600" y="10800"/>
                  </a:cubicBezTo>
                  <a:cubicBezTo>
                    <a:pt x="21600" y="4841"/>
                    <a:pt x="16761" y="0"/>
                    <a:pt x="10800" y="0"/>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32" name="AutoShape 17">
              <a:extLst>
                <a:ext uri="{FF2B5EF4-FFF2-40B4-BE49-F238E27FC236}">
                  <a16:creationId xmlns:a16="http://schemas.microsoft.com/office/drawing/2014/main" id="{E549A7AD-49E1-439B-93A1-38E0A6CBDF20}"/>
                </a:ext>
              </a:extLst>
            </p:cNvPr>
            <p:cNvSpPr>
              <a:spLocks/>
            </p:cNvSpPr>
            <p:nvPr/>
          </p:nvSpPr>
          <p:spPr bwMode="auto">
            <a:xfrm>
              <a:off x="8216107" y="4449763"/>
              <a:ext cx="464344" cy="450850"/>
            </a:xfrm>
            <a:custGeom>
              <a:avLst/>
              <a:gdLst>
                <a:gd name="T0" fmla="*/ 10473 w 20946"/>
                <a:gd name="T1" fmla="*/ 10800 h 21600"/>
                <a:gd name="T2" fmla="*/ 10473 w 20946"/>
                <a:gd name="T3" fmla="*/ 10800 h 21600"/>
                <a:gd name="T4" fmla="*/ 10473 w 20946"/>
                <a:gd name="T5" fmla="*/ 10800 h 21600"/>
                <a:gd name="T6" fmla="*/ 10473 w 20946"/>
                <a:gd name="T7" fmla="*/ 10800 h 21600"/>
              </a:gdLst>
              <a:ahLst/>
              <a:cxnLst>
                <a:cxn ang="0">
                  <a:pos x="T0" y="T1"/>
                </a:cxn>
                <a:cxn ang="0">
                  <a:pos x="T2" y="T3"/>
                </a:cxn>
                <a:cxn ang="0">
                  <a:pos x="T4" y="T5"/>
                </a:cxn>
                <a:cxn ang="0">
                  <a:pos x="T6" y="T7"/>
                </a:cxn>
              </a:cxnLst>
              <a:rect l="0" t="0" r="r" b="b"/>
              <a:pathLst>
                <a:path w="20946" h="21600">
                  <a:moveTo>
                    <a:pt x="18509" y="15329"/>
                  </a:moveTo>
                  <a:lnTo>
                    <a:pt x="11782" y="15329"/>
                  </a:lnTo>
                  <a:cubicBezTo>
                    <a:pt x="10699" y="15329"/>
                    <a:pt x="9818" y="14391"/>
                    <a:pt x="9818" y="13238"/>
                  </a:cubicBezTo>
                  <a:cubicBezTo>
                    <a:pt x="9818" y="12086"/>
                    <a:pt x="10699" y="11148"/>
                    <a:pt x="11782" y="11148"/>
                  </a:cubicBezTo>
                  <a:lnTo>
                    <a:pt x="17673" y="11148"/>
                  </a:lnTo>
                  <a:cubicBezTo>
                    <a:pt x="18077" y="11142"/>
                    <a:pt x="18477" y="10934"/>
                    <a:pt x="18721" y="10588"/>
                  </a:cubicBezTo>
                  <a:cubicBezTo>
                    <a:pt x="18789" y="10491"/>
                    <a:pt x="18842" y="10381"/>
                    <a:pt x="18885" y="10267"/>
                  </a:cubicBezTo>
                  <a:cubicBezTo>
                    <a:pt x="18890" y="10251"/>
                    <a:pt x="18901" y="10239"/>
                    <a:pt x="18906" y="10224"/>
                  </a:cubicBezTo>
                  <a:cubicBezTo>
                    <a:pt x="19377" y="10880"/>
                    <a:pt x="19636" y="11686"/>
                    <a:pt x="19636" y="12541"/>
                  </a:cubicBezTo>
                  <a:cubicBezTo>
                    <a:pt x="19636" y="13613"/>
                    <a:pt x="19230" y="14607"/>
                    <a:pt x="18509" y="15329"/>
                  </a:cubicBezTo>
                  <a:moveTo>
                    <a:pt x="17673" y="17767"/>
                  </a:moveTo>
                  <a:cubicBezTo>
                    <a:pt x="17673" y="19114"/>
                    <a:pt x="16647" y="20206"/>
                    <a:pt x="15382" y="20206"/>
                  </a:cubicBezTo>
                  <a:lnTo>
                    <a:pt x="3600" y="20206"/>
                  </a:lnTo>
                  <a:cubicBezTo>
                    <a:pt x="2334" y="20206"/>
                    <a:pt x="1309" y="19114"/>
                    <a:pt x="1309" y="17767"/>
                  </a:cubicBezTo>
                  <a:lnTo>
                    <a:pt x="1309" y="6786"/>
                  </a:lnTo>
                  <a:cubicBezTo>
                    <a:pt x="1931" y="7334"/>
                    <a:pt x="2730" y="7664"/>
                    <a:pt x="3600" y="7664"/>
                  </a:cubicBezTo>
                  <a:lnTo>
                    <a:pt x="14400" y="7664"/>
                  </a:lnTo>
                  <a:lnTo>
                    <a:pt x="17018" y="7664"/>
                  </a:lnTo>
                  <a:cubicBezTo>
                    <a:pt x="17379" y="7664"/>
                    <a:pt x="17673" y="7976"/>
                    <a:pt x="17673" y="8361"/>
                  </a:cubicBezTo>
                  <a:lnTo>
                    <a:pt x="17673" y="9754"/>
                  </a:lnTo>
                  <a:lnTo>
                    <a:pt x="11782" y="9754"/>
                  </a:lnTo>
                  <a:cubicBezTo>
                    <a:pt x="9974" y="9754"/>
                    <a:pt x="8509" y="11314"/>
                    <a:pt x="8509" y="13238"/>
                  </a:cubicBezTo>
                  <a:cubicBezTo>
                    <a:pt x="8509" y="15163"/>
                    <a:pt x="9974" y="16722"/>
                    <a:pt x="11782" y="16722"/>
                  </a:cubicBezTo>
                  <a:lnTo>
                    <a:pt x="17673" y="16722"/>
                  </a:lnTo>
                  <a:cubicBezTo>
                    <a:pt x="17673" y="16722"/>
                    <a:pt x="17673" y="17767"/>
                    <a:pt x="17673" y="17767"/>
                  </a:cubicBezTo>
                  <a:close/>
                  <a:moveTo>
                    <a:pt x="16363" y="5574"/>
                  </a:moveTo>
                  <a:lnTo>
                    <a:pt x="16363" y="6270"/>
                  </a:lnTo>
                  <a:lnTo>
                    <a:pt x="14400" y="6270"/>
                  </a:lnTo>
                  <a:lnTo>
                    <a:pt x="3600" y="6270"/>
                  </a:lnTo>
                  <a:cubicBezTo>
                    <a:pt x="3246" y="6270"/>
                    <a:pt x="2916" y="6179"/>
                    <a:pt x="2617" y="6027"/>
                  </a:cubicBezTo>
                  <a:lnTo>
                    <a:pt x="2617" y="5574"/>
                  </a:lnTo>
                  <a:cubicBezTo>
                    <a:pt x="2617" y="5574"/>
                    <a:pt x="16363" y="5574"/>
                    <a:pt x="16363" y="5574"/>
                  </a:cubicBezTo>
                  <a:close/>
                  <a:moveTo>
                    <a:pt x="16363" y="4877"/>
                  </a:moveTo>
                  <a:lnTo>
                    <a:pt x="2617" y="4877"/>
                  </a:lnTo>
                  <a:lnTo>
                    <a:pt x="2617" y="4180"/>
                  </a:lnTo>
                  <a:lnTo>
                    <a:pt x="16363" y="4180"/>
                  </a:lnTo>
                  <a:cubicBezTo>
                    <a:pt x="16363" y="4180"/>
                    <a:pt x="16363" y="4877"/>
                    <a:pt x="16363" y="4877"/>
                  </a:cubicBezTo>
                  <a:close/>
                  <a:moveTo>
                    <a:pt x="16363" y="3483"/>
                  </a:moveTo>
                  <a:lnTo>
                    <a:pt x="2617" y="3483"/>
                  </a:lnTo>
                  <a:lnTo>
                    <a:pt x="2617" y="2787"/>
                  </a:lnTo>
                  <a:lnTo>
                    <a:pt x="16363" y="2787"/>
                  </a:lnTo>
                  <a:cubicBezTo>
                    <a:pt x="16363" y="2787"/>
                    <a:pt x="16363" y="3483"/>
                    <a:pt x="16363" y="3483"/>
                  </a:cubicBezTo>
                  <a:close/>
                  <a:moveTo>
                    <a:pt x="3600" y="1393"/>
                  </a:moveTo>
                  <a:lnTo>
                    <a:pt x="14400" y="1393"/>
                  </a:lnTo>
                  <a:lnTo>
                    <a:pt x="17018" y="1393"/>
                  </a:lnTo>
                  <a:cubicBezTo>
                    <a:pt x="17379" y="1393"/>
                    <a:pt x="17673" y="1705"/>
                    <a:pt x="17673" y="2090"/>
                  </a:cubicBezTo>
                  <a:lnTo>
                    <a:pt x="17673" y="3832"/>
                  </a:lnTo>
                  <a:lnTo>
                    <a:pt x="17673" y="4180"/>
                  </a:lnTo>
                  <a:lnTo>
                    <a:pt x="17673" y="6398"/>
                  </a:lnTo>
                  <a:cubicBezTo>
                    <a:pt x="17466" y="6321"/>
                    <a:pt x="17249" y="6270"/>
                    <a:pt x="17018" y="6270"/>
                  </a:cubicBezTo>
                  <a:lnTo>
                    <a:pt x="17018" y="5574"/>
                  </a:lnTo>
                  <a:lnTo>
                    <a:pt x="17018" y="4180"/>
                  </a:lnTo>
                  <a:lnTo>
                    <a:pt x="17018" y="2787"/>
                  </a:lnTo>
                  <a:cubicBezTo>
                    <a:pt x="17018" y="2401"/>
                    <a:pt x="16724" y="2090"/>
                    <a:pt x="16363" y="2090"/>
                  </a:cubicBezTo>
                  <a:lnTo>
                    <a:pt x="2617" y="2090"/>
                  </a:lnTo>
                  <a:cubicBezTo>
                    <a:pt x="2256" y="2090"/>
                    <a:pt x="1963" y="2401"/>
                    <a:pt x="1963" y="2787"/>
                  </a:cubicBezTo>
                  <a:lnTo>
                    <a:pt x="1963" y="4180"/>
                  </a:lnTo>
                  <a:lnTo>
                    <a:pt x="1963" y="5534"/>
                  </a:lnTo>
                  <a:cubicBezTo>
                    <a:pt x="1559" y="5094"/>
                    <a:pt x="1309" y="4495"/>
                    <a:pt x="1309" y="3832"/>
                  </a:cubicBezTo>
                  <a:cubicBezTo>
                    <a:pt x="1309" y="2485"/>
                    <a:pt x="2334" y="1393"/>
                    <a:pt x="3600" y="1393"/>
                  </a:cubicBezTo>
                  <a:moveTo>
                    <a:pt x="18983" y="8361"/>
                  </a:moveTo>
                  <a:lnTo>
                    <a:pt x="18982" y="8361"/>
                  </a:lnTo>
                  <a:lnTo>
                    <a:pt x="18982" y="4180"/>
                  </a:lnTo>
                  <a:lnTo>
                    <a:pt x="18982" y="3832"/>
                  </a:lnTo>
                  <a:lnTo>
                    <a:pt x="18982" y="2090"/>
                  </a:lnTo>
                  <a:cubicBezTo>
                    <a:pt x="18982" y="935"/>
                    <a:pt x="18102" y="0"/>
                    <a:pt x="17018" y="0"/>
                  </a:cubicBezTo>
                  <a:lnTo>
                    <a:pt x="14400" y="0"/>
                  </a:lnTo>
                  <a:lnTo>
                    <a:pt x="3600" y="0"/>
                  </a:lnTo>
                  <a:cubicBezTo>
                    <a:pt x="1614" y="0"/>
                    <a:pt x="0" y="1719"/>
                    <a:pt x="0" y="3832"/>
                  </a:cubicBezTo>
                  <a:lnTo>
                    <a:pt x="0" y="17767"/>
                  </a:lnTo>
                  <a:cubicBezTo>
                    <a:pt x="0" y="19880"/>
                    <a:pt x="1614" y="21600"/>
                    <a:pt x="3600" y="21600"/>
                  </a:cubicBezTo>
                  <a:lnTo>
                    <a:pt x="15382" y="21600"/>
                  </a:lnTo>
                  <a:cubicBezTo>
                    <a:pt x="17366" y="21600"/>
                    <a:pt x="18982" y="19880"/>
                    <a:pt x="18982" y="17767"/>
                  </a:cubicBezTo>
                  <a:lnTo>
                    <a:pt x="18982" y="16722"/>
                  </a:lnTo>
                  <a:lnTo>
                    <a:pt x="18983" y="16722"/>
                  </a:lnTo>
                  <a:cubicBezTo>
                    <a:pt x="21600" y="14631"/>
                    <a:pt x="21600" y="10452"/>
                    <a:pt x="18983" y="8361"/>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nvGrpSpPr>
          <p:cNvPr id="33" name="组合 32">
            <a:extLst>
              <a:ext uri="{FF2B5EF4-FFF2-40B4-BE49-F238E27FC236}">
                <a16:creationId xmlns:a16="http://schemas.microsoft.com/office/drawing/2014/main" id="{C1A4613F-C68B-4FA6-9BEB-57C9BC91FAAF}"/>
              </a:ext>
            </a:extLst>
          </p:cNvPr>
          <p:cNvGrpSpPr/>
          <p:nvPr/>
        </p:nvGrpSpPr>
        <p:grpSpPr>
          <a:xfrm>
            <a:off x="5394325" y="3578225"/>
            <a:ext cx="358775" cy="360363"/>
            <a:chOff x="5394325" y="3578225"/>
            <a:chExt cx="358775" cy="360363"/>
          </a:xfrm>
          <a:solidFill>
            <a:schemeClr val="accent1"/>
          </a:solidFill>
        </p:grpSpPr>
        <p:sp>
          <p:nvSpPr>
            <p:cNvPr id="34" name="AutoShape 18">
              <a:extLst>
                <a:ext uri="{FF2B5EF4-FFF2-40B4-BE49-F238E27FC236}">
                  <a16:creationId xmlns:a16="http://schemas.microsoft.com/office/drawing/2014/main" id="{222314BC-9D44-433E-A4C1-CD7D50ABC282}"/>
                </a:ext>
              </a:extLst>
            </p:cNvPr>
            <p:cNvSpPr>
              <a:spLocks/>
            </p:cNvSpPr>
            <p:nvPr/>
          </p:nvSpPr>
          <p:spPr bwMode="auto">
            <a:xfrm>
              <a:off x="5394325" y="3578225"/>
              <a:ext cx="358775" cy="360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799"/>
                  </a:moveTo>
                  <a:cubicBezTo>
                    <a:pt x="20249" y="20048"/>
                    <a:pt x="20048" y="20249"/>
                    <a:pt x="19799" y="20249"/>
                  </a:cubicBezTo>
                  <a:lnTo>
                    <a:pt x="1800" y="20249"/>
                  </a:lnTo>
                  <a:cubicBezTo>
                    <a:pt x="1551" y="20249"/>
                    <a:pt x="1349" y="20048"/>
                    <a:pt x="1349" y="19799"/>
                  </a:cubicBezTo>
                  <a:lnTo>
                    <a:pt x="1349" y="3824"/>
                  </a:lnTo>
                  <a:cubicBezTo>
                    <a:pt x="1349" y="3576"/>
                    <a:pt x="1551" y="3375"/>
                    <a:pt x="1800" y="3375"/>
                  </a:cubicBezTo>
                  <a:lnTo>
                    <a:pt x="4724" y="3375"/>
                  </a:lnTo>
                  <a:lnTo>
                    <a:pt x="4724" y="4725"/>
                  </a:lnTo>
                  <a:cubicBezTo>
                    <a:pt x="4724" y="5098"/>
                    <a:pt x="5027" y="5400"/>
                    <a:pt x="5399" y="5400"/>
                  </a:cubicBezTo>
                  <a:cubicBezTo>
                    <a:pt x="5772" y="5400"/>
                    <a:pt x="6074" y="5098"/>
                    <a:pt x="6074" y="4725"/>
                  </a:cubicBezTo>
                  <a:lnTo>
                    <a:pt x="6074" y="3375"/>
                  </a:lnTo>
                  <a:lnTo>
                    <a:pt x="10124" y="3375"/>
                  </a:lnTo>
                  <a:lnTo>
                    <a:pt x="10124" y="4725"/>
                  </a:lnTo>
                  <a:cubicBezTo>
                    <a:pt x="10124" y="5098"/>
                    <a:pt x="10427" y="5400"/>
                    <a:pt x="10800" y="5400"/>
                  </a:cubicBezTo>
                  <a:cubicBezTo>
                    <a:pt x="11172" y="5400"/>
                    <a:pt x="11474" y="5098"/>
                    <a:pt x="11474" y="4725"/>
                  </a:cubicBezTo>
                  <a:lnTo>
                    <a:pt x="11474" y="3375"/>
                  </a:lnTo>
                  <a:lnTo>
                    <a:pt x="15524" y="3375"/>
                  </a:lnTo>
                  <a:lnTo>
                    <a:pt x="15524" y="4725"/>
                  </a:lnTo>
                  <a:cubicBezTo>
                    <a:pt x="15524" y="5098"/>
                    <a:pt x="15827" y="5400"/>
                    <a:pt x="16199" y="5400"/>
                  </a:cubicBezTo>
                  <a:cubicBezTo>
                    <a:pt x="16572" y="5400"/>
                    <a:pt x="16874" y="5098"/>
                    <a:pt x="16874" y="4725"/>
                  </a:cubicBezTo>
                  <a:lnTo>
                    <a:pt x="16874" y="3375"/>
                  </a:lnTo>
                  <a:lnTo>
                    <a:pt x="19799" y="3375"/>
                  </a:lnTo>
                  <a:cubicBezTo>
                    <a:pt x="20048" y="3375"/>
                    <a:pt x="20249" y="3576"/>
                    <a:pt x="20249" y="3824"/>
                  </a:cubicBezTo>
                  <a:cubicBezTo>
                    <a:pt x="20249" y="3824"/>
                    <a:pt x="20249" y="19799"/>
                    <a:pt x="20249" y="19799"/>
                  </a:cubicBezTo>
                  <a:close/>
                  <a:moveTo>
                    <a:pt x="19799" y="2025"/>
                  </a:moveTo>
                  <a:lnTo>
                    <a:pt x="16874" y="2025"/>
                  </a:lnTo>
                  <a:lnTo>
                    <a:pt x="16874" y="675"/>
                  </a:lnTo>
                  <a:cubicBezTo>
                    <a:pt x="16874" y="301"/>
                    <a:pt x="16572" y="0"/>
                    <a:pt x="16199" y="0"/>
                  </a:cubicBezTo>
                  <a:cubicBezTo>
                    <a:pt x="15827" y="0"/>
                    <a:pt x="15524" y="301"/>
                    <a:pt x="15524" y="675"/>
                  </a:cubicBezTo>
                  <a:lnTo>
                    <a:pt x="15524" y="2025"/>
                  </a:lnTo>
                  <a:lnTo>
                    <a:pt x="11474" y="2025"/>
                  </a:lnTo>
                  <a:lnTo>
                    <a:pt x="11474" y="675"/>
                  </a:lnTo>
                  <a:cubicBezTo>
                    <a:pt x="11474" y="301"/>
                    <a:pt x="11172" y="0"/>
                    <a:pt x="10800" y="0"/>
                  </a:cubicBezTo>
                  <a:cubicBezTo>
                    <a:pt x="10427" y="0"/>
                    <a:pt x="10124" y="301"/>
                    <a:pt x="10124" y="675"/>
                  </a:cubicBezTo>
                  <a:lnTo>
                    <a:pt x="10124" y="2025"/>
                  </a:lnTo>
                  <a:lnTo>
                    <a:pt x="6074" y="2025"/>
                  </a:lnTo>
                  <a:lnTo>
                    <a:pt x="6074" y="675"/>
                  </a:lnTo>
                  <a:cubicBezTo>
                    <a:pt x="6074" y="301"/>
                    <a:pt x="5772" y="0"/>
                    <a:pt x="5399" y="0"/>
                  </a:cubicBezTo>
                  <a:cubicBezTo>
                    <a:pt x="5027" y="0"/>
                    <a:pt x="4724" y="301"/>
                    <a:pt x="4724" y="675"/>
                  </a:cubicBezTo>
                  <a:lnTo>
                    <a:pt x="4724" y="2025"/>
                  </a:lnTo>
                  <a:lnTo>
                    <a:pt x="1800" y="2025"/>
                  </a:lnTo>
                  <a:cubicBezTo>
                    <a:pt x="805" y="2025"/>
                    <a:pt x="0" y="2830"/>
                    <a:pt x="0" y="3824"/>
                  </a:cubicBezTo>
                  <a:lnTo>
                    <a:pt x="0" y="19799"/>
                  </a:lnTo>
                  <a:cubicBezTo>
                    <a:pt x="0" y="20793"/>
                    <a:pt x="805" y="21599"/>
                    <a:pt x="1800" y="21599"/>
                  </a:cubicBezTo>
                  <a:lnTo>
                    <a:pt x="19799" y="21599"/>
                  </a:lnTo>
                  <a:cubicBezTo>
                    <a:pt x="20794" y="21599"/>
                    <a:pt x="21600" y="20793"/>
                    <a:pt x="21600" y="19799"/>
                  </a:cubicBezTo>
                  <a:lnTo>
                    <a:pt x="21600" y="3824"/>
                  </a:lnTo>
                  <a:cubicBezTo>
                    <a:pt x="21600" y="2830"/>
                    <a:pt x="20794" y="2025"/>
                    <a:pt x="19799" y="2025"/>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35" name="AutoShape 19">
              <a:extLst>
                <a:ext uri="{FF2B5EF4-FFF2-40B4-BE49-F238E27FC236}">
                  <a16:creationId xmlns:a16="http://schemas.microsoft.com/office/drawing/2014/main" id="{0B572592-D090-486F-9792-3A0EBF91415E}"/>
                </a:ext>
              </a:extLst>
            </p:cNvPr>
            <p:cNvSpPr>
              <a:spLocks/>
            </p:cNvSpPr>
            <p:nvPr/>
          </p:nvSpPr>
          <p:spPr bwMode="auto">
            <a:xfrm>
              <a:off x="5472113" y="3713163"/>
              <a:ext cx="46037" cy="349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36" name="AutoShape 20">
              <a:extLst>
                <a:ext uri="{FF2B5EF4-FFF2-40B4-BE49-F238E27FC236}">
                  <a16:creationId xmlns:a16="http://schemas.microsoft.com/office/drawing/2014/main" id="{021E531D-E110-40E0-BE0D-D677A1D16BF4}"/>
                </a:ext>
              </a:extLst>
            </p:cNvPr>
            <p:cNvSpPr>
              <a:spLocks/>
            </p:cNvSpPr>
            <p:nvPr/>
          </p:nvSpPr>
          <p:spPr bwMode="auto">
            <a:xfrm>
              <a:off x="5472113" y="3770313"/>
              <a:ext cx="46037" cy="33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37" name="AutoShape 21">
              <a:extLst>
                <a:ext uri="{FF2B5EF4-FFF2-40B4-BE49-F238E27FC236}">
                  <a16:creationId xmlns:a16="http://schemas.microsoft.com/office/drawing/2014/main" id="{6FFD0CC1-328D-4D81-BA9F-694287B95DBC}"/>
                </a:ext>
              </a:extLst>
            </p:cNvPr>
            <p:cNvSpPr>
              <a:spLocks/>
            </p:cNvSpPr>
            <p:nvPr/>
          </p:nvSpPr>
          <p:spPr bwMode="auto">
            <a:xfrm>
              <a:off x="5472113" y="3825875"/>
              <a:ext cx="46037" cy="333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38" name="AutoShape 22">
              <a:extLst>
                <a:ext uri="{FF2B5EF4-FFF2-40B4-BE49-F238E27FC236}">
                  <a16:creationId xmlns:a16="http://schemas.microsoft.com/office/drawing/2014/main" id="{CA571807-E50C-4F17-A73C-3DC24662EA49}"/>
                </a:ext>
              </a:extLst>
            </p:cNvPr>
            <p:cNvSpPr>
              <a:spLocks/>
            </p:cNvSpPr>
            <p:nvPr/>
          </p:nvSpPr>
          <p:spPr bwMode="auto">
            <a:xfrm>
              <a:off x="5551488" y="3825875"/>
              <a:ext cx="44450" cy="333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39" name="AutoShape 23">
              <a:extLst>
                <a:ext uri="{FF2B5EF4-FFF2-40B4-BE49-F238E27FC236}">
                  <a16:creationId xmlns:a16="http://schemas.microsoft.com/office/drawing/2014/main" id="{D7959625-FD4C-4AF7-BC9D-432E1FC7154F}"/>
                </a:ext>
              </a:extLst>
            </p:cNvPr>
            <p:cNvSpPr>
              <a:spLocks/>
            </p:cNvSpPr>
            <p:nvPr/>
          </p:nvSpPr>
          <p:spPr bwMode="auto">
            <a:xfrm>
              <a:off x="5551488" y="3770313"/>
              <a:ext cx="44450" cy="33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40" name="AutoShape 24">
              <a:extLst>
                <a:ext uri="{FF2B5EF4-FFF2-40B4-BE49-F238E27FC236}">
                  <a16:creationId xmlns:a16="http://schemas.microsoft.com/office/drawing/2014/main" id="{559F11EB-B305-4725-9C52-34BAE0A7B3FA}"/>
                </a:ext>
              </a:extLst>
            </p:cNvPr>
            <p:cNvSpPr>
              <a:spLocks/>
            </p:cNvSpPr>
            <p:nvPr/>
          </p:nvSpPr>
          <p:spPr bwMode="auto">
            <a:xfrm>
              <a:off x="5551488" y="3713163"/>
              <a:ext cx="44450" cy="349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41" name="AutoShape 25">
              <a:extLst>
                <a:ext uri="{FF2B5EF4-FFF2-40B4-BE49-F238E27FC236}">
                  <a16:creationId xmlns:a16="http://schemas.microsoft.com/office/drawing/2014/main" id="{FE8227CF-3698-48F1-9637-CC54ACFC1107}"/>
                </a:ext>
              </a:extLst>
            </p:cNvPr>
            <p:cNvSpPr>
              <a:spLocks/>
            </p:cNvSpPr>
            <p:nvPr/>
          </p:nvSpPr>
          <p:spPr bwMode="auto">
            <a:xfrm>
              <a:off x="5630863" y="3825875"/>
              <a:ext cx="44450" cy="333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42" name="AutoShape 26">
              <a:extLst>
                <a:ext uri="{FF2B5EF4-FFF2-40B4-BE49-F238E27FC236}">
                  <a16:creationId xmlns:a16="http://schemas.microsoft.com/office/drawing/2014/main" id="{987A98C3-8A38-4942-90E3-48981471F9EC}"/>
                </a:ext>
              </a:extLst>
            </p:cNvPr>
            <p:cNvSpPr>
              <a:spLocks/>
            </p:cNvSpPr>
            <p:nvPr/>
          </p:nvSpPr>
          <p:spPr bwMode="auto">
            <a:xfrm>
              <a:off x="5630863" y="3770313"/>
              <a:ext cx="44450" cy="33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43" name="AutoShape 27">
              <a:extLst>
                <a:ext uri="{FF2B5EF4-FFF2-40B4-BE49-F238E27FC236}">
                  <a16:creationId xmlns:a16="http://schemas.microsoft.com/office/drawing/2014/main" id="{BAA239A6-7818-44BF-89DF-CB74065D830C}"/>
                </a:ext>
              </a:extLst>
            </p:cNvPr>
            <p:cNvSpPr>
              <a:spLocks/>
            </p:cNvSpPr>
            <p:nvPr/>
          </p:nvSpPr>
          <p:spPr bwMode="auto">
            <a:xfrm>
              <a:off x="5630863" y="3713163"/>
              <a:ext cx="44450" cy="349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sp>
        <p:nvSpPr>
          <p:cNvPr id="44" name="AutoShape 28">
            <a:extLst>
              <a:ext uri="{FF2B5EF4-FFF2-40B4-BE49-F238E27FC236}">
                <a16:creationId xmlns:a16="http://schemas.microsoft.com/office/drawing/2014/main" id="{A52061AD-187B-4CD9-A4B0-DB8E78BEEE6C}"/>
              </a:ext>
            </a:extLst>
          </p:cNvPr>
          <p:cNvSpPr>
            <a:spLocks/>
          </p:cNvSpPr>
          <p:nvPr/>
        </p:nvSpPr>
        <p:spPr bwMode="auto">
          <a:xfrm>
            <a:off x="4675188" y="3578225"/>
            <a:ext cx="360362" cy="360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9450"/>
                </a:moveTo>
                <a:cubicBezTo>
                  <a:pt x="20249" y="9823"/>
                  <a:pt x="19947" y="10124"/>
                  <a:pt x="19575" y="10124"/>
                </a:cubicBezTo>
                <a:lnTo>
                  <a:pt x="18324" y="10124"/>
                </a:lnTo>
                <a:lnTo>
                  <a:pt x="15624" y="5400"/>
                </a:lnTo>
                <a:lnTo>
                  <a:pt x="17549" y="5400"/>
                </a:lnTo>
                <a:cubicBezTo>
                  <a:pt x="17762" y="5400"/>
                  <a:pt x="17962" y="5500"/>
                  <a:pt x="18089" y="5670"/>
                </a:cubicBezTo>
                <a:lnTo>
                  <a:pt x="20114" y="8370"/>
                </a:lnTo>
                <a:cubicBezTo>
                  <a:pt x="20202" y="8486"/>
                  <a:pt x="20249" y="8628"/>
                  <a:pt x="20249" y="8774"/>
                </a:cubicBezTo>
                <a:cubicBezTo>
                  <a:pt x="20249" y="8774"/>
                  <a:pt x="20249" y="9450"/>
                  <a:pt x="20249" y="9450"/>
                </a:cubicBezTo>
                <a:close/>
                <a:moveTo>
                  <a:pt x="18224" y="20249"/>
                </a:moveTo>
                <a:lnTo>
                  <a:pt x="14174" y="20249"/>
                </a:lnTo>
                <a:lnTo>
                  <a:pt x="14174" y="13500"/>
                </a:lnTo>
                <a:cubicBezTo>
                  <a:pt x="14174" y="13126"/>
                  <a:pt x="13872" y="12825"/>
                  <a:pt x="13499" y="12825"/>
                </a:cubicBezTo>
                <a:lnTo>
                  <a:pt x="8437" y="12825"/>
                </a:lnTo>
                <a:cubicBezTo>
                  <a:pt x="8064" y="12825"/>
                  <a:pt x="7762" y="13126"/>
                  <a:pt x="7762" y="13500"/>
                </a:cubicBezTo>
                <a:lnTo>
                  <a:pt x="7762" y="20249"/>
                </a:lnTo>
                <a:lnTo>
                  <a:pt x="3374" y="20249"/>
                </a:lnTo>
                <a:lnTo>
                  <a:pt x="3374" y="11475"/>
                </a:lnTo>
                <a:lnTo>
                  <a:pt x="18224" y="11475"/>
                </a:lnTo>
                <a:cubicBezTo>
                  <a:pt x="18224" y="11475"/>
                  <a:pt x="18224" y="20249"/>
                  <a:pt x="18224" y="20249"/>
                </a:cubicBezTo>
                <a:close/>
                <a:moveTo>
                  <a:pt x="13499" y="20249"/>
                </a:moveTo>
                <a:lnTo>
                  <a:pt x="8437" y="20249"/>
                </a:lnTo>
                <a:lnTo>
                  <a:pt x="8437" y="13500"/>
                </a:lnTo>
                <a:lnTo>
                  <a:pt x="13499" y="13500"/>
                </a:lnTo>
                <a:cubicBezTo>
                  <a:pt x="13499" y="13500"/>
                  <a:pt x="13499" y="20249"/>
                  <a:pt x="13499" y="20249"/>
                </a:cubicBezTo>
                <a:close/>
                <a:moveTo>
                  <a:pt x="1349" y="9450"/>
                </a:moveTo>
                <a:lnTo>
                  <a:pt x="1349" y="8774"/>
                </a:lnTo>
                <a:cubicBezTo>
                  <a:pt x="1349" y="8628"/>
                  <a:pt x="1397" y="8486"/>
                  <a:pt x="1485" y="8370"/>
                </a:cubicBezTo>
                <a:lnTo>
                  <a:pt x="3510" y="5670"/>
                </a:lnTo>
                <a:cubicBezTo>
                  <a:pt x="3637" y="5500"/>
                  <a:pt x="3837" y="5400"/>
                  <a:pt x="4049" y="5400"/>
                </a:cubicBezTo>
                <a:lnTo>
                  <a:pt x="5975" y="5400"/>
                </a:lnTo>
                <a:lnTo>
                  <a:pt x="3275" y="10124"/>
                </a:lnTo>
                <a:lnTo>
                  <a:pt x="2024" y="10124"/>
                </a:lnTo>
                <a:cubicBezTo>
                  <a:pt x="1652" y="10124"/>
                  <a:pt x="1349" y="9823"/>
                  <a:pt x="1349" y="9450"/>
                </a:cubicBezTo>
                <a:moveTo>
                  <a:pt x="13369" y="5400"/>
                </a:moveTo>
                <a:lnTo>
                  <a:pt x="14846" y="5400"/>
                </a:lnTo>
                <a:lnTo>
                  <a:pt x="17546" y="10124"/>
                </a:lnTo>
                <a:lnTo>
                  <a:pt x="14719" y="10124"/>
                </a:lnTo>
                <a:cubicBezTo>
                  <a:pt x="14719" y="10124"/>
                  <a:pt x="13369" y="5400"/>
                  <a:pt x="13369" y="5400"/>
                </a:cubicBezTo>
                <a:close/>
                <a:moveTo>
                  <a:pt x="11137" y="5400"/>
                </a:moveTo>
                <a:lnTo>
                  <a:pt x="12666" y="5400"/>
                </a:lnTo>
                <a:lnTo>
                  <a:pt x="14016" y="10124"/>
                </a:lnTo>
                <a:lnTo>
                  <a:pt x="11137" y="10124"/>
                </a:lnTo>
                <a:cubicBezTo>
                  <a:pt x="11137" y="10124"/>
                  <a:pt x="11137" y="5400"/>
                  <a:pt x="11137" y="5400"/>
                </a:cubicBezTo>
                <a:close/>
                <a:moveTo>
                  <a:pt x="8932" y="5400"/>
                </a:moveTo>
                <a:lnTo>
                  <a:pt x="10462" y="5400"/>
                </a:lnTo>
                <a:lnTo>
                  <a:pt x="10462" y="10124"/>
                </a:lnTo>
                <a:lnTo>
                  <a:pt x="7582" y="10124"/>
                </a:lnTo>
                <a:cubicBezTo>
                  <a:pt x="7582" y="10124"/>
                  <a:pt x="8932" y="5400"/>
                  <a:pt x="8932" y="5400"/>
                </a:cubicBezTo>
                <a:close/>
                <a:moveTo>
                  <a:pt x="6880" y="10124"/>
                </a:moveTo>
                <a:lnTo>
                  <a:pt x="4052" y="10124"/>
                </a:lnTo>
                <a:lnTo>
                  <a:pt x="6752" y="5400"/>
                </a:lnTo>
                <a:lnTo>
                  <a:pt x="8230" y="5400"/>
                </a:lnTo>
                <a:cubicBezTo>
                  <a:pt x="8230" y="5400"/>
                  <a:pt x="6880" y="10124"/>
                  <a:pt x="6880" y="10124"/>
                </a:cubicBezTo>
                <a:close/>
                <a:moveTo>
                  <a:pt x="17549" y="1350"/>
                </a:moveTo>
                <a:lnTo>
                  <a:pt x="17549" y="4050"/>
                </a:lnTo>
                <a:lnTo>
                  <a:pt x="4049" y="4050"/>
                </a:lnTo>
                <a:lnTo>
                  <a:pt x="4049" y="1350"/>
                </a:lnTo>
                <a:cubicBezTo>
                  <a:pt x="4049" y="1350"/>
                  <a:pt x="17549" y="1350"/>
                  <a:pt x="17549" y="1350"/>
                </a:cubicBezTo>
                <a:close/>
                <a:moveTo>
                  <a:pt x="21194" y="7560"/>
                </a:moveTo>
                <a:lnTo>
                  <a:pt x="19170" y="4861"/>
                </a:lnTo>
                <a:cubicBezTo>
                  <a:pt x="19091" y="4755"/>
                  <a:pt x="18997" y="4663"/>
                  <a:pt x="18899" y="4576"/>
                </a:cubicBezTo>
                <a:lnTo>
                  <a:pt x="18899" y="1350"/>
                </a:lnTo>
                <a:cubicBezTo>
                  <a:pt x="18899" y="605"/>
                  <a:pt x="18295" y="0"/>
                  <a:pt x="17549" y="0"/>
                </a:cubicBezTo>
                <a:lnTo>
                  <a:pt x="4049" y="0"/>
                </a:lnTo>
                <a:cubicBezTo>
                  <a:pt x="3304" y="0"/>
                  <a:pt x="2699" y="605"/>
                  <a:pt x="2699" y="1350"/>
                </a:cubicBezTo>
                <a:lnTo>
                  <a:pt x="2699" y="4576"/>
                </a:lnTo>
                <a:cubicBezTo>
                  <a:pt x="2602" y="4663"/>
                  <a:pt x="2508" y="4754"/>
                  <a:pt x="2430" y="4860"/>
                </a:cubicBezTo>
                <a:lnTo>
                  <a:pt x="406" y="7559"/>
                </a:lnTo>
                <a:cubicBezTo>
                  <a:pt x="143" y="7907"/>
                  <a:pt x="0" y="8338"/>
                  <a:pt x="0" y="8774"/>
                </a:cubicBezTo>
                <a:lnTo>
                  <a:pt x="0" y="9450"/>
                </a:lnTo>
                <a:cubicBezTo>
                  <a:pt x="0" y="10566"/>
                  <a:pt x="908" y="11475"/>
                  <a:pt x="2024" y="11475"/>
                </a:cubicBezTo>
                <a:lnTo>
                  <a:pt x="2024" y="20249"/>
                </a:lnTo>
                <a:cubicBezTo>
                  <a:pt x="2024" y="20994"/>
                  <a:pt x="2629" y="21599"/>
                  <a:pt x="3374" y="21599"/>
                </a:cubicBezTo>
                <a:lnTo>
                  <a:pt x="18224" y="21599"/>
                </a:lnTo>
                <a:cubicBezTo>
                  <a:pt x="18970" y="21599"/>
                  <a:pt x="19575" y="20994"/>
                  <a:pt x="19575" y="20249"/>
                </a:cubicBezTo>
                <a:lnTo>
                  <a:pt x="19575" y="11475"/>
                </a:lnTo>
                <a:cubicBezTo>
                  <a:pt x="20691" y="11475"/>
                  <a:pt x="21600" y="10566"/>
                  <a:pt x="21600" y="9450"/>
                </a:cubicBezTo>
                <a:lnTo>
                  <a:pt x="21600" y="8774"/>
                </a:lnTo>
                <a:cubicBezTo>
                  <a:pt x="21600" y="8338"/>
                  <a:pt x="21456" y="7907"/>
                  <a:pt x="21194" y="7560"/>
                </a:cubicBezTo>
              </a:path>
            </a:pathLst>
          </a:custGeom>
          <a:solidFill>
            <a:schemeClr val="accent1"/>
          </a:solid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45" name="AutoShape 29">
            <a:extLst>
              <a:ext uri="{FF2B5EF4-FFF2-40B4-BE49-F238E27FC236}">
                <a16:creationId xmlns:a16="http://schemas.microsoft.com/office/drawing/2014/main" id="{375CA2A3-E8CA-4C13-BBFD-05143B1C5180}"/>
              </a:ext>
            </a:extLst>
          </p:cNvPr>
          <p:cNvSpPr>
            <a:spLocks/>
          </p:cNvSpPr>
          <p:nvPr/>
        </p:nvSpPr>
        <p:spPr bwMode="auto">
          <a:xfrm>
            <a:off x="8267700" y="2871788"/>
            <a:ext cx="360363" cy="325437"/>
          </a:xfrm>
          <a:custGeom>
            <a:avLst/>
            <a:gdLst>
              <a:gd name="T0" fmla="+- 0 10736 439"/>
              <a:gd name="T1" fmla="*/ T0 w 20595"/>
              <a:gd name="T2" fmla="+- 0 10869 621"/>
              <a:gd name="T3" fmla="*/ 10869 h 20497"/>
              <a:gd name="T4" fmla="+- 0 10736 439"/>
              <a:gd name="T5" fmla="*/ T4 w 20595"/>
              <a:gd name="T6" fmla="+- 0 10869 621"/>
              <a:gd name="T7" fmla="*/ 10869 h 20497"/>
              <a:gd name="T8" fmla="+- 0 10736 439"/>
              <a:gd name="T9" fmla="*/ T8 w 20595"/>
              <a:gd name="T10" fmla="+- 0 10869 621"/>
              <a:gd name="T11" fmla="*/ 10869 h 20497"/>
              <a:gd name="T12" fmla="+- 0 10736 439"/>
              <a:gd name="T13" fmla="*/ T12 w 20595"/>
              <a:gd name="T14" fmla="+- 0 10869 621"/>
              <a:gd name="T15" fmla="*/ 10869 h 20497"/>
            </a:gdLst>
            <a:ahLst/>
            <a:cxnLst>
              <a:cxn ang="0">
                <a:pos x="T1" y="T3"/>
              </a:cxn>
              <a:cxn ang="0">
                <a:pos x="T5" y="T7"/>
              </a:cxn>
              <a:cxn ang="0">
                <a:pos x="T9" y="T11"/>
              </a:cxn>
              <a:cxn ang="0">
                <a:pos x="T13" y="T15"/>
              </a:cxn>
            </a:cxnLst>
            <a:rect l="0" t="0" r="r" b="b"/>
            <a:pathLst>
              <a:path w="20595" h="20497">
                <a:moveTo>
                  <a:pt x="18898" y="1863"/>
                </a:moveTo>
                <a:cubicBezTo>
                  <a:pt x="16636" y="-621"/>
                  <a:pt x="12968" y="-621"/>
                  <a:pt x="10707" y="1863"/>
                </a:cubicBezTo>
                <a:lnTo>
                  <a:pt x="1317" y="12053"/>
                </a:lnTo>
                <a:cubicBezTo>
                  <a:pt x="-439" y="13982"/>
                  <a:pt x="-439" y="17121"/>
                  <a:pt x="1317" y="19050"/>
                </a:cubicBezTo>
                <a:cubicBezTo>
                  <a:pt x="3073" y="20979"/>
                  <a:pt x="5931" y="20979"/>
                  <a:pt x="7687" y="19050"/>
                </a:cubicBezTo>
                <a:lnTo>
                  <a:pt x="17078" y="8860"/>
                </a:lnTo>
                <a:cubicBezTo>
                  <a:pt x="18335" y="7479"/>
                  <a:pt x="18335" y="5242"/>
                  <a:pt x="17078" y="3862"/>
                </a:cubicBezTo>
                <a:cubicBezTo>
                  <a:pt x="15821" y="2482"/>
                  <a:pt x="13783" y="2482"/>
                  <a:pt x="12527" y="3862"/>
                </a:cubicBezTo>
                <a:lnTo>
                  <a:pt x="5467" y="11614"/>
                </a:lnTo>
                <a:cubicBezTo>
                  <a:pt x="5216" y="11891"/>
                  <a:pt x="5216" y="12337"/>
                  <a:pt x="5467" y="12614"/>
                </a:cubicBezTo>
                <a:cubicBezTo>
                  <a:pt x="5719" y="12890"/>
                  <a:pt x="6126" y="12890"/>
                  <a:pt x="6378" y="12614"/>
                </a:cubicBezTo>
                <a:lnTo>
                  <a:pt x="13437" y="4861"/>
                </a:lnTo>
                <a:cubicBezTo>
                  <a:pt x="14190" y="4035"/>
                  <a:pt x="15414" y="4035"/>
                  <a:pt x="16167" y="4861"/>
                </a:cubicBezTo>
                <a:cubicBezTo>
                  <a:pt x="16920" y="5688"/>
                  <a:pt x="16920" y="7034"/>
                  <a:pt x="16167" y="7860"/>
                </a:cubicBezTo>
                <a:lnTo>
                  <a:pt x="6777" y="18050"/>
                </a:lnTo>
                <a:cubicBezTo>
                  <a:pt x="5520" y="19430"/>
                  <a:pt x="3484" y="19430"/>
                  <a:pt x="2227" y="18050"/>
                </a:cubicBezTo>
                <a:cubicBezTo>
                  <a:pt x="970" y="16670"/>
                  <a:pt x="970" y="14433"/>
                  <a:pt x="2227" y="13053"/>
                </a:cubicBezTo>
                <a:lnTo>
                  <a:pt x="11525" y="2963"/>
                </a:lnTo>
                <a:cubicBezTo>
                  <a:pt x="13285" y="1030"/>
                  <a:pt x="16139" y="1030"/>
                  <a:pt x="17896" y="2963"/>
                </a:cubicBezTo>
                <a:cubicBezTo>
                  <a:pt x="19657" y="4896"/>
                  <a:pt x="19657" y="8027"/>
                  <a:pt x="17897" y="9959"/>
                </a:cubicBezTo>
                <a:lnTo>
                  <a:pt x="10929" y="17611"/>
                </a:lnTo>
                <a:cubicBezTo>
                  <a:pt x="10677" y="17888"/>
                  <a:pt x="10677" y="18334"/>
                  <a:pt x="10929" y="18610"/>
                </a:cubicBezTo>
                <a:cubicBezTo>
                  <a:pt x="11181" y="18887"/>
                  <a:pt x="11588" y="18887"/>
                  <a:pt x="11839" y="18610"/>
                </a:cubicBezTo>
                <a:lnTo>
                  <a:pt x="18898" y="10859"/>
                </a:lnTo>
                <a:cubicBezTo>
                  <a:pt x="21160" y="8375"/>
                  <a:pt x="21160" y="4347"/>
                  <a:pt x="18898" y="1863"/>
                </a:cubicBezTo>
              </a:path>
            </a:pathLst>
          </a:custGeom>
          <a:solidFill>
            <a:schemeClr val="accent1"/>
          </a:solid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nvGrpSpPr>
          <p:cNvPr id="46" name="组合 45">
            <a:extLst>
              <a:ext uri="{FF2B5EF4-FFF2-40B4-BE49-F238E27FC236}">
                <a16:creationId xmlns:a16="http://schemas.microsoft.com/office/drawing/2014/main" id="{CE1B12EB-7354-473E-9997-60F82656FAA9}"/>
              </a:ext>
            </a:extLst>
          </p:cNvPr>
          <p:cNvGrpSpPr/>
          <p:nvPr/>
        </p:nvGrpSpPr>
        <p:grpSpPr>
          <a:xfrm>
            <a:off x="7605713" y="2859088"/>
            <a:ext cx="247650" cy="360362"/>
            <a:chOff x="7605713" y="2859088"/>
            <a:chExt cx="247650" cy="360362"/>
          </a:xfrm>
          <a:solidFill>
            <a:schemeClr val="accent1"/>
          </a:solidFill>
        </p:grpSpPr>
        <p:sp>
          <p:nvSpPr>
            <p:cNvPr id="47" name="AutoShape 30">
              <a:extLst>
                <a:ext uri="{FF2B5EF4-FFF2-40B4-BE49-F238E27FC236}">
                  <a16:creationId xmlns:a16="http://schemas.microsoft.com/office/drawing/2014/main" id="{37D0D4A8-04F2-4808-917D-6FA7EFEB581E}"/>
                </a:ext>
              </a:extLst>
            </p:cNvPr>
            <p:cNvSpPr>
              <a:spLocks/>
            </p:cNvSpPr>
            <p:nvPr/>
          </p:nvSpPr>
          <p:spPr bwMode="auto">
            <a:xfrm>
              <a:off x="7605713" y="2859088"/>
              <a:ext cx="247650" cy="360362"/>
            </a:xfrm>
            <a:custGeom>
              <a:avLst/>
              <a:gdLst>
                <a:gd name="T0" fmla="*/ 10383 w 20767"/>
                <a:gd name="T1" fmla="*/ 10800 h 21600"/>
                <a:gd name="T2" fmla="*/ 10383 w 20767"/>
                <a:gd name="T3" fmla="*/ 10800 h 21600"/>
                <a:gd name="T4" fmla="*/ 10383 w 20767"/>
                <a:gd name="T5" fmla="*/ 10800 h 21600"/>
                <a:gd name="T6" fmla="*/ 10383 w 20767"/>
                <a:gd name="T7" fmla="*/ 10800 h 21600"/>
              </a:gdLst>
              <a:ahLst/>
              <a:cxnLst>
                <a:cxn ang="0">
                  <a:pos x="T0" y="T1"/>
                </a:cxn>
                <a:cxn ang="0">
                  <a:pos x="T2" y="T3"/>
                </a:cxn>
                <a:cxn ang="0">
                  <a:pos x="T4" y="T5"/>
                </a:cxn>
                <a:cxn ang="0">
                  <a:pos x="T6" y="T7"/>
                </a:cxn>
              </a:cxnLst>
              <a:rect l="0" t="0" r="r" b="b"/>
              <a:pathLst>
                <a:path w="20767" h="21600">
                  <a:moveTo>
                    <a:pt x="18566" y="16551"/>
                  </a:moveTo>
                  <a:cubicBezTo>
                    <a:pt x="17960" y="18284"/>
                    <a:pt x="17274" y="20249"/>
                    <a:pt x="9436" y="20249"/>
                  </a:cubicBezTo>
                  <a:cubicBezTo>
                    <a:pt x="4711" y="20249"/>
                    <a:pt x="1888" y="17809"/>
                    <a:pt x="1888" y="15451"/>
                  </a:cubicBezTo>
                  <a:cubicBezTo>
                    <a:pt x="1888" y="13645"/>
                    <a:pt x="2349" y="12161"/>
                    <a:pt x="2835" y="10591"/>
                  </a:cubicBezTo>
                  <a:cubicBezTo>
                    <a:pt x="3454" y="8600"/>
                    <a:pt x="4088" y="6563"/>
                    <a:pt x="3813" y="3868"/>
                  </a:cubicBezTo>
                  <a:cubicBezTo>
                    <a:pt x="6723" y="6750"/>
                    <a:pt x="7759" y="10567"/>
                    <a:pt x="7759" y="10567"/>
                  </a:cubicBezTo>
                  <a:cubicBezTo>
                    <a:pt x="7759" y="10567"/>
                    <a:pt x="10468" y="7846"/>
                    <a:pt x="11196" y="6582"/>
                  </a:cubicBezTo>
                  <a:cubicBezTo>
                    <a:pt x="11755" y="7395"/>
                    <a:pt x="12267" y="10124"/>
                    <a:pt x="12267" y="12825"/>
                  </a:cubicBezTo>
                  <a:cubicBezTo>
                    <a:pt x="12267" y="12825"/>
                    <a:pt x="14773" y="11347"/>
                    <a:pt x="16653" y="9127"/>
                  </a:cubicBezTo>
                  <a:cubicBezTo>
                    <a:pt x="18632" y="11666"/>
                    <a:pt x="19346" y="14320"/>
                    <a:pt x="18566" y="16551"/>
                  </a:cubicBezTo>
                  <a:moveTo>
                    <a:pt x="16041" y="6075"/>
                  </a:moveTo>
                  <a:cubicBezTo>
                    <a:pt x="15982" y="7879"/>
                    <a:pt x="14088" y="9404"/>
                    <a:pt x="14088" y="9404"/>
                  </a:cubicBezTo>
                  <a:cubicBezTo>
                    <a:pt x="14088" y="6046"/>
                    <a:pt x="10380" y="3375"/>
                    <a:pt x="10380" y="3375"/>
                  </a:cubicBezTo>
                  <a:cubicBezTo>
                    <a:pt x="10380" y="3375"/>
                    <a:pt x="10330" y="5373"/>
                    <a:pt x="8452" y="7389"/>
                  </a:cubicBezTo>
                  <a:cubicBezTo>
                    <a:pt x="6574" y="2686"/>
                    <a:pt x="938" y="0"/>
                    <a:pt x="938" y="0"/>
                  </a:cubicBezTo>
                  <a:cubicBezTo>
                    <a:pt x="3756" y="7389"/>
                    <a:pt x="0" y="10076"/>
                    <a:pt x="0" y="15451"/>
                  </a:cubicBezTo>
                  <a:cubicBezTo>
                    <a:pt x="0" y="18604"/>
                    <a:pt x="3730" y="21599"/>
                    <a:pt x="9436" y="21599"/>
                  </a:cubicBezTo>
                  <a:cubicBezTo>
                    <a:pt x="17888" y="21599"/>
                    <a:pt x="19523" y="19379"/>
                    <a:pt x="20396" y="16878"/>
                  </a:cubicBezTo>
                  <a:cubicBezTo>
                    <a:pt x="21599" y="13436"/>
                    <a:pt x="19797" y="9432"/>
                    <a:pt x="16041" y="6075"/>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48" name="AutoShape 31">
              <a:extLst>
                <a:ext uri="{FF2B5EF4-FFF2-40B4-BE49-F238E27FC236}">
                  <a16:creationId xmlns:a16="http://schemas.microsoft.com/office/drawing/2014/main" id="{32EABEC1-3F30-41D0-8CB4-16C097EFC39F}"/>
                </a:ext>
              </a:extLst>
            </p:cNvPr>
            <p:cNvSpPr>
              <a:spLocks/>
            </p:cNvSpPr>
            <p:nvPr/>
          </p:nvSpPr>
          <p:spPr bwMode="auto">
            <a:xfrm>
              <a:off x="7651750" y="3016250"/>
              <a:ext cx="158750" cy="130175"/>
            </a:xfrm>
            <a:custGeom>
              <a:avLst/>
              <a:gdLst>
                <a:gd name="T0" fmla="*/ 10641 w 21282"/>
                <a:gd name="T1" fmla="*/ 10800 h 21600"/>
                <a:gd name="T2" fmla="*/ 10641 w 21282"/>
                <a:gd name="T3" fmla="*/ 10800 h 21600"/>
                <a:gd name="T4" fmla="*/ 10641 w 21282"/>
                <a:gd name="T5" fmla="*/ 10800 h 21600"/>
                <a:gd name="T6" fmla="*/ 10641 w 21282"/>
                <a:gd name="T7" fmla="*/ 10800 h 21600"/>
              </a:gdLst>
              <a:ahLst/>
              <a:cxnLst>
                <a:cxn ang="0">
                  <a:pos x="T0" y="T1"/>
                </a:cxn>
                <a:cxn ang="0">
                  <a:pos x="T2" y="T3"/>
                </a:cxn>
                <a:cxn ang="0">
                  <a:pos x="T4" y="T5"/>
                </a:cxn>
                <a:cxn ang="0">
                  <a:pos x="T6" y="T7"/>
                </a:cxn>
              </a:cxnLst>
              <a:rect l="0" t="0" r="r" b="b"/>
              <a:pathLst>
                <a:path w="21282" h="21600">
                  <a:moveTo>
                    <a:pt x="20698" y="5891"/>
                  </a:moveTo>
                  <a:lnTo>
                    <a:pt x="19424" y="7749"/>
                  </a:lnTo>
                  <a:cubicBezTo>
                    <a:pt x="17846" y="10064"/>
                    <a:pt x="16352" y="12259"/>
                    <a:pt x="12365" y="14784"/>
                  </a:cubicBezTo>
                  <a:cubicBezTo>
                    <a:pt x="11794" y="12631"/>
                    <a:pt x="11275" y="10259"/>
                    <a:pt x="11275" y="6631"/>
                  </a:cubicBezTo>
                  <a:lnTo>
                    <a:pt x="11275" y="3408"/>
                  </a:lnTo>
                  <a:lnTo>
                    <a:pt x="9000" y="7893"/>
                  </a:lnTo>
                  <a:cubicBezTo>
                    <a:pt x="8233" y="9421"/>
                    <a:pt x="7598" y="10690"/>
                    <a:pt x="6649" y="12373"/>
                  </a:cubicBezTo>
                  <a:cubicBezTo>
                    <a:pt x="5211" y="8296"/>
                    <a:pt x="4195" y="5281"/>
                    <a:pt x="3422" y="2545"/>
                  </a:cubicBezTo>
                  <a:lnTo>
                    <a:pt x="2705" y="0"/>
                  </a:lnTo>
                  <a:lnTo>
                    <a:pt x="1926" y="2847"/>
                  </a:lnTo>
                  <a:cubicBezTo>
                    <a:pt x="936" y="6469"/>
                    <a:pt x="0" y="9891"/>
                    <a:pt x="0" y="18771"/>
                  </a:cubicBezTo>
                  <a:cubicBezTo>
                    <a:pt x="0" y="19292"/>
                    <a:pt x="333" y="19714"/>
                    <a:pt x="749" y="19714"/>
                  </a:cubicBezTo>
                  <a:cubicBezTo>
                    <a:pt x="1162" y="19714"/>
                    <a:pt x="1499" y="19292"/>
                    <a:pt x="1499" y="18771"/>
                  </a:cubicBezTo>
                  <a:cubicBezTo>
                    <a:pt x="1499" y="11964"/>
                    <a:pt x="2037" y="8594"/>
                    <a:pt x="2758" y="5681"/>
                  </a:cubicBezTo>
                  <a:cubicBezTo>
                    <a:pt x="3537" y="8174"/>
                    <a:pt x="4520" y="11009"/>
                    <a:pt x="5812" y="14638"/>
                  </a:cubicBezTo>
                  <a:lnTo>
                    <a:pt x="6339" y="16117"/>
                  </a:lnTo>
                  <a:lnTo>
                    <a:pt x="7100" y="14811"/>
                  </a:lnTo>
                  <a:cubicBezTo>
                    <a:pt x="8344" y="12681"/>
                    <a:pt x="9085" y="11248"/>
                    <a:pt x="9896" y="9638"/>
                  </a:cubicBezTo>
                  <a:cubicBezTo>
                    <a:pt x="10133" y="12428"/>
                    <a:pt x="10681" y="14428"/>
                    <a:pt x="11223" y="16408"/>
                  </a:cubicBezTo>
                  <a:lnTo>
                    <a:pt x="11495" y="17404"/>
                  </a:lnTo>
                  <a:lnTo>
                    <a:pt x="12253" y="16953"/>
                  </a:lnTo>
                  <a:cubicBezTo>
                    <a:pt x="16306" y="14531"/>
                    <a:pt x="18203" y="12327"/>
                    <a:pt x="19708" y="10211"/>
                  </a:cubicBezTo>
                  <a:cubicBezTo>
                    <a:pt x="19942" y="13727"/>
                    <a:pt x="19573" y="17574"/>
                    <a:pt x="18698" y="20305"/>
                  </a:cubicBezTo>
                  <a:cubicBezTo>
                    <a:pt x="18543" y="20787"/>
                    <a:pt x="18730" y="21336"/>
                    <a:pt x="19114" y="21531"/>
                  </a:cubicBezTo>
                  <a:cubicBezTo>
                    <a:pt x="19204" y="21577"/>
                    <a:pt x="19301" y="21599"/>
                    <a:pt x="19395" y="21599"/>
                  </a:cubicBezTo>
                  <a:cubicBezTo>
                    <a:pt x="19690" y="21599"/>
                    <a:pt x="19972" y="21377"/>
                    <a:pt x="20089" y="21008"/>
                  </a:cubicBezTo>
                  <a:cubicBezTo>
                    <a:pt x="21251" y="17380"/>
                    <a:pt x="21600" y="12213"/>
                    <a:pt x="20976" y="7841"/>
                  </a:cubicBezTo>
                  <a:cubicBezTo>
                    <a:pt x="20976" y="7841"/>
                    <a:pt x="20698" y="5891"/>
                    <a:pt x="20698" y="5891"/>
                  </a:cubicBezTo>
                  <a:close/>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sp>
        <p:nvSpPr>
          <p:cNvPr id="49" name="AutoShape 32">
            <a:extLst>
              <a:ext uri="{FF2B5EF4-FFF2-40B4-BE49-F238E27FC236}">
                <a16:creationId xmlns:a16="http://schemas.microsoft.com/office/drawing/2014/main" id="{B4DDC592-11F2-4157-8357-B612087D6649}"/>
              </a:ext>
            </a:extLst>
          </p:cNvPr>
          <p:cNvSpPr>
            <a:spLocks/>
          </p:cNvSpPr>
          <p:nvPr/>
        </p:nvSpPr>
        <p:spPr bwMode="auto">
          <a:xfrm>
            <a:off x="6831013" y="2882900"/>
            <a:ext cx="360362" cy="314325"/>
          </a:xfrm>
          <a:custGeom>
            <a:avLst/>
            <a:gdLst>
              <a:gd name="T0" fmla="+- 0 10800 108"/>
              <a:gd name="T1" fmla="*/ T0 w 21384"/>
              <a:gd name="T2" fmla="*/ 10800 h 21600"/>
              <a:gd name="T3" fmla="+- 0 10800 108"/>
              <a:gd name="T4" fmla="*/ T3 w 21384"/>
              <a:gd name="T5" fmla="*/ 10800 h 21600"/>
              <a:gd name="T6" fmla="+- 0 10800 108"/>
              <a:gd name="T7" fmla="*/ T6 w 21384"/>
              <a:gd name="T8" fmla="*/ 10800 h 21600"/>
              <a:gd name="T9" fmla="+- 0 10800 108"/>
              <a:gd name="T10" fmla="*/ T9 w 21384"/>
              <a:gd name="T11" fmla="*/ 10800 h 21600"/>
            </a:gdLst>
            <a:ahLst/>
            <a:cxnLst>
              <a:cxn ang="0">
                <a:pos x="T1" y="T2"/>
              </a:cxn>
              <a:cxn ang="0">
                <a:pos x="T4" y="T5"/>
              </a:cxn>
              <a:cxn ang="0">
                <a:pos x="T7" y="T8"/>
              </a:cxn>
              <a:cxn ang="0">
                <a:pos x="T10" y="T11"/>
              </a:cxn>
            </a:cxnLst>
            <a:rect l="0" t="0" r="r" b="b"/>
            <a:pathLst>
              <a:path w="21384" h="21600">
                <a:moveTo>
                  <a:pt x="18710" y="9257"/>
                </a:moveTo>
                <a:lnTo>
                  <a:pt x="16706" y="7714"/>
                </a:lnTo>
                <a:lnTo>
                  <a:pt x="16706" y="20057"/>
                </a:lnTo>
                <a:lnTo>
                  <a:pt x="4677" y="20057"/>
                </a:lnTo>
                <a:lnTo>
                  <a:pt x="4677" y="7714"/>
                </a:lnTo>
                <a:lnTo>
                  <a:pt x="2673" y="9257"/>
                </a:lnTo>
                <a:lnTo>
                  <a:pt x="1336" y="4628"/>
                </a:lnTo>
                <a:lnTo>
                  <a:pt x="4677" y="1542"/>
                </a:lnTo>
                <a:lnTo>
                  <a:pt x="7468" y="1542"/>
                </a:lnTo>
                <a:cubicBezTo>
                  <a:pt x="7841" y="2871"/>
                  <a:pt x="9136" y="3857"/>
                  <a:pt x="10691" y="3857"/>
                </a:cubicBezTo>
                <a:cubicBezTo>
                  <a:pt x="12247" y="3857"/>
                  <a:pt x="13542" y="2871"/>
                  <a:pt x="13915" y="1542"/>
                </a:cubicBezTo>
                <a:lnTo>
                  <a:pt x="16706" y="1542"/>
                </a:lnTo>
                <a:lnTo>
                  <a:pt x="20047" y="4628"/>
                </a:lnTo>
                <a:cubicBezTo>
                  <a:pt x="20047" y="4628"/>
                  <a:pt x="18710" y="9257"/>
                  <a:pt x="18710" y="9257"/>
                </a:cubicBezTo>
                <a:close/>
                <a:moveTo>
                  <a:pt x="13200" y="1542"/>
                </a:moveTo>
                <a:cubicBezTo>
                  <a:pt x="12831" y="2438"/>
                  <a:pt x="11852" y="3085"/>
                  <a:pt x="10691" y="3085"/>
                </a:cubicBezTo>
                <a:cubicBezTo>
                  <a:pt x="9531" y="3085"/>
                  <a:pt x="8552" y="2438"/>
                  <a:pt x="8183" y="1542"/>
                </a:cubicBezTo>
                <a:cubicBezTo>
                  <a:pt x="8183" y="1542"/>
                  <a:pt x="13200" y="1542"/>
                  <a:pt x="13200" y="1542"/>
                </a:cubicBezTo>
                <a:close/>
                <a:moveTo>
                  <a:pt x="20882" y="3423"/>
                </a:moveTo>
                <a:lnTo>
                  <a:pt x="17541" y="338"/>
                </a:lnTo>
                <a:cubicBezTo>
                  <a:pt x="17303" y="119"/>
                  <a:pt x="17009" y="0"/>
                  <a:pt x="16706" y="0"/>
                </a:cubicBezTo>
                <a:lnTo>
                  <a:pt x="4677" y="0"/>
                </a:lnTo>
                <a:cubicBezTo>
                  <a:pt x="4374" y="0"/>
                  <a:pt x="4080" y="119"/>
                  <a:pt x="3842" y="338"/>
                </a:cubicBezTo>
                <a:lnTo>
                  <a:pt x="501" y="3423"/>
                </a:lnTo>
                <a:cubicBezTo>
                  <a:pt x="64" y="3827"/>
                  <a:pt x="-108" y="4503"/>
                  <a:pt x="68" y="5116"/>
                </a:cubicBezTo>
                <a:lnTo>
                  <a:pt x="1405" y="9745"/>
                </a:lnTo>
                <a:cubicBezTo>
                  <a:pt x="1537" y="10201"/>
                  <a:pt x="1845" y="10560"/>
                  <a:pt x="2239" y="10716"/>
                </a:cubicBezTo>
                <a:cubicBezTo>
                  <a:pt x="2380" y="10772"/>
                  <a:pt x="2527" y="10800"/>
                  <a:pt x="2673" y="10800"/>
                </a:cubicBezTo>
                <a:cubicBezTo>
                  <a:pt x="2905" y="10800"/>
                  <a:pt x="3136" y="10729"/>
                  <a:pt x="3341" y="10593"/>
                </a:cubicBezTo>
                <a:lnTo>
                  <a:pt x="3341" y="20057"/>
                </a:lnTo>
                <a:cubicBezTo>
                  <a:pt x="3341" y="20908"/>
                  <a:pt x="3940" y="21600"/>
                  <a:pt x="4677" y="21600"/>
                </a:cubicBezTo>
                <a:lnTo>
                  <a:pt x="16706" y="21600"/>
                </a:lnTo>
                <a:cubicBezTo>
                  <a:pt x="17443" y="21600"/>
                  <a:pt x="18042" y="20908"/>
                  <a:pt x="18042" y="20057"/>
                </a:cubicBezTo>
                <a:lnTo>
                  <a:pt x="18042" y="10593"/>
                </a:lnTo>
                <a:cubicBezTo>
                  <a:pt x="18247" y="10729"/>
                  <a:pt x="18478" y="10800"/>
                  <a:pt x="18710" y="10800"/>
                </a:cubicBezTo>
                <a:cubicBezTo>
                  <a:pt x="18856" y="10800"/>
                  <a:pt x="19002" y="10772"/>
                  <a:pt x="19144" y="10716"/>
                </a:cubicBezTo>
                <a:cubicBezTo>
                  <a:pt x="19538" y="10560"/>
                  <a:pt x="19846" y="10201"/>
                  <a:pt x="19978" y="9745"/>
                </a:cubicBezTo>
                <a:lnTo>
                  <a:pt x="21315" y="5116"/>
                </a:lnTo>
                <a:cubicBezTo>
                  <a:pt x="21491" y="4503"/>
                  <a:pt x="21319" y="3827"/>
                  <a:pt x="20882" y="3423"/>
                </a:cubicBezTo>
              </a:path>
            </a:pathLst>
          </a:custGeom>
          <a:solidFill>
            <a:schemeClr val="accent1"/>
          </a:solid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50" name="AutoShape 33">
            <a:extLst>
              <a:ext uri="{FF2B5EF4-FFF2-40B4-BE49-F238E27FC236}">
                <a16:creationId xmlns:a16="http://schemas.microsoft.com/office/drawing/2014/main" id="{22CB31F7-F506-4394-85E4-7992CE7710BF}"/>
              </a:ext>
            </a:extLst>
          </p:cNvPr>
          <p:cNvSpPr>
            <a:spLocks/>
          </p:cNvSpPr>
          <p:nvPr/>
        </p:nvSpPr>
        <p:spPr bwMode="auto">
          <a:xfrm>
            <a:off x="6111875" y="2994025"/>
            <a:ext cx="360363" cy="225425"/>
          </a:xfrm>
          <a:custGeom>
            <a:avLst/>
            <a:gdLst>
              <a:gd name="T0" fmla="*/ 10752 w 21505"/>
              <a:gd name="T1" fmla="*/ 10800 h 21600"/>
              <a:gd name="T2" fmla="*/ 10752 w 21505"/>
              <a:gd name="T3" fmla="*/ 10800 h 21600"/>
              <a:gd name="T4" fmla="*/ 10752 w 21505"/>
              <a:gd name="T5" fmla="*/ 10800 h 21600"/>
              <a:gd name="T6" fmla="*/ 10752 w 21505"/>
              <a:gd name="T7" fmla="*/ 10800 h 21600"/>
            </a:gdLst>
            <a:ahLst/>
            <a:cxnLst>
              <a:cxn ang="0">
                <a:pos x="T0" y="T1"/>
              </a:cxn>
              <a:cxn ang="0">
                <a:pos x="T2" y="T3"/>
              </a:cxn>
              <a:cxn ang="0">
                <a:pos x="T4" y="T5"/>
              </a:cxn>
              <a:cxn ang="0">
                <a:pos x="T6" y="T7"/>
              </a:cxn>
            </a:cxnLst>
            <a:rect l="0" t="0" r="r" b="b"/>
            <a:pathLst>
              <a:path w="21505" h="21600">
                <a:moveTo>
                  <a:pt x="17472" y="17279"/>
                </a:moveTo>
                <a:lnTo>
                  <a:pt x="17472" y="18899"/>
                </a:lnTo>
                <a:cubicBezTo>
                  <a:pt x="17472" y="19198"/>
                  <a:pt x="17321" y="19439"/>
                  <a:pt x="17136" y="19439"/>
                </a:cubicBezTo>
                <a:lnTo>
                  <a:pt x="4368" y="19439"/>
                </a:lnTo>
                <a:cubicBezTo>
                  <a:pt x="4182" y="19439"/>
                  <a:pt x="4032" y="19198"/>
                  <a:pt x="4032" y="18899"/>
                </a:cubicBezTo>
                <a:lnTo>
                  <a:pt x="4032" y="17279"/>
                </a:lnTo>
                <a:lnTo>
                  <a:pt x="1344" y="12419"/>
                </a:lnTo>
                <a:cubicBezTo>
                  <a:pt x="1344" y="12121"/>
                  <a:pt x="1494" y="11879"/>
                  <a:pt x="1680" y="11879"/>
                </a:cubicBezTo>
                <a:lnTo>
                  <a:pt x="3360" y="11879"/>
                </a:lnTo>
                <a:lnTo>
                  <a:pt x="4032" y="11879"/>
                </a:lnTo>
                <a:lnTo>
                  <a:pt x="4704" y="11879"/>
                </a:lnTo>
                <a:lnTo>
                  <a:pt x="5376" y="11879"/>
                </a:lnTo>
                <a:lnTo>
                  <a:pt x="6048" y="11879"/>
                </a:lnTo>
                <a:lnTo>
                  <a:pt x="6720" y="11879"/>
                </a:lnTo>
                <a:lnTo>
                  <a:pt x="7392" y="11879"/>
                </a:lnTo>
                <a:lnTo>
                  <a:pt x="8064" y="11879"/>
                </a:lnTo>
                <a:lnTo>
                  <a:pt x="8736" y="11879"/>
                </a:lnTo>
                <a:lnTo>
                  <a:pt x="12768" y="11879"/>
                </a:lnTo>
                <a:lnTo>
                  <a:pt x="13440" y="11879"/>
                </a:lnTo>
                <a:lnTo>
                  <a:pt x="14112" y="11879"/>
                </a:lnTo>
                <a:lnTo>
                  <a:pt x="14784" y="11879"/>
                </a:lnTo>
                <a:lnTo>
                  <a:pt x="15456" y="11879"/>
                </a:lnTo>
                <a:lnTo>
                  <a:pt x="16128" y="11879"/>
                </a:lnTo>
                <a:lnTo>
                  <a:pt x="16800" y="11879"/>
                </a:lnTo>
                <a:lnTo>
                  <a:pt x="17472" y="11879"/>
                </a:lnTo>
                <a:lnTo>
                  <a:pt x="18144" y="11879"/>
                </a:lnTo>
                <a:lnTo>
                  <a:pt x="19824" y="11879"/>
                </a:lnTo>
                <a:cubicBezTo>
                  <a:pt x="20009" y="11879"/>
                  <a:pt x="20160" y="12121"/>
                  <a:pt x="20160" y="12419"/>
                </a:cubicBezTo>
                <a:cubicBezTo>
                  <a:pt x="20160" y="12419"/>
                  <a:pt x="17472" y="17279"/>
                  <a:pt x="17472" y="17279"/>
                </a:cubicBezTo>
                <a:close/>
                <a:moveTo>
                  <a:pt x="10752" y="4320"/>
                </a:moveTo>
                <a:cubicBezTo>
                  <a:pt x="8625" y="4320"/>
                  <a:pt x="6826" y="6601"/>
                  <a:pt x="6246" y="9719"/>
                </a:cubicBezTo>
                <a:lnTo>
                  <a:pt x="5552" y="9719"/>
                </a:lnTo>
                <a:cubicBezTo>
                  <a:pt x="6152" y="6000"/>
                  <a:pt x="8252" y="3239"/>
                  <a:pt x="10752" y="3239"/>
                </a:cubicBezTo>
                <a:cubicBezTo>
                  <a:pt x="12934" y="3239"/>
                  <a:pt x="14813" y="5344"/>
                  <a:pt x="15654" y="8353"/>
                </a:cubicBezTo>
                <a:lnTo>
                  <a:pt x="15054" y="8835"/>
                </a:lnTo>
                <a:cubicBezTo>
                  <a:pt x="14323" y="6180"/>
                  <a:pt x="12671" y="4320"/>
                  <a:pt x="10752" y="4320"/>
                </a:cubicBezTo>
                <a:moveTo>
                  <a:pt x="10752" y="8639"/>
                </a:moveTo>
                <a:cubicBezTo>
                  <a:pt x="10158" y="8639"/>
                  <a:pt x="9630" y="9061"/>
                  <a:pt x="9260" y="9719"/>
                </a:cubicBezTo>
                <a:lnTo>
                  <a:pt x="8437" y="9719"/>
                </a:lnTo>
                <a:cubicBezTo>
                  <a:pt x="8904" y="8435"/>
                  <a:pt x="9761" y="7560"/>
                  <a:pt x="10752" y="7560"/>
                </a:cubicBezTo>
                <a:cubicBezTo>
                  <a:pt x="11742" y="7560"/>
                  <a:pt x="12600" y="8435"/>
                  <a:pt x="13066" y="9719"/>
                </a:cubicBezTo>
                <a:lnTo>
                  <a:pt x="12244" y="9719"/>
                </a:lnTo>
                <a:cubicBezTo>
                  <a:pt x="11874" y="9061"/>
                  <a:pt x="11345" y="8639"/>
                  <a:pt x="10752" y="8639"/>
                </a:cubicBezTo>
                <a:moveTo>
                  <a:pt x="13827" y="9719"/>
                </a:moveTo>
                <a:cubicBezTo>
                  <a:pt x="13307" y="7816"/>
                  <a:pt x="12126" y="6479"/>
                  <a:pt x="10752" y="6479"/>
                </a:cubicBezTo>
                <a:cubicBezTo>
                  <a:pt x="9378" y="6479"/>
                  <a:pt x="8197" y="7816"/>
                  <a:pt x="7676" y="9719"/>
                </a:cubicBezTo>
                <a:lnTo>
                  <a:pt x="6955" y="9719"/>
                </a:lnTo>
                <a:cubicBezTo>
                  <a:pt x="7510" y="7207"/>
                  <a:pt x="9001" y="5400"/>
                  <a:pt x="10752" y="5400"/>
                </a:cubicBezTo>
                <a:cubicBezTo>
                  <a:pt x="12409" y="5400"/>
                  <a:pt x="13834" y="7015"/>
                  <a:pt x="14454" y="9317"/>
                </a:cubicBezTo>
                <a:lnTo>
                  <a:pt x="13953" y="9719"/>
                </a:lnTo>
                <a:cubicBezTo>
                  <a:pt x="13953" y="9719"/>
                  <a:pt x="13827" y="9719"/>
                  <a:pt x="13827" y="9719"/>
                </a:cubicBezTo>
                <a:close/>
                <a:moveTo>
                  <a:pt x="10752" y="1080"/>
                </a:moveTo>
                <a:cubicBezTo>
                  <a:pt x="13459" y="1080"/>
                  <a:pt x="15792" y="3672"/>
                  <a:pt x="16856" y="7388"/>
                </a:cubicBezTo>
                <a:lnTo>
                  <a:pt x="16256" y="7869"/>
                </a:lnTo>
                <a:cubicBezTo>
                  <a:pt x="15305" y="4504"/>
                  <a:pt x="13201" y="2160"/>
                  <a:pt x="10752" y="2160"/>
                </a:cubicBezTo>
                <a:cubicBezTo>
                  <a:pt x="7874" y="2160"/>
                  <a:pt x="5470" y="5392"/>
                  <a:pt x="4858" y="9719"/>
                </a:cubicBezTo>
                <a:lnTo>
                  <a:pt x="4167" y="9719"/>
                </a:lnTo>
                <a:cubicBezTo>
                  <a:pt x="4792" y="4796"/>
                  <a:pt x="7507" y="1080"/>
                  <a:pt x="10752" y="1080"/>
                </a:cubicBezTo>
                <a:moveTo>
                  <a:pt x="17336" y="9719"/>
                </a:moveTo>
                <a:lnTo>
                  <a:pt x="16958" y="9719"/>
                </a:lnTo>
                <a:lnTo>
                  <a:pt x="17294" y="9449"/>
                </a:lnTo>
                <a:cubicBezTo>
                  <a:pt x="17307" y="9540"/>
                  <a:pt x="17325" y="9628"/>
                  <a:pt x="17336" y="9719"/>
                </a:cubicBezTo>
                <a:moveTo>
                  <a:pt x="19824" y="9719"/>
                </a:moveTo>
                <a:lnTo>
                  <a:pt x="18016" y="9719"/>
                </a:lnTo>
                <a:cubicBezTo>
                  <a:pt x="17986" y="9461"/>
                  <a:pt x="17948" y="9209"/>
                  <a:pt x="17908" y="8957"/>
                </a:cubicBezTo>
                <a:lnTo>
                  <a:pt x="21132" y="6366"/>
                </a:lnTo>
                <a:cubicBezTo>
                  <a:pt x="21464" y="6099"/>
                  <a:pt x="21599" y="5450"/>
                  <a:pt x="21433" y="4916"/>
                </a:cubicBezTo>
                <a:cubicBezTo>
                  <a:pt x="21267" y="4383"/>
                  <a:pt x="20864" y="4169"/>
                  <a:pt x="20532" y="4433"/>
                </a:cubicBezTo>
                <a:lnTo>
                  <a:pt x="17456" y="6905"/>
                </a:lnTo>
                <a:cubicBezTo>
                  <a:pt x="16282" y="2836"/>
                  <a:pt x="13721" y="0"/>
                  <a:pt x="10752" y="0"/>
                </a:cubicBezTo>
                <a:cubicBezTo>
                  <a:pt x="7135" y="0"/>
                  <a:pt x="4122" y="4198"/>
                  <a:pt x="3488" y="9719"/>
                </a:cubicBezTo>
                <a:lnTo>
                  <a:pt x="1680" y="9719"/>
                </a:lnTo>
                <a:cubicBezTo>
                  <a:pt x="754" y="9719"/>
                  <a:pt x="0" y="10930"/>
                  <a:pt x="0" y="12419"/>
                </a:cubicBezTo>
                <a:cubicBezTo>
                  <a:pt x="0" y="12949"/>
                  <a:pt x="121" y="13459"/>
                  <a:pt x="339" y="13855"/>
                </a:cubicBezTo>
                <a:lnTo>
                  <a:pt x="2688" y="18101"/>
                </a:lnTo>
                <a:lnTo>
                  <a:pt x="2688" y="18899"/>
                </a:lnTo>
                <a:cubicBezTo>
                  <a:pt x="2688" y="20389"/>
                  <a:pt x="3442" y="21599"/>
                  <a:pt x="4368" y="21599"/>
                </a:cubicBezTo>
                <a:lnTo>
                  <a:pt x="17136" y="21599"/>
                </a:lnTo>
                <a:cubicBezTo>
                  <a:pt x="18062" y="21599"/>
                  <a:pt x="18816" y="20389"/>
                  <a:pt x="18816" y="18899"/>
                </a:cubicBezTo>
                <a:lnTo>
                  <a:pt x="18816" y="18101"/>
                </a:lnTo>
                <a:lnTo>
                  <a:pt x="21165" y="13855"/>
                </a:lnTo>
                <a:cubicBezTo>
                  <a:pt x="21383" y="13459"/>
                  <a:pt x="21504" y="12949"/>
                  <a:pt x="21504" y="12419"/>
                </a:cubicBezTo>
                <a:cubicBezTo>
                  <a:pt x="21504" y="10930"/>
                  <a:pt x="20750" y="9719"/>
                  <a:pt x="19824" y="9719"/>
                </a:cubicBezTo>
              </a:path>
            </a:pathLst>
          </a:custGeom>
          <a:solidFill>
            <a:schemeClr val="accent1"/>
          </a:solid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51" name="AutoShape 34">
            <a:extLst>
              <a:ext uri="{FF2B5EF4-FFF2-40B4-BE49-F238E27FC236}">
                <a16:creationId xmlns:a16="http://schemas.microsoft.com/office/drawing/2014/main" id="{329884AF-235C-4DBF-A4DE-3E29890326A6}"/>
              </a:ext>
            </a:extLst>
          </p:cNvPr>
          <p:cNvSpPr>
            <a:spLocks/>
          </p:cNvSpPr>
          <p:nvPr/>
        </p:nvSpPr>
        <p:spPr bwMode="auto">
          <a:xfrm>
            <a:off x="6202363" y="2905125"/>
            <a:ext cx="25400" cy="84138"/>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47"/>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6"/>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1" y="20691"/>
                  <a:pt x="1719" y="20730"/>
                  <a:pt x="1763" y="20770"/>
                </a:cubicBezTo>
              </a:path>
            </a:pathLst>
          </a:custGeom>
          <a:solidFill>
            <a:schemeClr val="accent1"/>
          </a:solid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52" name="AutoShape 35">
            <a:extLst>
              <a:ext uri="{FF2B5EF4-FFF2-40B4-BE49-F238E27FC236}">
                <a16:creationId xmlns:a16="http://schemas.microsoft.com/office/drawing/2014/main" id="{CC34FD3F-97DB-461B-83C2-1640CE7EFC91}"/>
              </a:ext>
            </a:extLst>
          </p:cNvPr>
          <p:cNvSpPr>
            <a:spLocks/>
          </p:cNvSpPr>
          <p:nvPr/>
        </p:nvSpPr>
        <p:spPr bwMode="auto">
          <a:xfrm>
            <a:off x="6337300" y="2905125"/>
            <a:ext cx="25400" cy="84138"/>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50"/>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6"/>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1" y="20691"/>
                  <a:pt x="1719" y="20730"/>
                  <a:pt x="1763" y="20770"/>
                </a:cubicBezTo>
              </a:path>
            </a:pathLst>
          </a:custGeom>
          <a:solidFill>
            <a:schemeClr val="accent1"/>
          </a:solid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53" name="AutoShape 36">
            <a:extLst>
              <a:ext uri="{FF2B5EF4-FFF2-40B4-BE49-F238E27FC236}">
                <a16:creationId xmlns:a16="http://schemas.microsoft.com/office/drawing/2014/main" id="{985867E4-9D5D-47EF-868E-92DB89AC34FF}"/>
              </a:ext>
            </a:extLst>
          </p:cNvPr>
          <p:cNvSpPr>
            <a:spLocks/>
          </p:cNvSpPr>
          <p:nvPr/>
        </p:nvSpPr>
        <p:spPr bwMode="auto">
          <a:xfrm>
            <a:off x="6280150" y="2859088"/>
            <a:ext cx="26988" cy="85725"/>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50"/>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9"/>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5" y="20691"/>
                  <a:pt x="1719" y="20730"/>
                  <a:pt x="1763" y="20770"/>
                </a:cubicBezTo>
              </a:path>
            </a:pathLst>
          </a:custGeom>
          <a:solidFill>
            <a:schemeClr val="accent1"/>
          </a:solid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nvGrpSpPr>
          <p:cNvPr id="54" name="组合 53">
            <a:extLst>
              <a:ext uri="{FF2B5EF4-FFF2-40B4-BE49-F238E27FC236}">
                <a16:creationId xmlns:a16="http://schemas.microsoft.com/office/drawing/2014/main" id="{55735D15-1056-4B1E-A324-AA2D1CC3B0E3}"/>
              </a:ext>
            </a:extLst>
          </p:cNvPr>
          <p:cNvGrpSpPr/>
          <p:nvPr/>
        </p:nvGrpSpPr>
        <p:grpSpPr>
          <a:xfrm>
            <a:off x="5394325" y="2859088"/>
            <a:ext cx="358775" cy="360362"/>
            <a:chOff x="5394325" y="2859088"/>
            <a:chExt cx="358775" cy="360362"/>
          </a:xfrm>
          <a:solidFill>
            <a:schemeClr val="accent1"/>
          </a:solidFill>
        </p:grpSpPr>
        <p:sp>
          <p:nvSpPr>
            <p:cNvPr id="55" name="AutoShape 37">
              <a:extLst>
                <a:ext uri="{FF2B5EF4-FFF2-40B4-BE49-F238E27FC236}">
                  <a16:creationId xmlns:a16="http://schemas.microsoft.com/office/drawing/2014/main" id="{35E5E641-6F81-40D9-99EE-697AB16579CF}"/>
                </a:ext>
              </a:extLst>
            </p:cNvPr>
            <p:cNvSpPr>
              <a:spLocks/>
            </p:cNvSpPr>
            <p:nvPr/>
          </p:nvSpPr>
          <p:spPr bwMode="auto">
            <a:xfrm>
              <a:off x="5394325" y="2894013"/>
              <a:ext cx="327025" cy="325437"/>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56" name="AutoShape 38">
              <a:extLst>
                <a:ext uri="{FF2B5EF4-FFF2-40B4-BE49-F238E27FC236}">
                  <a16:creationId xmlns:a16="http://schemas.microsoft.com/office/drawing/2014/main" id="{4243BA74-5BEC-46B3-9FB8-253E9CAAB044}"/>
                </a:ext>
              </a:extLst>
            </p:cNvPr>
            <p:cNvSpPr>
              <a:spLocks/>
            </p:cNvSpPr>
            <p:nvPr/>
          </p:nvSpPr>
          <p:spPr bwMode="auto">
            <a:xfrm>
              <a:off x="5551488" y="3040063"/>
              <a:ext cx="55562" cy="555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57" name="AutoShape 39">
              <a:extLst>
                <a:ext uri="{FF2B5EF4-FFF2-40B4-BE49-F238E27FC236}">
                  <a16:creationId xmlns:a16="http://schemas.microsoft.com/office/drawing/2014/main" id="{0D1820FE-01E4-4D3C-BB05-2F4E18D7372C}"/>
                </a:ext>
              </a:extLst>
            </p:cNvPr>
            <p:cNvSpPr>
              <a:spLocks/>
            </p:cNvSpPr>
            <p:nvPr/>
          </p:nvSpPr>
          <p:spPr bwMode="auto">
            <a:xfrm>
              <a:off x="5697538" y="2859088"/>
              <a:ext cx="55562" cy="57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58" name="AutoShape 40">
              <a:extLst>
                <a:ext uri="{FF2B5EF4-FFF2-40B4-BE49-F238E27FC236}">
                  <a16:creationId xmlns:a16="http://schemas.microsoft.com/office/drawing/2014/main" id="{68191D77-B6E4-4BFE-B48E-D8B946438F1D}"/>
                </a:ext>
              </a:extLst>
            </p:cNvPr>
            <p:cNvSpPr>
              <a:spLocks/>
            </p:cNvSpPr>
            <p:nvPr/>
          </p:nvSpPr>
          <p:spPr bwMode="auto">
            <a:xfrm>
              <a:off x="5483225" y="3028950"/>
              <a:ext cx="46038" cy="444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59" name="AutoShape 41">
              <a:extLst>
                <a:ext uri="{FF2B5EF4-FFF2-40B4-BE49-F238E27FC236}">
                  <a16:creationId xmlns:a16="http://schemas.microsoft.com/office/drawing/2014/main" id="{E49345CF-2AF1-4E62-9015-86E5F98E8CD7}"/>
                </a:ext>
              </a:extLst>
            </p:cNvPr>
            <p:cNvSpPr>
              <a:spLocks/>
            </p:cNvSpPr>
            <p:nvPr/>
          </p:nvSpPr>
          <p:spPr bwMode="auto">
            <a:xfrm>
              <a:off x="5529263" y="3106738"/>
              <a:ext cx="22225"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60" name="AutoShape 42">
              <a:extLst>
                <a:ext uri="{FF2B5EF4-FFF2-40B4-BE49-F238E27FC236}">
                  <a16:creationId xmlns:a16="http://schemas.microsoft.com/office/drawing/2014/main" id="{365314D8-FA22-4FC0-A70F-B62BF26A6551}"/>
                </a:ext>
              </a:extLst>
            </p:cNvPr>
            <p:cNvSpPr>
              <a:spLocks/>
            </p:cNvSpPr>
            <p:nvPr/>
          </p:nvSpPr>
          <p:spPr bwMode="auto">
            <a:xfrm>
              <a:off x="5708650" y="2938463"/>
              <a:ext cx="22225"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nvGrpSpPr>
          <p:cNvPr id="61" name="组合 60">
            <a:extLst>
              <a:ext uri="{FF2B5EF4-FFF2-40B4-BE49-F238E27FC236}">
                <a16:creationId xmlns:a16="http://schemas.microsoft.com/office/drawing/2014/main" id="{8E589E8D-09D4-421E-A99F-7787824665A6}"/>
              </a:ext>
            </a:extLst>
          </p:cNvPr>
          <p:cNvGrpSpPr/>
          <p:nvPr/>
        </p:nvGrpSpPr>
        <p:grpSpPr>
          <a:xfrm>
            <a:off x="4675188" y="2882900"/>
            <a:ext cx="360362" cy="314325"/>
            <a:chOff x="4675188" y="2882900"/>
            <a:chExt cx="360362" cy="314325"/>
          </a:xfrm>
          <a:solidFill>
            <a:schemeClr val="accent1"/>
          </a:solidFill>
        </p:grpSpPr>
        <p:sp>
          <p:nvSpPr>
            <p:cNvPr id="62" name="AutoShape 43">
              <a:extLst>
                <a:ext uri="{FF2B5EF4-FFF2-40B4-BE49-F238E27FC236}">
                  <a16:creationId xmlns:a16="http://schemas.microsoft.com/office/drawing/2014/main" id="{EAD3896B-7737-491B-A8DE-3D7E340F39D4}"/>
                </a:ext>
              </a:extLst>
            </p:cNvPr>
            <p:cNvSpPr>
              <a:spLocks/>
            </p:cNvSpPr>
            <p:nvPr/>
          </p:nvSpPr>
          <p:spPr bwMode="auto">
            <a:xfrm>
              <a:off x="4675188" y="2882900"/>
              <a:ext cx="360362" cy="2571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4"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4" y="8084"/>
                    <a:pt x="21600" y="6955"/>
                    <a:pt x="21600" y="5634"/>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63" name="AutoShape 44">
              <a:extLst>
                <a:ext uri="{FF2B5EF4-FFF2-40B4-BE49-F238E27FC236}">
                  <a16:creationId xmlns:a16="http://schemas.microsoft.com/office/drawing/2014/main" id="{040AB03E-1D41-4519-A1D5-E58930B8541A}"/>
                </a:ext>
              </a:extLst>
            </p:cNvPr>
            <p:cNvSpPr>
              <a:spLocks/>
            </p:cNvSpPr>
            <p:nvPr/>
          </p:nvSpPr>
          <p:spPr bwMode="auto">
            <a:xfrm>
              <a:off x="5000625" y="2994025"/>
              <a:ext cx="22225" cy="1238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64" name="AutoShape 45">
              <a:extLst>
                <a:ext uri="{FF2B5EF4-FFF2-40B4-BE49-F238E27FC236}">
                  <a16:creationId xmlns:a16="http://schemas.microsoft.com/office/drawing/2014/main" id="{2BF8EF11-C769-49E5-BC73-D67E396E13DD}"/>
                </a:ext>
              </a:extLst>
            </p:cNvPr>
            <p:cNvSpPr>
              <a:spLocks/>
            </p:cNvSpPr>
            <p:nvPr/>
          </p:nvSpPr>
          <p:spPr bwMode="auto">
            <a:xfrm>
              <a:off x="4989513" y="3128963"/>
              <a:ext cx="46037" cy="682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sp>
        <p:nvSpPr>
          <p:cNvPr id="65" name="AutoShape 46">
            <a:extLst>
              <a:ext uri="{FF2B5EF4-FFF2-40B4-BE49-F238E27FC236}">
                <a16:creationId xmlns:a16="http://schemas.microsoft.com/office/drawing/2014/main" id="{9E2F30B6-315A-4CEF-9466-A2DE93095B3E}"/>
              </a:ext>
            </a:extLst>
          </p:cNvPr>
          <p:cNvSpPr>
            <a:spLocks/>
          </p:cNvSpPr>
          <p:nvPr/>
        </p:nvSpPr>
        <p:spPr bwMode="auto">
          <a:xfrm>
            <a:off x="8267700" y="2141538"/>
            <a:ext cx="360363" cy="358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4" y="17549"/>
                </a:moveTo>
                <a:cubicBezTo>
                  <a:pt x="15513" y="17549"/>
                  <a:pt x="14343" y="15612"/>
                  <a:pt x="13809" y="12825"/>
                </a:cubicBezTo>
                <a:lnTo>
                  <a:pt x="15524" y="12825"/>
                </a:lnTo>
                <a:cubicBezTo>
                  <a:pt x="17038" y="12825"/>
                  <a:pt x="18224" y="11343"/>
                  <a:pt x="18224" y="9450"/>
                </a:cubicBezTo>
                <a:cubicBezTo>
                  <a:pt x="18224" y="7558"/>
                  <a:pt x="17038" y="6075"/>
                  <a:pt x="15524" y="6075"/>
                </a:cubicBezTo>
                <a:lnTo>
                  <a:pt x="13809" y="6075"/>
                </a:lnTo>
                <a:cubicBezTo>
                  <a:pt x="14343" y="3289"/>
                  <a:pt x="15513" y="1350"/>
                  <a:pt x="16874" y="1350"/>
                </a:cubicBezTo>
                <a:cubicBezTo>
                  <a:pt x="18739" y="1350"/>
                  <a:pt x="20249" y="4976"/>
                  <a:pt x="20249" y="9450"/>
                </a:cubicBezTo>
                <a:cubicBezTo>
                  <a:pt x="20249" y="13923"/>
                  <a:pt x="18739" y="17549"/>
                  <a:pt x="16874" y="17549"/>
                </a:cubicBezTo>
                <a:moveTo>
                  <a:pt x="8926" y="11482"/>
                </a:moveTo>
                <a:lnTo>
                  <a:pt x="8774" y="11482"/>
                </a:lnTo>
                <a:lnTo>
                  <a:pt x="8774" y="11475"/>
                </a:lnTo>
                <a:cubicBezTo>
                  <a:pt x="8028" y="11475"/>
                  <a:pt x="7424" y="10569"/>
                  <a:pt x="7424" y="9450"/>
                </a:cubicBezTo>
                <a:cubicBezTo>
                  <a:pt x="7424" y="8332"/>
                  <a:pt x="8028" y="7425"/>
                  <a:pt x="8774" y="7425"/>
                </a:cubicBezTo>
                <a:lnTo>
                  <a:pt x="8926" y="7425"/>
                </a:lnTo>
                <a:cubicBezTo>
                  <a:pt x="10200" y="7425"/>
                  <a:pt x="11391" y="6924"/>
                  <a:pt x="12441" y="6063"/>
                </a:cubicBezTo>
                <a:cubicBezTo>
                  <a:pt x="12248" y="7149"/>
                  <a:pt x="12149" y="8300"/>
                  <a:pt x="12149" y="9450"/>
                </a:cubicBezTo>
                <a:cubicBezTo>
                  <a:pt x="12149" y="10603"/>
                  <a:pt x="12248" y="11758"/>
                  <a:pt x="12442" y="12846"/>
                </a:cubicBezTo>
                <a:cubicBezTo>
                  <a:pt x="11393" y="11983"/>
                  <a:pt x="10200" y="11482"/>
                  <a:pt x="8926" y="11482"/>
                </a:cubicBezTo>
                <a:moveTo>
                  <a:pt x="8096" y="20249"/>
                </a:moveTo>
                <a:lnTo>
                  <a:pt x="5396" y="20249"/>
                </a:lnTo>
                <a:lnTo>
                  <a:pt x="5396" y="14175"/>
                </a:lnTo>
                <a:cubicBezTo>
                  <a:pt x="5396" y="13683"/>
                  <a:pt x="5264" y="13223"/>
                  <a:pt x="5033" y="12825"/>
                </a:cubicBezTo>
                <a:lnTo>
                  <a:pt x="5505" y="12825"/>
                </a:lnTo>
                <a:lnTo>
                  <a:pt x="5505" y="12832"/>
                </a:lnTo>
                <a:lnTo>
                  <a:pt x="7535" y="12832"/>
                </a:lnTo>
                <a:cubicBezTo>
                  <a:pt x="7463" y="13042"/>
                  <a:pt x="7421" y="13265"/>
                  <a:pt x="7421" y="13500"/>
                </a:cubicBezTo>
                <a:lnTo>
                  <a:pt x="7421" y="18225"/>
                </a:lnTo>
                <a:cubicBezTo>
                  <a:pt x="7421" y="18874"/>
                  <a:pt x="7784" y="19307"/>
                  <a:pt x="8001" y="19565"/>
                </a:cubicBezTo>
                <a:cubicBezTo>
                  <a:pt x="8031" y="19601"/>
                  <a:pt x="8065" y="19638"/>
                  <a:pt x="8096" y="19677"/>
                </a:cubicBezTo>
                <a:cubicBezTo>
                  <a:pt x="8096" y="19677"/>
                  <a:pt x="8096" y="20249"/>
                  <a:pt x="8096" y="20249"/>
                </a:cubicBezTo>
                <a:close/>
                <a:moveTo>
                  <a:pt x="1349" y="9450"/>
                </a:moveTo>
                <a:cubicBezTo>
                  <a:pt x="1349" y="8332"/>
                  <a:pt x="1953" y="7425"/>
                  <a:pt x="2699" y="7425"/>
                </a:cubicBezTo>
                <a:lnTo>
                  <a:pt x="7434" y="7425"/>
                </a:lnTo>
                <a:cubicBezTo>
                  <a:pt x="7014" y="7916"/>
                  <a:pt x="6749" y="8631"/>
                  <a:pt x="6749" y="9450"/>
                </a:cubicBezTo>
                <a:cubicBezTo>
                  <a:pt x="6749" y="10270"/>
                  <a:pt x="7014" y="10984"/>
                  <a:pt x="7434" y="11475"/>
                </a:cubicBezTo>
                <a:lnTo>
                  <a:pt x="2699" y="11475"/>
                </a:lnTo>
                <a:cubicBezTo>
                  <a:pt x="1953" y="11475"/>
                  <a:pt x="1349" y="10569"/>
                  <a:pt x="1349" y="9450"/>
                </a:cubicBezTo>
                <a:moveTo>
                  <a:pt x="13499" y="9450"/>
                </a:moveTo>
                <a:cubicBezTo>
                  <a:pt x="13499" y="8749"/>
                  <a:pt x="13540" y="8073"/>
                  <a:pt x="13610" y="7425"/>
                </a:cubicBezTo>
                <a:lnTo>
                  <a:pt x="15524" y="7425"/>
                </a:lnTo>
                <a:cubicBezTo>
                  <a:pt x="16269" y="7425"/>
                  <a:pt x="16874" y="8332"/>
                  <a:pt x="16874" y="9450"/>
                </a:cubicBezTo>
                <a:cubicBezTo>
                  <a:pt x="16874" y="10569"/>
                  <a:pt x="16269" y="11475"/>
                  <a:pt x="15524" y="11475"/>
                </a:cubicBezTo>
                <a:lnTo>
                  <a:pt x="13610" y="11475"/>
                </a:lnTo>
                <a:cubicBezTo>
                  <a:pt x="13540" y="10826"/>
                  <a:pt x="13499" y="10151"/>
                  <a:pt x="13499" y="9450"/>
                </a:cubicBezTo>
                <a:moveTo>
                  <a:pt x="16874" y="0"/>
                </a:moveTo>
                <a:cubicBezTo>
                  <a:pt x="15489" y="0"/>
                  <a:pt x="14400" y="951"/>
                  <a:pt x="13618" y="2420"/>
                </a:cubicBezTo>
                <a:lnTo>
                  <a:pt x="13604" y="2412"/>
                </a:lnTo>
                <a:cubicBezTo>
                  <a:pt x="12469" y="4635"/>
                  <a:pt x="10778" y="6075"/>
                  <a:pt x="8926" y="6075"/>
                </a:cubicBezTo>
                <a:lnTo>
                  <a:pt x="8479" y="6075"/>
                </a:lnTo>
                <a:lnTo>
                  <a:pt x="5505" y="6075"/>
                </a:lnTo>
                <a:lnTo>
                  <a:pt x="2699" y="6075"/>
                </a:lnTo>
                <a:cubicBezTo>
                  <a:pt x="1185" y="6075"/>
                  <a:pt x="0" y="7558"/>
                  <a:pt x="0" y="9450"/>
                </a:cubicBezTo>
                <a:cubicBezTo>
                  <a:pt x="0" y="11343"/>
                  <a:pt x="1185" y="12825"/>
                  <a:pt x="2699" y="12825"/>
                </a:cubicBezTo>
                <a:cubicBezTo>
                  <a:pt x="3443" y="12827"/>
                  <a:pt x="4046" y="13430"/>
                  <a:pt x="4046" y="14175"/>
                </a:cubicBezTo>
                <a:lnTo>
                  <a:pt x="4046" y="20249"/>
                </a:lnTo>
                <a:cubicBezTo>
                  <a:pt x="4046" y="20996"/>
                  <a:pt x="4651" y="21599"/>
                  <a:pt x="5396" y="21599"/>
                </a:cubicBezTo>
                <a:lnTo>
                  <a:pt x="8096" y="21599"/>
                </a:lnTo>
                <a:cubicBezTo>
                  <a:pt x="8842" y="21599"/>
                  <a:pt x="9446" y="20996"/>
                  <a:pt x="9446" y="20249"/>
                </a:cubicBezTo>
                <a:lnTo>
                  <a:pt x="9446" y="19575"/>
                </a:lnTo>
                <a:cubicBezTo>
                  <a:pt x="9446" y="18900"/>
                  <a:pt x="8771" y="18598"/>
                  <a:pt x="8771" y="18225"/>
                </a:cubicBezTo>
                <a:lnTo>
                  <a:pt x="8771" y="13500"/>
                </a:lnTo>
                <a:cubicBezTo>
                  <a:pt x="8771" y="13484"/>
                  <a:pt x="8781" y="13473"/>
                  <a:pt x="8782" y="13458"/>
                </a:cubicBezTo>
                <a:cubicBezTo>
                  <a:pt x="8789" y="13361"/>
                  <a:pt x="8815" y="13271"/>
                  <a:pt x="8859" y="13191"/>
                </a:cubicBezTo>
                <a:cubicBezTo>
                  <a:pt x="8871" y="13169"/>
                  <a:pt x="8884" y="13151"/>
                  <a:pt x="8898" y="13132"/>
                </a:cubicBezTo>
                <a:cubicBezTo>
                  <a:pt x="8952" y="13051"/>
                  <a:pt x="9020" y="12985"/>
                  <a:pt x="9103" y="12934"/>
                </a:cubicBezTo>
                <a:cubicBezTo>
                  <a:pt x="9107" y="12931"/>
                  <a:pt x="9108" y="12927"/>
                  <a:pt x="9112" y="12925"/>
                </a:cubicBezTo>
                <a:cubicBezTo>
                  <a:pt x="9115" y="12925"/>
                  <a:pt x="9117" y="12922"/>
                  <a:pt x="9120" y="12922"/>
                </a:cubicBezTo>
                <a:cubicBezTo>
                  <a:pt x="9174" y="12892"/>
                  <a:pt x="9238" y="12885"/>
                  <a:pt x="9299" y="12868"/>
                </a:cubicBezTo>
                <a:cubicBezTo>
                  <a:pt x="11003" y="13049"/>
                  <a:pt x="12545" y="14424"/>
                  <a:pt x="13604" y="16495"/>
                </a:cubicBezTo>
                <a:lnTo>
                  <a:pt x="13621" y="16487"/>
                </a:lnTo>
                <a:cubicBezTo>
                  <a:pt x="14404" y="17950"/>
                  <a:pt x="15490" y="18900"/>
                  <a:pt x="16874" y="18900"/>
                </a:cubicBezTo>
                <a:cubicBezTo>
                  <a:pt x="19977" y="18900"/>
                  <a:pt x="21600" y="14145"/>
                  <a:pt x="21600" y="9450"/>
                </a:cubicBezTo>
                <a:cubicBezTo>
                  <a:pt x="21600" y="4754"/>
                  <a:pt x="19977" y="0"/>
                  <a:pt x="16874" y="0"/>
                </a:cubicBezTo>
              </a:path>
            </a:pathLst>
          </a:custGeom>
          <a:solidFill>
            <a:schemeClr val="accent1"/>
          </a:solid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66" name="AutoShape 47">
            <a:extLst>
              <a:ext uri="{FF2B5EF4-FFF2-40B4-BE49-F238E27FC236}">
                <a16:creationId xmlns:a16="http://schemas.microsoft.com/office/drawing/2014/main" id="{7DDD0304-B34E-46A9-A99B-5A982941F807}"/>
              </a:ext>
            </a:extLst>
          </p:cNvPr>
          <p:cNvSpPr>
            <a:spLocks/>
          </p:cNvSpPr>
          <p:nvPr/>
        </p:nvSpPr>
        <p:spPr bwMode="auto">
          <a:xfrm>
            <a:off x="7550150" y="2141538"/>
            <a:ext cx="358775" cy="358775"/>
          </a:xfrm>
          <a:custGeom>
            <a:avLst/>
            <a:gdLst>
              <a:gd name="T0" fmla="+- 0 10853 107"/>
              <a:gd name="T1" fmla="*/ T0 w 21493"/>
              <a:gd name="T2" fmla="*/ 10800 h 21600"/>
              <a:gd name="T3" fmla="+- 0 10853 107"/>
              <a:gd name="T4" fmla="*/ T3 w 21493"/>
              <a:gd name="T5" fmla="*/ 10800 h 21600"/>
              <a:gd name="T6" fmla="+- 0 10853 107"/>
              <a:gd name="T7" fmla="*/ T6 w 21493"/>
              <a:gd name="T8" fmla="*/ 10800 h 21600"/>
              <a:gd name="T9" fmla="+- 0 10853 107"/>
              <a:gd name="T10" fmla="*/ T9 w 21493"/>
              <a:gd name="T11" fmla="*/ 10800 h 21600"/>
            </a:gdLst>
            <a:ahLst/>
            <a:cxnLst>
              <a:cxn ang="0">
                <a:pos x="T1" y="T2"/>
              </a:cxn>
              <a:cxn ang="0">
                <a:pos x="T4" y="T5"/>
              </a:cxn>
              <a:cxn ang="0">
                <a:pos x="T7" y="T8"/>
              </a:cxn>
              <a:cxn ang="0">
                <a:pos x="T10" y="T11"/>
              </a:cxn>
            </a:cxnLst>
            <a:rect l="0" t="0" r="r" b="b"/>
            <a:pathLst>
              <a:path w="21493" h="21600">
                <a:moveTo>
                  <a:pt x="20123" y="3375"/>
                </a:moveTo>
                <a:lnTo>
                  <a:pt x="8704" y="5400"/>
                </a:lnTo>
                <a:lnTo>
                  <a:pt x="8704" y="4725"/>
                </a:lnTo>
                <a:lnTo>
                  <a:pt x="8704" y="3375"/>
                </a:lnTo>
                <a:lnTo>
                  <a:pt x="20123" y="1350"/>
                </a:lnTo>
                <a:lnTo>
                  <a:pt x="20123" y="2700"/>
                </a:lnTo>
                <a:cubicBezTo>
                  <a:pt x="20123" y="2700"/>
                  <a:pt x="20123" y="3375"/>
                  <a:pt x="20123" y="3375"/>
                </a:cubicBezTo>
                <a:close/>
                <a:moveTo>
                  <a:pt x="17901" y="18014"/>
                </a:moveTo>
                <a:cubicBezTo>
                  <a:pt x="16291" y="18553"/>
                  <a:pt x="14628" y="18025"/>
                  <a:pt x="14187" y="16839"/>
                </a:cubicBezTo>
                <a:cubicBezTo>
                  <a:pt x="13745" y="15651"/>
                  <a:pt x="14691" y="14251"/>
                  <a:pt x="16300" y="13712"/>
                </a:cubicBezTo>
                <a:cubicBezTo>
                  <a:pt x="17910" y="13173"/>
                  <a:pt x="19573" y="13699"/>
                  <a:pt x="20014" y="14886"/>
                </a:cubicBezTo>
                <a:cubicBezTo>
                  <a:pt x="20456" y="16074"/>
                  <a:pt x="19510" y="17474"/>
                  <a:pt x="17901" y="18014"/>
                </a:cubicBezTo>
                <a:moveTo>
                  <a:pt x="5163" y="20039"/>
                </a:moveTo>
                <a:cubicBezTo>
                  <a:pt x="3554" y="20578"/>
                  <a:pt x="1890" y="20050"/>
                  <a:pt x="1450" y="18864"/>
                </a:cubicBezTo>
                <a:cubicBezTo>
                  <a:pt x="1008" y="17676"/>
                  <a:pt x="1954" y="16276"/>
                  <a:pt x="3562" y="15737"/>
                </a:cubicBezTo>
                <a:cubicBezTo>
                  <a:pt x="5172" y="15198"/>
                  <a:pt x="6836" y="15724"/>
                  <a:pt x="7277" y="16911"/>
                </a:cubicBezTo>
                <a:cubicBezTo>
                  <a:pt x="7719" y="18099"/>
                  <a:pt x="6773" y="19499"/>
                  <a:pt x="5163" y="20039"/>
                </a:cubicBezTo>
                <a:moveTo>
                  <a:pt x="21012" y="316"/>
                </a:moveTo>
                <a:cubicBezTo>
                  <a:pt x="20770" y="110"/>
                  <a:pt x="20463" y="0"/>
                  <a:pt x="20149" y="0"/>
                </a:cubicBezTo>
                <a:cubicBezTo>
                  <a:pt x="20072" y="0"/>
                  <a:pt x="19993" y="6"/>
                  <a:pt x="19916" y="21"/>
                </a:cubicBezTo>
                <a:lnTo>
                  <a:pt x="8497" y="2046"/>
                </a:lnTo>
                <a:cubicBezTo>
                  <a:pt x="7855" y="2159"/>
                  <a:pt x="7387" y="2719"/>
                  <a:pt x="7387" y="3375"/>
                </a:cubicBezTo>
                <a:lnTo>
                  <a:pt x="7387" y="4725"/>
                </a:lnTo>
                <a:lnTo>
                  <a:pt x="7387" y="5400"/>
                </a:lnTo>
                <a:lnTo>
                  <a:pt x="7387" y="14964"/>
                </a:lnTo>
                <a:cubicBezTo>
                  <a:pt x="6706" y="14467"/>
                  <a:pt x="5822" y="14175"/>
                  <a:pt x="4839" y="14175"/>
                </a:cubicBezTo>
                <a:cubicBezTo>
                  <a:pt x="4268" y="14175"/>
                  <a:pt x="3696" y="14269"/>
                  <a:pt x="3139" y="14455"/>
                </a:cubicBezTo>
                <a:cubicBezTo>
                  <a:pt x="1865" y="14882"/>
                  <a:pt x="843" y="15739"/>
                  <a:pt x="336" y="16807"/>
                </a:cubicBezTo>
                <a:cubicBezTo>
                  <a:pt x="-56" y="17633"/>
                  <a:pt x="-107" y="18530"/>
                  <a:pt x="192" y="19336"/>
                </a:cubicBezTo>
                <a:cubicBezTo>
                  <a:pt x="703" y="20711"/>
                  <a:pt x="2155" y="21599"/>
                  <a:pt x="3892" y="21599"/>
                </a:cubicBezTo>
                <a:cubicBezTo>
                  <a:pt x="4462" y="21599"/>
                  <a:pt x="5033" y="21506"/>
                  <a:pt x="5590" y="21319"/>
                </a:cubicBezTo>
                <a:cubicBezTo>
                  <a:pt x="6865" y="20893"/>
                  <a:pt x="7887" y="20036"/>
                  <a:pt x="8394" y="18969"/>
                </a:cubicBezTo>
                <a:cubicBezTo>
                  <a:pt x="8612" y="18509"/>
                  <a:pt x="8714" y="18027"/>
                  <a:pt x="8718" y="17549"/>
                </a:cubicBezTo>
                <a:lnTo>
                  <a:pt x="8730" y="17549"/>
                </a:lnTo>
                <a:lnTo>
                  <a:pt x="8730" y="6750"/>
                </a:lnTo>
                <a:cubicBezTo>
                  <a:pt x="8807" y="6750"/>
                  <a:pt x="8886" y="6743"/>
                  <a:pt x="8964" y="6730"/>
                </a:cubicBezTo>
                <a:lnTo>
                  <a:pt x="20149" y="4746"/>
                </a:lnTo>
                <a:lnTo>
                  <a:pt x="20149" y="12939"/>
                </a:lnTo>
                <a:cubicBezTo>
                  <a:pt x="19468" y="12442"/>
                  <a:pt x="18584" y="12150"/>
                  <a:pt x="17600" y="12150"/>
                </a:cubicBezTo>
                <a:cubicBezTo>
                  <a:pt x="17030" y="12150"/>
                  <a:pt x="16459" y="12244"/>
                  <a:pt x="15902" y="12430"/>
                </a:cubicBezTo>
                <a:cubicBezTo>
                  <a:pt x="14628" y="12857"/>
                  <a:pt x="13606" y="13714"/>
                  <a:pt x="13098" y="14782"/>
                </a:cubicBezTo>
                <a:cubicBezTo>
                  <a:pt x="12706" y="15608"/>
                  <a:pt x="12656" y="16505"/>
                  <a:pt x="12955" y="17311"/>
                </a:cubicBezTo>
                <a:cubicBezTo>
                  <a:pt x="13466" y="18686"/>
                  <a:pt x="14918" y="19575"/>
                  <a:pt x="16653" y="19575"/>
                </a:cubicBezTo>
                <a:cubicBezTo>
                  <a:pt x="17224" y="19575"/>
                  <a:pt x="17796" y="19481"/>
                  <a:pt x="18352" y="19294"/>
                </a:cubicBezTo>
                <a:cubicBezTo>
                  <a:pt x="19627" y="18868"/>
                  <a:pt x="20649" y="18011"/>
                  <a:pt x="21157" y="16944"/>
                </a:cubicBezTo>
                <a:cubicBezTo>
                  <a:pt x="21374" y="16484"/>
                  <a:pt x="21477" y="16002"/>
                  <a:pt x="21480" y="15525"/>
                </a:cubicBezTo>
                <a:lnTo>
                  <a:pt x="21493" y="15525"/>
                </a:lnTo>
                <a:lnTo>
                  <a:pt x="21493" y="3375"/>
                </a:lnTo>
                <a:lnTo>
                  <a:pt x="21493" y="2700"/>
                </a:lnTo>
                <a:lnTo>
                  <a:pt x="21493" y="1350"/>
                </a:lnTo>
                <a:cubicBezTo>
                  <a:pt x="21493" y="951"/>
                  <a:pt x="21317" y="572"/>
                  <a:pt x="21012" y="316"/>
                </a:cubicBezTo>
              </a:path>
            </a:pathLst>
          </a:custGeom>
          <a:solidFill>
            <a:schemeClr val="accent1"/>
          </a:solid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nvGrpSpPr>
          <p:cNvPr id="67" name="组合 66">
            <a:extLst>
              <a:ext uri="{FF2B5EF4-FFF2-40B4-BE49-F238E27FC236}">
                <a16:creationId xmlns:a16="http://schemas.microsoft.com/office/drawing/2014/main" id="{6BE95B69-B5AF-4FE3-BA84-D9B21A39A749}"/>
              </a:ext>
            </a:extLst>
          </p:cNvPr>
          <p:cNvGrpSpPr/>
          <p:nvPr/>
        </p:nvGrpSpPr>
        <p:grpSpPr>
          <a:xfrm>
            <a:off x="6674412" y="2277399"/>
            <a:ext cx="314346" cy="359165"/>
            <a:chOff x="6853689" y="2141343"/>
            <a:chExt cx="314346" cy="359165"/>
          </a:xfrm>
          <a:solidFill>
            <a:schemeClr val="accent1"/>
          </a:solidFill>
        </p:grpSpPr>
        <p:sp>
          <p:nvSpPr>
            <p:cNvPr id="68" name="AutoShape 48">
              <a:extLst>
                <a:ext uri="{FF2B5EF4-FFF2-40B4-BE49-F238E27FC236}">
                  <a16:creationId xmlns:a16="http://schemas.microsoft.com/office/drawing/2014/main" id="{AE8082BF-D21F-41A2-A256-9BE5329B8657}"/>
                </a:ext>
              </a:extLst>
            </p:cNvPr>
            <p:cNvSpPr>
              <a:spLocks/>
            </p:cNvSpPr>
            <p:nvPr/>
          </p:nvSpPr>
          <p:spPr bwMode="auto">
            <a:xfrm>
              <a:off x="6853689" y="2141343"/>
              <a:ext cx="314346"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425"/>
                  </a:moveTo>
                  <a:cubicBezTo>
                    <a:pt x="5687" y="7425"/>
                    <a:pt x="1542" y="6064"/>
                    <a:pt x="1542" y="4387"/>
                  </a:cubicBezTo>
                  <a:cubicBezTo>
                    <a:pt x="1542" y="2709"/>
                    <a:pt x="5687" y="1350"/>
                    <a:pt x="10800" y="1350"/>
                  </a:cubicBezTo>
                  <a:cubicBezTo>
                    <a:pt x="15912" y="1350"/>
                    <a:pt x="20057" y="2709"/>
                    <a:pt x="20057" y="4387"/>
                  </a:cubicBezTo>
                  <a:cubicBezTo>
                    <a:pt x="20057" y="6064"/>
                    <a:pt x="15912" y="7425"/>
                    <a:pt x="10800" y="7425"/>
                  </a:cubicBezTo>
                  <a:moveTo>
                    <a:pt x="20057" y="9112"/>
                  </a:moveTo>
                  <a:lnTo>
                    <a:pt x="20054" y="9112"/>
                  </a:lnTo>
                  <a:cubicBezTo>
                    <a:pt x="20054" y="9119"/>
                    <a:pt x="20057" y="9127"/>
                    <a:pt x="20057" y="9133"/>
                  </a:cubicBezTo>
                  <a:cubicBezTo>
                    <a:pt x="20057" y="10800"/>
                    <a:pt x="15912" y="12150"/>
                    <a:pt x="10800" y="12150"/>
                  </a:cubicBezTo>
                  <a:cubicBezTo>
                    <a:pt x="5687" y="12150"/>
                    <a:pt x="1542" y="10800"/>
                    <a:pt x="1542" y="9133"/>
                  </a:cubicBezTo>
                  <a:cubicBezTo>
                    <a:pt x="1542" y="9127"/>
                    <a:pt x="1545" y="9119"/>
                    <a:pt x="1545" y="9112"/>
                  </a:cubicBezTo>
                  <a:lnTo>
                    <a:pt x="1542" y="9112"/>
                  </a:lnTo>
                  <a:lnTo>
                    <a:pt x="1542" y="6793"/>
                  </a:lnTo>
                  <a:cubicBezTo>
                    <a:pt x="3564" y="8140"/>
                    <a:pt x="7271" y="8774"/>
                    <a:pt x="10800" y="8774"/>
                  </a:cubicBezTo>
                  <a:cubicBezTo>
                    <a:pt x="14328" y="8774"/>
                    <a:pt x="18035" y="8140"/>
                    <a:pt x="20057" y="6793"/>
                  </a:cubicBezTo>
                  <a:cubicBezTo>
                    <a:pt x="20057" y="6793"/>
                    <a:pt x="20057" y="9112"/>
                    <a:pt x="20057" y="9112"/>
                  </a:cubicBezTo>
                  <a:close/>
                  <a:moveTo>
                    <a:pt x="20057" y="13162"/>
                  </a:moveTo>
                  <a:lnTo>
                    <a:pt x="20054" y="13162"/>
                  </a:lnTo>
                  <a:cubicBezTo>
                    <a:pt x="20054" y="13169"/>
                    <a:pt x="20057" y="13177"/>
                    <a:pt x="20057" y="13183"/>
                  </a:cubicBezTo>
                  <a:cubicBezTo>
                    <a:pt x="20057" y="14850"/>
                    <a:pt x="15912" y="16200"/>
                    <a:pt x="10800" y="16200"/>
                  </a:cubicBezTo>
                  <a:cubicBezTo>
                    <a:pt x="5687" y="16200"/>
                    <a:pt x="1542" y="14850"/>
                    <a:pt x="1542" y="13183"/>
                  </a:cubicBezTo>
                  <a:cubicBezTo>
                    <a:pt x="1542" y="13177"/>
                    <a:pt x="1545" y="13169"/>
                    <a:pt x="1545" y="13162"/>
                  </a:cubicBezTo>
                  <a:lnTo>
                    <a:pt x="1542" y="13162"/>
                  </a:lnTo>
                  <a:lnTo>
                    <a:pt x="1542" y="10640"/>
                  </a:lnTo>
                  <a:cubicBezTo>
                    <a:pt x="3136" y="12077"/>
                    <a:pt x="6982" y="12825"/>
                    <a:pt x="10800" y="12825"/>
                  </a:cubicBezTo>
                  <a:cubicBezTo>
                    <a:pt x="14617" y="12825"/>
                    <a:pt x="18463" y="12077"/>
                    <a:pt x="20057" y="10640"/>
                  </a:cubicBezTo>
                  <a:cubicBezTo>
                    <a:pt x="20057" y="10640"/>
                    <a:pt x="20057" y="13162"/>
                    <a:pt x="20057" y="13162"/>
                  </a:cubicBezTo>
                  <a:close/>
                  <a:moveTo>
                    <a:pt x="20057" y="17212"/>
                  </a:moveTo>
                  <a:cubicBezTo>
                    <a:pt x="20057" y="18889"/>
                    <a:pt x="15912" y="20249"/>
                    <a:pt x="10800" y="20249"/>
                  </a:cubicBezTo>
                  <a:cubicBezTo>
                    <a:pt x="5687" y="20249"/>
                    <a:pt x="1542" y="18889"/>
                    <a:pt x="1542" y="17212"/>
                  </a:cubicBezTo>
                  <a:lnTo>
                    <a:pt x="1542" y="14690"/>
                  </a:lnTo>
                  <a:cubicBezTo>
                    <a:pt x="3136" y="16127"/>
                    <a:pt x="6982" y="16875"/>
                    <a:pt x="10800" y="16875"/>
                  </a:cubicBezTo>
                  <a:cubicBezTo>
                    <a:pt x="14617" y="16875"/>
                    <a:pt x="18463" y="16127"/>
                    <a:pt x="20057" y="14690"/>
                  </a:cubicBezTo>
                  <a:cubicBezTo>
                    <a:pt x="20057" y="14690"/>
                    <a:pt x="20057" y="17212"/>
                    <a:pt x="20057" y="17212"/>
                  </a:cubicBezTo>
                  <a:close/>
                  <a:moveTo>
                    <a:pt x="10800" y="0"/>
                  </a:moveTo>
                  <a:cubicBezTo>
                    <a:pt x="5598" y="0"/>
                    <a:pt x="0" y="1372"/>
                    <a:pt x="0" y="4387"/>
                  </a:cubicBezTo>
                  <a:lnTo>
                    <a:pt x="0" y="17212"/>
                  </a:lnTo>
                  <a:cubicBezTo>
                    <a:pt x="0" y="20226"/>
                    <a:pt x="5598" y="21599"/>
                    <a:pt x="10800" y="21599"/>
                  </a:cubicBezTo>
                  <a:cubicBezTo>
                    <a:pt x="16001" y="21599"/>
                    <a:pt x="21599" y="20226"/>
                    <a:pt x="21599" y="17212"/>
                  </a:cubicBezTo>
                  <a:lnTo>
                    <a:pt x="21599" y="4387"/>
                  </a:lnTo>
                  <a:cubicBezTo>
                    <a:pt x="21599" y="1372"/>
                    <a:pt x="16001" y="0"/>
                    <a:pt x="10800" y="0"/>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69" name="AutoShape 49">
              <a:extLst>
                <a:ext uri="{FF2B5EF4-FFF2-40B4-BE49-F238E27FC236}">
                  <a16:creationId xmlns:a16="http://schemas.microsoft.com/office/drawing/2014/main" id="{64761DBD-FCFD-4D60-B061-2C32575CCD9B}"/>
                </a:ext>
              </a:extLst>
            </p:cNvPr>
            <p:cNvSpPr>
              <a:spLocks/>
            </p:cNvSpPr>
            <p:nvPr/>
          </p:nvSpPr>
          <p:spPr bwMode="auto">
            <a:xfrm>
              <a:off x="7100498" y="2421922"/>
              <a:ext cx="22717" cy="221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70" name="AutoShape 50">
              <a:extLst>
                <a:ext uri="{FF2B5EF4-FFF2-40B4-BE49-F238E27FC236}">
                  <a16:creationId xmlns:a16="http://schemas.microsoft.com/office/drawing/2014/main" id="{956225D4-F3D7-4315-B0C9-6884E3804F24}"/>
                </a:ext>
              </a:extLst>
            </p:cNvPr>
            <p:cNvSpPr>
              <a:spLocks/>
            </p:cNvSpPr>
            <p:nvPr/>
          </p:nvSpPr>
          <p:spPr bwMode="auto">
            <a:xfrm>
              <a:off x="7100498" y="2354387"/>
              <a:ext cx="22717" cy="2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71" name="AutoShape 51">
              <a:extLst>
                <a:ext uri="{FF2B5EF4-FFF2-40B4-BE49-F238E27FC236}">
                  <a16:creationId xmlns:a16="http://schemas.microsoft.com/office/drawing/2014/main" id="{027232D8-82E7-4CDD-A717-4711BD2DB371}"/>
                </a:ext>
              </a:extLst>
            </p:cNvPr>
            <p:cNvSpPr>
              <a:spLocks/>
            </p:cNvSpPr>
            <p:nvPr/>
          </p:nvSpPr>
          <p:spPr bwMode="auto">
            <a:xfrm>
              <a:off x="7100498" y="2286850"/>
              <a:ext cx="22717" cy="2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nvGrpSpPr>
          <p:cNvPr id="72" name="组合 71">
            <a:extLst>
              <a:ext uri="{FF2B5EF4-FFF2-40B4-BE49-F238E27FC236}">
                <a16:creationId xmlns:a16="http://schemas.microsoft.com/office/drawing/2014/main" id="{38DAEDEC-D815-4B65-B96F-9C2CD51E023F}"/>
              </a:ext>
            </a:extLst>
          </p:cNvPr>
          <p:cNvGrpSpPr/>
          <p:nvPr/>
        </p:nvGrpSpPr>
        <p:grpSpPr>
          <a:xfrm>
            <a:off x="6111875" y="2141538"/>
            <a:ext cx="360363" cy="358775"/>
            <a:chOff x="6111875" y="2141538"/>
            <a:chExt cx="360363" cy="358775"/>
          </a:xfrm>
          <a:solidFill>
            <a:schemeClr val="accent1"/>
          </a:solidFill>
        </p:grpSpPr>
        <p:sp>
          <p:nvSpPr>
            <p:cNvPr id="73" name="AutoShape 52">
              <a:extLst>
                <a:ext uri="{FF2B5EF4-FFF2-40B4-BE49-F238E27FC236}">
                  <a16:creationId xmlns:a16="http://schemas.microsoft.com/office/drawing/2014/main" id="{8D433B41-A5FE-479D-8E2B-A1B46C1F8F53}"/>
                </a:ext>
              </a:extLst>
            </p:cNvPr>
            <p:cNvSpPr>
              <a:spLocks/>
            </p:cNvSpPr>
            <p:nvPr/>
          </p:nvSpPr>
          <p:spPr bwMode="auto">
            <a:xfrm>
              <a:off x="6111875" y="2141538"/>
              <a:ext cx="360363" cy="358775"/>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74" name="AutoShape 53">
              <a:extLst>
                <a:ext uri="{FF2B5EF4-FFF2-40B4-BE49-F238E27FC236}">
                  <a16:creationId xmlns:a16="http://schemas.microsoft.com/office/drawing/2014/main" id="{35BDA7ED-9B10-4AE7-8ACF-A4556A297FDE}"/>
                </a:ext>
              </a:extLst>
            </p:cNvPr>
            <p:cNvSpPr>
              <a:spLocks/>
            </p:cNvSpPr>
            <p:nvPr/>
          </p:nvSpPr>
          <p:spPr bwMode="auto">
            <a:xfrm>
              <a:off x="6248400" y="2265363"/>
              <a:ext cx="96838" cy="100012"/>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75" name="AutoShape 54">
              <a:extLst>
                <a:ext uri="{FF2B5EF4-FFF2-40B4-BE49-F238E27FC236}">
                  <a16:creationId xmlns:a16="http://schemas.microsoft.com/office/drawing/2014/main" id="{B84E6B33-1441-4E21-B276-19A2C1DD599E}"/>
                </a:ext>
              </a:extLst>
            </p:cNvPr>
            <p:cNvSpPr>
              <a:spLocks/>
            </p:cNvSpPr>
            <p:nvPr/>
          </p:nvSpPr>
          <p:spPr bwMode="auto">
            <a:xfrm>
              <a:off x="6235700" y="2387600"/>
              <a:ext cx="55563" cy="57150"/>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76" name="AutoShape 55">
              <a:extLst>
                <a:ext uri="{FF2B5EF4-FFF2-40B4-BE49-F238E27FC236}">
                  <a16:creationId xmlns:a16="http://schemas.microsoft.com/office/drawing/2014/main" id="{F6ABB998-FB5E-47A0-B3D7-44E20D0D54B9}"/>
                </a:ext>
              </a:extLst>
            </p:cNvPr>
            <p:cNvSpPr>
              <a:spLocks/>
            </p:cNvSpPr>
            <p:nvPr/>
          </p:nvSpPr>
          <p:spPr bwMode="auto">
            <a:xfrm>
              <a:off x="6292850" y="2197100"/>
              <a:ext cx="55563" cy="57150"/>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nvGrpSpPr>
          <p:cNvPr id="77" name="组合 76">
            <a:extLst>
              <a:ext uri="{FF2B5EF4-FFF2-40B4-BE49-F238E27FC236}">
                <a16:creationId xmlns:a16="http://schemas.microsoft.com/office/drawing/2014/main" id="{AAF32C18-7D06-4863-94BC-89239A8DA081}"/>
              </a:ext>
            </a:extLst>
          </p:cNvPr>
          <p:cNvGrpSpPr/>
          <p:nvPr/>
        </p:nvGrpSpPr>
        <p:grpSpPr>
          <a:xfrm>
            <a:off x="5394312" y="2141343"/>
            <a:ext cx="359165" cy="359165"/>
            <a:chOff x="5394312" y="2141343"/>
            <a:chExt cx="359165" cy="359165"/>
          </a:xfrm>
          <a:solidFill>
            <a:schemeClr val="accent1"/>
          </a:solidFill>
        </p:grpSpPr>
        <p:sp>
          <p:nvSpPr>
            <p:cNvPr id="78" name="AutoShape 56">
              <a:extLst>
                <a:ext uri="{FF2B5EF4-FFF2-40B4-BE49-F238E27FC236}">
                  <a16:creationId xmlns:a16="http://schemas.microsoft.com/office/drawing/2014/main" id="{92709DF6-5864-4F8F-90A0-13FA83B82876}"/>
                </a:ext>
              </a:extLst>
            </p:cNvPr>
            <p:cNvSpPr>
              <a:spLocks/>
            </p:cNvSpPr>
            <p:nvPr/>
          </p:nvSpPr>
          <p:spPr bwMode="auto">
            <a:xfrm>
              <a:off x="5394312" y="2141343"/>
              <a:ext cx="112353"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79" name="AutoShape 57">
              <a:extLst>
                <a:ext uri="{FF2B5EF4-FFF2-40B4-BE49-F238E27FC236}">
                  <a16:creationId xmlns:a16="http://schemas.microsoft.com/office/drawing/2014/main" id="{AB65CF05-6A0B-4BB5-8781-0E9876510CDD}"/>
                </a:ext>
              </a:extLst>
            </p:cNvPr>
            <p:cNvSpPr>
              <a:spLocks/>
            </p:cNvSpPr>
            <p:nvPr/>
          </p:nvSpPr>
          <p:spPr bwMode="auto">
            <a:xfrm>
              <a:off x="5641124" y="2141343"/>
              <a:ext cx="112353"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80" name="AutoShape 58">
              <a:extLst>
                <a:ext uri="{FF2B5EF4-FFF2-40B4-BE49-F238E27FC236}">
                  <a16:creationId xmlns:a16="http://schemas.microsoft.com/office/drawing/2014/main" id="{137D9082-6D8F-46C6-807B-22C4040BB756}"/>
                </a:ext>
              </a:extLst>
            </p:cNvPr>
            <p:cNvSpPr>
              <a:spLocks/>
            </p:cNvSpPr>
            <p:nvPr/>
          </p:nvSpPr>
          <p:spPr bwMode="auto">
            <a:xfrm>
              <a:off x="5517718" y="2141343"/>
              <a:ext cx="11235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sp>
        <p:nvSpPr>
          <p:cNvPr id="81" name="AutoShape 59">
            <a:extLst>
              <a:ext uri="{FF2B5EF4-FFF2-40B4-BE49-F238E27FC236}">
                <a16:creationId xmlns:a16="http://schemas.microsoft.com/office/drawing/2014/main" id="{9095FCB7-A389-4F4E-A3E1-BD5F5B6397FA}"/>
              </a:ext>
            </a:extLst>
          </p:cNvPr>
          <p:cNvSpPr>
            <a:spLocks/>
          </p:cNvSpPr>
          <p:nvPr/>
        </p:nvSpPr>
        <p:spPr bwMode="auto">
          <a:xfrm>
            <a:off x="4675188" y="2141538"/>
            <a:ext cx="360362" cy="358775"/>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accent1"/>
          </a:solid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nvGrpSpPr>
          <p:cNvPr id="82" name="组合 81">
            <a:extLst>
              <a:ext uri="{FF2B5EF4-FFF2-40B4-BE49-F238E27FC236}">
                <a16:creationId xmlns:a16="http://schemas.microsoft.com/office/drawing/2014/main" id="{0B8B9C59-AAA3-4002-B5EE-BD2FFA995A27}"/>
              </a:ext>
            </a:extLst>
          </p:cNvPr>
          <p:cNvGrpSpPr/>
          <p:nvPr/>
        </p:nvGrpSpPr>
        <p:grpSpPr>
          <a:xfrm>
            <a:off x="8335963" y="1422400"/>
            <a:ext cx="246062" cy="358775"/>
            <a:chOff x="8335963" y="1422400"/>
            <a:chExt cx="246062" cy="358775"/>
          </a:xfrm>
          <a:solidFill>
            <a:schemeClr val="accent1"/>
          </a:solidFill>
        </p:grpSpPr>
        <p:sp>
          <p:nvSpPr>
            <p:cNvPr id="83" name="AutoShape 60">
              <a:extLst>
                <a:ext uri="{FF2B5EF4-FFF2-40B4-BE49-F238E27FC236}">
                  <a16:creationId xmlns:a16="http://schemas.microsoft.com/office/drawing/2014/main" id="{CC658246-096A-4836-8200-31E12F2245FD}"/>
                </a:ext>
              </a:extLst>
            </p:cNvPr>
            <p:cNvSpPr>
              <a:spLocks/>
            </p:cNvSpPr>
            <p:nvPr/>
          </p:nvSpPr>
          <p:spPr bwMode="auto">
            <a:xfrm>
              <a:off x="8437563" y="1522413"/>
              <a:ext cx="22225" cy="238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19"/>
                    <a:pt x="16769" y="0"/>
                    <a:pt x="10800" y="0"/>
                  </a:cubicBezTo>
                  <a:cubicBezTo>
                    <a:pt x="4830" y="0"/>
                    <a:pt x="0" y="4819"/>
                    <a:pt x="0" y="10800"/>
                  </a:cubicBezTo>
                  <a:cubicBezTo>
                    <a:pt x="0" y="16769"/>
                    <a:pt x="4830" y="21599"/>
                    <a:pt x="10800" y="21599"/>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84" name="AutoShape 61">
              <a:extLst>
                <a:ext uri="{FF2B5EF4-FFF2-40B4-BE49-F238E27FC236}">
                  <a16:creationId xmlns:a16="http://schemas.microsoft.com/office/drawing/2014/main" id="{C09F782E-A28F-49A1-BAE6-BC0C6147FAD9}"/>
                </a:ext>
              </a:extLst>
            </p:cNvPr>
            <p:cNvSpPr>
              <a:spLocks/>
            </p:cNvSpPr>
            <p:nvPr/>
          </p:nvSpPr>
          <p:spPr bwMode="auto">
            <a:xfrm>
              <a:off x="8437563" y="1658938"/>
              <a:ext cx="22225" cy="206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0" y="0"/>
                    <a:pt x="0" y="4830"/>
                    <a:pt x="0" y="10800"/>
                  </a:cubicBezTo>
                  <a:cubicBezTo>
                    <a:pt x="0" y="16769"/>
                    <a:pt x="4830" y="21599"/>
                    <a:pt x="10800" y="21599"/>
                  </a:cubicBezTo>
                  <a:cubicBezTo>
                    <a:pt x="16769" y="21599"/>
                    <a:pt x="21600" y="16769"/>
                    <a:pt x="21600" y="10800"/>
                  </a:cubicBezTo>
                  <a:cubicBezTo>
                    <a:pt x="21600" y="4830"/>
                    <a:pt x="16769" y="0"/>
                    <a:pt x="10800" y="0"/>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85" name="AutoShape 62">
              <a:extLst>
                <a:ext uri="{FF2B5EF4-FFF2-40B4-BE49-F238E27FC236}">
                  <a16:creationId xmlns:a16="http://schemas.microsoft.com/office/drawing/2014/main" id="{4CA42369-3702-4484-8883-5FE229324710}"/>
                </a:ext>
              </a:extLst>
            </p:cNvPr>
            <p:cNvSpPr>
              <a:spLocks/>
            </p:cNvSpPr>
            <p:nvPr/>
          </p:nvSpPr>
          <p:spPr bwMode="auto">
            <a:xfrm>
              <a:off x="8369300" y="1590675"/>
              <a:ext cx="22225"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0" y="0"/>
                    <a:pt x="0" y="4819"/>
                    <a:pt x="0" y="10800"/>
                  </a:cubicBezTo>
                  <a:cubicBezTo>
                    <a:pt x="0" y="16769"/>
                    <a:pt x="4830" y="21599"/>
                    <a:pt x="10800" y="21599"/>
                  </a:cubicBezTo>
                  <a:cubicBezTo>
                    <a:pt x="16769" y="21599"/>
                    <a:pt x="21600" y="16769"/>
                    <a:pt x="21600" y="10800"/>
                  </a:cubicBezTo>
                  <a:cubicBezTo>
                    <a:pt x="21600" y="4819"/>
                    <a:pt x="16769" y="0"/>
                    <a:pt x="10800" y="0"/>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86" name="AutoShape 63">
              <a:extLst>
                <a:ext uri="{FF2B5EF4-FFF2-40B4-BE49-F238E27FC236}">
                  <a16:creationId xmlns:a16="http://schemas.microsoft.com/office/drawing/2014/main" id="{B1B800E6-E8F2-476F-9B8F-D3C63F010D12}"/>
                </a:ext>
              </a:extLst>
            </p:cNvPr>
            <p:cNvSpPr>
              <a:spLocks/>
            </p:cNvSpPr>
            <p:nvPr/>
          </p:nvSpPr>
          <p:spPr bwMode="auto">
            <a:xfrm>
              <a:off x="8504238" y="1590675"/>
              <a:ext cx="22225"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16769"/>
                    <a:pt x="4830" y="21599"/>
                    <a:pt x="10800" y="21599"/>
                  </a:cubicBezTo>
                  <a:cubicBezTo>
                    <a:pt x="16769" y="21599"/>
                    <a:pt x="21600" y="16769"/>
                    <a:pt x="21600" y="10800"/>
                  </a:cubicBezTo>
                  <a:cubicBezTo>
                    <a:pt x="21600" y="4819"/>
                    <a:pt x="16769" y="0"/>
                    <a:pt x="10800" y="0"/>
                  </a:cubicBezTo>
                  <a:cubicBezTo>
                    <a:pt x="4830" y="0"/>
                    <a:pt x="0" y="4819"/>
                    <a:pt x="0" y="10800"/>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87" name="AutoShape 64">
              <a:extLst>
                <a:ext uri="{FF2B5EF4-FFF2-40B4-BE49-F238E27FC236}">
                  <a16:creationId xmlns:a16="http://schemas.microsoft.com/office/drawing/2014/main" id="{4FA92388-8A7F-461D-941D-6101DD6AE8B3}"/>
                </a:ext>
              </a:extLst>
            </p:cNvPr>
            <p:cNvSpPr>
              <a:spLocks/>
            </p:cNvSpPr>
            <p:nvPr/>
          </p:nvSpPr>
          <p:spPr bwMode="auto">
            <a:xfrm>
              <a:off x="8391525" y="1635125"/>
              <a:ext cx="22225" cy="23813"/>
            </a:xfrm>
            <a:custGeom>
              <a:avLst/>
              <a:gdLst>
                <a:gd name="T0" fmla="+- 0 10802 965"/>
                <a:gd name="T1" fmla="*/ T0 w 19675"/>
                <a:gd name="T2" fmla="+- 0 10800 961"/>
                <a:gd name="T3" fmla="*/ 10800 h 19678"/>
                <a:gd name="T4" fmla="+- 0 10802 965"/>
                <a:gd name="T5" fmla="*/ T4 w 19675"/>
                <a:gd name="T6" fmla="+- 0 10800 961"/>
                <a:gd name="T7" fmla="*/ 10800 h 19678"/>
                <a:gd name="T8" fmla="+- 0 10802 965"/>
                <a:gd name="T9" fmla="*/ T8 w 19675"/>
                <a:gd name="T10" fmla="+- 0 10800 961"/>
                <a:gd name="T11" fmla="*/ 10800 h 19678"/>
                <a:gd name="T12" fmla="+- 0 10802 965"/>
                <a:gd name="T13" fmla="*/ T12 w 19675"/>
                <a:gd name="T14" fmla="+- 0 10800 961"/>
                <a:gd name="T15" fmla="*/ 10800 h 19678"/>
              </a:gdLst>
              <a:ahLst/>
              <a:cxnLst>
                <a:cxn ang="0">
                  <a:pos x="T1" y="T3"/>
                </a:cxn>
                <a:cxn ang="0">
                  <a:pos x="T5" y="T7"/>
                </a:cxn>
                <a:cxn ang="0">
                  <a:pos x="T9" y="T11"/>
                </a:cxn>
                <a:cxn ang="0">
                  <a:pos x="T13" y="T15"/>
                </a:cxn>
              </a:cxnLst>
              <a:rect l="0" t="0" r="r" b="b"/>
              <a:pathLst>
                <a:path w="19675" h="19678">
                  <a:moveTo>
                    <a:pt x="2894" y="2882"/>
                  </a:moveTo>
                  <a:cubicBezTo>
                    <a:pt x="-965" y="6725"/>
                    <a:pt x="-965" y="12952"/>
                    <a:pt x="2894" y="16795"/>
                  </a:cubicBezTo>
                  <a:cubicBezTo>
                    <a:pt x="6734" y="20638"/>
                    <a:pt x="12935" y="20638"/>
                    <a:pt x="16794" y="16795"/>
                  </a:cubicBezTo>
                  <a:cubicBezTo>
                    <a:pt x="20634" y="12952"/>
                    <a:pt x="20634" y="6725"/>
                    <a:pt x="16794" y="2882"/>
                  </a:cubicBezTo>
                  <a:cubicBezTo>
                    <a:pt x="12935" y="-961"/>
                    <a:pt x="6734" y="-961"/>
                    <a:pt x="2894" y="2882"/>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88" name="AutoShape 65">
              <a:extLst>
                <a:ext uri="{FF2B5EF4-FFF2-40B4-BE49-F238E27FC236}">
                  <a16:creationId xmlns:a16="http://schemas.microsoft.com/office/drawing/2014/main" id="{120D952E-6470-49D3-A91C-CE687B4CBA33}"/>
                </a:ext>
              </a:extLst>
            </p:cNvPr>
            <p:cNvSpPr>
              <a:spLocks/>
            </p:cNvSpPr>
            <p:nvPr/>
          </p:nvSpPr>
          <p:spPr bwMode="auto">
            <a:xfrm>
              <a:off x="8391525" y="1546225"/>
              <a:ext cx="22225" cy="22225"/>
            </a:xfrm>
            <a:custGeom>
              <a:avLst/>
              <a:gdLst>
                <a:gd name="T0" fmla="+- 0 10801 962"/>
                <a:gd name="T1" fmla="*/ T0 w 19678"/>
                <a:gd name="T2" fmla="+- 0 10801 965"/>
                <a:gd name="T3" fmla="*/ 10801 h 19673"/>
                <a:gd name="T4" fmla="+- 0 10801 962"/>
                <a:gd name="T5" fmla="*/ T4 w 19678"/>
                <a:gd name="T6" fmla="+- 0 10801 965"/>
                <a:gd name="T7" fmla="*/ 10801 h 19673"/>
                <a:gd name="T8" fmla="+- 0 10801 962"/>
                <a:gd name="T9" fmla="*/ T8 w 19678"/>
                <a:gd name="T10" fmla="+- 0 10801 965"/>
                <a:gd name="T11" fmla="*/ 10801 h 19673"/>
                <a:gd name="T12" fmla="+- 0 10801 962"/>
                <a:gd name="T13" fmla="*/ T12 w 19678"/>
                <a:gd name="T14" fmla="+- 0 10801 965"/>
                <a:gd name="T15" fmla="*/ 10801 h 19673"/>
              </a:gdLst>
              <a:ahLst/>
              <a:cxnLst>
                <a:cxn ang="0">
                  <a:pos x="T1" y="T3"/>
                </a:cxn>
                <a:cxn ang="0">
                  <a:pos x="T5" y="T7"/>
                </a:cxn>
                <a:cxn ang="0">
                  <a:pos x="T9" y="T11"/>
                </a:cxn>
                <a:cxn ang="0">
                  <a:pos x="T13" y="T15"/>
                </a:cxn>
              </a:cxnLst>
              <a:rect l="0" t="0" r="r" b="b"/>
              <a:pathLst>
                <a:path w="19678" h="19673">
                  <a:moveTo>
                    <a:pt x="2897" y="2894"/>
                  </a:moveTo>
                  <a:cubicBezTo>
                    <a:pt x="-962" y="6734"/>
                    <a:pt x="-962" y="12935"/>
                    <a:pt x="2877" y="16785"/>
                  </a:cubicBezTo>
                  <a:cubicBezTo>
                    <a:pt x="6737" y="20635"/>
                    <a:pt x="12938" y="20635"/>
                    <a:pt x="16797" y="16785"/>
                  </a:cubicBezTo>
                  <a:cubicBezTo>
                    <a:pt x="20638" y="12935"/>
                    <a:pt x="20638" y="6734"/>
                    <a:pt x="16797" y="2894"/>
                  </a:cubicBezTo>
                  <a:cubicBezTo>
                    <a:pt x="12938" y="-965"/>
                    <a:pt x="6737" y="-965"/>
                    <a:pt x="2897" y="2894"/>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89" name="AutoShape 66">
              <a:extLst>
                <a:ext uri="{FF2B5EF4-FFF2-40B4-BE49-F238E27FC236}">
                  <a16:creationId xmlns:a16="http://schemas.microsoft.com/office/drawing/2014/main" id="{FCA45C29-5C2F-426F-8103-62BBCCC028C8}"/>
                </a:ext>
              </a:extLst>
            </p:cNvPr>
            <p:cNvSpPr>
              <a:spLocks/>
            </p:cNvSpPr>
            <p:nvPr/>
          </p:nvSpPr>
          <p:spPr bwMode="auto">
            <a:xfrm>
              <a:off x="8482013" y="1635125"/>
              <a:ext cx="22225" cy="23813"/>
            </a:xfrm>
            <a:custGeom>
              <a:avLst/>
              <a:gdLst>
                <a:gd name="T0" fmla="+- 0 10800 961"/>
                <a:gd name="T1" fmla="*/ T0 w 19678"/>
                <a:gd name="T2" fmla="+- 0 10800 961"/>
                <a:gd name="T3" fmla="*/ 10800 h 19678"/>
                <a:gd name="T4" fmla="+- 0 10800 961"/>
                <a:gd name="T5" fmla="*/ T4 w 19678"/>
                <a:gd name="T6" fmla="+- 0 10800 961"/>
                <a:gd name="T7" fmla="*/ 10800 h 19678"/>
                <a:gd name="T8" fmla="+- 0 10800 961"/>
                <a:gd name="T9" fmla="*/ T8 w 19678"/>
                <a:gd name="T10" fmla="+- 0 10800 961"/>
                <a:gd name="T11" fmla="*/ 10800 h 19678"/>
                <a:gd name="T12" fmla="+- 0 10800 961"/>
                <a:gd name="T13" fmla="*/ T12 w 19678"/>
                <a:gd name="T14" fmla="+- 0 10800 961"/>
                <a:gd name="T15" fmla="*/ 10800 h 19678"/>
              </a:gdLst>
              <a:ahLst/>
              <a:cxnLst>
                <a:cxn ang="0">
                  <a:pos x="T1" y="T3"/>
                </a:cxn>
                <a:cxn ang="0">
                  <a:pos x="T5" y="T7"/>
                </a:cxn>
                <a:cxn ang="0">
                  <a:pos x="T9" y="T11"/>
                </a:cxn>
                <a:cxn ang="0">
                  <a:pos x="T13" y="T15"/>
                </a:cxn>
              </a:cxnLst>
              <a:rect l="0" t="0" r="r" b="b"/>
              <a:pathLst>
                <a:path w="19678" h="19678">
                  <a:moveTo>
                    <a:pt x="2882" y="2882"/>
                  </a:moveTo>
                  <a:cubicBezTo>
                    <a:pt x="-961" y="6725"/>
                    <a:pt x="-961" y="12952"/>
                    <a:pt x="2882" y="16795"/>
                  </a:cubicBezTo>
                  <a:cubicBezTo>
                    <a:pt x="6725" y="20638"/>
                    <a:pt x="12952" y="20638"/>
                    <a:pt x="16795" y="16795"/>
                  </a:cubicBezTo>
                  <a:cubicBezTo>
                    <a:pt x="20639" y="12952"/>
                    <a:pt x="20639" y="6725"/>
                    <a:pt x="16795" y="2882"/>
                  </a:cubicBezTo>
                  <a:cubicBezTo>
                    <a:pt x="12952" y="-961"/>
                    <a:pt x="6725" y="-961"/>
                    <a:pt x="2882" y="2882"/>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90" name="AutoShape 67">
              <a:extLst>
                <a:ext uri="{FF2B5EF4-FFF2-40B4-BE49-F238E27FC236}">
                  <a16:creationId xmlns:a16="http://schemas.microsoft.com/office/drawing/2014/main" id="{6E122637-55AF-4476-82B6-4E84076FC199}"/>
                </a:ext>
              </a:extLst>
            </p:cNvPr>
            <p:cNvSpPr>
              <a:spLocks/>
            </p:cNvSpPr>
            <p:nvPr/>
          </p:nvSpPr>
          <p:spPr bwMode="auto">
            <a:xfrm>
              <a:off x="8335963" y="1422400"/>
              <a:ext cx="246062" cy="358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18" y="16200"/>
                  </a:moveTo>
                  <a:cubicBezTo>
                    <a:pt x="5486" y="16200"/>
                    <a:pt x="1963" y="13776"/>
                    <a:pt x="1963" y="10800"/>
                  </a:cubicBezTo>
                  <a:cubicBezTo>
                    <a:pt x="1963" y="7821"/>
                    <a:pt x="5486" y="5400"/>
                    <a:pt x="9818" y="5400"/>
                  </a:cubicBezTo>
                  <a:cubicBezTo>
                    <a:pt x="14148" y="5400"/>
                    <a:pt x="17672" y="7821"/>
                    <a:pt x="17672" y="10800"/>
                  </a:cubicBezTo>
                  <a:cubicBezTo>
                    <a:pt x="17672" y="13776"/>
                    <a:pt x="14148" y="16200"/>
                    <a:pt x="9818" y="16200"/>
                  </a:cubicBezTo>
                  <a:moveTo>
                    <a:pt x="13745" y="20249"/>
                  </a:moveTo>
                  <a:lnTo>
                    <a:pt x="5890" y="20249"/>
                  </a:lnTo>
                  <a:lnTo>
                    <a:pt x="4909" y="16613"/>
                  </a:lnTo>
                  <a:cubicBezTo>
                    <a:pt x="6358" y="17192"/>
                    <a:pt x="8019" y="17549"/>
                    <a:pt x="9818" y="17549"/>
                  </a:cubicBezTo>
                  <a:cubicBezTo>
                    <a:pt x="11614" y="17549"/>
                    <a:pt x="13277" y="17192"/>
                    <a:pt x="14727" y="16613"/>
                  </a:cubicBezTo>
                  <a:cubicBezTo>
                    <a:pt x="14727" y="16613"/>
                    <a:pt x="13745" y="20249"/>
                    <a:pt x="13745" y="20249"/>
                  </a:cubicBezTo>
                  <a:close/>
                  <a:moveTo>
                    <a:pt x="5992" y="1350"/>
                  </a:moveTo>
                  <a:lnTo>
                    <a:pt x="13847" y="1350"/>
                  </a:lnTo>
                  <a:lnTo>
                    <a:pt x="14828" y="4985"/>
                  </a:lnTo>
                  <a:cubicBezTo>
                    <a:pt x="13379" y="4406"/>
                    <a:pt x="11718" y="4050"/>
                    <a:pt x="9919" y="4050"/>
                  </a:cubicBezTo>
                  <a:cubicBezTo>
                    <a:pt x="8123" y="4050"/>
                    <a:pt x="6460" y="4406"/>
                    <a:pt x="5010" y="4985"/>
                  </a:cubicBezTo>
                  <a:cubicBezTo>
                    <a:pt x="5010" y="4985"/>
                    <a:pt x="5992" y="1350"/>
                    <a:pt x="5992" y="1350"/>
                  </a:cubicBezTo>
                  <a:close/>
                  <a:moveTo>
                    <a:pt x="19636" y="9450"/>
                  </a:moveTo>
                  <a:cubicBezTo>
                    <a:pt x="19567" y="9450"/>
                    <a:pt x="19509" y="9472"/>
                    <a:pt x="19442" y="9477"/>
                  </a:cubicBezTo>
                  <a:cubicBezTo>
                    <a:pt x="19101" y="8298"/>
                    <a:pt x="18294" y="7245"/>
                    <a:pt x="17187" y="6376"/>
                  </a:cubicBezTo>
                  <a:lnTo>
                    <a:pt x="15778" y="1102"/>
                  </a:lnTo>
                  <a:cubicBezTo>
                    <a:pt x="15605" y="464"/>
                    <a:pt x="14794" y="0"/>
                    <a:pt x="13847" y="0"/>
                  </a:cubicBezTo>
                  <a:lnTo>
                    <a:pt x="5992" y="0"/>
                  </a:lnTo>
                  <a:cubicBezTo>
                    <a:pt x="5047" y="0"/>
                    <a:pt x="4236" y="464"/>
                    <a:pt x="4061" y="1102"/>
                  </a:cubicBezTo>
                  <a:lnTo>
                    <a:pt x="2686" y="6198"/>
                  </a:lnTo>
                  <a:cubicBezTo>
                    <a:pt x="1037" y="7405"/>
                    <a:pt x="0" y="9012"/>
                    <a:pt x="0" y="10800"/>
                  </a:cubicBezTo>
                  <a:cubicBezTo>
                    <a:pt x="0" y="12542"/>
                    <a:pt x="995" y="14110"/>
                    <a:pt x="2573" y="15307"/>
                  </a:cubicBezTo>
                  <a:lnTo>
                    <a:pt x="3959" y="20496"/>
                  </a:lnTo>
                  <a:cubicBezTo>
                    <a:pt x="4132" y="21135"/>
                    <a:pt x="4943" y="21599"/>
                    <a:pt x="5890" y="21599"/>
                  </a:cubicBezTo>
                  <a:lnTo>
                    <a:pt x="13745" y="21599"/>
                  </a:lnTo>
                  <a:cubicBezTo>
                    <a:pt x="14690" y="21599"/>
                    <a:pt x="15501" y="21135"/>
                    <a:pt x="15676" y="20496"/>
                  </a:cubicBezTo>
                  <a:lnTo>
                    <a:pt x="17074" y="15311"/>
                  </a:lnTo>
                  <a:cubicBezTo>
                    <a:pt x="18242" y="14426"/>
                    <a:pt x="19089" y="13340"/>
                    <a:pt x="19442" y="12122"/>
                  </a:cubicBezTo>
                  <a:cubicBezTo>
                    <a:pt x="19509" y="12127"/>
                    <a:pt x="19567" y="12150"/>
                    <a:pt x="19636" y="12150"/>
                  </a:cubicBezTo>
                  <a:cubicBezTo>
                    <a:pt x="20719" y="12150"/>
                    <a:pt x="21600" y="11544"/>
                    <a:pt x="21600" y="10800"/>
                  </a:cubicBezTo>
                  <a:cubicBezTo>
                    <a:pt x="21600" y="10053"/>
                    <a:pt x="20719" y="9450"/>
                    <a:pt x="19636" y="9450"/>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91" name="AutoShape 68">
              <a:extLst>
                <a:ext uri="{FF2B5EF4-FFF2-40B4-BE49-F238E27FC236}">
                  <a16:creationId xmlns:a16="http://schemas.microsoft.com/office/drawing/2014/main" id="{0DD76155-798C-48B7-B4FF-8228DBB60DDD}"/>
                </a:ext>
              </a:extLst>
            </p:cNvPr>
            <p:cNvSpPr>
              <a:spLocks/>
            </p:cNvSpPr>
            <p:nvPr/>
          </p:nvSpPr>
          <p:spPr bwMode="auto">
            <a:xfrm>
              <a:off x="8437563" y="1546225"/>
              <a:ext cx="66675" cy="68263"/>
            </a:xfrm>
            <a:custGeom>
              <a:avLst/>
              <a:gdLst>
                <a:gd name="T0" fmla="*/ 10740 w 21481"/>
                <a:gd name="T1" fmla="+- 0 10860 120"/>
                <a:gd name="T2" fmla="*/ 10860 h 21480"/>
                <a:gd name="T3" fmla="*/ 10740 w 21481"/>
                <a:gd name="T4" fmla="+- 0 10860 120"/>
                <a:gd name="T5" fmla="*/ 10860 h 21480"/>
                <a:gd name="T6" fmla="*/ 10740 w 21481"/>
                <a:gd name="T7" fmla="+- 0 10860 120"/>
                <a:gd name="T8" fmla="*/ 10860 h 21480"/>
                <a:gd name="T9" fmla="*/ 10740 w 21481"/>
                <a:gd name="T10" fmla="+- 0 10860 120"/>
                <a:gd name="T11" fmla="*/ 10860 h 21480"/>
              </a:gdLst>
              <a:ahLst/>
              <a:cxnLst>
                <a:cxn ang="0">
                  <a:pos x="T0" y="T2"/>
                </a:cxn>
                <a:cxn ang="0">
                  <a:pos x="T3" y="T5"/>
                </a:cxn>
                <a:cxn ang="0">
                  <a:pos x="T6" y="T8"/>
                </a:cxn>
                <a:cxn ang="0">
                  <a:pos x="T9" y="T11"/>
                </a:cxn>
              </a:cxnLst>
              <a:rect l="0" t="0" r="r" b="b"/>
              <a:pathLst>
                <a:path w="21481" h="21480">
                  <a:moveTo>
                    <a:pt x="21127" y="346"/>
                  </a:moveTo>
                  <a:cubicBezTo>
                    <a:pt x="20697" y="-82"/>
                    <a:pt x="20002" y="-120"/>
                    <a:pt x="19516" y="270"/>
                  </a:cubicBezTo>
                  <a:lnTo>
                    <a:pt x="1055" y="15432"/>
                  </a:lnTo>
                  <a:cubicBezTo>
                    <a:pt x="375" y="16113"/>
                    <a:pt x="0" y="17012"/>
                    <a:pt x="0" y="17972"/>
                  </a:cubicBezTo>
                  <a:cubicBezTo>
                    <a:pt x="0" y="18902"/>
                    <a:pt x="361" y="19783"/>
                    <a:pt x="1027" y="20446"/>
                  </a:cubicBezTo>
                  <a:cubicBezTo>
                    <a:pt x="1694" y="21103"/>
                    <a:pt x="2583" y="21473"/>
                    <a:pt x="3542" y="21479"/>
                  </a:cubicBezTo>
                  <a:cubicBezTo>
                    <a:pt x="4431" y="21473"/>
                    <a:pt x="5354" y="21144"/>
                    <a:pt x="6028" y="20495"/>
                  </a:cubicBezTo>
                  <a:lnTo>
                    <a:pt x="12598" y="12627"/>
                  </a:lnTo>
                  <a:lnTo>
                    <a:pt x="21224" y="1935"/>
                  </a:lnTo>
                  <a:cubicBezTo>
                    <a:pt x="21600" y="1462"/>
                    <a:pt x="21558" y="771"/>
                    <a:pt x="21127" y="346"/>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nvGrpSpPr>
          <p:cNvPr id="92" name="Group 69">
            <a:extLst>
              <a:ext uri="{FF2B5EF4-FFF2-40B4-BE49-F238E27FC236}">
                <a16:creationId xmlns:a16="http://schemas.microsoft.com/office/drawing/2014/main" id="{A934DFD6-B73F-4409-A034-72ED7A040181}"/>
              </a:ext>
            </a:extLst>
          </p:cNvPr>
          <p:cNvGrpSpPr/>
          <p:nvPr/>
        </p:nvGrpSpPr>
        <p:grpSpPr>
          <a:xfrm>
            <a:off x="7549916" y="1422399"/>
            <a:ext cx="359165" cy="337063"/>
            <a:chOff x="10074275" y="1647825"/>
            <a:chExt cx="464344" cy="435769"/>
          </a:xfrm>
          <a:solidFill>
            <a:schemeClr val="accent1"/>
          </a:solidFill>
        </p:grpSpPr>
        <p:sp>
          <p:nvSpPr>
            <p:cNvPr id="93" name="AutoShape 69">
              <a:extLst>
                <a:ext uri="{FF2B5EF4-FFF2-40B4-BE49-F238E27FC236}">
                  <a16:creationId xmlns:a16="http://schemas.microsoft.com/office/drawing/2014/main" id="{311F9ABC-3AE7-4E4C-8818-F3E6FFE0CF75}"/>
                </a:ext>
              </a:extLst>
            </p:cNvPr>
            <p:cNvSpPr>
              <a:spLocks/>
            </p:cNvSpPr>
            <p:nvPr/>
          </p:nvSpPr>
          <p:spPr bwMode="auto">
            <a:xfrm>
              <a:off x="10074275" y="1647825"/>
              <a:ext cx="464344"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223" y="5760"/>
                  </a:moveTo>
                  <a:lnTo>
                    <a:pt x="17548" y="5760"/>
                  </a:lnTo>
                  <a:cubicBezTo>
                    <a:pt x="16804" y="5760"/>
                    <a:pt x="16198" y="5114"/>
                    <a:pt x="16198" y="4320"/>
                  </a:cubicBezTo>
                  <a:lnTo>
                    <a:pt x="16200" y="4320"/>
                  </a:lnTo>
                  <a:lnTo>
                    <a:pt x="16200" y="1440"/>
                  </a:lnTo>
                  <a:lnTo>
                    <a:pt x="20250" y="5760"/>
                  </a:lnTo>
                  <a:cubicBezTo>
                    <a:pt x="20250" y="5760"/>
                    <a:pt x="18223" y="5760"/>
                    <a:pt x="18223" y="5760"/>
                  </a:cubicBezTo>
                  <a:close/>
                  <a:moveTo>
                    <a:pt x="20250" y="19440"/>
                  </a:moveTo>
                  <a:cubicBezTo>
                    <a:pt x="20250" y="19837"/>
                    <a:pt x="19948" y="20160"/>
                    <a:pt x="19575" y="20160"/>
                  </a:cubicBezTo>
                  <a:lnTo>
                    <a:pt x="2024" y="20160"/>
                  </a:lnTo>
                  <a:cubicBezTo>
                    <a:pt x="1651" y="20160"/>
                    <a:pt x="1349" y="19837"/>
                    <a:pt x="1349" y="19440"/>
                  </a:cubicBezTo>
                  <a:lnTo>
                    <a:pt x="1349" y="2160"/>
                  </a:lnTo>
                  <a:cubicBezTo>
                    <a:pt x="1349" y="1762"/>
                    <a:pt x="1651" y="1440"/>
                    <a:pt x="2024" y="1440"/>
                  </a:cubicBezTo>
                  <a:lnTo>
                    <a:pt x="15525" y="1440"/>
                  </a:lnTo>
                  <a:lnTo>
                    <a:pt x="15525" y="4320"/>
                  </a:lnTo>
                  <a:lnTo>
                    <a:pt x="15523" y="4320"/>
                  </a:lnTo>
                  <a:cubicBezTo>
                    <a:pt x="15523" y="5513"/>
                    <a:pt x="16430" y="6480"/>
                    <a:pt x="17548" y="6480"/>
                  </a:cubicBezTo>
                  <a:lnTo>
                    <a:pt x="18223" y="6480"/>
                  </a:lnTo>
                  <a:lnTo>
                    <a:pt x="20250" y="6480"/>
                  </a:lnTo>
                  <a:cubicBezTo>
                    <a:pt x="20250" y="6480"/>
                    <a:pt x="20250" y="19440"/>
                    <a:pt x="20250" y="19440"/>
                  </a:cubicBezTo>
                  <a:close/>
                  <a:moveTo>
                    <a:pt x="21204" y="4741"/>
                  </a:moveTo>
                  <a:lnTo>
                    <a:pt x="17154" y="421"/>
                  </a:lnTo>
                  <a:cubicBezTo>
                    <a:pt x="16901" y="151"/>
                    <a:pt x="16557" y="0"/>
                    <a:pt x="16200" y="0"/>
                  </a:cubicBezTo>
                  <a:lnTo>
                    <a:pt x="2024" y="0"/>
                  </a:lnTo>
                  <a:cubicBezTo>
                    <a:pt x="908" y="0"/>
                    <a:pt x="0" y="968"/>
                    <a:pt x="0" y="2160"/>
                  </a:cubicBezTo>
                  <a:lnTo>
                    <a:pt x="0" y="19440"/>
                  </a:lnTo>
                  <a:cubicBezTo>
                    <a:pt x="0" y="20631"/>
                    <a:pt x="908" y="21600"/>
                    <a:pt x="2024" y="21600"/>
                  </a:cubicBezTo>
                  <a:lnTo>
                    <a:pt x="19575" y="21600"/>
                  </a:lnTo>
                  <a:cubicBezTo>
                    <a:pt x="20691" y="21600"/>
                    <a:pt x="21599" y="20631"/>
                    <a:pt x="21599" y="19440"/>
                  </a:cubicBezTo>
                  <a:lnTo>
                    <a:pt x="21599" y="5760"/>
                  </a:lnTo>
                  <a:cubicBezTo>
                    <a:pt x="21599" y="5378"/>
                    <a:pt x="21457" y="5011"/>
                    <a:pt x="21204" y="4741"/>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94" name="AutoShape 70">
              <a:extLst>
                <a:ext uri="{FF2B5EF4-FFF2-40B4-BE49-F238E27FC236}">
                  <a16:creationId xmlns:a16="http://schemas.microsoft.com/office/drawing/2014/main" id="{41A6F48C-BB0A-41A0-B1C7-9ADC079E5DE5}"/>
                </a:ext>
              </a:extLst>
            </p:cNvPr>
            <p:cNvSpPr>
              <a:spLocks/>
            </p:cNvSpPr>
            <p:nvPr/>
          </p:nvSpPr>
          <p:spPr bwMode="auto">
            <a:xfrm>
              <a:off x="10291763" y="1734344"/>
              <a:ext cx="87313"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95" name="AutoShape 71">
              <a:extLst>
                <a:ext uri="{FF2B5EF4-FFF2-40B4-BE49-F238E27FC236}">
                  <a16:creationId xmlns:a16="http://schemas.microsoft.com/office/drawing/2014/main" id="{7B91D10C-D14E-435E-AC6E-3A2344A17C2B}"/>
                </a:ext>
              </a:extLst>
            </p:cNvPr>
            <p:cNvSpPr>
              <a:spLocks/>
            </p:cNvSpPr>
            <p:nvPr/>
          </p:nvSpPr>
          <p:spPr bwMode="auto">
            <a:xfrm>
              <a:off x="10291763" y="1778000"/>
              <a:ext cx="87313"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96" name="AutoShape 72">
              <a:extLst>
                <a:ext uri="{FF2B5EF4-FFF2-40B4-BE49-F238E27FC236}">
                  <a16:creationId xmlns:a16="http://schemas.microsoft.com/office/drawing/2014/main" id="{DAEA8505-DE60-4DE7-B4C8-6C420980B649}"/>
                </a:ext>
              </a:extLst>
            </p:cNvPr>
            <p:cNvSpPr>
              <a:spLocks/>
            </p:cNvSpPr>
            <p:nvPr/>
          </p:nvSpPr>
          <p:spPr bwMode="auto">
            <a:xfrm>
              <a:off x="10291763" y="1821657"/>
              <a:ext cx="188913"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16769"/>
                    <a:pt x="369" y="21599"/>
                    <a:pt x="830" y="21599"/>
                  </a:cubicBezTo>
                  <a:lnTo>
                    <a:pt x="20769" y="21599"/>
                  </a:lnTo>
                  <a:cubicBezTo>
                    <a:pt x="21226" y="21599"/>
                    <a:pt x="21600" y="16769"/>
                    <a:pt x="21600" y="10800"/>
                  </a:cubicBezTo>
                  <a:cubicBezTo>
                    <a:pt x="21600" y="4830"/>
                    <a:pt x="21226" y="0"/>
                    <a:pt x="20769" y="0"/>
                  </a:cubicBezTo>
                  <a:lnTo>
                    <a:pt x="830" y="0"/>
                  </a:lnTo>
                  <a:cubicBezTo>
                    <a:pt x="369" y="0"/>
                    <a:pt x="0" y="4830"/>
                    <a:pt x="0" y="10800"/>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97" name="AutoShape 73">
              <a:extLst>
                <a:ext uri="{FF2B5EF4-FFF2-40B4-BE49-F238E27FC236}">
                  <a16:creationId xmlns:a16="http://schemas.microsoft.com/office/drawing/2014/main" id="{6E89F790-E240-49C7-B5DA-A30D572BAD26}"/>
                </a:ext>
              </a:extLst>
            </p:cNvPr>
            <p:cNvSpPr>
              <a:spLocks/>
            </p:cNvSpPr>
            <p:nvPr/>
          </p:nvSpPr>
          <p:spPr bwMode="auto">
            <a:xfrm>
              <a:off x="10132219" y="1908969"/>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98" name="AutoShape 74">
              <a:extLst>
                <a:ext uri="{FF2B5EF4-FFF2-40B4-BE49-F238E27FC236}">
                  <a16:creationId xmlns:a16="http://schemas.microsoft.com/office/drawing/2014/main" id="{C0E70225-B39B-42BD-B76A-82E5CEB2AF5D}"/>
                </a:ext>
              </a:extLst>
            </p:cNvPr>
            <p:cNvSpPr>
              <a:spLocks/>
            </p:cNvSpPr>
            <p:nvPr/>
          </p:nvSpPr>
          <p:spPr bwMode="auto">
            <a:xfrm>
              <a:off x="10132219" y="1952625"/>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99" name="AutoShape 75">
              <a:extLst>
                <a:ext uri="{FF2B5EF4-FFF2-40B4-BE49-F238E27FC236}">
                  <a16:creationId xmlns:a16="http://schemas.microsoft.com/office/drawing/2014/main" id="{9CAA4DB8-7CA6-4882-8A54-FB8917CEE997}"/>
                </a:ext>
              </a:extLst>
            </p:cNvPr>
            <p:cNvSpPr>
              <a:spLocks/>
            </p:cNvSpPr>
            <p:nvPr/>
          </p:nvSpPr>
          <p:spPr bwMode="auto">
            <a:xfrm>
              <a:off x="10132219" y="1996282"/>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00" name="AutoShape 76">
              <a:extLst>
                <a:ext uri="{FF2B5EF4-FFF2-40B4-BE49-F238E27FC236}">
                  <a16:creationId xmlns:a16="http://schemas.microsoft.com/office/drawing/2014/main" id="{9197DC02-14E6-49EF-8209-F24BA9CE1260}"/>
                </a:ext>
              </a:extLst>
            </p:cNvPr>
            <p:cNvSpPr>
              <a:spLocks/>
            </p:cNvSpPr>
            <p:nvPr/>
          </p:nvSpPr>
          <p:spPr bwMode="auto">
            <a:xfrm>
              <a:off x="10132219" y="1865313"/>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69"/>
                    <a:pt x="201" y="21599"/>
                    <a:pt x="449" y="21599"/>
                  </a:cubicBezTo>
                  <a:lnTo>
                    <a:pt x="21150" y="21599"/>
                  </a:lnTo>
                  <a:cubicBezTo>
                    <a:pt x="21397" y="21599"/>
                    <a:pt x="21599" y="16769"/>
                    <a:pt x="21599" y="10800"/>
                  </a:cubicBezTo>
                  <a:cubicBezTo>
                    <a:pt x="21599" y="4830"/>
                    <a:pt x="21397" y="0"/>
                    <a:pt x="21150" y="0"/>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01" name="AutoShape 77">
              <a:extLst>
                <a:ext uri="{FF2B5EF4-FFF2-40B4-BE49-F238E27FC236}">
                  <a16:creationId xmlns:a16="http://schemas.microsoft.com/office/drawing/2014/main" id="{08C03066-EB24-4E55-BEF9-8E15735CB15F}"/>
                </a:ext>
              </a:extLst>
            </p:cNvPr>
            <p:cNvSpPr>
              <a:spLocks/>
            </p:cNvSpPr>
            <p:nvPr/>
          </p:nvSpPr>
          <p:spPr bwMode="auto">
            <a:xfrm>
              <a:off x="10132219" y="1720057"/>
              <a:ext cx="130969" cy="116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5400"/>
                  </a:moveTo>
                  <a:lnTo>
                    <a:pt x="16800" y="5400"/>
                  </a:lnTo>
                  <a:lnTo>
                    <a:pt x="16800" y="16200"/>
                  </a:lnTo>
                  <a:lnTo>
                    <a:pt x="4799" y="16200"/>
                  </a:lnTo>
                  <a:cubicBezTo>
                    <a:pt x="4799" y="16200"/>
                    <a:pt x="4799" y="5400"/>
                    <a:pt x="4799" y="5400"/>
                  </a:cubicBezTo>
                  <a:close/>
                  <a:moveTo>
                    <a:pt x="2399" y="21599"/>
                  </a:moveTo>
                  <a:lnTo>
                    <a:pt x="19200" y="21599"/>
                  </a:lnTo>
                  <a:cubicBezTo>
                    <a:pt x="20526" y="21599"/>
                    <a:pt x="21599" y="20392"/>
                    <a:pt x="21599" y="18900"/>
                  </a:cubicBezTo>
                  <a:lnTo>
                    <a:pt x="21599" y="2700"/>
                  </a:lnTo>
                  <a:cubicBezTo>
                    <a:pt x="21599" y="1207"/>
                    <a:pt x="20526" y="0"/>
                    <a:pt x="19200" y="0"/>
                  </a:cubicBezTo>
                  <a:lnTo>
                    <a:pt x="2399" y="0"/>
                  </a:lnTo>
                  <a:cubicBezTo>
                    <a:pt x="1073" y="0"/>
                    <a:pt x="0" y="1207"/>
                    <a:pt x="0" y="2700"/>
                  </a:cubicBezTo>
                  <a:lnTo>
                    <a:pt x="0" y="18900"/>
                  </a:lnTo>
                  <a:cubicBezTo>
                    <a:pt x="0" y="20392"/>
                    <a:pt x="1073" y="21599"/>
                    <a:pt x="2399" y="21599"/>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nvGrpSpPr>
          <p:cNvPr id="102" name="组合 101">
            <a:extLst>
              <a:ext uri="{FF2B5EF4-FFF2-40B4-BE49-F238E27FC236}">
                <a16:creationId xmlns:a16="http://schemas.microsoft.com/office/drawing/2014/main" id="{35517E92-149C-43DA-8762-1F349ABDEB52}"/>
              </a:ext>
            </a:extLst>
          </p:cNvPr>
          <p:cNvGrpSpPr/>
          <p:nvPr/>
        </p:nvGrpSpPr>
        <p:grpSpPr>
          <a:xfrm>
            <a:off x="6842125" y="1422400"/>
            <a:ext cx="336550" cy="358775"/>
            <a:chOff x="6842125" y="1422400"/>
            <a:chExt cx="336550" cy="358775"/>
          </a:xfrm>
          <a:solidFill>
            <a:schemeClr val="accent1"/>
          </a:solidFill>
        </p:grpSpPr>
        <p:sp>
          <p:nvSpPr>
            <p:cNvPr id="103" name="AutoShape 78">
              <a:extLst>
                <a:ext uri="{FF2B5EF4-FFF2-40B4-BE49-F238E27FC236}">
                  <a16:creationId xmlns:a16="http://schemas.microsoft.com/office/drawing/2014/main" id="{219F0D10-934F-4B98-9181-F7428D23D063}"/>
                </a:ext>
              </a:extLst>
            </p:cNvPr>
            <p:cNvSpPr>
              <a:spLocks/>
            </p:cNvSpPr>
            <p:nvPr/>
          </p:nvSpPr>
          <p:spPr bwMode="auto">
            <a:xfrm>
              <a:off x="6842125" y="1422400"/>
              <a:ext cx="336550" cy="358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04" name="AutoShape 79">
              <a:extLst>
                <a:ext uri="{FF2B5EF4-FFF2-40B4-BE49-F238E27FC236}">
                  <a16:creationId xmlns:a16="http://schemas.microsoft.com/office/drawing/2014/main" id="{8F948343-A9EC-4630-A8A9-9F87BBF8424B}"/>
                </a:ext>
              </a:extLst>
            </p:cNvPr>
            <p:cNvSpPr>
              <a:spLocks/>
            </p:cNvSpPr>
            <p:nvPr/>
          </p:nvSpPr>
          <p:spPr bwMode="auto">
            <a:xfrm>
              <a:off x="6888163" y="1466850"/>
              <a:ext cx="246062" cy="2254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05" name="AutoShape 80">
              <a:extLst>
                <a:ext uri="{FF2B5EF4-FFF2-40B4-BE49-F238E27FC236}">
                  <a16:creationId xmlns:a16="http://schemas.microsoft.com/office/drawing/2014/main" id="{17FF49FB-1A69-44E7-8BA4-172E3F037376}"/>
                </a:ext>
              </a:extLst>
            </p:cNvPr>
            <p:cNvSpPr>
              <a:spLocks/>
            </p:cNvSpPr>
            <p:nvPr/>
          </p:nvSpPr>
          <p:spPr bwMode="auto">
            <a:xfrm>
              <a:off x="7021513" y="1501775"/>
              <a:ext cx="68262" cy="666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nvGrpSpPr>
          <p:cNvPr id="106" name="Group 82">
            <a:extLst>
              <a:ext uri="{FF2B5EF4-FFF2-40B4-BE49-F238E27FC236}">
                <a16:creationId xmlns:a16="http://schemas.microsoft.com/office/drawing/2014/main" id="{836F9850-64FF-4464-9953-D3C9B1C66E7D}"/>
              </a:ext>
            </a:extLst>
          </p:cNvPr>
          <p:cNvGrpSpPr/>
          <p:nvPr/>
        </p:nvGrpSpPr>
        <p:grpSpPr>
          <a:xfrm>
            <a:off x="6112643" y="1422399"/>
            <a:ext cx="359165" cy="359165"/>
            <a:chOff x="8216107" y="1647825"/>
            <a:chExt cx="464344" cy="464344"/>
          </a:xfrm>
          <a:solidFill>
            <a:schemeClr val="accent1"/>
          </a:solidFill>
        </p:grpSpPr>
        <p:sp>
          <p:nvSpPr>
            <p:cNvPr id="107" name="AutoShape 81">
              <a:extLst>
                <a:ext uri="{FF2B5EF4-FFF2-40B4-BE49-F238E27FC236}">
                  <a16:creationId xmlns:a16="http://schemas.microsoft.com/office/drawing/2014/main" id="{8314B0F4-2233-426B-A5E9-95783D0A1D22}"/>
                </a:ext>
              </a:extLst>
            </p:cNvPr>
            <p:cNvSpPr>
              <a:spLocks/>
            </p:cNvSpPr>
            <p:nvPr/>
          </p:nvSpPr>
          <p:spPr bwMode="auto">
            <a:xfrm>
              <a:off x="8216107" y="1647825"/>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08" name="AutoShape 82">
              <a:extLst>
                <a:ext uri="{FF2B5EF4-FFF2-40B4-BE49-F238E27FC236}">
                  <a16:creationId xmlns:a16="http://schemas.microsoft.com/office/drawing/2014/main" id="{615F3CD5-8FBB-4EFF-8673-08F3D4AB6591}"/>
                </a:ext>
              </a:extLst>
            </p:cNvPr>
            <p:cNvSpPr>
              <a:spLocks/>
            </p:cNvSpPr>
            <p:nvPr/>
          </p:nvSpPr>
          <p:spPr bwMode="auto">
            <a:xfrm>
              <a:off x="8259763" y="2024857"/>
              <a:ext cx="43657"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sp>
        <p:nvSpPr>
          <p:cNvPr id="109" name="AutoShape 83">
            <a:extLst>
              <a:ext uri="{FF2B5EF4-FFF2-40B4-BE49-F238E27FC236}">
                <a16:creationId xmlns:a16="http://schemas.microsoft.com/office/drawing/2014/main" id="{2AD43C88-AE1E-4549-9F0A-4BB0AF41F9E8}"/>
              </a:ext>
            </a:extLst>
          </p:cNvPr>
          <p:cNvSpPr>
            <a:spLocks/>
          </p:cNvSpPr>
          <p:nvPr/>
        </p:nvSpPr>
        <p:spPr bwMode="auto">
          <a:xfrm>
            <a:off x="5394325" y="1477963"/>
            <a:ext cx="358775" cy="2365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610" y="13990"/>
                </a:moveTo>
                <a:cubicBezTo>
                  <a:pt x="11373" y="14259"/>
                  <a:pt x="11093" y="14400"/>
                  <a:pt x="10800" y="14400"/>
                </a:cubicBezTo>
                <a:cubicBezTo>
                  <a:pt x="10505" y="14400"/>
                  <a:pt x="10225" y="14259"/>
                  <a:pt x="9990" y="13990"/>
                </a:cubicBezTo>
                <a:lnTo>
                  <a:pt x="7198" y="10800"/>
                </a:lnTo>
                <a:lnTo>
                  <a:pt x="6636" y="10157"/>
                </a:lnTo>
                <a:lnTo>
                  <a:pt x="1349" y="4115"/>
                </a:lnTo>
                <a:lnTo>
                  <a:pt x="1349" y="4114"/>
                </a:lnTo>
                <a:cubicBezTo>
                  <a:pt x="1349" y="2980"/>
                  <a:pt x="1955" y="2057"/>
                  <a:pt x="2699" y="2057"/>
                </a:cubicBezTo>
                <a:lnTo>
                  <a:pt x="18899" y="2057"/>
                </a:lnTo>
                <a:cubicBezTo>
                  <a:pt x="19643" y="2057"/>
                  <a:pt x="20249" y="2980"/>
                  <a:pt x="20249" y="4114"/>
                </a:cubicBezTo>
                <a:cubicBezTo>
                  <a:pt x="20249" y="4114"/>
                  <a:pt x="11610" y="13990"/>
                  <a:pt x="11610" y="13990"/>
                </a:cubicBezTo>
                <a:close/>
                <a:moveTo>
                  <a:pt x="20249" y="16198"/>
                </a:moveTo>
                <a:lnTo>
                  <a:pt x="15525" y="10800"/>
                </a:lnTo>
                <a:lnTo>
                  <a:pt x="20249" y="5399"/>
                </a:lnTo>
                <a:cubicBezTo>
                  <a:pt x="20249" y="5399"/>
                  <a:pt x="20249" y="16198"/>
                  <a:pt x="20249" y="16198"/>
                </a:cubicBezTo>
                <a:close/>
                <a:moveTo>
                  <a:pt x="20249" y="17484"/>
                </a:moveTo>
                <a:cubicBezTo>
                  <a:pt x="20249" y="18620"/>
                  <a:pt x="19643" y="19541"/>
                  <a:pt x="18899" y="19541"/>
                </a:cubicBezTo>
                <a:lnTo>
                  <a:pt x="2699" y="19541"/>
                </a:lnTo>
                <a:cubicBezTo>
                  <a:pt x="1955" y="19541"/>
                  <a:pt x="1349" y="18620"/>
                  <a:pt x="1349" y="17484"/>
                </a:cubicBezTo>
                <a:lnTo>
                  <a:pt x="6636" y="11442"/>
                </a:lnTo>
                <a:lnTo>
                  <a:pt x="9585" y="14813"/>
                </a:lnTo>
                <a:cubicBezTo>
                  <a:pt x="9945" y="15222"/>
                  <a:pt x="10372" y="15429"/>
                  <a:pt x="10800" y="15429"/>
                </a:cubicBezTo>
                <a:cubicBezTo>
                  <a:pt x="11228" y="15429"/>
                  <a:pt x="11654" y="15222"/>
                  <a:pt x="12015" y="14813"/>
                </a:cubicBezTo>
                <a:lnTo>
                  <a:pt x="14963" y="11442"/>
                </a:lnTo>
                <a:cubicBezTo>
                  <a:pt x="14963" y="11442"/>
                  <a:pt x="20249" y="17484"/>
                  <a:pt x="20249" y="17484"/>
                </a:cubicBezTo>
                <a:close/>
                <a:moveTo>
                  <a:pt x="1349" y="5399"/>
                </a:moveTo>
                <a:lnTo>
                  <a:pt x="6074" y="10800"/>
                </a:lnTo>
                <a:lnTo>
                  <a:pt x="1349" y="16198"/>
                </a:lnTo>
                <a:cubicBezTo>
                  <a:pt x="1349" y="16198"/>
                  <a:pt x="1349" y="5399"/>
                  <a:pt x="1349" y="5399"/>
                </a:cubicBezTo>
                <a:close/>
                <a:moveTo>
                  <a:pt x="18899" y="0"/>
                </a:moveTo>
                <a:lnTo>
                  <a:pt x="2699" y="0"/>
                </a:lnTo>
                <a:cubicBezTo>
                  <a:pt x="1208" y="0"/>
                  <a:pt x="0" y="1842"/>
                  <a:pt x="0" y="4114"/>
                </a:cubicBezTo>
                <a:lnTo>
                  <a:pt x="0" y="17484"/>
                </a:lnTo>
                <a:cubicBezTo>
                  <a:pt x="0" y="19756"/>
                  <a:pt x="1208" y="21600"/>
                  <a:pt x="2699" y="21600"/>
                </a:cubicBezTo>
                <a:lnTo>
                  <a:pt x="18899" y="21600"/>
                </a:lnTo>
                <a:cubicBezTo>
                  <a:pt x="20391" y="21600"/>
                  <a:pt x="21600" y="19756"/>
                  <a:pt x="21600" y="17484"/>
                </a:cubicBezTo>
                <a:lnTo>
                  <a:pt x="21600" y="4114"/>
                </a:lnTo>
                <a:cubicBezTo>
                  <a:pt x="21600" y="1842"/>
                  <a:pt x="20391" y="0"/>
                  <a:pt x="18899" y="0"/>
                </a:cubicBezTo>
              </a:path>
            </a:pathLst>
          </a:custGeom>
          <a:solidFill>
            <a:schemeClr val="accent1"/>
          </a:solid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10" name="AutoShape 84">
            <a:extLst>
              <a:ext uri="{FF2B5EF4-FFF2-40B4-BE49-F238E27FC236}">
                <a16:creationId xmlns:a16="http://schemas.microsoft.com/office/drawing/2014/main" id="{7C090F91-C3A3-420B-AE41-6940E3CA4F17}"/>
              </a:ext>
            </a:extLst>
          </p:cNvPr>
          <p:cNvSpPr>
            <a:spLocks/>
          </p:cNvSpPr>
          <p:nvPr/>
        </p:nvSpPr>
        <p:spPr bwMode="auto">
          <a:xfrm>
            <a:off x="4675188" y="1422400"/>
            <a:ext cx="360362" cy="358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900"/>
                </a:moveTo>
                <a:cubicBezTo>
                  <a:pt x="20249" y="19643"/>
                  <a:pt x="19644" y="20249"/>
                  <a:pt x="18899" y="20249"/>
                </a:cubicBezTo>
                <a:lnTo>
                  <a:pt x="2699" y="20249"/>
                </a:lnTo>
                <a:cubicBezTo>
                  <a:pt x="1955" y="20249"/>
                  <a:pt x="1349" y="19643"/>
                  <a:pt x="1349" y="18900"/>
                </a:cubicBezTo>
                <a:lnTo>
                  <a:pt x="1349" y="5400"/>
                </a:lnTo>
                <a:cubicBezTo>
                  <a:pt x="1349" y="5027"/>
                  <a:pt x="1652" y="4725"/>
                  <a:pt x="2024" y="4725"/>
                </a:cubicBezTo>
                <a:lnTo>
                  <a:pt x="2699" y="4725"/>
                </a:lnTo>
                <a:lnTo>
                  <a:pt x="2699" y="18225"/>
                </a:lnTo>
                <a:cubicBezTo>
                  <a:pt x="2699" y="18598"/>
                  <a:pt x="3001" y="18900"/>
                  <a:pt x="3374" y="18900"/>
                </a:cubicBezTo>
                <a:cubicBezTo>
                  <a:pt x="3748" y="18900"/>
                  <a:pt x="4049" y="18598"/>
                  <a:pt x="4049" y="18225"/>
                </a:cubicBezTo>
                <a:lnTo>
                  <a:pt x="4049" y="2025"/>
                </a:lnTo>
                <a:cubicBezTo>
                  <a:pt x="4049" y="1652"/>
                  <a:pt x="4352" y="1350"/>
                  <a:pt x="4724" y="1350"/>
                </a:cubicBezTo>
                <a:lnTo>
                  <a:pt x="19575" y="1350"/>
                </a:lnTo>
                <a:cubicBezTo>
                  <a:pt x="19947" y="1350"/>
                  <a:pt x="20249" y="1652"/>
                  <a:pt x="20249" y="2025"/>
                </a:cubicBezTo>
                <a:cubicBezTo>
                  <a:pt x="20249" y="2025"/>
                  <a:pt x="20249" y="18900"/>
                  <a:pt x="20249" y="18900"/>
                </a:cubicBezTo>
                <a:close/>
                <a:moveTo>
                  <a:pt x="19575" y="0"/>
                </a:moveTo>
                <a:lnTo>
                  <a:pt x="4724" y="0"/>
                </a:lnTo>
                <a:cubicBezTo>
                  <a:pt x="3606" y="0"/>
                  <a:pt x="2699" y="905"/>
                  <a:pt x="2699" y="2025"/>
                </a:cubicBezTo>
                <a:lnTo>
                  <a:pt x="2699" y="3375"/>
                </a:lnTo>
                <a:lnTo>
                  <a:pt x="2024" y="3375"/>
                </a:lnTo>
                <a:cubicBezTo>
                  <a:pt x="906" y="3375"/>
                  <a:pt x="0" y="4280"/>
                  <a:pt x="0" y="5400"/>
                </a:cubicBezTo>
                <a:lnTo>
                  <a:pt x="0" y="18900"/>
                </a:lnTo>
                <a:cubicBezTo>
                  <a:pt x="0" y="20391"/>
                  <a:pt x="1208" y="21599"/>
                  <a:pt x="2699" y="21599"/>
                </a:cubicBezTo>
                <a:lnTo>
                  <a:pt x="18899" y="21599"/>
                </a:lnTo>
                <a:cubicBezTo>
                  <a:pt x="20391" y="21599"/>
                  <a:pt x="21600" y="20391"/>
                  <a:pt x="21600" y="18900"/>
                </a:cubicBezTo>
                <a:lnTo>
                  <a:pt x="21600" y="2025"/>
                </a:lnTo>
                <a:cubicBezTo>
                  <a:pt x="21600" y="905"/>
                  <a:pt x="20693" y="0"/>
                  <a:pt x="19575" y="0"/>
                </a:cubicBezTo>
              </a:path>
            </a:pathLst>
          </a:custGeom>
          <a:solidFill>
            <a:schemeClr val="accent1"/>
          </a:solid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11" name="AutoShape 85">
            <a:extLst>
              <a:ext uri="{FF2B5EF4-FFF2-40B4-BE49-F238E27FC236}">
                <a16:creationId xmlns:a16="http://schemas.microsoft.com/office/drawing/2014/main" id="{2747A305-926C-4223-9573-7FEB3CFBB41A}"/>
              </a:ext>
            </a:extLst>
          </p:cNvPr>
          <p:cNvSpPr>
            <a:spLocks/>
          </p:cNvSpPr>
          <p:nvPr/>
        </p:nvSpPr>
        <p:spPr bwMode="auto">
          <a:xfrm>
            <a:off x="4889500" y="1557338"/>
            <a:ext cx="100013"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solidFill>
            <a:schemeClr val="accent1"/>
          </a:solid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12" name="AutoShape 86">
            <a:extLst>
              <a:ext uri="{FF2B5EF4-FFF2-40B4-BE49-F238E27FC236}">
                <a16:creationId xmlns:a16="http://schemas.microsoft.com/office/drawing/2014/main" id="{0575A755-92F2-4082-81CD-DFD4F381E048}"/>
              </a:ext>
            </a:extLst>
          </p:cNvPr>
          <p:cNvSpPr>
            <a:spLocks/>
          </p:cNvSpPr>
          <p:nvPr/>
        </p:nvSpPr>
        <p:spPr bwMode="auto">
          <a:xfrm>
            <a:off x="4889500" y="1522413"/>
            <a:ext cx="100013"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solidFill>
            <a:schemeClr val="accent1"/>
          </a:solid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13" name="AutoShape 87">
            <a:extLst>
              <a:ext uri="{FF2B5EF4-FFF2-40B4-BE49-F238E27FC236}">
                <a16:creationId xmlns:a16="http://schemas.microsoft.com/office/drawing/2014/main" id="{A811A20C-CC88-47B3-A12E-D6D82FC585B5}"/>
              </a:ext>
            </a:extLst>
          </p:cNvPr>
          <p:cNvSpPr>
            <a:spLocks/>
          </p:cNvSpPr>
          <p:nvPr/>
        </p:nvSpPr>
        <p:spPr bwMode="auto">
          <a:xfrm>
            <a:off x="4889500" y="1489075"/>
            <a:ext cx="100013"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solidFill>
            <a:schemeClr val="accent1"/>
          </a:solid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14" name="AutoShape 88">
            <a:extLst>
              <a:ext uri="{FF2B5EF4-FFF2-40B4-BE49-F238E27FC236}">
                <a16:creationId xmlns:a16="http://schemas.microsoft.com/office/drawing/2014/main" id="{B00C174A-6F47-428A-98A3-8D1A8461E5F9}"/>
              </a:ext>
            </a:extLst>
          </p:cNvPr>
          <p:cNvSpPr>
            <a:spLocks/>
          </p:cNvSpPr>
          <p:nvPr/>
        </p:nvSpPr>
        <p:spPr bwMode="auto">
          <a:xfrm>
            <a:off x="4765675" y="1725613"/>
            <a:ext cx="100013"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solidFill>
            <a:schemeClr val="accent1"/>
          </a:solid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15" name="AutoShape 89">
            <a:extLst>
              <a:ext uri="{FF2B5EF4-FFF2-40B4-BE49-F238E27FC236}">
                <a16:creationId xmlns:a16="http://schemas.microsoft.com/office/drawing/2014/main" id="{C575B0C3-38B9-4B92-AB71-32A6C55D54DA}"/>
              </a:ext>
            </a:extLst>
          </p:cNvPr>
          <p:cNvSpPr>
            <a:spLocks/>
          </p:cNvSpPr>
          <p:nvPr/>
        </p:nvSpPr>
        <p:spPr bwMode="auto">
          <a:xfrm>
            <a:off x="4765675" y="1692275"/>
            <a:ext cx="100013"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solidFill>
            <a:schemeClr val="accent1"/>
          </a:solid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16" name="AutoShape 90">
            <a:extLst>
              <a:ext uri="{FF2B5EF4-FFF2-40B4-BE49-F238E27FC236}">
                <a16:creationId xmlns:a16="http://schemas.microsoft.com/office/drawing/2014/main" id="{9AC9F33C-9726-4A7B-AABC-B983BE0431A1}"/>
              </a:ext>
            </a:extLst>
          </p:cNvPr>
          <p:cNvSpPr>
            <a:spLocks/>
          </p:cNvSpPr>
          <p:nvPr/>
        </p:nvSpPr>
        <p:spPr bwMode="auto">
          <a:xfrm>
            <a:off x="4765675" y="1658938"/>
            <a:ext cx="100013" cy="95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solidFill>
            <a:schemeClr val="accent1"/>
          </a:solid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17" name="AutoShape 91">
            <a:extLst>
              <a:ext uri="{FF2B5EF4-FFF2-40B4-BE49-F238E27FC236}">
                <a16:creationId xmlns:a16="http://schemas.microsoft.com/office/drawing/2014/main" id="{A4E1D572-08A0-4E9D-B3B8-1AE4D9407774}"/>
              </a:ext>
            </a:extLst>
          </p:cNvPr>
          <p:cNvSpPr>
            <a:spLocks/>
          </p:cNvSpPr>
          <p:nvPr/>
        </p:nvSpPr>
        <p:spPr bwMode="auto">
          <a:xfrm>
            <a:off x="4889500" y="1725613"/>
            <a:ext cx="100013"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solidFill>
            <a:schemeClr val="accent1"/>
          </a:solid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18" name="AutoShape 92">
            <a:extLst>
              <a:ext uri="{FF2B5EF4-FFF2-40B4-BE49-F238E27FC236}">
                <a16:creationId xmlns:a16="http://schemas.microsoft.com/office/drawing/2014/main" id="{EA56763B-7688-4229-B8E2-7D0769C42E25}"/>
              </a:ext>
            </a:extLst>
          </p:cNvPr>
          <p:cNvSpPr>
            <a:spLocks/>
          </p:cNvSpPr>
          <p:nvPr/>
        </p:nvSpPr>
        <p:spPr bwMode="auto">
          <a:xfrm>
            <a:off x="4889500" y="1692275"/>
            <a:ext cx="100013"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solidFill>
            <a:schemeClr val="accent1"/>
          </a:solid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19" name="AutoShape 93">
            <a:extLst>
              <a:ext uri="{FF2B5EF4-FFF2-40B4-BE49-F238E27FC236}">
                <a16:creationId xmlns:a16="http://schemas.microsoft.com/office/drawing/2014/main" id="{F6AB5623-96A7-4FBA-BC85-BB604913CF07}"/>
              </a:ext>
            </a:extLst>
          </p:cNvPr>
          <p:cNvSpPr>
            <a:spLocks/>
          </p:cNvSpPr>
          <p:nvPr/>
        </p:nvSpPr>
        <p:spPr bwMode="auto">
          <a:xfrm>
            <a:off x="4889500" y="1658938"/>
            <a:ext cx="100013" cy="95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solidFill>
            <a:schemeClr val="accent1"/>
          </a:solid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20" name="AutoShape 94">
            <a:extLst>
              <a:ext uri="{FF2B5EF4-FFF2-40B4-BE49-F238E27FC236}">
                <a16:creationId xmlns:a16="http://schemas.microsoft.com/office/drawing/2014/main" id="{3986159B-4A8E-4EAF-9B92-04AD6962FA42}"/>
              </a:ext>
            </a:extLst>
          </p:cNvPr>
          <p:cNvSpPr>
            <a:spLocks/>
          </p:cNvSpPr>
          <p:nvPr/>
        </p:nvSpPr>
        <p:spPr bwMode="auto">
          <a:xfrm>
            <a:off x="4765675" y="1590675"/>
            <a:ext cx="223838"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69"/>
                  <a:pt x="242" y="21599"/>
                  <a:pt x="540" y="21599"/>
                </a:cubicBezTo>
                <a:lnTo>
                  <a:pt x="21060" y="21599"/>
                </a:lnTo>
                <a:cubicBezTo>
                  <a:pt x="21357" y="21599"/>
                  <a:pt x="21600" y="16769"/>
                  <a:pt x="21600" y="10800"/>
                </a:cubicBezTo>
                <a:cubicBezTo>
                  <a:pt x="21600" y="4851"/>
                  <a:pt x="21357" y="0"/>
                  <a:pt x="21060" y="0"/>
                </a:cubicBezTo>
              </a:path>
            </a:pathLst>
          </a:custGeom>
          <a:solidFill>
            <a:schemeClr val="accent1"/>
          </a:solid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21" name="AutoShape 95">
            <a:extLst>
              <a:ext uri="{FF2B5EF4-FFF2-40B4-BE49-F238E27FC236}">
                <a16:creationId xmlns:a16="http://schemas.microsoft.com/office/drawing/2014/main" id="{8B24E3FB-3C39-4940-8D2D-1DB9406A8E0E}"/>
              </a:ext>
            </a:extLst>
          </p:cNvPr>
          <p:cNvSpPr>
            <a:spLocks/>
          </p:cNvSpPr>
          <p:nvPr/>
        </p:nvSpPr>
        <p:spPr bwMode="auto">
          <a:xfrm>
            <a:off x="4765675" y="1624013"/>
            <a:ext cx="223838"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90"/>
                  <a:pt x="242" y="21599"/>
                  <a:pt x="540" y="21599"/>
                </a:cubicBezTo>
                <a:lnTo>
                  <a:pt x="21060" y="21599"/>
                </a:lnTo>
                <a:cubicBezTo>
                  <a:pt x="21357" y="21599"/>
                  <a:pt x="21600" y="16790"/>
                  <a:pt x="21600" y="10800"/>
                </a:cubicBezTo>
                <a:cubicBezTo>
                  <a:pt x="21600" y="4851"/>
                  <a:pt x="21357" y="0"/>
                  <a:pt x="21060" y="0"/>
                </a:cubicBezTo>
              </a:path>
            </a:pathLst>
          </a:custGeom>
          <a:solidFill>
            <a:schemeClr val="accent1"/>
          </a:solid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22" name="AutoShape 96">
            <a:extLst>
              <a:ext uri="{FF2B5EF4-FFF2-40B4-BE49-F238E27FC236}">
                <a16:creationId xmlns:a16="http://schemas.microsoft.com/office/drawing/2014/main" id="{96767732-E682-4378-BEEC-73A4A30E4F0A}"/>
              </a:ext>
            </a:extLst>
          </p:cNvPr>
          <p:cNvSpPr>
            <a:spLocks/>
          </p:cNvSpPr>
          <p:nvPr/>
        </p:nvSpPr>
        <p:spPr bwMode="auto">
          <a:xfrm>
            <a:off x="4765675" y="1466850"/>
            <a:ext cx="100013" cy="101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4792"/>
                </a:moveTo>
                <a:lnTo>
                  <a:pt x="16800" y="4792"/>
                </a:lnTo>
                <a:lnTo>
                  <a:pt x="16800" y="16797"/>
                </a:lnTo>
                <a:lnTo>
                  <a:pt x="4799" y="16797"/>
                </a:lnTo>
                <a:cubicBezTo>
                  <a:pt x="4799" y="16797"/>
                  <a:pt x="4799" y="4792"/>
                  <a:pt x="4799" y="4792"/>
                </a:cubicBezTo>
                <a:close/>
                <a:moveTo>
                  <a:pt x="2399" y="21600"/>
                </a:moveTo>
                <a:lnTo>
                  <a:pt x="19199" y="21600"/>
                </a:lnTo>
                <a:cubicBezTo>
                  <a:pt x="20527" y="21600"/>
                  <a:pt x="21600" y="20523"/>
                  <a:pt x="21600" y="19198"/>
                </a:cubicBezTo>
                <a:lnTo>
                  <a:pt x="21600" y="2401"/>
                </a:lnTo>
                <a:cubicBezTo>
                  <a:pt x="21600" y="1076"/>
                  <a:pt x="20527" y="0"/>
                  <a:pt x="19199" y="0"/>
                </a:cubicBezTo>
                <a:lnTo>
                  <a:pt x="2399" y="0"/>
                </a:lnTo>
                <a:cubicBezTo>
                  <a:pt x="1072" y="0"/>
                  <a:pt x="0" y="1076"/>
                  <a:pt x="0" y="2401"/>
                </a:cubicBezTo>
                <a:lnTo>
                  <a:pt x="0" y="19198"/>
                </a:lnTo>
                <a:cubicBezTo>
                  <a:pt x="0" y="20523"/>
                  <a:pt x="1072" y="21600"/>
                  <a:pt x="2399" y="21600"/>
                </a:cubicBezTo>
              </a:path>
            </a:pathLst>
          </a:custGeom>
          <a:solidFill>
            <a:schemeClr val="accent1"/>
          </a:solid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nvGrpSpPr>
          <p:cNvPr id="123" name="组合 122">
            <a:extLst>
              <a:ext uri="{FF2B5EF4-FFF2-40B4-BE49-F238E27FC236}">
                <a16:creationId xmlns:a16="http://schemas.microsoft.com/office/drawing/2014/main" id="{295E7CD8-A00B-4F33-A0CE-54D627E3DE4A}"/>
              </a:ext>
            </a:extLst>
          </p:cNvPr>
          <p:cNvGrpSpPr/>
          <p:nvPr/>
        </p:nvGrpSpPr>
        <p:grpSpPr>
          <a:xfrm>
            <a:off x="3965575" y="3582988"/>
            <a:ext cx="213716" cy="358775"/>
            <a:chOff x="3965575" y="3582988"/>
            <a:chExt cx="247650" cy="358775"/>
          </a:xfrm>
          <a:solidFill>
            <a:schemeClr val="accent1"/>
          </a:solidFill>
        </p:grpSpPr>
        <p:sp>
          <p:nvSpPr>
            <p:cNvPr id="124" name="AutoShape 97">
              <a:extLst>
                <a:ext uri="{FF2B5EF4-FFF2-40B4-BE49-F238E27FC236}">
                  <a16:creationId xmlns:a16="http://schemas.microsoft.com/office/drawing/2014/main" id="{2A38D5E8-3BE2-4524-8013-531C595E648B}"/>
                </a:ext>
              </a:extLst>
            </p:cNvPr>
            <p:cNvSpPr>
              <a:spLocks/>
            </p:cNvSpPr>
            <p:nvPr/>
          </p:nvSpPr>
          <p:spPr bwMode="auto">
            <a:xfrm>
              <a:off x="3965575" y="3582988"/>
              <a:ext cx="247650" cy="358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25" name="AutoShape 98">
              <a:extLst>
                <a:ext uri="{FF2B5EF4-FFF2-40B4-BE49-F238E27FC236}">
                  <a16:creationId xmlns:a16="http://schemas.microsoft.com/office/drawing/2014/main" id="{A37042E0-5531-4757-85E0-8FD93D945C8E}"/>
                </a:ext>
              </a:extLst>
            </p:cNvPr>
            <p:cNvSpPr>
              <a:spLocks/>
            </p:cNvSpPr>
            <p:nvPr/>
          </p:nvSpPr>
          <p:spPr bwMode="auto">
            <a:xfrm>
              <a:off x="4067175" y="3616325"/>
              <a:ext cx="44450"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26" name="AutoShape 99">
              <a:extLst>
                <a:ext uri="{FF2B5EF4-FFF2-40B4-BE49-F238E27FC236}">
                  <a16:creationId xmlns:a16="http://schemas.microsoft.com/office/drawing/2014/main" id="{E3F98F34-5D0A-4BB8-8FE4-34EFF9EDAD84}"/>
                </a:ext>
              </a:extLst>
            </p:cNvPr>
            <p:cNvSpPr>
              <a:spLocks/>
            </p:cNvSpPr>
            <p:nvPr/>
          </p:nvSpPr>
          <p:spPr bwMode="auto">
            <a:xfrm>
              <a:off x="4078288" y="3897313"/>
              <a:ext cx="22225"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sp>
        <p:nvSpPr>
          <p:cNvPr id="127" name="AutoShape 100">
            <a:extLst>
              <a:ext uri="{FF2B5EF4-FFF2-40B4-BE49-F238E27FC236}">
                <a16:creationId xmlns:a16="http://schemas.microsoft.com/office/drawing/2014/main" id="{5D7F081D-C668-412B-AA67-267BF3010FFB}"/>
              </a:ext>
            </a:extLst>
          </p:cNvPr>
          <p:cNvSpPr>
            <a:spLocks/>
          </p:cNvSpPr>
          <p:nvPr/>
        </p:nvSpPr>
        <p:spPr bwMode="auto">
          <a:xfrm>
            <a:off x="3214688" y="3582988"/>
            <a:ext cx="314325" cy="358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057" y="6750"/>
                </a:moveTo>
                <a:lnTo>
                  <a:pt x="1542" y="6750"/>
                </a:lnTo>
                <a:lnTo>
                  <a:pt x="1542" y="4725"/>
                </a:lnTo>
                <a:lnTo>
                  <a:pt x="20057" y="4725"/>
                </a:lnTo>
                <a:cubicBezTo>
                  <a:pt x="20057" y="4725"/>
                  <a:pt x="20057" y="6750"/>
                  <a:pt x="20057" y="6750"/>
                </a:cubicBezTo>
                <a:close/>
                <a:moveTo>
                  <a:pt x="17485" y="10124"/>
                </a:moveTo>
                <a:lnTo>
                  <a:pt x="4113" y="10124"/>
                </a:lnTo>
                <a:lnTo>
                  <a:pt x="3857" y="8100"/>
                </a:lnTo>
                <a:lnTo>
                  <a:pt x="17742" y="8100"/>
                </a:lnTo>
                <a:cubicBezTo>
                  <a:pt x="17742" y="8100"/>
                  <a:pt x="17485" y="10124"/>
                  <a:pt x="17485" y="10124"/>
                </a:cubicBezTo>
                <a:close/>
                <a:moveTo>
                  <a:pt x="16542" y="17549"/>
                </a:moveTo>
                <a:lnTo>
                  <a:pt x="5057" y="17549"/>
                </a:lnTo>
                <a:lnTo>
                  <a:pt x="4199" y="10800"/>
                </a:lnTo>
                <a:lnTo>
                  <a:pt x="17399" y="10800"/>
                </a:lnTo>
                <a:cubicBezTo>
                  <a:pt x="17399" y="10800"/>
                  <a:pt x="16542" y="17549"/>
                  <a:pt x="16542" y="17549"/>
                </a:cubicBezTo>
                <a:close/>
                <a:moveTo>
                  <a:pt x="5400" y="20249"/>
                </a:moveTo>
                <a:lnTo>
                  <a:pt x="5142" y="18225"/>
                </a:lnTo>
                <a:lnTo>
                  <a:pt x="16456" y="18225"/>
                </a:lnTo>
                <a:lnTo>
                  <a:pt x="16200" y="20249"/>
                </a:lnTo>
                <a:cubicBezTo>
                  <a:pt x="16200" y="20249"/>
                  <a:pt x="5400" y="20249"/>
                  <a:pt x="5400" y="20249"/>
                </a:cubicBezTo>
                <a:close/>
                <a:moveTo>
                  <a:pt x="3857" y="1350"/>
                </a:moveTo>
                <a:lnTo>
                  <a:pt x="17742" y="1350"/>
                </a:lnTo>
                <a:lnTo>
                  <a:pt x="18514" y="3375"/>
                </a:lnTo>
                <a:lnTo>
                  <a:pt x="3085" y="3375"/>
                </a:lnTo>
                <a:cubicBezTo>
                  <a:pt x="3085" y="3375"/>
                  <a:pt x="3857" y="1350"/>
                  <a:pt x="3857" y="1350"/>
                </a:cubicBezTo>
                <a:close/>
                <a:moveTo>
                  <a:pt x="20143" y="3389"/>
                </a:moveTo>
                <a:lnTo>
                  <a:pt x="19205" y="922"/>
                </a:lnTo>
                <a:cubicBezTo>
                  <a:pt x="18996" y="371"/>
                  <a:pt x="18407" y="0"/>
                  <a:pt x="17742" y="0"/>
                </a:cubicBezTo>
                <a:lnTo>
                  <a:pt x="3857" y="0"/>
                </a:lnTo>
                <a:cubicBezTo>
                  <a:pt x="3192" y="0"/>
                  <a:pt x="2603" y="371"/>
                  <a:pt x="2393" y="922"/>
                </a:cubicBezTo>
                <a:lnTo>
                  <a:pt x="1448" y="3391"/>
                </a:lnTo>
                <a:cubicBezTo>
                  <a:pt x="643" y="3436"/>
                  <a:pt x="0" y="4008"/>
                  <a:pt x="0" y="4725"/>
                </a:cubicBezTo>
                <a:lnTo>
                  <a:pt x="0" y="6750"/>
                </a:lnTo>
                <a:cubicBezTo>
                  <a:pt x="0" y="7495"/>
                  <a:pt x="690" y="8100"/>
                  <a:pt x="1542" y="8100"/>
                </a:cubicBezTo>
                <a:lnTo>
                  <a:pt x="2340" y="8100"/>
                </a:lnTo>
                <a:cubicBezTo>
                  <a:pt x="2340" y="8150"/>
                  <a:pt x="2317" y="8198"/>
                  <a:pt x="2323" y="8249"/>
                </a:cubicBezTo>
                <a:lnTo>
                  <a:pt x="3866" y="20398"/>
                </a:lnTo>
                <a:cubicBezTo>
                  <a:pt x="3953" y="21082"/>
                  <a:pt x="4614" y="21599"/>
                  <a:pt x="5400" y="21599"/>
                </a:cubicBezTo>
                <a:lnTo>
                  <a:pt x="16200" y="21599"/>
                </a:lnTo>
                <a:cubicBezTo>
                  <a:pt x="16986" y="21599"/>
                  <a:pt x="17646" y="21082"/>
                  <a:pt x="17732" y="20398"/>
                </a:cubicBezTo>
                <a:lnTo>
                  <a:pt x="19275" y="8249"/>
                </a:lnTo>
                <a:cubicBezTo>
                  <a:pt x="19282" y="8198"/>
                  <a:pt x="19258" y="8150"/>
                  <a:pt x="19258" y="8100"/>
                </a:cubicBezTo>
                <a:lnTo>
                  <a:pt x="20057" y="8100"/>
                </a:lnTo>
                <a:cubicBezTo>
                  <a:pt x="20908" y="8100"/>
                  <a:pt x="21600" y="7495"/>
                  <a:pt x="21600" y="6750"/>
                </a:cubicBezTo>
                <a:lnTo>
                  <a:pt x="21600" y="4725"/>
                </a:lnTo>
                <a:cubicBezTo>
                  <a:pt x="21600" y="4006"/>
                  <a:pt x="20952" y="3431"/>
                  <a:pt x="20143" y="3389"/>
                </a:cubicBezTo>
              </a:path>
            </a:pathLst>
          </a:custGeom>
          <a:solidFill>
            <a:schemeClr val="accent1"/>
          </a:solid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28" name="AutoShape 101">
            <a:extLst>
              <a:ext uri="{FF2B5EF4-FFF2-40B4-BE49-F238E27FC236}">
                <a16:creationId xmlns:a16="http://schemas.microsoft.com/office/drawing/2014/main" id="{60D9E29D-8CE9-47C1-B437-644A543F27E9}"/>
              </a:ext>
            </a:extLst>
          </p:cNvPr>
          <p:cNvSpPr>
            <a:spLocks/>
          </p:cNvSpPr>
          <p:nvPr/>
        </p:nvSpPr>
        <p:spPr bwMode="auto">
          <a:xfrm>
            <a:off x="2473325" y="3605213"/>
            <a:ext cx="358775" cy="314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514"/>
                </a:moveTo>
                <a:cubicBezTo>
                  <a:pt x="20249" y="19365"/>
                  <a:pt x="19644" y="20057"/>
                  <a:pt x="18899" y="20057"/>
                </a:cubicBezTo>
                <a:lnTo>
                  <a:pt x="2699" y="20057"/>
                </a:lnTo>
                <a:cubicBezTo>
                  <a:pt x="1955" y="20057"/>
                  <a:pt x="1349" y="19365"/>
                  <a:pt x="1349" y="18514"/>
                </a:cubicBezTo>
                <a:lnTo>
                  <a:pt x="1349" y="13114"/>
                </a:lnTo>
                <a:lnTo>
                  <a:pt x="4050" y="1542"/>
                </a:lnTo>
                <a:lnTo>
                  <a:pt x="17549" y="1542"/>
                </a:lnTo>
                <a:lnTo>
                  <a:pt x="20249" y="13114"/>
                </a:lnTo>
                <a:cubicBezTo>
                  <a:pt x="20249" y="13114"/>
                  <a:pt x="20249" y="18514"/>
                  <a:pt x="20249" y="18514"/>
                </a:cubicBezTo>
                <a:close/>
                <a:moveTo>
                  <a:pt x="21548" y="12693"/>
                </a:moveTo>
                <a:lnTo>
                  <a:pt x="18847" y="1117"/>
                </a:lnTo>
                <a:cubicBezTo>
                  <a:pt x="18683" y="460"/>
                  <a:pt x="18150" y="0"/>
                  <a:pt x="17549" y="0"/>
                </a:cubicBezTo>
                <a:lnTo>
                  <a:pt x="10800" y="0"/>
                </a:lnTo>
                <a:lnTo>
                  <a:pt x="4049" y="0"/>
                </a:lnTo>
                <a:cubicBezTo>
                  <a:pt x="3449" y="0"/>
                  <a:pt x="2916" y="460"/>
                  <a:pt x="2752" y="1117"/>
                </a:cubicBezTo>
                <a:lnTo>
                  <a:pt x="51" y="12693"/>
                </a:lnTo>
                <a:cubicBezTo>
                  <a:pt x="17" y="12835"/>
                  <a:pt x="0" y="12976"/>
                  <a:pt x="0" y="13114"/>
                </a:cubicBezTo>
                <a:lnTo>
                  <a:pt x="0" y="18514"/>
                </a:lnTo>
                <a:cubicBezTo>
                  <a:pt x="0" y="20218"/>
                  <a:pt x="1208" y="21600"/>
                  <a:pt x="2699" y="21600"/>
                </a:cubicBezTo>
                <a:lnTo>
                  <a:pt x="18899" y="21600"/>
                </a:lnTo>
                <a:cubicBezTo>
                  <a:pt x="20391" y="21600"/>
                  <a:pt x="21600" y="20218"/>
                  <a:pt x="21600" y="18514"/>
                </a:cubicBezTo>
                <a:lnTo>
                  <a:pt x="21600" y="13114"/>
                </a:lnTo>
                <a:cubicBezTo>
                  <a:pt x="21600" y="12976"/>
                  <a:pt x="21582" y="12835"/>
                  <a:pt x="21548" y="12693"/>
                </a:cubicBezTo>
              </a:path>
            </a:pathLst>
          </a:custGeom>
          <a:solidFill>
            <a:schemeClr val="accent1"/>
          </a:solid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29" name="AutoShape 102">
            <a:extLst>
              <a:ext uri="{FF2B5EF4-FFF2-40B4-BE49-F238E27FC236}">
                <a16:creationId xmlns:a16="http://schemas.microsoft.com/office/drawing/2014/main" id="{FBE1A89B-2C4F-4ABE-A290-C2EC44E980E2}"/>
              </a:ext>
            </a:extLst>
          </p:cNvPr>
          <p:cNvSpPr>
            <a:spLocks/>
          </p:cNvSpPr>
          <p:nvPr/>
        </p:nvSpPr>
        <p:spPr bwMode="auto">
          <a:xfrm>
            <a:off x="2517775" y="3649663"/>
            <a:ext cx="274638" cy="201612"/>
          </a:xfrm>
          <a:custGeom>
            <a:avLst/>
            <a:gdLst>
              <a:gd name="T0" fmla="+- 0 10799 40"/>
              <a:gd name="T1" fmla="*/ T0 w 21519"/>
              <a:gd name="T2" fmla="*/ 10800 h 21600"/>
              <a:gd name="T3" fmla="+- 0 10799 40"/>
              <a:gd name="T4" fmla="*/ T3 w 21519"/>
              <a:gd name="T5" fmla="*/ 10800 h 21600"/>
              <a:gd name="T6" fmla="+- 0 10799 40"/>
              <a:gd name="T7" fmla="*/ T6 w 21519"/>
              <a:gd name="T8" fmla="*/ 10800 h 21600"/>
              <a:gd name="T9" fmla="+- 0 10799 40"/>
              <a:gd name="T10" fmla="*/ T9 w 21519"/>
              <a:gd name="T11" fmla="*/ 10800 h 21600"/>
            </a:gdLst>
            <a:ahLst/>
            <a:cxnLst>
              <a:cxn ang="0">
                <a:pos x="T1" y="T2"/>
              </a:cxn>
              <a:cxn ang="0">
                <a:pos x="T4" y="T5"/>
              </a:cxn>
              <a:cxn ang="0">
                <a:pos x="T7" y="T8"/>
              </a:cxn>
              <a:cxn ang="0">
                <a:pos x="T10" y="T11"/>
              </a:cxn>
            </a:cxnLst>
            <a:rect l="0" t="0" r="r" b="b"/>
            <a:pathLst>
              <a:path w="21519" h="21600">
                <a:moveTo>
                  <a:pt x="18070" y="14399"/>
                </a:moveTo>
                <a:lnTo>
                  <a:pt x="16603" y="14399"/>
                </a:lnTo>
                <a:cubicBezTo>
                  <a:pt x="15931" y="14399"/>
                  <a:pt x="15325" y="14907"/>
                  <a:pt x="15024" y="15725"/>
                </a:cubicBezTo>
                <a:lnTo>
                  <a:pt x="13746" y="19199"/>
                </a:lnTo>
                <a:lnTo>
                  <a:pt x="7773" y="19199"/>
                </a:lnTo>
                <a:lnTo>
                  <a:pt x="6495" y="15725"/>
                </a:lnTo>
                <a:cubicBezTo>
                  <a:pt x="6194" y="14907"/>
                  <a:pt x="5588" y="14399"/>
                  <a:pt x="4916" y="14399"/>
                </a:cubicBezTo>
                <a:lnTo>
                  <a:pt x="3449" y="14399"/>
                </a:lnTo>
                <a:lnTo>
                  <a:pt x="1343" y="14399"/>
                </a:lnTo>
                <a:lnTo>
                  <a:pt x="3924" y="1200"/>
                </a:lnTo>
                <a:lnTo>
                  <a:pt x="17595" y="1200"/>
                </a:lnTo>
                <a:lnTo>
                  <a:pt x="20176" y="14399"/>
                </a:lnTo>
                <a:cubicBezTo>
                  <a:pt x="20176" y="14399"/>
                  <a:pt x="18070" y="14399"/>
                  <a:pt x="18070" y="14399"/>
                </a:cubicBezTo>
                <a:close/>
                <a:moveTo>
                  <a:pt x="17595" y="0"/>
                </a:moveTo>
                <a:lnTo>
                  <a:pt x="3924" y="0"/>
                </a:lnTo>
                <a:cubicBezTo>
                  <a:pt x="3524" y="0"/>
                  <a:pt x="3174" y="366"/>
                  <a:pt x="3071" y="891"/>
                </a:cubicBezTo>
                <a:lnTo>
                  <a:pt x="28" y="15291"/>
                </a:lnTo>
                <a:cubicBezTo>
                  <a:pt x="-40" y="15651"/>
                  <a:pt x="16" y="16035"/>
                  <a:pt x="183" y="16330"/>
                </a:cubicBezTo>
                <a:cubicBezTo>
                  <a:pt x="350" y="16625"/>
                  <a:pt x="609" y="16799"/>
                  <a:pt x="883" y="16799"/>
                </a:cubicBezTo>
                <a:lnTo>
                  <a:pt x="3449" y="16799"/>
                </a:lnTo>
                <a:lnTo>
                  <a:pt x="4456" y="16799"/>
                </a:lnTo>
                <a:lnTo>
                  <a:pt x="4916" y="16799"/>
                </a:lnTo>
                <a:lnTo>
                  <a:pt x="6194" y="20274"/>
                </a:lnTo>
                <a:cubicBezTo>
                  <a:pt x="6493" y="21086"/>
                  <a:pt x="7104" y="21599"/>
                  <a:pt x="7773" y="21599"/>
                </a:cubicBezTo>
                <a:lnTo>
                  <a:pt x="13746" y="21599"/>
                </a:lnTo>
                <a:cubicBezTo>
                  <a:pt x="14415" y="21599"/>
                  <a:pt x="15026" y="21086"/>
                  <a:pt x="15325" y="20274"/>
                </a:cubicBezTo>
                <a:lnTo>
                  <a:pt x="16603" y="16799"/>
                </a:lnTo>
                <a:lnTo>
                  <a:pt x="17063" y="16799"/>
                </a:lnTo>
                <a:lnTo>
                  <a:pt x="18070" y="16799"/>
                </a:lnTo>
                <a:lnTo>
                  <a:pt x="20636" y="16799"/>
                </a:lnTo>
                <a:cubicBezTo>
                  <a:pt x="20910" y="16799"/>
                  <a:pt x="21169" y="16625"/>
                  <a:pt x="21336" y="16330"/>
                </a:cubicBezTo>
                <a:cubicBezTo>
                  <a:pt x="21503" y="16035"/>
                  <a:pt x="21560" y="15651"/>
                  <a:pt x="21490" y="15291"/>
                </a:cubicBezTo>
                <a:lnTo>
                  <a:pt x="18448" y="891"/>
                </a:lnTo>
                <a:cubicBezTo>
                  <a:pt x="18345" y="366"/>
                  <a:pt x="17995" y="0"/>
                  <a:pt x="17595" y="0"/>
                </a:cubicBezTo>
              </a:path>
            </a:pathLst>
          </a:custGeom>
          <a:solidFill>
            <a:schemeClr val="accent1"/>
          </a:solid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nvGrpSpPr>
          <p:cNvPr id="130" name="组合 129">
            <a:extLst>
              <a:ext uri="{FF2B5EF4-FFF2-40B4-BE49-F238E27FC236}">
                <a16:creationId xmlns:a16="http://schemas.microsoft.com/office/drawing/2014/main" id="{2CAA97A7-4FBD-4F51-9F8D-89EF53F7D13D}"/>
              </a:ext>
            </a:extLst>
          </p:cNvPr>
          <p:cNvGrpSpPr/>
          <p:nvPr/>
        </p:nvGrpSpPr>
        <p:grpSpPr>
          <a:xfrm>
            <a:off x="1754188" y="3605213"/>
            <a:ext cx="358775" cy="314325"/>
            <a:chOff x="1754188" y="3605213"/>
            <a:chExt cx="358775" cy="314325"/>
          </a:xfrm>
          <a:solidFill>
            <a:schemeClr val="accent1"/>
          </a:solidFill>
        </p:grpSpPr>
        <p:sp>
          <p:nvSpPr>
            <p:cNvPr id="131" name="AutoShape 103">
              <a:extLst>
                <a:ext uri="{FF2B5EF4-FFF2-40B4-BE49-F238E27FC236}">
                  <a16:creationId xmlns:a16="http://schemas.microsoft.com/office/drawing/2014/main" id="{DD72C80F-91F7-45E0-A7BD-97A2446962E7}"/>
                </a:ext>
              </a:extLst>
            </p:cNvPr>
            <p:cNvSpPr>
              <a:spLocks/>
            </p:cNvSpPr>
            <p:nvPr/>
          </p:nvSpPr>
          <p:spPr bwMode="auto">
            <a:xfrm>
              <a:off x="1811338" y="3660775"/>
              <a:ext cx="128587" cy="84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60" y="0"/>
                  </a:moveTo>
                  <a:cubicBezTo>
                    <a:pt x="9461" y="0"/>
                    <a:pt x="0" y="9233"/>
                    <a:pt x="0" y="20160"/>
                  </a:cubicBezTo>
                  <a:cubicBezTo>
                    <a:pt x="0" y="20954"/>
                    <a:pt x="420" y="21600"/>
                    <a:pt x="939" y="21600"/>
                  </a:cubicBezTo>
                  <a:cubicBezTo>
                    <a:pt x="1457" y="21600"/>
                    <a:pt x="1878" y="20954"/>
                    <a:pt x="1878" y="20160"/>
                  </a:cubicBezTo>
                  <a:cubicBezTo>
                    <a:pt x="1878" y="10956"/>
                    <a:pt x="10655" y="2880"/>
                    <a:pt x="20660" y="2880"/>
                  </a:cubicBezTo>
                  <a:cubicBezTo>
                    <a:pt x="21179" y="2880"/>
                    <a:pt x="21600" y="2234"/>
                    <a:pt x="21600" y="1440"/>
                  </a:cubicBezTo>
                  <a:cubicBezTo>
                    <a:pt x="21600" y="645"/>
                    <a:pt x="21179" y="0"/>
                    <a:pt x="20660" y="0"/>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32" name="AutoShape 104">
              <a:extLst>
                <a:ext uri="{FF2B5EF4-FFF2-40B4-BE49-F238E27FC236}">
                  <a16:creationId xmlns:a16="http://schemas.microsoft.com/office/drawing/2014/main" id="{8075A91E-3590-4CB3-BF96-8655C7443074}"/>
                </a:ext>
              </a:extLst>
            </p:cNvPr>
            <p:cNvSpPr>
              <a:spLocks/>
            </p:cNvSpPr>
            <p:nvPr/>
          </p:nvSpPr>
          <p:spPr bwMode="auto">
            <a:xfrm>
              <a:off x="1754188" y="3605213"/>
              <a:ext cx="358775" cy="314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6971"/>
                  </a:moveTo>
                  <a:cubicBezTo>
                    <a:pt x="10181" y="16971"/>
                    <a:pt x="9546" y="16918"/>
                    <a:pt x="8912" y="16811"/>
                  </a:cubicBezTo>
                  <a:cubicBezTo>
                    <a:pt x="8847" y="16800"/>
                    <a:pt x="8781" y="16794"/>
                    <a:pt x="8716" y="16794"/>
                  </a:cubicBezTo>
                  <a:cubicBezTo>
                    <a:pt x="8315" y="16794"/>
                    <a:pt x="7931" y="16999"/>
                    <a:pt x="7673" y="17359"/>
                  </a:cubicBezTo>
                  <a:cubicBezTo>
                    <a:pt x="7384" y="17761"/>
                    <a:pt x="6563" y="18657"/>
                    <a:pt x="5591" y="19318"/>
                  </a:cubicBezTo>
                  <a:cubicBezTo>
                    <a:pt x="5854" y="18628"/>
                    <a:pt x="6060" y="17853"/>
                    <a:pt x="6074" y="17056"/>
                  </a:cubicBezTo>
                  <a:cubicBezTo>
                    <a:pt x="6078" y="17006"/>
                    <a:pt x="6080" y="16956"/>
                    <a:pt x="6080" y="16914"/>
                  </a:cubicBezTo>
                  <a:cubicBezTo>
                    <a:pt x="6080" y="16334"/>
                    <a:pt x="5796" y="15803"/>
                    <a:pt x="5344" y="15540"/>
                  </a:cubicBezTo>
                  <a:cubicBezTo>
                    <a:pt x="2843" y="14080"/>
                    <a:pt x="1349" y="11731"/>
                    <a:pt x="1349" y="9257"/>
                  </a:cubicBezTo>
                  <a:cubicBezTo>
                    <a:pt x="1349" y="5003"/>
                    <a:pt x="5588" y="1542"/>
                    <a:pt x="10800" y="1542"/>
                  </a:cubicBezTo>
                  <a:cubicBezTo>
                    <a:pt x="16011" y="1542"/>
                    <a:pt x="20249" y="5003"/>
                    <a:pt x="20249" y="9257"/>
                  </a:cubicBezTo>
                  <a:cubicBezTo>
                    <a:pt x="20249" y="13510"/>
                    <a:pt x="16011" y="16971"/>
                    <a:pt x="10800" y="16971"/>
                  </a:cubicBezTo>
                  <a:moveTo>
                    <a:pt x="10800" y="0"/>
                  </a:moveTo>
                  <a:cubicBezTo>
                    <a:pt x="4835" y="0"/>
                    <a:pt x="0" y="4144"/>
                    <a:pt x="0" y="9257"/>
                  </a:cubicBezTo>
                  <a:cubicBezTo>
                    <a:pt x="0" y="12440"/>
                    <a:pt x="1875" y="15248"/>
                    <a:pt x="4730" y="16914"/>
                  </a:cubicBezTo>
                  <a:cubicBezTo>
                    <a:pt x="4730" y="16935"/>
                    <a:pt x="4724" y="16949"/>
                    <a:pt x="4724" y="16971"/>
                  </a:cubicBezTo>
                  <a:cubicBezTo>
                    <a:pt x="4724" y="18354"/>
                    <a:pt x="3821" y="19843"/>
                    <a:pt x="3423" y="20625"/>
                  </a:cubicBezTo>
                  <a:lnTo>
                    <a:pt x="3425" y="20625"/>
                  </a:lnTo>
                  <a:cubicBezTo>
                    <a:pt x="3393" y="20709"/>
                    <a:pt x="3374" y="20802"/>
                    <a:pt x="3374" y="20900"/>
                  </a:cubicBezTo>
                  <a:cubicBezTo>
                    <a:pt x="3374" y="21287"/>
                    <a:pt x="3648" y="21600"/>
                    <a:pt x="3986" y="21600"/>
                  </a:cubicBezTo>
                  <a:cubicBezTo>
                    <a:pt x="4049" y="21600"/>
                    <a:pt x="4161" y="21580"/>
                    <a:pt x="4158" y="21590"/>
                  </a:cubicBezTo>
                  <a:cubicBezTo>
                    <a:pt x="6268" y="21195"/>
                    <a:pt x="8255" y="18979"/>
                    <a:pt x="8716" y="18338"/>
                  </a:cubicBezTo>
                  <a:cubicBezTo>
                    <a:pt x="9391" y="18451"/>
                    <a:pt x="10086" y="18514"/>
                    <a:pt x="10800" y="18514"/>
                  </a:cubicBezTo>
                  <a:cubicBezTo>
                    <a:pt x="16764" y="18514"/>
                    <a:pt x="21600" y="14369"/>
                    <a:pt x="21600" y="9257"/>
                  </a:cubicBezTo>
                  <a:cubicBezTo>
                    <a:pt x="21600" y="4144"/>
                    <a:pt x="16764" y="0"/>
                    <a:pt x="10800" y="0"/>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nvGrpSpPr>
          <p:cNvPr id="133" name="组合 132">
            <a:extLst>
              <a:ext uri="{FF2B5EF4-FFF2-40B4-BE49-F238E27FC236}">
                <a16:creationId xmlns:a16="http://schemas.microsoft.com/office/drawing/2014/main" id="{00275BE0-6099-4DD8-BEA1-88503B1B8864}"/>
              </a:ext>
            </a:extLst>
          </p:cNvPr>
          <p:cNvGrpSpPr/>
          <p:nvPr/>
        </p:nvGrpSpPr>
        <p:grpSpPr>
          <a:xfrm>
            <a:off x="1035050" y="3649663"/>
            <a:ext cx="358775" cy="225425"/>
            <a:chOff x="1035050" y="3649663"/>
            <a:chExt cx="358775" cy="225425"/>
          </a:xfrm>
          <a:solidFill>
            <a:schemeClr val="accent1"/>
          </a:solidFill>
        </p:grpSpPr>
        <p:sp>
          <p:nvSpPr>
            <p:cNvPr id="134" name="AutoShape 105">
              <a:extLst>
                <a:ext uri="{FF2B5EF4-FFF2-40B4-BE49-F238E27FC236}">
                  <a16:creationId xmlns:a16="http://schemas.microsoft.com/office/drawing/2014/main" id="{3337EE37-93E6-4238-A5BC-CB3FB5AB425A}"/>
                </a:ext>
              </a:extLst>
            </p:cNvPr>
            <p:cNvSpPr>
              <a:spLocks/>
            </p:cNvSpPr>
            <p:nvPr/>
          </p:nvSpPr>
          <p:spPr bwMode="auto">
            <a:xfrm>
              <a:off x="1035050" y="3649663"/>
              <a:ext cx="358775" cy="2254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9438"/>
                  </a:moveTo>
                  <a:cubicBezTo>
                    <a:pt x="7005" y="19438"/>
                    <a:pt x="3289" y="15988"/>
                    <a:pt x="1437" y="10797"/>
                  </a:cubicBezTo>
                  <a:cubicBezTo>
                    <a:pt x="3298" y="5598"/>
                    <a:pt x="7009" y="2161"/>
                    <a:pt x="10800" y="2161"/>
                  </a:cubicBezTo>
                  <a:cubicBezTo>
                    <a:pt x="14595" y="2161"/>
                    <a:pt x="18310" y="5611"/>
                    <a:pt x="20162" y="10802"/>
                  </a:cubicBezTo>
                  <a:cubicBezTo>
                    <a:pt x="18301" y="16000"/>
                    <a:pt x="14590" y="19438"/>
                    <a:pt x="10800" y="19438"/>
                  </a:cubicBezTo>
                  <a:moveTo>
                    <a:pt x="21576" y="10561"/>
                  </a:moveTo>
                  <a:cubicBezTo>
                    <a:pt x="21569" y="10516"/>
                    <a:pt x="21573" y="10467"/>
                    <a:pt x="21562" y="10423"/>
                  </a:cubicBezTo>
                  <a:cubicBezTo>
                    <a:pt x="21558" y="10406"/>
                    <a:pt x="21548" y="10395"/>
                    <a:pt x="21544" y="10378"/>
                  </a:cubicBezTo>
                  <a:cubicBezTo>
                    <a:pt x="21537" y="10352"/>
                    <a:pt x="21539" y="10322"/>
                    <a:pt x="21530" y="10297"/>
                  </a:cubicBezTo>
                  <a:cubicBezTo>
                    <a:pt x="19569" y="4298"/>
                    <a:pt x="15302" y="0"/>
                    <a:pt x="10800" y="0"/>
                  </a:cubicBezTo>
                  <a:cubicBezTo>
                    <a:pt x="6297" y="0"/>
                    <a:pt x="2030" y="4290"/>
                    <a:pt x="69" y="10290"/>
                  </a:cubicBezTo>
                  <a:cubicBezTo>
                    <a:pt x="61" y="10316"/>
                    <a:pt x="62" y="10344"/>
                    <a:pt x="55" y="10370"/>
                  </a:cubicBezTo>
                  <a:cubicBezTo>
                    <a:pt x="51" y="10387"/>
                    <a:pt x="41" y="10398"/>
                    <a:pt x="37" y="10415"/>
                  </a:cubicBezTo>
                  <a:cubicBezTo>
                    <a:pt x="26" y="10459"/>
                    <a:pt x="30" y="10508"/>
                    <a:pt x="24" y="10554"/>
                  </a:cubicBezTo>
                  <a:cubicBezTo>
                    <a:pt x="12" y="10635"/>
                    <a:pt x="0" y="10714"/>
                    <a:pt x="0" y="10796"/>
                  </a:cubicBezTo>
                  <a:cubicBezTo>
                    <a:pt x="0" y="10878"/>
                    <a:pt x="12" y="10955"/>
                    <a:pt x="24" y="11038"/>
                  </a:cubicBezTo>
                  <a:cubicBezTo>
                    <a:pt x="30" y="11083"/>
                    <a:pt x="26" y="11131"/>
                    <a:pt x="37" y="11175"/>
                  </a:cubicBezTo>
                  <a:cubicBezTo>
                    <a:pt x="41" y="11193"/>
                    <a:pt x="51" y="11204"/>
                    <a:pt x="55" y="11220"/>
                  </a:cubicBezTo>
                  <a:cubicBezTo>
                    <a:pt x="62" y="11247"/>
                    <a:pt x="61" y="11276"/>
                    <a:pt x="69" y="11302"/>
                  </a:cubicBezTo>
                  <a:cubicBezTo>
                    <a:pt x="2030" y="17300"/>
                    <a:pt x="6297" y="21599"/>
                    <a:pt x="10800" y="21599"/>
                  </a:cubicBezTo>
                  <a:cubicBezTo>
                    <a:pt x="15302" y="21599"/>
                    <a:pt x="19569" y="17308"/>
                    <a:pt x="21530" y="11309"/>
                  </a:cubicBezTo>
                  <a:cubicBezTo>
                    <a:pt x="21539" y="11283"/>
                    <a:pt x="21537" y="11255"/>
                    <a:pt x="21544" y="11228"/>
                  </a:cubicBezTo>
                  <a:cubicBezTo>
                    <a:pt x="21548" y="11212"/>
                    <a:pt x="21558" y="11201"/>
                    <a:pt x="21562" y="11183"/>
                  </a:cubicBezTo>
                  <a:cubicBezTo>
                    <a:pt x="21573" y="11139"/>
                    <a:pt x="21569" y="11089"/>
                    <a:pt x="21576" y="11044"/>
                  </a:cubicBezTo>
                  <a:cubicBezTo>
                    <a:pt x="21587" y="10963"/>
                    <a:pt x="21599" y="10885"/>
                    <a:pt x="21599" y="10803"/>
                  </a:cubicBezTo>
                  <a:cubicBezTo>
                    <a:pt x="21599" y="10721"/>
                    <a:pt x="21587" y="10642"/>
                    <a:pt x="21576" y="10561"/>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35" name="AutoShape 106">
              <a:extLst>
                <a:ext uri="{FF2B5EF4-FFF2-40B4-BE49-F238E27FC236}">
                  <a16:creationId xmlns:a16="http://schemas.microsoft.com/office/drawing/2014/main" id="{4A4B119C-DD16-4E2A-9672-99D7F124C241}"/>
                </a:ext>
              </a:extLst>
            </p:cNvPr>
            <p:cNvSpPr>
              <a:spLocks/>
            </p:cNvSpPr>
            <p:nvPr/>
          </p:nvSpPr>
          <p:spPr bwMode="auto">
            <a:xfrm>
              <a:off x="1169988" y="3717925"/>
              <a:ext cx="50800" cy="492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2" y="0"/>
                  </a:moveTo>
                  <a:cubicBezTo>
                    <a:pt x="19193" y="0"/>
                    <a:pt x="19183" y="4"/>
                    <a:pt x="19174" y="4"/>
                  </a:cubicBezTo>
                  <a:cubicBezTo>
                    <a:pt x="8585" y="23"/>
                    <a:pt x="0" y="8607"/>
                    <a:pt x="0" y="19198"/>
                  </a:cubicBezTo>
                  <a:cubicBezTo>
                    <a:pt x="0" y="20523"/>
                    <a:pt x="1076" y="21600"/>
                    <a:pt x="2402" y="21600"/>
                  </a:cubicBezTo>
                  <a:cubicBezTo>
                    <a:pt x="3722" y="21600"/>
                    <a:pt x="4799" y="20523"/>
                    <a:pt x="4799" y="19198"/>
                  </a:cubicBezTo>
                  <a:cubicBezTo>
                    <a:pt x="4799" y="11262"/>
                    <a:pt x="11262" y="4803"/>
                    <a:pt x="19202" y="4803"/>
                  </a:cubicBezTo>
                  <a:lnTo>
                    <a:pt x="19202" y="4798"/>
                  </a:lnTo>
                  <a:cubicBezTo>
                    <a:pt x="20523" y="4798"/>
                    <a:pt x="21599" y="3721"/>
                    <a:pt x="21599" y="2401"/>
                  </a:cubicBezTo>
                  <a:cubicBezTo>
                    <a:pt x="21599" y="1076"/>
                    <a:pt x="20523" y="0"/>
                    <a:pt x="19202" y="0"/>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36" name="AutoShape 107">
              <a:extLst>
                <a:ext uri="{FF2B5EF4-FFF2-40B4-BE49-F238E27FC236}">
                  <a16:creationId xmlns:a16="http://schemas.microsoft.com/office/drawing/2014/main" id="{ABDE4981-E2E4-4FD7-A56F-E8927C401656}"/>
                </a:ext>
              </a:extLst>
            </p:cNvPr>
            <p:cNvSpPr>
              <a:spLocks/>
            </p:cNvSpPr>
            <p:nvPr/>
          </p:nvSpPr>
          <p:spPr bwMode="auto">
            <a:xfrm>
              <a:off x="1136650" y="3683000"/>
              <a:ext cx="157163" cy="1571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057"/>
                  </a:moveTo>
                  <a:cubicBezTo>
                    <a:pt x="5694" y="20057"/>
                    <a:pt x="1542" y="15905"/>
                    <a:pt x="1542" y="10800"/>
                  </a:cubicBezTo>
                  <a:cubicBezTo>
                    <a:pt x="1542" y="5694"/>
                    <a:pt x="5694" y="1542"/>
                    <a:pt x="10800" y="1542"/>
                  </a:cubicBezTo>
                  <a:cubicBezTo>
                    <a:pt x="15905" y="1542"/>
                    <a:pt x="20057" y="5694"/>
                    <a:pt x="20057" y="10800"/>
                  </a:cubicBezTo>
                  <a:cubicBezTo>
                    <a:pt x="20057" y="15905"/>
                    <a:pt x="15905" y="20057"/>
                    <a:pt x="10800" y="20057"/>
                  </a:cubicBezTo>
                  <a:moveTo>
                    <a:pt x="10800" y="0"/>
                  </a:moveTo>
                  <a:cubicBezTo>
                    <a:pt x="4834" y="0"/>
                    <a:pt x="0" y="4834"/>
                    <a:pt x="0" y="10800"/>
                  </a:cubicBezTo>
                  <a:cubicBezTo>
                    <a:pt x="0" y="16765"/>
                    <a:pt x="4834" y="21600"/>
                    <a:pt x="10800" y="21600"/>
                  </a:cubicBezTo>
                  <a:cubicBezTo>
                    <a:pt x="16765" y="21600"/>
                    <a:pt x="21599" y="16765"/>
                    <a:pt x="21599" y="10800"/>
                  </a:cubicBezTo>
                  <a:cubicBezTo>
                    <a:pt x="21599" y="4834"/>
                    <a:pt x="16765" y="0"/>
                    <a:pt x="10800" y="0"/>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nvGrpSpPr>
          <p:cNvPr id="137" name="组合 136">
            <a:extLst>
              <a:ext uri="{FF2B5EF4-FFF2-40B4-BE49-F238E27FC236}">
                <a16:creationId xmlns:a16="http://schemas.microsoft.com/office/drawing/2014/main" id="{6F0BC44D-9DB6-4714-A9BC-9C2785694EE0}"/>
              </a:ext>
            </a:extLst>
          </p:cNvPr>
          <p:cNvGrpSpPr/>
          <p:nvPr/>
        </p:nvGrpSpPr>
        <p:grpSpPr>
          <a:xfrm>
            <a:off x="361950" y="3582988"/>
            <a:ext cx="269875" cy="358775"/>
            <a:chOff x="361950" y="3582988"/>
            <a:chExt cx="269875" cy="358775"/>
          </a:xfrm>
          <a:solidFill>
            <a:schemeClr val="accent1"/>
          </a:solidFill>
        </p:grpSpPr>
        <p:sp>
          <p:nvSpPr>
            <p:cNvPr id="138" name="AutoShape 108">
              <a:extLst>
                <a:ext uri="{FF2B5EF4-FFF2-40B4-BE49-F238E27FC236}">
                  <a16:creationId xmlns:a16="http://schemas.microsoft.com/office/drawing/2014/main" id="{309B7589-0DB6-4AAF-A7C0-BD29C1CB11B0}"/>
                </a:ext>
              </a:extLst>
            </p:cNvPr>
            <p:cNvSpPr>
              <a:spLocks/>
            </p:cNvSpPr>
            <p:nvPr/>
          </p:nvSpPr>
          <p:spPr bwMode="auto">
            <a:xfrm>
              <a:off x="428625" y="3649663"/>
              <a:ext cx="134938" cy="134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
                  </a:moveTo>
                  <a:cubicBezTo>
                    <a:pt x="15764" y="1800"/>
                    <a:pt x="19800" y="5835"/>
                    <a:pt x="19800" y="10800"/>
                  </a:cubicBezTo>
                  <a:cubicBezTo>
                    <a:pt x="19800" y="15764"/>
                    <a:pt x="15764" y="19800"/>
                    <a:pt x="10800" y="19800"/>
                  </a:cubicBezTo>
                  <a:cubicBezTo>
                    <a:pt x="5835" y="19800"/>
                    <a:pt x="1800" y="15764"/>
                    <a:pt x="1800" y="10800"/>
                  </a:cubicBezTo>
                  <a:cubicBezTo>
                    <a:pt x="1800" y="5835"/>
                    <a:pt x="5835" y="1800"/>
                    <a:pt x="10800" y="1800"/>
                  </a:cubicBezTo>
                  <a:moveTo>
                    <a:pt x="10800" y="21599"/>
                  </a:moveTo>
                  <a:cubicBezTo>
                    <a:pt x="16756" y="21599"/>
                    <a:pt x="21600" y="16756"/>
                    <a:pt x="21600" y="10800"/>
                  </a:cubicBezTo>
                  <a:cubicBezTo>
                    <a:pt x="21600" y="4843"/>
                    <a:pt x="16756" y="0"/>
                    <a:pt x="10800" y="0"/>
                  </a:cubicBezTo>
                  <a:cubicBezTo>
                    <a:pt x="4843" y="0"/>
                    <a:pt x="0" y="4843"/>
                    <a:pt x="0" y="10800"/>
                  </a:cubicBezTo>
                  <a:cubicBezTo>
                    <a:pt x="0" y="16756"/>
                    <a:pt x="4843" y="21599"/>
                    <a:pt x="10800" y="21599"/>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39" name="AutoShape 109">
              <a:extLst>
                <a:ext uri="{FF2B5EF4-FFF2-40B4-BE49-F238E27FC236}">
                  <a16:creationId xmlns:a16="http://schemas.microsoft.com/office/drawing/2014/main" id="{EDA83398-2EB4-47FC-B901-90B1680FDA87}"/>
                </a:ext>
              </a:extLst>
            </p:cNvPr>
            <p:cNvSpPr>
              <a:spLocks/>
            </p:cNvSpPr>
            <p:nvPr/>
          </p:nvSpPr>
          <p:spPr bwMode="auto">
            <a:xfrm>
              <a:off x="361950" y="3582988"/>
              <a:ext cx="269875" cy="358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04" y="20170"/>
                  </a:moveTo>
                  <a:cubicBezTo>
                    <a:pt x="10885" y="20184"/>
                    <a:pt x="10830" y="20215"/>
                    <a:pt x="10782" y="20237"/>
                  </a:cubicBezTo>
                  <a:cubicBezTo>
                    <a:pt x="10774" y="20218"/>
                    <a:pt x="10707" y="20178"/>
                    <a:pt x="10666" y="20147"/>
                  </a:cubicBezTo>
                  <a:cubicBezTo>
                    <a:pt x="7368" y="17300"/>
                    <a:pt x="1799" y="12497"/>
                    <a:pt x="1799" y="8101"/>
                  </a:cubicBezTo>
                  <a:cubicBezTo>
                    <a:pt x="1799" y="4378"/>
                    <a:pt x="5838" y="1350"/>
                    <a:pt x="10800" y="1350"/>
                  </a:cubicBezTo>
                  <a:cubicBezTo>
                    <a:pt x="15762" y="1350"/>
                    <a:pt x="19800" y="4378"/>
                    <a:pt x="19800" y="8101"/>
                  </a:cubicBezTo>
                  <a:cubicBezTo>
                    <a:pt x="19800" y="12497"/>
                    <a:pt x="14231" y="17300"/>
                    <a:pt x="10904" y="20170"/>
                  </a:cubicBezTo>
                  <a:moveTo>
                    <a:pt x="10800" y="0"/>
                  </a:moveTo>
                  <a:cubicBezTo>
                    <a:pt x="4844" y="0"/>
                    <a:pt x="0" y="3588"/>
                    <a:pt x="0" y="8101"/>
                  </a:cubicBezTo>
                  <a:cubicBezTo>
                    <a:pt x="0" y="12826"/>
                    <a:pt x="5400" y="17660"/>
                    <a:pt x="9337" y="21056"/>
                  </a:cubicBezTo>
                  <a:cubicBezTo>
                    <a:pt x="9352" y="21070"/>
                    <a:pt x="9984" y="21599"/>
                    <a:pt x="10766" y="21599"/>
                  </a:cubicBezTo>
                  <a:lnTo>
                    <a:pt x="10834" y="21599"/>
                  </a:lnTo>
                  <a:cubicBezTo>
                    <a:pt x="11615" y="21599"/>
                    <a:pt x="12247" y="21070"/>
                    <a:pt x="12262" y="21056"/>
                  </a:cubicBezTo>
                  <a:cubicBezTo>
                    <a:pt x="16200" y="17660"/>
                    <a:pt x="21599" y="12826"/>
                    <a:pt x="21599" y="8101"/>
                  </a:cubicBezTo>
                  <a:cubicBezTo>
                    <a:pt x="21599" y="3588"/>
                    <a:pt x="16755" y="0"/>
                    <a:pt x="10800" y="0"/>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nvGrpSpPr>
          <p:cNvPr id="140" name="Group 112">
            <a:extLst>
              <a:ext uri="{FF2B5EF4-FFF2-40B4-BE49-F238E27FC236}">
                <a16:creationId xmlns:a16="http://schemas.microsoft.com/office/drawing/2014/main" id="{CECC384C-2BB8-4426-9CED-09AA72076CA0}"/>
              </a:ext>
            </a:extLst>
          </p:cNvPr>
          <p:cNvGrpSpPr/>
          <p:nvPr/>
        </p:nvGrpSpPr>
        <p:grpSpPr>
          <a:xfrm>
            <a:off x="3909765" y="2886073"/>
            <a:ext cx="359779" cy="337063"/>
            <a:chOff x="5368132" y="3540125"/>
            <a:chExt cx="465138" cy="435769"/>
          </a:xfrm>
          <a:solidFill>
            <a:schemeClr val="accent1"/>
          </a:solidFill>
        </p:grpSpPr>
        <p:sp>
          <p:nvSpPr>
            <p:cNvPr id="141" name="AutoShape 110">
              <a:extLst>
                <a:ext uri="{FF2B5EF4-FFF2-40B4-BE49-F238E27FC236}">
                  <a16:creationId xmlns:a16="http://schemas.microsoft.com/office/drawing/2014/main" id="{2A359186-6FE3-4B26-B48D-C71637379027}"/>
                </a:ext>
              </a:extLst>
            </p:cNvPr>
            <p:cNvSpPr>
              <a:spLocks/>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42" name="AutoShape 111">
              <a:extLst>
                <a:ext uri="{FF2B5EF4-FFF2-40B4-BE49-F238E27FC236}">
                  <a16:creationId xmlns:a16="http://schemas.microsoft.com/office/drawing/2014/main" id="{177EE6CB-4B48-45F2-A9C3-5D723990B04F}"/>
                </a:ext>
              </a:extLst>
            </p:cNvPr>
            <p:cNvSpPr>
              <a:spLocks/>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sp>
        <p:nvSpPr>
          <p:cNvPr id="143" name="AutoShape 112">
            <a:extLst>
              <a:ext uri="{FF2B5EF4-FFF2-40B4-BE49-F238E27FC236}">
                <a16:creationId xmlns:a16="http://schemas.microsoft.com/office/drawing/2014/main" id="{2B7900E0-02C7-4EB7-9042-F5516C29052F}"/>
              </a:ext>
            </a:extLst>
          </p:cNvPr>
          <p:cNvSpPr>
            <a:spLocks/>
          </p:cNvSpPr>
          <p:nvPr/>
        </p:nvSpPr>
        <p:spPr bwMode="auto">
          <a:xfrm>
            <a:off x="3190875" y="2863850"/>
            <a:ext cx="360363" cy="358775"/>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accent1"/>
          </a:solid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nvGrpSpPr>
          <p:cNvPr id="144" name="组合 143">
            <a:extLst>
              <a:ext uri="{FF2B5EF4-FFF2-40B4-BE49-F238E27FC236}">
                <a16:creationId xmlns:a16="http://schemas.microsoft.com/office/drawing/2014/main" id="{69E63948-B51C-4221-9188-CEA1CCA74855}"/>
              </a:ext>
            </a:extLst>
          </p:cNvPr>
          <p:cNvGrpSpPr/>
          <p:nvPr/>
        </p:nvGrpSpPr>
        <p:grpSpPr>
          <a:xfrm>
            <a:off x="2528974" y="2863357"/>
            <a:ext cx="246811" cy="359779"/>
            <a:chOff x="2528974" y="2863357"/>
            <a:chExt cx="246811" cy="359779"/>
          </a:xfrm>
          <a:solidFill>
            <a:schemeClr val="accent1"/>
          </a:solidFill>
        </p:grpSpPr>
        <p:sp>
          <p:nvSpPr>
            <p:cNvPr id="145" name="AutoShape 113">
              <a:extLst>
                <a:ext uri="{FF2B5EF4-FFF2-40B4-BE49-F238E27FC236}">
                  <a16:creationId xmlns:a16="http://schemas.microsoft.com/office/drawing/2014/main" id="{F2881808-0820-4669-A9F0-99C47DCBD386}"/>
                </a:ext>
              </a:extLst>
            </p:cNvPr>
            <p:cNvSpPr>
              <a:spLocks/>
            </p:cNvSpPr>
            <p:nvPr/>
          </p:nvSpPr>
          <p:spPr bwMode="auto">
            <a:xfrm>
              <a:off x="2528974" y="2863357"/>
              <a:ext cx="246811" cy="359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46" name="AutoShape 114">
              <a:extLst>
                <a:ext uri="{FF2B5EF4-FFF2-40B4-BE49-F238E27FC236}">
                  <a16:creationId xmlns:a16="http://schemas.microsoft.com/office/drawing/2014/main" id="{D942384D-3F40-4E95-9F24-8EC0382451B1}"/>
                </a:ext>
              </a:extLst>
            </p:cNvPr>
            <p:cNvSpPr>
              <a:spLocks/>
            </p:cNvSpPr>
            <p:nvPr/>
          </p:nvSpPr>
          <p:spPr bwMode="auto">
            <a:xfrm>
              <a:off x="2584843" y="2919841"/>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sp>
        <p:nvSpPr>
          <p:cNvPr id="147" name="AutoShape 115">
            <a:extLst>
              <a:ext uri="{FF2B5EF4-FFF2-40B4-BE49-F238E27FC236}">
                <a16:creationId xmlns:a16="http://schemas.microsoft.com/office/drawing/2014/main" id="{6BFFE01A-1A6D-4843-BCAA-EAD6210B5E0E}"/>
              </a:ext>
            </a:extLst>
          </p:cNvPr>
          <p:cNvSpPr>
            <a:spLocks/>
          </p:cNvSpPr>
          <p:nvPr/>
        </p:nvSpPr>
        <p:spPr bwMode="auto">
          <a:xfrm>
            <a:off x="1798638" y="2863850"/>
            <a:ext cx="269875" cy="358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solidFill>
            <a:schemeClr val="accent1"/>
          </a:solid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48" name="AutoShape 116">
            <a:extLst>
              <a:ext uri="{FF2B5EF4-FFF2-40B4-BE49-F238E27FC236}">
                <a16:creationId xmlns:a16="http://schemas.microsoft.com/office/drawing/2014/main" id="{084F4E95-5C2B-4F2E-B983-4827133A7CB5}"/>
              </a:ext>
            </a:extLst>
          </p:cNvPr>
          <p:cNvSpPr>
            <a:spLocks/>
          </p:cNvSpPr>
          <p:nvPr/>
        </p:nvSpPr>
        <p:spPr bwMode="auto">
          <a:xfrm>
            <a:off x="1911350" y="3076575"/>
            <a:ext cx="44450" cy="68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solidFill>
            <a:schemeClr val="accent1"/>
          </a:solid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49" name="AutoShape 117">
            <a:extLst>
              <a:ext uri="{FF2B5EF4-FFF2-40B4-BE49-F238E27FC236}">
                <a16:creationId xmlns:a16="http://schemas.microsoft.com/office/drawing/2014/main" id="{74808DD1-6AE3-4BD3-BCFC-96FEA362A0E8}"/>
              </a:ext>
            </a:extLst>
          </p:cNvPr>
          <p:cNvSpPr>
            <a:spLocks/>
          </p:cNvSpPr>
          <p:nvPr/>
        </p:nvSpPr>
        <p:spPr bwMode="auto">
          <a:xfrm>
            <a:off x="1035050" y="2930525"/>
            <a:ext cx="360363" cy="269875"/>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accent1"/>
          </a:solid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r>
              <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rPr>
              <a:t>	</a:t>
            </a:r>
          </a:p>
        </p:txBody>
      </p:sp>
      <p:grpSp>
        <p:nvGrpSpPr>
          <p:cNvPr id="150" name="Group 121">
            <a:extLst>
              <a:ext uri="{FF2B5EF4-FFF2-40B4-BE49-F238E27FC236}">
                <a16:creationId xmlns:a16="http://schemas.microsoft.com/office/drawing/2014/main" id="{F8AFCDF2-D88B-427D-A75B-CEEF7808DCC4}"/>
              </a:ext>
            </a:extLst>
          </p:cNvPr>
          <p:cNvGrpSpPr/>
          <p:nvPr/>
        </p:nvGrpSpPr>
        <p:grpSpPr>
          <a:xfrm>
            <a:off x="317500" y="2908790"/>
            <a:ext cx="359165" cy="269526"/>
            <a:chOff x="723900" y="3569494"/>
            <a:chExt cx="464344" cy="348456"/>
          </a:xfrm>
          <a:solidFill>
            <a:schemeClr val="accent1"/>
          </a:solidFill>
        </p:grpSpPr>
        <p:sp>
          <p:nvSpPr>
            <p:cNvPr id="151" name="AutoShape 118">
              <a:extLst>
                <a:ext uri="{FF2B5EF4-FFF2-40B4-BE49-F238E27FC236}">
                  <a16:creationId xmlns:a16="http://schemas.microsoft.com/office/drawing/2014/main" id="{273161FB-0B14-42FA-A511-3F5212991D94}"/>
                </a:ext>
              </a:extLst>
            </p:cNvPr>
            <p:cNvSpPr>
              <a:spLocks/>
            </p:cNvSpPr>
            <p:nvPr/>
          </p:nvSpPr>
          <p:spPr bwMode="auto">
            <a:xfrm>
              <a:off x="723900" y="3569494"/>
              <a:ext cx="464344" cy="348456"/>
            </a:xfrm>
            <a:custGeom>
              <a:avLst/>
              <a:gdLst>
                <a:gd name="T0" fmla="*/ 10732 w 21464"/>
                <a:gd name="T1" fmla="*/ 10800 h 21600"/>
                <a:gd name="T2" fmla="*/ 10732 w 21464"/>
                <a:gd name="T3" fmla="*/ 10800 h 21600"/>
                <a:gd name="T4" fmla="*/ 10732 w 21464"/>
                <a:gd name="T5" fmla="*/ 10800 h 21600"/>
                <a:gd name="T6" fmla="*/ 10732 w 21464"/>
                <a:gd name="T7" fmla="*/ 10800 h 21600"/>
              </a:gdLst>
              <a:ahLst/>
              <a:cxnLst>
                <a:cxn ang="0">
                  <a:pos x="T0" y="T1"/>
                </a:cxn>
                <a:cxn ang="0">
                  <a:pos x="T2" y="T3"/>
                </a:cxn>
                <a:cxn ang="0">
                  <a:pos x="T4" y="T5"/>
                </a:cxn>
                <a:cxn ang="0">
                  <a:pos x="T6" y="T7"/>
                </a:cxn>
              </a:cxnLst>
              <a:rect l="0" t="0" r="r" b="b"/>
              <a:pathLst>
                <a:path w="21464" h="21600">
                  <a:moveTo>
                    <a:pt x="19918" y="11754"/>
                  </a:moveTo>
                  <a:lnTo>
                    <a:pt x="16564" y="18954"/>
                  </a:lnTo>
                  <a:cubicBezTo>
                    <a:pt x="16317" y="19484"/>
                    <a:pt x="15892" y="19800"/>
                    <a:pt x="15427" y="19800"/>
                  </a:cubicBezTo>
                  <a:lnTo>
                    <a:pt x="2683" y="19800"/>
                  </a:lnTo>
                  <a:cubicBezTo>
                    <a:pt x="1943" y="19800"/>
                    <a:pt x="1341" y="18992"/>
                    <a:pt x="1341" y="18000"/>
                  </a:cubicBezTo>
                  <a:lnTo>
                    <a:pt x="1341" y="3600"/>
                  </a:lnTo>
                  <a:cubicBezTo>
                    <a:pt x="1341" y="2608"/>
                    <a:pt x="1943" y="1800"/>
                    <a:pt x="2683" y="1800"/>
                  </a:cubicBezTo>
                  <a:lnTo>
                    <a:pt x="15427" y="1800"/>
                  </a:lnTo>
                  <a:cubicBezTo>
                    <a:pt x="15892" y="1800"/>
                    <a:pt x="16317" y="2116"/>
                    <a:pt x="16564" y="2645"/>
                  </a:cubicBezTo>
                  <a:lnTo>
                    <a:pt x="19917" y="9845"/>
                  </a:lnTo>
                  <a:cubicBezTo>
                    <a:pt x="20188" y="10425"/>
                    <a:pt x="20188" y="11174"/>
                    <a:pt x="19918" y="11754"/>
                  </a:cubicBezTo>
                  <a:moveTo>
                    <a:pt x="21055" y="8891"/>
                  </a:moveTo>
                  <a:lnTo>
                    <a:pt x="17701" y="1691"/>
                  </a:lnTo>
                  <a:cubicBezTo>
                    <a:pt x="17211" y="639"/>
                    <a:pt x="16352" y="0"/>
                    <a:pt x="15427" y="0"/>
                  </a:cubicBezTo>
                  <a:lnTo>
                    <a:pt x="2683" y="0"/>
                  </a:lnTo>
                  <a:cubicBezTo>
                    <a:pt x="1201" y="0"/>
                    <a:pt x="0" y="1611"/>
                    <a:pt x="0" y="3600"/>
                  </a:cubicBezTo>
                  <a:lnTo>
                    <a:pt x="0" y="18000"/>
                  </a:lnTo>
                  <a:cubicBezTo>
                    <a:pt x="0" y="19988"/>
                    <a:pt x="1201" y="21599"/>
                    <a:pt x="2683" y="21599"/>
                  </a:cubicBezTo>
                  <a:lnTo>
                    <a:pt x="15427" y="21599"/>
                  </a:lnTo>
                  <a:cubicBezTo>
                    <a:pt x="16352" y="21599"/>
                    <a:pt x="17211" y="20960"/>
                    <a:pt x="17701" y="19908"/>
                  </a:cubicBezTo>
                  <a:lnTo>
                    <a:pt x="21055" y="12708"/>
                  </a:lnTo>
                  <a:cubicBezTo>
                    <a:pt x="21600" y="11541"/>
                    <a:pt x="21600" y="10059"/>
                    <a:pt x="21055" y="8891"/>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52" name="AutoShape 119">
              <a:extLst>
                <a:ext uri="{FF2B5EF4-FFF2-40B4-BE49-F238E27FC236}">
                  <a16:creationId xmlns:a16="http://schemas.microsoft.com/office/drawing/2014/main" id="{C44E9AAD-377F-4A87-BF43-3FFDA385DA4D}"/>
                </a:ext>
              </a:extLst>
            </p:cNvPr>
            <p:cNvSpPr>
              <a:spLocks/>
            </p:cNvSpPr>
            <p:nvPr/>
          </p:nvSpPr>
          <p:spPr bwMode="auto">
            <a:xfrm>
              <a:off x="1013619" y="3699669"/>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0"/>
                  </a:moveTo>
                  <a:cubicBezTo>
                    <a:pt x="6825" y="18000"/>
                    <a:pt x="3600" y="14774"/>
                    <a:pt x="3600" y="10800"/>
                  </a:cubicBezTo>
                  <a:cubicBezTo>
                    <a:pt x="3600" y="6825"/>
                    <a:pt x="6825" y="3600"/>
                    <a:pt x="10800" y="3600"/>
                  </a:cubicBezTo>
                  <a:cubicBezTo>
                    <a:pt x="14774" y="3600"/>
                    <a:pt x="17999" y="6825"/>
                    <a:pt x="17999" y="10800"/>
                  </a:cubicBezTo>
                  <a:cubicBezTo>
                    <a:pt x="17999" y="14774"/>
                    <a:pt x="14774" y="18000"/>
                    <a:pt x="10800" y="18000"/>
                  </a:cubicBezTo>
                  <a:moveTo>
                    <a:pt x="10800" y="0"/>
                  </a:moveTo>
                  <a:cubicBezTo>
                    <a:pt x="4833" y="0"/>
                    <a:pt x="0" y="4833"/>
                    <a:pt x="0" y="10800"/>
                  </a:cubicBezTo>
                  <a:cubicBezTo>
                    <a:pt x="0" y="16766"/>
                    <a:pt x="4833" y="21599"/>
                    <a:pt x="10800" y="21599"/>
                  </a:cubicBezTo>
                  <a:cubicBezTo>
                    <a:pt x="16766" y="21599"/>
                    <a:pt x="21600" y="16766"/>
                    <a:pt x="21600" y="10800"/>
                  </a:cubicBezTo>
                  <a:cubicBezTo>
                    <a:pt x="21600" y="4833"/>
                    <a:pt x="16766" y="0"/>
                    <a:pt x="10800" y="0"/>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nvGrpSpPr>
          <p:cNvPr id="153" name="Group 124">
            <a:extLst>
              <a:ext uri="{FF2B5EF4-FFF2-40B4-BE49-F238E27FC236}">
                <a16:creationId xmlns:a16="http://schemas.microsoft.com/office/drawing/2014/main" id="{FBE30C3B-171A-4319-BF98-8B466FFCB687}"/>
              </a:ext>
            </a:extLst>
          </p:cNvPr>
          <p:cNvGrpSpPr/>
          <p:nvPr/>
        </p:nvGrpSpPr>
        <p:grpSpPr>
          <a:xfrm>
            <a:off x="3909765" y="2178795"/>
            <a:ext cx="359779" cy="302680"/>
            <a:chOff x="5368132" y="2625725"/>
            <a:chExt cx="465138" cy="391319"/>
          </a:xfrm>
          <a:solidFill>
            <a:schemeClr val="accent1"/>
          </a:solidFill>
        </p:grpSpPr>
        <p:sp>
          <p:nvSpPr>
            <p:cNvPr id="154" name="AutoShape 120">
              <a:extLst>
                <a:ext uri="{FF2B5EF4-FFF2-40B4-BE49-F238E27FC236}">
                  <a16:creationId xmlns:a16="http://schemas.microsoft.com/office/drawing/2014/main" id="{0CBA7300-57CD-43C2-A1C1-74B6BB842D64}"/>
                </a:ext>
              </a:extLst>
            </p:cNvPr>
            <p:cNvSpPr>
              <a:spLocks/>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55" name="AutoShape 121">
              <a:extLst>
                <a:ext uri="{FF2B5EF4-FFF2-40B4-BE49-F238E27FC236}">
                  <a16:creationId xmlns:a16="http://schemas.microsoft.com/office/drawing/2014/main" id="{3B15BF4B-5F6D-45F6-9F91-F30656C491D7}"/>
                </a:ext>
              </a:extLst>
            </p:cNvPr>
            <p:cNvSpPr>
              <a:spLocks/>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56" name="AutoShape 122">
              <a:extLst>
                <a:ext uri="{FF2B5EF4-FFF2-40B4-BE49-F238E27FC236}">
                  <a16:creationId xmlns:a16="http://schemas.microsoft.com/office/drawing/2014/main" id="{CB0EB2E8-5282-4571-949E-833189CBC99C}"/>
                </a:ext>
              </a:extLst>
            </p:cNvPr>
            <p:cNvSpPr>
              <a:spLocks/>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nvGrpSpPr>
          <p:cNvPr id="157" name="组合 156">
            <a:extLst>
              <a:ext uri="{FF2B5EF4-FFF2-40B4-BE49-F238E27FC236}">
                <a16:creationId xmlns:a16="http://schemas.microsoft.com/office/drawing/2014/main" id="{88FAAE3F-C344-49C7-8756-5574C669840F}"/>
              </a:ext>
            </a:extLst>
          </p:cNvPr>
          <p:cNvGrpSpPr/>
          <p:nvPr/>
        </p:nvGrpSpPr>
        <p:grpSpPr>
          <a:xfrm>
            <a:off x="3191434" y="2145028"/>
            <a:ext cx="359165" cy="359165"/>
            <a:chOff x="3191434" y="2145028"/>
            <a:chExt cx="359165" cy="359165"/>
          </a:xfrm>
          <a:solidFill>
            <a:schemeClr val="accent1"/>
          </a:solidFill>
        </p:grpSpPr>
        <p:sp>
          <p:nvSpPr>
            <p:cNvPr id="158" name="AutoShape 123">
              <a:extLst>
                <a:ext uri="{FF2B5EF4-FFF2-40B4-BE49-F238E27FC236}">
                  <a16:creationId xmlns:a16="http://schemas.microsoft.com/office/drawing/2014/main" id="{31F8F3B1-2FCC-4BD3-BE90-AB48F54CD1EE}"/>
                </a:ext>
              </a:extLst>
            </p:cNvPr>
            <p:cNvSpPr>
              <a:spLocks/>
            </p:cNvSpPr>
            <p:nvPr/>
          </p:nvSpPr>
          <p:spPr bwMode="auto">
            <a:xfrm>
              <a:off x="319143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59" name="AutoShape 124">
              <a:extLst>
                <a:ext uri="{FF2B5EF4-FFF2-40B4-BE49-F238E27FC236}">
                  <a16:creationId xmlns:a16="http://schemas.microsoft.com/office/drawing/2014/main" id="{6C566C45-A3AB-440B-9E66-B677F8F0E64D}"/>
                </a:ext>
              </a:extLst>
            </p:cNvPr>
            <p:cNvSpPr>
              <a:spLocks/>
            </p:cNvSpPr>
            <p:nvPr/>
          </p:nvSpPr>
          <p:spPr bwMode="auto">
            <a:xfrm>
              <a:off x="3292736" y="2245717"/>
              <a:ext cx="157173" cy="157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60" name="AutoShape 125">
              <a:extLst>
                <a:ext uri="{FF2B5EF4-FFF2-40B4-BE49-F238E27FC236}">
                  <a16:creationId xmlns:a16="http://schemas.microsoft.com/office/drawing/2014/main" id="{EE90C306-B132-4F63-90CA-B96F454A233A}"/>
                </a:ext>
              </a:extLst>
            </p:cNvPr>
            <p:cNvSpPr>
              <a:spLocks/>
            </p:cNvSpPr>
            <p:nvPr/>
          </p:nvSpPr>
          <p:spPr bwMode="auto">
            <a:xfrm>
              <a:off x="3325891" y="2279484"/>
              <a:ext cx="90253" cy="902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nvGrpSpPr>
          <p:cNvPr id="161" name="组合 160">
            <a:extLst>
              <a:ext uri="{FF2B5EF4-FFF2-40B4-BE49-F238E27FC236}">
                <a16:creationId xmlns:a16="http://schemas.microsoft.com/office/drawing/2014/main" id="{DFF852D5-BE4C-49B2-9B7F-F9056A7FD8A0}"/>
              </a:ext>
            </a:extLst>
          </p:cNvPr>
          <p:cNvGrpSpPr/>
          <p:nvPr/>
        </p:nvGrpSpPr>
        <p:grpSpPr>
          <a:xfrm flipH="1">
            <a:off x="2473104" y="2145028"/>
            <a:ext cx="359165" cy="359165"/>
            <a:chOff x="2473104" y="2145028"/>
            <a:chExt cx="359165" cy="359165"/>
          </a:xfrm>
          <a:solidFill>
            <a:schemeClr val="accent1"/>
          </a:solidFill>
        </p:grpSpPr>
        <p:sp>
          <p:nvSpPr>
            <p:cNvPr id="162" name="AutoShape 126">
              <a:extLst>
                <a:ext uri="{FF2B5EF4-FFF2-40B4-BE49-F238E27FC236}">
                  <a16:creationId xmlns:a16="http://schemas.microsoft.com/office/drawing/2014/main" id="{E1A33017-D013-4D37-9857-59D2F83A2638}"/>
                </a:ext>
              </a:extLst>
            </p:cNvPr>
            <p:cNvSpPr>
              <a:spLocks/>
            </p:cNvSpPr>
            <p:nvPr/>
          </p:nvSpPr>
          <p:spPr bwMode="auto">
            <a:xfrm>
              <a:off x="247310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63" name="AutoShape 127">
              <a:extLst>
                <a:ext uri="{FF2B5EF4-FFF2-40B4-BE49-F238E27FC236}">
                  <a16:creationId xmlns:a16="http://schemas.microsoft.com/office/drawing/2014/main" id="{DE9BA8B3-F511-4089-BFFC-7C93CE1BEBAE}"/>
                </a:ext>
              </a:extLst>
            </p:cNvPr>
            <p:cNvSpPr>
              <a:spLocks/>
            </p:cNvSpPr>
            <p:nvPr/>
          </p:nvSpPr>
          <p:spPr bwMode="auto">
            <a:xfrm>
              <a:off x="2618611" y="2200897"/>
              <a:ext cx="84727" cy="84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sp>
        <p:nvSpPr>
          <p:cNvPr id="164" name="AutoShape 128">
            <a:extLst>
              <a:ext uri="{FF2B5EF4-FFF2-40B4-BE49-F238E27FC236}">
                <a16:creationId xmlns:a16="http://schemas.microsoft.com/office/drawing/2014/main" id="{8F688FF4-8EC6-4180-A345-4EEB4D1263AB}"/>
              </a:ext>
            </a:extLst>
          </p:cNvPr>
          <p:cNvSpPr>
            <a:spLocks/>
          </p:cNvSpPr>
          <p:nvPr/>
        </p:nvSpPr>
        <p:spPr bwMode="auto">
          <a:xfrm>
            <a:off x="1754188" y="2144713"/>
            <a:ext cx="360362" cy="358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solidFill>
            <a:schemeClr val="accent1"/>
          </a:solid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65" name="AutoShape 129">
            <a:extLst>
              <a:ext uri="{FF2B5EF4-FFF2-40B4-BE49-F238E27FC236}">
                <a16:creationId xmlns:a16="http://schemas.microsoft.com/office/drawing/2014/main" id="{EEFC60A6-53DE-4A91-A400-094B24BABFBB}"/>
              </a:ext>
            </a:extLst>
          </p:cNvPr>
          <p:cNvSpPr>
            <a:spLocks/>
          </p:cNvSpPr>
          <p:nvPr/>
        </p:nvSpPr>
        <p:spPr bwMode="auto">
          <a:xfrm>
            <a:off x="1979613" y="2189163"/>
            <a:ext cx="88900" cy="90487"/>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solidFill>
            <a:schemeClr val="accent1"/>
          </a:solid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66" name="AutoShape 130">
            <a:extLst>
              <a:ext uri="{FF2B5EF4-FFF2-40B4-BE49-F238E27FC236}">
                <a16:creationId xmlns:a16="http://schemas.microsoft.com/office/drawing/2014/main" id="{3D434760-BD7E-4C7A-B8A5-E9E1A06DD906}"/>
              </a:ext>
            </a:extLst>
          </p:cNvPr>
          <p:cNvSpPr>
            <a:spLocks/>
          </p:cNvSpPr>
          <p:nvPr/>
        </p:nvSpPr>
        <p:spPr bwMode="auto">
          <a:xfrm>
            <a:off x="1035050" y="2144713"/>
            <a:ext cx="360363" cy="358775"/>
          </a:xfrm>
          <a:custGeom>
            <a:avLst/>
            <a:gdLst>
              <a:gd name="T0" fmla="+- 0 10799 113"/>
              <a:gd name="T1" fmla="*/ T0 w 21373"/>
              <a:gd name="T2" fmla="*/ 10800 h 21600"/>
              <a:gd name="T3" fmla="+- 0 10799 113"/>
              <a:gd name="T4" fmla="*/ T3 w 21373"/>
              <a:gd name="T5" fmla="*/ 10800 h 21600"/>
              <a:gd name="T6" fmla="+- 0 10799 113"/>
              <a:gd name="T7" fmla="*/ T6 w 21373"/>
              <a:gd name="T8" fmla="*/ 10800 h 21600"/>
              <a:gd name="T9" fmla="+- 0 10799 113"/>
              <a:gd name="T10" fmla="*/ T9 w 21373"/>
              <a:gd name="T11" fmla="*/ 10800 h 21600"/>
            </a:gdLst>
            <a:ahLst/>
            <a:cxnLst>
              <a:cxn ang="0">
                <a:pos x="T1" y="T2"/>
              </a:cxn>
              <a:cxn ang="0">
                <a:pos x="T4" y="T5"/>
              </a:cxn>
              <a:cxn ang="0">
                <a:pos x="T7" y="T8"/>
              </a:cxn>
              <a:cxn ang="0">
                <a:pos x="T10" y="T11"/>
              </a:cxn>
            </a:cxnLst>
            <a:rect l="0" t="0" r="r" b="b"/>
            <a:pathLst>
              <a:path w="21373" h="21600">
                <a:moveTo>
                  <a:pt x="1336" y="20249"/>
                </a:moveTo>
                <a:cubicBezTo>
                  <a:pt x="1428" y="20188"/>
                  <a:pt x="3691" y="18688"/>
                  <a:pt x="7070" y="17950"/>
                </a:cubicBezTo>
                <a:lnTo>
                  <a:pt x="8729" y="17587"/>
                </a:lnTo>
                <a:cubicBezTo>
                  <a:pt x="9321" y="17980"/>
                  <a:pt x="9972" y="18225"/>
                  <a:pt x="10686" y="18225"/>
                </a:cubicBezTo>
                <a:cubicBezTo>
                  <a:pt x="11401" y="18225"/>
                  <a:pt x="12052" y="17980"/>
                  <a:pt x="12644" y="17587"/>
                </a:cubicBezTo>
                <a:lnTo>
                  <a:pt x="14303" y="17950"/>
                </a:lnTo>
                <a:cubicBezTo>
                  <a:pt x="17656" y="18682"/>
                  <a:pt x="19911" y="20165"/>
                  <a:pt x="20037" y="20249"/>
                </a:cubicBezTo>
                <a:cubicBezTo>
                  <a:pt x="20037" y="20249"/>
                  <a:pt x="1336" y="20249"/>
                  <a:pt x="1336" y="20249"/>
                </a:cubicBezTo>
                <a:close/>
                <a:moveTo>
                  <a:pt x="13537" y="15793"/>
                </a:moveTo>
                <a:lnTo>
                  <a:pt x="13317" y="16073"/>
                </a:lnTo>
                <a:cubicBezTo>
                  <a:pt x="11725" y="17923"/>
                  <a:pt x="9648" y="17923"/>
                  <a:pt x="8056" y="16073"/>
                </a:cubicBezTo>
                <a:lnTo>
                  <a:pt x="7836" y="15793"/>
                </a:lnTo>
                <a:cubicBezTo>
                  <a:pt x="5977" y="13411"/>
                  <a:pt x="5053" y="10261"/>
                  <a:pt x="5451" y="7255"/>
                </a:cubicBezTo>
                <a:cubicBezTo>
                  <a:pt x="5815" y="4367"/>
                  <a:pt x="7453" y="1350"/>
                  <a:pt x="10686" y="1350"/>
                </a:cubicBezTo>
                <a:cubicBezTo>
                  <a:pt x="13920" y="1350"/>
                  <a:pt x="15558" y="4367"/>
                  <a:pt x="15922" y="7255"/>
                </a:cubicBezTo>
                <a:cubicBezTo>
                  <a:pt x="16318" y="10262"/>
                  <a:pt x="15398" y="13411"/>
                  <a:pt x="13537" y="15793"/>
                </a:cubicBezTo>
                <a:moveTo>
                  <a:pt x="20778" y="19126"/>
                </a:moveTo>
                <a:cubicBezTo>
                  <a:pt x="20644" y="19037"/>
                  <a:pt x="18209" y="17422"/>
                  <a:pt x="14585" y="16630"/>
                </a:cubicBezTo>
                <a:cubicBezTo>
                  <a:pt x="15914" y="14927"/>
                  <a:pt x="16767" y="12639"/>
                  <a:pt x="17130" y="11115"/>
                </a:cubicBezTo>
                <a:cubicBezTo>
                  <a:pt x="17633" y="9004"/>
                  <a:pt x="17438" y="4873"/>
                  <a:pt x="15431" y="2299"/>
                </a:cubicBezTo>
                <a:cubicBezTo>
                  <a:pt x="14259" y="795"/>
                  <a:pt x="12618" y="0"/>
                  <a:pt x="10686" y="0"/>
                </a:cubicBezTo>
                <a:cubicBezTo>
                  <a:pt x="8755" y="0"/>
                  <a:pt x="7114" y="795"/>
                  <a:pt x="5942" y="2299"/>
                </a:cubicBezTo>
                <a:cubicBezTo>
                  <a:pt x="3935" y="4873"/>
                  <a:pt x="3740" y="9004"/>
                  <a:pt x="4243" y="11115"/>
                </a:cubicBezTo>
                <a:cubicBezTo>
                  <a:pt x="4606" y="12639"/>
                  <a:pt x="5459" y="14927"/>
                  <a:pt x="6788" y="16630"/>
                </a:cubicBezTo>
                <a:cubicBezTo>
                  <a:pt x="3164" y="17422"/>
                  <a:pt x="729" y="19037"/>
                  <a:pt x="595" y="19126"/>
                </a:cubicBezTo>
                <a:cubicBezTo>
                  <a:pt x="105" y="19457"/>
                  <a:pt x="-113" y="20071"/>
                  <a:pt x="57" y="20640"/>
                </a:cubicBezTo>
                <a:cubicBezTo>
                  <a:pt x="228" y="21210"/>
                  <a:pt x="747" y="21599"/>
                  <a:pt x="1336" y="21599"/>
                </a:cubicBezTo>
                <a:lnTo>
                  <a:pt x="20037" y="21599"/>
                </a:lnTo>
                <a:cubicBezTo>
                  <a:pt x="20626" y="21599"/>
                  <a:pt x="21145" y="21210"/>
                  <a:pt x="21316" y="20640"/>
                </a:cubicBezTo>
                <a:cubicBezTo>
                  <a:pt x="21487" y="20071"/>
                  <a:pt x="21268" y="19457"/>
                  <a:pt x="20778" y="19126"/>
                </a:cubicBezTo>
              </a:path>
            </a:pathLst>
          </a:custGeom>
          <a:solidFill>
            <a:schemeClr val="accent1"/>
          </a:solid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67" name="AutoShape 131">
            <a:extLst>
              <a:ext uri="{FF2B5EF4-FFF2-40B4-BE49-F238E27FC236}">
                <a16:creationId xmlns:a16="http://schemas.microsoft.com/office/drawing/2014/main" id="{CFF7B78B-499A-4C8D-89AA-F450A944B5E8}"/>
              </a:ext>
            </a:extLst>
          </p:cNvPr>
          <p:cNvSpPr>
            <a:spLocks/>
          </p:cNvSpPr>
          <p:nvPr/>
        </p:nvSpPr>
        <p:spPr bwMode="auto">
          <a:xfrm>
            <a:off x="339725" y="2144713"/>
            <a:ext cx="314325" cy="358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057" y="5400"/>
                </a:moveTo>
                <a:lnTo>
                  <a:pt x="20057" y="6075"/>
                </a:lnTo>
                <a:lnTo>
                  <a:pt x="1542" y="6075"/>
                </a:lnTo>
                <a:lnTo>
                  <a:pt x="1542" y="5400"/>
                </a:lnTo>
                <a:lnTo>
                  <a:pt x="1542" y="4725"/>
                </a:lnTo>
                <a:cubicBezTo>
                  <a:pt x="1542" y="4352"/>
                  <a:pt x="1887" y="4050"/>
                  <a:pt x="2314" y="4050"/>
                </a:cubicBezTo>
                <a:lnTo>
                  <a:pt x="19285" y="4050"/>
                </a:lnTo>
                <a:cubicBezTo>
                  <a:pt x="19712" y="4050"/>
                  <a:pt x="20057" y="4352"/>
                  <a:pt x="20057" y="4725"/>
                </a:cubicBezTo>
                <a:cubicBezTo>
                  <a:pt x="20057" y="4725"/>
                  <a:pt x="20057" y="5400"/>
                  <a:pt x="20057" y="5400"/>
                </a:cubicBezTo>
                <a:close/>
                <a:moveTo>
                  <a:pt x="18514" y="18900"/>
                </a:moveTo>
                <a:cubicBezTo>
                  <a:pt x="18514" y="19644"/>
                  <a:pt x="17822" y="20249"/>
                  <a:pt x="16971" y="20249"/>
                </a:cubicBezTo>
                <a:lnTo>
                  <a:pt x="4628" y="20249"/>
                </a:lnTo>
                <a:cubicBezTo>
                  <a:pt x="3777" y="20249"/>
                  <a:pt x="3085" y="19644"/>
                  <a:pt x="3085" y="18900"/>
                </a:cubicBezTo>
                <a:lnTo>
                  <a:pt x="3085" y="7425"/>
                </a:lnTo>
                <a:lnTo>
                  <a:pt x="18514" y="7425"/>
                </a:lnTo>
                <a:cubicBezTo>
                  <a:pt x="18514" y="7425"/>
                  <a:pt x="18514" y="18900"/>
                  <a:pt x="18514" y="18900"/>
                </a:cubicBezTo>
                <a:close/>
                <a:moveTo>
                  <a:pt x="6171" y="2025"/>
                </a:moveTo>
                <a:cubicBezTo>
                  <a:pt x="6171" y="1652"/>
                  <a:pt x="6516" y="1350"/>
                  <a:pt x="6942" y="1350"/>
                </a:cubicBezTo>
                <a:lnTo>
                  <a:pt x="14657" y="1350"/>
                </a:lnTo>
                <a:cubicBezTo>
                  <a:pt x="15083" y="1350"/>
                  <a:pt x="15428" y="1652"/>
                  <a:pt x="15428" y="2025"/>
                </a:cubicBezTo>
                <a:lnTo>
                  <a:pt x="15428" y="2700"/>
                </a:lnTo>
                <a:lnTo>
                  <a:pt x="6171" y="2700"/>
                </a:lnTo>
                <a:cubicBezTo>
                  <a:pt x="6171" y="2700"/>
                  <a:pt x="6171" y="2025"/>
                  <a:pt x="6171" y="2025"/>
                </a:cubicBezTo>
                <a:close/>
                <a:moveTo>
                  <a:pt x="21585" y="4601"/>
                </a:moveTo>
                <a:cubicBezTo>
                  <a:pt x="21511" y="3541"/>
                  <a:pt x="20516" y="2700"/>
                  <a:pt x="19285" y="2700"/>
                </a:cubicBezTo>
                <a:lnTo>
                  <a:pt x="16971" y="2700"/>
                </a:lnTo>
                <a:lnTo>
                  <a:pt x="16971" y="2025"/>
                </a:lnTo>
                <a:cubicBezTo>
                  <a:pt x="16971" y="906"/>
                  <a:pt x="15935" y="0"/>
                  <a:pt x="14657" y="0"/>
                </a:cubicBezTo>
                <a:lnTo>
                  <a:pt x="6942" y="0"/>
                </a:lnTo>
                <a:cubicBezTo>
                  <a:pt x="5664" y="0"/>
                  <a:pt x="4628" y="906"/>
                  <a:pt x="4628" y="2025"/>
                </a:cubicBezTo>
                <a:lnTo>
                  <a:pt x="4628" y="2700"/>
                </a:lnTo>
                <a:lnTo>
                  <a:pt x="2314" y="2700"/>
                </a:lnTo>
                <a:cubicBezTo>
                  <a:pt x="1083" y="2700"/>
                  <a:pt x="88" y="3541"/>
                  <a:pt x="14" y="4601"/>
                </a:cubicBezTo>
                <a:lnTo>
                  <a:pt x="0" y="4601"/>
                </a:lnTo>
                <a:lnTo>
                  <a:pt x="0" y="5400"/>
                </a:lnTo>
                <a:lnTo>
                  <a:pt x="0" y="6075"/>
                </a:lnTo>
                <a:cubicBezTo>
                  <a:pt x="0" y="6820"/>
                  <a:pt x="691" y="7425"/>
                  <a:pt x="1542" y="7425"/>
                </a:cubicBezTo>
                <a:lnTo>
                  <a:pt x="1542" y="18900"/>
                </a:lnTo>
                <a:cubicBezTo>
                  <a:pt x="1542" y="20391"/>
                  <a:pt x="2924" y="21599"/>
                  <a:pt x="4628" y="21599"/>
                </a:cubicBezTo>
                <a:lnTo>
                  <a:pt x="16971" y="21599"/>
                </a:lnTo>
                <a:cubicBezTo>
                  <a:pt x="18675" y="21599"/>
                  <a:pt x="20057" y="20391"/>
                  <a:pt x="20057" y="18900"/>
                </a:cubicBezTo>
                <a:lnTo>
                  <a:pt x="20057" y="7425"/>
                </a:lnTo>
                <a:cubicBezTo>
                  <a:pt x="20908" y="7425"/>
                  <a:pt x="21599" y="6820"/>
                  <a:pt x="21599" y="6075"/>
                </a:cubicBezTo>
                <a:lnTo>
                  <a:pt x="21599" y="5400"/>
                </a:lnTo>
                <a:lnTo>
                  <a:pt x="21599" y="4601"/>
                </a:lnTo>
                <a:cubicBezTo>
                  <a:pt x="21599" y="4601"/>
                  <a:pt x="21585" y="4601"/>
                  <a:pt x="21585" y="4601"/>
                </a:cubicBezTo>
                <a:close/>
              </a:path>
            </a:pathLst>
          </a:custGeom>
          <a:solidFill>
            <a:schemeClr val="accent1"/>
          </a:solid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68" name="AutoShape 132">
            <a:extLst>
              <a:ext uri="{FF2B5EF4-FFF2-40B4-BE49-F238E27FC236}">
                <a16:creationId xmlns:a16="http://schemas.microsoft.com/office/drawing/2014/main" id="{C3312FAA-3ABD-4DD8-A684-92B02F6C5F69}"/>
              </a:ext>
            </a:extLst>
          </p:cNvPr>
          <p:cNvSpPr>
            <a:spLocks/>
          </p:cNvSpPr>
          <p:nvPr/>
        </p:nvSpPr>
        <p:spPr bwMode="auto">
          <a:xfrm>
            <a:off x="406400" y="2290763"/>
            <a:ext cx="46038" cy="1682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solidFill>
            <a:schemeClr val="accent1"/>
          </a:solid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69" name="AutoShape 133">
            <a:extLst>
              <a:ext uri="{FF2B5EF4-FFF2-40B4-BE49-F238E27FC236}">
                <a16:creationId xmlns:a16="http://schemas.microsoft.com/office/drawing/2014/main" id="{745A01C7-6EDC-4854-94FC-A776665D6C1F}"/>
              </a:ext>
            </a:extLst>
          </p:cNvPr>
          <p:cNvSpPr>
            <a:spLocks/>
          </p:cNvSpPr>
          <p:nvPr/>
        </p:nvSpPr>
        <p:spPr bwMode="auto">
          <a:xfrm>
            <a:off x="474663" y="2290763"/>
            <a:ext cx="44450" cy="1682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solidFill>
            <a:schemeClr val="accent1"/>
          </a:solid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70" name="AutoShape 134">
            <a:extLst>
              <a:ext uri="{FF2B5EF4-FFF2-40B4-BE49-F238E27FC236}">
                <a16:creationId xmlns:a16="http://schemas.microsoft.com/office/drawing/2014/main" id="{3621C21E-C953-46C0-88DC-29BFE7BEAF96}"/>
              </a:ext>
            </a:extLst>
          </p:cNvPr>
          <p:cNvSpPr>
            <a:spLocks/>
          </p:cNvSpPr>
          <p:nvPr/>
        </p:nvSpPr>
        <p:spPr bwMode="auto">
          <a:xfrm>
            <a:off x="541338" y="2290763"/>
            <a:ext cx="44450" cy="1682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solidFill>
            <a:schemeClr val="accent1"/>
          </a:solid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71" name="AutoShape 135">
            <a:extLst>
              <a:ext uri="{FF2B5EF4-FFF2-40B4-BE49-F238E27FC236}">
                <a16:creationId xmlns:a16="http://schemas.microsoft.com/office/drawing/2014/main" id="{EBA4A98A-7492-4973-9FC1-FA0000CCA92B}"/>
              </a:ext>
            </a:extLst>
          </p:cNvPr>
          <p:cNvSpPr>
            <a:spLocks/>
          </p:cNvSpPr>
          <p:nvPr/>
        </p:nvSpPr>
        <p:spPr bwMode="auto">
          <a:xfrm>
            <a:off x="3910013" y="1482725"/>
            <a:ext cx="358775" cy="2460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681"/>
                </a:moveTo>
                <a:lnTo>
                  <a:pt x="19651" y="18681"/>
                </a:lnTo>
                <a:lnTo>
                  <a:pt x="19575" y="18681"/>
                </a:lnTo>
                <a:lnTo>
                  <a:pt x="16874" y="14754"/>
                </a:lnTo>
                <a:lnTo>
                  <a:pt x="16874" y="14727"/>
                </a:lnTo>
                <a:lnTo>
                  <a:pt x="16199" y="13745"/>
                </a:lnTo>
                <a:lnTo>
                  <a:pt x="16199" y="7854"/>
                </a:lnTo>
                <a:lnTo>
                  <a:pt x="19575" y="2945"/>
                </a:lnTo>
                <a:lnTo>
                  <a:pt x="19651" y="2945"/>
                </a:lnTo>
                <a:lnTo>
                  <a:pt x="20249" y="2945"/>
                </a:lnTo>
                <a:cubicBezTo>
                  <a:pt x="20249" y="2945"/>
                  <a:pt x="20249" y="18681"/>
                  <a:pt x="20249" y="18681"/>
                </a:cubicBezTo>
                <a:close/>
                <a:moveTo>
                  <a:pt x="2024" y="19636"/>
                </a:moveTo>
                <a:cubicBezTo>
                  <a:pt x="1651" y="19636"/>
                  <a:pt x="1349" y="19195"/>
                  <a:pt x="1349" y="18654"/>
                </a:cubicBezTo>
                <a:lnTo>
                  <a:pt x="1349" y="2945"/>
                </a:lnTo>
                <a:cubicBezTo>
                  <a:pt x="1349" y="2402"/>
                  <a:pt x="1651" y="1963"/>
                  <a:pt x="2024" y="1963"/>
                </a:cubicBezTo>
                <a:lnTo>
                  <a:pt x="14849" y="1963"/>
                </a:lnTo>
                <a:cubicBezTo>
                  <a:pt x="15221" y="1963"/>
                  <a:pt x="15524" y="2403"/>
                  <a:pt x="15524" y="2945"/>
                </a:cubicBezTo>
                <a:lnTo>
                  <a:pt x="15524" y="18654"/>
                </a:lnTo>
                <a:cubicBezTo>
                  <a:pt x="15524" y="19195"/>
                  <a:pt x="15221" y="19636"/>
                  <a:pt x="14849" y="19636"/>
                </a:cubicBezTo>
                <a:cubicBezTo>
                  <a:pt x="14849" y="19636"/>
                  <a:pt x="2024" y="19636"/>
                  <a:pt x="2024" y="19636"/>
                </a:cubicBezTo>
                <a:close/>
                <a:moveTo>
                  <a:pt x="20249" y="981"/>
                </a:moveTo>
                <a:lnTo>
                  <a:pt x="19651" y="981"/>
                </a:lnTo>
                <a:cubicBezTo>
                  <a:pt x="19296" y="981"/>
                  <a:pt x="18956" y="1185"/>
                  <a:pt x="18703" y="1547"/>
                </a:cubicBezTo>
                <a:lnTo>
                  <a:pt x="16874" y="4170"/>
                </a:lnTo>
                <a:lnTo>
                  <a:pt x="16874" y="2945"/>
                </a:lnTo>
                <a:cubicBezTo>
                  <a:pt x="16874" y="1317"/>
                  <a:pt x="15967" y="0"/>
                  <a:pt x="14849" y="0"/>
                </a:cubicBezTo>
                <a:lnTo>
                  <a:pt x="2024" y="0"/>
                </a:lnTo>
                <a:cubicBezTo>
                  <a:pt x="908" y="0"/>
                  <a:pt x="0" y="1320"/>
                  <a:pt x="0" y="2945"/>
                </a:cubicBezTo>
                <a:lnTo>
                  <a:pt x="0" y="9789"/>
                </a:lnTo>
                <a:lnTo>
                  <a:pt x="0" y="18654"/>
                </a:lnTo>
                <a:cubicBezTo>
                  <a:pt x="0" y="20281"/>
                  <a:pt x="905" y="21599"/>
                  <a:pt x="2024" y="21599"/>
                </a:cubicBezTo>
                <a:lnTo>
                  <a:pt x="14849" y="21599"/>
                </a:lnTo>
                <a:cubicBezTo>
                  <a:pt x="15967" y="21599"/>
                  <a:pt x="16874" y="20281"/>
                  <a:pt x="16874" y="18654"/>
                </a:cubicBezTo>
                <a:lnTo>
                  <a:pt x="16874" y="17456"/>
                </a:lnTo>
                <a:lnTo>
                  <a:pt x="18703" y="20079"/>
                </a:lnTo>
                <a:cubicBezTo>
                  <a:pt x="18956" y="20442"/>
                  <a:pt x="19296" y="20645"/>
                  <a:pt x="19651" y="20645"/>
                </a:cubicBezTo>
                <a:lnTo>
                  <a:pt x="20249" y="20645"/>
                </a:lnTo>
                <a:cubicBezTo>
                  <a:pt x="20994" y="20645"/>
                  <a:pt x="21600" y="19765"/>
                  <a:pt x="21600" y="18681"/>
                </a:cubicBezTo>
                <a:lnTo>
                  <a:pt x="21600" y="2945"/>
                </a:lnTo>
                <a:cubicBezTo>
                  <a:pt x="21600" y="1860"/>
                  <a:pt x="20994" y="981"/>
                  <a:pt x="20249" y="981"/>
                </a:cubicBezTo>
              </a:path>
            </a:pathLst>
          </a:custGeom>
          <a:solidFill>
            <a:schemeClr val="accent1"/>
          </a:solid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nvGrpSpPr>
          <p:cNvPr id="172" name="组合 171">
            <a:extLst>
              <a:ext uri="{FF2B5EF4-FFF2-40B4-BE49-F238E27FC236}">
                <a16:creationId xmlns:a16="http://schemas.microsoft.com/office/drawing/2014/main" id="{602CE74D-FC4A-44E4-8305-07A8476F9D05}"/>
              </a:ext>
            </a:extLst>
          </p:cNvPr>
          <p:cNvGrpSpPr/>
          <p:nvPr/>
        </p:nvGrpSpPr>
        <p:grpSpPr>
          <a:xfrm>
            <a:off x="3190875" y="1425575"/>
            <a:ext cx="360363" cy="360363"/>
            <a:chOff x="3190875" y="1425575"/>
            <a:chExt cx="360363" cy="360363"/>
          </a:xfrm>
          <a:solidFill>
            <a:schemeClr val="accent1"/>
          </a:solidFill>
        </p:grpSpPr>
        <p:sp>
          <p:nvSpPr>
            <p:cNvPr id="173" name="AutoShape 136">
              <a:extLst>
                <a:ext uri="{FF2B5EF4-FFF2-40B4-BE49-F238E27FC236}">
                  <a16:creationId xmlns:a16="http://schemas.microsoft.com/office/drawing/2014/main" id="{356B69CC-0DA8-4743-89D5-3CC950E65BC3}"/>
                </a:ext>
              </a:extLst>
            </p:cNvPr>
            <p:cNvSpPr>
              <a:spLocks/>
            </p:cNvSpPr>
            <p:nvPr/>
          </p:nvSpPr>
          <p:spPr bwMode="auto">
            <a:xfrm>
              <a:off x="3382963" y="1471613"/>
              <a:ext cx="117475" cy="1174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74" name="AutoShape 137">
              <a:extLst>
                <a:ext uri="{FF2B5EF4-FFF2-40B4-BE49-F238E27FC236}">
                  <a16:creationId xmlns:a16="http://schemas.microsoft.com/office/drawing/2014/main" id="{6044AA22-8523-4AED-862C-38028F160F74}"/>
                </a:ext>
              </a:extLst>
            </p:cNvPr>
            <p:cNvSpPr>
              <a:spLocks/>
            </p:cNvSpPr>
            <p:nvPr/>
          </p:nvSpPr>
          <p:spPr bwMode="auto">
            <a:xfrm>
              <a:off x="3190875" y="1425575"/>
              <a:ext cx="360363" cy="360363"/>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75" name="AutoShape 138">
              <a:extLst>
                <a:ext uri="{FF2B5EF4-FFF2-40B4-BE49-F238E27FC236}">
                  <a16:creationId xmlns:a16="http://schemas.microsoft.com/office/drawing/2014/main" id="{7D794343-8CAF-41AD-8BD0-86BDACC241E7}"/>
                </a:ext>
              </a:extLst>
            </p:cNvPr>
            <p:cNvSpPr>
              <a:spLocks/>
            </p:cNvSpPr>
            <p:nvPr/>
          </p:nvSpPr>
          <p:spPr bwMode="auto">
            <a:xfrm>
              <a:off x="3382963" y="1425575"/>
              <a:ext cx="168275" cy="1682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sp>
        <p:nvSpPr>
          <p:cNvPr id="176" name="AutoShape 139">
            <a:extLst>
              <a:ext uri="{FF2B5EF4-FFF2-40B4-BE49-F238E27FC236}">
                <a16:creationId xmlns:a16="http://schemas.microsoft.com/office/drawing/2014/main" id="{A2D0E1D2-6688-42BF-AD06-B581469A2590}"/>
              </a:ext>
            </a:extLst>
          </p:cNvPr>
          <p:cNvSpPr>
            <a:spLocks/>
          </p:cNvSpPr>
          <p:nvPr/>
        </p:nvSpPr>
        <p:spPr bwMode="auto">
          <a:xfrm>
            <a:off x="2473325" y="1425575"/>
            <a:ext cx="358775" cy="349250"/>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accent1"/>
          </a:solid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77" name="AutoShape 140">
            <a:extLst>
              <a:ext uri="{FF2B5EF4-FFF2-40B4-BE49-F238E27FC236}">
                <a16:creationId xmlns:a16="http://schemas.microsoft.com/office/drawing/2014/main" id="{D2ABC275-CD3C-451E-9841-2C334B85202F}"/>
              </a:ext>
            </a:extLst>
          </p:cNvPr>
          <p:cNvSpPr>
            <a:spLocks/>
          </p:cNvSpPr>
          <p:nvPr/>
        </p:nvSpPr>
        <p:spPr bwMode="auto">
          <a:xfrm>
            <a:off x="1798638" y="1516063"/>
            <a:ext cx="225425" cy="182562"/>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solidFill>
            <a:schemeClr val="accent1"/>
          </a:solid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78" name="AutoShape 141">
            <a:extLst>
              <a:ext uri="{FF2B5EF4-FFF2-40B4-BE49-F238E27FC236}">
                <a16:creationId xmlns:a16="http://schemas.microsoft.com/office/drawing/2014/main" id="{A28E1196-4A5E-4899-9705-892A41AE581E}"/>
              </a:ext>
            </a:extLst>
          </p:cNvPr>
          <p:cNvSpPr>
            <a:spLocks/>
          </p:cNvSpPr>
          <p:nvPr/>
        </p:nvSpPr>
        <p:spPr bwMode="auto">
          <a:xfrm>
            <a:off x="1754188" y="1471613"/>
            <a:ext cx="358775" cy="279400"/>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solidFill>
            <a:schemeClr val="accent1"/>
          </a:solid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79" name="AutoShape 142">
            <a:extLst>
              <a:ext uri="{FF2B5EF4-FFF2-40B4-BE49-F238E27FC236}">
                <a16:creationId xmlns:a16="http://schemas.microsoft.com/office/drawing/2014/main" id="{3F68BBDD-B608-42BE-8D05-16FC752AEF81}"/>
              </a:ext>
            </a:extLst>
          </p:cNvPr>
          <p:cNvSpPr>
            <a:spLocks/>
          </p:cNvSpPr>
          <p:nvPr/>
        </p:nvSpPr>
        <p:spPr bwMode="auto">
          <a:xfrm>
            <a:off x="2035175" y="1527175"/>
            <a:ext cx="33338" cy="333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solidFill>
            <a:schemeClr val="accent1"/>
          </a:solid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80" name="AutoShape 143">
            <a:extLst>
              <a:ext uri="{FF2B5EF4-FFF2-40B4-BE49-F238E27FC236}">
                <a16:creationId xmlns:a16="http://schemas.microsoft.com/office/drawing/2014/main" id="{93048111-ECAE-40C3-AF5E-1062EE716CDC}"/>
              </a:ext>
            </a:extLst>
          </p:cNvPr>
          <p:cNvSpPr>
            <a:spLocks/>
          </p:cNvSpPr>
          <p:nvPr/>
        </p:nvSpPr>
        <p:spPr bwMode="auto">
          <a:xfrm>
            <a:off x="2024063" y="1673225"/>
            <a:ext cx="44450"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accent1"/>
          </a:solid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81" name="AutoShape 144">
            <a:extLst>
              <a:ext uri="{FF2B5EF4-FFF2-40B4-BE49-F238E27FC236}">
                <a16:creationId xmlns:a16="http://schemas.microsoft.com/office/drawing/2014/main" id="{0608216E-5485-46D1-A9DE-A071DF3153D0}"/>
              </a:ext>
            </a:extLst>
          </p:cNvPr>
          <p:cNvSpPr>
            <a:spLocks/>
          </p:cNvSpPr>
          <p:nvPr/>
        </p:nvSpPr>
        <p:spPr bwMode="auto">
          <a:xfrm>
            <a:off x="2035175" y="1639888"/>
            <a:ext cx="44450"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accent1"/>
          </a:solid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82" name="AutoShape 145">
            <a:extLst>
              <a:ext uri="{FF2B5EF4-FFF2-40B4-BE49-F238E27FC236}">
                <a16:creationId xmlns:a16="http://schemas.microsoft.com/office/drawing/2014/main" id="{A338C910-0429-4452-AB59-7E820C24BD2C}"/>
              </a:ext>
            </a:extLst>
          </p:cNvPr>
          <p:cNvSpPr>
            <a:spLocks/>
          </p:cNvSpPr>
          <p:nvPr/>
        </p:nvSpPr>
        <p:spPr bwMode="auto">
          <a:xfrm>
            <a:off x="2035175" y="1606550"/>
            <a:ext cx="44450"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accent1"/>
          </a:solid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83" name="AutoShape 146">
            <a:extLst>
              <a:ext uri="{FF2B5EF4-FFF2-40B4-BE49-F238E27FC236}">
                <a16:creationId xmlns:a16="http://schemas.microsoft.com/office/drawing/2014/main" id="{2E5A8B6B-F259-4154-8B61-DA46C9E39ACA}"/>
              </a:ext>
            </a:extLst>
          </p:cNvPr>
          <p:cNvSpPr>
            <a:spLocks/>
          </p:cNvSpPr>
          <p:nvPr/>
        </p:nvSpPr>
        <p:spPr bwMode="auto">
          <a:xfrm>
            <a:off x="1844675" y="1560513"/>
            <a:ext cx="66675" cy="47625"/>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solidFill>
            <a:schemeClr val="accent1"/>
          </a:solid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nvGrpSpPr>
          <p:cNvPr id="184" name="组合 183">
            <a:extLst>
              <a:ext uri="{FF2B5EF4-FFF2-40B4-BE49-F238E27FC236}">
                <a16:creationId xmlns:a16="http://schemas.microsoft.com/office/drawing/2014/main" id="{CF82979E-29A9-4FC0-BBEB-81063ACDAD02}"/>
              </a:ext>
            </a:extLst>
          </p:cNvPr>
          <p:cNvGrpSpPr/>
          <p:nvPr/>
        </p:nvGrpSpPr>
        <p:grpSpPr>
          <a:xfrm>
            <a:off x="1035050" y="1447800"/>
            <a:ext cx="360363" cy="315913"/>
            <a:chOff x="1035050" y="1447800"/>
            <a:chExt cx="360363" cy="315913"/>
          </a:xfrm>
          <a:solidFill>
            <a:schemeClr val="accent1"/>
          </a:solidFill>
        </p:grpSpPr>
        <p:sp>
          <p:nvSpPr>
            <p:cNvPr id="185" name="AutoShape 147">
              <a:extLst>
                <a:ext uri="{FF2B5EF4-FFF2-40B4-BE49-F238E27FC236}">
                  <a16:creationId xmlns:a16="http://schemas.microsoft.com/office/drawing/2014/main" id="{E8E68A30-CD11-42C7-AEF5-373513858871}"/>
                </a:ext>
              </a:extLst>
            </p:cNvPr>
            <p:cNvSpPr>
              <a:spLocks/>
            </p:cNvSpPr>
            <p:nvPr/>
          </p:nvSpPr>
          <p:spPr bwMode="auto">
            <a:xfrm>
              <a:off x="1035050" y="1447800"/>
              <a:ext cx="360363" cy="315913"/>
            </a:xfrm>
            <a:custGeom>
              <a:avLst/>
              <a:gdLst>
                <a:gd name="T0" fmla="+- 0 10800 597"/>
                <a:gd name="T1" fmla="*/ T0 w 20407"/>
                <a:gd name="T2" fmla="+- 0 11028 672"/>
                <a:gd name="T3" fmla="*/ 11028 h 20712"/>
                <a:gd name="T4" fmla="+- 0 10800 597"/>
                <a:gd name="T5" fmla="*/ T4 w 20407"/>
                <a:gd name="T6" fmla="+- 0 11028 672"/>
                <a:gd name="T7" fmla="*/ 11028 h 20712"/>
                <a:gd name="T8" fmla="+- 0 10800 597"/>
                <a:gd name="T9" fmla="*/ T8 w 20407"/>
                <a:gd name="T10" fmla="+- 0 11028 672"/>
                <a:gd name="T11" fmla="*/ 11028 h 20712"/>
                <a:gd name="T12" fmla="+- 0 10800 597"/>
                <a:gd name="T13" fmla="*/ T12 w 20407"/>
                <a:gd name="T14" fmla="+- 0 11028 672"/>
                <a:gd name="T15" fmla="*/ 11028 h 20712"/>
              </a:gdLst>
              <a:ahLst/>
              <a:cxnLst>
                <a:cxn ang="0">
                  <a:pos x="T1" y="T3"/>
                </a:cxn>
                <a:cxn ang="0">
                  <a:pos x="T5" y="T7"/>
                </a:cxn>
                <a:cxn ang="0">
                  <a:pos x="T9" y="T11"/>
                </a:cxn>
                <a:cxn ang="0">
                  <a:pos x="T13" y="T15"/>
                </a:cxn>
              </a:cxnLst>
              <a:rect l="0" t="0" r="r" b="b"/>
              <a:pathLst>
                <a:path w="20407" h="20712">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86" name="AutoShape 148">
              <a:extLst>
                <a:ext uri="{FF2B5EF4-FFF2-40B4-BE49-F238E27FC236}">
                  <a16:creationId xmlns:a16="http://schemas.microsoft.com/office/drawing/2014/main" id="{1CC72164-770E-4332-B74D-85C69F492A22}"/>
                </a:ext>
              </a:extLst>
            </p:cNvPr>
            <p:cNvSpPr>
              <a:spLocks/>
            </p:cNvSpPr>
            <p:nvPr/>
          </p:nvSpPr>
          <p:spPr bwMode="auto">
            <a:xfrm>
              <a:off x="1092200" y="1504950"/>
              <a:ext cx="52388" cy="52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26" y="0"/>
                  </a:moveTo>
                  <a:cubicBezTo>
                    <a:pt x="19317" y="0"/>
                    <a:pt x="19317" y="4"/>
                    <a:pt x="19308" y="4"/>
                  </a:cubicBezTo>
                  <a:cubicBezTo>
                    <a:pt x="8643" y="13"/>
                    <a:pt x="0" y="8659"/>
                    <a:pt x="0" y="19326"/>
                  </a:cubicBezTo>
                  <a:cubicBezTo>
                    <a:pt x="0" y="20580"/>
                    <a:pt x="1019" y="21600"/>
                    <a:pt x="2273" y="21600"/>
                  </a:cubicBezTo>
                  <a:cubicBezTo>
                    <a:pt x="3528" y="21600"/>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sp>
        <p:nvSpPr>
          <p:cNvPr id="187" name="AutoShape 149">
            <a:extLst>
              <a:ext uri="{FF2B5EF4-FFF2-40B4-BE49-F238E27FC236}">
                <a16:creationId xmlns:a16="http://schemas.microsoft.com/office/drawing/2014/main" id="{428CCCC9-2D1D-4F32-8B03-168C30C1728D}"/>
              </a:ext>
            </a:extLst>
          </p:cNvPr>
          <p:cNvSpPr>
            <a:spLocks/>
          </p:cNvSpPr>
          <p:nvPr/>
        </p:nvSpPr>
        <p:spPr bwMode="auto">
          <a:xfrm>
            <a:off x="317500" y="1471613"/>
            <a:ext cx="358775" cy="2571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37" y="19720"/>
                </a:moveTo>
                <a:lnTo>
                  <a:pt x="16537" y="19721"/>
                </a:lnTo>
                <a:lnTo>
                  <a:pt x="4387" y="19721"/>
                </a:lnTo>
                <a:cubicBezTo>
                  <a:pt x="2713" y="19720"/>
                  <a:pt x="1350" y="17824"/>
                  <a:pt x="1350" y="15494"/>
                </a:cubicBezTo>
                <a:cubicBezTo>
                  <a:pt x="1350" y="13992"/>
                  <a:pt x="1918" y="12635"/>
                  <a:pt x="2871" y="11862"/>
                </a:cubicBezTo>
                <a:cubicBezTo>
                  <a:pt x="3797" y="11123"/>
                  <a:pt x="3860" y="10975"/>
                  <a:pt x="3472" y="9647"/>
                </a:cubicBezTo>
                <a:cubicBezTo>
                  <a:pt x="3406" y="9374"/>
                  <a:pt x="3375" y="9136"/>
                  <a:pt x="3375" y="8921"/>
                </a:cubicBezTo>
                <a:cubicBezTo>
                  <a:pt x="3375" y="7626"/>
                  <a:pt x="4131" y="6573"/>
                  <a:pt x="5062" y="6573"/>
                </a:cubicBezTo>
                <a:cubicBezTo>
                  <a:pt x="5062" y="6573"/>
                  <a:pt x="5505" y="6529"/>
                  <a:pt x="5976" y="6789"/>
                </a:cubicBezTo>
                <a:cubicBezTo>
                  <a:pt x="6750" y="7219"/>
                  <a:pt x="6834" y="6808"/>
                  <a:pt x="7200" y="5701"/>
                </a:cubicBezTo>
                <a:cubicBezTo>
                  <a:pt x="7974" y="3380"/>
                  <a:pt x="9652" y="1878"/>
                  <a:pt x="11475" y="1878"/>
                </a:cubicBezTo>
                <a:cubicBezTo>
                  <a:pt x="13905" y="1878"/>
                  <a:pt x="15914" y="4435"/>
                  <a:pt x="16148" y="7826"/>
                </a:cubicBezTo>
                <a:cubicBezTo>
                  <a:pt x="16231" y="9171"/>
                  <a:pt x="16231" y="9171"/>
                  <a:pt x="17239" y="9491"/>
                </a:cubicBezTo>
                <a:cubicBezTo>
                  <a:pt x="18984" y="9955"/>
                  <a:pt x="20250" y="12085"/>
                  <a:pt x="20250" y="14555"/>
                </a:cubicBezTo>
                <a:cubicBezTo>
                  <a:pt x="20250" y="17404"/>
                  <a:pt x="18585" y="19720"/>
                  <a:pt x="16537" y="19720"/>
                </a:cubicBezTo>
                <a:moveTo>
                  <a:pt x="17492" y="7647"/>
                </a:moveTo>
                <a:cubicBezTo>
                  <a:pt x="17196" y="3362"/>
                  <a:pt x="14632" y="0"/>
                  <a:pt x="11475" y="0"/>
                </a:cubicBezTo>
                <a:cubicBezTo>
                  <a:pt x="9031" y="0"/>
                  <a:pt x="6939" y="2017"/>
                  <a:pt x="5976" y="4911"/>
                </a:cubicBezTo>
                <a:cubicBezTo>
                  <a:pt x="5685" y="4784"/>
                  <a:pt x="5383" y="4695"/>
                  <a:pt x="5062" y="4695"/>
                </a:cubicBezTo>
                <a:cubicBezTo>
                  <a:pt x="3385" y="4695"/>
                  <a:pt x="2025" y="6589"/>
                  <a:pt x="2025" y="8921"/>
                </a:cubicBezTo>
                <a:cubicBezTo>
                  <a:pt x="2025" y="9385"/>
                  <a:pt x="2092" y="9824"/>
                  <a:pt x="2191" y="10240"/>
                </a:cubicBezTo>
                <a:cubicBezTo>
                  <a:pt x="886" y="11298"/>
                  <a:pt x="0" y="13242"/>
                  <a:pt x="0" y="15494"/>
                </a:cubicBezTo>
                <a:cubicBezTo>
                  <a:pt x="0" y="18866"/>
                  <a:pt x="1964" y="21599"/>
                  <a:pt x="4387" y="21599"/>
                </a:cubicBezTo>
                <a:lnTo>
                  <a:pt x="4387" y="21600"/>
                </a:lnTo>
                <a:lnTo>
                  <a:pt x="16537" y="21600"/>
                </a:lnTo>
                <a:lnTo>
                  <a:pt x="16537" y="21599"/>
                </a:lnTo>
                <a:cubicBezTo>
                  <a:pt x="19334" y="21599"/>
                  <a:pt x="21599" y="18446"/>
                  <a:pt x="21599" y="14555"/>
                </a:cubicBezTo>
                <a:cubicBezTo>
                  <a:pt x="21599" y="11120"/>
                  <a:pt x="19831" y="8269"/>
                  <a:pt x="17492" y="7647"/>
                </a:cubicBezTo>
              </a:path>
            </a:pathLst>
          </a:custGeom>
          <a:solidFill>
            <a:schemeClr val="accent1"/>
          </a:solid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Tree>
    <p:extLst>
      <p:ext uri="{BB962C8B-B14F-4D97-AF65-F5344CB8AC3E}">
        <p14:creationId xmlns:p14="http://schemas.microsoft.com/office/powerpoint/2010/main" val="18748046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id="{090421CA-8BED-43D8-ADF9-C35553442B47}"/>
              </a:ext>
            </a:extLst>
          </p:cNvPr>
          <p:cNvSpPr/>
          <p:nvPr/>
        </p:nvSpPr>
        <p:spPr>
          <a:xfrm>
            <a:off x="1081961" y="1777096"/>
            <a:ext cx="2307072" cy="23070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图片 22">
            <a:extLst>
              <a:ext uri="{FF2B5EF4-FFF2-40B4-BE49-F238E27FC236}">
                <a16:creationId xmlns:a16="http://schemas.microsoft.com/office/drawing/2014/main" id="{8441C43B-042A-46B2-B23A-588670B82673}"/>
              </a:ext>
            </a:extLst>
          </p:cNvPr>
          <p:cNvPicPr>
            <a:picLocks noChangeAspect="1"/>
          </p:cNvPicPr>
          <p:nvPr/>
        </p:nvPicPr>
        <p:blipFill rotWithShape="1">
          <a:blip r:embed="rId2">
            <a:extLst>
              <a:ext uri="{28A0092B-C50C-407E-A947-70E740481C1C}">
                <a14:useLocalDpi xmlns:a14="http://schemas.microsoft.com/office/drawing/2010/main" val="0"/>
              </a:ext>
            </a:extLst>
          </a:blip>
          <a:srcRect r="50769" b="25568"/>
          <a:stretch/>
        </p:blipFill>
        <p:spPr>
          <a:xfrm>
            <a:off x="0" y="0"/>
            <a:ext cx="2721429" cy="4114541"/>
          </a:xfrm>
          <a:prstGeom prst="rect">
            <a:avLst/>
          </a:prstGeom>
        </p:spPr>
      </p:pic>
      <p:sp>
        <p:nvSpPr>
          <p:cNvPr id="21" name="文本框 6">
            <a:extLst>
              <a:ext uri="{FF2B5EF4-FFF2-40B4-BE49-F238E27FC236}">
                <a16:creationId xmlns:a16="http://schemas.microsoft.com/office/drawing/2014/main" id="{ABBE9BD1-C33F-4C71-8E83-6231DA8CC50A}"/>
              </a:ext>
            </a:extLst>
          </p:cNvPr>
          <p:cNvSpPr txBox="1">
            <a:spLocks noChangeArrowheads="1"/>
          </p:cNvSpPr>
          <p:nvPr/>
        </p:nvSpPr>
        <p:spPr bwMode="auto">
          <a:xfrm>
            <a:off x="5477194" y="3035217"/>
            <a:ext cx="17235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4350" fontAlgn="base">
              <a:spcBef>
                <a:spcPct val="0"/>
              </a:spcBef>
              <a:spcAft>
                <a:spcPct val="0"/>
              </a:spcAft>
              <a:defRPr/>
            </a:pPr>
            <a:r>
              <a:rPr lang="zh-CN" altLang="en-US" sz="2000">
                <a:solidFill>
                  <a:srgbClr val="B6916E"/>
                </a:solidFill>
                <a:latin typeface="+mj-ea"/>
                <a:ea typeface="+mj-ea"/>
              </a:rPr>
              <a:t>输入标题内容</a:t>
            </a:r>
            <a:endParaRPr lang="en-US" altLang="zh-CN" sz="2000">
              <a:solidFill>
                <a:srgbClr val="B6916E"/>
              </a:solidFill>
              <a:latin typeface="+mj-ea"/>
              <a:ea typeface="+mj-ea"/>
            </a:endParaRPr>
          </a:p>
        </p:txBody>
      </p:sp>
      <p:sp>
        <p:nvSpPr>
          <p:cNvPr id="22" name="矩形 21">
            <a:extLst>
              <a:ext uri="{FF2B5EF4-FFF2-40B4-BE49-F238E27FC236}">
                <a16:creationId xmlns:a16="http://schemas.microsoft.com/office/drawing/2014/main" id="{0F468CF5-2965-43AD-A950-B95F5DAD9387}"/>
              </a:ext>
            </a:extLst>
          </p:cNvPr>
          <p:cNvSpPr/>
          <p:nvPr/>
        </p:nvSpPr>
        <p:spPr>
          <a:xfrm>
            <a:off x="5477194" y="3330896"/>
            <a:ext cx="3218574" cy="309637"/>
          </a:xfrm>
          <a:prstGeom prst="rect">
            <a:avLst/>
          </a:prstGeom>
        </p:spPr>
        <p:txBody>
          <a:bodyPr wrap="square">
            <a:spAutoFit/>
          </a:bodyPr>
          <a:lstStyle/>
          <a:p>
            <a:pPr lvl="0" defTabSz="914400">
              <a:lnSpc>
                <a:spcPct val="150000"/>
              </a:lnSpc>
              <a:defRPr/>
            </a:pPr>
            <a:r>
              <a:rPr lang="en-US" altLang="zh-CN" sz="1050" kern="0">
                <a:solidFill>
                  <a:schemeClr val="bg1">
                    <a:lumMod val="65000"/>
                  </a:schemeClr>
                </a:solidFill>
                <a:cs typeface="Arial" panose="020B0604020202020204" pitchFamily="34" charset="0"/>
              </a:rPr>
              <a:t>Lorem ipsum dolor sit amet, consectetur adipiscing elit. </a:t>
            </a:r>
          </a:p>
        </p:txBody>
      </p:sp>
      <p:sp>
        <p:nvSpPr>
          <p:cNvPr id="25" name="文本框 6">
            <a:extLst>
              <a:ext uri="{FF2B5EF4-FFF2-40B4-BE49-F238E27FC236}">
                <a16:creationId xmlns:a16="http://schemas.microsoft.com/office/drawing/2014/main" id="{88B580C1-41CF-4143-BC13-AAD50407F796}"/>
              </a:ext>
            </a:extLst>
          </p:cNvPr>
          <p:cNvSpPr txBox="1">
            <a:spLocks noChangeArrowheads="1"/>
          </p:cNvSpPr>
          <p:nvPr/>
        </p:nvSpPr>
        <p:spPr bwMode="auto">
          <a:xfrm>
            <a:off x="5477194" y="3968843"/>
            <a:ext cx="17235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4350" fontAlgn="base">
              <a:spcBef>
                <a:spcPct val="0"/>
              </a:spcBef>
              <a:spcAft>
                <a:spcPct val="0"/>
              </a:spcAft>
              <a:defRPr/>
            </a:pPr>
            <a:r>
              <a:rPr lang="zh-CN" altLang="en-US" sz="2000">
                <a:solidFill>
                  <a:srgbClr val="B6916E"/>
                </a:solidFill>
                <a:latin typeface="+mj-ea"/>
                <a:ea typeface="+mj-ea"/>
              </a:rPr>
              <a:t>输入标题内容</a:t>
            </a:r>
            <a:endParaRPr lang="en-US" altLang="zh-CN" sz="2000">
              <a:solidFill>
                <a:srgbClr val="B6916E"/>
              </a:solidFill>
              <a:latin typeface="+mj-ea"/>
              <a:ea typeface="+mj-ea"/>
            </a:endParaRPr>
          </a:p>
        </p:txBody>
      </p:sp>
      <p:sp>
        <p:nvSpPr>
          <p:cNvPr id="26" name="矩形 25">
            <a:extLst>
              <a:ext uri="{FF2B5EF4-FFF2-40B4-BE49-F238E27FC236}">
                <a16:creationId xmlns:a16="http://schemas.microsoft.com/office/drawing/2014/main" id="{1C75C24D-4662-46F1-9FB4-54D25E341BCF}"/>
              </a:ext>
            </a:extLst>
          </p:cNvPr>
          <p:cNvSpPr/>
          <p:nvPr/>
        </p:nvSpPr>
        <p:spPr>
          <a:xfrm>
            <a:off x="5477194" y="4323897"/>
            <a:ext cx="3218574" cy="309637"/>
          </a:xfrm>
          <a:prstGeom prst="rect">
            <a:avLst/>
          </a:prstGeom>
        </p:spPr>
        <p:txBody>
          <a:bodyPr wrap="square">
            <a:spAutoFit/>
          </a:bodyPr>
          <a:lstStyle/>
          <a:p>
            <a:pPr lvl="0" defTabSz="914400">
              <a:lnSpc>
                <a:spcPct val="150000"/>
              </a:lnSpc>
              <a:defRPr/>
            </a:pPr>
            <a:r>
              <a:rPr lang="en-US" altLang="zh-CN" sz="1050" kern="0">
                <a:solidFill>
                  <a:schemeClr val="bg1">
                    <a:lumMod val="65000"/>
                  </a:schemeClr>
                </a:solidFill>
                <a:cs typeface="Arial" panose="020B0604020202020204" pitchFamily="34" charset="0"/>
              </a:rPr>
              <a:t>Lorem ipsum dolor sit amet, consectetur adipiscing elit. </a:t>
            </a:r>
          </a:p>
        </p:txBody>
      </p:sp>
      <p:sp>
        <p:nvSpPr>
          <p:cNvPr id="28" name="椭圆 27">
            <a:extLst>
              <a:ext uri="{FF2B5EF4-FFF2-40B4-BE49-F238E27FC236}">
                <a16:creationId xmlns:a16="http://schemas.microsoft.com/office/drawing/2014/main" id="{6B5C45C9-6115-463A-B925-4D43CB113458}"/>
              </a:ext>
            </a:extLst>
          </p:cNvPr>
          <p:cNvSpPr/>
          <p:nvPr/>
        </p:nvSpPr>
        <p:spPr>
          <a:xfrm>
            <a:off x="4884058" y="3061557"/>
            <a:ext cx="486068" cy="4860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latin typeface="方正苏新诗柳楷繁体" panose="02000000000000000000" pitchFamily="2" charset="-122"/>
                <a:ea typeface="方正苏新诗柳楷繁体" panose="02000000000000000000" pitchFamily="2" charset="-122"/>
              </a:rPr>
              <a:t>叁</a:t>
            </a:r>
          </a:p>
        </p:txBody>
      </p:sp>
      <p:sp>
        <p:nvSpPr>
          <p:cNvPr id="40" name="椭圆 39">
            <a:extLst>
              <a:ext uri="{FF2B5EF4-FFF2-40B4-BE49-F238E27FC236}">
                <a16:creationId xmlns:a16="http://schemas.microsoft.com/office/drawing/2014/main" id="{755BE68A-5DBA-4E5E-B9ED-50D8ED798675}"/>
              </a:ext>
            </a:extLst>
          </p:cNvPr>
          <p:cNvSpPr/>
          <p:nvPr/>
        </p:nvSpPr>
        <p:spPr>
          <a:xfrm>
            <a:off x="4889092" y="3971606"/>
            <a:ext cx="486068" cy="4860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latin typeface="方正苏新诗柳楷繁体" panose="02000000000000000000" pitchFamily="2" charset="-122"/>
                <a:ea typeface="方正苏新诗柳楷繁体" panose="02000000000000000000" pitchFamily="2" charset="-122"/>
              </a:rPr>
              <a:t>肆</a:t>
            </a:r>
          </a:p>
        </p:txBody>
      </p:sp>
      <p:sp>
        <p:nvSpPr>
          <p:cNvPr id="18" name="文本框 6">
            <a:extLst>
              <a:ext uri="{FF2B5EF4-FFF2-40B4-BE49-F238E27FC236}">
                <a16:creationId xmlns:a16="http://schemas.microsoft.com/office/drawing/2014/main" id="{D216D511-6341-4218-A0D5-7C8241B22815}"/>
              </a:ext>
            </a:extLst>
          </p:cNvPr>
          <p:cNvSpPr txBox="1">
            <a:spLocks noChangeArrowheads="1"/>
          </p:cNvSpPr>
          <p:nvPr/>
        </p:nvSpPr>
        <p:spPr bwMode="auto">
          <a:xfrm>
            <a:off x="5477194" y="1231117"/>
            <a:ext cx="17235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4350" fontAlgn="base">
              <a:spcBef>
                <a:spcPct val="0"/>
              </a:spcBef>
              <a:spcAft>
                <a:spcPct val="0"/>
              </a:spcAft>
              <a:defRPr/>
            </a:pPr>
            <a:r>
              <a:rPr lang="zh-CN" altLang="en-US" sz="2000">
                <a:solidFill>
                  <a:srgbClr val="B6916E"/>
                </a:solidFill>
                <a:latin typeface="+mj-ea"/>
                <a:ea typeface="+mj-ea"/>
              </a:rPr>
              <a:t>输入标题内容</a:t>
            </a:r>
            <a:endParaRPr lang="en-US" altLang="zh-CN" sz="2000">
              <a:solidFill>
                <a:srgbClr val="B6916E"/>
              </a:solidFill>
              <a:latin typeface="+mj-ea"/>
              <a:ea typeface="+mj-ea"/>
            </a:endParaRPr>
          </a:p>
        </p:txBody>
      </p:sp>
      <p:sp>
        <p:nvSpPr>
          <p:cNvPr id="24" name="矩形 23">
            <a:extLst>
              <a:ext uri="{FF2B5EF4-FFF2-40B4-BE49-F238E27FC236}">
                <a16:creationId xmlns:a16="http://schemas.microsoft.com/office/drawing/2014/main" id="{B64E5EE3-6820-46B0-A42F-54227430FFC2}"/>
              </a:ext>
            </a:extLst>
          </p:cNvPr>
          <p:cNvSpPr/>
          <p:nvPr/>
        </p:nvSpPr>
        <p:spPr>
          <a:xfrm>
            <a:off x="5477194" y="1526796"/>
            <a:ext cx="3218574" cy="309637"/>
          </a:xfrm>
          <a:prstGeom prst="rect">
            <a:avLst/>
          </a:prstGeom>
        </p:spPr>
        <p:txBody>
          <a:bodyPr wrap="square">
            <a:spAutoFit/>
          </a:bodyPr>
          <a:lstStyle/>
          <a:p>
            <a:pPr lvl="0" defTabSz="914400">
              <a:lnSpc>
                <a:spcPct val="150000"/>
              </a:lnSpc>
              <a:defRPr/>
            </a:pPr>
            <a:r>
              <a:rPr lang="en-US" altLang="zh-CN" sz="1050" kern="0">
                <a:solidFill>
                  <a:schemeClr val="bg1">
                    <a:lumMod val="65000"/>
                  </a:schemeClr>
                </a:solidFill>
                <a:cs typeface="Arial" panose="020B0604020202020204" pitchFamily="34" charset="0"/>
              </a:rPr>
              <a:t>Lorem ipsum dolor sit amet, consectetur adipiscing elit. </a:t>
            </a:r>
          </a:p>
        </p:txBody>
      </p:sp>
      <p:sp>
        <p:nvSpPr>
          <p:cNvPr id="29" name="文本框 6">
            <a:extLst>
              <a:ext uri="{FF2B5EF4-FFF2-40B4-BE49-F238E27FC236}">
                <a16:creationId xmlns:a16="http://schemas.microsoft.com/office/drawing/2014/main" id="{A2C29612-2037-42B3-96D1-BB431C3BF72C}"/>
              </a:ext>
            </a:extLst>
          </p:cNvPr>
          <p:cNvSpPr txBox="1">
            <a:spLocks noChangeArrowheads="1"/>
          </p:cNvSpPr>
          <p:nvPr/>
        </p:nvSpPr>
        <p:spPr bwMode="auto">
          <a:xfrm>
            <a:off x="5477194" y="2164743"/>
            <a:ext cx="17235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4350" fontAlgn="base">
              <a:spcBef>
                <a:spcPct val="0"/>
              </a:spcBef>
              <a:spcAft>
                <a:spcPct val="0"/>
              </a:spcAft>
              <a:defRPr/>
            </a:pPr>
            <a:r>
              <a:rPr lang="zh-CN" altLang="en-US" sz="2000">
                <a:solidFill>
                  <a:srgbClr val="B6916E"/>
                </a:solidFill>
                <a:latin typeface="+mj-ea"/>
                <a:ea typeface="+mj-ea"/>
              </a:rPr>
              <a:t>输入标题内容</a:t>
            </a:r>
            <a:endParaRPr lang="en-US" altLang="zh-CN" sz="2000">
              <a:solidFill>
                <a:srgbClr val="B6916E"/>
              </a:solidFill>
              <a:latin typeface="+mj-ea"/>
              <a:ea typeface="+mj-ea"/>
            </a:endParaRPr>
          </a:p>
        </p:txBody>
      </p:sp>
      <p:sp>
        <p:nvSpPr>
          <p:cNvPr id="30" name="矩形 29">
            <a:extLst>
              <a:ext uri="{FF2B5EF4-FFF2-40B4-BE49-F238E27FC236}">
                <a16:creationId xmlns:a16="http://schemas.microsoft.com/office/drawing/2014/main" id="{622B18B0-207D-4BB7-B449-3D653A12C747}"/>
              </a:ext>
            </a:extLst>
          </p:cNvPr>
          <p:cNvSpPr/>
          <p:nvPr/>
        </p:nvSpPr>
        <p:spPr>
          <a:xfrm>
            <a:off x="5477194" y="2519797"/>
            <a:ext cx="3218574" cy="309637"/>
          </a:xfrm>
          <a:prstGeom prst="rect">
            <a:avLst/>
          </a:prstGeom>
        </p:spPr>
        <p:txBody>
          <a:bodyPr wrap="square">
            <a:spAutoFit/>
          </a:bodyPr>
          <a:lstStyle/>
          <a:p>
            <a:pPr lvl="0" defTabSz="914400">
              <a:lnSpc>
                <a:spcPct val="150000"/>
              </a:lnSpc>
              <a:defRPr/>
            </a:pPr>
            <a:r>
              <a:rPr lang="en-US" altLang="zh-CN" sz="1050" kern="0">
                <a:solidFill>
                  <a:schemeClr val="bg1">
                    <a:lumMod val="65000"/>
                  </a:schemeClr>
                </a:solidFill>
                <a:cs typeface="Arial" panose="020B0604020202020204" pitchFamily="34" charset="0"/>
              </a:rPr>
              <a:t>Lorem ipsum dolor sit amet, consectetur adipiscing elit. </a:t>
            </a:r>
          </a:p>
        </p:txBody>
      </p:sp>
      <p:sp>
        <p:nvSpPr>
          <p:cNvPr id="31" name="椭圆 30">
            <a:extLst>
              <a:ext uri="{FF2B5EF4-FFF2-40B4-BE49-F238E27FC236}">
                <a16:creationId xmlns:a16="http://schemas.microsoft.com/office/drawing/2014/main" id="{0E12D801-339A-49DD-BA09-41E7F12777A2}"/>
              </a:ext>
            </a:extLst>
          </p:cNvPr>
          <p:cNvSpPr/>
          <p:nvPr/>
        </p:nvSpPr>
        <p:spPr>
          <a:xfrm>
            <a:off x="4884058" y="1241461"/>
            <a:ext cx="486068" cy="4860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latin typeface="方正苏新诗柳楷繁体" panose="02000000000000000000" pitchFamily="2" charset="-122"/>
                <a:ea typeface="方正苏新诗柳楷繁体" panose="02000000000000000000" pitchFamily="2" charset="-122"/>
              </a:rPr>
              <a:t>壹</a:t>
            </a:r>
          </a:p>
        </p:txBody>
      </p:sp>
      <p:sp>
        <p:nvSpPr>
          <p:cNvPr id="34" name="椭圆 33">
            <a:extLst>
              <a:ext uri="{FF2B5EF4-FFF2-40B4-BE49-F238E27FC236}">
                <a16:creationId xmlns:a16="http://schemas.microsoft.com/office/drawing/2014/main" id="{DE5CE19F-EDEB-48E0-AC63-B54411002300}"/>
              </a:ext>
            </a:extLst>
          </p:cNvPr>
          <p:cNvSpPr/>
          <p:nvPr/>
        </p:nvSpPr>
        <p:spPr>
          <a:xfrm>
            <a:off x="4889092" y="2151509"/>
            <a:ext cx="486068" cy="4860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latin typeface="方正苏新诗柳楷繁体" panose="02000000000000000000" pitchFamily="2" charset="-122"/>
                <a:ea typeface="方正苏新诗柳楷繁体" panose="02000000000000000000" pitchFamily="2" charset="-122"/>
              </a:rPr>
              <a:t>贰</a:t>
            </a:r>
          </a:p>
        </p:txBody>
      </p:sp>
      <p:pic>
        <p:nvPicPr>
          <p:cNvPr id="35" name="图片 34">
            <a:extLst>
              <a:ext uri="{FF2B5EF4-FFF2-40B4-BE49-F238E27FC236}">
                <a16:creationId xmlns:a16="http://schemas.microsoft.com/office/drawing/2014/main" id="{99A2E609-D271-4332-B428-700B482DFA2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flipH="1">
            <a:off x="7401435" y="0"/>
            <a:ext cx="1742563" cy="1742563"/>
          </a:xfrm>
          <a:prstGeom prst="rect">
            <a:avLst/>
          </a:prstGeom>
        </p:spPr>
      </p:pic>
      <p:sp>
        <p:nvSpPr>
          <p:cNvPr id="3" name="文本框 2">
            <a:extLst>
              <a:ext uri="{FF2B5EF4-FFF2-40B4-BE49-F238E27FC236}">
                <a16:creationId xmlns:a16="http://schemas.microsoft.com/office/drawing/2014/main" id="{41367073-A9BB-4B3B-BDC9-618D6E11598A}"/>
              </a:ext>
            </a:extLst>
          </p:cNvPr>
          <p:cNvSpPr txBox="1"/>
          <p:nvPr/>
        </p:nvSpPr>
        <p:spPr>
          <a:xfrm>
            <a:off x="1313801" y="2415284"/>
            <a:ext cx="1880152" cy="707886"/>
          </a:xfrm>
          <a:prstGeom prst="rect">
            <a:avLst/>
          </a:prstGeom>
          <a:noFill/>
        </p:spPr>
        <p:txBody>
          <a:bodyPr wrap="square" rtlCol="0">
            <a:spAutoFit/>
          </a:bodyPr>
          <a:lstStyle/>
          <a:p>
            <a:pPr algn="ctr"/>
            <a:r>
              <a:rPr lang="zh-CN" altLang="en-US" sz="4000">
                <a:solidFill>
                  <a:schemeClr val="bg1"/>
                </a:solidFill>
                <a:latin typeface="+mj-ea"/>
                <a:ea typeface="+mj-ea"/>
              </a:rPr>
              <a:t>目 录</a:t>
            </a:r>
          </a:p>
        </p:txBody>
      </p:sp>
      <p:sp>
        <p:nvSpPr>
          <p:cNvPr id="4" name="文本框 3">
            <a:extLst>
              <a:ext uri="{FF2B5EF4-FFF2-40B4-BE49-F238E27FC236}">
                <a16:creationId xmlns:a16="http://schemas.microsoft.com/office/drawing/2014/main" id="{9B548FB4-B607-4B34-892D-164FA6F2C960}"/>
              </a:ext>
            </a:extLst>
          </p:cNvPr>
          <p:cNvSpPr txBox="1"/>
          <p:nvPr/>
        </p:nvSpPr>
        <p:spPr>
          <a:xfrm>
            <a:off x="1420870" y="3067095"/>
            <a:ext cx="1666015" cy="369332"/>
          </a:xfrm>
          <a:prstGeom prst="rect">
            <a:avLst/>
          </a:prstGeom>
          <a:noFill/>
        </p:spPr>
        <p:txBody>
          <a:bodyPr wrap="square" rtlCol="0">
            <a:spAutoFit/>
          </a:bodyPr>
          <a:lstStyle/>
          <a:p>
            <a:pPr algn="ctr"/>
            <a:r>
              <a:rPr lang="en-US" altLang="zh-CN" sz="1800">
                <a:solidFill>
                  <a:schemeClr val="bg1"/>
                </a:solidFill>
                <a:latin typeface="+mj-lt"/>
              </a:rPr>
              <a:t>CONTENTS</a:t>
            </a:r>
            <a:endParaRPr lang="zh-CN" altLang="en-US" sz="1800">
              <a:solidFill>
                <a:schemeClr val="bg1"/>
              </a:solidFill>
              <a:latin typeface="+mj-lt"/>
            </a:endParaRPr>
          </a:p>
        </p:txBody>
      </p:sp>
      <p:pic>
        <p:nvPicPr>
          <p:cNvPr id="36" name="图片 35">
            <a:extLst>
              <a:ext uri="{FF2B5EF4-FFF2-40B4-BE49-F238E27FC236}">
                <a16:creationId xmlns:a16="http://schemas.microsoft.com/office/drawing/2014/main" id="{32477383-B134-4CE6-8310-571CDDB964B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4226" y="3216752"/>
            <a:ext cx="912976" cy="912976"/>
          </a:xfrm>
          <a:prstGeom prst="rect">
            <a:avLst/>
          </a:prstGeom>
        </p:spPr>
      </p:pic>
    </p:spTree>
    <p:extLst>
      <p:ext uri="{BB962C8B-B14F-4D97-AF65-F5344CB8AC3E}">
        <p14:creationId xmlns:p14="http://schemas.microsoft.com/office/powerpoint/2010/main" val="7229829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椭圆 10">
            <a:extLst>
              <a:ext uri="{FF2B5EF4-FFF2-40B4-BE49-F238E27FC236}">
                <a16:creationId xmlns:a16="http://schemas.microsoft.com/office/drawing/2014/main" id="{1492A96D-06D5-4CFA-80CB-D4A8E1821255}"/>
              </a:ext>
            </a:extLst>
          </p:cNvPr>
          <p:cNvSpPr/>
          <p:nvPr/>
        </p:nvSpPr>
        <p:spPr>
          <a:xfrm>
            <a:off x="2964428" y="1192496"/>
            <a:ext cx="3215141" cy="3215141"/>
          </a:xfrm>
          <a:prstGeom prst="ellipse">
            <a:avLst/>
          </a:prstGeom>
          <a:solidFill>
            <a:srgbClr val="C6C5C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6">
            <a:extLst>
              <a:ext uri="{FF2B5EF4-FFF2-40B4-BE49-F238E27FC236}">
                <a16:creationId xmlns:a16="http://schemas.microsoft.com/office/drawing/2014/main" id="{2C63A318-91BF-4876-B396-6B82BCDE36B2}"/>
              </a:ext>
            </a:extLst>
          </p:cNvPr>
          <p:cNvSpPr txBox="1">
            <a:spLocks noChangeArrowheads="1"/>
          </p:cNvSpPr>
          <p:nvPr/>
        </p:nvSpPr>
        <p:spPr bwMode="auto">
          <a:xfrm>
            <a:off x="2633007" y="2405687"/>
            <a:ext cx="38779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514350" fontAlgn="base">
              <a:spcBef>
                <a:spcPct val="0"/>
              </a:spcBef>
              <a:spcAft>
                <a:spcPct val="0"/>
              </a:spcAft>
              <a:defRPr/>
            </a:pPr>
            <a:r>
              <a:rPr lang="zh-CN" altLang="en-US" sz="3600">
                <a:solidFill>
                  <a:schemeClr val="accent2"/>
                </a:solidFill>
                <a:latin typeface="+mj-ea"/>
                <a:ea typeface="+mj-ea"/>
              </a:rPr>
              <a:t>此处输入标题内容</a:t>
            </a:r>
            <a:endParaRPr lang="en-US" altLang="zh-CN" sz="3600">
              <a:solidFill>
                <a:schemeClr val="accent2"/>
              </a:solidFill>
              <a:latin typeface="+mj-ea"/>
              <a:ea typeface="+mj-ea"/>
            </a:endParaRPr>
          </a:p>
        </p:txBody>
      </p:sp>
      <p:sp>
        <p:nvSpPr>
          <p:cNvPr id="6" name="矩形 5">
            <a:extLst>
              <a:ext uri="{FF2B5EF4-FFF2-40B4-BE49-F238E27FC236}">
                <a16:creationId xmlns:a16="http://schemas.microsoft.com/office/drawing/2014/main" id="{86105DD6-B3B2-4FEE-89D1-8DCA877BF9BB}"/>
              </a:ext>
            </a:extLst>
          </p:cNvPr>
          <p:cNvSpPr/>
          <p:nvPr/>
        </p:nvSpPr>
        <p:spPr>
          <a:xfrm>
            <a:off x="2633007" y="2978332"/>
            <a:ext cx="3877985" cy="552011"/>
          </a:xfrm>
          <a:prstGeom prst="rect">
            <a:avLst/>
          </a:prstGeom>
        </p:spPr>
        <p:txBody>
          <a:bodyPr wrap="square">
            <a:spAutoFit/>
          </a:bodyPr>
          <a:lstStyle/>
          <a:p>
            <a:pPr algn="ctr" defTabSz="914400">
              <a:lnSpc>
                <a:spcPct val="150000"/>
              </a:lnSpc>
              <a:defRPr/>
            </a:pPr>
            <a:r>
              <a:rPr lang="en-US" altLang="zh-CN" sz="1050" kern="0">
                <a:solidFill>
                  <a:srgbClr val="031238"/>
                </a:solidFill>
                <a:cs typeface="Arial" panose="020B0604020202020204" pitchFamily="34" charset="0"/>
              </a:rPr>
              <a:t>Lorem ipsum dolor sit amet, consectetur adipiscing elit. Lorem ipsum dolor sit amet, consectetur adipiscing elit. </a:t>
            </a:r>
          </a:p>
        </p:txBody>
      </p:sp>
      <p:sp>
        <p:nvSpPr>
          <p:cNvPr id="9" name="文本框 6">
            <a:extLst>
              <a:ext uri="{FF2B5EF4-FFF2-40B4-BE49-F238E27FC236}">
                <a16:creationId xmlns:a16="http://schemas.microsoft.com/office/drawing/2014/main" id="{1512ADF3-42AF-47E3-901B-0570DF884CE3}"/>
              </a:ext>
            </a:extLst>
          </p:cNvPr>
          <p:cNvSpPr txBox="1">
            <a:spLocks noChangeArrowheads="1"/>
          </p:cNvSpPr>
          <p:nvPr/>
        </p:nvSpPr>
        <p:spPr bwMode="auto">
          <a:xfrm>
            <a:off x="3658929" y="1927362"/>
            <a:ext cx="182614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514350" fontAlgn="base">
              <a:spcBef>
                <a:spcPct val="0"/>
              </a:spcBef>
              <a:spcAft>
                <a:spcPct val="0"/>
              </a:spcAft>
              <a:defRPr/>
            </a:pPr>
            <a:r>
              <a:rPr lang="zh-CN" altLang="en-US" sz="3200">
                <a:solidFill>
                  <a:schemeClr val="accent2"/>
                </a:solidFill>
                <a:latin typeface="+mj-ea"/>
                <a:ea typeface="+mj-ea"/>
              </a:rPr>
              <a:t>第</a:t>
            </a:r>
            <a:r>
              <a:rPr lang="ja-JP" altLang="en-US" sz="3200">
                <a:solidFill>
                  <a:schemeClr val="accent2"/>
                </a:solidFill>
                <a:latin typeface="+mj-ea"/>
                <a:ea typeface="+mj-ea"/>
              </a:rPr>
              <a:t>いち</a:t>
            </a:r>
            <a:r>
              <a:rPr lang="zh-CN" altLang="en-US" sz="3200">
                <a:solidFill>
                  <a:schemeClr val="accent2"/>
                </a:solidFill>
                <a:latin typeface="+mj-ea"/>
                <a:ea typeface="+mj-ea"/>
              </a:rPr>
              <a:t>節</a:t>
            </a:r>
            <a:endParaRPr lang="en-US" altLang="zh-CN" sz="3200">
              <a:solidFill>
                <a:schemeClr val="accent2"/>
              </a:solidFill>
              <a:latin typeface="+mj-ea"/>
              <a:ea typeface="+mj-ea"/>
            </a:endParaRPr>
          </a:p>
        </p:txBody>
      </p:sp>
      <p:pic>
        <p:nvPicPr>
          <p:cNvPr id="14" name="图片 13">
            <a:extLst>
              <a:ext uri="{FF2B5EF4-FFF2-40B4-BE49-F238E27FC236}">
                <a16:creationId xmlns:a16="http://schemas.microsoft.com/office/drawing/2014/main" id="{4E84AD54-0DF0-4E55-B99A-491D7E8E86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912140" y="1152595"/>
            <a:ext cx="1267429" cy="1573794"/>
          </a:xfrm>
          <a:prstGeom prst="rect">
            <a:avLst/>
          </a:prstGeom>
        </p:spPr>
      </p:pic>
      <p:pic>
        <p:nvPicPr>
          <p:cNvPr id="21" name="图片 20">
            <a:extLst>
              <a:ext uri="{FF2B5EF4-FFF2-40B4-BE49-F238E27FC236}">
                <a16:creationId xmlns:a16="http://schemas.microsoft.com/office/drawing/2014/main" id="{48E8F85F-F06D-4ECC-A1C0-C78302EAFA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0708" y="2552359"/>
            <a:ext cx="2333143" cy="3108913"/>
          </a:xfrm>
          <a:prstGeom prst="rect">
            <a:avLst/>
          </a:prstGeom>
        </p:spPr>
      </p:pic>
      <p:pic>
        <p:nvPicPr>
          <p:cNvPr id="22" name="图片 21">
            <a:extLst>
              <a:ext uri="{FF2B5EF4-FFF2-40B4-BE49-F238E27FC236}">
                <a16:creationId xmlns:a16="http://schemas.microsoft.com/office/drawing/2014/main" id="{572C8BE5-344C-4F37-AF23-E960FF1DD9BA}"/>
              </a:ext>
            </a:extLst>
          </p:cNvPr>
          <p:cNvPicPr>
            <a:picLocks noChangeAspect="1"/>
          </p:cNvPicPr>
          <p:nvPr/>
        </p:nvPicPr>
        <p:blipFill rotWithShape="1">
          <a:blip r:embed="rId4">
            <a:extLst>
              <a:ext uri="{28A0092B-C50C-407E-A947-70E740481C1C}">
                <a14:useLocalDpi xmlns:a14="http://schemas.microsoft.com/office/drawing/2010/main" val="0"/>
              </a:ext>
            </a:extLst>
          </a:blip>
          <a:srcRect r="50769" b="25568"/>
          <a:stretch/>
        </p:blipFill>
        <p:spPr>
          <a:xfrm>
            <a:off x="0" y="0"/>
            <a:ext cx="2721429" cy="4114541"/>
          </a:xfrm>
          <a:prstGeom prst="rect">
            <a:avLst/>
          </a:prstGeom>
        </p:spPr>
      </p:pic>
      <p:pic>
        <p:nvPicPr>
          <p:cNvPr id="23" name="图片 22">
            <a:extLst>
              <a:ext uri="{FF2B5EF4-FFF2-40B4-BE49-F238E27FC236}">
                <a16:creationId xmlns:a16="http://schemas.microsoft.com/office/drawing/2014/main" id="{3041B9DE-7944-42DC-88FB-CF4E1274F7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19498" y="3426455"/>
            <a:ext cx="1725359" cy="1757310"/>
          </a:xfrm>
          <a:prstGeom prst="rect">
            <a:avLst/>
          </a:prstGeom>
        </p:spPr>
      </p:pic>
      <p:pic>
        <p:nvPicPr>
          <p:cNvPr id="10" name="图片 9">
            <a:extLst>
              <a:ext uri="{FF2B5EF4-FFF2-40B4-BE49-F238E27FC236}">
                <a16:creationId xmlns:a16="http://schemas.microsoft.com/office/drawing/2014/main" id="{C15AA2EC-69BF-42B7-BC68-6DF8493D223B}"/>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flipH="1">
            <a:off x="7401435" y="0"/>
            <a:ext cx="1742563" cy="1742563"/>
          </a:xfrm>
          <a:prstGeom prst="rect">
            <a:avLst/>
          </a:prstGeom>
        </p:spPr>
      </p:pic>
    </p:spTree>
    <p:extLst>
      <p:ext uri="{BB962C8B-B14F-4D97-AF65-F5344CB8AC3E}">
        <p14:creationId xmlns:p14="http://schemas.microsoft.com/office/powerpoint/2010/main" val="3636985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6">
            <a:extLst>
              <a:ext uri="{FF2B5EF4-FFF2-40B4-BE49-F238E27FC236}">
                <a16:creationId xmlns:a16="http://schemas.microsoft.com/office/drawing/2014/main" id="{11457205-10B0-4228-976D-E19A59FF5191}"/>
              </a:ext>
            </a:extLst>
          </p:cNvPr>
          <p:cNvSpPr txBox="1">
            <a:spLocks noChangeArrowheads="1"/>
          </p:cNvSpPr>
          <p:nvPr/>
        </p:nvSpPr>
        <p:spPr bwMode="auto">
          <a:xfrm>
            <a:off x="3248561" y="278540"/>
            <a:ext cx="2646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514350" fontAlgn="base">
              <a:spcBef>
                <a:spcPct val="0"/>
              </a:spcBef>
              <a:spcAft>
                <a:spcPct val="0"/>
              </a:spcAft>
              <a:defRPr/>
            </a:pPr>
            <a:r>
              <a:rPr lang="zh-CN" altLang="en-US" sz="2400">
                <a:solidFill>
                  <a:schemeClr val="accent1"/>
                </a:solidFill>
                <a:latin typeface="+mj-ea"/>
                <a:ea typeface="+mj-ea"/>
              </a:rPr>
              <a:t>此处输入标题内容</a:t>
            </a:r>
            <a:endParaRPr lang="en-US" altLang="zh-CN" sz="2400">
              <a:solidFill>
                <a:schemeClr val="accent1"/>
              </a:solidFill>
              <a:latin typeface="+mj-ea"/>
              <a:ea typeface="+mj-ea"/>
            </a:endParaRPr>
          </a:p>
        </p:txBody>
      </p:sp>
      <p:sp>
        <p:nvSpPr>
          <p:cNvPr id="20" name="矩形 19">
            <a:extLst>
              <a:ext uri="{FF2B5EF4-FFF2-40B4-BE49-F238E27FC236}">
                <a16:creationId xmlns:a16="http://schemas.microsoft.com/office/drawing/2014/main" id="{4AFB6A8D-E093-4042-A66C-C4D6128B03F0}"/>
              </a:ext>
            </a:extLst>
          </p:cNvPr>
          <p:cNvSpPr/>
          <p:nvPr/>
        </p:nvSpPr>
        <p:spPr>
          <a:xfrm>
            <a:off x="2529233" y="637323"/>
            <a:ext cx="4085533" cy="334707"/>
          </a:xfrm>
          <a:prstGeom prst="rect">
            <a:avLst/>
          </a:prstGeom>
        </p:spPr>
        <p:txBody>
          <a:bodyPr wrap="square">
            <a:spAutoFit/>
          </a:bodyPr>
          <a:lstStyle/>
          <a:p>
            <a:pPr lvl="0" algn="ctr" defTabSz="914400">
              <a:lnSpc>
                <a:spcPct val="150000"/>
              </a:lnSpc>
              <a:defRPr/>
            </a:pPr>
            <a:r>
              <a:rPr lang="en-US" altLang="zh-CN" sz="1050" kern="0">
                <a:solidFill>
                  <a:schemeClr val="tx1">
                    <a:lumMod val="85000"/>
                    <a:lumOff val="15000"/>
                  </a:schemeClr>
                </a:solidFill>
                <a:cs typeface="Arial" panose="020B0604020202020204" pitchFamily="34" charset="0"/>
              </a:rPr>
              <a:t>Lorem ipsum dolor sit amet, consectetur adipiscing elit. </a:t>
            </a:r>
          </a:p>
        </p:txBody>
      </p:sp>
      <p:cxnSp>
        <p:nvCxnSpPr>
          <p:cNvPr id="21" name="直接连接符 20">
            <a:extLst>
              <a:ext uri="{FF2B5EF4-FFF2-40B4-BE49-F238E27FC236}">
                <a16:creationId xmlns:a16="http://schemas.microsoft.com/office/drawing/2014/main" id="{81562196-3A89-4934-963A-9014AC91C9DA}"/>
              </a:ext>
            </a:extLst>
          </p:cNvPr>
          <p:cNvCxnSpPr/>
          <p:nvPr/>
        </p:nvCxnSpPr>
        <p:spPr>
          <a:xfrm>
            <a:off x="4432040" y="989044"/>
            <a:ext cx="27991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1" name="矩形 30">
            <a:extLst>
              <a:ext uri="{FF2B5EF4-FFF2-40B4-BE49-F238E27FC236}">
                <a16:creationId xmlns:a16="http://schemas.microsoft.com/office/drawing/2014/main" id="{B5DAFD6C-60A4-4FAF-AEC3-CF8BCDBE8ED5}"/>
              </a:ext>
            </a:extLst>
          </p:cNvPr>
          <p:cNvSpPr/>
          <p:nvPr/>
        </p:nvSpPr>
        <p:spPr>
          <a:xfrm>
            <a:off x="1194554" y="1742108"/>
            <a:ext cx="974785" cy="9747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a:extLst>
              <a:ext uri="{FF2B5EF4-FFF2-40B4-BE49-F238E27FC236}">
                <a16:creationId xmlns:a16="http://schemas.microsoft.com/office/drawing/2014/main" id="{E1BDC44F-A1F8-4F02-9D5D-32611ADF1D33}"/>
              </a:ext>
            </a:extLst>
          </p:cNvPr>
          <p:cNvSpPr/>
          <p:nvPr/>
        </p:nvSpPr>
        <p:spPr>
          <a:xfrm>
            <a:off x="3054704" y="1742108"/>
            <a:ext cx="974785" cy="9747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a:extLst>
              <a:ext uri="{FF2B5EF4-FFF2-40B4-BE49-F238E27FC236}">
                <a16:creationId xmlns:a16="http://schemas.microsoft.com/office/drawing/2014/main" id="{CD535012-2F42-4D93-B623-A5B19C047F99}"/>
              </a:ext>
            </a:extLst>
          </p:cNvPr>
          <p:cNvSpPr/>
          <p:nvPr/>
        </p:nvSpPr>
        <p:spPr>
          <a:xfrm>
            <a:off x="4977100" y="1742108"/>
            <a:ext cx="974785" cy="9747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a:extLst>
              <a:ext uri="{FF2B5EF4-FFF2-40B4-BE49-F238E27FC236}">
                <a16:creationId xmlns:a16="http://schemas.microsoft.com/office/drawing/2014/main" id="{529B4E1B-3DBA-40EA-8835-CB0C6987A6DE}"/>
              </a:ext>
            </a:extLst>
          </p:cNvPr>
          <p:cNvSpPr/>
          <p:nvPr/>
        </p:nvSpPr>
        <p:spPr>
          <a:xfrm>
            <a:off x="6848806" y="1742108"/>
            <a:ext cx="974785" cy="9747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a:extLst>
              <a:ext uri="{FF2B5EF4-FFF2-40B4-BE49-F238E27FC236}">
                <a16:creationId xmlns:a16="http://schemas.microsoft.com/office/drawing/2014/main" id="{DE18B94D-A2B4-4AE3-BD02-026685FF4405}"/>
              </a:ext>
            </a:extLst>
          </p:cNvPr>
          <p:cNvSpPr/>
          <p:nvPr/>
        </p:nvSpPr>
        <p:spPr>
          <a:xfrm>
            <a:off x="887919" y="3221503"/>
            <a:ext cx="1588055" cy="1061829"/>
          </a:xfrm>
          <a:prstGeom prst="rect">
            <a:avLst/>
          </a:prstGeom>
        </p:spPr>
        <p:txBody>
          <a:bodyPr wrap="square">
            <a:spAutoFit/>
          </a:bodyPr>
          <a:lstStyle/>
          <a:p>
            <a:pPr algn="ctr">
              <a:lnSpc>
                <a:spcPct val="150000"/>
              </a:lnSpc>
            </a:pPr>
            <a:r>
              <a:rPr lang="en-US" altLang="zh-CN" sz="1050" kern="0">
                <a:solidFill>
                  <a:schemeClr val="tx1">
                    <a:lumMod val="85000"/>
                    <a:lumOff val="15000"/>
                  </a:schemeClr>
                </a:solidFill>
                <a:cs typeface="Arial" panose="020B0604020202020204" pitchFamily="34" charset="0"/>
              </a:rPr>
              <a:t>Lorem ipsum dolor sit amet, consectetuer adipiscing elit. Lorem ipsum dolor sit amet.</a:t>
            </a:r>
          </a:p>
        </p:txBody>
      </p:sp>
      <p:sp>
        <p:nvSpPr>
          <p:cNvPr id="36" name="文本框 35">
            <a:extLst>
              <a:ext uri="{FF2B5EF4-FFF2-40B4-BE49-F238E27FC236}">
                <a16:creationId xmlns:a16="http://schemas.microsoft.com/office/drawing/2014/main" id="{2EB3A5A5-864E-43B7-8040-81994362346C}"/>
              </a:ext>
            </a:extLst>
          </p:cNvPr>
          <p:cNvSpPr txBox="1">
            <a:spLocks noChangeArrowheads="1"/>
          </p:cNvSpPr>
          <p:nvPr/>
        </p:nvSpPr>
        <p:spPr bwMode="auto">
          <a:xfrm>
            <a:off x="1030614" y="2944504"/>
            <a:ext cx="13026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r" defTabSz="514350" fontAlgn="base">
              <a:spcBef>
                <a:spcPct val="0"/>
              </a:spcBef>
              <a:spcAft>
                <a:spcPct val="0"/>
              </a:spcAft>
              <a:defRPr/>
            </a:pPr>
            <a:r>
              <a:rPr lang="en-US" altLang="zh-CN" sz="1200">
                <a:solidFill>
                  <a:schemeClr val="accent1"/>
                </a:solidFill>
                <a:latin typeface="+mj-lt"/>
                <a:ea typeface="微软雅黑"/>
              </a:rPr>
              <a:t>LOREM IPSUM </a:t>
            </a:r>
            <a:endParaRPr lang="zh-CN" altLang="en-US" sz="1200">
              <a:solidFill>
                <a:schemeClr val="accent1"/>
              </a:solidFill>
              <a:latin typeface="+mj-lt"/>
              <a:ea typeface="微软雅黑"/>
            </a:endParaRPr>
          </a:p>
        </p:txBody>
      </p:sp>
      <p:cxnSp>
        <p:nvCxnSpPr>
          <p:cNvPr id="37" name="直接连接符 36">
            <a:extLst>
              <a:ext uri="{FF2B5EF4-FFF2-40B4-BE49-F238E27FC236}">
                <a16:creationId xmlns:a16="http://schemas.microsoft.com/office/drawing/2014/main" id="{583B50BD-A06E-4471-ADD2-6EB8EDEC0039}"/>
              </a:ext>
            </a:extLst>
          </p:cNvPr>
          <p:cNvCxnSpPr/>
          <p:nvPr/>
        </p:nvCxnSpPr>
        <p:spPr>
          <a:xfrm>
            <a:off x="1597917" y="3221503"/>
            <a:ext cx="16805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7" name="矩形 46">
            <a:extLst>
              <a:ext uri="{FF2B5EF4-FFF2-40B4-BE49-F238E27FC236}">
                <a16:creationId xmlns:a16="http://schemas.microsoft.com/office/drawing/2014/main" id="{7A368740-9B8D-459D-9FEE-1E982A1C1709}"/>
              </a:ext>
            </a:extLst>
          </p:cNvPr>
          <p:cNvSpPr/>
          <p:nvPr/>
        </p:nvSpPr>
        <p:spPr>
          <a:xfrm>
            <a:off x="2748069" y="3221503"/>
            <a:ext cx="1588055" cy="1061829"/>
          </a:xfrm>
          <a:prstGeom prst="rect">
            <a:avLst/>
          </a:prstGeom>
        </p:spPr>
        <p:txBody>
          <a:bodyPr wrap="square">
            <a:spAutoFit/>
          </a:bodyPr>
          <a:lstStyle/>
          <a:p>
            <a:pPr algn="ctr">
              <a:lnSpc>
                <a:spcPct val="150000"/>
              </a:lnSpc>
            </a:pPr>
            <a:r>
              <a:rPr lang="en-US" altLang="zh-CN" sz="1050" kern="0">
                <a:solidFill>
                  <a:schemeClr val="tx1">
                    <a:lumMod val="85000"/>
                    <a:lumOff val="15000"/>
                  </a:schemeClr>
                </a:solidFill>
                <a:cs typeface="Arial" panose="020B0604020202020204" pitchFamily="34" charset="0"/>
              </a:rPr>
              <a:t>Lorem ipsum dolor sit amet, consectetuer adipiscing elit. Lorem ipsum dolor sit amet.</a:t>
            </a:r>
          </a:p>
        </p:txBody>
      </p:sp>
      <p:sp>
        <p:nvSpPr>
          <p:cNvPr id="48" name="文本框 47">
            <a:extLst>
              <a:ext uri="{FF2B5EF4-FFF2-40B4-BE49-F238E27FC236}">
                <a16:creationId xmlns:a16="http://schemas.microsoft.com/office/drawing/2014/main" id="{2102F627-DC88-4D2A-9A98-A6F261463DB1}"/>
              </a:ext>
            </a:extLst>
          </p:cNvPr>
          <p:cNvSpPr txBox="1">
            <a:spLocks noChangeArrowheads="1"/>
          </p:cNvSpPr>
          <p:nvPr/>
        </p:nvSpPr>
        <p:spPr bwMode="auto">
          <a:xfrm>
            <a:off x="2890764" y="2944504"/>
            <a:ext cx="13026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r" defTabSz="514350" fontAlgn="base">
              <a:spcBef>
                <a:spcPct val="0"/>
              </a:spcBef>
              <a:spcAft>
                <a:spcPct val="0"/>
              </a:spcAft>
              <a:defRPr/>
            </a:pPr>
            <a:r>
              <a:rPr lang="en-US" altLang="zh-CN" sz="1200">
                <a:solidFill>
                  <a:schemeClr val="accent1"/>
                </a:solidFill>
                <a:latin typeface="+mj-lt"/>
                <a:ea typeface="微软雅黑"/>
              </a:rPr>
              <a:t>LOREM IPSUM </a:t>
            </a:r>
            <a:endParaRPr lang="zh-CN" altLang="en-US" sz="1200">
              <a:solidFill>
                <a:schemeClr val="accent1"/>
              </a:solidFill>
              <a:latin typeface="+mj-lt"/>
              <a:ea typeface="微软雅黑"/>
            </a:endParaRPr>
          </a:p>
        </p:txBody>
      </p:sp>
      <p:cxnSp>
        <p:nvCxnSpPr>
          <p:cNvPr id="49" name="直接连接符 48">
            <a:extLst>
              <a:ext uri="{FF2B5EF4-FFF2-40B4-BE49-F238E27FC236}">
                <a16:creationId xmlns:a16="http://schemas.microsoft.com/office/drawing/2014/main" id="{1769129E-B4BF-4F6A-9D4F-A8696BF9FBF8}"/>
              </a:ext>
            </a:extLst>
          </p:cNvPr>
          <p:cNvCxnSpPr/>
          <p:nvPr/>
        </p:nvCxnSpPr>
        <p:spPr>
          <a:xfrm>
            <a:off x="3458067" y="3221503"/>
            <a:ext cx="16805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0" name="矩形 49">
            <a:extLst>
              <a:ext uri="{FF2B5EF4-FFF2-40B4-BE49-F238E27FC236}">
                <a16:creationId xmlns:a16="http://schemas.microsoft.com/office/drawing/2014/main" id="{F334B8F3-6310-4F1D-8528-42ECF96986FF}"/>
              </a:ext>
            </a:extLst>
          </p:cNvPr>
          <p:cNvSpPr/>
          <p:nvPr/>
        </p:nvSpPr>
        <p:spPr>
          <a:xfrm>
            <a:off x="4670465" y="3221503"/>
            <a:ext cx="1588055" cy="1061829"/>
          </a:xfrm>
          <a:prstGeom prst="rect">
            <a:avLst/>
          </a:prstGeom>
        </p:spPr>
        <p:txBody>
          <a:bodyPr wrap="square">
            <a:spAutoFit/>
          </a:bodyPr>
          <a:lstStyle/>
          <a:p>
            <a:pPr algn="ctr">
              <a:lnSpc>
                <a:spcPct val="150000"/>
              </a:lnSpc>
            </a:pPr>
            <a:r>
              <a:rPr lang="en-US" altLang="zh-CN" sz="1050" kern="0">
                <a:solidFill>
                  <a:schemeClr val="tx1">
                    <a:lumMod val="85000"/>
                    <a:lumOff val="15000"/>
                  </a:schemeClr>
                </a:solidFill>
                <a:cs typeface="Arial" panose="020B0604020202020204" pitchFamily="34" charset="0"/>
              </a:rPr>
              <a:t>Lorem ipsum dolor sit amet, consectetuer adipiscing elit. Lorem ipsum dolor sit amet.</a:t>
            </a:r>
          </a:p>
        </p:txBody>
      </p:sp>
      <p:sp>
        <p:nvSpPr>
          <p:cNvPr id="51" name="文本框 50">
            <a:extLst>
              <a:ext uri="{FF2B5EF4-FFF2-40B4-BE49-F238E27FC236}">
                <a16:creationId xmlns:a16="http://schemas.microsoft.com/office/drawing/2014/main" id="{991FD4C3-F340-4E4C-8FE8-379B27F42097}"/>
              </a:ext>
            </a:extLst>
          </p:cNvPr>
          <p:cNvSpPr txBox="1">
            <a:spLocks noChangeArrowheads="1"/>
          </p:cNvSpPr>
          <p:nvPr/>
        </p:nvSpPr>
        <p:spPr bwMode="auto">
          <a:xfrm>
            <a:off x="4813160" y="2944504"/>
            <a:ext cx="13026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r" defTabSz="514350" fontAlgn="base">
              <a:spcBef>
                <a:spcPct val="0"/>
              </a:spcBef>
              <a:spcAft>
                <a:spcPct val="0"/>
              </a:spcAft>
              <a:defRPr/>
            </a:pPr>
            <a:r>
              <a:rPr lang="en-US" altLang="zh-CN" sz="1200">
                <a:solidFill>
                  <a:schemeClr val="accent1"/>
                </a:solidFill>
                <a:latin typeface="+mj-lt"/>
                <a:ea typeface="微软雅黑"/>
              </a:rPr>
              <a:t>LOREM IPSUM </a:t>
            </a:r>
            <a:endParaRPr lang="zh-CN" altLang="en-US" sz="1200">
              <a:solidFill>
                <a:schemeClr val="accent1"/>
              </a:solidFill>
              <a:latin typeface="+mj-lt"/>
              <a:ea typeface="微软雅黑"/>
            </a:endParaRPr>
          </a:p>
        </p:txBody>
      </p:sp>
      <p:cxnSp>
        <p:nvCxnSpPr>
          <p:cNvPr id="52" name="直接连接符 51">
            <a:extLst>
              <a:ext uri="{FF2B5EF4-FFF2-40B4-BE49-F238E27FC236}">
                <a16:creationId xmlns:a16="http://schemas.microsoft.com/office/drawing/2014/main" id="{92AA56BE-A060-4063-86A3-5AC9F4A2A87E}"/>
              </a:ext>
            </a:extLst>
          </p:cNvPr>
          <p:cNvCxnSpPr/>
          <p:nvPr/>
        </p:nvCxnSpPr>
        <p:spPr>
          <a:xfrm>
            <a:off x="5380463" y="3221503"/>
            <a:ext cx="16805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3" name="矩形 52">
            <a:extLst>
              <a:ext uri="{FF2B5EF4-FFF2-40B4-BE49-F238E27FC236}">
                <a16:creationId xmlns:a16="http://schemas.microsoft.com/office/drawing/2014/main" id="{F9B2C264-6464-4063-88B2-1948EDB5C1A1}"/>
              </a:ext>
            </a:extLst>
          </p:cNvPr>
          <p:cNvSpPr/>
          <p:nvPr/>
        </p:nvSpPr>
        <p:spPr>
          <a:xfrm>
            <a:off x="6542171" y="3221503"/>
            <a:ext cx="1588055" cy="1061829"/>
          </a:xfrm>
          <a:prstGeom prst="rect">
            <a:avLst/>
          </a:prstGeom>
        </p:spPr>
        <p:txBody>
          <a:bodyPr wrap="square">
            <a:spAutoFit/>
          </a:bodyPr>
          <a:lstStyle/>
          <a:p>
            <a:pPr algn="ctr">
              <a:lnSpc>
                <a:spcPct val="150000"/>
              </a:lnSpc>
            </a:pPr>
            <a:r>
              <a:rPr lang="en-US" altLang="zh-CN" sz="1050" kern="0">
                <a:solidFill>
                  <a:schemeClr val="tx1">
                    <a:lumMod val="85000"/>
                    <a:lumOff val="15000"/>
                  </a:schemeClr>
                </a:solidFill>
                <a:cs typeface="Arial" panose="020B0604020202020204" pitchFamily="34" charset="0"/>
              </a:rPr>
              <a:t>Lorem ipsum dolor sit amet, consectetuer adipiscing elit. Lorem ipsum dolor sit amet.</a:t>
            </a:r>
          </a:p>
        </p:txBody>
      </p:sp>
      <p:sp>
        <p:nvSpPr>
          <p:cNvPr id="54" name="文本框 53">
            <a:extLst>
              <a:ext uri="{FF2B5EF4-FFF2-40B4-BE49-F238E27FC236}">
                <a16:creationId xmlns:a16="http://schemas.microsoft.com/office/drawing/2014/main" id="{7870741F-926D-4354-87B3-9AA536A3ACA0}"/>
              </a:ext>
            </a:extLst>
          </p:cNvPr>
          <p:cNvSpPr txBox="1">
            <a:spLocks noChangeArrowheads="1"/>
          </p:cNvSpPr>
          <p:nvPr/>
        </p:nvSpPr>
        <p:spPr bwMode="auto">
          <a:xfrm>
            <a:off x="6684866" y="2944504"/>
            <a:ext cx="13026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r" defTabSz="514350" fontAlgn="base">
              <a:spcBef>
                <a:spcPct val="0"/>
              </a:spcBef>
              <a:spcAft>
                <a:spcPct val="0"/>
              </a:spcAft>
              <a:defRPr/>
            </a:pPr>
            <a:r>
              <a:rPr lang="en-US" altLang="zh-CN" sz="1200">
                <a:solidFill>
                  <a:schemeClr val="accent1"/>
                </a:solidFill>
                <a:latin typeface="+mj-lt"/>
                <a:ea typeface="微软雅黑"/>
              </a:rPr>
              <a:t>LOREM IPSUM </a:t>
            </a:r>
            <a:endParaRPr lang="zh-CN" altLang="en-US" sz="1200">
              <a:solidFill>
                <a:schemeClr val="accent1"/>
              </a:solidFill>
              <a:latin typeface="+mj-lt"/>
              <a:ea typeface="微软雅黑"/>
            </a:endParaRPr>
          </a:p>
        </p:txBody>
      </p:sp>
      <p:cxnSp>
        <p:nvCxnSpPr>
          <p:cNvPr id="55" name="直接连接符 54">
            <a:extLst>
              <a:ext uri="{FF2B5EF4-FFF2-40B4-BE49-F238E27FC236}">
                <a16:creationId xmlns:a16="http://schemas.microsoft.com/office/drawing/2014/main" id="{BA52DAAC-AE73-4E6B-9E96-04365ACC3C4F}"/>
              </a:ext>
            </a:extLst>
          </p:cNvPr>
          <p:cNvCxnSpPr/>
          <p:nvPr/>
        </p:nvCxnSpPr>
        <p:spPr>
          <a:xfrm>
            <a:off x="7252169" y="3221503"/>
            <a:ext cx="16805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6" name="AutoShape 112">
            <a:extLst>
              <a:ext uri="{FF2B5EF4-FFF2-40B4-BE49-F238E27FC236}">
                <a16:creationId xmlns:a16="http://schemas.microsoft.com/office/drawing/2014/main" id="{2EB7FD9D-C7D2-42D0-99BA-FB6605620802}"/>
              </a:ext>
            </a:extLst>
          </p:cNvPr>
          <p:cNvSpPr>
            <a:spLocks/>
          </p:cNvSpPr>
          <p:nvPr/>
        </p:nvSpPr>
        <p:spPr bwMode="auto">
          <a:xfrm>
            <a:off x="7156016" y="2050113"/>
            <a:ext cx="360363" cy="358775"/>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nvGrpSpPr>
          <p:cNvPr id="57" name="组合 56">
            <a:extLst>
              <a:ext uri="{FF2B5EF4-FFF2-40B4-BE49-F238E27FC236}">
                <a16:creationId xmlns:a16="http://schemas.microsoft.com/office/drawing/2014/main" id="{81DB4AE1-9A5F-474E-9BC8-8CF9D19EA685}"/>
              </a:ext>
            </a:extLst>
          </p:cNvPr>
          <p:cNvGrpSpPr/>
          <p:nvPr/>
        </p:nvGrpSpPr>
        <p:grpSpPr>
          <a:xfrm>
            <a:off x="3418690" y="2049611"/>
            <a:ext cx="246811" cy="359779"/>
            <a:chOff x="2528974" y="2863357"/>
            <a:chExt cx="246811" cy="359779"/>
          </a:xfrm>
          <a:solidFill>
            <a:schemeClr val="bg1"/>
          </a:solidFill>
        </p:grpSpPr>
        <p:sp>
          <p:nvSpPr>
            <p:cNvPr id="58" name="AutoShape 113">
              <a:extLst>
                <a:ext uri="{FF2B5EF4-FFF2-40B4-BE49-F238E27FC236}">
                  <a16:creationId xmlns:a16="http://schemas.microsoft.com/office/drawing/2014/main" id="{3B06EB54-8E19-494E-8BC5-590C71C51285}"/>
                </a:ext>
              </a:extLst>
            </p:cNvPr>
            <p:cNvSpPr>
              <a:spLocks/>
            </p:cNvSpPr>
            <p:nvPr/>
          </p:nvSpPr>
          <p:spPr bwMode="auto">
            <a:xfrm>
              <a:off x="2528974" y="2863357"/>
              <a:ext cx="246811" cy="359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59" name="AutoShape 114">
              <a:extLst>
                <a:ext uri="{FF2B5EF4-FFF2-40B4-BE49-F238E27FC236}">
                  <a16:creationId xmlns:a16="http://schemas.microsoft.com/office/drawing/2014/main" id="{4EEC1678-0EC6-4C4A-83C6-2440E0CADC28}"/>
                </a:ext>
              </a:extLst>
            </p:cNvPr>
            <p:cNvSpPr>
              <a:spLocks/>
            </p:cNvSpPr>
            <p:nvPr/>
          </p:nvSpPr>
          <p:spPr bwMode="auto">
            <a:xfrm>
              <a:off x="2584843" y="2919841"/>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nvGrpSpPr>
          <p:cNvPr id="60" name="组合 59">
            <a:extLst>
              <a:ext uri="{FF2B5EF4-FFF2-40B4-BE49-F238E27FC236}">
                <a16:creationId xmlns:a16="http://schemas.microsoft.com/office/drawing/2014/main" id="{D8A1EF2B-4FF2-4F82-A80D-B7F675438DB6}"/>
              </a:ext>
            </a:extLst>
          </p:cNvPr>
          <p:cNvGrpSpPr/>
          <p:nvPr/>
        </p:nvGrpSpPr>
        <p:grpSpPr>
          <a:xfrm>
            <a:off x="5284909" y="2049918"/>
            <a:ext cx="359165" cy="359165"/>
            <a:chOff x="3191434" y="2145028"/>
            <a:chExt cx="359165" cy="359165"/>
          </a:xfrm>
          <a:solidFill>
            <a:schemeClr val="bg1"/>
          </a:solidFill>
        </p:grpSpPr>
        <p:sp>
          <p:nvSpPr>
            <p:cNvPr id="61" name="AutoShape 123">
              <a:extLst>
                <a:ext uri="{FF2B5EF4-FFF2-40B4-BE49-F238E27FC236}">
                  <a16:creationId xmlns:a16="http://schemas.microsoft.com/office/drawing/2014/main" id="{2357D259-78EB-49C2-BD24-9005E6949676}"/>
                </a:ext>
              </a:extLst>
            </p:cNvPr>
            <p:cNvSpPr>
              <a:spLocks/>
            </p:cNvSpPr>
            <p:nvPr/>
          </p:nvSpPr>
          <p:spPr bwMode="auto">
            <a:xfrm>
              <a:off x="319143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62" name="AutoShape 124">
              <a:extLst>
                <a:ext uri="{FF2B5EF4-FFF2-40B4-BE49-F238E27FC236}">
                  <a16:creationId xmlns:a16="http://schemas.microsoft.com/office/drawing/2014/main" id="{C2082696-367C-477B-8068-0C6778222D43}"/>
                </a:ext>
              </a:extLst>
            </p:cNvPr>
            <p:cNvSpPr>
              <a:spLocks/>
            </p:cNvSpPr>
            <p:nvPr/>
          </p:nvSpPr>
          <p:spPr bwMode="auto">
            <a:xfrm>
              <a:off x="3292736" y="2245717"/>
              <a:ext cx="157173" cy="157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63" name="AutoShape 125">
              <a:extLst>
                <a:ext uri="{FF2B5EF4-FFF2-40B4-BE49-F238E27FC236}">
                  <a16:creationId xmlns:a16="http://schemas.microsoft.com/office/drawing/2014/main" id="{FE105267-591A-431D-A7AE-805A9D5E5196}"/>
                </a:ext>
              </a:extLst>
            </p:cNvPr>
            <p:cNvSpPr>
              <a:spLocks/>
            </p:cNvSpPr>
            <p:nvPr/>
          </p:nvSpPr>
          <p:spPr bwMode="auto">
            <a:xfrm>
              <a:off x="3325891" y="2279484"/>
              <a:ext cx="90253" cy="902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nvGrpSpPr>
          <p:cNvPr id="64" name="组合 63">
            <a:extLst>
              <a:ext uri="{FF2B5EF4-FFF2-40B4-BE49-F238E27FC236}">
                <a16:creationId xmlns:a16="http://schemas.microsoft.com/office/drawing/2014/main" id="{D6A57E63-BED7-4535-8EFC-22867DC4FE3E}"/>
              </a:ext>
            </a:extLst>
          </p:cNvPr>
          <p:cNvGrpSpPr/>
          <p:nvPr/>
        </p:nvGrpSpPr>
        <p:grpSpPr>
          <a:xfrm flipH="1">
            <a:off x="1502363" y="2063189"/>
            <a:ext cx="359165" cy="359165"/>
            <a:chOff x="2473104" y="2145028"/>
            <a:chExt cx="359165" cy="359165"/>
          </a:xfrm>
          <a:solidFill>
            <a:schemeClr val="bg1"/>
          </a:solidFill>
        </p:grpSpPr>
        <p:sp>
          <p:nvSpPr>
            <p:cNvPr id="65" name="AutoShape 126">
              <a:extLst>
                <a:ext uri="{FF2B5EF4-FFF2-40B4-BE49-F238E27FC236}">
                  <a16:creationId xmlns:a16="http://schemas.microsoft.com/office/drawing/2014/main" id="{C7AEF217-FB7B-40D8-83F2-D304CC3D2F3B}"/>
                </a:ext>
              </a:extLst>
            </p:cNvPr>
            <p:cNvSpPr>
              <a:spLocks/>
            </p:cNvSpPr>
            <p:nvPr/>
          </p:nvSpPr>
          <p:spPr bwMode="auto">
            <a:xfrm>
              <a:off x="247310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66" name="AutoShape 127">
              <a:extLst>
                <a:ext uri="{FF2B5EF4-FFF2-40B4-BE49-F238E27FC236}">
                  <a16:creationId xmlns:a16="http://schemas.microsoft.com/office/drawing/2014/main" id="{27FC1305-691F-44DE-AF0F-5EB2104AFA9E}"/>
                </a:ext>
              </a:extLst>
            </p:cNvPr>
            <p:cNvSpPr>
              <a:spLocks/>
            </p:cNvSpPr>
            <p:nvPr/>
          </p:nvSpPr>
          <p:spPr bwMode="auto">
            <a:xfrm>
              <a:off x="2618611" y="2200897"/>
              <a:ext cx="84727" cy="84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spTree>
    <p:extLst>
      <p:ext uri="{BB962C8B-B14F-4D97-AF65-F5344CB8AC3E}">
        <p14:creationId xmlns:p14="http://schemas.microsoft.com/office/powerpoint/2010/main" val="25602293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41D8055A-7B0C-4D4A-B53F-DA52D5E5C4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140" y="1098988"/>
            <a:ext cx="3578804" cy="4768756"/>
          </a:xfrm>
          <a:prstGeom prst="rect">
            <a:avLst/>
          </a:prstGeom>
          <a:noFill/>
        </p:spPr>
      </p:pic>
      <p:sp>
        <p:nvSpPr>
          <p:cNvPr id="6" name="文本框 6">
            <a:extLst>
              <a:ext uri="{FF2B5EF4-FFF2-40B4-BE49-F238E27FC236}">
                <a16:creationId xmlns:a16="http://schemas.microsoft.com/office/drawing/2014/main" id="{16B2AB2E-6DD3-4792-B12E-E8AEF424DE16}"/>
              </a:ext>
            </a:extLst>
          </p:cNvPr>
          <p:cNvSpPr txBox="1">
            <a:spLocks noChangeArrowheads="1"/>
          </p:cNvSpPr>
          <p:nvPr/>
        </p:nvSpPr>
        <p:spPr bwMode="auto">
          <a:xfrm>
            <a:off x="3248561" y="278540"/>
            <a:ext cx="2646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514350" fontAlgn="base">
              <a:spcBef>
                <a:spcPct val="0"/>
              </a:spcBef>
              <a:spcAft>
                <a:spcPct val="0"/>
              </a:spcAft>
              <a:defRPr/>
            </a:pPr>
            <a:r>
              <a:rPr lang="zh-CN" altLang="en-US" sz="2400">
                <a:solidFill>
                  <a:schemeClr val="accent1"/>
                </a:solidFill>
                <a:latin typeface="+mj-ea"/>
                <a:ea typeface="+mj-ea"/>
              </a:rPr>
              <a:t>此处输入标题内容</a:t>
            </a:r>
            <a:endParaRPr lang="en-US" altLang="zh-CN" sz="2400">
              <a:solidFill>
                <a:schemeClr val="accent1"/>
              </a:solidFill>
              <a:latin typeface="+mj-ea"/>
              <a:ea typeface="+mj-ea"/>
            </a:endParaRPr>
          </a:p>
        </p:txBody>
      </p:sp>
      <p:sp>
        <p:nvSpPr>
          <p:cNvPr id="7" name="矩形 6">
            <a:extLst>
              <a:ext uri="{FF2B5EF4-FFF2-40B4-BE49-F238E27FC236}">
                <a16:creationId xmlns:a16="http://schemas.microsoft.com/office/drawing/2014/main" id="{61916479-D641-4C3F-A06A-ABA91E12D15C}"/>
              </a:ext>
            </a:extLst>
          </p:cNvPr>
          <p:cNvSpPr/>
          <p:nvPr/>
        </p:nvSpPr>
        <p:spPr>
          <a:xfrm>
            <a:off x="2529233" y="637323"/>
            <a:ext cx="4085533" cy="334707"/>
          </a:xfrm>
          <a:prstGeom prst="rect">
            <a:avLst/>
          </a:prstGeom>
        </p:spPr>
        <p:txBody>
          <a:bodyPr wrap="square">
            <a:spAutoFit/>
          </a:bodyPr>
          <a:lstStyle/>
          <a:p>
            <a:pPr lvl="0" algn="ctr" defTabSz="914400">
              <a:lnSpc>
                <a:spcPct val="150000"/>
              </a:lnSpc>
              <a:defRPr/>
            </a:pPr>
            <a:r>
              <a:rPr lang="en-US" altLang="zh-CN" sz="1050" kern="0">
                <a:solidFill>
                  <a:schemeClr val="tx1">
                    <a:lumMod val="85000"/>
                    <a:lumOff val="15000"/>
                  </a:schemeClr>
                </a:solidFill>
                <a:cs typeface="Arial" panose="020B0604020202020204" pitchFamily="34" charset="0"/>
              </a:rPr>
              <a:t>Lorem ipsum dolor sit amet, consectetur adipiscing elit. </a:t>
            </a:r>
          </a:p>
        </p:txBody>
      </p:sp>
      <p:sp>
        <p:nvSpPr>
          <p:cNvPr id="37" name="文本框 6">
            <a:extLst>
              <a:ext uri="{FF2B5EF4-FFF2-40B4-BE49-F238E27FC236}">
                <a16:creationId xmlns:a16="http://schemas.microsoft.com/office/drawing/2014/main" id="{454CECFD-945C-406A-91CF-D36BF7C58A61}"/>
              </a:ext>
            </a:extLst>
          </p:cNvPr>
          <p:cNvSpPr txBox="1">
            <a:spLocks noChangeArrowheads="1"/>
          </p:cNvSpPr>
          <p:nvPr/>
        </p:nvSpPr>
        <p:spPr bwMode="auto">
          <a:xfrm>
            <a:off x="4572000" y="1933218"/>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defTabSz="514350" fontAlgn="base">
              <a:spcBef>
                <a:spcPct val="0"/>
              </a:spcBef>
              <a:spcAft>
                <a:spcPct val="0"/>
              </a:spcAft>
              <a:defRPr sz="2400">
                <a:solidFill>
                  <a:schemeClr val="accent1"/>
                </a:solidFill>
                <a:latin typeface="+mj-ea"/>
                <a:ea typeface="+mj-ea"/>
              </a:defRPr>
            </a:lvl1pPr>
            <a:lvl2pPr marL="742950" indent="-285750">
              <a:defRPr sz="1300">
                <a:latin typeface="Calibri Light" panose="020F0302020204030204" pitchFamily="34" charset="0"/>
                <a:ea typeface="方正宋刻本秀楷简体" panose="02000000000000000000" pitchFamily="2" charset="-122"/>
              </a:defRPr>
            </a:lvl2pPr>
            <a:lvl3pPr marL="1143000" indent="-228600">
              <a:defRPr sz="1300">
                <a:latin typeface="Calibri Light" panose="020F0302020204030204" pitchFamily="34" charset="0"/>
                <a:ea typeface="方正宋刻本秀楷简体" panose="02000000000000000000" pitchFamily="2" charset="-122"/>
              </a:defRPr>
            </a:lvl3pPr>
            <a:lvl4pPr marL="1600200" indent="-228600">
              <a:defRPr sz="1300">
                <a:latin typeface="Calibri Light" panose="020F0302020204030204" pitchFamily="34" charset="0"/>
                <a:ea typeface="方正宋刻本秀楷简体" panose="02000000000000000000" pitchFamily="2" charset="-122"/>
              </a:defRPr>
            </a:lvl4pPr>
            <a:lvl5pPr marL="2057400" indent="-228600">
              <a:defRPr sz="1300">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latin typeface="Calibri Light" panose="020F0302020204030204" pitchFamily="34" charset="0"/>
                <a:ea typeface="方正宋刻本秀楷简体" panose="02000000000000000000" pitchFamily="2" charset="-122"/>
              </a:defRPr>
            </a:lvl9pPr>
          </a:lstStyle>
          <a:p>
            <a:r>
              <a:rPr lang="zh-CN" altLang="en-US"/>
              <a:t>此处输入标题内容</a:t>
            </a:r>
            <a:endParaRPr lang="en-US" altLang="zh-CN"/>
          </a:p>
        </p:txBody>
      </p:sp>
      <p:sp>
        <p:nvSpPr>
          <p:cNvPr id="41" name="矩形 40">
            <a:extLst>
              <a:ext uri="{FF2B5EF4-FFF2-40B4-BE49-F238E27FC236}">
                <a16:creationId xmlns:a16="http://schemas.microsoft.com/office/drawing/2014/main" id="{4CDFCE20-3813-416E-BD6D-B49B2FF0FAE6}"/>
              </a:ext>
            </a:extLst>
          </p:cNvPr>
          <p:cNvSpPr/>
          <p:nvPr/>
        </p:nvSpPr>
        <p:spPr>
          <a:xfrm>
            <a:off x="4572000" y="2394883"/>
            <a:ext cx="4376908" cy="794385"/>
          </a:xfrm>
          <a:prstGeom prst="rect">
            <a:avLst/>
          </a:prstGeom>
        </p:spPr>
        <p:txBody>
          <a:bodyPr wrap="square">
            <a:spAutoFit/>
          </a:bodyPr>
          <a:lstStyle/>
          <a:p>
            <a:pPr defTabSz="914400">
              <a:lnSpc>
                <a:spcPct val="150000"/>
              </a:lnSpc>
              <a:defRPr/>
            </a:pPr>
            <a:r>
              <a:rPr lang="en-US" altLang="zh-CN" sz="1050" kern="0">
                <a:solidFill>
                  <a:schemeClr val="tx1">
                    <a:lumMod val="75000"/>
                    <a:lumOff val="25000"/>
                  </a:schemeClr>
                </a:solidFill>
                <a:cs typeface="Arial" panose="020B0604020202020204" pitchFamily="34" charset="0"/>
              </a:rPr>
              <a:t>Lorem ipsum dolor sit amet, consectetur adipiscing elit. Lorem ipsum dolor sit amet, consectetur adipiscing elit. Lorem ipsum dolor sit amet, consectetur adipiscing elit. Lorem ipsum dolor sit amet, consectetur adipiscing elit. </a:t>
            </a:r>
          </a:p>
        </p:txBody>
      </p:sp>
      <p:sp>
        <p:nvSpPr>
          <p:cNvPr id="9" name="矩形 8">
            <a:extLst>
              <a:ext uri="{FF2B5EF4-FFF2-40B4-BE49-F238E27FC236}">
                <a16:creationId xmlns:a16="http://schemas.microsoft.com/office/drawing/2014/main" id="{8F06B226-2150-41CD-8BDC-842184C0DE94}"/>
              </a:ext>
            </a:extLst>
          </p:cNvPr>
          <p:cNvSpPr/>
          <p:nvPr/>
        </p:nvSpPr>
        <p:spPr>
          <a:xfrm>
            <a:off x="4572000" y="3253740"/>
            <a:ext cx="4376908" cy="794385"/>
          </a:xfrm>
          <a:prstGeom prst="rect">
            <a:avLst/>
          </a:prstGeom>
        </p:spPr>
        <p:txBody>
          <a:bodyPr wrap="square">
            <a:spAutoFit/>
          </a:bodyPr>
          <a:lstStyle/>
          <a:p>
            <a:pPr defTabSz="914400">
              <a:lnSpc>
                <a:spcPct val="150000"/>
              </a:lnSpc>
              <a:defRPr/>
            </a:pPr>
            <a:r>
              <a:rPr lang="en-US" altLang="zh-CN" sz="1050" kern="0">
                <a:solidFill>
                  <a:schemeClr val="tx1">
                    <a:lumMod val="75000"/>
                    <a:lumOff val="25000"/>
                  </a:schemeClr>
                </a:solidFill>
                <a:cs typeface="Arial" panose="020B0604020202020204" pitchFamily="34" charset="0"/>
              </a:rPr>
              <a:t>Lorem ipsum dolor sit amet, consectetur adipiscing elit. Lorem ipsum dolor sit amet, consectetur adipiscing elit. Lorem ipsum dolor sit amet, consectetur adipiscing elit. Lorem ipsum dolor sit amet, consectetur adipiscing elit. </a:t>
            </a:r>
          </a:p>
        </p:txBody>
      </p:sp>
      <p:cxnSp>
        <p:nvCxnSpPr>
          <p:cNvPr id="12" name="直接连接符 11">
            <a:extLst>
              <a:ext uri="{FF2B5EF4-FFF2-40B4-BE49-F238E27FC236}">
                <a16:creationId xmlns:a16="http://schemas.microsoft.com/office/drawing/2014/main" id="{8EBA0F0D-5D76-4B75-8753-D5DC667CE345}"/>
              </a:ext>
            </a:extLst>
          </p:cNvPr>
          <p:cNvCxnSpPr/>
          <p:nvPr/>
        </p:nvCxnSpPr>
        <p:spPr>
          <a:xfrm>
            <a:off x="4432040" y="989044"/>
            <a:ext cx="279918"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98449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6">
            <a:extLst>
              <a:ext uri="{FF2B5EF4-FFF2-40B4-BE49-F238E27FC236}">
                <a16:creationId xmlns:a16="http://schemas.microsoft.com/office/drawing/2014/main" id="{11457205-10B0-4228-976D-E19A59FF5191}"/>
              </a:ext>
            </a:extLst>
          </p:cNvPr>
          <p:cNvSpPr txBox="1">
            <a:spLocks noChangeArrowheads="1"/>
          </p:cNvSpPr>
          <p:nvPr/>
        </p:nvSpPr>
        <p:spPr bwMode="auto">
          <a:xfrm>
            <a:off x="3248561" y="278540"/>
            <a:ext cx="2646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514350" fontAlgn="base">
              <a:spcBef>
                <a:spcPct val="0"/>
              </a:spcBef>
              <a:spcAft>
                <a:spcPct val="0"/>
              </a:spcAft>
              <a:defRPr/>
            </a:pPr>
            <a:r>
              <a:rPr lang="zh-CN" altLang="en-US" sz="2400">
                <a:solidFill>
                  <a:schemeClr val="accent1"/>
                </a:solidFill>
                <a:latin typeface="+mj-ea"/>
                <a:ea typeface="+mj-ea"/>
              </a:rPr>
              <a:t>此处输入标题内容</a:t>
            </a:r>
            <a:endParaRPr lang="en-US" altLang="zh-CN" sz="2400">
              <a:solidFill>
                <a:schemeClr val="accent1"/>
              </a:solidFill>
              <a:latin typeface="+mj-ea"/>
              <a:ea typeface="+mj-ea"/>
            </a:endParaRPr>
          </a:p>
        </p:txBody>
      </p:sp>
      <p:sp>
        <p:nvSpPr>
          <p:cNvPr id="20" name="矩形 19">
            <a:extLst>
              <a:ext uri="{FF2B5EF4-FFF2-40B4-BE49-F238E27FC236}">
                <a16:creationId xmlns:a16="http://schemas.microsoft.com/office/drawing/2014/main" id="{4AFB6A8D-E093-4042-A66C-C4D6128B03F0}"/>
              </a:ext>
            </a:extLst>
          </p:cNvPr>
          <p:cNvSpPr/>
          <p:nvPr/>
        </p:nvSpPr>
        <p:spPr>
          <a:xfrm>
            <a:off x="2529233" y="637323"/>
            <a:ext cx="4085533" cy="334707"/>
          </a:xfrm>
          <a:prstGeom prst="rect">
            <a:avLst/>
          </a:prstGeom>
        </p:spPr>
        <p:txBody>
          <a:bodyPr wrap="square">
            <a:spAutoFit/>
          </a:bodyPr>
          <a:lstStyle/>
          <a:p>
            <a:pPr lvl="0" algn="ctr" defTabSz="914400">
              <a:lnSpc>
                <a:spcPct val="150000"/>
              </a:lnSpc>
              <a:defRPr/>
            </a:pPr>
            <a:r>
              <a:rPr lang="en-US" altLang="zh-CN" sz="1050" kern="0">
                <a:solidFill>
                  <a:schemeClr val="tx1">
                    <a:lumMod val="85000"/>
                    <a:lumOff val="15000"/>
                  </a:schemeClr>
                </a:solidFill>
                <a:cs typeface="Arial" panose="020B0604020202020204" pitchFamily="34" charset="0"/>
              </a:rPr>
              <a:t>Lorem ipsum dolor sit amet, consectetur adipiscing elit. </a:t>
            </a:r>
          </a:p>
        </p:txBody>
      </p:sp>
      <p:cxnSp>
        <p:nvCxnSpPr>
          <p:cNvPr id="21" name="直接连接符 20">
            <a:extLst>
              <a:ext uri="{FF2B5EF4-FFF2-40B4-BE49-F238E27FC236}">
                <a16:creationId xmlns:a16="http://schemas.microsoft.com/office/drawing/2014/main" id="{81562196-3A89-4934-963A-9014AC91C9DA}"/>
              </a:ext>
            </a:extLst>
          </p:cNvPr>
          <p:cNvCxnSpPr/>
          <p:nvPr/>
        </p:nvCxnSpPr>
        <p:spPr>
          <a:xfrm>
            <a:off x="4432040" y="989044"/>
            <a:ext cx="279918"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3" name="图片 2">
            <a:extLst>
              <a:ext uri="{FF2B5EF4-FFF2-40B4-BE49-F238E27FC236}">
                <a16:creationId xmlns:a16="http://schemas.microsoft.com/office/drawing/2014/main" id="{13323F75-00AC-4AF8-B2DD-B25BF58D5D6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567667" y="804676"/>
            <a:ext cx="4008664" cy="4008664"/>
          </a:xfrm>
          <a:prstGeom prst="rect">
            <a:avLst/>
          </a:prstGeom>
        </p:spPr>
      </p:pic>
      <p:sp>
        <p:nvSpPr>
          <p:cNvPr id="16" name="矩形 15">
            <a:extLst>
              <a:ext uri="{FF2B5EF4-FFF2-40B4-BE49-F238E27FC236}">
                <a16:creationId xmlns:a16="http://schemas.microsoft.com/office/drawing/2014/main" id="{62662485-A578-4255-9F35-901A3A3A5783}"/>
              </a:ext>
            </a:extLst>
          </p:cNvPr>
          <p:cNvSpPr/>
          <p:nvPr/>
        </p:nvSpPr>
        <p:spPr bwMode="auto">
          <a:xfrm>
            <a:off x="429427" y="2571750"/>
            <a:ext cx="1723549" cy="400110"/>
          </a:xfrm>
          <a:prstGeom prst="rect">
            <a:avLst/>
          </a:prstGeom>
          <a:noFill/>
        </p:spPr>
        <p:txBody>
          <a:bodyPr wrap="none">
            <a:spAutoFit/>
          </a:bodyPr>
          <a:lstStyle/>
          <a:p>
            <a:pPr algn="ctr"/>
            <a:r>
              <a:rPr lang="zh-CN" altLang="en-US" sz="2000" kern="100">
                <a:solidFill>
                  <a:schemeClr val="accent1"/>
                </a:solidFill>
                <a:latin typeface="+mj-ea"/>
                <a:ea typeface="+mj-ea"/>
                <a:cs typeface="Times New Roman" panose="02020603050405020304" pitchFamily="18" charset="0"/>
              </a:rPr>
              <a:t>输入标题内容</a:t>
            </a:r>
          </a:p>
        </p:txBody>
      </p:sp>
      <p:sp>
        <p:nvSpPr>
          <p:cNvPr id="17" name="矩形 16">
            <a:extLst>
              <a:ext uri="{FF2B5EF4-FFF2-40B4-BE49-F238E27FC236}">
                <a16:creationId xmlns:a16="http://schemas.microsoft.com/office/drawing/2014/main" id="{3AED7B75-817C-4622-9F13-EFEA08368ECA}"/>
              </a:ext>
            </a:extLst>
          </p:cNvPr>
          <p:cNvSpPr/>
          <p:nvPr/>
        </p:nvSpPr>
        <p:spPr>
          <a:xfrm>
            <a:off x="108865" y="2928712"/>
            <a:ext cx="2364673" cy="694101"/>
          </a:xfrm>
          <a:prstGeom prst="rect">
            <a:avLst/>
          </a:prstGeom>
        </p:spPr>
        <p:txBody>
          <a:bodyPr wrap="square">
            <a:spAutoFit/>
          </a:bodyPr>
          <a:lstStyle/>
          <a:p>
            <a:pPr algn="ctr">
              <a:lnSpc>
                <a:spcPct val="150000"/>
              </a:lnSpc>
            </a:pPr>
            <a:r>
              <a:rPr lang="en-US" altLang="zh-CN" sz="900">
                <a:solidFill>
                  <a:schemeClr val="tx1">
                    <a:lumMod val="85000"/>
                    <a:lumOff val="15000"/>
                  </a:schemeClr>
                </a:solidFill>
              </a:rPr>
              <a:t>Lorem ipsum dolor sit amet, consectetur adipiscing elit. Donec luctus nibh sit amet sem vulputate venenatis bibendum orci pulvinar. </a:t>
            </a:r>
          </a:p>
        </p:txBody>
      </p:sp>
      <p:sp>
        <p:nvSpPr>
          <p:cNvPr id="18" name="矩形 17">
            <a:extLst>
              <a:ext uri="{FF2B5EF4-FFF2-40B4-BE49-F238E27FC236}">
                <a16:creationId xmlns:a16="http://schemas.microsoft.com/office/drawing/2014/main" id="{C8FC58F6-6B38-4C38-B7BB-118133AAAAEB}"/>
              </a:ext>
            </a:extLst>
          </p:cNvPr>
          <p:cNvSpPr/>
          <p:nvPr/>
        </p:nvSpPr>
        <p:spPr bwMode="auto">
          <a:xfrm>
            <a:off x="6817064" y="2571750"/>
            <a:ext cx="1723549" cy="400110"/>
          </a:xfrm>
          <a:prstGeom prst="rect">
            <a:avLst/>
          </a:prstGeom>
          <a:noFill/>
        </p:spPr>
        <p:txBody>
          <a:bodyPr wrap="none">
            <a:spAutoFit/>
          </a:bodyPr>
          <a:lstStyle/>
          <a:p>
            <a:pPr algn="ctr"/>
            <a:r>
              <a:rPr lang="zh-CN" altLang="en-US" sz="2000" kern="100">
                <a:solidFill>
                  <a:schemeClr val="accent1"/>
                </a:solidFill>
                <a:latin typeface="+mj-ea"/>
                <a:ea typeface="+mj-ea"/>
                <a:cs typeface="Times New Roman" panose="02020603050405020304" pitchFamily="18" charset="0"/>
              </a:rPr>
              <a:t>输入标题内容</a:t>
            </a:r>
          </a:p>
        </p:txBody>
      </p:sp>
      <p:sp>
        <p:nvSpPr>
          <p:cNvPr id="23" name="矩形 22">
            <a:extLst>
              <a:ext uri="{FF2B5EF4-FFF2-40B4-BE49-F238E27FC236}">
                <a16:creationId xmlns:a16="http://schemas.microsoft.com/office/drawing/2014/main" id="{EE22A060-06EE-48F6-9E6C-ABE1A94004E0}"/>
              </a:ext>
            </a:extLst>
          </p:cNvPr>
          <p:cNvSpPr/>
          <p:nvPr/>
        </p:nvSpPr>
        <p:spPr>
          <a:xfrm>
            <a:off x="6496502" y="2928712"/>
            <a:ext cx="2364673" cy="694101"/>
          </a:xfrm>
          <a:prstGeom prst="rect">
            <a:avLst/>
          </a:prstGeom>
        </p:spPr>
        <p:txBody>
          <a:bodyPr wrap="square">
            <a:spAutoFit/>
          </a:bodyPr>
          <a:lstStyle/>
          <a:p>
            <a:pPr algn="ctr">
              <a:lnSpc>
                <a:spcPct val="150000"/>
              </a:lnSpc>
            </a:pPr>
            <a:r>
              <a:rPr lang="en-US" altLang="zh-CN" sz="900">
                <a:solidFill>
                  <a:schemeClr val="tx1">
                    <a:lumMod val="85000"/>
                    <a:lumOff val="15000"/>
                  </a:schemeClr>
                </a:solidFill>
              </a:rPr>
              <a:t>Lorem ipsum dolor sit amet, consectetur adipiscing elit. Donec luctus nibh sit amet sem vulputate venenatis bibendum orci pulvinar. </a:t>
            </a:r>
          </a:p>
        </p:txBody>
      </p:sp>
    </p:spTree>
    <p:extLst>
      <p:ext uri="{BB962C8B-B14F-4D97-AF65-F5344CB8AC3E}">
        <p14:creationId xmlns:p14="http://schemas.microsoft.com/office/powerpoint/2010/main" val="30468972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椭圆 10">
            <a:extLst>
              <a:ext uri="{FF2B5EF4-FFF2-40B4-BE49-F238E27FC236}">
                <a16:creationId xmlns:a16="http://schemas.microsoft.com/office/drawing/2014/main" id="{1492A96D-06D5-4CFA-80CB-D4A8E1821255}"/>
              </a:ext>
            </a:extLst>
          </p:cNvPr>
          <p:cNvSpPr/>
          <p:nvPr/>
        </p:nvSpPr>
        <p:spPr>
          <a:xfrm>
            <a:off x="2964428" y="1192496"/>
            <a:ext cx="3215141" cy="3215141"/>
          </a:xfrm>
          <a:prstGeom prst="ellipse">
            <a:avLst/>
          </a:prstGeom>
          <a:solidFill>
            <a:srgbClr val="C6C5C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6">
            <a:extLst>
              <a:ext uri="{FF2B5EF4-FFF2-40B4-BE49-F238E27FC236}">
                <a16:creationId xmlns:a16="http://schemas.microsoft.com/office/drawing/2014/main" id="{2C63A318-91BF-4876-B396-6B82BCDE36B2}"/>
              </a:ext>
            </a:extLst>
          </p:cNvPr>
          <p:cNvSpPr txBox="1">
            <a:spLocks noChangeArrowheads="1"/>
          </p:cNvSpPr>
          <p:nvPr/>
        </p:nvSpPr>
        <p:spPr bwMode="auto">
          <a:xfrm>
            <a:off x="2633007" y="2405687"/>
            <a:ext cx="38779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514350" fontAlgn="base">
              <a:spcBef>
                <a:spcPct val="0"/>
              </a:spcBef>
              <a:spcAft>
                <a:spcPct val="0"/>
              </a:spcAft>
              <a:defRPr/>
            </a:pPr>
            <a:r>
              <a:rPr lang="zh-CN" altLang="en-US" sz="3600">
                <a:solidFill>
                  <a:schemeClr val="accent2"/>
                </a:solidFill>
                <a:latin typeface="+mj-ea"/>
                <a:ea typeface="+mj-ea"/>
              </a:rPr>
              <a:t>此处输入标题内容</a:t>
            </a:r>
            <a:endParaRPr lang="en-US" altLang="zh-CN" sz="3600">
              <a:solidFill>
                <a:schemeClr val="accent2"/>
              </a:solidFill>
              <a:latin typeface="+mj-ea"/>
              <a:ea typeface="+mj-ea"/>
            </a:endParaRPr>
          </a:p>
        </p:txBody>
      </p:sp>
      <p:sp>
        <p:nvSpPr>
          <p:cNvPr id="6" name="矩形 5">
            <a:extLst>
              <a:ext uri="{FF2B5EF4-FFF2-40B4-BE49-F238E27FC236}">
                <a16:creationId xmlns:a16="http://schemas.microsoft.com/office/drawing/2014/main" id="{86105DD6-B3B2-4FEE-89D1-8DCA877BF9BB}"/>
              </a:ext>
            </a:extLst>
          </p:cNvPr>
          <p:cNvSpPr/>
          <p:nvPr/>
        </p:nvSpPr>
        <p:spPr>
          <a:xfrm>
            <a:off x="2633007" y="2978332"/>
            <a:ext cx="3877985" cy="552011"/>
          </a:xfrm>
          <a:prstGeom prst="rect">
            <a:avLst/>
          </a:prstGeom>
        </p:spPr>
        <p:txBody>
          <a:bodyPr wrap="square">
            <a:spAutoFit/>
          </a:bodyPr>
          <a:lstStyle/>
          <a:p>
            <a:pPr algn="ctr" defTabSz="914400">
              <a:lnSpc>
                <a:spcPct val="150000"/>
              </a:lnSpc>
              <a:defRPr/>
            </a:pPr>
            <a:r>
              <a:rPr lang="en-US" altLang="zh-CN" sz="1050" kern="0">
                <a:solidFill>
                  <a:srgbClr val="031238"/>
                </a:solidFill>
                <a:cs typeface="Arial" panose="020B0604020202020204" pitchFamily="34" charset="0"/>
              </a:rPr>
              <a:t>Lorem ipsum dolor sit amet, consectetur adipiscing elit. Lorem ipsum dolor sit amet, consectetur adipiscing elit. </a:t>
            </a:r>
          </a:p>
        </p:txBody>
      </p:sp>
      <p:sp>
        <p:nvSpPr>
          <p:cNvPr id="9" name="文本框 6">
            <a:extLst>
              <a:ext uri="{FF2B5EF4-FFF2-40B4-BE49-F238E27FC236}">
                <a16:creationId xmlns:a16="http://schemas.microsoft.com/office/drawing/2014/main" id="{1512ADF3-42AF-47E3-901B-0570DF884CE3}"/>
              </a:ext>
            </a:extLst>
          </p:cNvPr>
          <p:cNvSpPr txBox="1">
            <a:spLocks noChangeArrowheads="1"/>
          </p:cNvSpPr>
          <p:nvPr/>
        </p:nvSpPr>
        <p:spPr bwMode="auto">
          <a:xfrm>
            <a:off x="3864113" y="1927362"/>
            <a:ext cx="14157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514350" fontAlgn="base">
              <a:spcBef>
                <a:spcPct val="0"/>
              </a:spcBef>
              <a:spcAft>
                <a:spcPct val="0"/>
              </a:spcAft>
              <a:defRPr/>
            </a:pPr>
            <a:r>
              <a:rPr lang="zh-CN" altLang="en-US" sz="3200">
                <a:solidFill>
                  <a:schemeClr val="accent2"/>
                </a:solidFill>
                <a:latin typeface="+mj-ea"/>
                <a:ea typeface="+mj-ea"/>
              </a:rPr>
              <a:t>第</a:t>
            </a:r>
            <a:r>
              <a:rPr lang="ja-JP" altLang="en-US" sz="3200">
                <a:solidFill>
                  <a:schemeClr val="accent2"/>
                </a:solidFill>
                <a:latin typeface="+mj-ea"/>
                <a:ea typeface="+mj-ea"/>
              </a:rPr>
              <a:t>に</a:t>
            </a:r>
            <a:r>
              <a:rPr lang="zh-CN" altLang="en-US" sz="3200">
                <a:solidFill>
                  <a:schemeClr val="accent2"/>
                </a:solidFill>
                <a:latin typeface="+mj-ea"/>
                <a:ea typeface="+mj-ea"/>
              </a:rPr>
              <a:t>節</a:t>
            </a:r>
          </a:p>
        </p:txBody>
      </p:sp>
      <p:pic>
        <p:nvPicPr>
          <p:cNvPr id="14" name="图片 13">
            <a:extLst>
              <a:ext uri="{FF2B5EF4-FFF2-40B4-BE49-F238E27FC236}">
                <a16:creationId xmlns:a16="http://schemas.microsoft.com/office/drawing/2014/main" id="{4E84AD54-0DF0-4E55-B99A-491D7E8E86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912140" y="1152595"/>
            <a:ext cx="1267429" cy="1573794"/>
          </a:xfrm>
          <a:prstGeom prst="rect">
            <a:avLst/>
          </a:prstGeom>
        </p:spPr>
      </p:pic>
      <p:pic>
        <p:nvPicPr>
          <p:cNvPr id="21" name="图片 20">
            <a:extLst>
              <a:ext uri="{FF2B5EF4-FFF2-40B4-BE49-F238E27FC236}">
                <a16:creationId xmlns:a16="http://schemas.microsoft.com/office/drawing/2014/main" id="{48E8F85F-F06D-4ECC-A1C0-C78302EAFA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0708" y="2552359"/>
            <a:ext cx="2333143" cy="3108913"/>
          </a:xfrm>
          <a:prstGeom prst="rect">
            <a:avLst/>
          </a:prstGeom>
        </p:spPr>
      </p:pic>
      <p:pic>
        <p:nvPicPr>
          <p:cNvPr id="22" name="图片 21">
            <a:extLst>
              <a:ext uri="{FF2B5EF4-FFF2-40B4-BE49-F238E27FC236}">
                <a16:creationId xmlns:a16="http://schemas.microsoft.com/office/drawing/2014/main" id="{572C8BE5-344C-4F37-AF23-E960FF1DD9BA}"/>
              </a:ext>
            </a:extLst>
          </p:cNvPr>
          <p:cNvPicPr>
            <a:picLocks noChangeAspect="1"/>
          </p:cNvPicPr>
          <p:nvPr/>
        </p:nvPicPr>
        <p:blipFill rotWithShape="1">
          <a:blip r:embed="rId4">
            <a:extLst>
              <a:ext uri="{28A0092B-C50C-407E-A947-70E740481C1C}">
                <a14:useLocalDpi xmlns:a14="http://schemas.microsoft.com/office/drawing/2010/main" val="0"/>
              </a:ext>
            </a:extLst>
          </a:blip>
          <a:srcRect r="50769" b="25568"/>
          <a:stretch/>
        </p:blipFill>
        <p:spPr>
          <a:xfrm>
            <a:off x="0" y="0"/>
            <a:ext cx="2721429" cy="4114541"/>
          </a:xfrm>
          <a:prstGeom prst="rect">
            <a:avLst/>
          </a:prstGeom>
        </p:spPr>
      </p:pic>
      <p:pic>
        <p:nvPicPr>
          <p:cNvPr id="23" name="图片 22">
            <a:extLst>
              <a:ext uri="{FF2B5EF4-FFF2-40B4-BE49-F238E27FC236}">
                <a16:creationId xmlns:a16="http://schemas.microsoft.com/office/drawing/2014/main" id="{3041B9DE-7944-42DC-88FB-CF4E1274F7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19498" y="3426455"/>
            <a:ext cx="1725359" cy="1757310"/>
          </a:xfrm>
          <a:prstGeom prst="rect">
            <a:avLst/>
          </a:prstGeom>
        </p:spPr>
      </p:pic>
      <p:pic>
        <p:nvPicPr>
          <p:cNvPr id="10" name="图片 9">
            <a:extLst>
              <a:ext uri="{FF2B5EF4-FFF2-40B4-BE49-F238E27FC236}">
                <a16:creationId xmlns:a16="http://schemas.microsoft.com/office/drawing/2014/main" id="{0E279807-E29E-47AD-BF1B-29AA4FCF9E2C}"/>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flipH="1">
            <a:off x="7401435" y="0"/>
            <a:ext cx="1742563" cy="1742563"/>
          </a:xfrm>
          <a:prstGeom prst="rect">
            <a:avLst/>
          </a:prstGeom>
        </p:spPr>
      </p:pic>
    </p:spTree>
    <p:extLst>
      <p:ext uri="{BB962C8B-B14F-4D97-AF65-F5344CB8AC3E}">
        <p14:creationId xmlns:p14="http://schemas.microsoft.com/office/powerpoint/2010/main" val="19576622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6">
            <a:extLst>
              <a:ext uri="{FF2B5EF4-FFF2-40B4-BE49-F238E27FC236}">
                <a16:creationId xmlns:a16="http://schemas.microsoft.com/office/drawing/2014/main" id="{11457205-10B0-4228-976D-E19A59FF5191}"/>
              </a:ext>
            </a:extLst>
          </p:cNvPr>
          <p:cNvSpPr txBox="1">
            <a:spLocks noChangeArrowheads="1"/>
          </p:cNvSpPr>
          <p:nvPr/>
        </p:nvSpPr>
        <p:spPr bwMode="auto">
          <a:xfrm>
            <a:off x="3248561" y="278540"/>
            <a:ext cx="2646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514350" fontAlgn="base">
              <a:spcBef>
                <a:spcPct val="0"/>
              </a:spcBef>
              <a:spcAft>
                <a:spcPct val="0"/>
              </a:spcAft>
              <a:defRPr/>
            </a:pPr>
            <a:r>
              <a:rPr lang="zh-CN" altLang="en-US" sz="2400">
                <a:solidFill>
                  <a:schemeClr val="accent1"/>
                </a:solidFill>
                <a:latin typeface="+mj-ea"/>
                <a:ea typeface="+mj-ea"/>
              </a:rPr>
              <a:t>此处输入标题内容</a:t>
            </a:r>
            <a:endParaRPr lang="en-US" altLang="zh-CN" sz="2400">
              <a:solidFill>
                <a:schemeClr val="accent1"/>
              </a:solidFill>
              <a:latin typeface="+mj-ea"/>
              <a:ea typeface="+mj-ea"/>
            </a:endParaRPr>
          </a:p>
        </p:txBody>
      </p:sp>
      <p:sp>
        <p:nvSpPr>
          <p:cNvPr id="20" name="矩形 19">
            <a:extLst>
              <a:ext uri="{FF2B5EF4-FFF2-40B4-BE49-F238E27FC236}">
                <a16:creationId xmlns:a16="http://schemas.microsoft.com/office/drawing/2014/main" id="{4AFB6A8D-E093-4042-A66C-C4D6128B03F0}"/>
              </a:ext>
            </a:extLst>
          </p:cNvPr>
          <p:cNvSpPr/>
          <p:nvPr/>
        </p:nvSpPr>
        <p:spPr>
          <a:xfrm>
            <a:off x="2529233" y="637323"/>
            <a:ext cx="4085533" cy="334707"/>
          </a:xfrm>
          <a:prstGeom prst="rect">
            <a:avLst/>
          </a:prstGeom>
        </p:spPr>
        <p:txBody>
          <a:bodyPr wrap="square">
            <a:spAutoFit/>
          </a:bodyPr>
          <a:lstStyle/>
          <a:p>
            <a:pPr lvl="0" algn="ctr" defTabSz="914400">
              <a:lnSpc>
                <a:spcPct val="150000"/>
              </a:lnSpc>
              <a:defRPr/>
            </a:pPr>
            <a:r>
              <a:rPr lang="en-US" altLang="zh-CN" sz="1050" kern="0">
                <a:solidFill>
                  <a:schemeClr val="tx1">
                    <a:lumMod val="85000"/>
                    <a:lumOff val="15000"/>
                  </a:schemeClr>
                </a:solidFill>
                <a:cs typeface="Arial" panose="020B0604020202020204" pitchFamily="34" charset="0"/>
              </a:rPr>
              <a:t>Lorem ipsum dolor sit amet, consectetur adipiscing elit. </a:t>
            </a:r>
          </a:p>
        </p:txBody>
      </p:sp>
      <p:cxnSp>
        <p:nvCxnSpPr>
          <p:cNvPr id="21" name="直接连接符 20">
            <a:extLst>
              <a:ext uri="{FF2B5EF4-FFF2-40B4-BE49-F238E27FC236}">
                <a16:creationId xmlns:a16="http://schemas.microsoft.com/office/drawing/2014/main" id="{81562196-3A89-4934-963A-9014AC91C9DA}"/>
              </a:ext>
            </a:extLst>
          </p:cNvPr>
          <p:cNvCxnSpPr/>
          <p:nvPr/>
        </p:nvCxnSpPr>
        <p:spPr>
          <a:xfrm>
            <a:off x="4432040" y="989044"/>
            <a:ext cx="279918"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24" name="组合 23">
            <a:extLst>
              <a:ext uri="{FF2B5EF4-FFF2-40B4-BE49-F238E27FC236}">
                <a16:creationId xmlns:a16="http://schemas.microsoft.com/office/drawing/2014/main" id="{FC55A2A7-D0F2-4798-A425-470A28FE77F8}"/>
              </a:ext>
            </a:extLst>
          </p:cNvPr>
          <p:cNvGrpSpPr/>
          <p:nvPr/>
        </p:nvGrpSpPr>
        <p:grpSpPr>
          <a:xfrm>
            <a:off x="3149472" y="1582572"/>
            <a:ext cx="2845055" cy="2844895"/>
            <a:chOff x="2819124" y="1070092"/>
            <a:chExt cx="3387588" cy="3387398"/>
          </a:xfrm>
        </p:grpSpPr>
        <p:sp>
          <p:nvSpPr>
            <p:cNvPr id="25" name="Freeform 3">
              <a:extLst>
                <a:ext uri="{FF2B5EF4-FFF2-40B4-BE49-F238E27FC236}">
                  <a16:creationId xmlns:a16="http://schemas.microsoft.com/office/drawing/2014/main" id="{70A5C539-25E7-48DF-ACBE-68FEA5E6D9B3}"/>
                </a:ext>
              </a:extLst>
            </p:cNvPr>
            <p:cNvSpPr>
              <a:spLocks noChangeArrowheads="1"/>
            </p:cNvSpPr>
            <p:nvPr/>
          </p:nvSpPr>
          <p:spPr bwMode="auto">
            <a:xfrm rot="19397468">
              <a:off x="3242760" y="1070092"/>
              <a:ext cx="1730288" cy="1755273"/>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1"/>
            </a:solidFill>
            <a:ln>
              <a:noFill/>
            </a:ln>
            <a:effectLst/>
          </p:spPr>
          <p:txBody>
            <a:bodyPr wrap="none" anchor="ctr"/>
            <a:lstStyle/>
            <a:p>
              <a:endParaRPr lang="en-US" sz="1200">
                <a:latin typeface="Roboto" panose="02000000000000000000" pitchFamily="2" charset="0"/>
                <a:ea typeface="Roboto" panose="02000000000000000000" pitchFamily="2" charset="0"/>
              </a:endParaRPr>
            </a:p>
          </p:txBody>
        </p:sp>
        <p:sp>
          <p:nvSpPr>
            <p:cNvPr id="26" name="Freeform 3">
              <a:extLst>
                <a:ext uri="{FF2B5EF4-FFF2-40B4-BE49-F238E27FC236}">
                  <a16:creationId xmlns:a16="http://schemas.microsoft.com/office/drawing/2014/main" id="{0A7B06CD-449B-4993-8545-E9BC3610E469}"/>
                </a:ext>
              </a:extLst>
            </p:cNvPr>
            <p:cNvSpPr>
              <a:spLocks noChangeArrowheads="1"/>
            </p:cNvSpPr>
            <p:nvPr/>
          </p:nvSpPr>
          <p:spPr bwMode="auto">
            <a:xfrm rot="3202081">
              <a:off x="4463932" y="1479078"/>
              <a:ext cx="1730288" cy="1755273"/>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1"/>
            </a:solidFill>
            <a:ln>
              <a:noFill/>
            </a:ln>
            <a:effectLst/>
          </p:spPr>
          <p:txBody>
            <a:bodyPr wrap="none" anchor="ctr"/>
            <a:lstStyle/>
            <a:p>
              <a:endParaRPr lang="en-US" sz="1200">
                <a:latin typeface="Roboto" panose="02000000000000000000" pitchFamily="2" charset="0"/>
                <a:ea typeface="Roboto" panose="02000000000000000000" pitchFamily="2" charset="0"/>
              </a:endParaRPr>
            </a:p>
          </p:txBody>
        </p:sp>
        <p:sp>
          <p:nvSpPr>
            <p:cNvPr id="27" name="Freeform 3">
              <a:extLst>
                <a:ext uri="{FF2B5EF4-FFF2-40B4-BE49-F238E27FC236}">
                  <a16:creationId xmlns:a16="http://schemas.microsoft.com/office/drawing/2014/main" id="{8B795A38-B88E-4DA5-AC0A-A31989BDB3FB}"/>
                </a:ext>
              </a:extLst>
            </p:cNvPr>
            <p:cNvSpPr>
              <a:spLocks noChangeArrowheads="1"/>
            </p:cNvSpPr>
            <p:nvPr/>
          </p:nvSpPr>
          <p:spPr bwMode="auto">
            <a:xfrm rot="8579122">
              <a:off x="4052146" y="2702217"/>
              <a:ext cx="1730288" cy="1755273"/>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1"/>
            </a:solidFill>
            <a:ln>
              <a:noFill/>
            </a:ln>
            <a:effectLst/>
          </p:spPr>
          <p:txBody>
            <a:bodyPr wrap="none" anchor="ctr"/>
            <a:lstStyle/>
            <a:p>
              <a:endParaRPr lang="en-US" sz="1200">
                <a:latin typeface="Roboto" panose="02000000000000000000" pitchFamily="2" charset="0"/>
                <a:ea typeface="Roboto" panose="02000000000000000000" pitchFamily="2" charset="0"/>
              </a:endParaRPr>
            </a:p>
          </p:txBody>
        </p:sp>
        <p:sp>
          <p:nvSpPr>
            <p:cNvPr id="28" name="Freeform 3">
              <a:extLst>
                <a:ext uri="{FF2B5EF4-FFF2-40B4-BE49-F238E27FC236}">
                  <a16:creationId xmlns:a16="http://schemas.microsoft.com/office/drawing/2014/main" id="{3EB8AEEE-20BF-4960-A9BB-950EFE0FD927}"/>
                </a:ext>
              </a:extLst>
            </p:cNvPr>
            <p:cNvSpPr>
              <a:spLocks noChangeArrowheads="1"/>
            </p:cNvSpPr>
            <p:nvPr/>
          </p:nvSpPr>
          <p:spPr bwMode="auto">
            <a:xfrm rot="13978264">
              <a:off x="2831617" y="2301817"/>
              <a:ext cx="1730288" cy="1755273"/>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1"/>
            </a:solidFill>
            <a:ln>
              <a:noFill/>
            </a:ln>
            <a:effectLst/>
          </p:spPr>
          <p:txBody>
            <a:bodyPr wrap="none" anchor="ctr"/>
            <a:lstStyle/>
            <a:p>
              <a:endParaRPr lang="en-US" sz="1200">
                <a:latin typeface="Roboto" panose="02000000000000000000" pitchFamily="2" charset="0"/>
                <a:ea typeface="Roboto" panose="02000000000000000000" pitchFamily="2" charset="0"/>
              </a:endParaRPr>
            </a:p>
          </p:txBody>
        </p:sp>
      </p:grpSp>
      <p:sp>
        <p:nvSpPr>
          <p:cNvPr id="61" name="AutoShape 139">
            <a:extLst>
              <a:ext uri="{FF2B5EF4-FFF2-40B4-BE49-F238E27FC236}">
                <a16:creationId xmlns:a16="http://schemas.microsoft.com/office/drawing/2014/main" id="{2B8C51F8-A1FF-4AC2-8890-98423E885D93}"/>
              </a:ext>
            </a:extLst>
          </p:cNvPr>
          <p:cNvSpPr>
            <a:spLocks/>
          </p:cNvSpPr>
          <p:nvPr/>
        </p:nvSpPr>
        <p:spPr bwMode="auto">
          <a:xfrm>
            <a:off x="4647567" y="3551830"/>
            <a:ext cx="431384" cy="419931"/>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nvGrpSpPr>
          <p:cNvPr id="62" name="组合 61">
            <a:extLst>
              <a:ext uri="{FF2B5EF4-FFF2-40B4-BE49-F238E27FC236}">
                <a16:creationId xmlns:a16="http://schemas.microsoft.com/office/drawing/2014/main" id="{7B35D795-1AEE-41ED-A398-C1D000DC2738}"/>
              </a:ext>
            </a:extLst>
          </p:cNvPr>
          <p:cNvGrpSpPr/>
          <p:nvPr/>
        </p:nvGrpSpPr>
        <p:grpSpPr>
          <a:xfrm>
            <a:off x="3626926" y="3227228"/>
            <a:ext cx="431384" cy="335945"/>
            <a:chOff x="1754188" y="1471613"/>
            <a:chExt cx="358775" cy="279400"/>
          </a:xfrm>
          <a:solidFill>
            <a:schemeClr val="bg1"/>
          </a:solidFill>
        </p:grpSpPr>
        <p:sp>
          <p:nvSpPr>
            <p:cNvPr id="63" name="AutoShape 140">
              <a:extLst>
                <a:ext uri="{FF2B5EF4-FFF2-40B4-BE49-F238E27FC236}">
                  <a16:creationId xmlns:a16="http://schemas.microsoft.com/office/drawing/2014/main" id="{3AB59902-EE55-4689-935F-562645D5F63A}"/>
                </a:ext>
              </a:extLst>
            </p:cNvPr>
            <p:cNvSpPr>
              <a:spLocks/>
            </p:cNvSpPr>
            <p:nvPr/>
          </p:nvSpPr>
          <p:spPr bwMode="auto">
            <a:xfrm>
              <a:off x="1798638" y="1516063"/>
              <a:ext cx="225425" cy="182562"/>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64" name="AutoShape 141">
              <a:extLst>
                <a:ext uri="{FF2B5EF4-FFF2-40B4-BE49-F238E27FC236}">
                  <a16:creationId xmlns:a16="http://schemas.microsoft.com/office/drawing/2014/main" id="{8B46C352-3887-49FA-A47F-B2D5CE989B70}"/>
                </a:ext>
              </a:extLst>
            </p:cNvPr>
            <p:cNvSpPr>
              <a:spLocks/>
            </p:cNvSpPr>
            <p:nvPr/>
          </p:nvSpPr>
          <p:spPr bwMode="auto">
            <a:xfrm>
              <a:off x="1754188" y="1471613"/>
              <a:ext cx="358775" cy="279400"/>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65" name="AutoShape 142">
              <a:extLst>
                <a:ext uri="{FF2B5EF4-FFF2-40B4-BE49-F238E27FC236}">
                  <a16:creationId xmlns:a16="http://schemas.microsoft.com/office/drawing/2014/main" id="{834D0BF8-FF0B-4ECB-9891-E764C862393C}"/>
                </a:ext>
              </a:extLst>
            </p:cNvPr>
            <p:cNvSpPr>
              <a:spLocks/>
            </p:cNvSpPr>
            <p:nvPr/>
          </p:nvSpPr>
          <p:spPr bwMode="auto">
            <a:xfrm>
              <a:off x="2035175" y="1527175"/>
              <a:ext cx="33338" cy="333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66" name="AutoShape 143">
              <a:extLst>
                <a:ext uri="{FF2B5EF4-FFF2-40B4-BE49-F238E27FC236}">
                  <a16:creationId xmlns:a16="http://schemas.microsoft.com/office/drawing/2014/main" id="{7B1772CB-296C-4CD9-91BD-DBBB786B658B}"/>
                </a:ext>
              </a:extLst>
            </p:cNvPr>
            <p:cNvSpPr>
              <a:spLocks/>
            </p:cNvSpPr>
            <p:nvPr/>
          </p:nvSpPr>
          <p:spPr bwMode="auto">
            <a:xfrm>
              <a:off x="2024063" y="1673225"/>
              <a:ext cx="44450"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67" name="AutoShape 144">
              <a:extLst>
                <a:ext uri="{FF2B5EF4-FFF2-40B4-BE49-F238E27FC236}">
                  <a16:creationId xmlns:a16="http://schemas.microsoft.com/office/drawing/2014/main" id="{03287E41-FAFA-4B77-B854-A98C654AE116}"/>
                </a:ext>
              </a:extLst>
            </p:cNvPr>
            <p:cNvSpPr>
              <a:spLocks/>
            </p:cNvSpPr>
            <p:nvPr/>
          </p:nvSpPr>
          <p:spPr bwMode="auto">
            <a:xfrm>
              <a:off x="2035175" y="1639888"/>
              <a:ext cx="44450"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68" name="AutoShape 145">
              <a:extLst>
                <a:ext uri="{FF2B5EF4-FFF2-40B4-BE49-F238E27FC236}">
                  <a16:creationId xmlns:a16="http://schemas.microsoft.com/office/drawing/2014/main" id="{C6868446-7073-4269-BDD4-E89D07F67466}"/>
                </a:ext>
              </a:extLst>
            </p:cNvPr>
            <p:cNvSpPr>
              <a:spLocks/>
            </p:cNvSpPr>
            <p:nvPr/>
          </p:nvSpPr>
          <p:spPr bwMode="auto">
            <a:xfrm>
              <a:off x="2035175" y="1606550"/>
              <a:ext cx="44450"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69" name="AutoShape 146">
              <a:extLst>
                <a:ext uri="{FF2B5EF4-FFF2-40B4-BE49-F238E27FC236}">
                  <a16:creationId xmlns:a16="http://schemas.microsoft.com/office/drawing/2014/main" id="{7BAB17A7-11DA-4121-84D3-8995AD890554}"/>
                </a:ext>
              </a:extLst>
            </p:cNvPr>
            <p:cNvSpPr>
              <a:spLocks/>
            </p:cNvSpPr>
            <p:nvPr/>
          </p:nvSpPr>
          <p:spPr bwMode="auto">
            <a:xfrm>
              <a:off x="1844675" y="1560513"/>
              <a:ext cx="66675" cy="47625"/>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nvGrpSpPr>
          <p:cNvPr id="70" name="组合 69">
            <a:extLst>
              <a:ext uri="{FF2B5EF4-FFF2-40B4-BE49-F238E27FC236}">
                <a16:creationId xmlns:a16="http://schemas.microsoft.com/office/drawing/2014/main" id="{A93FF3FA-C72F-4DFD-96EE-9D734BE25CCD}"/>
              </a:ext>
            </a:extLst>
          </p:cNvPr>
          <p:cNvGrpSpPr/>
          <p:nvPr/>
        </p:nvGrpSpPr>
        <p:grpSpPr>
          <a:xfrm>
            <a:off x="5054636" y="2496588"/>
            <a:ext cx="433293" cy="379847"/>
            <a:chOff x="1035050" y="1447800"/>
            <a:chExt cx="360363" cy="315913"/>
          </a:xfrm>
          <a:solidFill>
            <a:schemeClr val="bg1"/>
          </a:solidFill>
        </p:grpSpPr>
        <p:sp>
          <p:nvSpPr>
            <p:cNvPr id="71" name="AutoShape 147">
              <a:extLst>
                <a:ext uri="{FF2B5EF4-FFF2-40B4-BE49-F238E27FC236}">
                  <a16:creationId xmlns:a16="http://schemas.microsoft.com/office/drawing/2014/main" id="{79553D7D-EBEA-41C8-A712-D8847FD38F4C}"/>
                </a:ext>
              </a:extLst>
            </p:cNvPr>
            <p:cNvSpPr>
              <a:spLocks/>
            </p:cNvSpPr>
            <p:nvPr/>
          </p:nvSpPr>
          <p:spPr bwMode="auto">
            <a:xfrm>
              <a:off x="1035050" y="1447800"/>
              <a:ext cx="360363" cy="315913"/>
            </a:xfrm>
            <a:custGeom>
              <a:avLst/>
              <a:gdLst>
                <a:gd name="T0" fmla="+- 0 10800 597"/>
                <a:gd name="T1" fmla="*/ T0 w 20407"/>
                <a:gd name="T2" fmla="+- 0 11028 672"/>
                <a:gd name="T3" fmla="*/ 11028 h 20712"/>
                <a:gd name="T4" fmla="+- 0 10800 597"/>
                <a:gd name="T5" fmla="*/ T4 w 20407"/>
                <a:gd name="T6" fmla="+- 0 11028 672"/>
                <a:gd name="T7" fmla="*/ 11028 h 20712"/>
                <a:gd name="T8" fmla="+- 0 10800 597"/>
                <a:gd name="T9" fmla="*/ T8 w 20407"/>
                <a:gd name="T10" fmla="+- 0 11028 672"/>
                <a:gd name="T11" fmla="*/ 11028 h 20712"/>
                <a:gd name="T12" fmla="+- 0 10800 597"/>
                <a:gd name="T13" fmla="*/ T12 w 20407"/>
                <a:gd name="T14" fmla="+- 0 11028 672"/>
                <a:gd name="T15" fmla="*/ 11028 h 20712"/>
              </a:gdLst>
              <a:ahLst/>
              <a:cxnLst>
                <a:cxn ang="0">
                  <a:pos x="T1" y="T3"/>
                </a:cxn>
                <a:cxn ang="0">
                  <a:pos x="T5" y="T7"/>
                </a:cxn>
                <a:cxn ang="0">
                  <a:pos x="T9" y="T11"/>
                </a:cxn>
                <a:cxn ang="0">
                  <a:pos x="T13" y="T15"/>
                </a:cxn>
              </a:cxnLst>
              <a:rect l="0" t="0" r="r" b="b"/>
              <a:pathLst>
                <a:path w="20407" h="20712">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72" name="AutoShape 148">
              <a:extLst>
                <a:ext uri="{FF2B5EF4-FFF2-40B4-BE49-F238E27FC236}">
                  <a16:creationId xmlns:a16="http://schemas.microsoft.com/office/drawing/2014/main" id="{2A291945-BA7B-4108-BE2E-81A67F510BE5}"/>
                </a:ext>
              </a:extLst>
            </p:cNvPr>
            <p:cNvSpPr>
              <a:spLocks/>
            </p:cNvSpPr>
            <p:nvPr/>
          </p:nvSpPr>
          <p:spPr bwMode="auto">
            <a:xfrm>
              <a:off x="1092200" y="1504950"/>
              <a:ext cx="52388" cy="52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26" y="0"/>
                  </a:moveTo>
                  <a:cubicBezTo>
                    <a:pt x="19317" y="0"/>
                    <a:pt x="19317" y="4"/>
                    <a:pt x="19308" y="4"/>
                  </a:cubicBezTo>
                  <a:cubicBezTo>
                    <a:pt x="8643" y="13"/>
                    <a:pt x="0" y="8659"/>
                    <a:pt x="0" y="19326"/>
                  </a:cubicBezTo>
                  <a:cubicBezTo>
                    <a:pt x="0" y="20580"/>
                    <a:pt x="1019" y="21600"/>
                    <a:pt x="2273" y="21600"/>
                  </a:cubicBezTo>
                  <a:cubicBezTo>
                    <a:pt x="3528" y="21600"/>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sp>
        <p:nvSpPr>
          <p:cNvPr id="73" name="AutoShape 149">
            <a:extLst>
              <a:ext uri="{FF2B5EF4-FFF2-40B4-BE49-F238E27FC236}">
                <a16:creationId xmlns:a16="http://schemas.microsoft.com/office/drawing/2014/main" id="{B70EE310-638D-4E4F-9681-E8C0D1AC3DF9}"/>
              </a:ext>
            </a:extLst>
          </p:cNvPr>
          <p:cNvSpPr>
            <a:spLocks/>
          </p:cNvSpPr>
          <p:nvPr/>
        </p:nvSpPr>
        <p:spPr bwMode="auto">
          <a:xfrm>
            <a:off x="3984821" y="2075857"/>
            <a:ext cx="431384" cy="309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37" y="19720"/>
                </a:moveTo>
                <a:lnTo>
                  <a:pt x="16537" y="19721"/>
                </a:lnTo>
                <a:lnTo>
                  <a:pt x="4387" y="19721"/>
                </a:lnTo>
                <a:cubicBezTo>
                  <a:pt x="2713" y="19720"/>
                  <a:pt x="1350" y="17824"/>
                  <a:pt x="1350" y="15494"/>
                </a:cubicBezTo>
                <a:cubicBezTo>
                  <a:pt x="1350" y="13992"/>
                  <a:pt x="1918" y="12635"/>
                  <a:pt x="2871" y="11862"/>
                </a:cubicBezTo>
                <a:cubicBezTo>
                  <a:pt x="3797" y="11123"/>
                  <a:pt x="3860" y="10975"/>
                  <a:pt x="3472" y="9647"/>
                </a:cubicBezTo>
                <a:cubicBezTo>
                  <a:pt x="3406" y="9374"/>
                  <a:pt x="3375" y="9136"/>
                  <a:pt x="3375" y="8921"/>
                </a:cubicBezTo>
                <a:cubicBezTo>
                  <a:pt x="3375" y="7626"/>
                  <a:pt x="4131" y="6573"/>
                  <a:pt x="5062" y="6573"/>
                </a:cubicBezTo>
                <a:cubicBezTo>
                  <a:pt x="5062" y="6573"/>
                  <a:pt x="5505" y="6529"/>
                  <a:pt x="5976" y="6789"/>
                </a:cubicBezTo>
                <a:cubicBezTo>
                  <a:pt x="6750" y="7219"/>
                  <a:pt x="6834" y="6808"/>
                  <a:pt x="7200" y="5701"/>
                </a:cubicBezTo>
                <a:cubicBezTo>
                  <a:pt x="7974" y="3380"/>
                  <a:pt x="9652" y="1878"/>
                  <a:pt x="11475" y="1878"/>
                </a:cubicBezTo>
                <a:cubicBezTo>
                  <a:pt x="13905" y="1878"/>
                  <a:pt x="15914" y="4435"/>
                  <a:pt x="16148" y="7826"/>
                </a:cubicBezTo>
                <a:cubicBezTo>
                  <a:pt x="16231" y="9171"/>
                  <a:pt x="16231" y="9171"/>
                  <a:pt x="17239" y="9491"/>
                </a:cubicBezTo>
                <a:cubicBezTo>
                  <a:pt x="18984" y="9955"/>
                  <a:pt x="20250" y="12085"/>
                  <a:pt x="20250" y="14555"/>
                </a:cubicBezTo>
                <a:cubicBezTo>
                  <a:pt x="20250" y="17404"/>
                  <a:pt x="18585" y="19720"/>
                  <a:pt x="16537" y="19720"/>
                </a:cubicBezTo>
                <a:moveTo>
                  <a:pt x="17492" y="7647"/>
                </a:moveTo>
                <a:cubicBezTo>
                  <a:pt x="17196" y="3362"/>
                  <a:pt x="14632" y="0"/>
                  <a:pt x="11475" y="0"/>
                </a:cubicBezTo>
                <a:cubicBezTo>
                  <a:pt x="9031" y="0"/>
                  <a:pt x="6939" y="2017"/>
                  <a:pt x="5976" y="4911"/>
                </a:cubicBezTo>
                <a:cubicBezTo>
                  <a:pt x="5685" y="4784"/>
                  <a:pt x="5383" y="4695"/>
                  <a:pt x="5062" y="4695"/>
                </a:cubicBezTo>
                <a:cubicBezTo>
                  <a:pt x="3385" y="4695"/>
                  <a:pt x="2025" y="6589"/>
                  <a:pt x="2025" y="8921"/>
                </a:cubicBezTo>
                <a:cubicBezTo>
                  <a:pt x="2025" y="9385"/>
                  <a:pt x="2092" y="9824"/>
                  <a:pt x="2191" y="10240"/>
                </a:cubicBezTo>
                <a:cubicBezTo>
                  <a:pt x="886" y="11298"/>
                  <a:pt x="0" y="13242"/>
                  <a:pt x="0" y="15494"/>
                </a:cubicBezTo>
                <a:cubicBezTo>
                  <a:pt x="0" y="18866"/>
                  <a:pt x="1964" y="21599"/>
                  <a:pt x="4387" y="21599"/>
                </a:cubicBezTo>
                <a:lnTo>
                  <a:pt x="4387" y="21600"/>
                </a:lnTo>
                <a:lnTo>
                  <a:pt x="16537" y="21600"/>
                </a:lnTo>
                <a:lnTo>
                  <a:pt x="16537" y="21599"/>
                </a:lnTo>
                <a:cubicBezTo>
                  <a:pt x="19334" y="21599"/>
                  <a:pt x="21599" y="18446"/>
                  <a:pt x="21599" y="14555"/>
                </a:cubicBezTo>
                <a:cubicBezTo>
                  <a:pt x="21599" y="11120"/>
                  <a:pt x="19831" y="8269"/>
                  <a:pt x="17492" y="7647"/>
                </a:cubicBezTo>
              </a:path>
            </a:pathLst>
          </a:custGeom>
          <a:solidFill>
            <a:schemeClr val="bg1"/>
          </a:solid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74" name="矩形 73">
            <a:extLst>
              <a:ext uri="{FF2B5EF4-FFF2-40B4-BE49-F238E27FC236}">
                <a16:creationId xmlns:a16="http://schemas.microsoft.com/office/drawing/2014/main" id="{49AE00A4-9F1B-47D0-BACA-8CA3DF6CD249}"/>
              </a:ext>
            </a:extLst>
          </p:cNvPr>
          <p:cNvSpPr/>
          <p:nvPr/>
        </p:nvSpPr>
        <p:spPr bwMode="auto">
          <a:xfrm>
            <a:off x="1294275" y="1761733"/>
            <a:ext cx="1723549" cy="400110"/>
          </a:xfrm>
          <a:prstGeom prst="rect">
            <a:avLst/>
          </a:prstGeom>
          <a:noFill/>
        </p:spPr>
        <p:txBody>
          <a:bodyPr wrap="none">
            <a:spAutoFit/>
          </a:bodyPr>
          <a:lstStyle/>
          <a:p>
            <a:pPr algn="r"/>
            <a:r>
              <a:rPr lang="zh-CN" altLang="en-US" sz="2000" kern="100">
                <a:solidFill>
                  <a:schemeClr val="accent1"/>
                </a:solidFill>
                <a:latin typeface="+mj-ea"/>
                <a:ea typeface="+mj-ea"/>
                <a:cs typeface="Times New Roman" panose="02020603050405020304" pitchFamily="18" charset="0"/>
              </a:rPr>
              <a:t>输入标题内容</a:t>
            </a:r>
          </a:p>
        </p:txBody>
      </p:sp>
      <p:sp>
        <p:nvSpPr>
          <p:cNvPr id="75" name="矩形 74">
            <a:extLst>
              <a:ext uri="{FF2B5EF4-FFF2-40B4-BE49-F238E27FC236}">
                <a16:creationId xmlns:a16="http://schemas.microsoft.com/office/drawing/2014/main" id="{E7A0F3D6-8E14-4BD9-AF59-B5661D0AC63A}"/>
              </a:ext>
            </a:extLst>
          </p:cNvPr>
          <p:cNvSpPr/>
          <p:nvPr/>
        </p:nvSpPr>
        <p:spPr>
          <a:xfrm>
            <a:off x="653151" y="2118695"/>
            <a:ext cx="2364673" cy="694101"/>
          </a:xfrm>
          <a:prstGeom prst="rect">
            <a:avLst/>
          </a:prstGeom>
        </p:spPr>
        <p:txBody>
          <a:bodyPr wrap="square">
            <a:spAutoFit/>
          </a:bodyPr>
          <a:lstStyle/>
          <a:p>
            <a:pPr algn="r">
              <a:lnSpc>
                <a:spcPct val="150000"/>
              </a:lnSpc>
            </a:pPr>
            <a:r>
              <a:rPr lang="en-US" altLang="zh-CN" sz="900">
                <a:solidFill>
                  <a:schemeClr val="tx1">
                    <a:lumMod val="85000"/>
                    <a:lumOff val="15000"/>
                  </a:schemeClr>
                </a:solidFill>
              </a:rPr>
              <a:t>Lorem ipsum dolor sit amet, consectetur adipiscing elit. Donec luctus nibh sit amet sem vulputate venenatis bibendum orci pulvinar. </a:t>
            </a:r>
          </a:p>
        </p:txBody>
      </p:sp>
      <p:sp>
        <p:nvSpPr>
          <p:cNvPr id="76" name="矩形 75">
            <a:extLst>
              <a:ext uri="{FF2B5EF4-FFF2-40B4-BE49-F238E27FC236}">
                <a16:creationId xmlns:a16="http://schemas.microsoft.com/office/drawing/2014/main" id="{A5A8F8E0-B290-410F-8CEC-4FCDA2C7406B}"/>
              </a:ext>
            </a:extLst>
          </p:cNvPr>
          <p:cNvSpPr/>
          <p:nvPr/>
        </p:nvSpPr>
        <p:spPr bwMode="auto">
          <a:xfrm>
            <a:off x="1256623" y="3084924"/>
            <a:ext cx="1723549" cy="400110"/>
          </a:xfrm>
          <a:prstGeom prst="rect">
            <a:avLst/>
          </a:prstGeom>
          <a:noFill/>
        </p:spPr>
        <p:txBody>
          <a:bodyPr wrap="none">
            <a:spAutoFit/>
          </a:bodyPr>
          <a:lstStyle/>
          <a:p>
            <a:pPr algn="r"/>
            <a:r>
              <a:rPr lang="zh-CN" altLang="en-US" sz="2000" kern="100">
                <a:solidFill>
                  <a:schemeClr val="accent1"/>
                </a:solidFill>
                <a:latin typeface="+mj-ea"/>
                <a:ea typeface="+mj-ea"/>
                <a:cs typeface="Times New Roman" panose="02020603050405020304" pitchFamily="18" charset="0"/>
              </a:rPr>
              <a:t>输入标题内容</a:t>
            </a:r>
          </a:p>
        </p:txBody>
      </p:sp>
      <p:sp>
        <p:nvSpPr>
          <p:cNvPr id="77" name="矩形 76">
            <a:extLst>
              <a:ext uri="{FF2B5EF4-FFF2-40B4-BE49-F238E27FC236}">
                <a16:creationId xmlns:a16="http://schemas.microsoft.com/office/drawing/2014/main" id="{D0320850-AE3E-46E8-A62A-65C8A0729058}"/>
              </a:ext>
            </a:extLst>
          </p:cNvPr>
          <p:cNvSpPr/>
          <p:nvPr/>
        </p:nvSpPr>
        <p:spPr>
          <a:xfrm>
            <a:off x="615499" y="3441886"/>
            <a:ext cx="2364673" cy="694101"/>
          </a:xfrm>
          <a:prstGeom prst="rect">
            <a:avLst/>
          </a:prstGeom>
        </p:spPr>
        <p:txBody>
          <a:bodyPr wrap="square">
            <a:spAutoFit/>
          </a:bodyPr>
          <a:lstStyle/>
          <a:p>
            <a:pPr algn="r">
              <a:lnSpc>
                <a:spcPct val="150000"/>
              </a:lnSpc>
            </a:pPr>
            <a:r>
              <a:rPr lang="en-US" altLang="zh-CN" sz="900">
                <a:solidFill>
                  <a:schemeClr val="tx1">
                    <a:lumMod val="85000"/>
                    <a:lumOff val="15000"/>
                  </a:schemeClr>
                </a:solidFill>
              </a:rPr>
              <a:t>Lorem ipsum dolor sit amet, consectetur adipiscing elit. Donec luctus nibh sit amet sem vulputate venenatis bibendum orci pulvinar. </a:t>
            </a:r>
          </a:p>
        </p:txBody>
      </p:sp>
      <p:sp>
        <p:nvSpPr>
          <p:cNvPr id="78" name="矩形 77">
            <a:extLst>
              <a:ext uri="{FF2B5EF4-FFF2-40B4-BE49-F238E27FC236}">
                <a16:creationId xmlns:a16="http://schemas.microsoft.com/office/drawing/2014/main" id="{CF52514D-1565-4B5F-A3D7-C4077CE18272}"/>
              </a:ext>
            </a:extLst>
          </p:cNvPr>
          <p:cNvSpPr/>
          <p:nvPr/>
        </p:nvSpPr>
        <p:spPr bwMode="auto">
          <a:xfrm>
            <a:off x="6163828" y="1718585"/>
            <a:ext cx="1723549" cy="400110"/>
          </a:xfrm>
          <a:prstGeom prst="rect">
            <a:avLst/>
          </a:prstGeom>
          <a:noFill/>
        </p:spPr>
        <p:txBody>
          <a:bodyPr wrap="none">
            <a:spAutoFit/>
          </a:bodyPr>
          <a:lstStyle/>
          <a:p>
            <a:r>
              <a:rPr lang="zh-CN" altLang="en-US" sz="2000" kern="100">
                <a:solidFill>
                  <a:schemeClr val="accent1"/>
                </a:solidFill>
                <a:latin typeface="+mj-ea"/>
                <a:ea typeface="+mj-ea"/>
                <a:cs typeface="Times New Roman" panose="02020603050405020304" pitchFamily="18" charset="0"/>
              </a:rPr>
              <a:t>输入标题内容</a:t>
            </a:r>
          </a:p>
        </p:txBody>
      </p:sp>
      <p:sp>
        <p:nvSpPr>
          <p:cNvPr id="79" name="矩形 78">
            <a:extLst>
              <a:ext uri="{FF2B5EF4-FFF2-40B4-BE49-F238E27FC236}">
                <a16:creationId xmlns:a16="http://schemas.microsoft.com/office/drawing/2014/main" id="{745CF30A-525D-4B35-A6C8-35B14D2B69F3}"/>
              </a:ext>
            </a:extLst>
          </p:cNvPr>
          <p:cNvSpPr/>
          <p:nvPr/>
        </p:nvSpPr>
        <p:spPr>
          <a:xfrm>
            <a:off x="6163828" y="2075547"/>
            <a:ext cx="2364673" cy="694101"/>
          </a:xfrm>
          <a:prstGeom prst="rect">
            <a:avLst/>
          </a:prstGeom>
        </p:spPr>
        <p:txBody>
          <a:bodyPr wrap="square">
            <a:spAutoFit/>
          </a:bodyPr>
          <a:lstStyle/>
          <a:p>
            <a:pPr>
              <a:lnSpc>
                <a:spcPct val="150000"/>
              </a:lnSpc>
            </a:pPr>
            <a:r>
              <a:rPr lang="en-US" altLang="zh-CN" sz="900">
                <a:solidFill>
                  <a:schemeClr val="tx1">
                    <a:lumMod val="85000"/>
                    <a:lumOff val="15000"/>
                  </a:schemeClr>
                </a:solidFill>
              </a:rPr>
              <a:t>Lorem ipsum dolor sit amet, consectetur adipiscing elit. Donec luctus nibh sit amet sem vulputate venenatis bibendum orci pulvinar. </a:t>
            </a:r>
          </a:p>
        </p:txBody>
      </p:sp>
      <p:sp>
        <p:nvSpPr>
          <p:cNvPr id="80" name="矩形 79">
            <a:extLst>
              <a:ext uri="{FF2B5EF4-FFF2-40B4-BE49-F238E27FC236}">
                <a16:creationId xmlns:a16="http://schemas.microsoft.com/office/drawing/2014/main" id="{64FC7AAF-3773-40F1-B516-6CD42370FF4B}"/>
              </a:ext>
            </a:extLst>
          </p:cNvPr>
          <p:cNvSpPr/>
          <p:nvPr/>
        </p:nvSpPr>
        <p:spPr bwMode="auto">
          <a:xfrm>
            <a:off x="6163828" y="3041776"/>
            <a:ext cx="1723549" cy="400110"/>
          </a:xfrm>
          <a:prstGeom prst="rect">
            <a:avLst/>
          </a:prstGeom>
          <a:noFill/>
        </p:spPr>
        <p:txBody>
          <a:bodyPr wrap="none">
            <a:spAutoFit/>
          </a:bodyPr>
          <a:lstStyle/>
          <a:p>
            <a:r>
              <a:rPr lang="zh-CN" altLang="en-US" sz="2000" kern="100">
                <a:solidFill>
                  <a:schemeClr val="accent1"/>
                </a:solidFill>
                <a:latin typeface="+mj-ea"/>
                <a:ea typeface="+mj-ea"/>
                <a:cs typeface="Times New Roman" panose="02020603050405020304" pitchFamily="18" charset="0"/>
              </a:rPr>
              <a:t>输入标题内容</a:t>
            </a:r>
          </a:p>
        </p:txBody>
      </p:sp>
      <p:sp>
        <p:nvSpPr>
          <p:cNvPr id="81" name="矩形 80">
            <a:extLst>
              <a:ext uri="{FF2B5EF4-FFF2-40B4-BE49-F238E27FC236}">
                <a16:creationId xmlns:a16="http://schemas.microsoft.com/office/drawing/2014/main" id="{6091DE2B-589A-4B2B-B055-4E40004AAC1C}"/>
              </a:ext>
            </a:extLst>
          </p:cNvPr>
          <p:cNvSpPr/>
          <p:nvPr/>
        </p:nvSpPr>
        <p:spPr>
          <a:xfrm>
            <a:off x="6163828" y="3398738"/>
            <a:ext cx="2364673" cy="694101"/>
          </a:xfrm>
          <a:prstGeom prst="rect">
            <a:avLst/>
          </a:prstGeom>
        </p:spPr>
        <p:txBody>
          <a:bodyPr wrap="square">
            <a:spAutoFit/>
          </a:bodyPr>
          <a:lstStyle/>
          <a:p>
            <a:pPr>
              <a:lnSpc>
                <a:spcPct val="150000"/>
              </a:lnSpc>
            </a:pPr>
            <a:r>
              <a:rPr lang="en-US" altLang="zh-CN" sz="900">
                <a:solidFill>
                  <a:schemeClr val="tx1">
                    <a:lumMod val="85000"/>
                    <a:lumOff val="15000"/>
                  </a:schemeClr>
                </a:solidFill>
              </a:rPr>
              <a:t>Lorem ipsum dolor sit amet, consectetur adipiscing elit. Donec luctus nibh sit amet sem vulputate venenatis bibendum orci pulvinar. </a:t>
            </a:r>
          </a:p>
        </p:txBody>
      </p:sp>
    </p:spTree>
    <p:extLst>
      <p:ext uri="{BB962C8B-B14F-4D97-AF65-F5344CB8AC3E}">
        <p14:creationId xmlns:p14="http://schemas.microsoft.com/office/powerpoint/2010/main" val="5432060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6">
            <a:extLst>
              <a:ext uri="{FF2B5EF4-FFF2-40B4-BE49-F238E27FC236}">
                <a16:creationId xmlns:a16="http://schemas.microsoft.com/office/drawing/2014/main" id="{11457205-10B0-4228-976D-E19A59FF5191}"/>
              </a:ext>
            </a:extLst>
          </p:cNvPr>
          <p:cNvSpPr txBox="1">
            <a:spLocks noChangeArrowheads="1"/>
          </p:cNvSpPr>
          <p:nvPr/>
        </p:nvSpPr>
        <p:spPr bwMode="auto">
          <a:xfrm>
            <a:off x="3248561" y="278540"/>
            <a:ext cx="2646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514350" fontAlgn="base">
              <a:spcBef>
                <a:spcPct val="0"/>
              </a:spcBef>
              <a:spcAft>
                <a:spcPct val="0"/>
              </a:spcAft>
              <a:defRPr/>
            </a:pPr>
            <a:r>
              <a:rPr lang="zh-CN" altLang="en-US" sz="2400">
                <a:solidFill>
                  <a:schemeClr val="accent1"/>
                </a:solidFill>
                <a:latin typeface="+mj-ea"/>
                <a:ea typeface="+mj-ea"/>
              </a:rPr>
              <a:t>此处输入标题内容</a:t>
            </a:r>
            <a:endParaRPr lang="en-US" altLang="zh-CN" sz="2400">
              <a:solidFill>
                <a:schemeClr val="accent1"/>
              </a:solidFill>
              <a:latin typeface="+mj-ea"/>
              <a:ea typeface="+mj-ea"/>
            </a:endParaRPr>
          </a:p>
        </p:txBody>
      </p:sp>
      <p:sp>
        <p:nvSpPr>
          <p:cNvPr id="20" name="矩形 19">
            <a:extLst>
              <a:ext uri="{FF2B5EF4-FFF2-40B4-BE49-F238E27FC236}">
                <a16:creationId xmlns:a16="http://schemas.microsoft.com/office/drawing/2014/main" id="{4AFB6A8D-E093-4042-A66C-C4D6128B03F0}"/>
              </a:ext>
            </a:extLst>
          </p:cNvPr>
          <p:cNvSpPr/>
          <p:nvPr/>
        </p:nvSpPr>
        <p:spPr>
          <a:xfrm>
            <a:off x="2529233" y="637323"/>
            <a:ext cx="4085533" cy="334707"/>
          </a:xfrm>
          <a:prstGeom prst="rect">
            <a:avLst/>
          </a:prstGeom>
        </p:spPr>
        <p:txBody>
          <a:bodyPr wrap="square">
            <a:spAutoFit/>
          </a:bodyPr>
          <a:lstStyle/>
          <a:p>
            <a:pPr lvl="0" algn="ctr" defTabSz="914400">
              <a:lnSpc>
                <a:spcPct val="150000"/>
              </a:lnSpc>
              <a:defRPr/>
            </a:pPr>
            <a:r>
              <a:rPr lang="en-US" altLang="zh-CN" sz="1050" kern="0">
                <a:solidFill>
                  <a:schemeClr val="tx1">
                    <a:lumMod val="85000"/>
                    <a:lumOff val="15000"/>
                  </a:schemeClr>
                </a:solidFill>
                <a:cs typeface="Arial" panose="020B0604020202020204" pitchFamily="34" charset="0"/>
              </a:rPr>
              <a:t>Lorem ipsum dolor sit amet, consectetur adipiscing elit. </a:t>
            </a:r>
          </a:p>
        </p:txBody>
      </p:sp>
      <p:cxnSp>
        <p:nvCxnSpPr>
          <p:cNvPr id="21" name="直接连接符 20">
            <a:extLst>
              <a:ext uri="{FF2B5EF4-FFF2-40B4-BE49-F238E27FC236}">
                <a16:creationId xmlns:a16="http://schemas.microsoft.com/office/drawing/2014/main" id="{81562196-3A89-4934-963A-9014AC91C9DA}"/>
              </a:ext>
            </a:extLst>
          </p:cNvPr>
          <p:cNvCxnSpPr/>
          <p:nvPr/>
        </p:nvCxnSpPr>
        <p:spPr>
          <a:xfrm>
            <a:off x="4432040" y="989044"/>
            <a:ext cx="279918"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82" name="图片占位符 81">
            <a:extLst>
              <a:ext uri="{FF2B5EF4-FFF2-40B4-BE49-F238E27FC236}">
                <a16:creationId xmlns:a16="http://schemas.microsoft.com/office/drawing/2014/main" id="{2E30A5D6-3A76-4CDA-B287-B40BBE345592}"/>
              </a:ext>
            </a:extLst>
          </p:cNvPr>
          <p:cNvPicPr>
            <a:picLocks noGrp="1" noChangeAspect="1"/>
          </p:cNvPicPr>
          <p:nvPr>
            <p:ph type="pic" sz="quarter" idx="14"/>
          </p:nvPr>
        </p:nvPicPr>
        <p:blipFill>
          <a:blip r:embed="rId2" cstate="hqprint">
            <a:extLst>
              <a:ext uri="{28A0092B-C50C-407E-A947-70E740481C1C}">
                <a14:useLocalDpi xmlns:a14="http://schemas.microsoft.com/office/drawing/2010/main" val="0"/>
              </a:ext>
            </a:extLst>
          </a:blip>
          <a:srcRect l="20154" r="20154"/>
          <a:stretch>
            <a:fillRect/>
          </a:stretch>
        </p:blipFill>
        <p:spPr/>
      </p:pic>
      <p:pic>
        <p:nvPicPr>
          <p:cNvPr id="84" name="图片占位符 83">
            <a:extLst>
              <a:ext uri="{FF2B5EF4-FFF2-40B4-BE49-F238E27FC236}">
                <a16:creationId xmlns:a16="http://schemas.microsoft.com/office/drawing/2014/main" id="{358E2026-688D-4249-B8B4-0BA2055A9BEA}"/>
              </a:ext>
            </a:extLst>
          </p:cNvPr>
          <p:cNvPicPr>
            <a:picLocks noGrp="1" noChangeAspect="1"/>
          </p:cNvPicPr>
          <p:nvPr>
            <p:ph type="pic" sz="quarter" idx="15"/>
          </p:nvPr>
        </p:nvPicPr>
        <p:blipFill>
          <a:blip r:embed="rId3" cstate="hqprint">
            <a:extLst>
              <a:ext uri="{28A0092B-C50C-407E-A947-70E740481C1C}">
                <a14:useLocalDpi xmlns:a14="http://schemas.microsoft.com/office/drawing/2010/main" val="0"/>
              </a:ext>
            </a:extLst>
          </a:blip>
          <a:srcRect l="16007" r="16007"/>
          <a:stretch>
            <a:fillRect/>
          </a:stretch>
        </p:blipFill>
        <p:spPr/>
      </p:pic>
      <p:pic>
        <p:nvPicPr>
          <p:cNvPr id="88" name="图片占位符 87">
            <a:extLst>
              <a:ext uri="{FF2B5EF4-FFF2-40B4-BE49-F238E27FC236}">
                <a16:creationId xmlns:a16="http://schemas.microsoft.com/office/drawing/2014/main" id="{2D6ED07D-7EF8-4652-8699-284DB1B84604}"/>
              </a:ext>
            </a:extLst>
          </p:cNvPr>
          <p:cNvPicPr>
            <a:picLocks noGrp="1" noChangeAspect="1"/>
          </p:cNvPicPr>
          <p:nvPr>
            <p:ph type="pic" sz="quarter" idx="17"/>
          </p:nvPr>
        </p:nvPicPr>
        <p:blipFill>
          <a:blip r:embed="rId4" cstate="hqprint">
            <a:extLst>
              <a:ext uri="{28A0092B-C50C-407E-A947-70E740481C1C}">
                <a14:useLocalDpi xmlns:a14="http://schemas.microsoft.com/office/drawing/2010/main" val="0"/>
              </a:ext>
            </a:extLst>
          </a:blip>
          <a:srcRect l="22224" r="22224"/>
          <a:stretch>
            <a:fillRect/>
          </a:stretch>
        </p:blipFill>
        <p:spPr/>
      </p:pic>
      <p:pic>
        <p:nvPicPr>
          <p:cNvPr id="92" name="图片占位符 91">
            <a:extLst>
              <a:ext uri="{FF2B5EF4-FFF2-40B4-BE49-F238E27FC236}">
                <a16:creationId xmlns:a16="http://schemas.microsoft.com/office/drawing/2014/main" id="{65E06887-81C4-4650-A440-B41376FCEAF5}"/>
              </a:ext>
            </a:extLst>
          </p:cNvPr>
          <p:cNvPicPr>
            <a:picLocks noGrp="1" noChangeAspect="1"/>
          </p:cNvPicPr>
          <p:nvPr>
            <p:ph type="pic" sz="quarter" idx="18"/>
          </p:nvPr>
        </p:nvPicPr>
        <p:blipFill>
          <a:blip r:embed="rId5" cstate="hqprint">
            <a:extLst>
              <a:ext uri="{28A0092B-C50C-407E-A947-70E740481C1C}">
                <a14:useLocalDpi xmlns:a14="http://schemas.microsoft.com/office/drawing/2010/main" val="0"/>
              </a:ext>
            </a:extLst>
          </a:blip>
          <a:srcRect l="15457" r="15457"/>
          <a:stretch>
            <a:fillRect/>
          </a:stretch>
        </p:blipFill>
        <p:spPr/>
      </p:pic>
      <p:sp>
        <p:nvSpPr>
          <p:cNvPr id="93" name="椭圆 92">
            <a:extLst>
              <a:ext uri="{FF2B5EF4-FFF2-40B4-BE49-F238E27FC236}">
                <a16:creationId xmlns:a16="http://schemas.microsoft.com/office/drawing/2014/main" id="{B4BBE02C-5D97-436B-9332-577B1BCD8FDE}"/>
              </a:ext>
            </a:extLst>
          </p:cNvPr>
          <p:cNvSpPr/>
          <p:nvPr/>
        </p:nvSpPr>
        <p:spPr>
          <a:xfrm>
            <a:off x="253021" y="1388296"/>
            <a:ext cx="462116" cy="46211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椭圆 93">
            <a:extLst>
              <a:ext uri="{FF2B5EF4-FFF2-40B4-BE49-F238E27FC236}">
                <a16:creationId xmlns:a16="http://schemas.microsoft.com/office/drawing/2014/main" id="{2EAD7784-CFA9-4D25-BD4A-61ECEC3DCF1E}"/>
              </a:ext>
            </a:extLst>
          </p:cNvPr>
          <p:cNvSpPr/>
          <p:nvPr/>
        </p:nvSpPr>
        <p:spPr>
          <a:xfrm>
            <a:off x="253021" y="2174876"/>
            <a:ext cx="462116" cy="46211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矩形 94">
            <a:extLst>
              <a:ext uri="{FF2B5EF4-FFF2-40B4-BE49-F238E27FC236}">
                <a16:creationId xmlns:a16="http://schemas.microsoft.com/office/drawing/2014/main" id="{1CEB2305-4714-4AA9-B3D4-17994E0EEB57}"/>
              </a:ext>
            </a:extLst>
          </p:cNvPr>
          <p:cNvSpPr/>
          <p:nvPr/>
        </p:nvSpPr>
        <p:spPr>
          <a:xfrm>
            <a:off x="786202" y="1330813"/>
            <a:ext cx="3486062" cy="552011"/>
          </a:xfrm>
          <a:prstGeom prst="rect">
            <a:avLst/>
          </a:prstGeom>
        </p:spPr>
        <p:txBody>
          <a:bodyPr wrap="square">
            <a:spAutoFit/>
          </a:bodyPr>
          <a:lstStyle/>
          <a:p>
            <a:pPr fontAlgn="base">
              <a:lnSpc>
                <a:spcPct val="150000"/>
              </a:lnSpc>
              <a:spcBef>
                <a:spcPct val="0"/>
              </a:spcBef>
              <a:spcAft>
                <a:spcPct val="0"/>
              </a:spcAft>
            </a:pPr>
            <a:r>
              <a:rPr lang="en-US" altLang="zh-CN" sz="1050">
                <a:solidFill>
                  <a:schemeClr val="tx1">
                    <a:lumMod val="75000"/>
                    <a:lumOff val="25000"/>
                  </a:schemeClr>
                </a:solidFill>
                <a:ea typeface="微软雅黑" panose="020B0503020204020204" pitchFamily="34" charset="-122"/>
                <a:cs typeface="Arial" panose="020B0604020202020204" pitchFamily="34" charset="0"/>
                <a:sym typeface="Calibri" panose="020F0502020204030204" pitchFamily="34" charset="0"/>
              </a:rPr>
              <a:t>Lorem ipsum dolor sit amet, consectetuer adipiscing elit. Aenean commodo ligula eget dolor. </a:t>
            </a:r>
          </a:p>
        </p:txBody>
      </p:sp>
      <p:sp>
        <p:nvSpPr>
          <p:cNvPr id="96" name="矩形 95">
            <a:extLst>
              <a:ext uri="{FF2B5EF4-FFF2-40B4-BE49-F238E27FC236}">
                <a16:creationId xmlns:a16="http://schemas.microsoft.com/office/drawing/2014/main" id="{157F7ABC-36CE-4722-8986-FD7094E2F642}"/>
              </a:ext>
            </a:extLst>
          </p:cNvPr>
          <p:cNvSpPr/>
          <p:nvPr/>
        </p:nvSpPr>
        <p:spPr>
          <a:xfrm>
            <a:off x="786202" y="2174876"/>
            <a:ext cx="3486062" cy="552011"/>
          </a:xfrm>
          <a:prstGeom prst="rect">
            <a:avLst/>
          </a:prstGeom>
        </p:spPr>
        <p:txBody>
          <a:bodyPr wrap="square">
            <a:spAutoFit/>
          </a:bodyPr>
          <a:lstStyle/>
          <a:p>
            <a:pPr fontAlgn="base">
              <a:lnSpc>
                <a:spcPct val="150000"/>
              </a:lnSpc>
              <a:spcBef>
                <a:spcPct val="0"/>
              </a:spcBef>
              <a:spcAft>
                <a:spcPct val="0"/>
              </a:spcAft>
            </a:pPr>
            <a:r>
              <a:rPr lang="en-US" altLang="zh-CN" sz="1050">
                <a:solidFill>
                  <a:schemeClr val="tx1">
                    <a:lumMod val="75000"/>
                    <a:lumOff val="25000"/>
                  </a:schemeClr>
                </a:solidFill>
                <a:ea typeface="微软雅黑" panose="020B0503020204020204" pitchFamily="34" charset="-122"/>
                <a:cs typeface="Arial" panose="020B0604020202020204" pitchFamily="34" charset="0"/>
                <a:sym typeface="Calibri" panose="020F0502020204030204" pitchFamily="34" charset="0"/>
              </a:rPr>
              <a:t>Lorem ipsum dolor sit amet, consectetuer adipiscing elit. Aenean commodo ligula eget dolor. </a:t>
            </a:r>
          </a:p>
        </p:txBody>
      </p:sp>
      <p:sp>
        <p:nvSpPr>
          <p:cNvPr id="97" name="AutoShape 139">
            <a:extLst>
              <a:ext uri="{FF2B5EF4-FFF2-40B4-BE49-F238E27FC236}">
                <a16:creationId xmlns:a16="http://schemas.microsoft.com/office/drawing/2014/main" id="{61DD541A-9FA3-4B7F-B402-33E915DC131F}"/>
              </a:ext>
            </a:extLst>
          </p:cNvPr>
          <p:cNvSpPr>
            <a:spLocks/>
          </p:cNvSpPr>
          <p:nvPr/>
        </p:nvSpPr>
        <p:spPr bwMode="auto">
          <a:xfrm>
            <a:off x="349750" y="1488590"/>
            <a:ext cx="268658" cy="261525"/>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nvGrpSpPr>
          <p:cNvPr id="98" name="组合 97">
            <a:extLst>
              <a:ext uri="{FF2B5EF4-FFF2-40B4-BE49-F238E27FC236}">
                <a16:creationId xmlns:a16="http://schemas.microsoft.com/office/drawing/2014/main" id="{BD20634A-EDD8-42C1-AAEC-C90920B6E317}"/>
              </a:ext>
            </a:extLst>
          </p:cNvPr>
          <p:cNvGrpSpPr/>
          <p:nvPr/>
        </p:nvGrpSpPr>
        <p:grpSpPr>
          <a:xfrm>
            <a:off x="355307" y="2293045"/>
            <a:ext cx="257545" cy="225777"/>
            <a:chOff x="1035050" y="1447800"/>
            <a:chExt cx="360363" cy="315913"/>
          </a:xfrm>
          <a:solidFill>
            <a:schemeClr val="bg1"/>
          </a:solidFill>
        </p:grpSpPr>
        <p:sp>
          <p:nvSpPr>
            <p:cNvPr id="99" name="AutoShape 147">
              <a:extLst>
                <a:ext uri="{FF2B5EF4-FFF2-40B4-BE49-F238E27FC236}">
                  <a16:creationId xmlns:a16="http://schemas.microsoft.com/office/drawing/2014/main" id="{33036ADF-6331-49B2-A4EE-3A39607241B5}"/>
                </a:ext>
              </a:extLst>
            </p:cNvPr>
            <p:cNvSpPr>
              <a:spLocks/>
            </p:cNvSpPr>
            <p:nvPr/>
          </p:nvSpPr>
          <p:spPr bwMode="auto">
            <a:xfrm>
              <a:off x="1035050" y="1447800"/>
              <a:ext cx="360363" cy="315913"/>
            </a:xfrm>
            <a:custGeom>
              <a:avLst/>
              <a:gdLst>
                <a:gd name="T0" fmla="+- 0 10800 597"/>
                <a:gd name="T1" fmla="*/ T0 w 20407"/>
                <a:gd name="T2" fmla="+- 0 11028 672"/>
                <a:gd name="T3" fmla="*/ 11028 h 20712"/>
                <a:gd name="T4" fmla="+- 0 10800 597"/>
                <a:gd name="T5" fmla="*/ T4 w 20407"/>
                <a:gd name="T6" fmla="+- 0 11028 672"/>
                <a:gd name="T7" fmla="*/ 11028 h 20712"/>
                <a:gd name="T8" fmla="+- 0 10800 597"/>
                <a:gd name="T9" fmla="*/ T8 w 20407"/>
                <a:gd name="T10" fmla="+- 0 11028 672"/>
                <a:gd name="T11" fmla="*/ 11028 h 20712"/>
                <a:gd name="T12" fmla="+- 0 10800 597"/>
                <a:gd name="T13" fmla="*/ T12 w 20407"/>
                <a:gd name="T14" fmla="+- 0 11028 672"/>
                <a:gd name="T15" fmla="*/ 11028 h 20712"/>
              </a:gdLst>
              <a:ahLst/>
              <a:cxnLst>
                <a:cxn ang="0">
                  <a:pos x="T1" y="T3"/>
                </a:cxn>
                <a:cxn ang="0">
                  <a:pos x="T5" y="T7"/>
                </a:cxn>
                <a:cxn ang="0">
                  <a:pos x="T9" y="T11"/>
                </a:cxn>
                <a:cxn ang="0">
                  <a:pos x="T13" y="T15"/>
                </a:cxn>
              </a:cxnLst>
              <a:rect l="0" t="0" r="r" b="b"/>
              <a:pathLst>
                <a:path w="20407" h="20712">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00" name="AutoShape 148">
              <a:extLst>
                <a:ext uri="{FF2B5EF4-FFF2-40B4-BE49-F238E27FC236}">
                  <a16:creationId xmlns:a16="http://schemas.microsoft.com/office/drawing/2014/main" id="{3C08116F-A54C-4854-9620-5888A15555BA}"/>
                </a:ext>
              </a:extLst>
            </p:cNvPr>
            <p:cNvSpPr>
              <a:spLocks/>
            </p:cNvSpPr>
            <p:nvPr/>
          </p:nvSpPr>
          <p:spPr bwMode="auto">
            <a:xfrm>
              <a:off x="1092200" y="1504950"/>
              <a:ext cx="52388" cy="52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26" y="0"/>
                  </a:moveTo>
                  <a:cubicBezTo>
                    <a:pt x="19317" y="0"/>
                    <a:pt x="19317" y="4"/>
                    <a:pt x="19308" y="4"/>
                  </a:cubicBezTo>
                  <a:cubicBezTo>
                    <a:pt x="8643" y="13"/>
                    <a:pt x="0" y="8659"/>
                    <a:pt x="0" y="19326"/>
                  </a:cubicBezTo>
                  <a:cubicBezTo>
                    <a:pt x="0" y="20580"/>
                    <a:pt x="1019" y="21600"/>
                    <a:pt x="2273" y="21600"/>
                  </a:cubicBezTo>
                  <a:cubicBezTo>
                    <a:pt x="3528" y="21600"/>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sp>
        <p:nvSpPr>
          <p:cNvPr id="101" name="矩形 100">
            <a:extLst>
              <a:ext uri="{FF2B5EF4-FFF2-40B4-BE49-F238E27FC236}">
                <a16:creationId xmlns:a16="http://schemas.microsoft.com/office/drawing/2014/main" id="{577881B5-343F-466A-B6B1-B64654E80196}"/>
              </a:ext>
            </a:extLst>
          </p:cNvPr>
          <p:cNvSpPr/>
          <p:nvPr/>
        </p:nvSpPr>
        <p:spPr>
          <a:xfrm>
            <a:off x="786202" y="3018939"/>
            <a:ext cx="3486062" cy="552011"/>
          </a:xfrm>
          <a:prstGeom prst="rect">
            <a:avLst/>
          </a:prstGeom>
        </p:spPr>
        <p:txBody>
          <a:bodyPr wrap="square">
            <a:spAutoFit/>
          </a:bodyPr>
          <a:lstStyle/>
          <a:p>
            <a:pPr fontAlgn="base">
              <a:lnSpc>
                <a:spcPct val="150000"/>
              </a:lnSpc>
              <a:spcBef>
                <a:spcPct val="0"/>
              </a:spcBef>
              <a:spcAft>
                <a:spcPct val="0"/>
              </a:spcAft>
            </a:pPr>
            <a:r>
              <a:rPr lang="en-US" altLang="zh-CN" sz="1050">
                <a:solidFill>
                  <a:schemeClr val="tx1">
                    <a:lumMod val="75000"/>
                    <a:lumOff val="25000"/>
                  </a:schemeClr>
                </a:solidFill>
                <a:ea typeface="微软雅黑" panose="020B0503020204020204" pitchFamily="34" charset="-122"/>
                <a:cs typeface="Arial" panose="020B0604020202020204" pitchFamily="34" charset="0"/>
                <a:sym typeface="Calibri" panose="020F0502020204030204" pitchFamily="34" charset="0"/>
              </a:rPr>
              <a:t>Lorem ipsum dolor sit amet, consectetuer adipiscing elit. Aenean commodo ligula eget dolor. </a:t>
            </a:r>
          </a:p>
        </p:txBody>
      </p:sp>
      <p:sp>
        <p:nvSpPr>
          <p:cNvPr id="102" name="椭圆 101">
            <a:extLst>
              <a:ext uri="{FF2B5EF4-FFF2-40B4-BE49-F238E27FC236}">
                <a16:creationId xmlns:a16="http://schemas.microsoft.com/office/drawing/2014/main" id="{CF233A69-155B-4C0D-AFB2-5ABE322CC0CF}"/>
              </a:ext>
            </a:extLst>
          </p:cNvPr>
          <p:cNvSpPr/>
          <p:nvPr/>
        </p:nvSpPr>
        <p:spPr>
          <a:xfrm>
            <a:off x="253021" y="3018939"/>
            <a:ext cx="462116" cy="462116"/>
          </a:xfrm>
          <a:prstGeom prst="ellipse">
            <a:avLst/>
          </a:prstGeom>
          <a:solidFill>
            <a:srgbClr val="D57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3" name="组合 102" descr="e7d195523061f1c09e9d68d7cf438b91ef959ecb14fc25d26BBA7F7DBC18E55DFF4014AF651F0BF2569D4B6C1DA7F1A4683A481403BD872FC687266AD13265C1DE7C373772FD8728ABDD69ADD03BFF5BE2862BC891DBB79E759A6AF507EF73D9EC197E093A6DCBD8B600593B9A9D0CA7F592A225C2F3E94D70FBE07D2DA6EA5742A77908E721DCDE804534F9F81A6596">
            <a:extLst>
              <a:ext uri="{FF2B5EF4-FFF2-40B4-BE49-F238E27FC236}">
                <a16:creationId xmlns:a16="http://schemas.microsoft.com/office/drawing/2014/main" id="{239EC1B2-290B-4B9B-9B66-E627726C00DC}"/>
              </a:ext>
            </a:extLst>
          </p:cNvPr>
          <p:cNvGrpSpPr/>
          <p:nvPr/>
        </p:nvGrpSpPr>
        <p:grpSpPr>
          <a:xfrm>
            <a:off x="404844" y="3134496"/>
            <a:ext cx="158469" cy="231002"/>
            <a:chOff x="2528974" y="2863357"/>
            <a:chExt cx="246811" cy="359779"/>
          </a:xfrm>
          <a:solidFill>
            <a:schemeClr val="bg1"/>
          </a:solidFill>
        </p:grpSpPr>
        <p:sp>
          <p:nvSpPr>
            <p:cNvPr id="104" name="AutoShape 113">
              <a:extLst>
                <a:ext uri="{FF2B5EF4-FFF2-40B4-BE49-F238E27FC236}">
                  <a16:creationId xmlns:a16="http://schemas.microsoft.com/office/drawing/2014/main" id="{8BDBEA37-E154-4EDF-94CB-72BAAB897A6F}"/>
                </a:ext>
              </a:extLst>
            </p:cNvPr>
            <p:cNvSpPr>
              <a:spLocks/>
            </p:cNvSpPr>
            <p:nvPr/>
          </p:nvSpPr>
          <p:spPr bwMode="auto">
            <a:xfrm>
              <a:off x="2528974" y="2863357"/>
              <a:ext cx="246811" cy="359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05" name="AutoShape 114">
              <a:extLst>
                <a:ext uri="{FF2B5EF4-FFF2-40B4-BE49-F238E27FC236}">
                  <a16:creationId xmlns:a16="http://schemas.microsoft.com/office/drawing/2014/main" id="{11BC5C92-FA49-426D-9E1A-8CCB05F77A84}"/>
                </a:ext>
              </a:extLst>
            </p:cNvPr>
            <p:cNvSpPr>
              <a:spLocks/>
            </p:cNvSpPr>
            <p:nvPr/>
          </p:nvSpPr>
          <p:spPr bwMode="auto">
            <a:xfrm>
              <a:off x="2584843" y="2919841"/>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sp>
        <p:nvSpPr>
          <p:cNvPr id="106" name="矩形 105">
            <a:extLst>
              <a:ext uri="{FF2B5EF4-FFF2-40B4-BE49-F238E27FC236}">
                <a16:creationId xmlns:a16="http://schemas.microsoft.com/office/drawing/2014/main" id="{BBCE44FD-90E2-4FBA-BA83-FCAE2C0C3D58}"/>
              </a:ext>
            </a:extLst>
          </p:cNvPr>
          <p:cNvSpPr/>
          <p:nvPr/>
        </p:nvSpPr>
        <p:spPr>
          <a:xfrm>
            <a:off x="786202" y="3923360"/>
            <a:ext cx="3486062" cy="552011"/>
          </a:xfrm>
          <a:prstGeom prst="rect">
            <a:avLst/>
          </a:prstGeom>
        </p:spPr>
        <p:txBody>
          <a:bodyPr wrap="square">
            <a:spAutoFit/>
          </a:bodyPr>
          <a:lstStyle/>
          <a:p>
            <a:pPr fontAlgn="base">
              <a:lnSpc>
                <a:spcPct val="150000"/>
              </a:lnSpc>
              <a:spcBef>
                <a:spcPct val="0"/>
              </a:spcBef>
              <a:spcAft>
                <a:spcPct val="0"/>
              </a:spcAft>
            </a:pPr>
            <a:r>
              <a:rPr lang="en-US" altLang="zh-CN" sz="1050">
                <a:solidFill>
                  <a:schemeClr val="tx1">
                    <a:lumMod val="75000"/>
                    <a:lumOff val="25000"/>
                  </a:schemeClr>
                </a:solidFill>
                <a:ea typeface="微软雅黑" panose="020B0503020204020204" pitchFamily="34" charset="-122"/>
                <a:cs typeface="Arial" panose="020B0604020202020204" pitchFamily="34" charset="0"/>
                <a:sym typeface="Calibri" panose="020F0502020204030204" pitchFamily="34" charset="0"/>
              </a:rPr>
              <a:t>Lorem ipsum dolor sit amet, consectetuer adipiscing elit. Aenean commodo ligula eget dolor. </a:t>
            </a:r>
          </a:p>
        </p:txBody>
      </p:sp>
      <p:sp>
        <p:nvSpPr>
          <p:cNvPr id="107" name="椭圆 106">
            <a:extLst>
              <a:ext uri="{FF2B5EF4-FFF2-40B4-BE49-F238E27FC236}">
                <a16:creationId xmlns:a16="http://schemas.microsoft.com/office/drawing/2014/main" id="{2C8EE3D2-71DF-4D8F-B790-1678749772CD}"/>
              </a:ext>
            </a:extLst>
          </p:cNvPr>
          <p:cNvSpPr/>
          <p:nvPr/>
        </p:nvSpPr>
        <p:spPr>
          <a:xfrm>
            <a:off x="253021" y="3923360"/>
            <a:ext cx="462116" cy="462116"/>
          </a:xfrm>
          <a:prstGeom prst="ellipse">
            <a:avLst/>
          </a:prstGeom>
          <a:solidFill>
            <a:srgbClr val="787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Group 124">
            <a:extLst>
              <a:ext uri="{FF2B5EF4-FFF2-40B4-BE49-F238E27FC236}">
                <a16:creationId xmlns:a16="http://schemas.microsoft.com/office/drawing/2014/main" id="{1FEA21E7-CF51-4A40-8FE0-9E7366EDCF50}"/>
              </a:ext>
            </a:extLst>
          </p:cNvPr>
          <p:cNvGrpSpPr/>
          <p:nvPr/>
        </p:nvGrpSpPr>
        <p:grpSpPr>
          <a:xfrm>
            <a:off x="349024" y="4043749"/>
            <a:ext cx="263092" cy="221338"/>
            <a:chOff x="5368132" y="2625725"/>
            <a:chExt cx="465138" cy="391319"/>
          </a:xfrm>
          <a:solidFill>
            <a:schemeClr val="bg1"/>
          </a:solidFill>
        </p:grpSpPr>
        <p:sp>
          <p:nvSpPr>
            <p:cNvPr id="28" name="AutoShape 120">
              <a:extLst>
                <a:ext uri="{FF2B5EF4-FFF2-40B4-BE49-F238E27FC236}">
                  <a16:creationId xmlns:a16="http://schemas.microsoft.com/office/drawing/2014/main" id="{B36FE704-14B7-4889-8150-1C7726518802}"/>
                </a:ext>
              </a:extLst>
            </p:cNvPr>
            <p:cNvSpPr>
              <a:spLocks/>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29" name="AutoShape 121">
              <a:extLst>
                <a:ext uri="{FF2B5EF4-FFF2-40B4-BE49-F238E27FC236}">
                  <a16:creationId xmlns:a16="http://schemas.microsoft.com/office/drawing/2014/main" id="{13182A63-6C39-4337-AC19-E0A3B782F167}"/>
                </a:ext>
              </a:extLst>
            </p:cNvPr>
            <p:cNvSpPr>
              <a:spLocks/>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30" name="AutoShape 122">
              <a:extLst>
                <a:ext uri="{FF2B5EF4-FFF2-40B4-BE49-F238E27FC236}">
                  <a16:creationId xmlns:a16="http://schemas.microsoft.com/office/drawing/2014/main" id="{43E23832-4037-4162-B7DC-18D0D3703634}"/>
                </a:ext>
              </a:extLst>
            </p:cNvPr>
            <p:cNvSpPr>
              <a:spLocks/>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spTree>
    <p:extLst>
      <p:ext uri="{BB962C8B-B14F-4D97-AF65-F5344CB8AC3E}">
        <p14:creationId xmlns:p14="http://schemas.microsoft.com/office/powerpoint/2010/main" val="29571247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日系2">
      <a:dk1>
        <a:sysClr val="windowText" lastClr="000000"/>
      </a:dk1>
      <a:lt1>
        <a:sysClr val="window" lastClr="FFFFFF"/>
      </a:lt1>
      <a:dk2>
        <a:srgbClr val="44546A"/>
      </a:dk2>
      <a:lt2>
        <a:srgbClr val="E7E6E6"/>
      </a:lt2>
      <a:accent1>
        <a:srgbClr val="B6916E"/>
      </a:accent1>
      <a:accent2>
        <a:srgbClr val="B18072"/>
      </a:accent2>
      <a:accent3>
        <a:srgbClr val="A5A5A5"/>
      </a:accent3>
      <a:accent4>
        <a:srgbClr val="FFC000"/>
      </a:accent4>
      <a:accent5>
        <a:srgbClr val="5B9BD5"/>
      </a:accent5>
      <a:accent6>
        <a:srgbClr val="70AD47"/>
      </a:accent6>
      <a:hlink>
        <a:srgbClr val="000000"/>
      </a:hlink>
      <a:folHlink>
        <a:srgbClr val="954F72"/>
      </a:folHlink>
    </a:clrScheme>
    <a:fontScheme name="方正苏新诗柳楷简体">
      <a:majorFont>
        <a:latin typeface="Arial"/>
        <a:ea typeface="方正苏新诗柳楷简体"/>
        <a:cs typeface=""/>
      </a:majorFont>
      <a:minorFont>
        <a:latin typeface="Calibri Light"/>
        <a:ea typeface="微软雅黑 Light"/>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435</TotalTime>
  <Words>1186</Words>
  <Application>Microsoft Office PowerPoint</Application>
  <PresentationFormat>全屏显示(16:9)</PresentationFormat>
  <Paragraphs>110</Paragraphs>
  <Slides>19</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19</vt:i4>
      </vt:variant>
    </vt:vector>
  </HeadingPairs>
  <TitlesOfParts>
    <vt:vector size="31" baseType="lpstr">
      <vt:lpstr>Gill Sans</vt:lpstr>
      <vt:lpstr>Roboto</vt:lpstr>
      <vt:lpstr>等线</vt:lpstr>
      <vt:lpstr>方正苏新诗柳楷繁体</vt:lpstr>
      <vt:lpstr>方正苏新诗柳楷简体</vt:lpstr>
      <vt:lpstr>微软雅黑</vt:lpstr>
      <vt:lpstr>微软雅黑 Light</vt:lpstr>
      <vt:lpstr>Arial</vt:lpstr>
      <vt:lpstr>Calibri</vt:lpstr>
      <vt:lpstr>Calibri Light</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Windows 用户</cp:lastModifiedBy>
  <cp:revision>1</cp:revision>
  <dcterms:created xsi:type="dcterms:W3CDTF">2018-03-20T23:45:44Z</dcterms:created>
  <dcterms:modified xsi:type="dcterms:W3CDTF">2018-05-30T03:24:05Z</dcterms:modified>
</cp:coreProperties>
</file>