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3"/>
    <p:sldId id="258" r:id="rId4"/>
    <p:sldId id="259" r:id="rId5"/>
    <p:sldId id="260" r:id="rId6"/>
    <p:sldId id="262" r:id="rId7"/>
    <p:sldId id="261" r:id="rId8"/>
    <p:sldId id="266" r:id="rId9"/>
    <p:sldId id="263" r:id="rId10"/>
    <p:sldId id="264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8" r:id="rId23"/>
    <p:sldId id="279" r:id="rId24"/>
    <p:sldId id="280" r:id="rId25"/>
    <p:sldId id="277" r:id="rId26"/>
    <p:sldId id="281" r:id="rId27"/>
    <p:sldId id="282" r:id="rId28"/>
    <p:sldId id="283" r:id="rId29"/>
    <p:sldId id="286" r:id="rId3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08"/>
      </p:cViewPr>
      <p:guideLst>
        <p:guide orient="horz" pos="2128"/>
        <p:guide pos="3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5F47C7-E24C-4589-8CB0-B447ED6B95EC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3AF89-8069-4AD0-BD3C-553789D2405E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2BC9D-A3E2-4F30-9202-5703F2B9FA0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C0B9F4F-EAF3-47AD-961A-2A8C39F17CB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51FC3-745E-4066-B59E-9AAFA9E82CC4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0F83DC-0823-4312-AF6B-6C03678F4F4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4C084D-DF29-4DD3-A87A-DE9913954DB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F96A6-722C-46A2-8211-4052CCE8965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41D09-533E-43D3-ABD3-81BB1B328DE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A437-A7CB-4680-9829-97542A16EA36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CE00D-BB71-4A93-A339-8480AAEE6C9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6CCF6-6DE8-492E-BC4F-5B9FA53AAFCD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>
                <a:sym typeface="Calibri Light" panose="020F0302020204030204" pitchFamily="34" charset="0"/>
              </a:rPr>
              <a:t>单击此处编辑母版标题样式</a:t>
            </a:r>
            <a:endParaRPr lang="zh-CN" smtClean="0">
              <a:sym typeface="Calibri Light" panose="020F0302020204030204" pitchFamily="3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>
                <a:sym typeface="Calibri" panose="020F0502020204030204" pitchFamily="34" charset="0"/>
              </a:rPr>
              <a:t>单击此处编辑母版文本样式</a:t>
            </a:r>
            <a:endParaRPr lang="zh-CN" smtClean="0">
              <a:sym typeface="Calibri" panose="020F0502020204030204" pitchFamily="34" charset="0"/>
            </a:endParaRPr>
          </a:p>
          <a:p>
            <a:pPr lvl="1"/>
            <a:r>
              <a:rPr lang="zh-CN" smtClean="0">
                <a:sym typeface="Calibri" panose="020F0502020204030204" pitchFamily="34" charset="0"/>
              </a:rPr>
              <a:t>第二级</a:t>
            </a:r>
            <a:endParaRPr lang="zh-CN" smtClean="0">
              <a:sym typeface="Calibri" panose="020F0502020204030204" pitchFamily="34" charset="0"/>
            </a:endParaRPr>
          </a:p>
          <a:p>
            <a:pPr lvl="2"/>
            <a:r>
              <a:rPr lang="zh-CN" smtClean="0">
                <a:sym typeface="Calibri" panose="020F0502020204030204" pitchFamily="34" charset="0"/>
              </a:rPr>
              <a:t>第三级</a:t>
            </a:r>
            <a:endParaRPr lang="zh-CN" smtClean="0">
              <a:sym typeface="Calibri" panose="020F0502020204030204" pitchFamily="34" charset="0"/>
            </a:endParaRPr>
          </a:p>
          <a:p>
            <a:pPr lvl="3"/>
            <a:r>
              <a:rPr lang="zh-CN" smtClean="0">
                <a:sym typeface="Calibri" panose="020F0502020204030204" pitchFamily="34" charset="0"/>
              </a:rPr>
              <a:t>第四级</a:t>
            </a:r>
            <a:endParaRPr lang="zh-CN" smtClean="0">
              <a:sym typeface="Calibri" panose="020F0502020204030204" pitchFamily="34" charset="0"/>
            </a:endParaRPr>
          </a:p>
          <a:p>
            <a:pPr lvl="4"/>
            <a:r>
              <a:rPr lang="zh-CN" smtClean="0">
                <a:sym typeface="Calibri" panose="020F0502020204030204" pitchFamily="34" charset="0"/>
              </a:rPr>
              <a:t>第五级</a:t>
            </a:r>
            <a:endParaRPr lang="zh-CN" smtClean="0">
              <a:sym typeface="Calibri" panose="020F0502020204030204" pitchFamily="3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B12B3E37-8609-4CF4-9BAD-34EC28738C5B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9CDB0B-94A1-489F-B75D-C5429A90C0A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角三角形 6"/>
          <p:cNvSpPr>
            <a:spLocks noChangeArrowheads="1"/>
          </p:cNvSpPr>
          <p:nvPr/>
        </p:nvSpPr>
        <p:spPr bwMode="auto">
          <a:xfrm flipV="1">
            <a:off x="0" y="0"/>
            <a:ext cx="1430338" cy="2463800"/>
          </a:xfrm>
          <a:prstGeom prst="rtTriangl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7" name="图片 14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004888"/>
            <a:ext cx="4381500" cy="5853112"/>
          </a:xfrm>
          <a:custGeom>
            <a:avLst/>
            <a:gdLst>
              <a:gd name="T0" fmla="*/ 986745 w 4381332"/>
              <a:gd name="T1" fmla="*/ 0 h 5852736"/>
              <a:gd name="T2" fmla="*/ 4381332 w 4381332"/>
              <a:gd name="T3" fmla="*/ 5852736 h 5852736"/>
              <a:gd name="T4" fmla="*/ 0 w 4381332"/>
              <a:gd name="T5" fmla="*/ 5852736 h 5852736"/>
              <a:gd name="T6" fmla="*/ 0 w 4381332"/>
              <a:gd name="T7" fmla="*/ 1701284 h 5852736"/>
              <a:gd name="T8" fmla="*/ 0 w 4381332"/>
              <a:gd name="T9" fmla="*/ 0 h 5852736"/>
              <a:gd name="T10" fmla="*/ 4381332 w 4381332"/>
              <a:gd name="T11" fmla="*/ 5852736 h 585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81332" h="5852736">
                <a:moveTo>
                  <a:pt x="986745" y="0"/>
                </a:moveTo>
                <a:lnTo>
                  <a:pt x="4381332" y="5852736"/>
                </a:lnTo>
                <a:lnTo>
                  <a:pt x="0" y="5852736"/>
                </a:lnTo>
                <a:lnTo>
                  <a:pt x="0" y="170128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3078" name="等腰三角形 2"/>
          <p:cNvSpPr>
            <a:spLocks noChangeArrowheads="1"/>
          </p:cNvSpPr>
          <p:nvPr/>
        </p:nvSpPr>
        <p:spPr bwMode="auto">
          <a:xfrm>
            <a:off x="1563688" y="2343150"/>
            <a:ext cx="4616450" cy="397986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9" name="等腰三角形 3"/>
          <p:cNvSpPr>
            <a:spLocks noChangeArrowheads="1"/>
          </p:cNvSpPr>
          <p:nvPr/>
        </p:nvSpPr>
        <p:spPr bwMode="auto">
          <a:xfrm flipV="1">
            <a:off x="638175" y="196850"/>
            <a:ext cx="5334000" cy="4598988"/>
          </a:xfrm>
          <a:prstGeom prst="triangle">
            <a:avLst>
              <a:gd name="adj" fmla="val 50000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80" name="文本框 1"/>
          <p:cNvSpPr>
            <a:spLocks noChangeArrowheads="1"/>
          </p:cNvSpPr>
          <p:nvPr/>
        </p:nvSpPr>
        <p:spPr bwMode="auto">
          <a:xfrm>
            <a:off x="6672263" y="2711450"/>
            <a:ext cx="4784725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框架完整</a:t>
            </a:r>
            <a:endParaRPr lang="en-US" sz="48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创业</a:t>
            </a:r>
            <a:r>
              <a:rPr 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8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商业计划书</a:t>
            </a:r>
            <a:endParaRPr lang="en-US" sz="48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81" name="文本框 17"/>
          <p:cNvSpPr>
            <a:spLocks noChangeArrowheads="1"/>
          </p:cNvSpPr>
          <p:nvPr/>
        </p:nvSpPr>
        <p:spPr bwMode="auto">
          <a:xfrm>
            <a:off x="2141538" y="587375"/>
            <a:ext cx="28781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CFCF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BUSINESS</a:t>
            </a:r>
            <a:r>
              <a:rPr lang="en-US" sz="4000">
                <a:solidFill>
                  <a:srgbClr val="FCFCF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</a:t>
            </a:r>
            <a:r>
              <a:rPr lang="en-US" sz="4000" b="1">
                <a:solidFill>
                  <a:srgbClr val="FCFCF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</a:t>
            </a:r>
            <a:endParaRPr lang="zh-CN" altLang="en-US" sz="4000" b="1">
              <a:solidFill>
                <a:srgbClr val="FCFCF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4000" b="1">
                <a:solidFill>
                  <a:srgbClr val="FCFCFC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REPORT</a:t>
            </a:r>
            <a:endParaRPr lang="zh-CN" altLang="en-US" sz="4000" b="1">
              <a:solidFill>
                <a:srgbClr val="FCFCFC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pic>
        <p:nvPicPr>
          <p:cNvPr id="3082" name="图片 19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003425"/>
            <a:ext cx="2170112" cy="2170113"/>
          </a:xfrm>
          <a:custGeom>
            <a:avLst/>
            <a:gdLst>
              <a:gd name="T0" fmla="*/ 1085235 w 2170470"/>
              <a:gd name="T1" fmla="*/ 0 h 2170470"/>
              <a:gd name="T2" fmla="*/ 2170470 w 2170470"/>
              <a:gd name="T3" fmla="*/ 1085235 h 2170470"/>
              <a:gd name="T4" fmla="*/ 1085235 w 2170470"/>
              <a:gd name="T5" fmla="*/ 2170470 h 2170470"/>
              <a:gd name="T6" fmla="*/ 0 w 2170470"/>
              <a:gd name="T7" fmla="*/ 1085235 h 2170470"/>
              <a:gd name="T8" fmla="*/ 1085235 w 2170470"/>
              <a:gd name="T9" fmla="*/ 0 h 2170470"/>
              <a:gd name="T10" fmla="*/ 0 w 2170470"/>
              <a:gd name="T11" fmla="*/ 0 h 2170470"/>
              <a:gd name="T12" fmla="*/ 2170470 w 2170470"/>
              <a:gd name="T13" fmla="*/ 2170470 h 2170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2170470" h="2170470">
                <a:moveTo>
                  <a:pt x="1085235" y="0"/>
                </a:moveTo>
                <a:cubicBezTo>
                  <a:pt x="1684594" y="0"/>
                  <a:pt x="2170470" y="485876"/>
                  <a:pt x="2170470" y="1085235"/>
                </a:cubicBezTo>
                <a:cubicBezTo>
                  <a:pt x="2170470" y="1684594"/>
                  <a:pt x="1684594" y="2170470"/>
                  <a:pt x="1085235" y="2170470"/>
                </a:cubicBezTo>
                <a:cubicBezTo>
                  <a:pt x="485876" y="2170470"/>
                  <a:pt x="0" y="1684594"/>
                  <a:pt x="0" y="1085235"/>
                </a:cubicBezTo>
                <a:cubicBezTo>
                  <a:pt x="0" y="485876"/>
                  <a:pt x="485876" y="0"/>
                  <a:pt x="1085235" y="0"/>
                </a:cubicBezTo>
                <a:close/>
              </a:path>
            </a:pathLst>
          </a:custGeom>
          <a:noFill/>
          <a:ln w="88900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1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2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3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4" name="文本框 18"/>
          <p:cNvSpPr>
            <a:spLocks noChangeArrowheads="1"/>
          </p:cNvSpPr>
          <p:nvPr/>
        </p:nvSpPr>
        <p:spPr bwMode="auto">
          <a:xfrm>
            <a:off x="2462213" y="177800"/>
            <a:ext cx="364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我们的团队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295" name="文本框 17"/>
          <p:cNvSpPr>
            <a:spLocks noChangeArrowheads="1"/>
          </p:cNvSpPr>
          <p:nvPr/>
        </p:nvSpPr>
        <p:spPr bwMode="auto">
          <a:xfrm>
            <a:off x="73025" y="79375"/>
            <a:ext cx="74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1.4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2296" name="圆角矩形 7"/>
          <p:cNvSpPr>
            <a:spLocks noChangeArrowheads="1"/>
          </p:cNvSpPr>
          <p:nvPr/>
        </p:nvSpPr>
        <p:spPr bwMode="auto">
          <a:xfrm>
            <a:off x="1243013" y="2306638"/>
            <a:ext cx="2068512" cy="2371725"/>
          </a:xfrm>
          <a:prstGeom prst="roundRect">
            <a:avLst>
              <a:gd name="adj" fmla="val 7829"/>
            </a:avLst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7" name="圆角矩形 8"/>
          <p:cNvSpPr>
            <a:spLocks noChangeArrowheads="1"/>
          </p:cNvSpPr>
          <p:nvPr/>
        </p:nvSpPr>
        <p:spPr bwMode="auto">
          <a:xfrm>
            <a:off x="3770313" y="2306638"/>
            <a:ext cx="2068512" cy="2371725"/>
          </a:xfrm>
          <a:prstGeom prst="roundRect">
            <a:avLst>
              <a:gd name="adj" fmla="val 7829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8" name="圆角矩形 9"/>
          <p:cNvSpPr>
            <a:spLocks noChangeArrowheads="1"/>
          </p:cNvSpPr>
          <p:nvPr/>
        </p:nvSpPr>
        <p:spPr bwMode="auto">
          <a:xfrm>
            <a:off x="6359525" y="2306638"/>
            <a:ext cx="2070100" cy="2259012"/>
          </a:xfrm>
          <a:prstGeom prst="roundRect">
            <a:avLst>
              <a:gd name="adj" fmla="val 7829"/>
            </a:avLst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299" name="圆角矩形 12"/>
          <p:cNvSpPr>
            <a:spLocks noChangeArrowheads="1"/>
          </p:cNvSpPr>
          <p:nvPr/>
        </p:nvSpPr>
        <p:spPr bwMode="auto">
          <a:xfrm>
            <a:off x="8890000" y="2306638"/>
            <a:ext cx="2070100" cy="2259012"/>
          </a:xfrm>
          <a:prstGeom prst="roundRect">
            <a:avLst>
              <a:gd name="adj" fmla="val 7829"/>
            </a:avLst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0" name="任意多边形 13"/>
          <p:cNvSpPr>
            <a:spLocks noChangeArrowheads="1"/>
          </p:cNvSpPr>
          <p:nvPr/>
        </p:nvSpPr>
        <p:spPr bwMode="auto">
          <a:xfrm>
            <a:off x="1168400" y="2228850"/>
            <a:ext cx="2219325" cy="2828925"/>
          </a:xfrm>
          <a:custGeom>
            <a:avLst/>
            <a:gdLst>
              <a:gd name="T0" fmla="*/ 230769 w 2219020"/>
              <a:gd name="T1" fmla="*/ 115010 h 2829293"/>
              <a:gd name="T2" fmla="*/ 112550 w 2219020"/>
              <a:gd name="T3" fmla="*/ 233229 h 2829293"/>
              <a:gd name="T4" fmla="*/ 112550 w 2219020"/>
              <a:gd name="T5" fmla="*/ 2232163 h 2829293"/>
              <a:gd name="T6" fmla="*/ 189280 w 2219020"/>
              <a:gd name="T7" fmla="*/ 2243873 h 2829293"/>
              <a:gd name="T8" fmla="*/ 363257 w 2219020"/>
              <a:gd name="T9" fmla="*/ 2252658 h 2829293"/>
              <a:gd name="T10" fmla="*/ 2064838 w 2219020"/>
              <a:gd name="T11" fmla="*/ 551077 h 2829293"/>
              <a:gd name="T12" fmla="*/ 2021266 w 2219020"/>
              <a:gd name="T13" fmla="*/ 166797 h 2829293"/>
              <a:gd name="T14" fmla="*/ 2008354 w 2219020"/>
              <a:gd name="T15" fmla="*/ 119069 h 2829293"/>
              <a:gd name="T16" fmla="*/ 1988250 w 2219020"/>
              <a:gd name="T17" fmla="*/ 115010 h 2829293"/>
              <a:gd name="T18" fmla="*/ 131566 w 2219020"/>
              <a:gd name="T19" fmla="*/ 0 h 2829293"/>
              <a:gd name="T20" fmla="*/ 2087454 w 2219020"/>
              <a:gd name="T21" fmla="*/ 0 h 2829293"/>
              <a:gd name="T22" fmla="*/ 2219020 w 2219020"/>
              <a:gd name="T23" fmla="*/ 131566 h 2829293"/>
              <a:gd name="T24" fmla="*/ 2219020 w 2219020"/>
              <a:gd name="T25" fmla="*/ 153511 h 2829293"/>
              <a:gd name="T26" fmla="*/ 2219020 w 2219020"/>
              <a:gd name="T27" fmla="*/ 2675782 h 2829293"/>
              <a:gd name="T28" fmla="*/ 2219020 w 2219020"/>
              <a:gd name="T29" fmla="*/ 2697727 h 2829293"/>
              <a:gd name="T30" fmla="*/ 2087454 w 2219020"/>
              <a:gd name="T31" fmla="*/ 2829293 h 2829293"/>
              <a:gd name="T32" fmla="*/ 131566 w 2219020"/>
              <a:gd name="T33" fmla="*/ 2829293 h 2829293"/>
              <a:gd name="T34" fmla="*/ 0 w 2219020"/>
              <a:gd name="T35" fmla="*/ 2697727 h 2829293"/>
              <a:gd name="T36" fmla="*/ 0 w 2219020"/>
              <a:gd name="T37" fmla="*/ 2675782 h 2829293"/>
              <a:gd name="T38" fmla="*/ 0 w 2219020"/>
              <a:gd name="T39" fmla="*/ 2212861 h 2829293"/>
              <a:gd name="T40" fmla="*/ 0 w 2219020"/>
              <a:gd name="T41" fmla="*/ 131566 h 2829293"/>
              <a:gd name="T42" fmla="*/ 131566 w 2219020"/>
              <a:gd name="T43" fmla="*/ 0 h 28292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9020"/>
              <a:gd name="T67" fmla="*/ 0 h 2829293"/>
              <a:gd name="T68" fmla="*/ 2219020 w 2219020"/>
              <a:gd name="T69" fmla="*/ 2829293 h 28292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9020" h="2829293">
                <a:moveTo>
                  <a:pt x="230769" y="115010"/>
                </a:moveTo>
                <a:cubicBezTo>
                  <a:pt x="165478" y="115010"/>
                  <a:pt x="112550" y="167938"/>
                  <a:pt x="112550" y="233229"/>
                </a:cubicBezTo>
                <a:lnTo>
                  <a:pt x="112550" y="2232163"/>
                </a:lnTo>
                <a:lnTo>
                  <a:pt x="189280" y="2243873"/>
                </a:lnTo>
                <a:cubicBezTo>
                  <a:pt x="246482" y="2249682"/>
                  <a:pt x="304522" y="2252658"/>
                  <a:pt x="363257" y="2252658"/>
                </a:cubicBezTo>
                <a:cubicBezTo>
                  <a:pt x="1303014" y="2252658"/>
                  <a:pt x="2064838" y="1490834"/>
                  <a:pt x="2064838" y="551077"/>
                </a:cubicBezTo>
                <a:cubicBezTo>
                  <a:pt x="2064838" y="418924"/>
                  <a:pt x="2049773" y="290290"/>
                  <a:pt x="2021266" y="166797"/>
                </a:cubicBezTo>
                <a:lnTo>
                  <a:pt x="2008354" y="119069"/>
                </a:lnTo>
                <a:lnTo>
                  <a:pt x="1988250" y="115010"/>
                </a:lnTo>
                <a:close/>
                <a:moveTo>
                  <a:pt x="131566" y="0"/>
                </a:moveTo>
                <a:lnTo>
                  <a:pt x="2087454" y="0"/>
                </a:lnTo>
                <a:cubicBezTo>
                  <a:pt x="2160116" y="0"/>
                  <a:pt x="2219020" y="58904"/>
                  <a:pt x="2219020" y="131566"/>
                </a:cubicBezTo>
                <a:lnTo>
                  <a:pt x="2219020" y="153511"/>
                </a:lnTo>
                <a:lnTo>
                  <a:pt x="2219020" y="2675782"/>
                </a:lnTo>
                <a:lnTo>
                  <a:pt x="2219020" y="2697727"/>
                </a:lnTo>
                <a:cubicBezTo>
                  <a:pt x="2219020" y="2770389"/>
                  <a:pt x="2160116" y="2829293"/>
                  <a:pt x="2087454" y="2829293"/>
                </a:cubicBezTo>
                <a:lnTo>
                  <a:pt x="131566" y="2829293"/>
                </a:lnTo>
                <a:cubicBezTo>
                  <a:pt x="58904" y="2829293"/>
                  <a:pt x="0" y="2770389"/>
                  <a:pt x="0" y="2697727"/>
                </a:cubicBezTo>
                <a:lnTo>
                  <a:pt x="0" y="2675782"/>
                </a:lnTo>
                <a:lnTo>
                  <a:pt x="0" y="2212861"/>
                </a:lnTo>
                <a:lnTo>
                  <a:pt x="0" y="131566"/>
                </a:lnTo>
                <a:cubicBezTo>
                  <a:pt x="0" y="58904"/>
                  <a:pt x="58904" y="0"/>
                  <a:pt x="13156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1" name="任意多边形 14"/>
          <p:cNvSpPr>
            <a:spLocks noChangeArrowheads="1"/>
          </p:cNvSpPr>
          <p:nvPr/>
        </p:nvSpPr>
        <p:spPr bwMode="auto">
          <a:xfrm>
            <a:off x="3695700" y="2228850"/>
            <a:ext cx="2219325" cy="2828925"/>
          </a:xfrm>
          <a:custGeom>
            <a:avLst/>
            <a:gdLst>
              <a:gd name="T0" fmla="*/ 230769 w 2219020"/>
              <a:gd name="T1" fmla="*/ 115010 h 2829293"/>
              <a:gd name="T2" fmla="*/ 112550 w 2219020"/>
              <a:gd name="T3" fmla="*/ 233229 h 2829293"/>
              <a:gd name="T4" fmla="*/ 112550 w 2219020"/>
              <a:gd name="T5" fmla="*/ 2232163 h 2829293"/>
              <a:gd name="T6" fmla="*/ 189280 w 2219020"/>
              <a:gd name="T7" fmla="*/ 2243873 h 2829293"/>
              <a:gd name="T8" fmla="*/ 363257 w 2219020"/>
              <a:gd name="T9" fmla="*/ 2252658 h 2829293"/>
              <a:gd name="T10" fmla="*/ 2064838 w 2219020"/>
              <a:gd name="T11" fmla="*/ 551077 h 2829293"/>
              <a:gd name="T12" fmla="*/ 2021266 w 2219020"/>
              <a:gd name="T13" fmla="*/ 166797 h 2829293"/>
              <a:gd name="T14" fmla="*/ 2008354 w 2219020"/>
              <a:gd name="T15" fmla="*/ 119069 h 2829293"/>
              <a:gd name="T16" fmla="*/ 1988250 w 2219020"/>
              <a:gd name="T17" fmla="*/ 115010 h 2829293"/>
              <a:gd name="T18" fmla="*/ 131566 w 2219020"/>
              <a:gd name="T19" fmla="*/ 0 h 2829293"/>
              <a:gd name="T20" fmla="*/ 2087454 w 2219020"/>
              <a:gd name="T21" fmla="*/ 0 h 2829293"/>
              <a:gd name="T22" fmla="*/ 2219020 w 2219020"/>
              <a:gd name="T23" fmla="*/ 131566 h 2829293"/>
              <a:gd name="T24" fmla="*/ 2219020 w 2219020"/>
              <a:gd name="T25" fmla="*/ 153511 h 2829293"/>
              <a:gd name="T26" fmla="*/ 2219020 w 2219020"/>
              <a:gd name="T27" fmla="*/ 2675782 h 2829293"/>
              <a:gd name="T28" fmla="*/ 2219020 w 2219020"/>
              <a:gd name="T29" fmla="*/ 2697727 h 2829293"/>
              <a:gd name="T30" fmla="*/ 2087454 w 2219020"/>
              <a:gd name="T31" fmla="*/ 2829293 h 2829293"/>
              <a:gd name="T32" fmla="*/ 131566 w 2219020"/>
              <a:gd name="T33" fmla="*/ 2829293 h 2829293"/>
              <a:gd name="T34" fmla="*/ 0 w 2219020"/>
              <a:gd name="T35" fmla="*/ 2697727 h 2829293"/>
              <a:gd name="T36" fmla="*/ 0 w 2219020"/>
              <a:gd name="T37" fmla="*/ 2675782 h 2829293"/>
              <a:gd name="T38" fmla="*/ 0 w 2219020"/>
              <a:gd name="T39" fmla="*/ 2212861 h 2829293"/>
              <a:gd name="T40" fmla="*/ 0 w 2219020"/>
              <a:gd name="T41" fmla="*/ 131566 h 2829293"/>
              <a:gd name="T42" fmla="*/ 131566 w 2219020"/>
              <a:gd name="T43" fmla="*/ 0 h 28292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9020"/>
              <a:gd name="T67" fmla="*/ 0 h 2829293"/>
              <a:gd name="T68" fmla="*/ 2219020 w 2219020"/>
              <a:gd name="T69" fmla="*/ 2829293 h 28292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9020" h="2829293">
                <a:moveTo>
                  <a:pt x="230769" y="115010"/>
                </a:moveTo>
                <a:cubicBezTo>
                  <a:pt x="165478" y="115010"/>
                  <a:pt x="112550" y="167938"/>
                  <a:pt x="112550" y="233229"/>
                </a:cubicBezTo>
                <a:lnTo>
                  <a:pt x="112550" y="2232163"/>
                </a:lnTo>
                <a:lnTo>
                  <a:pt x="189280" y="2243873"/>
                </a:lnTo>
                <a:cubicBezTo>
                  <a:pt x="246482" y="2249682"/>
                  <a:pt x="304522" y="2252658"/>
                  <a:pt x="363257" y="2252658"/>
                </a:cubicBezTo>
                <a:cubicBezTo>
                  <a:pt x="1303014" y="2252658"/>
                  <a:pt x="2064838" y="1490834"/>
                  <a:pt x="2064838" y="551077"/>
                </a:cubicBezTo>
                <a:cubicBezTo>
                  <a:pt x="2064838" y="418924"/>
                  <a:pt x="2049773" y="290290"/>
                  <a:pt x="2021266" y="166797"/>
                </a:cubicBezTo>
                <a:lnTo>
                  <a:pt x="2008354" y="119069"/>
                </a:lnTo>
                <a:lnTo>
                  <a:pt x="1988250" y="115010"/>
                </a:lnTo>
                <a:close/>
                <a:moveTo>
                  <a:pt x="131566" y="0"/>
                </a:moveTo>
                <a:lnTo>
                  <a:pt x="2087454" y="0"/>
                </a:lnTo>
                <a:cubicBezTo>
                  <a:pt x="2160116" y="0"/>
                  <a:pt x="2219020" y="58904"/>
                  <a:pt x="2219020" y="131566"/>
                </a:cubicBezTo>
                <a:lnTo>
                  <a:pt x="2219020" y="153511"/>
                </a:lnTo>
                <a:lnTo>
                  <a:pt x="2219020" y="2675782"/>
                </a:lnTo>
                <a:lnTo>
                  <a:pt x="2219020" y="2697727"/>
                </a:lnTo>
                <a:cubicBezTo>
                  <a:pt x="2219020" y="2770389"/>
                  <a:pt x="2160116" y="2829293"/>
                  <a:pt x="2087454" y="2829293"/>
                </a:cubicBezTo>
                <a:lnTo>
                  <a:pt x="131566" y="2829293"/>
                </a:lnTo>
                <a:cubicBezTo>
                  <a:pt x="58904" y="2829293"/>
                  <a:pt x="0" y="2770389"/>
                  <a:pt x="0" y="2697727"/>
                </a:cubicBezTo>
                <a:lnTo>
                  <a:pt x="0" y="2675782"/>
                </a:lnTo>
                <a:lnTo>
                  <a:pt x="0" y="2212861"/>
                </a:lnTo>
                <a:lnTo>
                  <a:pt x="0" y="131566"/>
                </a:lnTo>
                <a:cubicBezTo>
                  <a:pt x="0" y="58904"/>
                  <a:pt x="58904" y="0"/>
                  <a:pt x="131566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2" name="任意多边形 15"/>
          <p:cNvSpPr>
            <a:spLocks noChangeArrowheads="1"/>
          </p:cNvSpPr>
          <p:nvPr/>
        </p:nvSpPr>
        <p:spPr bwMode="auto">
          <a:xfrm>
            <a:off x="6286500" y="2228850"/>
            <a:ext cx="2219325" cy="2828925"/>
          </a:xfrm>
          <a:custGeom>
            <a:avLst/>
            <a:gdLst>
              <a:gd name="T0" fmla="*/ 230769 w 2219020"/>
              <a:gd name="T1" fmla="*/ 115010 h 2829293"/>
              <a:gd name="T2" fmla="*/ 112550 w 2219020"/>
              <a:gd name="T3" fmla="*/ 233229 h 2829293"/>
              <a:gd name="T4" fmla="*/ 112550 w 2219020"/>
              <a:gd name="T5" fmla="*/ 2232163 h 2829293"/>
              <a:gd name="T6" fmla="*/ 189280 w 2219020"/>
              <a:gd name="T7" fmla="*/ 2243873 h 2829293"/>
              <a:gd name="T8" fmla="*/ 363257 w 2219020"/>
              <a:gd name="T9" fmla="*/ 2252658 h 2829293"/>
              <a:gd name="T10" fmla="*/ 2064838 w 2219020"/>
              <a:gd name="T11" fmla="*/ 551077 h 2829293"/>
              <a:gd name="T12" fmla="*/ 2021266 w 2219020"/>
              <a:gd name="T13" fmla="*/ 166797 h 2829293"/>
              <a:gd name="T14" fmla="*/ 2008354 w 2219020"/>
              <a:gd name="T15" fmla="*/ 119069 h 2829293"/>
              <a:gd name="T16" fmla="*/ 1988250 w 2219020"/>
              <a:gd name="T17" fmla="*/ 115010 h 2829293"/>
              <a:gd name="T18" fmla="*/ 131566 w 2219020"/>
              <a:gd name="T19" fmla="*/ 0 h 2829293"/>
              <a:gd name="T20" fmla="*/ 2087454 w 2219020"/>
              <a:gd name="T21" fmla="*/ 0 h 2829293"/>
              <a:gd name="T22" fmla="*/ 2219020 w 2219020"/>
              <a:gd name="T23" fmla="*/ 131566 h 2829293"/>
              <a:gd name="T24" fmla="*/ 2219020 w 2219020"/>
              <a:gd name="T25" fmla="*/ 153511 h 2829293"/>
              <a:gd name="T26" fmla="*/ 2219020 w 2219020"/>
              <a:gd name="T27" fmla="*/ 2675782 h 2829293"/>
              <a:gd name="T28" fmla="*/ 2219020 w 2219020"/>
              <a:gd name="T29" fmla="*/ 2697727 h 2829293"/>
              <a:gd name="T30" fmla="*/ 2087454 w 2219020"/>
              <a:gd name="T31" fmla="*/ 2829293 h 2829293"/>
              <a:gd name="T32" fmla="*/ 131566 w 2219020"/>
              <a:gd name="T33" fmla="*/ 2829293 h 2829293"/>
              <a:gd name="T34" fmla="*/ 0 w 2219020"/>
              <a:gd name="T35" fmla="*/ 2697727 h 2829293"/>
              <a:gd name="T36" fmla="*/ 0 w 2219020"/>
              <a:gd name="T37" fmla="*/ 2675782 h 2829293"/>
              <a:gd name="T38" fmla="*/ 0 w 2219020"/>
              <a:gd name="T39" fmla="*/ 2212861 h 2829293"/>
              <a:gd name="T40" fmla="*/ 0 w 2219020"/>
              <a:gd name="T41" fmla="*/ 131566 h 2829293"/>
              <a:gd name="T42" fmla="*/ 131566 w 2219020"/>
              <a:gd name="T43" fmla="*/ 0 h 28292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9020"/>
              <a:gd name="T67" fmla="*/ 0 h 2829293"/>
              <a:gd name="T68" fmla="*/ 2219020 w 2219020"/>
              <a:gd name="T69" fmla="*/ 2829293 h 28292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9020" h="2829293">
                <a:moveTo>
                  <a:pt x="230769" y="115010"/>
                </a:moveTo>
                <a:cubicBezTo>
                  <a:pt x="165478" y="115010"/>
                  <a:pt x="112550" y="167938"/>
                  <a:pt x="112550" y="233229"/>
                </a:cubicBezTo>
                <a:lnTo>
                  <a:pt x="112550" y="2232163"/>
                </a:lnTo>
                <a:lnTo>
                  <a:pt x="189280" y="2243873"/>
                </a:lnTo>
                <a:cubicBezTo>
                  <a:pt x="246482" y="2249682"/>
                  <a:pt x="304522" y="2252658"/>
                  <a:pt x="363257" y="2252658"/>
                </a:cubicBezTo>
                <a:cubicBezTo>
                  <a:pt x="1303014" y="2252658"/>
                  <a:pt x="2064838" y="1490834"/>
                  <a:pt x="2064838" y="551077"/>
                </a:cubicBezTo>
                <a:cubicBezTo>
                  <a:pt x="2064838" y="418924"/>
                  <a:pt x="2049773" y="290290"/>
                  <a:pt x="2021266" y="166797"/>
                </a:cubicBezTo>
                <a:lnTo>
                  <a:pt x="2008354" y="119069"/>
                </a:lnTo>
                <a:lnTo>
                  <a:pt x="1988250" y="115010"/>
                </a:lnTo>
                <a:close/>
                <a:moveTo>
                  <a:pt x="131566" y="0"/>
                </a:moveTo>
                <a:lnTo>
                  <a:pt x="2087454" y="0"/>
                </a:lnTo>
                <a:cubicBezTo>
                  <a:pt x="2160116" y="0"/>
                  <a:pt x="2219020" y="58904"/>
                  <a:pt x="2219020" y="131566"/>
                </a:cubicBezTo>
                <a:lnTo>
                  <a:pt x="2219020" y="153511"/>
                </a:lnTo>
                <a:lnTo>
                  <a:pt x="2219020" y="2675782"/>
                </a:lnTo>
                <a:lnTo>
                  <a:pt x="2219020" y="2697727"/>
                </a:lnTo>
                <a:cubicBezTo>
                  <a:pt x="2219020" y="2770389"/>
                  <a:pt x="2160116" y="2829293"/>
                  <a:pt x="2087454" y="2829293"/>
                </a:cubicBezTo>
                <a:lnTo>
                  <a:pt x="131566" y="2829293"/>
                </a:lnTo>
                <a:cubicBezTo>
                  <a:pt x="58904" y="2829293"/>
                  <a:pt x="0" y="2770389"/>
                  <a:pt x="0" y="2697727"/>
                </a:cubicBezTo>
                <a:lnTo>
                  <a:pt x="0" y="2675782"/>
                </a:lnTo>
                <a:lnTo>
                  <a:pt x="0" y="2212861"/>
                </a:lnTo>
                <a:lnTo>
                  <a:pt x="0" y="131566"/>
                </a:lnTo>
                <a:cubicBezTo>
                  <a:pt x="0" y="58904"/>
                  <a:pt x="58904" y="0"/>
                  <a:pt x="13156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3" name="任意多边形 16"/>
          <p:cNvSpPr>
            <a:spLocks noChangeArrowheads="1"/>
          </p:cNvSpPr>
          <p:nvPr/>
        </p:nvSpPr>
        <p:spPr bwMode="auto">
          <a:xfrm>
            <a:off x="8815388" y="2228850"/>
            <a:ext cx="2219325" cy="2828925"/>
          </a:xfrm>
          <a:custGeom>
            <a:avLst/>
            <a:gdLst>
              <a:gd name="T0" fmla="*/ 230769 w 2219020"/>
              <a:gd name="T1" fmla="*/ 115010 h 2829293"/>
              <a:gd name="T2" fmla="*/ 112550 w 2219020"/>
              <a:gd name="T3" fmla="*/ 233229 h 2829293"/>
              <a:gd name="T4" fmla="*/ 112550 w 2219020"/>
              <a:gd name="T5" fmla="*/ 2232163 h 2829293"/>
              <a:gd name="T6" fmla="*/ 189280 w 2219020"/>
              <a:gd name="T7" fmla="*/ 2243873 h 2829293"/>
              <a:gd name="T8" fmla="*/ 363257 w 2219020"/>
              <a:gd name="T9" fmla="*/ 2252658 h 2829293"/>
              <a:gd name="T10" fmla="*/ 2064838 w 2219020"/>
              <a:gd name="T11" fmla="*/ 551077 h 2829293"/>
              <a:gd name="T12" fmla="*/ 2021266 w 2219020"/>
              <a:gd name="T13" fmla="*/ 166797 h 2829293"/>
              <a:gd name="T14" fmla="*/ 2008354 w 2219020"/>
              <a:gd name="T15" fmla="*/ 119069 h 2829293"/>
              <a:gd name="T16" fmla="*/ 1988250 w 2219020"/>
              <a:gd name="T17" fmla="*/ 115010 h 2829293"/>
              <a:gd name="T18" fmla="*/ 131566 w 2219020"/>
              <a:gd name="T19" fmla="*/ 0 h 2829293"/>
              <a:gd name="T20" fmla="*/ 2087454 w 2219020"/>
              <a:gd name="T21" fmla="*/ 0 h 2829293"/>
              <a:gd name="T22" fmla="*/ 2219020 w 2219020"/>
              <a:gd name="T23" fmla="*/ 131566 h 2829293"/>
              <a:gd name="T24" fmla="*/ 2219020 w 2219020"/>
              <a:gd name="T25" fmla="*/ 153511 h 2829293"/>
              <a:gd name="T26" fmla="*/ 2219020 w 2219020"/>
              <a:gd name="T27" fmla="*/ 2675782 h 2829293"/>
              <a:gd name="T28" fmla="*/ 2219020 w 2219020"/>
              <a:gd name="T29" fmla="*/ 2697727 h 2829293"/>
              <a:gd name="T30" fmla="*/ 2087454 w 2219020"/>
              <a:gd name="T31" fmla="*/ 2829293 h 2829293"/>
              <a:gd name="T32" fmla="*/ 131566 w 2219020"/>
              <a:gd name="T33" fmla="*/ 2829293 h 2829293"/>
              <a:gd name="T34" fmla="*/ 0 w 2219020"/>
              <a:gd name="T35" fmla="*/ 2697727 h 2829293"/>
              <a:gd name="T36" fmla="*/ 0 w 2219020"/>
              <a:gd name="T37" fmla="*/ 2675782 h 2829293"/>
              <a:gd name="T38" fmla="*/ 0 w 2219020"/>
              <a:gd name="T39" fmla="*/ 2212861 h 2829293"/>
              <a:gd name="T40" fmla="*/ 0 w 2219020"/>
              <a:gd name="T41" fmla="*/ 131566 h 2829293"/>
              <a:gd name="T42" fmla="*/ 131566 w 2219020"/>
              <a:gd name="T43" fmla="*/ 0 h 282929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9020"/>
              <a:gd name="T67" fmla="*/ 0 h 2829293"/>
              <a:gd name="T68" fmla="*/ 2219020 w 2219020"/>
              <a:gd name="T69" fmla="*/ 2829293 h 282929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9020" h="2829293">
                <a:moveTo>
                  <a:pt x="230769" y="115010"/>
                </a:moveTo>
                <a:cubicBezTo>
                  <a:pt x="165478" y="115010"/>
                  <a:pt x="112550" y="167938"/>
                  <a:pt x="112550" y="233229"/>
                </a:cubicBezTo>
                <a:lnTo>
                  <a:pt x="112550" y="2232163"/>
                </a:lnTo>
                <a:lnTo>
                  <a:pt x="189280" y="2243873"/>
                </a:lnTo>
                <a:cubicBezTo>
                  <a:pt x="246482" y="2249682"/>
                  <a:pt x="304522" y="2252658"/>
                  <a:pt x="363257" y="2252658"/>
                </a:cubicBezTo>
                <a:cubicBezTo>
                  <a:pt x="1303014" y="2252658"/>
                  <a:pt x="2064838" y="1490834"/>
                  <a:pt x="2064838" y="551077"/>
                </a:cubicBezTo>
                <a:cubicBezTo>
                  <a:pt x="2064838" y="418924"/>
                  <a:pt x="2049773" y="290290"/>
                  <a:pt x="2021266" y="166797"/>
                </a:cubicBezTo>
                <a:lnTo>
                  <a:pt x="2008354" y="119069"/>
                </a:lnTo>
                <a:lnTo>
                  <a:pt x="1988250" y="115010"/>
                </a:lnTo>
                <a:close/>
                <a:moveTo>
                  <a:pt x="131566" y="0"/>
                </a:moveTo>
                <a:lnTo>
                  <a:pt x="2087454" y="0"/>
                </a:lnTo>
                <a:cubicBezTo>
                  <a:pt x="2160116" y="0"/>
                  <a:pt x="2219020" y="58904"/>
                  <a:pt x="2219020" y="131566"/>
                </a:cubicBezTo>
                <a:lnTo>
                  <a:pt x="2219020" y="153511"/>
                </a:lnTo>
                <a:lnTo>
                  <a:pt x="2219020" y="2675782"/>
                </a:lnTo>
                <a:lnTo>
                  <a:pt x="2219020" y="2697727"/>
                </a:lnTo>
                <a:cubicBezTo>
                  <a:pt x="2219020" y="2770389"/>
                  <a:pt x="2160116" y="2829293"/>
                  <a:pt x="2087454" y="2829293"/>
                </a:cubicBezTo>
                <a:lnTo>
                  <a:pt x="131566" y="2829293"/>
                </a:lnTo>
                <a:cubicBezTo>
                  <a:pt x="58904" y="2829293"/>
                  <a:pt x="0" y="2770389"/>
                  <a:pt x="0" y="2697727"/>
                </a:cubicBezTo>
                <a:lnTo>
                  <a:pt x="0" y="2675782"/>
                </a:lnTo>
                <a:lnTo>
                  <a:pt x="0" y="2212861"/>
                </a:lnTo>
                <a:lnTo>
                  <a:pt x="0" y="131566"/>
                </a:lnTo>
                <a:cubicBezTo>
                  <a:pt x="0" y="58904"/>
                  <a:pt x="58904" y="0"/>
                  <a:pt x="13156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304" name="文本框 17"/>
          <p:cNvSpPr>
            <a:spLocks noChangeArrowheads="1"/>
          </p:cNvSpPr>
          <p:nvPr/>
        </p:nvSpPr>
        <p:spPr bwMode="auto">
          <a:xfrm>
            <a:off x="1765300" y="4556125"/>
            <a:ext cx="154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TITLE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2305" name="文本框 18"/>
          <p:cNvSpPr>
            <a:spLocks noChangeArrowheads="1"/>
          </p:cNvSpPr>
          <p:nvPr/>
        </p:nvSpPr>
        <p:spPr bwMode="auto">
          <a:xfrm>
            <a:off x="4295775" y="4556125"/>
            <a:ext cx="1547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TITLE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2306" name="文本框 19"/>
          <p:cNvSpPr>
            <a:spLocks noChangeArrowheads="1"/>
          </p:cNvSpPr>
          <p:nvPr/>
        </p:nvSpPr>
        <p:spPr bwMode="auto">
          <a:xfrm>
            <a:off x="6853238" y="4551363"/>
            <a:ext cx="154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TITLE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2307" name="文本框 20"/>
          <p:cNvSpPr>
            <a:spLocks noChangeArrowheads="1"/>
          </p:cNvSpPr>
          <p:nvPr/>
        </p:nvSpPr>
        <p:spPr bwMode="auto">
          <a:xfrm>
            <a:off x="9412288" y="4565650"/>
            <a:ext cx="1547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sym typeface="方正姚体" pitchFamily="2" charset="-122"/>
              </a:rPr>
              <a:t>TITLE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12308" name="文本框 21"/>
          <p:cNvSpPr>
            <a:spLocks noChangeArrowheads="1"/>
          </p:cNvSpPr>
          <p:nvPr/>
        </p:nvSpPr>
        <p:spPr bwMode="auto">
          <a:xfrm>
            <a:off x="1082675" y="5286375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09" name="文本框 22"/>
          <p:cNvSpPr>
            <a:spLocks noChangeArrowheads="1"/>
          </p:cNvSpPr>
          <p:nvPr/>
        </p:nvSpPr>
        <p:spPr bwMode="auto">
          <a:xfrm>
            <a:off x="3617913" y="5286375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0" name="文本框 23"/>
          <p:cNvSpPr>
            <a:spLocks noChangeArrowheads="1"/>
          </p:cNvSpPr>
          <p:nvPr/>
        </p:nvSpPr>
        <p:spPr bwMode="auto">
          <a:xfrm>
            <a:off x="6251575" y="5286375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311" name="文本框 24"/>
          <p:cNvSpPr>
            <a:spLocks noChangeArrowheads="1"/>
          </p:cNvSpPr>
          <p:nvPr/>
        </p:nvSpPr>
        <p:spPr bwMode="auto">
          <a:xfrm>
            <a:off x="8815388" y="5286375"/>
            <a:ext cx="24415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5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6" name="任意多边形 3"/>
          <p:cNvSpPr>
            <a:spLocks noChangeArrowheads="1"/>
          </p:cNvSpPr>
          <p:nvPr/>
        </p:nvSpPr>
        <p:spPr bwMode="auto">
          <a:xfrm>
            <a:off x="-9525" y="0"/>
            <a:ext cx="9871075" cy="6858000"/>
          </a:xfrm>
          <a:custGeom>
            <a:avLst/>
            <a:gdLst>
              <a:gd name="T0" fmla="*/ 0 w 9872030"/>
              <a:gd name="T1" fmla="*/ 0 h 6858000"/>
              <a:gd name="T2" fmla="*/ 4962405 w 9872030"/>
              <a:gd name="T3" fmla="*/ 0 h 6858000"/>
              <a:gd name="T4" fmla="*/ 9872030 w 9872030"/>
              <a:gd name="T5" fmla="*/ 6858000 h 6858000"/>
              <a:gd name="T6" fmla="*/ 4835797 w 9872030"/>
              <a:gd name="T7" fmla="*/ 6858000 h 6858000"/>
              <a:gd name="T8" fmla="*/ 4825273 w 9872030"/>
              <a:gd name="T9" fmla="*/ 6843300 h 6858000"/>
              <a:gd name="T10" fmla="*/ 4899101 w 9872030"/>
              <a:gd name="T11" fmla="*/ 684330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72030"/>
              <a:gd name="T19" fmla="*/ 0 h 6858000"/>
              <a:gd name="T20" fmla="*/ 9872030 w 9872030"/>
              <a:gd name="T21" fmla="*/ 6858000 h 6858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72030" h="6858000">
                <a:moveTo>
                  <a:pt x="0" y="0"/>
                </a:moveTo>
                <a:lnTo>
                  <a:pt x="4962405" y="0"/>
                </a:lnTo>
                <a:lnTo>
                  <a:pt x="9872030" y="6858000"/>
                </a:lnTo>
                <a:lnTo>
                  <a:pt x="4835797" y="6858000"/>
                </a:lnTo>
                <a:lnTo>
                  <a:pt x="4825273" y="6843300"/>
                </a:lnTo>
                <a:lnTo>
                  <a:pt x="4899101" y="68433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17" name="直角三角形 4"/>
          <p:cNvSpPr>
            <a:spLocks noChangeArrowheads="1"/>
          </p:cNvSpPr>
          <p:nvPr/>
        </p:nvSpPr>
        <p:spPr bwMode="auto">
          <a:xfrm>
            <a:off x="0" y="0"/>
            <a:ext cx="4924425" cy="6858000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3318" name="组合 5"/>
          <p:cNvGrpSpPr/>
          <p:nvPr/>
        </p:nvGrpSpPr>
        <p:grpSpPr bwMode="auto">
          <a:xfrm>
            <a:off x="2462213" y="0"/>
            <a:ext cx="4965700" cy="6883400"/>
            <a:chOff x="0" y="0"/>
            <a:chExt cx="5073809" cy="7033844"/>
          </a:xfrm>
        </p:grpSpPr>
        <p:sp>
          <p:nvSpPr>
            <p:cNvPr id="13319" name="等腰三角形 6"/>
            <p:cNvSpPr>
              <a:spLocks noChangeArrowheads="1"/>
            </p:cNvSpPr>
            <p:nvPr/>
          </p:nvSpPr>
          <p:spPr bwMode="auto">
            <a:xfrm>
              <a:off x="0" y="0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320" name="等腰三角形 7"/>
            <p:cNvSpPr>
              <a:spLocks noChangeArrowheads="1"/>
            </p:cNvSpPr>
            <p:nvPr/>
          </p:nvSpPr>
          <p:spPr bwMode="auto">
            <a:xfrm flipV="1">
              <a:off x="0" y="3516922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13321" name="文本框 8"/>
          <p:cNvSpPr>
            <a:spLocks noChangeArrowheads="1"/>
          </p:cNvSpPr>
          <p:nvPr/>
        </p:nvSpPr>
        <p:spPr bwMode="auto">
          <a:xfrm flipH="1">
            <a:off x="915988" y="4273550"/>
            <a:ext cx="17160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02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13322" name="文本框 34"/>
          <p:cNvSpPr>
            <a:spLocks noChangeArrowheads="1"/>
          </p:cNvSpPr>
          <p:nvPr/>
        </p:nvSpPr>
        <p:spPr bwMode="auto">
          <a:xfrm>
            <a:off x="8113713" y="15795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sz="60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323" name="直接连接符 35"/>
          <p:cNvSpPr>
            <a:spLocks noChangeShapeType="1"/>
          </p:cNvSpPr>
          <p:nvPr/>
        </p:nvSpPr>
        <p:spPr bwMode="auto">
          <a:xfrm rot="5400000">
            <a:off x="9645650" y="931863"/>
            <a:ext cx="0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3324" name="直接连接符 36"/>
          <p:cNvSpPr>
            <a:spLocks noChangeShapeType="1"/>
          </p:cNvSpPr>
          <p:nvPr/>
        </p:nvSpPr>
        <p:spPr bwMode="auto">
          <a:xfrm rot="5400000">
            <a:off x="9644856" y="-361156"/>
            <a:ext cx="1588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39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0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1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43" name="文本框 17"/>
          <p:cNvSpPr>
            <a:spLocks noChangeArrowheads="1"/>
          </p:cNvSpPr>
          <p:nvPr/>
        </p:nvSpPr>
        <p:spPr bwMode="auto">
          <a:xfrm>
            <a:off x="73025" y="79375"/>
            <a:ext cx="73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4344" name="任意多边形 31"/>
          <p:cNvSpPr>
            <a:spLocks noChangeArrowheads="1"/>
          </p:cNvSpPr>
          <p:nvPr/>
        </p:nvSpPr>
        <p:spPr bwMode="auto">
          <a:xfrm rot="5400000">
            <a:off x="5788025" y="1501775"/>
            <a:ext cx="1414463" cy="2125663"/>
          </a:xfrm>
          <a:custGeom>
            <a:avLst/>
            <a:gdLst>
              <a:gd name="T0" fmla="*/ 1414503 w 1414503"/>
              <a:gd name="T1" fmla="*/ 0 h 2126602"/>
              <a:gd name="T2" fmla="*/ 165567 w 1414503"/>
              <a:gd name="T3" fmla="*/ 1503184 h 2126602"/>
              <a:gd name="T4" fmla="*/ 58515 w 1414503"/>
              <a:gd name="T5" fmla="*/ 1503184 h 2126602"/>
              <a:gd name="T6" fmla="*/ 18371 w 1414503"/>
              <a:gd name="T7" fmla="*/ 1587934 h 2126602"/>
              <a:gd name="T8" fmla="*/ 513485 w 1414503"/>
              <a:gd name="T9" fmla="*/ 2083048 h 2126602"/>
              <a:gd name="T10" fmla="*/ 651760 w 1414503"/>
              <a:gd name="T11" fmla="*/ 2083048 h 2126602"/>
              <a:gd name="T12" fmla="*/ 1146874 w 1414503"/>
              <a:gd name="T13" fmla="*/ 1605776 h 2126602"/>
              <a:gd name="T14" fmla="*/ 1097809 w 1414503"/>
              <a:gd name="T15" fmla="*/ 1516566 h 2126602"/>
              <a:gd name="T16" fmla="*/ 999678 w 1414503"/>
              <a:gd name="T17" fmla="*/ 1516566 h 2126602"/>
              <a:gd name="T18" fmla="*/ 1414503 w 1414503"/>
              <a:gd name="T19" fmla="*/ 0 h 21266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4503"/>
              <a:gd name="T31" fmla="*/ 0 h 2126602"/>
              <a:gd name="T32" fmla="*/ 1414503 w 1414503"/>
              <a:gd name="T33" fmla="*/ 2126602 h 21266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4503" h="2126602">
                <a:moveTo>
                  <a:pt x="1414503" y="0"/>
                </a:moveTo>
                <a:cubicBezTo>
                  <a:pt x="779627" y="59473"/>
                  <a:pt x="144751" y="725573"/>
                  <a:pt x="165567" y="1503184"/>
                </a:cubicBezTo>
                <a:lnTo>
                  <a:pt x="58515" y="1503184"/>
                </a:lnTo>
                <a:cubicBezTo>
                  <a:pt x="529" y="1509132"/>
                  <a:pt x="-17314" y="1550763"/>
                  <a:pt x="18371" y="1587934"/>
                </a:cubicBezTo>
                <a:lnTo>
                  <a:pt x="513485" y="2083048"/>
                </a:lnTo>
                <a:cubicBezTo>
                  <a:pt x="577419" y="2136574"/>
                  <a:pt x="592286" y="2145495"/>
                  <a:pt x="651760" y="2083048"/>
                </a:cubicBezTo>
                <a:lnTo>
                  <a:pt x="1146874" y="1605776"/>
                </a:lnTo>
                <a:cubicBezTo>
                  <a:pt x="1184045" y="1558197"/>
                  <a:pt x="1176611" y="1515079"/>
                  <a:pt x="1097809" y="1516566"/>
                </a:cubicBezTo>
                <a:lnTo>
                  <a:pt x="999678" y="1516566"/>
                </a:lnTo>
                <a:cubicBezTo>
                  <a:pt x="906007" y="716652"/>
                  <a:pt x="932771" y="273576"/>
                  <a:pt x="1414503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595959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5" name="任意多边形 32"/>
          <p:cNvSpPr>
            <a:spLocks noChangeArrowheads="1"/>
          </p:cNvSpPr>
          <p:nvPr/>
        </p:nvSpPr>
        <p:spPr bwMode="auto">
          <a:xfrm>
            <a:off x="3948113" y="2493963"/>
            <a:ext cx="1414462" cy="2125662"/>
          </a:xfrm>
          <a:custGeom>
            <a:avLst/>
            <a:gdLst>
              <a:gd name="T0" fmla="*/ 1414503 w 1414503"/>
              <a:gd name="T1" fmla="*/ 0 h 2126602"/>
              <a:gd name="T2" fmla="*/ 165567 w 1414503"/>
              <a:gd name="T3" fmla="*/ 1503184 h 2126602"/>
              <a:gd name="T4" fmla="*/ 58515 w 1414503"/>
              <a:gd name="T5" fmla="*/ 1503184 h 2126602"/>
              <a:gd name="T6" fmla="*/ 18371 w 1414503"/>
              <a:gd name="T7" fmla="*/ 1587934 h 2126602"/>
              <a:gd name="T8" fmla="*/ 513485 w 1414503"/>
              <a:gd name="T9" fmla="*/ 2083048 h 2126602"/>
              <a:gd name="T10" fmla="*/ 651760 w 1414503"/>
              <a:gd name="T11" fmla="*/ 2083048 h 2126602"/>
              <a:gd name="T12" fmla="*/ 1146874 w 1414503"/>
              <a:gd name="T13" fmla="*/ 1605776 h 2126602"/>
              <a:gd name="T14" fmla="*/ 1097809 w 1414503"/>
              <a:gd name="T15" fmla="*/ 1516566 h 2126602"/>
              <a:gd name="T16" fmla="*/ 999678 w 1414503"/>
              <a:gd name="T17" fmla="*/ 1516566 h 2126602"/>
              <a:gd name="T18" fmla="*/ 1414503 w 1414503"/>
              <a:gd name="T19" fmla="*/ 0 h 21266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4503"/>
              <a:gd name="T31" fmla="*/ 0 h 2126602"/>
              <a:gd name="T32" fmla="*/ 1414503 w 1414503"/>
              <a:gd name="T33" fmla="*/ 2126602 h 21266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4503" h="2126602">
                <a:moveTo>
                  <a:pt x="1414503" y="0"/>
                </a:moveTo>
                <a:cubicBezTo>
                  <a:pt x="779627" y="59473"/>
                  <a:pt x="144751" y="725573"/>
                  <a:pt x="165567" y="1503184"/>
                </a:cubicBezTo>
                <a:lnTo>
                  <a:pt x="58515" y="1503184"/>
                </a:lnTo>
                <a:cubicBezTo>
                  <a:pt x="529" y="1509132"/>
                  <a:pt x="-17314" y="1550763"/>
                  <a:pt x="18371" y="1587934"/>
                </a:cubicBezTo>
                <a:lnTo>
                  <a:pt x="513485" y="2083048"/>
                </a:lnTo>
                <a:cubicBezTo>
                  <a:pt x="577419" y="2136574"/>
                  <a:pt x="592286" y="2145495"/>
                  <a:pt x="651760" y="2083048"/>
                </a:cubicBezTo>
                <a:lnTo>
                  <a:pt x="1146874" y="1605776"/>
                </a:lnTo>
                <a:cubicBezTo>
                  <a:pt x="1184045" y="1558197"/>
                  <a:pt x="1176611" y="1515079"/>
                  <a:pt x="1097809" y="1516566"/>
                </a:cubicBezTo>
                <a:lnTo>
                  <a:pt x="999678" y="1516566"/>
                </a:lnTo>
                <a:cubicBezTo>
                  <a:pt x="906007" y="716652"/>
                  <a:pt x="932771" y="273576"/>
                  <a:pt x="1414503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595959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6" name="任意多边形 33"/>
          <p:cNvSpPr>
            <a:spLocks noChangeArrowheads="1"/>
          </p:cNvSpPr>
          <p:nvPr/>
        </p:nvSpPr>
        <p:spPr bwMode="auto">
          <a:xfrm rot="16200000">
            <a:off x="4885532" y="4341019"/>
            <a:ext cx="1414462" cy="2127250"/>
          </a:xfrm>
          <a:custGeom>
            <a:avLst/>
            <a:gdLst>
              <a:gd name="T0" fmla="*/ 1414503 w 1414503"/>
              <a:gd name="T1" fmla="*/ 0 h 2126602"/>
              <a:gd name="T2" fmla="*/ 165567 w 1414503"/>
              <a:gd name="T3" fmla="*/ 1503184 h 2126602"/>
              <a:gd name="T4" fmla="*/ 58515 w 1414503"/>
              <a:gd name="T5" fmla="*/ 1503184 h 2126602"/>
              <a:gd name="T6" fmla="*/ 18371 w 1414503"/>
              <a:gd name="T7" fmla="*/ 1587934 h 2126602"/>
              <a:gd name="T8" fmla="*/ 513485 w 1414503"/>
              <a:gd name="T9" fmla="*/ 2083048 h 2126602"/>
              <a:gd name="T10" fmla="*/ 651760 w 1414503"/>
              <a:gd name="T11" fmla="*/ 2083048 h 2126602"/>
              <a:gd name="T12" fmla="*/ 1146874 w 1414503"/>
              <a:gd name="T13" fmla="*/ 1605776 h 2126602"/>
              <a:gd name="T14" fmla="*/ 1097809 w 1414503"/>
              <a:gd name="T15" fmla="*/ 1516566 h 2126602"/>
              <a:gd name="T16" fmla="*/ 999678 w 1414503"/>
              <a:gd name="T17" fmla="*/ 1516566 h 2126602"/>
              <a:gd name="T18" fmla="*/ 1414503 w 1414503"/>
              <a:gd name="T19" fmla="*/ 0 h 21266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4503"/>
              <a:gd name="T31" fmla="*/ 0 h 2126602"/>
              <a:gd name="T32" fmla="*/ 1414503 w 1414503"/>
              <a:gd name="T33" fmla="*/ 2126602 h 21266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4503" h="2126602">
                <a:moveTo>
                  <a:pt x="1414503" y="0"/>
                </a:moveTo>
                <a:cubicBezTo>
                  <a:pt x="779627" y="59473"/>
                  <a:pt x="144751" y="725573"/>
                  <a:pt x="165567" y="1503184"/>
                </a:cubicBezTo>
                <a:lnTo>
                  <a:pt x="58515" y="1503184"/>
                </a:lnTo>
                <a:cubicBezTo>
                  <a:pt x="529" y="1509132"/>
                  <a:pt x="-17314" y="1550763"/>
                  <a:pt x="18371" y="1587934"/>
                </a:cubicBezTo>
                <a:lnTo>
                  <a:pt x="513485" y="2083048"/>
                </a:lnTo>
                <a:cubicBezTo>
                  <a:pt x="577419" y="2136574"/>
                  <a:pt x="592286" y="2145495"/>
                  <a:pt x="651760" y="2083048"/>
                </a:cubicBezTo>
                <a:lnTo>
                  <a:pt x="1146874" y="1605776"/>
                </a:lnTo>
                <a:cubicBezTo>
                  <a:pt x="1184045" y="1558197"/>
                  <a:pt x="1176611" y="1515079"/>
                  <a:pt x="1097809" y="1516566"/>
                </a:cubicBezTo>
                <a:lnTo>
                  <a:pt x="999678" y="1516566"/>
                </a:lnTo>
                <a:cubicBezTo>
                  <a:pt x="906007" y="716652"/>
                  <a:pt x="932771" y="273576"/>
                  <a:pt x="1414503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595959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7" name="任意多边形 34"/>
          <p:cNvSpPr>
            <a:spLocks noChangeArrowheads="1"/>
          </p:cNvSpPr>
          <p:nvPr/>
        </p:nvSpPr>
        <p:spPr bwMode="auto">
          <a:xfrm rot="10800000">
            <a:off x="6692900" y="3367088"/>
            <a:ext cx="1414463" cy="2127250"/>
          </a:xfrm>
          <a:custGeom>
            <a:avLst/>
            <a:gdLst>
              <a:gd name="T0" fmla="*/ 1414503 w 1414503"/>
              <a:gd name="T1" fmla="*/ 0 h 2126602"/>
              <a:gd name="T2" fmla="*/ 165567 w 1414503"/>
              <a:gd name="T3" fmla="*/ 1503184 h 2126602"/>
              <a:gd name="T4" fmla="*/ 58515 w 1414503"/>
              <a:gd name="T5" fmla="*/ 1503184 h 2126602"/>
              <a:gd name="T6" fmla="*/ 18371 w 1414503"/>
              <a:gd name="T7" fmla="*/ 1587934 h 2126602"/>
              <a:gd name="T8" fmla="*/ 513485 w 1414503"/>
              <a:gd name="T9" fmla="*/ 2083048 h 2126602"/>
              <a:gd name="T10" fmla="*/ 651760 w 1414503"/>
              <a:gd name="T11" fmla="*/ 2083048 h 2126602"/>
              <a:gd name="T12" fmla="*/ 1146874 w 1414503"/>
              <a:gd name="T13" fmla="*/ 1605776 h 2126602"/>
              <a:gd name="T14" fmla="*/ 1097809 w 1414503"/>
              <a:gd name="T15" fmla="*/ 1516566 h 2126602"/>
              <a:gd name="T16" fmla="*/ 999678 w 1414503"/>
              <a:gd name="T17" fmla="*/ 1516566 h 2126602"/>
              <a:gd name="T18" fmla="*/ 1414503 w 1414503"/>
              <a:gd name="T19" fmla="*/ 0 h 21266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14503"/>
              <a:gd name="T31" fmla="*/ 0 h 2126602"/>
              <a:gd name="T32" fmla="*/ 1414503 w 1414503"/>
              <a:gd name="T33" fmla="*/ 2126602 h 21266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14503" h="2126602">
                <a:moveTo>
                  <a:pt x="1414503" y="0"/>
                </a:moveTo>
                <a:cubicBezTo>
                  <a:pt x="779627" y="59473"/>
                  <a:pt x="144751" y="725573"/>
                  <a:pt x="165567" y="1503184"/>
                </a:cubicBezTo>
                <a:lnTo>
                  <a:pt x="58515" y="1503184"/>
                </a:lnTo>
                <a:cubicBezTo>
                  <a:pt x="529" y="1509132"/>
                  <a:pt x="-17314" y="1550763"/>
                  <a:pt x="18371" y="1587934"/>
                </a:cubicBezTo>
                <a:lnTo>
                  <a:pt x="513485" y="2083048"/>
                </a:lnTo>
                <a:cubicBezTo>
                  <a:pt x="577419" y="2136574"/>
                  <a:pt x="592286" y="2145495"/>
                  <a:pt x="651760" y="2083048"/>
                </a:cubicBezTo>
                <a:lnTo>
                  <a:pt x="1146874" y="1605776"/>
                </a:lnTo>
                <a:cubicBezTo>
                  <a:pt x="1184045" y="1558197"/>
                  <a:pt x="1176611" y="1515079"/>
                  <a:pt x="1097809" y="1516566"/>
                </a:cubicBezTo>
                <a:lnTo>
                  <a:pt x="999678" y="1516566"/>
                </a:lnTo>
                <a:cubicBezTo>
                  <a:pt x="906007" y="716652"/>
                  <a:pt x="932771" y="273576"/>
                  <a:pt x="1414503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595959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8" name="矩形 27"/>
          <p:cNvSpPr>
            <a:spLocks noChangeArrowheads="1"/>
          </p:cNvSpPr>
          <p:nvPr/>
        </p:nvSpPr>
        <p:spPr bwMode="auto">
          <a:xfrm>
            <a:off x="4238625" y="3724275"/>
            <a:ext cx="5810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49" name="矩形 28"/>
          <p:cNvSpPr>
            <a:spLocks noChangeArrowheads="1"/>
          </p:cNvSpPr>
          <p:nvPr/>
        </p:nvSpPr>
        <p:spPr bwMode="auto">
          <a:xfrm>
            <a:off x="5772150" y="5287963"/>
            <a:ext cx="58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0" name="矩形 29"/>
          <p:cNvSpPr>
            <a:spLocks noChangeArrowheads="1"/>
          </p:cNvSpPr>
          <p:nvPr/>
        </p:nvSpPr>
        <p:spPr bwMode="auto">
          <a:xfrm>
            <a:off x="7237413" y="3702050"/>
            <a:ext cx="582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1" name="矩形 30"/>
          <p:cNvSpPr>
            <a:spLocks noChangeArrowheads="1"/>
          </p:cNvSpPr>
          <p:nvPr/>
        </p:nvSpPr>
        <p:spPr bwMode="auto">
          <a:xfrm>
            <a:off x="5688013" y="2197100"/>
            <a:ext cx="5826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FF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2800" b="1">
              <a:solidFill>
                <a:srgbClr val="FFFFFF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352" name="Freeform 52"/>
          <p:cNvSpPr>
            <a:spLocks noEditPoints="1" noChangeArrowheads="1"/>
          </p:cNvSpPr>
          <p:nvPr/>
        </p:nvSpPr>
        <p:spPr bwMode="auto">
          <a:xfrm>
            <a:off x="5592763" y="3498850"/>
            <a:ext cx="973137" cy="973138"/>
          </a:xfrm>
          <a:custGeom>
            <a:avLst/>
            <a:gdLst>
              <a:gd name="T0" fmla="*/ 72 w 144"/>
              <a:gd name="T1" fmla="*/ 0 h 144"/>
              <a:gd name="T2" fmla="*/ 0 w 144"/>
              <a:gd name="T3" fmla="*/ 72 h 144"/>
              <a:gd name="T4" fmla="*/ 72 w 144"/>
              <a:gd name="T5" fmla="*/ 144 h 144"/>
              <a:gd name="T6" fmla="*/ 144 w 144"/>
              <a:gd name="T7" fmla="*/ 72 h 144"/>
              <a:gd name="T8" fmla="*/ 72 w 144"/>
              <a:gd name="T9" fmla="*/ 0 h 144"/>
              <a:gd name="T10" fmla="*/ 110 w 144"/>
              <a:gd name="T11" fmla="*/ 76 h 144"/>
              <a:gd name="T12" fmla="*/ 105 w 144"/>
              <a:gd name="T13" fmla="*/ 91 h 144"/>
              <a:gd name="T14" fmla="*/ 109 w 144"/>
              <a:gd name="T15" fmla="*/ 104 h 144"/>
              <a:gd name="T16" fmla="*/ 91 w 144"/>
              <a:gd name="T17" fmla="*/ 117 h 144"/>
              <a:gd name="T18" fmla="*/ 80 w 144"/>
              <a:gd name="T19" fmla="*/ 110 h 144"/>
              <a:gd name="T20" fmla="*/ 72 w 144"/>
              <a:gd name="T21" fmla="*/ 111 h 144"/>
              <a:gd name="T22" fmla="*/ 64 w 144"/>
              <a:gd name="T23" fmla="*/ 110 h 144"/>
              <a:gd name="T24" fmla="*/ 53 w 144"/>
              <a:gd name="T25" fmla="*/ 117 h 144"/>
              <a:gd name="T26" fmla="*/ 35 w 144"/>
              <a:gd name="T27" fmla="*/ 104 h 144"/>
              <a:gd name="T28" fmla="*/ 39 w 144"/>
              <a:gd name="T29" fmla="*/ 91 h 144"/>
              <a:gd name="T30" fmla="*/ 34 w 144"/>
              <a:gd name="T31" fmla="*/ 76 h 144"/>
              <a:gd name="T32" fmla="*/ 23 w 144"/>
              <a:gd name="T33" fmla="*/ 68 h 144"/>
              <a:gd name="T34" fmla="*/ 30 w 144"/>
              <a:gd name="T35" fmla="*/ 46 h 144"/>
              <a:gd name="T36" fmla="*/ 43 w 144"/>
              <a:gd name="T37" fmla="*/ 46 h 144"/>
              <a:gd name="T38" fmla="*/ 56 w 144"/>
              <a:gd name="T39" fmla="*/ 37 h 144"/>
              <a:gd name="T40" fmla="*/ 60 w 144"/>
              <a:gd name="T41" fmla="*/ 24 h 144"/>
              <a:gd name="T42" fmla="*/ 84 w 144"/>
              <a:gd name="T43" fmla="*/ 24 h 144"/>
              <a:gd name="T44" fmla="*/ 88 w 144"/>
              <a:gd name="T45" fmla="*/ 37 h 144"/>
              <a:gd name="T46" fmla="*/ 101 w 144"/>
              <a:gd name="T47" fmla="*/ 46 h 144"/>
              <a:gd name="T48" fmla="*/ 114 w 144"/>
              <a:gd name="T49" fmla="*/ 46 h 144"/>
              <a:gd name="T50" fmla="*/ 121 w 144"/>
              <a:gd name="T51" fmla="*/ 68 h 144"/>
              <a:gd name="T52" fmla="*/ 110 w 144"/>
              <a:gd name="T53" fmla="*/ 76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4"/>
              <a:gd name="T82" fmla="*/ 0 h 144"/>
              <a:gd name="T83" fmla="*/ 144 w 144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4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12" y="144"/>
                  <a:pt x="144" y="112"/>
                  <a:pt x="144" y="72"/>
                </a:cubicBezTo>
                <a:cubicBezTo>
                  <a:pt x="144" y="32"/>
                  <a:pt x="112" y="0"/>
                  <a:pt x="72" y="0"/>
                </a:cubicBezTo>
                <a:close/>
                <a:moveTo>
                  <a:pt x="110" y="76"/>
                </a:moveTo>
                <a:cubicBezTo>
                  <a:pt x="110" y="81"/>
                  <a:pt x="108" y="87"/>
                  <a:pt x="105" y="91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91" y="117"/>
                  <a:pt x="91" y="117"/>
                  <a:pt x="91" y="117"/>
                </a:cubicBezTo>
                <a:cubicBezTo>
                  <a:pt x="80" y="110"/>
                  <a:pt x="80" y="110"/>
                  <a:pt x="80" y="110"/>
                </a:cubicBezTo>
                <a:cubicBezTo>
                  <a:pt x="78" y="110"/>
                  <a:pt x="75" y="111"/>
                  <a:pt x="72" y="111"/>
                </a:cubicBezTo>
                <a:cubicBezTo>
                  <a:pt x="69" y="111"/>
                  <a:pt x="66" y="110"/>
                  <a:pt x="64" y="110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39" y="91"/>
                  <a:pt x="39" y="91"/>
                  <a:pt x="39" y="91"/>
                </a:cubicBezTo>
                <a:cubicBezTo>
                  <a:pt x="36" y="87"/>
                  <a:pt x="34" y="81"/>
                  <a:pt x="34" y="76"/>
                </a:cubicBezTo>
                <a:cubicBezTo>
                  <a:pt x="23" y="68"/>
                  <a:pt x="23" y="68"/>
                  <a:pt x="23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43" y="46"/>
                  <a:pt x="43" y="46"/>
                  <a:pt x="43" y="46"/>
                </a:cubicBezTo>
                <a:cubicBezTo>
                  <a:pt x="47" y="42"/>
                  <a:pt x="51" y="39"/>
                  <a:pt x="56" y="37"/>
                </a:cubicBezTo>
                <a:cubicBezTo>
                  <a:pt x="60" y="24"/>
                  <a:pt x="60" y="24"/>
                  <a:pt x="60" y="24"/>
                </a:cubicBezTo>
                <a:cubicBezTo>
                  <a:pt x="84" y="24"/>
                  <a:pt x="84" y="24"/>
                  <a:pt x="84" y="24"/>
                </a:cubicBezTo>
                <a:cubicBezTo>
                  <a:pt x="88" y="37"/>
                  <a:pt x="88" y="37"/>
                  <a:pt x="88" y="37"/>
                </a:cubicBezTo>
                <a:cubicBezTo>
                  <a:pt x="93" y="39"/>
                  <a:pt x="97" y="42"/>
                  <a:pt x="101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21" y="68"/>
                  <a:pt x="121" y="68"/>
                  <a:pt x="121" y="68"/>
                </a:cubicBezTo>
                <a:lnTo>
                  <a:pt x="110" y="7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4353" name="文本框 60"/>
          <p:cNvSpPr>
            <a:spLocks noChangeArrowheads="1"/>
          </p:cNvSpPr>
          <p:nvPr/>
        </p:nvSpPr>
        <p:spPr bwMode="auto">
          <a:xfrm>
            <a:off x="938213" y="2476500"/>
            <a:ext cx="2552700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4" name="文本框 60"/>
          <p:cNvSpPr>
            <a:spLocks noChangeArrowheads="1"/>
          </p:cNvSpPr>
          <p:nvPr/>
        </p:nvSpPr>
        <p:spPr bwMode="auto">
          <a:xfrm>
            <a:off x="938213" y="4903788"/>
            <a:ext cx="25527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5" name="文本框 60"/>
          <p:cNvSpPr>
            <a:spLocks noChangeArrowheads="1"/>
          </p:cNvSpPr>
          <p:nvPr/>
        </p:nvSpPr>
        <p:spPr bwMode="auto">
          <a:xfrm>
            <a:off x="8961438" y="2493963"/>
            <a:ext cx="25511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356" name="文本框 60"/>
          <p:cNvSpPr>
            <a:spLocks noChangeArrowheads="1"/>
          </p:cNvSpPr>
          <p:nvPr/>
        </p:nvSpPr>
        <p:spPr bwMode="auto">
          <a:xfrm>
            <a:off x="8961438" y="4919663"/>
            <a:ext cx="2551112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4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3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4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5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6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367" name="文本框 17"/>
          <p:cNvSpPr>
            <a:spLocks noChangeArrowheads="1"/>
          </p:cNvSpPr>
          <p:nvPr/>
        </p:nvSpPr>
        <p:spPr bwMode="auto">
          <a:xfrm>
            <a:off x="73025" y="79375"/>
            <a:ext cx="73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5368" name="任意多边形 7"/>
          <p:cNvSpPr>
            <a:spLocks noChangeArrowheads="1"/>
          </p:cNvSpPr>
          <p:nvPr/>
        </p:nvSpPr>
        <p:spPr bwMode="auto">
          <a:xfrm>
            <a:off x="4094163" y="1828800"/>
            <a:ext cx="3967162" cy="4167188"/>
          </a:xfrm>
          <a:custGeom>
            <a:avLst/>
            <a:gdLst>
              <a:gd name="T0" fmla="*/ 2624324 w 4403906"/>
              <a:gd name="T1" fmla="*/ 0 h 4626338"/>
              <a:gd name="T2" fmla="*/ 2624324 w 4403906"/>
              <a:gd name="T3" fmla="*/ 263902 h 4626338"/>
              <a:gd name="T4" fmla="*/ 2645723 w 4403906"/>
              <a:gd name="T5" fmla="*/ 267168 h 4626338"/>
              <a:gd name="T6" fmla="*/ 4403906 w 4403906"/>
              <a:gd name="T7" fmla="*/ 2424385 h 4626338"/>
              <a:gd name="T8" fmla="*/ 2201953 w 4403906"/>
              <a:gd name="T9" fmla="*/ 4626338 h 4626338"/>
              <a:gd name="T10" fmla="*/ 0 w 4403906"/>
              <a:gd name="T11" fmla="*/ 2424385 h 4626338"/>
              <a:gd name="T12" fmla="*/ 9119 w 4403906"/>
              <a:gd name="T13" fmla="*/ 2243806 h 4626338"/>
              <a:gd name="T14" fmla="*/ 27432 w 4403906"/>
              <a:gd name="T15" fmla="*/ 2253745 h 4626338"/>
              <a:gd name="T16" fmla="*/ 127658 w 4403906"/>
              <a:gd name="T17" fmla="*/ 2273980 h 4626338"/>
              <a:gd name="T18" fmla="*/ 133976 w 4403906"/>
              <a:gd name="T19" fmla="*/ 2273980 h 4626338"/>
              <a:gd name="T20" fmla="*/ 133976 w 4403906"/>
              <a:gd name="T21" fmla="*/ 2286217 h 4626338"/>
              <a:gd name="T22" fmla="*/ 248640 w 4403906"/>
              <a:gd name="T23" fmla="*/ 2400881 h 4626338"/>
              <a:gd name="T24" fmla="*/ 1085286 w 4403906"/>
              <a:gd name="T25" fmla="*/ 2400881 h 4626338"/>
              <a:gd name="T26" fmla="*/ 1199950 w 4403906"/>
              <a:gd name="T27" fmla="*/ 2286217 h 4626338"/>
              <a:gd name="T28" fmla="*/ 1199950 w 4403906"/>
              <a:gd name="T29" fmla="*/ 2273980 h 4626338"/>
              <a:gd name="T30" fmla="*/ 1206269 w 4403906"/>
              <a:gd name="T31" fmla="*/ 2273980 h 4626338"/>
              <a:gd name="T32" fmla="*/ 1388341 w 4403906"/>
              <a:gd name="T33" fmla="*/ 2198563 h 4626338"/>
              <a:gd name="T34" fmla="*/ 1398782 w 4403906"/>
              <a:gd name="T35" fmla="*/ 2185910 h 4626338"/>
              <a:gd name="T36" fmla="*/ 1377561 w 4403906"/>
              <a:gd name="T37" fmla="*/ 2254268 h 4626338"/>
              <a:gd name="T38" fmla="*/ 1360412 w 4403906"/>
              <a:gd name="T39" fmla="*/ 2424384 h 4626338"/>
              <a:gd name="T40" fmla="*/ 2204514 w 4403906"/>
              <a:gd name="T41" fmla="*/ 3268486 h 4626338"/>
              <a:gd name="T42" fmla="*/ 3048616 w 4403906"/>
              <a:gd name="T43" fmla="*/ 2424384 h 4626338"/>
              <a:gd name="T44" fmla="*/ 2676460 w 4403906"/>
              <a:gd name="T45" fmla="*/ 1724442 h 4626338"/>
              <a:gd name="T46" fmla="*/ 2624324 w 4403906"/>
              <a:gd name="T47" fmla="*/ 1696144 h 4626338"/>
              <a:gd name="T48" fmla="*/ 2624324 w 4403906"/>
              <a:gd name="T49" fmla="*/ 1944813 h 4626338"/>
              <a:gd name="T50" fmla="*/ 1545578 w 4403906"/>
              <a:gd name="T51" fmla="*/ 972407 h 4626338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4403906"/>
              <a:gd name="T79" fmla="*/ 0 h 4626338"/>
              <a:gd name="T80" fmla="*/ 4403906 w 4403906"/>
              <a:gd name="T81" fmla="*/ 4626338 h 4626338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4403906" h="4626338">
                <a:moveTo>
                  <a:pt x="2624324" y="0"/>
                </a:moveTo>
                <a:lnTo>
                  <a:pt x="2624324" y="263902"/>
                </a:lnTo>
                <a:lnTo>
                  <a:pt x="2645723" y="267168"/>
                </a:lnTo>
                <a:cubicBezTo>
                  <a:pt x="3649116" y="472492"/>
                  <a:pt x="4403906" y="1360293"/>
                  <a:pt x="4403906" y="2424385"/>
                </a:cubicBezTo>
                <a:cubicBezTo>
                  <a:pt x="4403906" y="3640490"/>
                  <a:pt x="3418058" y="4626338"/>
                  <a:pt x="2201953" y="4626338"/>
                </a:cubicBezTo>
                <a:cubicBezTo>
                  <a:pt x="985848" y="4626338"/>
                  <a:pt x="0" y="3640490"/>
                  <a:pt x="0" y="2424385"/>
                </a:cubicBezTo>
                <a:lnTo>
                  <a:pt x="9119" y="2243806"/>
                </a:lnTo>
                <a:lnTo>
                  <a:pt x="27432" y="2253745"/>
                </a:lnTo>
                <a:cubicBezTo>
                  <a:pt x="58238" y="2266775"/>
                  <a:pt x="92107" y="2273980"/>
                  <a:pt x="127658" y="2273980"/>
                </a:cubicBezTo>
                <a:lnTo>
                  <a:pt x="133976" y="2273980"/>
                </a:lnTo>
                <a:lnTo>
                  <a:pt x="133976" y="2286217"/>
                </a:lnTo>
                <a:cubicBezTo>
                  <a:pt x="133976" y="2349544"/>
                  <a:pt x="185313" y="2400881"/>
                  <a:pt x="248640" y="2400881"/>
                </a:cubicBezTo>
                <a:lnTo>
                  <a:pt x="1085286" y="2400881"/>
                </a:lnTo>
                <a:cubicBezTo>
                  <a:pt x="1148613" y="2400881"/>
                  <a:pt x="1199950" y="2349544"/>
                  <a:pt x="1199950" y="2286217"/>
                </a:cubicBezTo>
                <a:lnTo>
                  <a:pt x="1199950" y="2273980"/>
                </a:lnTo>
                <a:lnTo>
                  <a:pt x="1206269" y="2273980"/>
                </a:lnTo>
                <a:cubicBezTo>
                  <a:pt x="1277373" y="2273980"/>
                  <a:pt x="1341745" y="2245160"/>
                  <a:pt x="1388341" y="2198563"/>
                </a:cubicBezTo>
                <a:lnTo>
                  <a:pt x="1398782" y="2185910"/>
                </a:lnTo>
                <a:lnTo>
                  <a:pt x="1377561" y="2254268"/>
                </a:lnTo>
                <a:cubicBezTo>
                  <a:pt x="1366317" y="2309217"/>
                  <a:pt x="1360412" y="2366111"/>
                  <a:pt x="1360412" y="2424384"/>
                </a:cubicBezTo>
                <a:cubicBezTo>
                  <a:pt x="1360412" y="2890569"/>
                  <a:pt x="1738329" y="3268486"/>
                  <a:pt x="2204514" y="3268486"/>
                </a:cubicBezTo>
                <a:cubicBezTo>
                  <a:pt x="2670699" y="3268486"/>
                  <a:pt x="3048616" y="2890569"/>
                  <a:pt x="3048616" y="2424384"/>
                </a:cubicBezTo>
                <a:cubicBezTo>
                  <a:pt x="3048616" y="2133019"/>
                  <a:pt x="2900992" y="1876133"/>
                  <a:pt x="2676460" y="1724442"/>
                </a:cubicBezTo>
                <a:lnTo>
                  <a:pt x="2624324" y="1696144"/>
                </a:lnTo>
                <a:lnTo>
                  <a:pt x="2624324" y="1944813"/>
                </a:lnTo>
                <a:lnTo>
                  <a:pt x="1545578" y="972407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69" name="椭圆 8"/>
          <p:cNvSpPr>
            <a:spLocks noChangeArrowheads="1"/>
          </p:cNvSpPr>
          <p:nvPr/>
        </p:nvSpPr>
        <p:spPr bwMode="auto">
          <a:xfrm>
            <a:off x="6853238" y="2954338"/>
            <a:ext cx="838200" cy="836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0" name="椭圆 9"/>
          <p:cNvSpPr>
            <a:spLocks noChangeArrowheads="1"/>
          </p:cNvSpPr>
          <p:nvPr/>
        </p:nvSpPr>
        <p:spPr bwMode="auto">
          <a:xfrm>
            <a:off x="6985000" y="3978275"/>
            <a:ext cx="838200" cy="838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1" name="椭圆 12"/>
          <p:cNvSpPr>
            <a:spLocks noChangeArrowheads="1"/>
          </p:cNvSpPr>
          <p:nvPr/>
        </p:nvSpPr>
        <p:spPr bwMode="auto">
          <a:xfrm>
            <a:off x="6272213" y="4783138"/>
            <a:ext cx="836612" cy="8366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2" name="椭圆 13"/>
          <p:cNvSpPr>
            <a:spLocks noChangeArrowheads="1"/>
          </p:cNvSpPr>
          <p:nvPr/>
        </p:nvSpPr>
        <p:spPr bwMode="auto">
          <a:xfrm>
            <a:off x="5192713" y="4854575"/>
            <a:ext cx="836612" cy="836613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3" name="椭圆 14"/>
          <p:cNvSpPr>
            <a:spLocks noChangeArrowheads="1"/>
          </p:cNvSpPr>
          <p:nvPr/>
        </p:nvSpPr>
        <p:spPr bwMode="auto">
          <a:xfrm>
            <a:off x="4403725" y="4156075"/>
            <a:ext cx="838200" cy="8382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4" name="任意多边形 15"/>
          <p:cNvSpPr>
            <a:spLocks noChangeArrowheads="1"/>
          </p:cNvSpPr>
          <p:nvPr/>
        </p:nvSpPr>
        <p:spPr bwMode="auto">
          <a:xfrm>
            <a:off x="3976688" y="2435225"/>
            <a:ext cx="1435100" cy="1390650"/>
          </a:xfrm>
          <a:custGeom>
            <a:avLst/>
            <a:gdLst>
              <a:gd name="T0" fmla="*/ 257489 w 1593589"/>
              <a:gd name="T1" fmla="*/ 0 h 1544901"/>
              <a:gd name="T2" fmla="*/ 1336100 w 1593589"/>
              <a:gd name="T3" fmla="*/ 0 h 1544901"/>
              <a:gd name="T4" fmla="*/ 1593589 w 1593589"/>
              <a:gd name="T5" fmla="*/ 257489 h 1544901"/>
              <a:gd name="T6" fmla="*/ 1593589 w 1593589"/>
              <a:gd name="T7" fmla="*/ 1287412 h 1544901"/>
              <a:gd name="T8" fmla="*/ 1336100 w 1593589"/>
              <a:gd name="T9" fmla="*/ 1544901 h 1544901"/>
              <a:gd name="T10" fmla="*/ 1329781 w 1593589"/>
              <a:gd name="T11" fmla="*/ 1544901 h 1544901"/>
              <a:gd name="T12" fmla="*/ 1329781 w 1593589"/>
              <a:gd name="T13" fmla="*/ 1369294 h 1544901"/>
              <a:gd name="T14" fmla="*/ 1215117 w 1593589"/>
              <a:gd name="T15" fmla="*/ 1254630 h 1544901"/>
              <a:gd name="T16" fmla="*/ 378471 w 1593589"/>
              <a:gd name="T17" fmla="*/ 1254630 h 1544901"/>
              <a:gd name="T18" fmla="*/ 263807 w 1593589"/>
              <a:gd name="T19" fmla="*/ 1369294 h 1544901"/>
              <a:gd name="T20" fmla="*/ 263807 w 1593589"/>
              <a:gd name="T21" fmla="*/ 1544901 h 1544901"/>
              <a:gd name="T22" fmla="*/ 257489 w 1593589"/>
              <a:gd name="T23" fmla="*/ 1544901 h 1544901"/>
              <a:gd name="T24" fmla="*/ 0 w 1593589"/>
              <a:gd name="T25" fmla="*/ 1287412 h 1544901"/>
              <a:gd name="T26" fmla="*/ 0 w 1593589"/>
              <a:gd name="T27" fmla="*/ 257489 h 1544901"/>
              <a:gd name="T28" fmla="*/ 257489 w 1593589"/>
              <a:gd name="T29" fmla="*/ 0 h 154490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593589"/>
              <a:gd name="T46" fmla="*/ 0 h 1544901"/>
              <a:gd name="T47" fmla="*/ 1593589 w 1593589"/>
              <a:gd name="T48" fmla="*/ 1544901 h 154490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593589" h="1544901">
                <a:moveTo>
                  <a:pt x="257489" y="0"/>
                </a:moveTo>
                <a:lnTo>
                  <a:pt x="1336100" y="0"/>
                </a:lnTo>
                <a:cubicBezTo>
                  <a:pt x="1478307" y="0"/>
                  <a:pt x="1593589" y="115282"/>
                  <a:pt x="1593589" y="257489"/>
                </a:cubicBezTo>
                <a:lnTo>
                  <a:pt x="1593589" y="1287412"/>
                </a:lnTo>
                <a:cubicBezTo>
                  <a:pt x="1593589" y="1429619"/>
                  <a:pt x="1478307" y="1544901"/>
                  <a:pt x="1336100" y="1544901"/>
                </a:cubicBezTo>
                <a:lnTo>
                  <a:pt x="1329781" y="1544901"/>
                </a:lnTo>
                <a:lnTo>
                  <a:pt x="1329781" y="1369294"/>
                </a:lnTo>
                <a:cubicBezTo>
                  <a:pt x="1329781" y="1305967"/>
                  <a:pt x="1278444" y="1254630"/>
                  <a:pt x="1215117" y="1254630"/>
                </a:cubicBezTo>
                <a:lnTo>
                  <a:pt x="378471" y="1254630"/>
                </a:lnTo>
                <a:cubicBezTo>
                  <a:pt x="315144" y="1254630"/>
                  <a:pt x="263807" y="1305967"/>
                  <a:pt x="263807" y="1369294"/>
                </a:cubicBezTo>
                <a:lnTo>
                  <a:pt x="263807" y="1544901"/>
                </a:lnTo>
                <a:lnTo>
                  <a:pt x="257489" y="1544901"/>
                </a:lnTo>
                <a:cubicBezTo>
                  <a:pt x="115282" y="1544901"/>
                  <a:pt x="0" y="1429619"/>
                  <a:pt x="0" y="1287412"/>
                </a:cubicBezTo>
                <a:lnTo>
                  <a:pt x="0" y="257489"/>
                </a:lnTo>
                <a:cubicBezTo>
                  <a:pt x="0" y="115282"/>
                  <a:pt x="115282" y="0"/>
                  <a:pt x="257489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5" name="圆角矩形 16"/>
          <p:cNvSpPr>
            <a:spLocks noChangeArrowheads="1"/>
          </p:cNvSpPr>
          <p:nvPr/>
        </p:nvSpPr>
        <p:spPr bwMode="auto">
          <a:xfrm>
            <a:off x="4257675" y="3600450"/>
            <a:ext cx="874713" cy="357188"/>
          </a:xfrm>
          <a:prstGeom prst="roundRect">
            <a:avLst>
              <a:gd name="adj" fmla="val 27481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6" name="文本框 17"/>
          <p:cNvSpPr>
            <a:spLocks noChangeArrowheads="1"/>
          </p:cNvSpPr>
          <p:nvPr/>
        </p:nvSpPr>
        <p:spPr bwMode="auto">
          <a:xfrm>
            <a:off x="7043738" y="3081338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8DC22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01</a:t>
            </a:r>
            <a:endParaRPr lang="en-US" sz="2000" b="1">
              <a:solidFill>
                <a:srgbClr val="8DC22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77" name="文本框 18"/>
          <p:cNvSpPr>
            <a:spLocks noChangeArrowheads="1"/>
          </p:cNvSpPr>
          <p:nvPr/>
        </p:nvSpPr>
        <p:spPr bwMode="auto">
          <a:xfrm>
            <a:off x="7150100" y="4133850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8DC22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02</a:t>
            </a:r>
            <a:endParaRPr lang="en-US" sz="2000" b="1">
              <a:solidFill>
                <a:srgbClr val="8DC22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78" name="文本框 19"/>
          <p:cNvSpPr>
            <a:spLocks noChangeArrowheads="1"/>
          </p:cNvSpPr>
          <p:nvPr/>
        </p:nvSpPr>
        <p:spPr bwMode="auto">
          <a:xfrm>
            <a:off x="6415088" y="4916488"/>
            <a:ext cx="547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8DC22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03</a:t>
            </a:r>
            <a:endParaRPr lang="en-US" sz="2000" b="1">
              <a:solidFill>
                <a:srgbClr val="8DC22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79" name="文本框 20"/>
          <p:cNvSpPr>
            <a:spLocks noChangeArrowheads="1"/>
          </p:cNvSpPr>
          <p:nvPr/>
        </p:nvSpPr>
        <p:spPr bwMode="auto">
          <a:xfrm>
            <a:off x="5359400" y="4981575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8DC22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04</a:t>
            </a:r>
            <a:endParaRPr lang="en-US" sz="2000" b="1">
              <a:solidFill>
                <a:srgbClr val="8DC22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0" name="文本框 21"/>
          <p:cNvSpPr>
            <a:spLocks noChangeArrowheads="1"/>
          </p:cNvSpPr>
          <p:nvPr/>
        </p:nvSpPr>
        <p:spPr bwMode="auto">
          <a:xfrm>
            <a:off x="4548188" y="4286250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8DC22A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05</a:t>
            </a:r>
            <a:endParaRPr lang="en-US" sz="2000" b="1">
              <a:solidFill>
                <a:srgbClr val="8DC22A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1" name="文本框 22"/>
          <p:cNvSpPr>
            <a:spLocks noChangeArrowheads="1"/>
          </p:cNvSpPr>
          <p:nvPr/>
        </p:nvSpPr>
        <p:spPr bwMode="auto">
          <a:xfrm>
            <a:off x="4064000" y="2782888"/>
            <a:ext cx="132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TEMPLATE</a:t>
            </a:r>
            <a:endParaRPr 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2" name="文本框 23"/>
          <p:cNvSpPr>
            <a:spLocks noChangeArrowheads="1"/>
          </p:cNvSpPr>
          <p:nvPr/>
        </p:nvSpPr>
        <p:spPr bwMode="auto">
          <a:xfrm>
            <a:off x="8253413" y="2714625"/>
            <a:ext cx="2168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3" name="文本框 24"/>
          <p:cNvSpPr>
            <a:spLocks noChangeArrowheads="1"/>
          </p:cNvSpPr>
          <p:nvPr/>
        </p:nvSpPr>
        <p:spPr bwMode="auto">
          <a:xfrm>
            <a:off x="8328025" y="3984625"/>
            <a:ext cx="216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4" name="文本框 25"/>
          <p:cNvSpPr>
            <a:spLocks noChangeArrowheads="1"/>
          </p:cNvSpPr>
          <p:nvPr/>
        </p:nvSpPr>
        <p:spPr bwMode="auto">
          <a:xfrm>
            <a:off x="7691438" y="5276850"/>
            <a:ext cx="21669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5" name="文本框 26"/>
          <p:cNvSpPr>
            <a:spLocks noChangeArrowheads="1"/>
          </p:cNvSpPr>
          <p:nvPr/>
        </p:nvSpPr>
        <p:spPr bwMode="auto">
          <a:xfrm>
            <a:off x="1754188" y="4010025"/>
            <a:ext cx="2168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5386" name="文本框 27"/>
          <p:cNvSpPr>
            <a:spLocks noChangeArrowheads="1"/>
          </p:cNvSpPr>
          <p:nvPr/>
        </p:nvSpPr>
        <p:spPr bwMode="auto">
          <a:xfrm>
            <a:off x="2244725" y="5192713"/>
            <a:ext cx="2168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7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文本框 18"/>
          <p:cNvSpPr>
            <a:spLocks noChangeArrowheads="1"/>
          </p:cNvSpPr>
          <p:nvPr/>
        </p:nvSpPr>
        <p:spPr bwMode="auto">
          <a:xfrm>
            <a:off x="2462213" y="177800"/>
            <a:ext cx="4338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391" name="文本框 17"/>
          <p:cNvSpPr>
            <a:spLocks noChangeArrowheads="1"/>
          </p:cNvSpPr>
          <p:nvPr/>
        </p:nvSpPr>
        <p:spPr bwMode="auto">
          <a:xfrm>
            <a:off x="73025" y="79375"/>
            <a:ext cx="79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6392" name="矩形 7"/>
          <p:cNvSpPr>
            <a:spLocks noChangeArrowheads="1"/>
          </p:cNvSpPr>
          <p:nvPr/>
        </p:nvSpPr>
        <p:spPr bwMode="auto">
          <a:xfrm>
            <a:off x="7177088" y="2543175"/>
            <a:ext cx="341312" cy="341313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3" name="矩形 8"/>
          <p:cNvSpPr>
            <a:spLocks noChangeArrowheads="1"/>
          </p:cNvSpPr>
          <p:nvPr/>
        </p:nvSpPr>
        <p:spPr bwMode="auto">
          <a:xfrm>
            <a:off x="7177088" y="3730625"/>
            <a:ext cx="341312" cy="341313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4" name="矩形 9"/>
          <p:cNvSpPr>
            <a:spLocks noChangeArrowheads="1"/>
          </p:cNvSpPr>
          <p:nvPr/>
        </p:nvSpPr>
        <p:spPr bwMode="auto">
          <a:xfrm>
            <a:off x="7177088" y="4919663"/>
            <a:ext cx="341312" cy="341312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5" name="任意多边形 12"/>
          <p:cNvSpPr>
            <a:spLocks noChangeArrowheads="1"/>
          </p:cNvSpPr>
          <p:nvPr/>
        </p:nvSpPr>
        <p:spPr bwMode="auto">
          <a:xfrm>
            <a:off x="979488" y="2620963"/>
            <a:ext cx="2025650" cy="1778000"/>
          </a:xfrm>
          <a:custGeom>
            <a:avLst/>
            <a:gdLst>
              <a:gd name="T0" fmla="*/ 1012372 w 2024744"/>
              <a:gd name="T1" fmla="*/ 0 h 1778181"/>
              <a:gd name="T2" fmla="*/ 2024744 w 2024744"/>
              <a:gd name="T3" fmla="*/ 803366 h 1778181"/>
              <a:gd name="T4" fmla="*/ 1578399 w 2024744"/>
              <a:gd name="T5" fmla="*/ 1469530 h 1778181"/>
              <a:gd name="T6" fmla="*/ 1571378 w 2024744"/>
              <a:gd name="T7" fmla="*/ 1472554 h 1778181"/>
              <a:gd name="T8" fmla="*/ 1526368 w 2024744"/>
              <a:gd name="T9" fmla="*/ 1533011 h 1778181"/>
              <a:gd name="T10" fmla="*/ 1258661 w 2024744"/>
              <a:gd name="T11" fmla="*/ 1778181 h 1778181"/>
              <a:gd name="T12" fmla="*/ 1331080 w 2024744"/>
              <a:gd name="T13" fmla="*/ 1576978 h 1778181"/>
              <a:gd name="T14" fmla="*/ 1333637 w 2024744"/>
              <a:gd name="T15" fmla="*/ 1564743 h 1778181"/>
              <a:gd name="T16" fmla="*/ 1313421 w 2024744"/>
              <a:gd name="T17" fmla="*/ 1570614 h 1778181"/>
              <a:gd name="T18" fmla="*/ 1012372 w 2024744"/>
              <a:gd name="T19" fmla="*/ 1606732 h 1778181"/>
              <a:gd name="T20" fmla="*/ 0 w 2024744"/>
              <a:gd name="T21" fmla="*/ 803366 h 1778181"/>
              <a:gd name="T22" fmla="*/ 1012372 w 2024744"/>
              <a:gd name="T23" fmla="*/ 0 h 1778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24744"/>
              <a:gd name="T37" fmla="*/ 0 h 1778181"/>
              <a:gd name="T38" fmla="*/ 2024744 w 2024744"/>
              <a:gd name="T39" fmla="*/ 1778181 h 17781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24744" h="1778181">
                <a:moveTo>
                  <a:pt x="1012372" y="0"/>
                </a:moveTo>
                <a:cubicBezTo>
                  <a:pt x="1571490" y="0"/>
                  <a:pt x="2024744" y="359679"/>
                  <a:pt x="2024744" y="803366"/>
                </a:cubicBezTo>
                <a:cubicBezTo>
                  <a:pt x="2024744" y="1080670"/>
                  <a:pt x="1847692" y="1325159"/>
                  <a:pt x="1578399" y="1469530"/>
                </a:cubicBezTo>
                <a:lnTo>
                  <a:pt x="1571378" y="1472554"/>
                </a:lnTo>
                <a:lnTo>
                  <a:pt x="1526368" y="1533011"/>
                </a:lnTo>
                <a:cubicBezTo>
                  <a:pt x="1453040" y="1624455"/>
                  <a:pt x="1358502" y="1720761"/>
                  <a:pt x="1258661" y="1778181"/>
                </a:cubicBezTo>
                <a:cubicBezTo>
                  <a:pt x="1290264" y="1709935"/>
                  <a:pt x="1314011" y="1643260"/>
                  <a:pt x="1331080" y="1576978"/>
                </a:cubicBezTo>
                <a:lnTo>
                  <a:pt x="1333637" y="1564743"/>
                </a:lnTo>
                <a:lnTo>
                  <a:pt x="1313421" y="1570614"/>
                </a:lnTo>
                <a:cubicBezTo>
                  <a:pt x="1218319" y="1594087"/>
                  <a:pt x="1117207" y="1606732"/>
                  <a:pt x="1012372" y="1606732"/>
                </a:cubicBezTo>
                <a:cubicBezTo>
                  <a:pt x="453254" y="1606732"/>
                  <a:pt x="0" y="1247053"/>
                  <a:pt x="0" y="803366"/>
                </a:cubicBezTo>
                <a:cubicBezTo>
                  <a:pt x="0" y="359679"/>
                  <a:pt x="453254" y="0"/>
                  <a:pt x="1012372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6" name="任意多边形 13"/>
          <p:cNvSpPr>
            <a:spLocks noChangeArrowheads="1"/>
          </p:cNvSpPr>
          <p:nvPr/>
        </p:nvSpPr>
        <p:spPr bwMode="auto">
          <a:xfrm flipH="1">
            <a:off x="2373313" y="1851025"/>
            <a:ext cx="2674937" cy="2349500"/>
          </a:xfrm>
          <a:custGeom>
            <a:avLst/>
            <a:gdLst>
              <a:gd name="T0" fmla="*/ 1012372 w 2024744"/>
              <a:gd name="T1" fmla="*/ 0 h 1778181"/>
              <a:gd name="T2" fmla="*/ 2024744 w 2024744"/>
              <a:gd name="T3" fmla="*/ 803366 h 1778181"/>
              <a:gd name="T4" fmla="*/ 1578399 w 2024744"/>
              <a:gd name="T5" fmla="*/ 1469530 h 1778181"/>
              <a:gd name="T6" fmla="*/ 1571378 w 2024744"/>
              <a:gd name="T7" fmla="*/ 1472554 h 1778181"/>
              <a:gd name="T8" fmla="*/ 1526368 w 2024744"/>
              <a:gd name="T9" fmla="*/ 1533011 h 1778181"/>
              <a:gd name="T10" fmla="*/ 1258661 w 2024744"/>
              <a:gd name="T11" fmla="*/ 1778181 h 1778181"/>
              <a:gd name="T12" fmla="*/ 1331080 w 2024744"/>
              <a:gd name="T13" fmla="*/ 1576978 h 1778181"/>
              <a:gd name="T14" fmla="*/ 1333637 w 2024744"/>
              <a:gd name="T15" fmla="*/ 1564743 h 1778181"/>
              <a:gd name="T16" fmla="*/ 1313421 w 2024744"/>
              <a:gd name="T17" fmla="*/ 1570614 h 1778181"/>
              <a:gd name="T18" fmla="*/ 1012372 w 2024744"/>
              <a:gd name="T19" fmla="*/ 1606732 h 1778181"/>
              <a:gd name="T20" fmla="*/ 0 w 2024744"/>
              <a:gd name="T21" fmla="*/ 803366 h 1778181"/>
              <a:gd name="T22" fmla="*/ 1012372 w 2024744"/>
              <a:gd name="T23" fmla="*/ 0 h 1778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24744"/>
              <a:gd name="T37" fmla="*/ 0 h 1778181"/>
              <a:gd name="T38" fmla="*/ 2024744 w 2024744"/>
              <a:gd name="T39" fmla="*/ 1778181 h 17781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24744" h="1778181">
                <a:moveTo>
                  <a:pt x="1012372" y="0"/>
                </a:moveTo>
                <a:cubicBezTo>
                  <a:pt x="1571490" y="0"/>
                  <a:pt x="2024744" y="359679"/>
                  <a:pt x="2024744" y="803366"/>
                </a:cubicBezTo>
                <a:cubicBezTo>
                  <a:pt x="2024744" y="1080670"/>
                  <a:pt x="1847692" y="1325159"/>
                  <a:pt x="1578399" y="1469530"/>
                </a:cubicBezTo>
                <a:lnTo>
                  <a:pt x="1571378" y="1472554"/>
                </a:lnTo>
                <a:lnTo>
                  <a:pt x="1526368" y="1533011"/>
                </a:lnTo>
                <a:cubicBezTo>
                  <a:pt x="1453040" y="1624455"/>
                  <a:pt x="1358502" y="1720761"/>
                  <a:pt x="1258661" y="1778181"/>
                </a:cubicBezTo>
                <a:cubicBezTo>
                  <a:pt x="1290264" y="1709935"/>
                  <a:pt x="1314011" y="1643260"/>
                  <a:pt x="1331080" y="1576978"/>
                </a:cubicBezTo>
                <a:lnTo>
                  <a:pt x="1333637" y="1564743"/>
                </a:lnTo>
                <a:lnTo>
                  <a:pt x="1313421" y="1570614"/>
                </a:lnTo>
                <a:cubicBezTo>
                  <a:pt x="1218319" y="1594087"/>
                  <a:pt x="1117207" y="1606732"/>
                  <a:pt x="1012372" y="1606732"/>
                </a:cubicBezTo>
                <a:cubicBezTo>
                  <a:pt x="453254" y="1606732"/>
                  <a:pt x="0" y="1247053"/>
                  <a:pt x="0" y="803366"/>
                </a:cubicBezTo>
                <a:cubicBezTo>
                  <a:pt x="0" y="359679"/>
                  <a:pt x="453254" y="0"/>
                  <a:pt x="1012372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7" name="任意多边形 14"/>
          <p:cNvSpPr>
            <a:spLocks noChangeArrowheads="1"/>
          </p:cNvSpPr>
          <p:nvPr/>
        </p:nvSpPr>
        <p:spPr bwMode="auto">
          <a:xfrm>
            <a:off x="4418013" y="3008313"/>
            <a:ext cx="1757362" cy="1541462"/>
          </a:xfrm>
          <a:custGeom>
            <a:avLst/>
            <a:gdLst>
              <a:gd name="T0" fmla="*/ 1012372 w 2024744"/>
              <a:gd name="T1" fmla="*/ 0 h 1778181"/>
              <a:gd name="T2" fmla="*/ 2024744 w 2024744"/>
              <a:gd name="T3" fmla="*/ 803366 h 1778181"/>
              <a:gd name="T4" fmla="*/ 1578399 w 2024744"/>
              <a:gd name="T5" fmla="*/ 1469530 h 1778181"/>
              <a:gd name="T6" fmla="*/ 1571378 w 2024744"/>
              <a:gd name="T7" fmla="*/ 1472554 h 1778181"/>
              <a:gd name="T8" fmla="*/ 1526368 w 2024744"/>
              <a:gd name="T9" fmla="*/ 1533011 h 1778181"/>
              <a:gd name="T10" fmla="*/ 1258661 w 2024744"/>
              <a:gd name="T11" fmla="*/ 1778181 h 1778181"/>
              <a:gd name="T12" fmla="*/ 1331080 w 2024744"/>
              <a:gd name="T13" fmla="*/ 1576978 h 1778181"/>
              <a:gd name="T14" fmla="*/ 1333637 w 2024744"/>
              <a:gd name="T15" fmla="*/ 1564743 h 1778181"/>
              <a:gd name="T16" fmla="*/ 1313421 w 2024744"/>
              <a:gd name="T17" fmla="*/ 1570614 h 1778181"/>
              <a:gd name="T18" fmla="*/ 1012372 w 2024744"/>
              <a:gd name="T19" fmla="*/ 1606732 h 1778181"/>
              <a:gd name="T20" fmla="*/ 0 w 2024744"/>
              <a:gd name="T21" fmla="*/ 803366 h 1778181"/>
              <a:gd name="T22" fmla="*/ 1012372 w 2024744"/>
              <a:gd name="T23" fmla="*/ 0 h 17781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024744"/>
              <a:gd name="T37" fmla="*/ 0 h 1778181"/>
              <a:gd name="T38" fmla="*/ 2024744 w 2024744"/>
              <a:gd name="T39" fmla="*/ 1778181 h 17781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024744" h="1778181">
                <a:moveTo>
                  <a:pt x="1012372" y="0"/>
                </a:moveTo>
                <a:cubicBezTo>
                  <a:pt x="1571490" y="0"/>
                  <a:pt x="2024744" y="359679"/>
                  <a:pt x="2024744" y="803366"/>
                </a:cubicBezTo>
                <a:cubicBezTo>
                  <a:pt x="2024744" y="1080670"/>
                  <a:pt x="1847692" y="1325159"/>
                  <a:pt x="1578399" y="1469530"/>
                </a:cubicBezTo>
                <a:lnTo>
                  <a:pt x="1571378" y="1472554"/>
                </a:lnTo>
                <a:lnTo>
                  <a:pt x="1526368" y="1533011"/>
                </a:lnTo>
                <a:cubicBezTo>
                  <a:pt x="1453040" y="1624455"/>
                  <a:pt x="1358502" y="1720761"/>
                  <a:pt x="1258661" y="1778181"/>
                </a:cubicBezTo>
                <a:cubicBezTo>
                  <a:pt x="1290264" y="1709935"/>
                  <a:pt x="1314011" y="1643260"/>
                  <a:pt x="1331080" y="1576978"/>
                </a:cubicBezTo>
                <a:lnTo>
                  <a:pt x="1333637" y="1564743"/>
                </a:lnTo>
                <a:lnTo>
                  <a:pt x="1313421" y="1570614"/>
                </a:lnTo>
                <a:cubicBezTo>
                  <a:pt x="1218319" y="1594087"/>
                  <a:pt x="1117207" y="1606732"/>
                  <a:pt x="1012372" y="1606732"/>
                </a:cubicBezTo>
                <a:cubicBezTo>
                  <a:pt x="453254" y="1606732"/>
                  <a:pt x="0" y="1247053"/>
                  <a:pt x="0" y="803366"/>
                </a:cubicBezTo>
                <a:cubicBezTo>
                  <a:pt x="0" y="359679"/>
                  <a:pt x="453254" y="0"/>
                  <a:pt x="1012372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6398" name="组合 15"/>
          <p:cNvGrpSpPr/>
          <p:nvPr/>
        </p:nvGrpSpPr>
        <p:grpSpPr bwMode="auto">
          <a:xfrm>
            <a:off x="1647825" y="4457700"/>
            <a:ext cx="815975" cy="1636713"/>
            <a:chOff x="0" y="0"/>
            <a:chExt cx="816298" cy="1636071"/>
          </a:xfrm>
        </p:grpSpPr>
        <p:sp>
          <p:nvSpPr>
            <p:cNvPr id="16399" name="椭圆 16"/>
            <p:cNvSpPr>
              <a:spLocks noChangeArrowheads="1"/>
            </p:cNvSpPr>
            <p:nvPr/>
          </p:nvSpPr>
          <p:spPr bwMode="auto">
            <a:xfrm>
              <a:off x="240710" y="0"/>
              <a:ext cx="275698" cy="275698"/>
            </a:xfrm>
            <a:prstGeom prst="ellipse">
              <a:avLst/>
            </a:pr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0" name="任意多边形 17"/>
            <p:cNvSpPr>
              <a:spLocks noChangeArrowheads="1"/>
            </p:cNvSpPr>
            <p:nvPr/>
          </p:nvSpPr>
          <p:spPr bwMode="auto">
            <a:xfrm>
              <a:off x="15556" y="304184"/>
              <a:ext cx="771956" cy="611131"/>
            </a:xfrm>
            <a:custGeom>
              <a:avLst/>
              <a:gdLst>
                <a:gd name="T0" fmla="*/ 101089 w 771956"/>
                <a:gd name="T1" fmla="*/ 592751 h 611131"/>
                <a:gd name="T2" fmla="*/ 0 w 771956"/>
                <a:gd name="T3" fmla="*/ 583561 h 611131"/>
                <a:gd name="T4" fmla="*/ 133254 w 771956"/>
                <a:gd name="T5" fmla="*/ 87304 h 611131"/>
                <a:gd name="T6" fmla="*/ 349218 w 771956"/>
                <a:gd name="T7" fmla="*/ 0 h 611131"/>
                <a:gd name="T8" fmla="*/ 422738 w 771956"/>
                <a:gd name="T9" fmla="*/ 2214 h 611131"/>
                <a:gd name="T10" fmla="*/ 634106 w 771956"/>
                <a:gd name="T11" fmla="*/ 68924 h 611131"/>
                <a:gd name="T12" fmla="*/ 771956 w 771956"/>
                <a:gd name="T13" fmla="*/ 588156 h 611131"/>
                <a:gd name="T14" fmla="*/ 684651 w 771956"/>
                <a:gd name="T15" fmla="*/ 611131 h 611131"/>
                <a:gd name="T16" fmla="*/ 583562 w 771956"/>
                <a:gd name="T17" fmla="*/ 220558 h 611131"/>
                <a:gd name="T18" fmla="*/ 537612 w 771956"/>
                <a:gd name="T19" fmla="*/ 238938 h 611131"/>
                <a:gd name="T20" fmla="*/ 537612 w 771956"/>
                <a:gd name="T21" fmla="*/ 555992 h 611131"/>
                <a:gd name="T22" fmla="*/ 225154 w 771956"/>
                <a:gd name="T23" fmla="*/ 555992 h 611131"/>
                <a:gd name="T24" fmla="*/ 225154 w 771956"/>
                <a:gd name="T25" fmla="*/ 229748 h 611131"/>
                <a:gd name="T26" fmla="*/ 188394 w 771956"/>
                <a:gd name="T27" fmla="*/ 234343 h 611131"/>
                <a:gd name="T28" fmla="*/ 101089 w 771956"/>
                <a:gd name="T29" fmla="*/ 592751 h 611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1956"/>
                <a:gd name="T46" fmla="*/ 0 h 611131"/>
                <a:gd name="T47" fmla="*/ 771956 w 771956"/>
                <a:gd name="T48" fmla="*/ 611131 h 611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1" name="任意多边形 18"/>
            <p:cNvSpPr>
              <a:spLocks noChangeArrowheads="1"/>
            </p:cNvSpPr>
            <p:nvPr/>
          </p:nvSpPr>
          <p:spPr bwMode="auto">
            <a:xfrm>
              <a:off x="0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2" name="任意多边形 19"/>
            <p:cNvSpPr>
              <a:spLocks noChangeArrowheads="1"/>
            </p:cNvSpPr>
            <p:nvPr/>
          </p:nvSpPr>
          <p:spPr bwMode="auto">
            <a:xfrm flipH="1">
              <a:off x="697023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3" name="任意多边形 20"/>
            <p:cNvSpPr>
              <a:spLocks noChangeArrowheads="1"/>
            </p:cNvSpPr>
            <p:nvPr/>
          </p:nvSpPr>
          <p:spPr bwMode="auto">
            <a:xfrm>
              <a:off x="702468" y="1020603"/>
              <a:ext cx="113830" cy="412760"/>
            </a:xfrm>
            <a:custGeom>
              <a:avLst/>
              <a:gdLst>
                <a:gd name="T0" fmla="*/ 34055 w 113830"/>
                <a:gd name="T1" fmla="*/ 0 h 412760"/>
                <a:gd name="T2" fmla="*/ 79774 w 113830"/>
                <a:gd name="T3" fmla="*/ 0 h 412760"/>
                <a:gd name="T4" fmla="*/ 79774 w 113830"/>
                <a:gd name="T5" fmla="*/ 17472 h 412760"/>
                <a:gd name="T6" fmla="*/ 94858 w 113830"/>
                <a:gd name="T7" fmla="*/ 17472 h 412760"/>
                <a:gd name="T8" fmla="*/ 113830 w 113830"/>
                <a:gd name="T9" fmla="*/ 36444 h 412760"/>
                <a:gd name="T10" fmla="*/ 113830 w 113830"/>
                <a:gd name="T11" fmla="*/ 393788 h 412760"/>
                <a:gd name="T12" fmla="*/ 94858 w 113830"/>
                <a:gd name="T13" fmla="*/ 412760 h 412760"/>
                <a:gd name="T14" fmla="*/ 18972 w 113830"/>
                <a:gd name="T15" fmla="*/ 412760 h 412760"/>
                <a:gd name="T16" fmla="*/ 0 w 113830"/>
                <a:gd name="T17" fmla="*/ 393788 h 412760"/>
                <a:gd name="T18" fmla="*/ 0 w 113830"/>
                <a:gd name="T19" fmla="*/ 36444 h 412760"/>
                <a:gd name="T20" fmla="*/ 18972 w 113830"/>
                <a:gd name="T21" fmla="*/ 17472 h 412760"/>
                <a:gd name="T22" fmla="*/ 34055 w 113830"/>
                <a:gd name="T23" fmla="*/ 17472 h 4127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0"/>
                <a:gd name="T37" fmla="*/ 0 h 412760"/>
                <a:gd name="T38" fmla="*/ 113830 w 113830"/>
                <a:gd name="T39" fmla="*/ 412760 h 4127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0" h="412760">
                  <a:moveTo>
                    <a:pt x="34055" y="0"/>
                  </a:moveTo>
                  <a:lnTo>
                    <a:pt x="79774" y="0"/>
                  </a:lnTo>
                  <a:lnTo>
                    <a:pt x="79774" y="17472"/>
                  </a:lnTo>
                  <a:lnTo>
                    <a:pt x="94858" y="17472"/>
                  </a:lnTo>
                  <a:cubicBezTo>
                    <a:pt x="105336" y="17472"/>
                    <a:pt x="113830" y="25966"/>
                    <a:pt x="113830" y="36444"/>
                  </a:cubicBezTo>
                  <a:lnTo>
                    <a:pt x="113830" y="393788"/>
                  </a:lnTo>
                  <a:cubicBezTo>
                    <a:pt x="113830" y="404266"/>
                    <a:pt x="105336" y="412760"/>
                    <a:pt x="94858" y="412760"/>
                  </a:cubicBezTo>
                  <a:lnTo>
                    <a:pt x="18972" y="412760"/>
                  </a:lnTo>
                  <a:cubicBezTo>
                    <a:pt x="8494" y="412760"/>
                    <a:pt x="0" y="404266"/>
                    <a:pt x="0" y="393788"/>
                  </a:cubicBezTo>
                  <a:lnTo>
                    <a:pt x="0" y="36444"/>
                  </a:lnTo>
                  <a:cubicBezTo>
                    <a:pt x="0" y="25966"/>
                    <a:pt x="8494" y="17472"/>
                    <a:pt x="18972" y="17472"/>
                  </a:cubicBezTo>
                  <a:lnTo>
                    <a:pt x="34055" y="17472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4" name="任意多边形 21"/>
            <p:cNvSpPr>
              <a:spLocks noChangeArrowheads="1"/>
            </p:cNvSpPr>
            <p:nvPr/>
          </p:nvSpPr>
          <p:spPr bwMode="auto">
            <a:xfrm>
              <a:off x="252409" y="907109"/>
              <a:ext cx="311951" cy="728962"/>
            </a:xfrm>
            <a:custGeom>
              <a:avLst/>
              <a:gdLst>
                <a:gd name="T0" fmla="*/ 311948 w 311951"/>
                <a:gd name="T1" fmla="*/ 647700 h 728962"/>
                <a:gd name="T2" fmla="*/ 311948 w 311951"/>
                <a:gd name="T3" fmla="*/ 0 h 728962"/>
                <a:gd name="T4" fmla="*/ 5 w 311951"/>
                <a:gd name="T5" fmla="*/ 0 h 728962"/>
                <a:gd name="T6" fmla="*/ 5 w 311951"/>
                <a:gd name="T7" fmla="*/ 669131 h 728962"/>
                <a:gd name="T8" fmla="*/ 111923 w 311951"/>
                <a:gd name="T9" fmla="*/ 669131 h 728962"/>
                <a:gd name="T10" fmla="*/ 111923 w 311951"/>
                <a:gd name="T11" fmla="*/ 92868 h 728962"/>
                <a:gd name="T12" fmla="*/ 192886 w 311951"/>
                <a:gd name="T13" fmla="*/ 92868 h 728962"/>
                <a:gd name="T14" fmla="*/ 192886 w 311951"/>
                <a:gd name="T15" fmla="*/ 652462 h 728962"/>
                <a:gd name="T16" fmla="*/ 311948 w 311951"/>
                <a:gd name="T17" fmla="*/ 647700 h 728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951"/>
                <a:gd name="T28" fmla="*/ 0 h 728962"/>
                <a:gd name="T29" fmla="*/ 311951 w 311951"/>
                <a:gd name="T30" fmla="*/ 728962 h 728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405" name="组合 22"/>
          <p:cNvGrpSpPr/>
          <p:nvPr/>
        </p:nvGrpSpPr>
        <p:grpSpPr bwMode="auto">
          <a:xfrm>
            <a:off x="3144838" y="4391025"/>
            <a:ext cx="965200" cy="1933575"/>
            <a:chOff x="0" y="0"/>
            <a:chExt cx="816298" cy="1636071"/>
          </a:xfrm>
        </p:grpSpPr>
        <p:sp>
          <p:nvSpPr>
            <p:cNvPr id="16406" name="椭圆 23"/>
            <p:cNvSpPr>
              <a:spLocks noChangeArrowheads="1"/>
            </p:cNvSpPr>
            <p:nvPr/>
          </p:nvSpPr>
          <p:spPr bwMode="auto">
            <a:xfrm>
              <a:off x="240710" y="0"/>
              <a:ext cx="275698" cy="275698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7" name="任意多边形 24"/>
            <p:cNvSpPr>
              <a:spLocks noChangeArrowheads="1"/>
            </p:cNvSpPr>
            <p:nvPr/>
          </p:nvSpPr>
          <p:spPr bwMode="auto">
            <a:xfrm>
              <a:off x="15556" y="304184"/>
              <a:ext cx="771956" cy="611131"/>
            </a:xfrm>
            <a:custGeom>
              <a:avLst/>
              <a:gdLst>
                <a:gd name="T0" fmla="*/ 101089 w 771956"/>
                <a:gd name="T1" fmla="*/ 592751 h 611131"/>
                <a:gd name="T2" fmla="*/ 0 w 771956"/>
                <a:gd name="T3" fmla="*/ 583561 h 611131"/>
                <a:gd name="T4" fmla="*/ 133254 w 771956"/>
                <a:gd name="T5" fmla="*/ 87304 h 611131"/>
                <a:gd name="T6" fmla="*/ 349218 w 771956"/>
                <a:gd name="T7" fmla="*/ 0 h 611131"/>
                <a:gd name="T8" fmla="*/ 422738 w 771956"/>
                <a:gd name="T9" fmla="*/ 2214 h 611131"/>
                <a:gd name="T10" fmla="*/ 634106 w 771956"/>
                <a:gd name="T11" fmla="*/ 68924 h 611131"/>
                <a:gd name="T12" fmla="*/ 771956 w 771956"/>
                <a:gd name="T13" fmla="*/ 588156 h 611131"/>
                <a:gd name="T14" fmla="*/ 684651 w 771956"/>
                <a:gd name="T15" fmla="*/ 611131 h 611131"/>
                <a:gd name="T16" fmla="*/ 583562 w 771956"/>
                <a:gd name="T17" fmla="*/ 220558 h 611131"/>
                <a:gd name="T18" fmla="*/ 537612 w 771956"/>
                <a:gd name="T19" fmla="*/ 238938 h 611131"/>
                <a:gd name="T20" fmla="*/ 537612 w 771956"/>
                <a:gd name="T21" fmla="*/ 555992 h 611131"/>
                <a:gd name="T22" fmla="*/ 225154 w 771956"/>
                <a:gd name="T23" fmla="*/ 555992 h 611131"/>
                <a:gd name="T24" fmla="*/ 225154 w 771956"/>
                <a:gd name="T25" fmla="*/ 229748 h 611131"/>
                <a:gd name="T26" fmla="*/ 188394 w 771956"/>
                <a:gd name="T27" fmla="*/ 234343 h 611131"/>
                <a:gd name="T28" fmla="*/ 101089 w 771956"/>
                <a:gd name="T29" fmla="*/ 592751 h 611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1956"/>
                <a:gd name="T46" fmla="*/ 0 h 611131"/>
                <a:gd name="T47" fmla="*/ 771956 w 771956"/>
                <a:gd name="T48" fmla="*/ 611131 h 611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8" name="任意多边形 25"/>
            <p:cNvSpPr>
              <a:spLocks noChangeArrowheads="1"/>
            </p:cNvSpPr>
            <p:nvPr/>
          </p:nvSpPr>
          <p:spPr bwMode="auto">
            <a:xfrm>
              <a:off x="0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09" name="任意多边形 26"/>
            <p:cNvSpPr>
              <a:spLocks noChangeArrowheads="1"/>
            </p:cNvSpPr>
            <p:nvPr/>
          </p:nvSpPr>
          <p:spPr bwMode="auto">
            <a:xfrm flipH="1">
              <a:off x="697023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0" name="任意多边形 27"/>
            <p:cNvSpPr>
              <a:spLocks noChangeArrowheads="1"/>
            </p:cNvSpPr>
            <p:nvPr/>
          </p:nvSpPr>
          <p:spPr bwMode="auto">
            <a:xfrm>
              <a:off x="702468" y="1020603"/>
              <a:ext cx="113830" cy="412760"/>
            </a:xfrm>
            <a:custGeom>
              <a:avLst/>
              <a:gdLst>
                <a:gd name="T0" fmla="*/ 34055 w 113830"/>
                <a:gd name="T1" fmla="*/ 0 h 412760"/>
                <a:gd name="T2" fmla="*/ 79774 w 113830"/>
                <a:gd name="T3" fmla="*/ 0 h 412760"/>
                <a:gd name="T4" fmla="*/ 79774 w 113830"/>
                <a:gd name="T5" fmla="*/ 17472 h 412760"/>
                <a:gd name="T6" fmla="*/ 94858 w 113830"/>
                <a:gd name="T7" fmla="*/ 17472 h 412760"/>
                <a:gd name="T8" fmla="*/ 113830 w 113830"/>
                <a:gd name="T9" fmla="*/ 36444 h 412760"/>
                <a:gd name="T10" fmla="*/ 113830 w 113830"/>
                <a:gd name="T11" fmla="*/ 393788 h 412760"/>
                <a:gd name="T12" fmla="*/ 94858 w 113830"/>
                <a:gd name="T13" fmla="*/ 412760 h 412760"/>
                <a:gd name="T14" fmla="*/ 18972 w 113830"/>
                <a:gd name="T15" fmla="*/ 412760 h 412760"/>
                <a:gd name="T16" fmla="*/ 0 w 113830"/>
                <a:gd name="T17" fmla="*/ 393788 h 412760"/>
                <a:gd name="T18" fmla="*/ 0 w 113830"/>
                <a:gd name="T19" fmla="*/ 36444 h 412760"/>
                <a:gd name="T20" fmla="*/ 18972 w 113830"/>
                <a:gd name="T21" fmla="*/ 17472 h 412760"/>
                <a:gd name="T22" fmla="*/ 34055 w 113830"/>
                <a:gd name="T23" fmla="*/ 17472 h 4127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0"/>
                <a:gd name="T37" fmla="*/ 0 h 412760"/>
                <a:gd name="T38" fmla="*/ 113830 w 113830"/>
                <a:gd name="T39" fmla="*/ 412760 h 4127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0" h="412760">
                  <a:moveTo>
                    <a:pt x="34055" y="0"/>
                  </a:moveTo>
                  <a:lnTo>
                    <a:pt x="79774" y="0"/>
                  </a:lnTo>
                  <a:lnTo>
                    <a:pt x="79774" y="17472"/>
                  </a:lnTo>
                  <a:lnTo>
                    <a:pt x="94858" y="17472"/>
                  </a:lnTo>
                  <a:cubicBezTo>
                    <a:pt x="105336" y="17472"/>
                    <a:pt x="113830" y="25966"/>
                    <a:pt x="113830" y="36444"/>
                  </a:cubicBezTo>
                  <a:lnTo>
                    <a:pt x="113830" y="393788"/>
                  </a:lnTo>
                  <a:cubicBezTo>
                    <a:pt x="113830" y="404266"/>
                    <a:pt x="105336" y="412760"/>
                    <a:pt x="94858" y="412760"/>
                  </a:cubicBezTo>
                  <a:lnTo>
                    <a:pt x="18972" y="412760"/>
                  </a:lnTo>
                  <a:cubicBezTo>
                    <a:pt x="8494" y="412760"/>
                    <a:pt x="0" y="404266"/>
                    <a:pt x="0" y="393788"/>
                  </a:cubicBezTo>
                  <a:lnTo>
                    <a:pt x="0" y="36444"/>
                  </a:lnTo>
                  <a:cubicBezTo>
                    <a:pt x="0" y="25966"/>
                    <a:pt x="8494" y="17472"/>
                    <a:pt x="18972" y="17472"/>
                  </a:cubicBezTo>
                  <a:lnTo>
                    <a:pt x="34055" y="1747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1" name="任意多边形 28"/>
            <p:cNvSpPr>
              <a:spLocks noChangeArrowheads="1"/>
            </p:cNvSpPr>
            <p:nvPr/>
          </p:nvSpPr>
          <p:spPr bwMode="auto">
            <a:xfrm>
              <a:off x="252409" y="907109"/>
              <a:ext cx="311951" cy="728962"/>
            </a:xfrm>
            <a:custGeom>
              <a:avLst/>
              <a:gdLst>
                <a:gd name="T0" fmla="*/ 311948 w 311951"/>
                <a:gd name="T1" fmla="*/ 647700 h 728962"/>
                <a:gd name="T2" fmla="*/ 311948 w 311951"/>
                <a:gd name="T3" fmla="*/ 0 h 728962"/>
                <a:gd name="T4" fmla="*/ 5 w 311951"/>
                <a:gd name="T5" fmla="*/ 0 h 728962"/>
                <a:gd name="T6" fmla="*/ 5 w 311951"/>
                <a:gd name="T7" fmla="*/ 669131 h 728962"/>
                <a:gd name="T8" fmla="*/ 111923 w 311951"/>
                <a:gd name="T9" fmla="*/ 669131 h 728962"/>
                <a:gd name="T10" fmla="*/ 111923 w 311951"/>
                <a:gd name="T11" fmla="*/ 92868 h 728962"/>
                <a:gd name="T12" fmla="*/ 192886 w 311951"/>
                <a:gd name="T13" fmla="*/ 92868 h 728962"/>
                <a:gd name="T14" fmla="*/ 192886 w 311951"/>
                <a:gd name="T15" fmla="*/ 652462 h 728962"/>
                <a:gd name="T16" fmla="*/ 311948 w 311951"/>
                <a:gd name="T17" fmla="*/ 647700 h 728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951"/>
                <a:gd name="T28" fmla="*/ 0 h 728962"/>
                <a:gd name="T29" fmla="*/ 311951 w 311951"/>
                <a:gd name="T30" fmla="*/ 728962 h 728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412" name="组合 29"/>
          <p:cNvGrpSpPr/>
          <p:nvPr/>
        </p:nvGrpSpPr>
        <p:grpSpPr bwMode="auto">
          <a:xfrm>
            <a:off x="4629150" y="4497388"/>
            <a:ext cx="777875" cy="1560512"/>
            <a:chOff x="0" y="0"/>
            <a:chExt cx="816298" cy="1636071"/>
          </a:xfrm>
        </p:grpSpPr>
        <p:sp>
          <p:nvSpPr>
            <p:cNvPr id="16413" name="椭圆 30"/>
            <p:cNvSpPr>
              <a:spLocks noChangeArrowheads="1"/>
            </p:cNvSpPr>
            <p:nvPr/>
          </p:nvSpPr>
          <p:spPr bwMode="auto">
            <a:xfrm>
              <a:off x="240710" y="0"/>
              <a:ext cx="275698" cy="275698"/>
            </a:xfrm>
            <a:prstGeom prst="ellipse">
              <a:avLst/>
            </a:pr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4" name="任意多边形 31"/>
            <p:cNvSpPr>
              <a:spLocks noChangeArrowheads="1"/>
            </p:cNvSpPr>
            <p:nvPr/>
          </p:nvSpPr>
          <p:spPr bwMode="auto">
            <a:xfrm>
              <a:off x="15556" y="304184"/>
              <a:ext cx="771956" cy="611131"/>
            </a:xfrm>
            <a:custGeom>
              <a:avLst/>
              <a:gdLst>
                <a:gd name="T0" fmla="*/ 101089 w 771956"/>
                <a:gd name="T1" fmla="*/ 592751 h 611131"/>
                <a:gd name="T2" fmla="*/ 0 w 771956"/>
                <a:gd name="T3" fmla="*/ 583561 h 611131"/>
                <a:gd name="T4" fmla="*/ 133254 w 771956"/>
                <a:gd name="T5" fmla="*/ 87304 h 611131"/>
                <a:gd name="T6" fmla="*/ 349218 w 771956"/>
                <a:gd name="T7" fmla="*/ 0 h 611131"/>
                <a:gd name="T8" fmla="*/ 422738 w 771956"/>
                <a:gd name="T9" fmla="*/ 2214 h 611131"/>
                <a:gd name="T10" fmla="*/ 634106 w 771956"/>
                <a:gd name="T11" fmla="*/ 68924 h 611131"/>
                <a:gd name="T12" fmla="*/ 771956 w 771956"/>
                <a:gd name="T13" fmla="*/ 588156 h 611131"/>
                <a:gd name="T14" fmla="*/ 684651 w 771956"/>
                <a:gd name="T15" fmla="*/ 611131 h 611131"/>
                <a:gd name="T16" fmla="*/ 583562 w 771956"/>
                <a:gd name="T17" fmla="*/ 220558 h 611131"/>
                <a:gd name="T18" fmla="*/ 537612 w 771956"/>
                <a:gd name="T19" fmla="*/ 238938 h 611131"/>
                <a:gd name="T20" fmla="*/ 537612 w 771956"/>
                <a:gd name="T21" fmla="*/ 555992 h 611131"/>
                <a:gd name="T22" fmla="*/ 225154 w 771956"/>
                <a:gd name="T23" fmla="*/ 555992 h 611131"/>
                <a:gd name="T24" fmla="*/ 225154 w 771956"/>
                <a:gd name="T25" fmla="*/ 229748 h 611131"/>
                <a:gd name="T26" fmla="*/ 188394 w 771956"/>
                <a:gd name="T27" fmla="*/ 234343 h 611131"/>
                <a:gd name="T28" fmla="*/ 101089 w 771956"/>
                <a:gd name="T29" fmla="*/ 592751 h 611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71956"/>
                <a:gd name="T46" fmla="*/ 0 h 611131"/>
                <a:gd name="T47" fmla="*/ 771956 w 771956"/>
                <a:gd name="T48" fmla="*/ 611131 h 611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5" name="任意多边形 32"/>
            <p:cNvSpPr>
              <a:spLocks noChangeArrowheads="1"/>
            </p:cNvSpPr>
            <p:nvPr/>
          </p:nvSpPr>
          <p:spPr bwMode="auto">
            <a:xfrm>
              <a:off x="0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6" name="任意多边形 33"/>
            <p:cNvSpPr>
              <a:spLocks noChangeArrowheads="1"/>
            </p:cNvSpPr>
            <p:nvPr/>
          </p:nvSpPr>
          <p:spPr bwMode="auto">
            <a:xfrm flipH="1">
              <a:off x="697023" y="926158"/>
              <a:ext cx="107156" cy="76972"/>
            </a:xfrm>
            <a:custGeom>
              <a:avLst/>
              <a:gdLst>
                <a:gd name="T0" fmla="*/ 107156 w 107156"/>
                <a:gd name="T1" fmla="*/ 23812 h 76972"/>
                <a:gd name="T2" fmla="*/ 0 w 107156"/>
                <a:gd name="T3" fmla="*/ 0 h 76972"/>
                <a:gd name="T4" fmla="*/ 42863 w 107156"/>
                <a:gd name="T5" fmla="*/ 76200 h 76972"/>
                <a:gd name="T6" fmla="*/ 107156 w 107156"/>
                <a:gd name="T7" fmla="*/ 23812 h 769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156"/>
                <a:gd name="T13" fmla="*/ 0 h 76972"/>
                <a:gd name="T14" fmla="*/ 107156 w 107156"/>
                <a:gd name="T15" fmla="*/ 76972 h 769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7" name="任意多边形 34"/>
            <p:cNvSpPr>
              <a:spLocks noChangeArrowheads="1"/>
            </p:cNvSpPr>
            <p:nvPr/>
          </p:nvSpPr>
          <p:spPr bwMode="auto">
            <a:xfrm>
              <a:off x="702468" y="1020603"/>
              <a:ext cx="113830" cy="412760"/>
            </a:xfrm>
            <a:custGeom>
              <a:avLst/>
              <a:gdLst>
                <a:gd name="T0" fmla="*/ 34055 w 113830"/>
                <a:gd name="T1" fmla="*/ 0 h 412760"/>
                <a:gd name="T2" fmla="*/ 79774 w 113830"/>
                <a:gd name="T3" fmla="*/ 0 h 412760"/>
                <a:gd name="T4" fmla="*/ 79774 w 113830"/>
                <a:gd name="T5" fmla="*/ 17472 h 412760"/>
                <a:gd name="T6" fmla="*/ 94858 w 113830"/>
                <a:gd name="T7" fmla="*/ 17472 h 412760"/>
                <a:gd name="T8" fmla="*/ 113830 w 113830"/>
                <a:gd name="T9" fmla="*/ 36444 h 412760"/>
                <a:gd name="T10" fmla="*/ 113830 w 113830"/>
                <a:gd name="T11" fmla="*/ 393788 h 412760"/>
                <a:gd name="T12" fmla="*/ 94858 w 113830"/>
                <a:gd name="T13" fmla="*/ 412760 h 412760"/>
                <a:gd name="T14" fmla="*/ 18972 w 113830"/>
                <a:gd name="T15" fmla="*/ 412760 h 412760"/>
                <a:gd name="T16" fmla="*/ 0 w 113830"/>
                <a:gd name="T17" fmla="*/ 393788 h 412760"/>
                <a:gd name="T18" fmla="*/ 0 w 113830"/>
                <a:gd name="T19" fmla="*/ 36444 h 412760"/>
                <a:gd name="T20" fmla="*/ 18972 w 113830"/>
                <a:gd name="T21" fmla="*/ 17472 h 412760"/>
                <a:gd name="T22" fmla="*/ 34055 w 113830"/>
                <a:gd name="T23" fmla="*/ 17472 h 4127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3830"/>
                <a:gd name="T37" fmla="*/ 0 h 412760"/>
                <a:gd name="T38" fmla="*/ 113830 w 113830"/>
                <a:gd name="T39" fmla="*/ 412760 h 4127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3830" h="412760">
                  <a:moveTo>
                    <a:pt x="34055" y="0"/>
                  </a:moveTo>
                  <a:lnTo>
                    <a:pt x="79774" y="0"/>
                  </a:lnTo>
                  <a:lnTo>
                    <a:pt x="79774" y="17472"/>
                  </a:lnTo>
                  <a:lnTo>
                    <a:pt x="94858" y="17472"/>
                  </a:lnTo>
                  <a:cubicBezTo>
                    <a:pt x="105336" y="17472"/>
                    <a:pt x="113830" y="25966"/>
                    <a:pt x="113830" y="36444"/>
                  </a:cubicBezTo>
                  <a:lnTo>
                    <a:pt x="113830" y="393788"/>
                  </a:lnTo>
                  <a:cubicBezTo>
                    <a:pt x="113830" y="404266"/>
                    <a:pt x="105336" y="412760"/>
                    <a:pt x="94858" y="412760"/>
                  </a:cubicBezTo>
                  <a:lnTo>
                    <a:pt x="18972" y="412760"/>
                  </a:lnTo>
                  <a:cubicBezTo>
                    <a:pt x="8494" y="412760"/>
                    <a:pt x="0" y="404266"/>
                    <a:pt x="0" y="393788"/>
                  </a:cubicBezTo>
                  <a:lnTo>
                    <a:pt x="0" y="36444"/>
                  </a:lnTo>
                  <a:cubicBezTo>
                    <a:pt x="0" y="25966"/>
                    <a:pt x="8494" y="17472"/>
                    <a:pt x="18972" y="17472"/>
                  </a:cubicBezTo>
                  <a:lnTo>
                    <a:pt x="34055" y="17472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6418" name="任意多边形 35"/>
            <p:cNvSpPr>
              <a:spLocks noChangeArrowheads="1"/>
            </p:cNvSpPr>
            <p:nvPr/>
          </p:nvSpPr>
          <p:spPr bwMode="auto">
            <a:xfrm>
              <a:off x="252409" y="907109"/>
              <a:ext cx="311951" cy="728962"/>
            </a:xfrm>
            <a:custGeom>
              <a:avLst/>
              <a:gdLst>
                <a:gd name="T0" fmla="*/ 311948 w 311951"/>
                <a:gd name="T1" fmla="*/ 647700 h 728962"/>
                <a:gd name="T2" fmla="*/ 311948 w 311951"/>
                <a:gd name="T3" fmla="*/ 0 h 728962"/>
                <a:gd name="T4" fmla="*/ 5 w 311951"/>
                <a:gd name="T5" fmla="*/ 0 h 728962"/>
                <a:gd name="T6" fmla="*/ 5 w 311951"/>
                <a:gd name="T7" fmla="*/ 669131 h 728962"/>
                <a:gd name="T8" fmla="*/ 111923 w 311951"/>
                <a:gd name="T9" fmla="*/ 669131 h 728962"/>
                <a:gd name="T10" fmla="*/ 111923 w 311951"/>
                <a:gd name="T11" fmla="*/ 92868 h 728962"/>
                <a:gd name="T12" fmla="*/ 192886 w 311951"/>
                <a:gd name="T13" fmla="*/ 92868 h 728962"/>
                <a:gd name="T14" fmla="*/ 192886 w 311951"/>
                <a:gd name="T15" fmla="*/ 652462 h 728962"/>
                <a:gd name="T16" fmla="*/ 311948 w 311951"/>
                <a:gd name="T17" fmla="*/ 647700 h 728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1951"/>
                <a:gd name="T28" fmla="*/ 0 h 728962"/>
                <a:gd name="T29" fmla="*/ 311951 w 311951"/>
                <a:gd name="T30" fmla="*/ 728962 h 728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419" name="组合 36"/>
          <p:cNvGrpSpPr/>
          <p:nvPr/>
        </p:nvGrpSpPr>
        <p:grpSpPr bwMode="auto">
          <a:xfrm>
            <a:off x="5087938" y="3181350"/>
            <a:ext cx="411162" cy="409575"/>
            <a:chOff x="0" y="0"/>
            <a:chExt cx="512624" cy="510606"/>
          </a:xfrm>
        </p:grpSpPr>
        <p:sp>
          <p:nvSpPr>
            <p:cNvPr id="16420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1" name="Freeform 8"/>
            <p:cNvSpPr>
              <a:spLocks noChangeArrowheads="1"/>
            </p:cNvSpPr>
            <p:nvPr/>
          </p:nvSpPr>
          <p:spPr bwMode="auto">
            <a:xfrm>
              <a:off x="224020" y="94856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86"/>
                <a:gd name="T41" fmla="*/ 44 w 44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22" name="组合 39"/>
          <p:cNvGrpSpPr/>
          <p:nvPr/>
        </p:nvGrpSpPr>
        <p:grpSpPr bwMode="auto">
          <a:xfrm>
            <a:off x="3470275" y="2324100"/>
            <a:ext cx="341313" cy="295275"/>
            <a:chOff x="0" y="0"/>
            <a:chExt cx="424306" cy="367732"/>
          </a:xfrm>
        </p:grpSpPr>
        <p:sp>
          <p:nvSpPr>
            <p:cNvPr id="16423" name="Freeform 19"/>
            <p:cNvSpPr>
              <a:spLocks noChangeArrowheads="1"/>
            </p:cNvSpPr>
            <p:nvPr/>
          </p:nvSpPr>
          <p:spPr bwMode="auto">
            <a:xfrm>
              <a:off x="66003" y="154905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95"/>
                <a:gd name="T29" fmla="*/ 54 w 5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4" name="Freeform 20"/>
            <p:cNvSpPr>
              <a:spLocks noChangeArrowheads="1"/>
            </p:cNvSpPr>
            <p:nvPr/>
          </p:nvSpPr>
          <p:spPr bwMode="auto">
            <a:xfrm>
              <a:off x="191274" y="98331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30"/>
                <a:gd name="T29" fmla="*/ 54 w 5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5" name="Freeform 21"/>
            <p:cNvSpPr>
              <a:spLocks noChangeArrowheads="1"/>
            </p:cNvSpPr>
            <p:nvPr/>
          </p:nvSpPr>
          <p:spPr bwMode="auto">
            <a:xfrm>
              <a:off x="317893" y="51860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59"/>
                <a:gd name="T29" fmla="*/ 54 w 54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6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228"/>
                <a:gd name="T35" fmla="*/ 264 w 264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6427" name="组合 44"/>
          <p:cNvGrpSpPr/>
          <p:nvPr/>
        </p:nvGrpSpPr>
        <p:grpSpPr bwMode="auto">
          <a:xfrm>
            <a:off x="1676400" y="2979738"/>
            <a:ext cx="314325" cy="309562"/>
            <a:chOff x="0" y="0"/>
            <a:chExt cx="390570" cy="386543"/>
          </a:xfrm>
        </p:grpSpPr>
        <p:sp>
          <p:nvSpPr>
            <p:cNvPr id="16428" name="Freeform 136"/>
            <p:cNvSpPr>
              <a:spLocks noChangeArrowheads="1"/>
            </p:cNvSpPr>
            <p:nvPr/>
          </p:nvSpPr>
          <p:spPr bwMode="auto">
            <a:xfrm>
              <a:off x="0" y="216625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642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6430" name="矩形 47"/>
          <p:cNvSpPr>
            <a:spLocks noChangeArrowheads="1"/>
          </p:cNvSpPr>
          <p:nvPr/>
        </p:nvSpPr>
        <p:spPr bwMode="auto">
          <a:xfrm>
            <a:off x="3140075" y="2978150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31" name="矩形 48"/>
          <p:cNvSpPr>
            <a:spLocks noChangeArrowheads="1"/>
          </p:cNvSpPr>
          <p:nvPr/>
        </p:nvSpPr>
        <p:spPr bwMode="auto">
          <a:xfrm>
            <a:off x="1333500" y="350996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32" name="矩形 49"/>
          <p:cNvSpPr>
            <a:spLocks noChangeArrowheads="1"/>
          </p:cNvSpPr>
          <p:nvPr/>
        </p:nvSpPr>
        <p:spPr bwMode="auto">
          <a:xfrm>
            <a:off x="4733925" y="3732213"/>
            <a:ext cx="111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6433" name="文本框 60"/>
          <p:cNvSpPr>
            <a:spLocks noChangeArrowheads="1"/>
          </p:cNvSpPr>
          <p:nvPr/>
        </p:nvSpPr>
        <p:spPr bwMode="auto">
          <a:xfrm>
            <a:off x="7929563" y="2341563"/>
            <a:ext cx="23002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34" name="文本框 60"/>
          <p:cNvSpPr>
            <a:spLocks noChangeArrowheads="1"/>
          </p:cNvSpPr>
          <p:nvPr/>
        </p:nvSpPr>
        <p:spPr bwMode="auto">
          <a:xfrm>
            <a:off x="7929563" y="3532188"/>
            <a:ext cx="23002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435" name="文本框 60"/>
          <p:cNvSpPr>
            <a:spLocks noChangeArrowheads="1"/>
          </p:cNvSpPr>
          <p:nvPr/>
        </p:nvSpPr>
        <p:spPr bwMode="auto">
          <a:xfrm>
            <a:off x="7929563" y="4722813"/>
            <a:ext cx="23002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1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2" name="平行四边形 7"/>
          <p:cNvSpPr>
            <a:spLocks noChangeArrowheads="1"/>
          </p:cNvSpPr>
          <p:nvPr/>
        </p:nvSpPr>
        <p:spPr bwMode="auto">
          <a:xfrm>
            <a:off x="1030288" y="2251075"/>
            <a:ext cx="2967037" cy="2932113"/>
          </a:xfrm>
          <a:prstGeom prst="parallelogram">
            <a:avLst>
              <a:gd name="adj" fmla="val 29177"/>
            </a:avLst>
          </a:prstGeom>
          <a:blipFill dpi="0" rotWithShape="0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3" name="平行四边形 8"/>
          <p:cNvSpPr>
            <a:spLocks noChangeArrowheads="1"/>
          </p:cNvSpPr>
          <p:nvPr/>
        </p:nvSpPr>
        <p:spPr bwMode="auto">
          <a:xfrm>
            <a:off x="3421063" y="2266950"/>
            <a:ext cx="2967037" cy="2933700"/>
          </a:xfrm>
          <a:prstGeom prst="parallelogram">
            <a:avLst>
              <a:gd name="adj" fmla="val 29161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4" name="平行四边形 9"/>
          <p:cNvSpPr>
            <a:spLocks noChangeArrowheads="1"/>
          </p:cNvSpPr>
          <p:nvPr/>
        </p:nvSpPr>
        <p:spPr bwMode="auto">
          <a:xfrm>
            <a:off x="5811838" y="2286000"/>
            <a:ext cx="2967037" cy="2932113"/>
          </a:xfrm>
          <a:prstGeom prst="parallelogram">
            <a:avLst>
              <a:gd name="adj" fmla="val 29177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15" name="平行四边形 12"/>
          <p:cNvSpPr>
            <a:spLocks noChangeArrowheads="1"/>
          </p:cNvSpPr>
          <p:nvPr/>
        </p:nvSpPr>
        <p:spPr bwMode="auto">
          <a:xfrm>
            <a:off x="8201025" y="2301875"/>
            <a:ext cx="2968625" cy="2933700"/>
          </a:xfrm>
          <a:prstGeom prst="parallelogram">
            <a:avLst>
              <a:gd name="adj" fmla="val 29177"/>
            </a:avLst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7416" name="组合 13"/>
          <p:cNvGrpSpPr/>
          <p:nvPr/>
        </p:nvGrpSpPr>
        <p:grpSpPr bwMode="auto">
          <a:xfrm>
            <a:off x="4779963" y="2836863"/>
            <a:ext cx="547687" cy="611187"/>
            <a:chOff x="0" y="0"/>
            <a:chExt cx="402656" cy="450303"/>
          </a:xfrm>
        </p:grpSpPr>
        <p:sp>
          <p:nvSpPr>
            <p:cNvPr id="17417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18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19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0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1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7422" name="组合 19"/>
          <p:cNvGrpSpPr/>
          <p:nvPr/>
        </p:nvGrpSpPr>
        <p:grpSpPr bwMode="auto">
          <a:xfrm>
            <a:off x="7161213" y="2859088"/>
            <a:ext cx="574675" cy="568325"/>
            <a:chOff x="0" y="0"/>
            <a:chExt cx="453105" cy="448433"/>
          </a:xfrm>
        </p:grpSpPr>
        <p:sp>
          <p:nvSpPr>
            <p:cNvPr id="17423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742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7425" name="文本框 22"/>
          <p:cNvSpPr>
            <a:spLocks noChangeArrowheads="1"/>
          </p:cNvSpPr>
          <p:nvPr/>
        </p:nvSpPr>
        <p:spPr bwMode="auto">
          <a:xfrm>
            <a:off x="3908425" y="3932238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br>
              <a:rPr lang="zh-CN" alt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</a:br>
            <a:r>
              <a:rPr 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TEMPLATE</a:t>
            </a:r>
            <a:endParaRPr lang="en-US" sz="12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7426" name="文本框 23"/>
          <p:cNvSpPr>
            <a:spLocks noChangeArrowheads="1"/>
          </p:cNvSpPr>
          <p:nvPr/>
        </p:nvSpPr>
        <p:spPr bwMode="auto">
          <a:xfrm>
            <a:off x="6330950" y="3937000"/>
            <a:ext cx="160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br>
              <a:rPr lang="zh-CN" alt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</a:br>
            <a:r>
              <a:rPr lang="en-US" sz="2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TEMPLATE</a:t>
            </a:r>
            <a:endParaRPr lang="en-US" sz="12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7427" name="文本框 24"/>
          <p:cNvSpPr>
            <a:spLocks noChangeArrowheads="1"/>
          </p:cNvSpPr>
          <p:nvPr/>
        </p:nvSpPr>
        <p:spPr bwMode="auto">
          <a:xfrm>
            <a:off x="2735263" y="5419725"/>
            <a:ext cx="67183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方正姚体" pitchFamily="2" charset="-122"/>
                <a:sym typeface="方正姚体" pitchFamily="2" charset="-122"/>
              </a:rPr>
              <a:t>            </a:t>
            </a:r>
            <a:endParaRPr lang="en-US" sz="1100" b="1">
              <a:solidFill>
                <a:srgbClr val="00000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>
                <a:solidFill>
                  <a:srgbClr val="3F3F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 of the  narrative  thought  Click here</a:t>
            </a:r>
            <a:endParaRPr lang="zh-CN" altLang="en-US">
              <a:solidFill>
                <a:srgbClr val="3F3F3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>
                <a:solidFill>
                  <a:srgbClr val="3F3F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add  you to the  center of the  narrative </a:t>
            </a:r>
            <a:r>
              <a:rPr lang="en-US" sz="1600">
                <a:solidFill>
                  <a:srgbClr val="3F3F3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thought</a:t>
            </a:r>
            <a:endParaRPr lang="en-US" sz="2000">
              <a:solidFill>
                <a:srgbClr val="3F3F3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7428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29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430" name="文本框 18"/>
          <p:cNvSpPr>
            <a:spLocks noChangeArrowheads="1"/>
          </p:cNvSpPr>
          <p:nvPr/>
        </p:nvSpPr>
        <p:spPr bwMode="auto">
          <a:xfrm>
            <a:off x="2462213" y="177800"/>
            <a:ext cx="4338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竞争对手分析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431" name="文本框 17"/>
          <p:cNvSpPr>
            <a:spLocks noChangeArrowheads="1"/>
          </p:cNvSpPr>
          <p:nvPr/>
        </p:nvSpPr>
        <p:spPr bwMode="auto">
          <a:xfrm>
            <a:off x="73025" y="79375"/>
            <a:ext cx="79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5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6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7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38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39" name="文本框 17"/>
          <p:cNvSpPr>
            <a:spLocks noChangeArrowheads="1"/>
          </p:cNvSpPr>
          <p:nvPr/>
        </p:nvSpPr>
        <p:spPr bwMode="auto">
          <a:xfrm>
            <a:off x="73025" y="79375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8440" name="任意多边形 29"/>
          <p:cNvSpPr>
            <a:spLocks noChangeArrowheads="1"/>
          </p:cNvSpPr>
          <p:nvPr/>
        </p:nvSpPr>
        <p:spPr bwMode="auto">
          <a:xfrm>
            <a:off x="4435475" y="4156075"/>
            <a:ext cx="2967038" cy="2701925"/>
          </a:xfrm>
          <a:custGeom>
            <a:avLst/>
            <a:gdLst>
              <a:gd name="T0" fmla="*/ 205385 w 3267856"/>
              <a:gd name="T1" fmla="*/ 0 h 2975124"/>
              <a:gd name="T2" fmla="*/ 3062471 w 3267856"/>
              <a:gd name="T3" fmla="*/ 0 h 2975124"/>
              <a:gd name="T4" fmla="*/ 3267856 w 3267856"/>
              <a:gd name="T5" fmla="*/ 205385 h 2975124"/>
              <a:gd name="T6" fmla="*/ 3267856 w 3267856"/>
              <a:gd name="T7" fmla="*/ 2975124 h 2975124"/>
              <a:gd name="T8" fmla="*/ 0 w 3267856"/>
              <a:gd name="T9" fmla="*/ 2975124 h 2975124"/>
              <a:gd name="T10" fmla="*/ 0 w 3267856"/>
              <a:gd name="T11" fmla="*/ 205385 h 2975124"/>
              <a:gd name="T12" fmla="*/ 205385 w 3267856"/>
              <a:gd name="T13" fmla="*/ 0 h 29751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67856"/>
              <a:gd name="T22" fmla="*/ 0 h 2975124"/>
              <a:gd name="T23" fmla="*/ 3267856 w 3267856"/>
              <a:gd name="T24" fmla="*/ 2975124 h 29751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67856" h="2975124">
                <a:moveTo>
                  <a:pt x="205385" y="0"/>
                </a:moveTo>
                <a:lnTo>
                  <a:pt x="3062471" y="0"/>
                </a:lnTo>
                <a:cubicBezTo>
                  <a:pt x="3175902" y="0"/>
                  <a:pt x="3267856" y="91954"/>
                  <a:pt x="3267856" y="205385"/>
                </a:cubicBezTo>
                <a:lnTo>
                  <a:pt x="3267856" y="2975124"/>
                </a:lnTo>
                <a:lnTo>
                  <a:pt x="0" y="2975124"/>
                </a:lnTo>
                <a:lnTo>
                  <a:pt x="0" y="205385"/>
                </a:lnTo>
                <a:cubicBezTo>
                  <a:pt x="0" y="91954"/>
                  <a:pt x="91954" y="0"/>
                  <a:pt x="205385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8441" name="任意多边形 30"/>
          <p:cNvSpPr>
            <a:spLocks noChangeArrowheads="1"/>
          </p:cNvSpPr>
          <p:nvPr/>
        </p:nvSpPr>
        <p:spPr bwMode="auto">
          <a:xfrm>
            <a:off x="4665663" y="4367213"/>
            <a:ext cx="2508250" cy="2490787"/>
          </a:xfrm>
          <a:custGeom>
            <a:avLst/>
            <a:gdLst>
              <a:gd name="T0" fmla="*/ 0 w 2762623"/>
              <a:gd name="T1" fmla="*/ 0 h 2743199"/>
              <a:gd name="T2" fmla="*/ 2762623 w 2762623"/>
              <a:gd name="T3" fmla="*/ 0 h 2743199"/>
              <a:gd name="T4" fmla="*/ 2762623 w 2762623"/>
              <a:gd name="T5" fmla="*/ 2743199 h 2743199"/>
              <a:gd name="T6" fmla="*/ 0 w 2762623"/>
              <a:gd name="T7" fmla="*/ 2743199 h 2743199"/>
              <a:gd name="T8" fmla="*/ 0 w 2762623"/>
              <a:gd name="T9" fmla="*/ 0 h 27431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2623"/>
              <a:gd name="T16" fmla="*/ 0 h 2743199"/>
              <a:gd name="T17" fmla="*/ 2762623 w 2762623"/>
              <a:gd name="T18" fmla="*/ 2743199 h 27431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2623" h="2743199">
                <a:moveTo>
                  <a:pt x="0" y="0"/>
                </a:moveTo>
                <a:lnTo>
                  <a:pt x="2762623" y="0"/>
                </a:lnTo>
                <a:lnTo>
                  <a:pt x="2762623" y="2743199"/>
                </a:lnTo>
                <a:lnTo>
                  <a:pt x="0" y="274319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2" name="任意多边形 31"/>
          <p:cNvSpPr>
            <a:spLocks noChangeArrowheads="1"/>
          </p:cNvSpPr>
          <p:nvPr/>
        </p:nvSpPr>
        <p:spPr bwMode="auto">
          <a:xfrm>
            <a:off x="4379913" y="1963738"/>
            <a:ext cx="1635125" cy="2819400"/>
          </a:xfrm>
          <a:custGeom>
            <a:avLst/>
            <a:gdLst>
              <a:gd name="T0" fmla="*/ 900666 w 1801332"/>
              <a:gd name="T1" fmla="*/ 0 h 3105476"/>
              <a:gd name="T2" fmla="*/ 1801332 w 1801332"/>
              <a:gd name="T3" fmla="*/ 900666 h 3105476"/>
              <a:gd name="T4" fmla="*/ 1251246 w 1801332"/>
              <a:gd name="T5" fmla="*/ 1730553 h 3105476"/>
              <a:gd name="T6" fmla="*/ 1188459 w 1801332"/>
              <a:gd name="T7" fmla="*/ 1750043 h 3105476"/>
              <a:gd name="T8" fmla="*/ 1201246 w 1801332"/>
              <a:gd name="T9" fmla="*/ 3105476 h 3105476"/>
              <a:gd name="T10" fmla="*/ 947909 w 1801332"/>
              <a:gd name="T11" fmla="*/ 1796570 h 3105476"/>
              <a:gd name="T12" fmla="*/ 900666 w 1801332"/>
              <a:gd name="T13" fmla="*/ 1801332 h 3105476"/>
              <a:gd name="T14" fmla="*/ 0 w 1801332"/>
              <a:gd name="T15" fmla="*/ 900666 h 3105476"/>
              <a:gd name="T16" fmla="*/ 900666 w 1801332"/>
              <a:gd name="T17" fmla="*/ 0 h 31054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01332"/>
              <a:gd name="T28" fmla="*/ 0 h 3105476"/>
              <a:gd name="T29" fmla="*/ 1801332 w 1801332"/>
              <a:gd name="T30" fmla="*/ 3105476 h 310547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01332" h="3105476">
                <a:moveTo>
                  <a:pt x="900666" y="0"/>
                </a:moveTo>
                <a:cubicBezTo>
                  <a:pt x="1398090" y="0"/>
                  <a:pt x="1801332" y="403242"/>
                  <a:pt x="1801332" y="900666"/>
                </a:cubicBezTo>
                <a:cubicBezTo>
                  <a:pt x="1801332" y="1273734"/>
                  <a:pt x="1574509" y="1593825"/>
                  <a:pt x="1251246" y="1730553"/>
                </a:cubicBezTo>
                <a:lnTo>
                  <a:pt x="1188459" y="1750043"/>
                </a:lnTo>
                <a:lnTo>
                  <a:pt x="1201246" y="3105476"/>
                </a:lnTo>
                <a:lnTo>
                  <a:pt x="947909" y="1796570"/>
                </a:lnTo>
                <a:lnTo>
                  <a:pt x="900666" y="1801332"/>
                </a:lnTo>
                <a:cubicBezTo>
                  <a:pt x="403242" y="1801332"/>
                  <a:pt x="0" y="1398090"/>
                  <a:pt x="0" y="900666"/>
                </a:cubicBezTo>
                <a:cubicBezTo>
                  <a:pt x="0" y="403242"/>
                  <a:pt x="403242" y="0"/>
                  <a:pt x="90066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3" name="任意多边形 32"/>
          <p:cNvSpPr>
            <a:spLocks noChangeArrowheads="1"/>
          </p:cNvSpPr>
          <p:nvPr/>
        </p:nvSpPr>
        <p:spPr bwMode="auto">
          <a:xfrm>
            <a:off x="6232525" y="2411413"/>
            <a:ext cx="1174750" cy="2095500"/>
          </a:xfrm>
          <a:custGeom>
            <a:avLst/>
            <a:gdLst>
              <a:gd name="T0" fmla="*/ 646924 w 1293848"/>
              <a:gd name="T1" fmla="*/ 0 h 2307158"/>
              <a:gd name="T2" fmla="*/ 1293848 w 1293848"/>
              <a:gd name="T3" fmla="*/ 646924 h 2307158"/>
              <a:gd name="T4" fmla="*/ 646924 w 1293848"/>
              <a:gd name="T5" fmla="*/ 1293848 h 2307158"/>
              <a:gd name="T6" fmla="*/ 616967 w 1293848"/>
              <a:gd name="T7" fmla="*/ 1290828 h 2307158"/>
              <a:gd name="T8" fmla="*/ 71689 w 1293848"/>
              <a:gd name="T9" fmla="*/ 2307158 h 2307158"/>
              <a:gd name="T10" fmla="*/ 411711 w 1293848"/>
              <a:gd name="T11" fmla="*/ 1248162 h 2307158"/>
              <a:gd name="T12" fmla="*/ 395112 w 1293848"/>
              <a:gd name="T13" fmla="*/ 1243010 h 2307158"/>
              <a:gd name="T14" fmla="*/ 0 w 1293848"/>
              <a:gd name="T15" fmla="*/ 646924 h 2307158"/>
              <a:gd name="T16" fmla="*/ 646924 w 1293848"/>
              <a:gd name="T17" fmla="*/ 0 h 2307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93848"/>
              <a:gd name="T28" fmla="*/ 0 h 2307158"/>
              <a:gd name="T29" fmla="*/ 1293848 w 1293848"/>
              <a:gd name="T30" fmla="*/ 2307158 h 23071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93848" h="2307158">
                <a:moveTo>
                  <a:pt x="646924" y="0"/>
                </a:moveTo>
                <a:cubicBezTo>
                  <a:pt x="1004210" y="0"/>
                  <a:pt x="1293848" y="289638"/>
                  <a:pt x="1293848" y="646924"/>
                </a:cubicBezTo>
                <a:cubicBezTo>
                  <a:pt x="1293848" y="1004210"/>
                  <a:pt x="1004210" y="1293848"/>
                  <a:pt x="646924" y="1293848"/>
                </a:cubicBezTo>
                <a:lnTo>
                  <a:pt x="616967" y="1290828"/>
                </a:lnTo>
                <a:lnTo>
                  <a:pt x="71689" y="2307158"/>
                </a:lnTo>
                <a:lnTo>
                  <a:pt x="411711" y="1248162"/>
                </a:lnTo>
                <a:lnTo>
                  <a:pt x="395112" y="1243010"/>
                </a:lnTo>
                <a:cubicBezTo>
                  <a:pt x="162922" y="1144801"/>
                  <a:pt x="0" y="914889"/>
                  <a:pt x="0" y="646924"/>
                </a:cubicBezTo>
                <a:cubicBezTo>
                  <a:pt x="0" y="289638"/>
                  <a:pt x="289638" y="0"/>
                  <a:pt x="646924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4" name="任意多边形 33"/>
          <p:cNvSpPr>
            <a:spLocks noChangeArrowheads="1"/>
          </p:cNvSpPr>
          <p:nvPr/>
        </p:nvSpPr>
        <p:spPr bwMode="auto">
          <a:xfrm>
            <a:off x="6888163" y="3505200"/>
            <a:ext cx="2087562" cy="1671638"/>
          </a:xfrm>
          <a:custGeom>
            <a:avLst/>
            <a:gdLst>
              <a:gd name="T0" fmla="*/ 1557663 w 2298885"/>
              <a:gd name="T1" fmla="*/ 0 h 1841310"/>
              <a:gd name="T2" fmla="*/ 2298885 w 2298885"/>
              <a:gd name="T3" fmla="*/ 741222 h 1841310"/>
              <a:gd name="T4" fmla="*/ 1557663 w 2298885"/>
              <a:gd name="T5" fmla="*/ 1482444 h 1841310"/>
              <a:gd name="T6" fmla="*/ 1033540 w 2298885"/>
              <a:gd name="T7" fmla="*/ 1265346 h 1841310"/>
              <a:gd name="T8" fmla="*/ 1012320 w 2298885"/>
              <a:gd name="T9" fmla="*/ 1239626 h 1841310"/>
              <a:gd name="T10" fmla="*/ 0 w 2298885"/>
              <a:gd name="T11" fmla="*/ 1841310 h 1841310"/>
              <a:gd name="T12" fmla="*/ 892171 w 2298885"/>
              <a:gd name="T13" fmla="*/ 1061945 h 1841310"/>
              <a:gd name="T14" fmla="*/ 874690 w 2298885"/>
              <a:gd name="T15" fmla="*/ 1029739 h 1841310"/>
              <a:gd name="T16" fmla="*/ 816441 w 2298885"/>
              <a:gd name="T17" fmla="*/ 741222 h 1841310"/>
              <a:gd name="T18" fmla="*/ 1557663 w 2298885"/>
              <a:gd name="T19" fmla="*/ 0 h 184131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298885"/>
              <a:gd name="T31" fmla="*/ 0 h 1841310"/>
              <a:gd name="T32" fmla="*/ 2298885 w 2298885"/>
              <a:gd name="T33" fmla="*/ 1841310 h 184131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298885" h="1841310">
                <a:moveTo>
                  <a:pt x="1557663" y="0"/>
                </a:moveTo>
                <a:cubicBezTo>
                  <a:pt x="1967029" y="0"/>
                  <a:pt x="2298885" y="331856"/>
                  <a:pt x="2298885" y="741222"/>
                </a:cubicBezTo>
                <a:cubicBezTo>
                  <a:pt x="2298885" y="1150588"/>
                  <a:pt x="1967029" y="1482444"/>
                  <a:pt x="1557663" y="1482444"/>
                </a:cubicBezTo>
                <a:cubicBezTo>
                  <a:pt x="1352980" y="1482444"/>
                  <a:pt x="1167675" y="1399480"/>
                  <a:pt x="1033540" y="1265346"/>
                </a:cubicBezTo>
                <a:lnTo>
                  <a:pt x="1012320" y="1239626"/>
                </a:lnTo>
                <a:lnTo>
                  <a:pt x="0" y="1841310"/>
                </a:lnTo>
                <a:lnTo>
                  <a:pt x="892171" y="1061945"/>
                </a:lnTo>
                <a:lnTo>
                  <a:pt x="874690" y="1029739"/>
                </a:lnTo>
                <a:cubicBezTo>
                  <a:pt x="837182" y="941061"/>
                  <a:pt x="816441" y="843564"/>
                  <a:pt x="816441" y="741222"/>
                </a:cubicBezTo>
                <a:cubicBezTo>
                  <a:pt x="816441" y="331856"/>
                  <a:pt x="1148297" y="0"/>
                  <a:pt x="1557663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5" name="任意多边形 34"/>
          <p:cNvSpPr>
            <a:spLocks noChangeArrowheads="1"/>
          </p:cNvSpPr>
          <p:nvPr/>
        </p:nvSpPr>
        <p:spPr bwMode="auto">
          <a:xfrm rot="19454535">
            <a:off x="3419475" y="3713163"/>
            <a:ext cx="1389063" cy="2338387"/>
          </a:xfrm>
          <a:custGeom>
            <a:avLst/>
            <a:gdLst>
              <a:gd name="T0" fmla="*/ 1211298 w 1529111"/>
              <a:gd name="T1" fmla="*/ 144168 h 2575290"/>
              <a:gd name="T2" fmla="*/ 1384943 w 1529111"/>
              <a:gd name="T3" fmla="*/ 1211298 h 2575290"/>
              <a:gd name="T4" fmla="*/ 1162297 w 1529111"/>
              <a:gd name="T5" fmla="*/ 1417673 h 2575290"/>
              <a:gd name="T6" fmla="*/ 1073241 w 1529111"/>
              <a:gd name="T7" fmla="*/ 1460629 h 2575290"/>
              <a:gd name="T8" fmla="*/ 1083756 w 1529111"/>
              <a:gd name="T9" fmla="*/ 2575290 h 2575290"/>
              <a:gd name="T10" fmla="*/ 879438 w 1529111"/>
              <a:gd name="T11" fmla="*/ 1519650 h 2575290"/>
              <a:gd name="T12" fmla="*/ 740974 w 1529111"/>
              <a:gd name="T13" fmla="*/ 1528768 h 2575290"/>
              <a:gd name="T14" fmla="*/ 317813 w 1529111"/>
              <a:gd name="T15" fmla="*/ 1384942 h 2575290"/>
              <a:gd name="T16" fmla="*/ 144169 w 1529111"/>
              <a:gd name="T17" fmla="*/ 317813 h 2575290"/>
              <a:gd name="T18" fmla="*/ 1211298 w 1529111"/>
              <a:gd name="T19" fmla="*/ 144168 h 25752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29111"/>
              <a:gd name="T31" fmla="*/ 0 h 2575290"/>
              <a:gd name="T32" fmla="*/ 1529111 w 1529111"/>
              <a:gd name="T33" fmla="*/ 2575290 h 25752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29111" h="2575290">
                <a:moveTo>
                  <a:pt x="1211298" y="144168"/>
                </a:moveTo>
                <a:cubicBezTo>
                  <a:pt x="1553928" y="390897"/>
                  <a:pt x="1631672" y="868668"/>
                  <a:pt x="1384943" y="1211298"/>
                </a:cubicBezTo>
                <a:cubicBezTo>
                  <a:pt x="1323260" y="1296956"/>
                  <a:pt x="1247138" y="1366057"/>
                  <a:pt x="1162297" y="1417673"/>
                </a:cubicBezTo>
                <a:lnTo>
                  <a:pt x="1073241" y="1460629"/>
                </a:lnTo>
                <a:lnTo>
                  <a:pt x="1083756" y="2575290"/>
                </a:lnTo>
                <a:lnTo>
                  <a:pt x="879438" y="1519650"/>
                </a:lnTo>
                <a:lnTo>
                  <a:pt x="740974" y="1528768"/>
                </a:lnTo>
                <a:cubicBezTo>
                  <a:pt x="593790" y="1524360"/>
                  <a:pt x="446300" y="1477466"/>
                  <a:pt x="317813" y="1384942"/>
                </a:cubicBezTo>
                <a:cubicBezTo>
                  <a:pt x="-24817" y="1138213"/>
                  <a:pt x="-102560" y="660443"/>
                  <a:pt x="144169" y="317813"/>
                </a:cubicBezTo>
                <a:cubicBezTo>
                  <a:pt x="390898" y="-24817"/>
                  <a:pt x="868668" y="-102560"/>
                  <a:pt x="1211298" y="144168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446" name="矩形 35"/>
          <p:cNvSpPr>
            <a:spLocks noChangeArrowheads="1"/>
          </p:cNvSpPr>
          <p:nvPr/>
        </p:nvSpPr>
        <p:spPr bwMode="auto">
          <a:xfrm>
            <a:off x="3213100" y="4197350"/>
            <a:ext cx="12319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  <a:sym typeface="Haettenschweiler" pitchFamily="34" charset="0"/>
              </a:rPr>
              <a:t>01</a:t>
            </a:r>
            <a:endParaRPr lang="zh-CN" altLang="en-US" sz="36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  <a:sym typeface="Haettenschweiler" pitchFamily="34" charset="0"/>
            </a:endParaRPr>
          </a:p>
        </p:txBody>
      </p:sp>
      <p:sp>
        <p:nvSpPr>
          <p:cNvPr id="18447" name="矩形 36"/>
          <p:cNvSpPr>
            <a:spLocks noChangeArrowheads="1"/>
          </p:cNvSpPr>
          <p:nvPr/>
        </p:nvSpPr>
        <p:spPr bwMode="auto">
          <a:xfrm>
            <a:off x="4560888" y="2470150"/>
            <a:ext cx="1233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  <a:sym typeface="Haettenschweiler" pitchFamily="34" charset="0"/>
              </a:rPr>
              <a:t>02</a:t>
            </a:r>
            <a:endParaRPr lang="zh-CN" altLang="en-US" sz="36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  <a:sym typeface="Haettenschweiler" pitchFamily="34" charset="0"/>
            </a:endParaRPr>
          </a:p>
        </p:txBody>
      </p:sp>
      <p:sp>
        <p:nvSpPr>
          <p:cNvPr id="18448" name="矩形 37"/>
          <p:cNvSpPr>
            <a:spLocks noChangeArrowheads="1"/>
          </p:cNvSpPr>
          <p:nvPr/>
        </p:nvSpPr>
        <p:spPr bwMode="auto">
          <a:xfrm>
            <a:off x="6227763" y="2689225"/>
            <a:ext cx="12334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  <a:sym typeface="Haettenschweiler" pitchFamily="34" charset="0"/>
              </a:rPr>
              <a:t>03</a:t>
            </a:r>
            <a:endParaRPr lang="zh-CN" altLang="en-US" sz="36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  <a:sym typeface="Haettenschweiler" pitchFamily="34" charset="0"/>
            </a:endParaRPr>
          </a:p>
        </p:txBody>
      </p:sp>
      <p:sp>
        <p:nvSpPr>
          <p:cNvPr id="18449" name="矩形 38"/>
          <p:cNvSpPr>
            <a:spLocks noChangeArrowheads="1"/>
          </p:cNvSpPr>
          <p:nvPr/>
        </p:nvSpPr>
        <p:spPr bwMode="auto">
          <a:xfrm>
            <a:off x="7859713" y="3867150"/>
            <a:ext cx="9413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  <a:latin typeface="Haettenschweiler" pitchFamily="34" charset="0"/>
                <a:ea typeface="微软雅黑" panose="020B0503020204020204" pitchFamily="34" charset="-122"/>
                <a:sym typeface="Haettenschweiler" pitchFamily="34" charset="0"/>
              </a:rPr>
              <a:t>04</a:t>
            </a:r>
            <a:endParaRPr lang="zh-CN" altLang="en-US" sz="3600">
              <a:solidFill>
                <a:srgbClr val="FFFFFF"/>
              </a:solidFill>
              <a:latin typeface="Haettenschweiler" pitchFamily="34" charset="0"/>
              <a:ea typeface="微软雅黑" panose="020B0503020204020204" pitchFamily="34" charset="-122"/>
              <a:sym typeface="Haettenschweiler" pitchFamily="34" charset="0"/>
            </a:endParaRPr>
          </a:p>
        </p:txBody>
      </p:sp>
      <p:sp>
        <p:nvSpPr>
          <p:cNvPr id="18450" name="文本框 60"/>
          <p:cNvSpPr>
            <a:spLocks noChangeArrowheads="1"/>
          </p:cNvSpPr>
          <p:nvPr/>
        </p:nvSpPr>
        <p:spPr bwMode="auto">
          <a:xfrm>
            <a:off x="603250" y="4283075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51" name="文本框 60"/>
          <p:cNvSpPr>
            <a:spLocks noChangeArrowheads="1"/>
          </p:cNvSpPr>
          <p:nvPr/>
        </p:nvSpPr>
        <p:spPr bwMode="auto">
          <a:xfrm>
            <a:off x="1924050" y="2411413"/>
            <a:ext cx="2300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52" name="文本框 60"/>
          <p:cNvSpPr>
            <a:spLocks noChangeArrowheads="1"/>
          </p:cNvSpPr>
          <p:nvPr/>
        </p:nvSpPr>
        <p:spPr bwMode="auto">
          <a:xfrm>
            <a:off x="7826375" y="2411413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8453" name="文本框 60"/>
          <p:cNvSpPr>
            <a:spLocks noChangeArrowheads="1"/>
          </p:cNvSpPr>
          <p:nvPr/>
        </p:nvSpPr>
        <p:spPr bwMode="auto">
          <a:xfrm>
            <a:off x="9353550" y="3808413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59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0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1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2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竞争优势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63" name="文本框 17"/>
          <p:cNvSpPr>
            <a:spLocks noChangeArrowheads="1"/>
          </p:cNvSpPr>
          <p:nvPr/>
        </p:nvSpPr>
        <p:spPr bwMode="auto">
          <a:xfrm>
            <a:off x="73025" y="79375"/>
            <a:ext cx="809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9464" name="矩形 7"/>
          <p:cNvSpPr>
            <a:spLocks noChangeArrowheads="1"/>
          </p:cNvSpPr>
          <p:nvPr/>
        </p:nvSpPr>
        <p:spPr bwMode="auto">
          <a:xfrm flipV="1">
            <a:off x="5568950" y="4291013"/>
            <a:ext cx="1069975" cy="123190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5" name="矩形 8"/>
          <p:cNvSpPr>
            <a:spLocks noChangeArrowheads="1"/>
          </p:cNvSpPr>
          <p:nvPr/>
        </p:nvSpPr>
        <p:spPr bwMode="auto">
          <a:xfrm flipV="1">
            <a:off x="7294563" y="4291013"/>
            <a:ext cx="1069975" cy="123190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6" name="矩形 9"/>
          <p:cNvSpPr>
            <a:spLocks noChangeArrowheads="1"/>
          </p:cNvSpPr>
          <p:nvPr/>
        </p:nvSpPr>
        <p:spPr bwMode="auto">
          <a:xfrm flipV="1">
            <a:off x="9018588" y="4291013"/>
            <a:ext cx="1069975" cy="123190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7" name="矩形 12"/>
          <p:cNvSpPr>
            <a:spLocks noChangeArrowheads="1"/>
          </p:cNvSpPr>
          <p:nvPr/>
        </p:nvSpPr>
        <p:spPr bwMode="auto">
          <a:xfrm flipV="1">
            <a:off x="3840163" y="4291013"/>
            <a:ext cx="1069975" cy="123190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8" name="矩形 13"/>
          <p:cNvSpPr>
            <a:spLocks noChangeArrowheads="1"/>
          </p:cNvSpPr>
          <p:nvPr/>
        </p:nvSpPr>
        <p:spPr bwMode="auto">
          <a:xfrm flipV="1">
            <a:off x="2109788" y="4291013"/>
            <a:ext cx="1069975" cy="123190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69" name="任意多边形 14"/>
          <p:cNvSpPr>
            <a:spLocks noChangeArrowheads="1"/>
          </p:cNvSpPr>
          <p:nvPr/>
        </p:nvSpPr>
        <p:spPr bwMode="auto">
          <a:xfrm flipV="1">
            <a:off x="5564188" y="3100388"/>
            <a:ext cx="1081087" cy="1190625"/>
          </a:xfrm>
          <a:custGeom>
            <a:avLst/>
            <a:gdLst>
              <a:gd name="T0" fmla="*/ 523748 w 1051979"/>
              <a:gd name="T1" fmla="*/ 1190449 h 1190449"/>
              <a:gd name="T2" fmla="*/ 1051979 w 1051979"/>
              <a:gd name="T3" fmla="*/ 0 h 1190449"/>
              <a:gd name="T4" fmla="*/ 0 w 1051979"/>
              <a:gd name="T5" fmla="*/ 0 h 1190449"/>
              <a:gd name="T6" fmla="*/ 0 w 1051979"/>
              <a:gd name="T7" fmla="*/ 10102 h 1190449"/>
              <a:gd name="T8" fmla="*/ 0 60000 65536"/>
              <a:gd name="T9" fmla="*/ 0 60000 65536"/>
              <a:gd name="T10" fmla="*/ 0 60000 65536"/>
              <a:gd name="T11" fmla="*/ 0 60000 65536"/>
              <a:gd name="T12" fmla="*/ 0 w 1051979"/>
              <a:gd name="T13" fmla="*/ 0 h 1190449"/>
              <a:gd name="T14" fmla="*/ 1051979 w 1051979"/>
              <a:gd name="T15" fmla="*/ 1190449 h 11904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1979" h="1190449">
                <a:moveTo>
                  <a:pt x="523748" y="1190449"/>
                </a:moveTo>
                <a:lnTo>
                  <a:pt x="1051979" y="0"/>
                </a:lnTo>
                <a:lnTo>
                  <a:pt x="0" y="0"/>
                </a:lnTo>
                <a:lnTo>
                  <a:pt x="0" y="10102"/>
                </a:ln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0" name="矩形 53"/>
          <p:cNvSpPr>
            <a:spLocks noChangeArrowheads="1"/>
          </p:cNvSpPr>
          <p:nvPr/>
        </p:nvSpPr>
        <p:spPr bwMode="auto">
          <a:xfrm flipV="1">
            <a:off x="6407150" y="3368675"/>
            <a:ext cx="1957388" cy="922338"/>
          </a:xfrm>
          <a:custGeom>
            <a:avLst/>
            <a:gdLst>
              <a:gd name="T0" fmla="*/ 886265 w 1956422"/>
              <a:gd name="T1" fmla="*/ 0 h 922805"/>
              <a:gd name="T2" fmla="*/ 1956422 w 1956422"/>
              <a:gd name="T3" fmla="*/ 0 h 922805"/>
              <a:gd name="T4" fmla="*/ 113554 w 1956422"/>
              <a:gd name="T5" fmla="*/ 922805 h 922805"/>
              <a:gd name="T6" fmla="*/ 0 w 1956422"/>
              <a:gd name="T7" fmla="*/ 894669 h 922805"/>
              <a:gd name="T8" fmla="*/ 886265 w 1956422"/>
              <a:gd name="T9" fmla="*/ 0 h 9228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6422"/>
              <a:gd name="T16" fmla="*/ 0 h 922805"/>
              <a:gd name="T17" fmla="*/ 1956422 w 1956422"/>
              <a:gd name="T18" fmla="*/ 922805 h 9228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1" name="矩形 54"/>
          <p:cNvSpPr>
            <a:spLocks noChangeArrowheads="1"/>
          </p:cNvSpPr>
          <p:nvPr/>
        </p:nvSpPr>
        <p:spPr bwMode="auto">
          <a:xfrm flipV="1">
            <a:off x="6448425" y="3241675"/>
            <a:ext cx="3643313" cy="1049338"/>
          </a:xfrm>
          <a:custGeom>
            <a:avLst/>
            <a:gdLst>
              <a:gd name="T0" fmla="*/ 2573376 w 3643533"/>
              <a:gd name="T1" fmla="*/ 0 h 1049414"/>
              <a:gd name="T2" fmla="*/ 3643533 w 3643533"/>
              <a:gd name="T3" fmla="*/ 0 h 1049414"/>
              <a:gd name="T4" fmla="*/ 0 w 3643533"/>
              <a:gd name="T5" fmla="*/ 1049414 h 1049414"/>
              <a:gd name="T6" fmla="*/ 181868 w 3643533"/>
              <a:gd name="T7" fmla="*/ 936872 h 1049414"/>
              <a:gd name="T8" fmla="*/ 2573376 w 3643533"/>
              <a:gd name="T9" fmla="*/ 0 h 1049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3533"/>
              <a:gd name="T16" fmla="*/ 0 h 1049414"/>
              <a:gd name="T17" fmla="*/ 3643533 w 3643533"/>
              <a:gd name="T18" fmla="*/ 1049414 h 1049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2" name="矩形 53"/>
          <p:cNvSpPr>
            <a:spLocks noChangeArrowheads="1"/>
          </p:cNvSpPr>
          <p:nvPr/>
        </p:nvSpPr>
        <p:spPr bwMode="auto">
          <a:xfrm flipH="1" flipV="1">
            <a:off x="3836988" y="3368675"/>
            <a:ext cx="1957387" cy="922338"/>
          </a:xfrm>
          <a:custGeom>
            <a:avLst/>
            <a:gdLst>
              <a:gd name="T0" fmla="*/ 886265 w 1956422"/>
              <a:gd name="T1" fmla="*/ 0 h 922805"/>
              <a:gd name="T2" fmla="*/ 1956422 w 1956422"/>
              <a:gd name="T3" fmla="*/ 0 h 922805"/>
              <a:gd name="T4" fmla="*/ 113554 w 1956422"/>
              <a:gd name="T5" fmla="*/ 922805 h 922805"/>
              <a:gd name="T6" fmla="*/ 0 w 1956422"/>
              <a:gd name="T7" fmla="*/ 894669 h 922805"/>
              <a:gd name="T8" fmla="*/ 886265 w 1956422"/>
              <a:gd name="T9" fmla="*/ 0 h 9228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56422"/>
              <a:gd name="T16" fmla="*/ 0 h 922805"/>
              <a:gd name="T17" fmla="*/ 1956422 w 1956422"/>
              <a:gd name="T18" fmla="*/ 922805 h 9228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56422" h="922805">
                <a:moveTo>
                  <a:pt x="886265" y="0"/>
                </a:moveTo>
                <a:lnTo>
                  <a:pt x="1956422" y="0"/>
                </a:lnTo>
                <a:lnTo>
                  <a:pt x="113554" y="922805"/>
                </a:lnTo>
                <a:lnTo>
                  <a:pt x="0" y="894669"/>
                </a:lnTo>
                <a:lnTo>
                  <a:pt x="886265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73" name="矩形 54"/>
          <p:cNvSpPr>
            <a:spLocks noChangeArrowheads="1"/>
          </p:cNvSpPr>
          <p:nvPr/>
        </p:nvSpPr>
        <p:spPr bwMode="auto">
          <a:xfrm flipH="1" flipV="1">
            <a:off x="2085975" y="3241675"/>
            <a:ext cx="3644900" cy="1049338"/>
          </a:xfrm>
          <a:custGeom>
            <a:avLst/>
            <a:gdLst>
              <a:gd name="T0" fmla="*/ 2573376 w 3643533"/>
              <a:gd name="T1" fmla="*/ 0 h 1049414"/>
              <a:gd name="T2" fmla="*/ 3643533 w 3643533"/>
              <a:gd name="T3" fmla="*/ 0 h 1049414"/>
              <a:gd name="T4" fmla="*/ 0 w 3643533"/>
              <a:gd name="T5" fmla="*/ 1049414 h 1049414"/>
              <a:gd name="T6" fmla="*/ 181868 w 3643533"/>
              <a:gd name="T7" fmla="*/ 936872 h 1049414"/>
              <a:gd name="T8" fmla="*/ 2573376 w 3643533"/>
              <a:gd name="T9" fmla="*/ 0 h 10494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43533"/>
              <a:gd name="T16" fmla="*/ 0 h 1049414"/>
              <a:gd name="T17" fmla="*/ 3643533 w 3643533"/>
              <a:gd name="T18" fmla="*/ 1049414 h 10494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43533" h="1049414">
                <a:moveTo>
                  <a:pt x="2573376" y="0"/>
                </a:moveTo>
                <a:lnTo>
                  <a:pt x="3643533" y="0"/>
                </a:lnTo>
                <a:lnTo>
                  <a:pt x="0" y="1049414"/>
                </a:lnTo>
                <a:lnTo>
                  <a:pt x="181868" y="936872"/>
                </a:lnTo>
                <a:lnTo>
                  <a:pt x="2573376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9474" name="组合 19"/>
          <p:cNvGrpSpPr/>
          <p:nvPr/>
        </p:nvGrpSpPr>
        <p:grpSpPr bwMode="auto">
          <a:xfrm>
            <a:off x="4100513" y="4735513"/>
            <a:ext cx="534987" cy="404812"/>
            <a:chOff x="0" y="0"/>
            <a:chExt cx="509646" cy="387231"/>
          </a:xfrm>
        </p:grpSpPr>
        <p:sp>
          <p:nvSpPr>
            <p:cNvPr id="19475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6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77" name="组合 22"/>
          <p:cNvGrpSpPr/>
          <p:nvPr/>
        </p:nvGrpSpPr>
        <p:grpSpPr bwMode="auto">
          <a:xfrm>
            <a:off x="2428875" y="4748213"/>
            <a:ext cx="430213" cy="411162"/>
            <a:chOff x="0" y="0"/>
            <a:chExt cx="2438400" cy="2332038"/>
          </a:xfrm>
        </p:grpSpPr>
        <p:sp>
          <p:nvSpPr>
            <p:cNvPr id="19478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79" name="任意多边形 24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0" name="组合 29"/>
          <p:cNvGrpSpPr/>
          <p:nvPr/>
        </p:nvGrpSpPr>
        <p:grpSpPr bwMode="auto">
          <a:xfrm>
            <a:off x="5889625" y="4700588"/>
            <a:ext cx="358775" cy="460375"/>
            <a:chOff x="0" y="0"/>
            <a:chExt cx="563562" cy="720725"/>
          </a:xfrm>
        </p:grpSpPr>
        <p:sp>
          <p:nvSpPr>
            <p:cNvPr id="19481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2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3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9484" name="组合 33"/>
          <p:cNvGrpSpPr/>
          <p:nvPr/>
        </p:nvGrpSpPr>
        <p:grpSpPr bwMode="auto">
          <a:xfrm>
            <a:off x="9358313" y="4672013"/>
            <a:ext cx="419100" cy="468312"/>
            <a:chOff x="0" y="0"/>
            <a:chExt cx="402656" cy="450303"/>
          </a:xfrm>
        </p:grpSpPr>
        <p:sp>
          <p:nvSpPr>
            <p:cNvPr id="19485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6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7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8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9489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9490" name="Freeform 223"/>
          <p:cNvSpPr>
            <a:spLocks noChangeAspect="1" noChangeArrowheads="1"/>
          </p:cNvSpPr>
          <p:nvPr/>
        </p:nvSpPr>
        <p:spPr bwMode="auto">
          <a:xfrm>
            <a:off x="7604125" y="4772025"/>
            <a:ext cx="477838" cy="387350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9491" name="椭圆 40"/>
          <p:cNvSpPr>
            <a:spLocks noChangeArrowheads="1"/>
          </p:cNvSpPr>
          <p:nvPr/>
        </p:nvSpPr>
        <p:spPr bwMode="auto">
          <a:xfrm>
            <a:off x="5200650" y="1935163"/>
            <a:ext cx="1768475" cy="177006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508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492" name="文本框 41"/>
          <p:cNvSpPr>
            <a:spLocks noChangeArrowheads="1"/>
          </p:cNvSpPr>
          <p:nvPr/>
        </p:nvSpPr>
        <p:spPr bwMode="auto">
          <a:xfrm>
            <a:off x="1752600" y="5822950"/>
            <a:ext cx="15970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93" name="文本框 42"/>
          <p:cNvSpPr>
            <a:spLocks noChangeArrowheads="1"/>
          </p:cNvSpPr>
          <p:nvPr/>
        </p:nvSpPr>
        <p:spPr bwMode="auto">
          <a:xfrm>
            <a:off x="5145088" y="5832475"/>
            <a:ext cx="1598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/>
          </a:p>
        </p:txBody>
      </p:sp>
      <p:sp>
        <p:nvSpPr>
          <p:cNvPr id="19494" name="文本框 43"/>
          <p:cNvSpPr>
            <a:spLocks noChangeArrowheads="1"/>
          </p:cNvSpPr>
          <p:nvPr/>
        </p:nvSpPr>
        <p:spPr bwMode="auto">
          <a:xfrm>
            <a:off x="8580438" y="5822950"/>
            <a:ext cx="1630362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/>
          </a:p>
        </p:txBody>
      </p:sp>
      <p:sp>
        <p:nvSpPr>
          <p:cNvPr id="19495" name="文本框 44"/>
          <p:cNvSpPr>
            <a:spLocks noChangeArrowheads="1"/>
          </p:cNvSpPr>
          <p:nvPr/>
        </p:nvSpPr>
        <p:spPr bwMode="auto">
          <a:xfrm>
            <a:off x="6911975" y="5832475"/>
            <a:ext cx="159861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496" name="文本框 45"/>
          <p:cNvSpPr>
            <a:spLocks noChangeArrowheads="1"/>
          </p:cNvSpPr>
          <p:nvPr/>
        </p:nvSpPr>
        <p:spPr bwMode="auto">
          <a:xfrm>
            <a:off x="3421063" y="5842000"/>
            <a:ext cx="15986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3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4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5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6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发展规划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7" name="文本框 17"/>
          <p:cNvSpPr>
            <a:spLocks noChangeArrowheads="1"/>
          </p:cNvSpPr>
          <p:nvPr/>
        </p:nvSpPr>
        <p:spPr bwMode="auto">
          <a:xfrm>
            <a:off x="73025" y="79375"/>
            <a:ext cx="7953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2.4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0488" name="任意多边形 7"/>
          <p:cNvSpPr>
            <a:spLocks noChangeArrowheads="1"/>
          </p:cNvSpPr>
          <p:nvPr/>
        </p:nvSpPr>
        <p:spPr bwMode="auto">
          <a:xfrm flipH="1">
            <a:off x="5683250" y="1558925"/>
            <a:ext cx="1260475" cy="1809750"/>
          </a:xfrm>
          <a:custGeom>
            <a:avLst/>
            <a:gdLst>
              <a:gd name="T0" fmla="*/ 1261872 w 1261872"/>
              <a:gd name="T1" fmla="*/ 1810512 h 1810512"/>
              <a:gd name="T2" fmla="*/ 475488 w 1261872"/>
              <a:gd name="T3" fmla="*/ 1810512 h 1810512"/>
              <a:gd name="T4" fmla="*/ 0 w 1261872"/>
              <a:gd name="T5" fmla="*/ 0 h 1810512"/>
              <a:gd name="T6" fmla="*/ 749808 w 1261872"/>
              <a:gd name="T7" fmla="*/ 0 h 1810512"/>
              <a:gd name="T8" fmla="*/ 1261872 w 1261872"/>
              <a:gd name="T9" fmla="*/ 1810512 h 1810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872"/>
              <a:gd name="T16" fmla="*/ 0 h 1810512"/>
              <a:gd name="T17" fmla="*/ 1261872 w 1261872"/>
              <a:gd name="T18" fmla="*/ 1810512 h 1810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872" h="1810512">
                <a:moveTo>
                  <a:pt x="1261872" y="1810512"/>
                </a:moveTo>
                <a:lnTo>
                  <a:pt x="475488" y="1810512"/>
                </a:lnTo>
                <a:lnTo>
                  <a:pt x="0" y="0"/>
                </a:lnTo>
                <a:lnTo>
                  <a:pt x="749808" y="0"/>
                </a:lnTo>
                <a:lnTo>
                  <a:pt x="1261872" y="1810512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89" name="圆角矩形 8"/>
          <p:cNvSpPr>
            <a:spLocks noChangeArrowheads="1"/>
          </p:cNvSpPr>
          <p:nvPr/>
        </p:nvSpPr>
        <p:spPr bwMode="auto">
          <a:xfrm>
            <a:off x="5553075" y="3233738"/>
            <a:ext cx="1103313" cy="319087"/>
          </a:xfrm>
          <a:prstGeom prst="roundRect">
            <a:avLst>
              <a:gd name="adj" fmla="val 50000"/>
            </a:avLst>
          </a:prstGeom>
          <a:noFill/>
          <a:ln w="76200" cap="flat" cmpd="sng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0" name="圆角矩形 9"/>
          <p:cNvSpPr>
            <a:spLocks noChangeArrowheads="1"/>
          </p:cNvSpPr>
          <p:nvPr/>
        </p:nvSpPr>
        <p:spPr bwMode="auto">
          <a:xfrm rot="5400000">
            <a:off x="5606257" y="3888581"/>
            <a:ext cx="1020762" cy="346075"/>
          </a:xfrm>
          <a:prstGeom prst="roundRect">
            <a:avLst>
              <a:gd name="adj" fmla="val 50000"/>
            </a:avLst>
          </a:prstGeom>
          <a:noFill/>
          <a:ln w="76200" cap="flat" cmpd="sng">
            <a:solidFill>
              <a:srgbClr val="595959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1" name="任意多边形 12"/>
          <p:cNvSpPr>
            <a:spLocks noChangeArrowheads="1"/>
          </p:cNvSpPr>
          <p:nvPr/>
        </p:nvSpPr>
        <p:spPr bwMode="auto">
          <a:xfrm>
            <a:off x="5230813" y="1558925"/>
            <a:ext cx="1262062" cy="1809750"/>
          </a:xfrm>
          <a:custGeom>
            <a:avLst/>
            <a:gdLst>
              <a:gd name="T0" fmla="*/ 1261872 w 1261872"/>
              <a:gd name="T1" fmla="*/ 1810512 h 1810512"/>
              <a:gd name="T2" fmla="*/ 475488 w 1261872"/>
              <a:gd name="T3" fmla="*/ 1810512 h 1810512"/>
              <a:gd name="T4" fmla="*/ 0 w 1261872"/>
              <a:gd name="T5" fmla="*/ 0 h 1810512"/>
              <a:gd name="T6" fmla="*/ 749808 w 1261872"/>
              <a:gd name="T7" fmla="*/ 0 h 1810512"/>
              <a:gd name="T8" fmla="*/ 1261872 w 1261872"/>
              <a:gd name="T9" fmla="*/ 1810512 h 18105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1872"/>
              <a:gd name="T16" fmla="*/ 0 h 1810512"/>
              <a:gd name="T17" fmla="*/ 1261872 w 1261872"/>
              <a:gd name="T18" fmla="*/ 1810512 h 18105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1872" h="1810512">
                <a:moveTo>
                  <a:pt x="1261872" y="1810512"/>
                </a:moveTo>
                <a:lnTo>
                  <a:pt x="475488" y="1810512"/>
                </a:lnTo>
                <a:lnTo>
                  <a:pt x="0" y="0"/>
                </a:lnTo>
                <a:lnTo>
                  <a:pt x="749808" y="0"/>
                </a:lnTo>
                <a:lnTo>
                  <a:pt x="1261872" y="1810512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2" name="任意多边形 13"/>
          <p:cNvSpPr>
            <a:spLocks noChangeArrowheads="1"/>
          </p:cNvSpPr>
          <p:nvPr/>
        </p:nvSpPr>
        <p:spPr bwMode="auto">
          <a:xfrm>
            <a:off x="4633913" y="3705225"/>
            <a:ext cx="1446212" cy="1446213"/>
          </a:xfrm>
          <a:custGeom>
            <a:avLst/>
            <a:gdLst>
              <a:gd name="T0" fmla="*/ 1447027 w 1447027"/>
              <a:gd name="T1" fmla="*/ 0 h 1447027"/>
              <a:gd name="T2" fmla="*/ 1447027 w 1447027"/>
              <a:gd name="T3" fmla="*/ 1447027 h 1447027"/>
              <a:gd name="T4" fmla="*/ 0 w 1447027"/>
              <a:gd name="T5" fmla="*/ 1447027 h 1447027"/>
              <a:gd name="T6" fmla="*/ 1447027 w 1447027"/>
              <a:gd name="T7" fmla="*/ 0 h 1447027"/>
              <a:gd name="T8" fmla="*/ 0 60000 65536"/>
              <a:gd name="T9" fmla="*/ 0 60000 65536"/>
              <a:gd name="T10" fmla="*/ 0 60000 65536"/>
              <a:gd name="T11" fmla="*/ 0 60000 65536"/>
              <a:gd name="T12" fmla="*/ 0 w 1447027"/>
              <a:gd name="T13" fmla="*/ 0 h 1447027"/>
              <a:gd name="T14" fmla="*/ 1447027 w 1447027"/>
              <a:gd name="T15" fmla="*/ 1447027 h 14470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027" h="1447027">
                <a:moveTo>
                  <a:pt x="1447027" y="0"/>
                </a:moveTo>
                <a:lnTo>
                  <a:pt x="1447027" y="1447027"/>
                </a:lnTo>
                <a:lnTo>
                  <a:pt x="0" y="1447027"/>
                </a:lnTo>
                <a:cubicBezTo>
                  <a:pt x="0" y="647856"/>
                  <a:pt x="647856" y="0"/>
                  <a:pt x="1447027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3" name="任意多边形 14"/>
          <p:cNvSpPr>
            <a:spLocks noChangeArrowheads="1"/>
          </p:cNvSpPr>
          <p:nvPr/>
        </p:nvSpPr>
        <p:spPr bwMode="auto">
          <a:xfrm>
            <a:off x="6080125" y="3705225"/>
            <a:ext cx="1447800" cy="1446213"/>
          </a:xfrm>
          <a:custGeom>
            <a:avLst/>
            <a:gdLst>
              <a:gd name="T0" fmla="*/ 0 w 1447027"/>
              <a:gd name="T1" fmla="*/ 0 h 1447027"/>
              <a:gd name="T2" fmla="*/ 1447027 w 1447027"/>
              <a:gd name="T3" fmla="*/ 1447027 h 1447027"/>
              <a:gd name="T4" fmla="*/ 0 w 1447027"/>
              <a:gd name="T5" fmla="*/ 1447027 h 1447027"/>
              <a:gd name="T6" fmla="*/ 0 w 1447027"/>
              <a:gd name="T7" fmla="*/ 0 h 1447027"/>
              <a:gd name="T8" fmla="*/ 0 60000 65536"/>
              <a:gd name="T9" fmla="*/ 0 60000 65536"/>
              <a:gd name="T10" fmla="*/ 0 60000 65536"/>
              <a:gd name="T11" fmla="*/ 0 60000 65536"/>
              <a:gd name="T12" fmla="*/ 0 w 1447027"/>
              <a:gd name="T13" fmla="*/ 0 h 1447027"/>
              <a:gd name="T14" fmla="*/ 1447027 w 1447027"/>
              <a:gd name="T15" fmla="*/ 1447027 h 14470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027" h="1447027">
                <a:moveTo>
                  <a:pt x="0" y="0"/>
                </a:moveTo>
                <a:cubicBezTo>
                  <a:pt x="799171" y="0"/>
                  <a:pt x="1447027" y="647856"/>
                  <a:pt x="1447027" y="1447027"/>
                </a:cubicBezTo>
                <a:lnTo>
                  <a:pt x="0" y="1447027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4" name="任意多边形 15"/>
          <p:cNvSpPr>
            <a:spLocks noChangeArrowheads="1"/>
          </p:cNvSpPr>
          <p:nvPr/>
        </p:nvSpPr>
        <p:spPr bwMode="auto">
          <a:xfrm>
            <a:off x="4633913" y="5151438"/>
            <a:ext cx="1446212" cy="1447800"/>
          </a:xfrm>
          <a:custGeom>
            <a:avLst/>
            <a:gdLst>
              <a:gd name="T0" fmla="*/ 0 w 1447027"/>
              <a:gd name="T1" fmla="*/ 0 h 1447027"/>
              <a:gd name="T2" fmla="*/ 1447027 w 1447027"/>
              <a:gd name="T3" fmla="*/ 0 h 1447027"/>
              <a:gd name="T4" fmla="*/ 1447027 w 1447027"/>
              <a:gd name="T5" fmla="*/ 1447027 h 1447027"/>
              <a:gd name="T6" fmla="*/ 0 w 1447027"/>
              <a:gd name="T7" fmla="*/ 0 h 1447027"/>
              <a:gd name="T8" fmla="*/ 0 60000 65536"/>
              <a:gd name="T9" fmla="*/ 0 60000 65536"/>
              <a:gd name="T10" fmla="*/ 0 60000 65536"/>
              <a:gd name="T11" fmla="*/ 0 60000 65536"/>
              <a:gd name="T12" fmla="*/ 0 w 1447027"/>
              <a:gd name="T13" fmla="*/ 0 h 1447027"/>
              <a:gd name="T14" fmla="*/ 1447027 w 1447027"/>
              <a:gd name="T15" fmla="*/ 1447027 h 14470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027" h="1447027">
                <a:moveTo>
                  <a:pt x="0" y="0"/>
                </a:moveTo>
                <a:lnTo>
                  <a:pt x="1447027" y="0"/>
                </a:lnTo>
                <a:lnTo>
                  <a:pt x="1447027" y="1447027"/>
                </a:lnTo>
                <a:cubicBezTo>
                  <a:pt x="647856" y="1447027"/>
                  <a:pt x="0" y="799171"/>
                  <a:pt x="0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495" name="任意多边形 16"/>
          <p:cNvSpPr>
            <a:spLocks noChangeArrowheads="1"/>
          </p:cNvSpPr>
          <p:nvPr/>
        </p:nvSpPr>
        <p:spPr bwMode="auto">
          <a:xfrm>
            <a:off x="6080125" y="5151438"/>
            <a:ext cx="1447800" cy="1447800"/>
          </a:xfrm>
          <a:custGeom>
            <a:avLst/>
            <a:gdLst>
              <a:gd name="T0" fmla="*/ 0 w 1447027"/>
              <a:gd name="T1" fmla="*/ 0 h 1447027"/>
              <a:gd name="T2" fmla="*/ 1447027 w 1447027"/>
              <a:gd name="T3" fmla="*/ 0 h 1447027"/>
              <a:gd name="T4" fmla="*/ 0 w 1447027"/>
              <a:gd name="T5" fmla="*/ 1447027 h 1447027"/>
              <a:gd name="T6" fmla="*/ 0 w 1447027"/>
              <a:gd name="T7" fmla="*/ 0 h 1447027"/>
              <a:gd name="T8" fmla="*/ 0 60000 65536"/>
              <a:gd name="T9" fmla="*/ 0 60000 65536"/>
              <a:gd name="T10" fmla="*/ 0 60000 65536"/>
              <a:gd name="T11" fmla="*/ 0 60000 65536"/>
              <a:gd name="T12" fmla="*/ 0 w 1447027"/>
              <a:gd name="T13" fmla="*/ 0 h 1447027"/>
              <a:gd name="T14" fmla="*/ 1447027 w 1447027"/>
              <a:gd name="T15" fmla="*/ 1447027 h 14470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7027" h="1447027">
                <a:moveTo>
                  <a:pt x="0" y="0"/>
                </a:moveTo>
                <a:lnTo>
                  <a:pt x="1447027" y="0"/>
                </a:lnTo>
                <a:cubicBezTo>
                  <a:pt x="1447027" y="799171"/>
                  <a:pt x="799171" y="1447027"/>
                  <a:pt x="0" y="1447027"/>
                </a:cubicBezTo>
                <a:lnTo>
                  <a:pt x="0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496" name="组合 17"/>
          <p:cNvGrpSpPr/>
          <p:nvPr/>
        </p:nvGrpSpPr>
        <p:grpSpPr bwMode="auto">
          <a:xfrm>
            <a:off x="5276850" y="5486400"/>
            <a:ext cx="503238" cy="501650"/>
            <a:chOff x="0" y="0"/>
            <a:chExt cx="512624" cy="510606"/>
          </a:xfrm>
        </p:grpSpPr>
        <p:sp>
          <p:nvSpPr>
            <p:cNvPr id="20497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498" name="Freeform 8"/>
            <p:cNvSpPr>
              <a:spLocks noChangeArrowheads="1"/>
            </p:cNvSpPr>
            <p:nvPr/>
          </p:nvSpPr>
          <p:spPr bwMode="auto">
            <a:xfrm>
              <a:off x="224020" y="94856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86"/>
                <a:gd name="T41" fmla="*/ 44 w 44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499" name="组合 20"/>
          <p:cNvGrpSpPr/>
          <p:nvPr/>
        </p:nvGrpSpPr>
        <p:grpSpPr bwMode="auto">
          <a:xfrm>
            <a:off x="5229225" y="4287838"/>
            <a:ext cx="460375" cy="442912"/>
            <a:chOff x="0" y="0"/>
            <a:chExt cx="469385" cy="451400"/>
          </a:xfrm>
        </p:grpSpPr>
        <p:sp>
          <p:nvSpPr>
            <p:cNvPr id="20500" name="Oval 131"/>
            <p:cNvSpPr>
              <a:spLocks noChangeArrowheads="1"/>
            </p:cNvSpPr>
            <p:nvPr/>
          </p:nvSpPr>
          <p:spPr bwMode="auto">
            <a:xfrm>
              <a:off x="129081" y="0"/>
              <a:ext cx="211223" cy="213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1" name="Freeform 134"/>
            <p:cNvSpPr>
              <a:spLocks noChangeArrowheads="1"/>
            </p:cNvSpPr>
            <p:nvPr/>
          </p:nvSpPr>
          <p:spPr bwMode="auto">
            <a:xfrm>
              <a:off x="0" y="247289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2" name="组合 23"/>
          <p:cNvGrpSpPr/>
          <p:nvPr/>
        </p:nvGrpSpPr>
        <p:grpSpPr bwMode="auto">
          <a:xfrm>
            <a:off x="6507163" y="5499100"/>
            <a:ext cx="417512" cy="360363"/>
            <a:chOff x="0" y="0"/>
            <a:chExt cx="424306" cy="367732"/>
          </a:xfrm>
        </p:grpSpPr>
        <p:sp>
          <p:nvSpPr>
            <p:cNvPr id="20503" name="Freeform 19"/>
            <p:cNvSpPr>
              <a:spLocks noChangeArrowheads="1"/>
            </p:cNvSpPr>
            <p:nvPr/>
          </p:nvSpPr>
          <p:spPr bwMode="auto">
            <a:xfrm>
              <a:off x="66003" y="154905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95"/>
                <a:gd name="T29" fmla="*/ 54 w 5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4" name="Freeform 20"/>
            <p:cNvSpPr>
              <a:spLocks noChangeArrowheads="1"/>
            </p:cNvSpPr>
            <p:nvPr/>
          </p:nvSpPr>
          <p:spPr bwMode="auto">
            <a:xfrm>
              <a:off x="191274" y="98331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30"/>
                <a:gd name="T29" fmla="*/ 54 w 5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5" name="Freeform 21"/>
            <p:cNvSpPr>
              <a:spLocks noChangeArrowheads="1"/>
            </p:cNvSpPr>
            <p:nvPr/>
          </p:nvSpPr>
          <p:spPr bwMode="auto">
            <a:xfrm>
              <a:off x="317893" y="51860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59"/>
                <a:gd name="T29" fmla="*/ 54 w 54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6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228"/>
                <a:gd name="T35" fmla="*/ 264 w 264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7" name="组合 32"/>
          <p:cNvGrpSpPr/>
          <p:nvPr/>
        </p:nvGrpSpPr>
        <p:grpSpPr bwMode="auto">
          <a:xfrm>
            <a:off x="6464300" y="4437063"/>
            <a:ext cx="384175" cy="379412"/>
            <a:chOff x="0" y="0"/>
            <a:chExt cx="390570" cy="386543"/>
          </a:xfrm>
        </p:grpSpPr>
        <p:sp>
          <p:nvSpPr>
            <p:cNvPr id="20508" name="Freeform 136"/>
            <p:cNvSpPr>
              <a:spLocks noChangeArrowheads="1"/>
            </p:cNvSpPr>
            <p:nvPr/>
          </p:nvSpPr>
          <p:spPr bwMode="auto">
            <a:xfrm>
              <a:off x="0" y="216625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0509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0510" name="文本框 60"/>
          <p:cNvSpPr>
            <a:spLocks noChangeArrowheads="1"/>
          </p:cNvSpPr>
          <p:nvPr/>
        </p:nvSpPr>
        <p:spPr bwMode="auto">
          <a:xfrm>
            <a:off x="1779588" y="3794125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1" name="文本框 60"/>
          <p:cNvSpPr>
            <a:spLocks noChangeArrowheads="1"/>
          </p:cNvSpPr>
          <p:nvPr/>
        </p:nvSpPr>
        <p:spPr bwMode="auto">
          <a:xfrm>
            <a:off x="1778000" y="5549900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2" name="文本框 60"/>
          <p:cNvSpPr>
            <a:spLocks noChangeArrowheads="1"/>
          </p:cNvSpPr>
          <p:nvPr/>
        </p:nvSpPr>
        <p:spPr bwMode="auto">
          <a:xfrm>
            <a:off x="8248650" y="3794125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3" name="文本框 60"/>
          <p:cNvSpPr>
            <a:spLocks noChangeArrowheads="1"/>
          </p:cNvSpPr>
          <p:nvPr/>
        </p:nvSpPr>
        <p:spPr bwMode="auto">
          <a:xfrm>
            <a:off x="8247063" y="5549900"/>
            <a:ext cx="2298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4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7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8" name="任意多边形 3"/>
          <p:cNvSpPr>
            <a:spLocks noChangeArrowheads="1"/>
          </p:cNvSpPr>
          <p:nvPr/>
        </p:nvSpPr>
        <p:spPr bwMode="auto">
          <a:xfrm>
            <a:off x="-9525" y="0"/>
            <a:ext cx="9871075" cy="6858000"/>
          </a:xfrm>
          <a:custGeom>
            <a:avLst/>
            <a:gdLst>
              <a:gd name="T0" fmla="*/ 0 w 9872030"/>
              <a:gd name="T1" fmla="*/ 0 h 6858000"/>
              <a:gd name="T2" fmla="*/ 4962405 w 9872030"/>
              <a:gd name="T3" fmla="*/ 0 h 6858000"/>
              <a:gd name="T4" fmla="*/ 9872030 w 9872030"/>
              <a:gd name="T5" fmla="*/ 6858000 h 6858000"/>
              <a:gd name="T6" fmla="*/ 4835797 w 9872030"/>
              <a:gd name="T7" fmla="*/ 6858000 h 6858000"/>
              <a:gd name="T8" fmla="*/ 4825273 w 9872030"/>
              <a:gd name="T9" fmla="*/ 6843300 h 6858000"/>
              <a:gd name="T10" fmla="*/ 4899101 w 9872030"/>
              <a:gd name="T11" fmla="*/ 684330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72030"/>
              <a:gd name="T19" fmla="*/ 0 h 6858000"/>
              <a:gd name="T20" fmla="*/ 9872030 w 9872030"/>
              <a:gd name="T21" fmla="*/ 6858000 h 6858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72030" h="6858000">
                <a:moveTo>
                  <a:pt x="0" y="0"/>
                </a:moveTo>
                <a:lnTo>
                  <a:pt x="4962405" y="0"/>
                </a:lnTo>
                <a:lnTo>
                  <a:pt x="9872030" y="6858000"/>
                </a:lnTo>
                <a:lnTo>
                  <a:pt x="4835797" y="6858000"/>
                </a:lnTo>
                <a:lnTo>
                  <a:pt x="4825273" y="6843300"/>
                </a:lnTo>
                <a:lnTo>
                  <a:pt x="4899101" y="68433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509" name="直角三角形 4"/>
          <p:cNvSpPr>
            <a:spLocks noChangeArrowheads="1"/>
          </p:cNvSpPr>
          <p:nvPr/>
        </p:nvSpPr>
        <p:spPr bwMode="auto">
          <a:xfrm>
            <a:off x="0" y="0"/>
            <a:ext cx="4924425" cy="6858000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1510" name="组合 5"/>
          <p:cNvGrpSpPr/>
          <p:nvPr/>
        </p:nvGrpSpPr>
        <p:grpSpPr bwMode="auto">
          <a:xfrm>
            <a:off x="2462213" y="0"/>
            <a:ext cx="4965700" cy="6883400"/>
            <a:chOff x="0" y="0"/>
            <a:chExt cx="5073809" cy="7033844"/>
          </a:xfrm>
        </p:grpSpPr>
        <p:sp>
          <p:nvSpPr>
            <p:cNvPr id="21511" name="等腰三角形 6"/>
            <p:cNvSpPr>
              <a:spLocks noChangeArrowheads="1"/>
            </p:cNvSpPr>
            <p:nvPr/>
          </p:nvSpPr>
          <p:spPr bwMode="auto">
            <a:xfrm>
              <a:off x="0" y="0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1512" name="等腰三角形 7"/>
            <p:cNvSpPr>
              <a:spLocks noChangeArrowheads="1"/>
            </p:cNvSpPr>
            <p:nvPr/>
          </p:nvSpPr>
          <p:spPr bwMode="auto">
            <a:xfrm flipV="1">
              <a:off x="0" y="3516922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1513" name="文本框 8"/>
          <p:cNvSpPr>
            <a:spLocks noChangeArrowheads="1"/>
          </p:cNvSpPr>
          <p:nvPr/>
        </p:nvSpPr>
        <p:spPr bwMode="auto">
          <a:xfrm flipH="1">
            <a:off x="915988" y="4273550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03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1514" name="文本框 34"/>
          <p:cNvSpPr>
            <a:spLocks noChangeArrowheads="1"/>
          </p:cNvSpPr>
          <p:nvPr/>
        </p:nvSpPr>
        <p:spPr bwMode="auto">
          <a:xfrm>
            <a:off x="8113713" y="15795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sz="60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15" name="直接连接符 35"/>
          <p:cNvSpPr>
            <a:spLocks noChangeShapeType="1"/>
          </p:cNvSpPr>
          <p:nvPr/>
        </p:nvSpPr>
        <p:spPr bwMode="auto">
          <a:xfrm rot="5400000">
            <a:off x="9645650" y="931863"/>
            <a:ext cx="0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1516" name="直接连接符 36"/>
          <p:cNvSpPr>
            <a:spLocks noChangeShapeType="1"/>
          </p:cNvSpPr>
          <p:nvPr/>
        </p:nvSpPr>
        <p:spPr bwMode="auto">
          <a:xfrm rot="5400000">
            <a:off x="9644856" y="-361156"/>
            <a:ext cx="1588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99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任意多边形 12"/>
          <p:cNvSpPr>
            <a:spLocks noChangeArrowheads="1"/>
          </p:cNvSpPr>
          <p:nvPr/>
        </p:nvSpPr>
        <p:spPr bwMode="auto">
          <a:xfrm>
            <a:off x="0" y="0"/>
            <a:ext cx="7540625" cy="6858000"/>
          </a:xfrm>
          <a:custGeom>
            <a:avLst/>
            <a:gdLst>
              <a:gd name="T0" fmla="*/ 0 w 7540283"/>
              <a:gd name="T1" fmla="*/ 0 h 6858000"/>
              <a:gd name="T2" fmla="*/ 14069 w 7540283"/>
              <a:gd name="T3" fmla="*/ 0 h 6858000"/>
              <a:gd name="T4" fmla="*/ 3938954 w 7540283"/>
              <a:gd name="T5" fmla="*/ 0 h 6858000"/>
              <a:gd name="T6" fmla="*/ 4111283 w 7540283"/>
              <a:gd name="T7" fmla="*/ 0 h 6858000"/>
              <a:gd name="T8" fmla="*/ 7540283 w 7540283"/>
              <a:gd name="T9" fmla="*/ 3429000 h 6858000"/>
              <a:gd name="T10" fmla="*/ 4111283 w 7540283"/>
              <a:gd name="T11" fmla="*/ 6858000 h 6858000"/>
              <a:gd name="T12" fmla="*/ 3938954 w 7540283"/>
              <a:gd name="T13" fmla="*/ 6858000 h 6858000"/>
              <a:gd name="T14" fmla="*/ 14069 w 7540283"/>
              <a:gd name="T15" fmla="*/ 6858000 h 6858000"/>
              <a:gd name="T16" fmla="*/ 0 w 7540283"/>
              <a:gd name="T17" fmla="*/ 6858000 h 68580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540283"/>
              <a:gd name="T28" fmla="*/ 0 h 6858000"/>
              <a:gd name="T29" fmla="*/ 7540283 w 7540283"/>
              <a:gd name="T30" fmla="*/ 6858000 h 68580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540283" h="6858000">
                <a:moveTo>
                  <a:pt x="0" y="0"/>
                </a:moveTo>
                <a:lnTo>
                  <a:pt x="14069" y="0"/>
                </a:lnTo>
                <a:lnTo>
                  <a:pt x="3938954" y="0"/>
                </a:lnTo>
                <a:lnTo>
                  <a:pt x="4111283" y="0"/>
                </a:lnTo>
                <a:lnTo>
                  <a:pt x="7540283" y="3429000"/>
                </a:lnTo>
                <a:lnTo>
                  <a:pt x="4111283" y="6858000"/>
                </a:lnTo>
                <a:lnTo>
                  <a:pt x="3938954" y="6858000"/>
                </a:lnTo>
                <a:lnTo>
                  <a:pt x="1406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1" name="直角三角形 13"/>
          <p:cNvSpPr>
            <a:spLocks noChangeArrowheads="1"/>
          </p:cNvSpPr>
          <p:nvPr/>
        </p:nvSpPr>
        <p:spPr bwMode="auto">
          <a:xfrm rot="18900000">
            <a:off x="5110163" y="-2432050"/>
            <a:ext cx="4843462" cy="4865688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2" name="等腰三角形 15"/>
          <p:cNvSpPr>
            <a:spLocks noChangeArrowheads="1"/>
          </p:cNvSpPr>
          <p:nvPr/>
        </p:nvSpPr>
        <p:spPr bwMode="auto">
          <a:xfrm rot="5400000">
            <a:off x="-1705768" y="1715293"/>
            <a:ext cx="6858000" cy="3446463"/>
          </a:xfrm>
          <a:prstGeom prst="triangle">
            <a:avLst>
              <a:gd name="adj" fmla="val 50000"/>
            </a:avLst>
          </a:prstGeom>
          <a:solidFill>
            <a:srgbClr val="000000">
              <a:alpha val="5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3" name="圆角矩形 18"/>
          <p:cNvSpPr>
            <a:spLocks noChangeArrowheads="1"/>
          </p:cNvSpPr>
          <p:nvPr/>
        </p:nvSpPr>
        <p:spPr bwMode="auto">
          <a:xfrm>
            <a:off x="8823325" y="3451225"/>
            <a:ext cx="2444750" cy="5397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DC22A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圆角矩形 24"/>
          <p:cNvSpPr>
            <a:spLocks noChangeArrowheads="1"/>
          </p:cNvSpPr>
          <p:nvPr/>
        </p:nvSpPr>
        <p:spPr bwMode="auto">
          <a:xfrm>
            <a:off x="8161338" y="3451225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圆角矩形 25"/>
          <p:cNvSpPr>
            <a:spLocks noChangeArrowheads="1"/>
          </p:cNvSpPr>
          <p:nvPr/>
        </p:nvSpPr>
        <p:spPr bwMode="auto">
          <a:xfrm>
            <a:off x="8823325" y="4230688"/>
            <a:ext cx="2444750" cy="5397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D0D0D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圆角矩形 26"/>
          <p:cNvSpPr>
            <a:spLocks noChangeArrowheads="1"/>
          </p:cNvSpPr>
          <p:nvPr/>
        </p:nvSpPr>
        <p:spPr bwMode="auto">
          <a:xfrm>
            <a:off x="8161338" y="4230688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圆角矩形 27"/>
          <p:cNvSpPr>
            <a:spLocks noChangeArrowheads="1"/>
          </p:cNvSpPr>
          <p:nvPr/>
        </p:nvSpPr>
        <p:spPr bwMode="auto">
          <a:xfrm>
            <a:off x="8823325" y="5010150"/>
            <a:ext cx="2443163" cy="5397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8DC22A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圆角矩形 28"/>
          <p:cNvSpPr>
            <a:spLocks noChangeArrowheads="1"/>
          </p:cNvSpPr>
          <p:nvPr/>
        </p:nvSpPr>
        <p:spPr bwMode="auto">
          <a:xfrm>
            <a:off x="8161338" y="5010150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圆角矩形 29"/>
          <p:cNvSpPr>
            <a:spLocks noChangeArrowheads="1"/>
          </p:cNvSpPr>
          <p:nvPr/>
        </p:nvSpPr>
        <p:spPr bwMode="auto">
          <a:xfrm>
            <a:off x="8823325" y="5788025"/>
            <a:ext cx="2443163" cy="53975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rgbClr val="0D0D0D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圆角矩形 30"/>
          <p:cNvSpPr>
            <a:spLocks noChangeArrowheads="1"/>
          </p:cNvSpPr>
          <p:nvPr/>
        </p:nvSpPr>
        <p:spPr bwMode="auto">
          <a:xfrm>
            <a:off x="8161338" y="5788025"/>
            <a:ext cx="539750" cy="539750"/>
          </a:xfrm>
          <a:prstGeom prst="roundRect">
            <a:avLst>
              <a:gd name="adj" fmla="val 16667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11" name="组合 31"/>
          <p:cNvGrpSpPr/>
          <p:nvPr/>
        </p:nvGrpSpPr>
        <p:grpSpPr bwMode="auto">
          <a:xfrm rot="21540000">
            <a:off x="8221663" y="3571875"/>
            <a:ext cx="396875" cy="301625"/>
            <a:chOff x="0" y="0"/>
            <a:chExt cx="509646" cy="387231"/>
          </a:xfrm>
        </p:grpSpPr>
        <p:sp>
          <p:nvSpPr>
            <p:cNvPr id="4112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3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4" name="组合 34"/>
          <p:cNvGrpSpPr/>
          <p:nvPr/>
        </p:nvGrpSpPr>
        <p:grpSpPr bwMode="auto">
          <a:xfrm rot="21540000">
            <a:off x="8283575" y="5937250"/>
            <a:ext cx="319088" cy="304800"/>
            <a:chOff x="0" y="0"/>
            <a:chExt cx="2438400" cy="2332038"/>
          </a:xfrm>
        </p:grpSpPr>
        <p:sp>
          <p:nvSpPr>
            <p:cNvPr id="411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6" name="任意多边形 3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7" name="组合 37"/>
          <p:cNvGrpSpPr/>
          <p:nvPr/>
        </p:nvGrpSpPr>
        <p:grpSpPr bwMode="auto">
          <a:xfrm rot="21540000">
            <a:off x="8286750" y="4316413"/>
            <a:ext cx="266700" cy="341312"/>
            <a:chOff x="0" y="0"/>
            <a:chExt cx="563562" cy="720725"/>
          </a:xfrm>
        </p:grpSpPr>
        <p:sp>
          <p:nvSpPr>
            <p:cNvPr id="411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1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412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121" name="Freeform 223"/>
          <p:cNvSpPr>
            <a:spLocks noChangeAspect="1" noChangeArrowheads="1"/>
          </p:cNvSpPr>
          <p:nvPr/>
        </p:nvSpPr>
        <p:spPr bwMode="auto">
          <a:xfrm rot="21540000">
            <a:off x="8255000" y="5135563"/>
            <a:ext cx="354013" cy="287337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4122" name="文本框 20"/>
          <p:cNvSpPr>
            <a:spLocks noChangeArrowheads="1"/>
          </p:cNvSpPr>
          <p:nvPr/>
        </p:nvSpPr>
        <p:spPr bwMode="auto">
          <a:xfrm>
            <a:off x="6342063" y="669925"/>
            <a:ext cx="23796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录</a:t>
            </a:r>
            <a:endParaRPr lang="en-US" sz="6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23" name="文本框 16"/>
          <p:cNvSpPr>
            <a:spLocks noChangeArrowheads="1"/>
          </p:cNvSpPr>
          <p:nvPr/>
        </p:nvSpPr>
        <p:spPr bwMode="auto">
          <a:xfrm>
            <a:off x="9323388" y="351155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sz="2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24" name="文本框 17"/>
          <p:cNvSpPr>
            <a:spLocks noChangeArrowheads="1"/>
          </p:cNvSpPr>
          <p:nvPr/>
        </p:nvSpPr>
        <p:spPr bwMode="auto">
          <a:xfrm>
            <a:off x="9323388" y="4292600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项目计划</a:t>
            </a:r>
            <a:endParaRPr lang="en-US" sz="2400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25" name="文本框 18"/>
          <p:cNvSpPr>
            <a:spLocks noChangeArrowheads="1"/>
          </p:cNvSpPr>
          <p:nvPr/>
        </p:nvSpPr>
        <p:spPr bwMode="auto">
          <a:xfrm>
            <a:off x="9323388" y="50419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sz="2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26" name="文本框 19"/>
          <p:cNvSpPr>
            <a:spLocks noChangeArrowheads="1"/>
          </p:cNvSpPr>
          <p:nvPr/>
        </p:nvSpPr>
        <p:spPr bwMode="auto">
          <a:xfrm>
            <a:off x="9337675" y="586581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D0D0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sz="2400" b="1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1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2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3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34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535" name="文本框 17"/>
          <p:cNvSpPr>
            <a:spLocks noChangeArrowheads="1"/>
          </p:cNvSpPr>
          <p:nvPr/>
        </p:nvSpPr>
        <p:spPr bwMode="auto">
          <a:xfrm>
            <a:off x="73025" y="79375"/>
            <a:ext cx="74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3.1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2536" name="Freeform 5"/>
          <p:cNvSpPr>
            <a:spLocks noChangeArrowheads="1"/>
          </p:cNvSpPr>
          <p:nvPr/>
        </p:nvSpPr>
        <p:spPr bwMode="auto">
          <a:xfrm>
            <a:off x="2717800" y="2606675"/>
            <a:ext cx="98425" cy="346075"/>
          </a:xfrm>
          <a:custGeom>
            <a:avLst/>
            <a:gdLst>
              <a:gd name="T0" fmla="*/ 0 w 117"/>
              <a:gd name="T1" fmla="*/ 0 h 406"/>
              <a:gd name="T2" fmla="*/ 117 w 117"/>
              <a:gd name="T3" fmla="*/ 406 h 406"/>
              <a:gd name="T4" fmla="*/ 0 w 117"/>
              <a:gd name="T5" fmla="*/ 406 h 406"/>
              <a:gd name="T6" fmla="*/ 0 w 117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406"/>
              <a:gd name="T14" fmla="*/ 117 w 117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406">
                <a:moveTo>
                  <a:pt x="0" y="0"/>
                </a:moveTo>
                <a:lnTo>
                  <a:pt x="117" y="406"/>
                </a:lnTo>
                <a:lnTo>
                  <a:pt x="0" y="406"/>
                </a:lnTo>
                <a:lnTo>
                  <a:pt x="0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7" name="Freeform 5"/>
          <p:cNvSpPr>
            <a:spLocks noChangeArrowheads="1"/>
          </p:cNvSpPr>
          <p:nvPr/>
        </p:nvSpPr>
        <p:spPr bwMode="auto">
          <a:xfrm>
            <a:off x="5432425" y="2606675"/>
            <a:ext cx="100013" cy="346075"/>
          </a:xfrm>
          <a:custGeom>
            <a:avLst/>
            <a:gdLst>
              <a:gd name="T0" fmla="*/ 0 w 117"/>
              <a:gd name="T1" fmla="*/ 0 h 406"/>
              <a:gd name="T2" fmla="*/ 117 w 117"/>
              <a:gd name="T3" fmla="*/ 406 h 406"/>
              <a:gd name="T4" fmla="*/ 0 w 117"/>
              <a:gd name="T5" fmla="*/ 406 h 406"/>
              <a:gd name="T6" fmla="*/ 0 w 117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406"/>
              <a:gd name="T14" fmla="*/ 117 w 117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406">
                <a:moveTo>
                  <a:pt x="0" y="0"/>
                </a:moveTo>
                <a:lnTo>
                  <a:pt x="117" y="406"/>
                </a:lnTo>
                <a:lnTo>
                  <a:pt x="0" y="406"/>
                </a:lnTo>
                <a:lnTo>
                  <a:pt x="0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8" name="Freeform 5"/>
          <p:cNvSpPr>
            <a:spLocks noChangeArrowheads="1"/>
          </p:cNvSpPr>
          <p:nvPr/>
        </p:nvSpPr>
        <p:spPr bwMode="auto">
          <a:xfrm>
            <a:off x="8150225" y="2606675"/>
            <a:ext cx="98425" cy="346075"/>
          </a:xfrm>
          <a:custGeom>
            <a:avLst/>
            <a:gdLst>
              <a:gd name="T0" fmla="*/ 0 w 117"/>
              <a:gd name="T1" fmla="*/ 0 h 406"/>
              <a:gd name="T2" fmla="*/ 117 w 117"/>
              <a:gd name="T3" fmla="*/ 406 h 406"/>
              <a:gd name="T4" fmla="*/ 0 w 117"/>
              <a:gd name="T5" fmla="*/ 406 h 406"/>
              <a:gd name="T6" fmla="*/ 0 w 117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406"/>
              <a:gd name="T14" fmla="*/ 117 w 117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406">
                <a:moveTo>
                  <a:pt x="0" y="0"/>
                </a:moveTo>
                <a:lnTo>
                  <a:pt x="117" y="406"/>
                </a:lnTo>
                <a:lnTo>
                  <a:pt x="0" y="406"/>
                </a:lnTo>
                <a:lnTo>
                  <a:pt x="0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39" name="Freeform 5"/>
          <p:cNvSpPr>
            <a:spLocks noChangeArrowheads="1"/>
          </p:cNvSpPr>
          <p:nvPr/>
        </p:nvSpPr>
        <p:spPr bwMode="auto">
          <a:xfrm>
            <a:off x="10866438" y="2606675"/>
            <a:ext cx="98425" cy="346075"/>
          </a:xfrm>
          <a:custGeom>
            <a:avLst/>
            <a:gdLst>
              <a:gd name="T0" fmla="*/ 0 w 117"/>
              <a:gd name="T1" fmla="*/ 0 h 406"/>
              <a:gd name="T2" fmla="*/ 117 w 117"/>
              <a:gd name="T3" fmla="*/ 406 h 406"/>
              <a:gd name="T4" fmla="*/ 0 w 117"/>
              <a:gd name="T5" fmla="*/ 406 h 406"/>
              <a:gd name="T6" fmla="*/ 0 w 117"/>
              <a:gd name="T7" fmla="*/ 0 h 406"/>
              <a:gd name="T8" fmla="*/ 0 60000 65536"/>
              <a:gd name="T9" fmla="*/ 0 60000 65536"/>
              <a:gd name="T10" fmla="*/ 0 60000 65536"/>
              <a:gd name="T11" fmla="*/ 0 60000 65536"/>
              <a:gd name="T12" fmla="*/ 0 w 117"/>
              <a:gd name="T13" fmla="*/ 0 h 406"/>
              <a:gd name="T14" fmla="*/ 117 w 117"/>
              <a:gd name="T15" fmla="*/ 406 h 40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" h="406">
                <a:moveTo>
                  <a:pt x="0" y="0"/>
                </a:moveTo>
                <a:lnTo>
                  <a:pt x="117" y="406"/>
                </a:lnTo>
                <a:lnTo>
                  <a:pt x="0" y="406"/>
                </a:lnTo>
                <a:lnTo>
                  <a:pt x="0" y="0"/>
                </a:lnTo>
                <a:close/>
              </a:path>
            </a:pathLst>
          </a:custGeom>
          <a:solidFill>
            <a:srgbClr val="7FB0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0" name="圆角矩形 13"/>
          <p:cNvSpPr>
            <a:spLocks noChangeArrowheads="1"/>
          </p:cNvSpPr>
          <p:nvPr/>
        </p:nvSpPr>
        <p:spPr bwMode="auto">
          <a:xfrm>
            <a:off x="838200" y="2678113"/>
            <a:ext cx="10447338" cy="53975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2541" name="Freeform 6"/>
          <p:cNvSpPr>
            <a:spLocks noChangeArrowheads="1"/>
          </p:cNvSpPr>
          <p:nvPr/>
        </p:nvSpPr>
        <p:spPr bwMode="auto">
          <a:xfrm>
            <a:off x="1143000" y="2606675"/>
            <a:ext cx="1574800" cy="1933575"/>
          </a:xfrm>
          <a:custGeom>
            <a:avLst/>
            <a:gdLst>
              <a:gd name="T0" fmla="*/ 782 w 782"/>
              <a:gd name="T1" fmla="*/ 961 h 961"/>
              <a:gd name="T2" fmla="*/ 0 w 782"/>
              <a:gd name="T3" fmla="*/ 961 h 961"/>
              <a:gd name="T4" fmla="*/ 76 w 782"/>
              <a:gd name="T5" fmla="*/ 485 h 961"/>
              <a:gd name="T6" fmla="*/ 59 w 782"/>
              <a:gd name="T7" fmla="*/ 0 h 961"/>
              <a:gd name="T8" fmla="*/ 782 w 782"/>
              <a:gd name="T9" fmla="*/ 0 h 961"/>
              <a:gd name="T10" fmla="*/ 782 w 782"/>
              <a:gd name="T11" fmla="*/ 961 h 9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2"/>
              <a:gd name="T19" fmla="*/ 0 h 961"/>
              <a:gd name="T20" fmla="*/ 782 w 782"/>
              <a:gd name="T21" fmla="*/ 961 h 9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2" h="961">
                <a:moveTo>
                  <a:pt x="782" y="961"/>
                </a:moveTo>
                <a:cubicBezTo>
                  <a:pt x="0" y="961"/>
                  <a:pt x="0" y="961"/>
                  <a:pt x="0" y="961"/>
                </a:cubicBezTo>
                <a:cubicBezTo>
                  <a:pt x="0" y="961"/>
                  <a:pt x="76" y="753"/>
                  <a:pt x="76" y="485"/>
                </a:cubicBezTo>
                <a:cubicBezTo>
                  <a:pt x="76" y="216"/>
                  <a:pt x="59" y="0"/>
                  <a:pt x="59" y="0"/>
                </a:cubicBezTo>
                <a:cubicBezTo>
                  <a:pt x="782" y="0"/>
                  <a:pt x="782" y="0"/>
                  <a:pt x="782" y="0"/>
                </a:cubicBezTo>
                <a:lnTo>
                  <a:pt x="782" y="961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2" name="Freeform 6"/>
          <p:cNvSpPr>
            <a:spLocks noChangeArrowheads="1"/>
          </p:cNvSpPr>
          <p:nvPr/>
        </p:nvSpPr>
        <p:spPr bwMode="auto">
          <a:xfrm>
            <a:off x="3859213" y="2606675"/>
            <a:ext cx="1573212" cy="1933575"/>
          </a:xfrm>
          <a:custGeom>
            <a:avLst/>
            <a:gdLst>
              <a:gd name="T0" fmla="*/ 782 w 782"/>
              <a:gd name="T1" fmla="*/ 961 h 961"/>
              <a:gd name="T2" fmla="*/ 0 w 782"/>
              <a:gd name="T3" fmla="*/ 961 h 961"/>
              <a:gd name="T4" fmla="*/ 76 w 782"/>
              <a:gd name="T5" fmla="*/ 485 h 961"/>
              <a:gd name="T6" fmla="*/ 59 w 782"/>
              <a:gd name="T7" fmla="*/ 0 h 961"/>
              <a:gd name="T8" fmla="*/ 782 w 782"/>
              <a:gd name="T9" fmla="*/ 0 h 961"/>
              <a:gd name="T10" fmla="*/ 782 w 782"/>
              <a:gd name="T11" fmla="*/ 961 h 9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2"/>
              <a:gd name="T19" fmla="*/ 0 h 961"/>
              <a:gd name="T20" fmla="*/ 782 w 782"/>
              <a:gd name="T21" fmla="*/ 961 h 9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2" h="961">
                <a:moveTo>
                  <a:pt x="782" y="961"/>
                </a:moveTo>
                <a:cubicBezTo>
                  <a:pt x="0" y="961"/>
                  <a:pt x="0" y="961"/>
                  <a:pt x="0" y="961"/>
                </a:cubicBezTo>
                <a:cubicBezTo>
                  <a:pt x="0" y="961"/>
                  <a:pt x="76" y="753"/>
                  <a:pt x="76" y="485"/>
                </a:cubicBezTo>
                <a:cubicBezTo>
                  <a:pt x="76" y="216"/>
                  <a:pt x="59" y="0"/>
                  <a:pt x="59" y="0"/>
                </a:cubicBezTo>
                <a:cubicBezTo>
                  <a:pt x="782" y="0"/>
                  <a:pt x="782" y="0"/>
                  <a:pt x="782" y="0"/>
                </a:cubicBezTo>
                <a:lnTo>
                  <a:pt x="782" y="961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3" name="Freeform 6"/>
          <p:cNvSpPr>
            <a:spLocks noChangeArrowheads="1"/>
          </p:cNvSpPr>
          <p:nvPr/>
        </p:nvSpPr>
        <p:spPr bwMode="auto">
          <a:xfrm>
            <a:off x="6575425" y="2606675"/>
            <a:ext cx="1574800" cy="1933575"/>
          </a:xfrm>
          <a:custGeom>
            <a:avLst/>
            <a:gdLst>
              <a:gd name="T0" fmla="*/ 782 w 782"/>
              <a:gd name="T1" fmla="*/ 961 h 961"/>
              <a:gd name="T2" fmla="*/ 0 w 782"/>
              <a:gd name="T3" fmla="*/ 961 h 961"/>
              <a:gd name="T4" fmla="*/ 76 w 782"/>
              <a:gd name="T5" fmla="*/ 485 h 961"/>
              <a:gd name="T6" fmla="*/ 59 w 782"/>
              <a:gd name="T7" fmla="*/ 0 h 961"/>
              <a:gd name="T8" fmla="*/ 782 w 782"/>
              <a:gd name="T9" fmla="*/ 0 h 961"/>
              <a:gd name="T10" fmla="*/ 782 w 782"/>
              <a:gd name="T11" fmla="*/ 961 h 9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2"/>
              <a:gd name="T19" fmla="*/ 0 h 961"/>
              <a:gd name="T20" fmla="*/ 782 w 782"/>
              <a:gd name="T21" fmla="*/ 961 h 9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2" h="961">
                <a:moveTo>
                  <a:pt x="782" y="961"/>
                </a:moveTo>
                <a:cubicBezTo>
                  <a:pt x="0" y="961"/>
                  <a:pt x="0" y="961"/>
                  <a:pt x="0" y="961"/>
                </a:cubicBezTo>
                <a:cubicBezTo>
                  <a:pt x="0" y="961"/>
                  <a:pt x="76" y="753"/>
                  <a:pt x="76" y="485"/>
                </a:cubicBezTo>
                <a:cubicBezTo>
                  <a:pt x="76" y="216"/>
                  <a:pt x="59" y="0"/>
                  <a:pt x="59" y="0"/>
                </a:cubicBezTo>
                <a:cubicBezTo>
                  <a:pt x="782" y="0"/>
                  <a:pt x="782" y="0"/>
                  <a:pt x="782" y="0"/>
                </a:cubicBezTo>
                <a:lnTo>
                  <a:pt x="782" y="961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2544" name="Freeform 6"/>
          <p:cNvSpPr>
            <a:spLocks noChangeArrowheads="1"/>
          </p:cNvSpPr>
          <p:nvPr/>
        </p:nvSpPr>
        <p:spPr bwMode="auto">
          <a:xfrm>
            <a:off x="9291638" y="2606675"/>
            <a:ext cx="1573212" cy="1933575"/>
          </a:xfrm>
          <a:custGeom>
            <a:avLst/>
            <a:gdLst>
              <a:gd name="T0" fmla="*/ 782 w 782"/>
              <a:gd name="T1" fmla="*/ 961 h 961"/>
              <a:gd name="T2" fmla="*/ 0 w 782"/>
              <a:gd name="T3" fmla="*/ 961 h 961"/>
              <a:gd name="T4" fmla="*/ 76 w 782"/>
              <a:gd name="T5" fmla="*/ 485 h 961"/>
              <a:gd name="T6" fmla="*/ 59 w 782"/>
              <a:gd name="T7" fmla="*/ 0 h 961"/>
              <a:gd name="T8" fmla="*/ 782 w 782"/>
              <a:gd name="T9" fmla="*/ 0 h 961"/>
              <a:gd name="T10" fmla="*/ 782 w 782"/>
              <a:gd name="T11" fmla="*/ 961 h 96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2"/>
              <a:gd name="T19" fmla="*/ 0 h 961"/>
              <a:gd name="T20" fmla="*/ 782 w 782"/>
              <a:gd name="T21" fmla="*/ 961 h 96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2" h="961">
                <a:moveTo>
                  <a:pt x="782" y="961"/>
                </a:moveTo>
                <a:cubicBezTo>
                  <a:pt x="0" y="961"/>
                  <a:pt x="0" y="961"/>
                  <a:pt x="0" y="961"/>
                </a:cubicBezTo>
                <a:cubicBezTo>
                  <a:pt x="0" y="961"/>
                  <a:pt x="76" y="753"/>
                  <a:pt x="76" y="485"/>
                </a:cubicBezTo>
                <a:cubicBezTo>
                  <a:pt x="76" y="216"/>
                  <a:pt x="59" y="0"/>
                  <a:pt x="59" y="0"/>
                </a:cubicBezTo>
                <a:cubicBezTo>
                  <a:pt x="782" y="0"/>
                  <a:pt x="782" y="0"/>
                  <a:pt x="782" y="0"/>
                </a:cubicBezTo>
                <a:lnTo>
                  <a:pt x="782" y="961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2545" name="组合 18"/>
          <p:cNvGrpSpPr/>
          <p:nvPr/>
        </p:nvGrpSpPr>
        <p:grpSpPr bwMode="auto">
          <a:xfrm>
            <a:off x="7248525" y="2898775"/>
            <a:ext cx="400050" cy="623888"/>
            <a:chOff x="0" y="0"/>
            <a:chExt cx="373903" cy="582793"/>
          </a:xfrm>
        </p:grpSpPr>
        <p:sp>
          <p:nvSpPr>
            <p:cNvPr id="22546" name="Freeform 15"/>
            <p:cNvSpPr>
              <a:spLocks noChangeArrowheads="1"/>
            </p:cNvSpPr>
            <p:nvPr/>
          </p:nvSpPr>
          <p:spPr bwMode="auto">
            <a:xfrm>
              <a:off x="82983" y="311904"/>
              <a:ext cx="79168" cy="42923"/>
            </a:xfrm>
            <a:custGeom>
              <a:avLst/>
              <a:gdLst>
                <a:gd name="T0" fmla="*/ 5 w 35"/>
                <a:gd name="T1" fmla="*/ 13 h 19"/>
                <a:gd name="T2" fmla="*/ 6 w 35"/>
                <a:gd name="T3" fmla="*/ 8 h 19"/>
                <a:gd name="T4" fmla="*/ 9 w 35"/>
                <a:gd name="T5" fmla="*/ 6 h 19"/>
                <a:gd name="T6" fmla="*/ 9 w 35"/>
                <a:gd name="T7" fmla="*/ 6 h 19"/>
                <a:gd name="T8" fmla="*/ 28 w 35"/>
                <a:gd name="T9" fmla="*/ 10 h 19"/>
                <a:gd name="T10" fmla="*/ 29 w 35"/>
                <a:gd name="T11" fmla="*/ 11 h 19"/>
                <a:gd name="T12" fmla="*/ 30 w 35"/>
                <a:gd name="T13" fmla="*/ 13 h 19"/>
                <a:gd name="T14" fmla="*/ 28 w 35"/>
                <a:gd name="T15" fmla="*/ 18 h 19"/>
                <a:gd name="T16" fmla="*/ 33 w 35"/>
                <a:gd name="T17" fmla="*/ 19 h 19"/>
                <a:gd name="T18" fmla="*/ 34 w 35"/>
                <a:gd name="T19" fmla="*/ 14 h 19"/>
                <a:gd name="T20" fmla="*/ 33 w 35"/>
                <a:gd name="T21" fmla="*/ 9 h 19"/>
                <a:gd name="T22" fmla="*/ 29 w 35"/>
                <a:gd name="T23" fmla="*/ 5 h 19"/>
                <a:gd name="T24" fmla="*/ 11 w 35"/>
                <a:gd name="T25" fmla="*/ 1 h 19"/>
                <a:gd name="T26" fmla="*/ 1 w 35"/>
                <a:gd name="T27" fmla="*/ 7 h 19"/>
                <a:gd name="T28" fmla="*/ 0 w 35"/>
                <a:gd name="T29" fmla="*/ 12 h 19"/>
                <a:gd name="T30" fmla="*/ 5 w 35"/>
                <a:gd name="T31" fmla="*/ 13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"/>
                <a:gd name="T49" fmla="*/ 0 h 19"/>
                <a:gd name="T50" fmla="*/ 35 w 3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" h="19">
                  <a:moveTo>
                    <a:pt x="5" y="13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7" y="7"/>
                    <a:pt x="8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1"/>
                    <a:pt x="29" y="11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30" y="19"/>
                    <a:pt x="32" y="19"/>
                    <a:pt x="33" y="19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5" y="13"/>
                    <a:pt x="35" y="10"/>
                    <a:pt x="33" y="9"/>
                  </a:cubicBezTo>
                  <a:cubicBezTo>
                    <a:pt x="32" y="7"/>
                    <a:pt x="31" y="6"/>
                    <a:pt x="29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2" y="3"/>
                    <a:pt x="1" y="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2"/>
                    <a:pt x="4" y="12"/>
                    <a:pt x="5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47" name="Oval 16"/>
            <p:cNvSpPr>
              <a:spLocks noChangeArrowheads="1"/>
            </p:cNvSpPr>
            <p:nvPr/>
          </p:nvSpPr>
          <p:spPr bwMode="auto">
            <a:xfrm>
              <a:off x="193628" y="0"/>
              <a:ext cx="105876" cy="1068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48" name="Freeform 17"/>
            <p:cNvSpPr>
              <a:spLocks noChangeArrowheads="1"/>
            </p:cNvSpPr>
            <p:nvPr/>
          </p:nvSpPr>
          <p:spPr bwMode="auto">
            <a:xfrm>
              <a:off x="103014" y="205074"/>
              <a:ext cx="65815" cy="138306"/>
            </a:xfrm>
            <a:custGeom>
              <a:avLst/>
              <a:gdLst>
                <a:gd name="T0" fmla="*/ 21 w 29"/>
                <a:gd name="T1" fmla="*/ 1 h 61"/>
                <a:gd name="T2" fmla="*/ 10 w 29"/>
                <a:gd name="T3" fmla="*/ 8 h 61"/>
                <a:gd name="T4" fmla="*/ 1 w 29"/>
                <a:gd name="T5" fmla="*/ 53 h 61"/>
                <a:gd name="T6" fmla="*/ 5 w 29"/>
                <a:gd name="T7" fmla="*/ 59 h 61"/>
                <a:gd name="T8" fmla="*/ 12 w 29"/>
                <a:gd name="T9" fmla="*/ 61 h 61"/>
                <a:gd name="T10" fmla="*/ 18 w 29"/>
                <a:gd name="T11" fmla="*/ 57 h 61"/>
                <a:gd name="T12" fmla="*/ 28 w 29"/>
                <a:gd name="T13" fmla="*/ 12 h 61"/>
                <a:gd name="T14" fmla="*/ 21 w 29"/>
                <a:gd name="T15" fmla="*/ 1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61"/>
                <a:gd name="T26" fmla="*/ 29 w 29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61">
                  <a:moveTo>
                    <a:pt x="21" y="1"/>
                  </a:moveTo>
                  <a:cubicBezTo>
                    <a:pt x="16" y="0"/>
                    <a:pt x="11" y="3"/>
                    <a:pt x="10" y="8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2" y="59"/>
                    <a:pt x="5" y="59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5" y="61"/>
                    <a:pt x="18" y="59"/>
                    <a:pt x="18" y="57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9" y="7"/>
                    <a:pt x="25" y="2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49" name="Freeform 18"/>
            <p:cNvSpPr>
              <a:spLocks noChangeArrowheads="1"/>
            </p:cNvSpPr>
            <p:nvPr/>
          </p:nvSpPr>
          <p:spPr bwMode="auto">
            <a:xfrm>
              <a:off x="123998" y="131629"/>
              <a:ext cx="109691" cy="116368"/>
            </a:xfrm>
            <a:custGeom>
              <a:avLst/>
              <a:gdLst>
                <a:gd name="T0" fmla="*/ 45 w 49"/>
                <a:gd name="T1" fmla="*/ 4 h 51"/>
                <a:gd name="T2" fmla="*/ 32 w 49"/>
                <a:gd name="T3" fmla="*/ 4 h 51"/>
                <a:gd name="T4" fmla="*/ 3 w 49"/>
                <a:gd name="T5" fmla="*/ 36 h 51"/>
                <a:gd name="T6" fmla="*/ 4 w 49"/>
                <a:gd name="T7" fmla="*/ 48 h 51"/>
                <a:gd name="T8" fmla="*/ 17 w 49"/>
                <a:gd name="T9" fmla="*/ 48 h 51"/>
                <a:gd name="T10" fmla="*/ 45 w 49"/>
                <a:gd name="T11" fmla="*/ 16 h 51"/>
                <a:gd name="T12" fmla="*/ 45 w 49"/>
                <a:gd name="T13" fmla="*/ 4 h 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51"/>
                <a:gd name="T23" fmla="*/ 49 w 49"/>
                <a:gd name="T24" fmla="*/ 51 h 5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51">
                  <a:moveTo>
                    <a:pt x="45" y="4"/>
                  </a:moveTo>
                  <a:cubicBezTo>
                    <a:pt x="41" y="0"/>
                    <a:pt x="35" y="1"/>
                    <a:pt x="32" y="4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0" y="39"/>
                    <a:pt x="1" y="45"/>
                    <a:pt x="4" y="48"/>
                  </a:cubicBezTo>
                  <a:cubicBezTo>
                    <a:pt x="8" y="51"/>
                    <a:pt x="14" y="51"/>
                    <a:pt x="17" y="48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9" y="13"/>
                    <a:pt x="48" y="7"/>
                    <a:pt x="45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0" name="Freeform 19"/>
            <p:cNvSpPr>
              <a:spLocks noChangeArrowheads="1"/>
            </p:cNvSpPr>
            <p:nvPr/>
          </p:nvSpPr>
          <p:spPr bwMode="auto">
            <a:xfrm>
              <a:off x="247997" y="225105"/>
              <a:ext cx="112552" cy="118276"/>
            </a:xfrm>
            <a:custGeom>
              <a:avLst/>
              <a:gdLst>
                <a:gd name="T0" fmla="*/ 4 w 50"/>
                <a:gd name="T1" fmla="*/ 3 h 52"/>
                <a:gd name="T2" fmla="*/ 4 w 50"/>
                <a:gd name="T3" fmla="*/ 16 h 52"/>
                <a:gd name="T4" fmla="*/ 35 w 50"/>
                <a:gd name="T5" fmla="*/ 50 h 52"/>
                <a:gd name="T6" fmla="*/ 42 w 50"/>
                <a:gd name="T7" fmla="*/ 50 h 52"/>
                <a:gd name="T8" fmla="*/ 48 w 50"/>
                <a:gd name="T9" fmla="*/ 44 h 52"/>
                <a:gd name="T10" fmla="*/ 48 w 50"/>
                <a:gd name="T11" fmla="*/ 37 h 52"/>
                <a:gd name="T12" fmla="*/ 17 w 50"/>
                <a:gd name="T13" fmla="*/ 4 h 52"/>
                <a:gd name="T14" fmla="*/ 4 w 50"/>
                <a:gd name="T15" fmla="*/ 3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52"/>
                <a:gd name="T26" fmla="*/ 50 w 5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52">
                  <a:moveTo>
                    <a:pt x="4" y="3"/>
                  </a:moveTo>
                  <a:cubicBezTo>
                    <a:pt x="1" y="7"/>
                    <a:pt x="0" y="12"/>
                    <a:pt x="4" y="16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2" y="50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50" y="42"/>
                    <a:pt x="50" y="39"/>
                    <a:pt x="48" y="37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0"/>
                    <a:pt x="8" y="0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1" name="Freeform 20"/>
            <p:cNvSpPr>
              <a:spLocks noChangeArrowheads="1"/>
            </p:cNvSpPr>
            <p:nvPr/>
          </p:nvSpPr>
          <p:spPr bwMode="auto">
            <a:xfrm>
              <a:off x="227012" y="129721"/>
              <a:ext cx="65815" cy="139260"/>
            </a:xfrm>
            <a:custGeom>
              <a:avLst/>
              <a:gdLst>
                <a:gd name="T0" fmla="*/ 8 w 29"/>
                <a:gd name="T1" fmla="*/ 2 h 61"/>
                <a:gd name="T2" fmla="*/ 1 w 29"/>
                <a:gd name="T3" fmla="*/ 12 h 61"/>
                <a:gd name="T4" fmla="*/ 10 w 29"/>
                <a:gd name="T5" fmla="*/ 54 h 61"/>
                <a:gd name="T6" fmla="*/ 21 w 29"/>
                <a:gd name="T7" fmla="*/ 60 h 61"/>
                <a:gd name="T8" fmla="*/ 28 w 29"/>
                <a:gd name="T9" fmla="*/ 49 h 61"/>
                <a:gd name="T10" fmla="*/ 19 w 29"/>
                <a:gd name="T11" fmla="*/ 8 h 61"/>
                <a:gd name="T12" fmla="*/ 8 w 29"/>
                <a:gd name="T13" fmla="*/ 2 h 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61"/>
                <a:gd name="T23" fmla="*/ 29 w 29"/>
                <a:gd name="T24" fmla="*/ 61 h 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61">
                  <a:moveTo>
                    <a:pt x="8" y="2"/>
                  </a:moveTo>
                  <a:cubicBezTo>
                    <a:pt x="3" y="3"/>
                    <a:pt x="0" y="7"/>
                    <a:pt x="1" y="1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2" y="58"/>
                    <a:pt x="16" y="61"/>
                    <a:pt x="21" y="60"/>
                  </a:cubicBezTo>
                  <a:cubicBezTo>
                    <a:pt x="26" y="59"/>
                    <a:pt x="29" y="54"/>
                    <a:pt x="28" y="49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8" y="3"/>
                    <a:pt x="13" y="0"/>
                    <a:pt x="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2" name="Freeform 21"/>
            <p:cNvSpPr>
              <a:spLocks noChangeArrowheads="1"/>
            </p:cNvSpPr>
            <p:nvPr/>
          </p:nvSpPr>
          <p:spPr bwMode="auto">
            <a:xfrm>
              <a:off x="46738" y="477871"/>
              <a:ext cx="110645" cy="90614"/>
            </a:xfrm>
            <a:custGeom>
              <a:avLst/>
              <a:gdLst>
                <a:gd name="T0" fmla="*/ 21 w 49"/>
                <a:gd name="T1" fmla="*/ 0 h 40"/>
                <a:gd name="T2" fmla="*/ 2 w 49"/>
                <a:gd name="T3" fmla="*/ 20 h 40"/>
                <a:gd name="T4" fmla="*/ 2 w 49"/>
                <a:gd name="T5" fmla="*/ 27 h 40"/>
                <a:gd name="T6" fmla="*/ 13 w 49"/>
                <a:gd name="T7" fmla="*/ 38 h 40"/>
                <a:gd name="T8" fmla="*/ 21 w 49"/>
                <a:gd name="T9" fmla="*/ 37 h 40"/>
                <a:gd name="T10" fmla="*/ 49 w 49"/>
                <a:gd name="T11" fmla="*/ 7 h 40"/>
                <a:gd name="T12" fmla="*/ 21 w 49"/>
                <a:gd name="T13" fmla="*/ 0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9"/>
                <a:gd name="T22" fmla="*/ 0 h 40"/>
                <a:gd name="T23" fmla="*/ 49 w 49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9" h="40">
                  <a:moveTo>
                    <a:pt x="21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22"/>
                    <a:pt x="0" y="25"/>
                    <a:pt x="2" y="2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40"/>
                    <a:pt x="19" y="40"/>
                    <a:pt x="21" y="37"/>
                  </a:cubicBezTo>
                  <a:cubicBezTo>
                    <a:pt x="49" y="7"/>
                    <a:pt x="49" y="7"/>
                    <a:pt x="49" y="7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3" name="Freeform 22"/>
            <p:cNvSpPr>
              <a:spLocks noChangeArrowheads="1"/>
            </p:cNvSpPr>
            <p:nvPr/>
          </p:nvSpPr>
          <p:spPr bwMode="auto">
            <a:xfrm>
              <a:off x="165967" y="120183"/>
              <a:ext cx="207936" cy="462610"/>
            </a:xfrm>
            <a:custGeom>
              <a:avLst/>
              <a:gdLst>
                <a:gd name="T0" fmla="*/ 91 w 92"/>
                <a:gd name="T1" fmla="*/ 189 h 203"/>
                <a:gd name="T2" fmla="*/ 70 w 92"/>
                <a:gd name="T3" fmla="*/ 140 h 203"/>
                <a:gd name="T4" fmla="*/ 67 w 92"/>
                <a:gd name="T5" fmla="*/ 135 h 203"/>
                <a:gd name="T6" fmla="*/ 39 w 92"/>
                <a:gd name="T7" fmla="*/ 104 h 203"/>
                <a:gd name="T8" fmla="*/ 39 w 92"/>
                <a:gd name="T9" fmla="*/ 103 h 203"/>
                <a:gd name="T10" fmla="*/ 39 w 92"/>
                <a:gd name="T11" fmla="*/ 103 h 203"/>
                <a:gd name="T12" fmla="*/ 48 w 92"/>
                <a:gd name="T13" fmla="*/ 25 h 203"/>
                <a:gd name="T14" fmla="*/ 48 w 92"/>
                <a:gd name="T15" fmla="*/ 25 h 203"/>
                <a:gd name="T16" fmla="*/ 48 w 92"/>
                <a:gd name="T17" fmla="*/ 23 h 203"/>
                <a:gd name="T18" fmla="*/ 31 w 92"/>
                <a:gd name="T19" fmla="*/ 1 h 203"/>
                <a:gd name="T20" fmla="*/ 9 w 92"/>
                <a:gd name="T21" fmla="*/ 19 h 203"/>
                <a:gd name="T22" fmla="*/ 9 w 92"/>
                <a:gd name="T23" fmla="*/ 20 h 203"/>
                <a:gd name="T24" fmla="*/ 9 w 92"/>
                <a:gd name="T25" fmla="*/ 21 h 203"/>
                <a:gd name="T26" fmla="*/ 1 w 92"/>
                <a:gd name="T27" fmla="*/ 99 h 203"/>
                <a:gd name="T28" fmla="*/ 2 w 92"/>
                <a:gd name="T29" fmla="*/ 99 h 203"/>
                <a:gd name="T30" fmla="*/ 2 w 92"/>
                <a:gd name="T31" fmla="*/ 99 h 203"/>
                <a:gd name="T32" fmla="*/ 1 w 92"/>
                <a:gd name="T33" fmla="*/ 99 h 203"/>
                <a:gd name="T34" fmla="*/ 0 w 92"/>
                <a:gd name="T35" fmla="*/ 99 h 203"/>
                <a:gd name="T36" fmla="*/ 0 w 92"/>
                <a:gd name="T37" fmla="*/ 102 h 203"/>
                <a:gd name="T38" fmla="*/ 16 w 92"/>
                <a:gd name="T39" fmla="*/ 106 h 203"/>
                <a:gd name="T40" fmla="*/ 22 w 92"/>
                <a:gd name="T41" fmla="*/ 110 h 203"/>
                <a:gd name="T42" fmla="*/ 23 w 92"/>
                <a:gd name="T43" fmla="*/ 118 h 203"/>
                <a:gd name="T44" fmla="*/ 22 w 92"/>
                <a:gd name="T45" fmla="*/ 123 h 203"/>
                <a:gd name="T46" fmla="*/ 47 w 92"/>
                <a:gd name="T47" fmla="*/ 150 h 203"/>
                <a:gd name="T48" fmla="*/ 68 w 92"/>
                <a:gd name="T49" fmla="*/ 199 h 203"/>
                <a:gd name="T50" fmla="*/ 75 w 92"/>
                <a:gd name="T51" fmla="*/ 202 h 203"/>
                <a:gd name="T52" fmla="*/ 89 w 92"/>
                <a:gd name="T53" fmla="*/ 196 h 203"/>
                <a:gd name="T54" fmla="*/ 91 w 92"/>
                <a:gd name="T55" fmla="*/ 189 h 20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2"/>
                <a:gd name="T85" fmla="*/ 0 h 203"/>
                <a:gd name="T86" fmla="*/ 92 w 92"/>
                <a:gd name="T87" fmla="*/ 203 h 20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2" h="203">
                  <a:moveTo>
                    <a:pt x="91" y="189"/>
                  </a:moveTo>
                  <a:cubicBezTo>
                    <a:pt x="70" y="140"/>
                    <a:pt x="70" y="140"/>
                    <a:pt x="70" y="140"/>
                  </a:cubicBezTo>
                  <a:cubicBezTo>
                    <a:pt x="69" y="138"/>
                    <a:pt x="69" y="137"/>
                    <a:pt x="67" y="135"/>
                  </a:cubicBezTo>
                  <a:cubicBezTo>
                    <a:pt x="39" y="104"/>
                    <a:pt x="39" y="104"/>
                    <a:pt x="39" y="104"/>
                  </a:cubicBezTo>
                  <a:cubicBezTo>
                    <a:pt x="39" y="104"/>
                    <a:pt x="39" y="104"/>
                    <a:pt x="39" y="103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24"/>
                    <a:pt x="48" y="24"/>
                    <a:pt x="48" y="23"/>
                  </a:cubicBezTo>
                  <a:cubicBezTo>
                    <a:pt x="49" y="12"/>
                    <a:pt x="42" y="3"/>
                    <a:pt x="31" y="1"/>
                  </a:cubicBezTo>
                  <a:cubicBezTo>
                    <a:pt x="20" y="0"/>
                    <a:pt x="10" y="8"/>
                    <a:pt x="9" y="19"/>
                  </a:cubicBezTo>
                  <a:cubicBezTo>
                    <a:pt x="9" y="19"/>
                    <a:pt x="9" y="20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2" y="99"/>
                    <a:pt x="2" y="99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0" y="99"/>
                    <a:pt x="0" y="99"/>
                  </a:cubicBezTo>
                  <a:cubicBezTo>
                    <a:pt x="0" y="100"/>
                    <a:pt x="0" y="101"/>
                    <a:pt x="0" y="102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21" y="108"/>
                    <a:pt x="22" y="110"/>
                  </a:cubicBezTo>
                  <a:cubicBezTo>
                    <a:pt x="23" y="112"/>
                    <a:pt x="24" y="115"/>
                    <a:pt x="23" y="118"/>
                  </a:cubicBezTo>
                  <a:cubicBezTo>
                    <a:pt x="22" y="123"/>
                    <a:pt x="22" y="123"/>
                    <a:pt x="22" y="123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68" y="199"/>
                    <a:pt x="68" y="199"/>
                    <a:pt x="68" y="199"/>
                  </a:cubicBezTo>
                  <a:cubicBezTo>
                    <a:pt x="69" y="202"/>
                    <a:pt x="72" y="203"/>
                    <a:pt x="75" y="202"/>
                  </a:cubicBezTo>
                  <a:cubicBezTo>
                    <a:pt x="89" y="196"/>
                    <a:pt x="89" y="196"/>
                    <a:pt x="89" y="196"/>
                  </a:cubicBezTo>
                  <a:cubicBezTo>
                    <a:pt x="91" y="195"/>
                    <a:pt x="92" y="192"/>
                    <a:pt x="91" y="1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4" name="Freeform 23"/>
            <p:cNvSpPr>
              <a:spLocks noEditPoints="1" noChangeArrowheads="1"/>
            </p:cNvSpPr>
            <p:nvPr/>
          </p:nvSpPr>
          <p:spPr bwMode="auto">
            <a:xfrm>
              <a:off x="0" y="331934"/>
              <a:ext cx="208890" cy="155475"/>
            </a:xfrm>
            <a:custGeom>
              <a:avLst/>
              <a:gdLst>
                <a:gd name="T0" fmla="*/ 89 w 93"/>
                <a:gd name="T1" fmla="*/ 18 h 68"/>
                <a:gd name="T2" fmla="*/ 17 w 93"/>
                <a:gd name="T3" fmla="*/ 0 h 68"/>
                <a:gd name="T4" fmla="*/ 10 w 93"/>
                <a:gd name="T5" fmla="*/ 4 h 68"/>
                <a:gd name="T6" fmla="*/ 7 w 93"/>
                <a:gd name="T7" fmla="*/ 18 h 68"/>
                <a:gd name="T8" fmla="*/ 89 w 93"/>
                <a:gd name="T9" fmla="*/ 38 h 68"/>
                <a:gd name="T10" fmla="*/ 92 w 93"/>
                <a:gd name="T11" fmla="*/ 24 h 68"/>
                <a:gd name="T12" fmla="*/ 89 w 93"/>
                <a:gd name="T13" fmla="*/ 18 h 68"/>
                <a:gd name="T14" fmla="*/ 54 w 93"/>
                <a:gd name="T15" fmla="*/ 35 h 68"/>
                <a:gd name="T16" fmla="*/ 45 w 93"/>
                <a:gd name="T17" fmla="*/ 41 h 68"/>
                <a:gd name="T18" fmla="*/ 39 w 93"/>
                <a:gd name="T19" fmla="*/ 32 h 68"/>
                <a:gd name="T20" fmla="*/ 40 w 93"/>
                <a:gd name="T21" fmla="*/ 31 h 68"/>
                <a:gd name="T22" fmla="*/ 6 w 93"/>
                <a:gd name="T23" fmla="*/ 23 h 68"/>
                <a:gd name="T24" fmla="*/ 1 w 93"/>
                <a:gd name="T25" fmla="*/ 44 h 68"/>
                <a:gd name="T26" fmla="*/ 5 w 93"/>
                <a:gd name="T27" fmla="*/ 50 h 68"/>
                <a:gd name="T28" fmla="*/ 77 w 93"/>
                <a:gd name="T29" fmla="*/ 68 h 68"/>
                <a:gd name="T30" fmla="*/ 83 w 93"/>
                <a:gd name="T31" fmla="*/ 64 h 68"/>
                <a:gd name="T32" fmla="*/ 88 w 93"/>
                <a:gd name="T33" fmla="*/ 43 h 68"/>
                <a:gd name="T34" fmla="*/ 54 w 93"/>
                <a:gd name="T35" fmla="*/ 35 h 68"/>
                <a:gd name="T36" fmla="*/ 54 w 93"/>
                <a:gd name="T37" fmla="*/ 35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"/>
                <a:gd name="T58" fmla="*/ 0 h 68"/>
                <a:gd name="T59" fmla="*/ 93 w 93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" h="68">
                  <a:moveTo>
                    <a:pt x="89" y="1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4" y="0"/>
                    <a:pt x="11" y="2"/>
                    <a:pt x="10" y="4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3" y="21"/>
                    <a:pt x="91" y="18"/>
                    <a:pt x="89" y="18"/>
                  </a:cubicBezTo>
                  <a:close/>
                  <a:moveTo>
                    <a:pt x="54" y="35"/>
                  </a:moveTo>
                  <a:cubicBezTo>
                    <a:pt x="53" y="39"/>
                    <a:pt x="49" y="42"/>
                    <a:pt x="45" y="41"/>
                  </a:cubicBezTo>
                  <a:cubicBezTo>
                    <a:pt x="41" y="40"/>
                    <a:pt x="38" y="36"/>
                    <a:pt x="39" y="32"/>
                  </a:cubicBezTo>
                  <a:cubicBezTo>
                    <a:pt x="39" y="31"/>
                    <a:pt x="40" y="31"/>
                    <a:pt x="40" y="3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0" y="47"/>
                    <a:pt x="2" y="50"/>
                    <a:pt x="5" y="50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9" y="68"/>
                    <a:pt x="82" y="66"/>
                    <a:pt x="83" y="64"/>
                  </a:cubicBezTo>
                  <a:cubicBezTo>
                    <a:pt x="88" y="43"/>
                    <a:pt x="88" y="43"/>
                    <a:pt x="88" y="43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4" y="35"/>
                    <a:pt x="54" y="35"/>
                    <a:pt x="54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55" name="组合 32"/>
          <p:cNvGrpSpPr/>
          <p:nvPr/>
        </p:nvGrpSpPr>
        <p:grpSpPr bwMode="auto">
          <a:xfrm>
            <a:off x="9925050" y="2905125"/>
            <a:ext cx="488950" cy="530225"/>
            <a:chOff x="0" y="0"/>
            <a:chExt cx="532239" cy="578024"/>
          </a:xfrm>
        </p:grpSpPr>
        <p:sp>
          <p:nvSpPr>
            <p:cNvPr id="22556" name="Oval 24"/>
            <p:cNvSpPr>
              <a:spLocks noChangeArrowheads="1"/>
            </p:cNvSpPr>
            <p:nvPr/>
          </p:nvSpPr>
          <p:spPr bwMode="auto">
            <a:xfrm>
              <a:off x="90614" y="0"/>
              <a:ext cx="101106" cy="10492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7" name="Freeform 25"/>
            <p:cNvSpPr>
              <a:spLocks noChangeArrowheads="1"/>
            </p:cNvSpPr>
            <p:nvPr/>
          </p:nvSpPr>
          <p:spPr bwMode="auto">
            <a:xfrm>
              <a:off x="185043" y="156429"/>
              <a:ext cx="130675" cy="84891"/>
            </a:xfrm>
            <a:custGeom>
              <a:avLst/>
              <a:gdLst>
                <a:gd name="T0" fmla="*/ 2 w 58"/>
                <a:gd name="T1" fmla="*/ 31 h 37"/>
                <a:gd name="T2" fmla="*/ 14 w 58"/>
                <a:gd name="T3" fmla="*/ 35 h 37"/>
                <a:gd name="T4" fmla="*/ 55 w 58"/>
                <a:gd name="T5" fmla="*/ 17 h 37"/>
                <a:gd name="T6" fmla="*/ 57 w 58"/>
                <a:gd name="T7" fmla="*/ 11 h 37"/>
                <a:gd name="T8" fmla="*/ 54 w 58"/>
                <a:gd name="T9" fmla="*/ 4 h 37"/>
                <a:gd name="T10" fmla="*/ 48 w 58"/>
                <a:gd name="T11" fmla="*/ 1 h 37"/>
                <a:gd name="T12" fmla="*/ 7 w 58"/>
                <a:gd name="T13" fmla="*/ 19 h 37"/>
                <a:gd name="T14" fmla="*/ 2 w 58"/>
                <a:gd name="T15" fmla="*/ 31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8"/>
                <a:gd name="T25" fmla="*/ 0 h 37"/>
                <a:gd name="T26" fmla="*/ 58 w 5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8" h="37">
                  <a:moveTo>
                    <a:pt x="2" y="31"/>
                  </a:moveTo>
                  <a:cubicBezTo>
                    <a:pt x="4" y="35"/>
                    <a:pt x="9" y="37"/>
                    <a:pt x="14" y="3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7" y="16"/>
                    <a:pt x="58" y="13"/>
                    <a:pt x="57" y="11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3" y="1"/>
                    <a:pt x="50" y="0"/>
                    <a:pt x="48" y="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2" y="21"/>
                    <a:pt x="0" y="26"/>
                    <a:pt x="2" y="3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8" name="Freeform 26"/>
            <p:cNvSpPr>
              <a:spLocks noChangeArrowheads="1"/>
            </p:cNvSpPr>
            <p:nvPr/>
          </p:nvSpPr>
          <p:spPr bwMode="auto">
            <a:xfrm>
              <a:off x="119229" y="129722"/>
              <a:ext cx="108737" cy="108737"/>
            </a:xfrm>
            <a:custGeom>
              <a:avLst/>
              <a:gdLst>
                <a:gd name="T0" fmla="*/ 4 w 48"/>
                <a:gd name="T1" fmla="*/ 3 h 48"/>
                <a:gd name="T2" fmla="*/ 4 w 48"/>
                <a:gd name="T3" fmla="*/ 15 h 48"/>
                <a:gd name="T4" fmla="*/ 32 w 48"/>
                <a:gd name="T5" fmla="*/ 45 h 48"/>
                <a:gd name="T6" fmla="*/ 44 w 48"/>
                <a:gd name="T7" fmla="*/ 45 h 48"/>
                <a:gd name="T8" fmla="*/ 45 w 48"/>
                <a:gd name="T9" fmla="*/ 33 h 48"/>
                <a:gd name="T10" fmla="*/ 16 w 48"/>
                <a:gd name="T11" fmla="*/ 3 h 48"/>
                <a:gd name="T12" fmla="*/ 4 w 48"/>
                <a:gd name="T13" fmla="*/ 3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8"/>
                <a:gd name="T22" fmla="*/ 0 h 48"/>
                <a:gd name="T23" fmla="*/ 48 w 48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8" h="48">
                  <a:moveTo>
                    <a:pt x="4" y="3"/>
                  </a:moveTo>
                  <a:cubicBezTo>
                    <a:pt x="1" y="6"/>
                    <a:pt x="0" y="12"/>
                    <a:pt x="4" y="1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6" y="48"/>
                    <a:pt x="41" y="48"/>
                    <a:pt x="44" y="45"/>
                  </a:cubicBezTo>
                  <a:cubicBezTo>
                    <a:pt x="48" y="42"/>
                    <a:pt x="48" y="36"/>
                    <a:pt x="45" y="3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3" y="0"/>
                    <a:pt x="7" y="0"/>
                    <a:pt x="4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59" name="Freeform 27"/>
            <p:cNvSpPr>
              <a:spLocks noChangeArrowheads="1"/>
            </p:cNvSpPr>
            <p:nvPr/>
          </p:nvSpPr>
          <p:spPr bwMode="auto">
            <a:xfrm>
              <a:off x="0" y="413964"/>
              <a:ext cx="112552" cy="161198"/>
            </a:xfrm>
            <a:custGeom>
              <a:avLst/>
              <a:gdLst>
                <a:gd name="T0" fmla="*/ 42 w 50"/>
                <a:gd name="T1" fmla="*/ 4 h 71"/>
                <a:gd name="T2" fmla="*/ 25 w 50"/>
                <a:gd name="T3" fmla="*/ 9 h 71"/>
                <a:gd name="T4" fmla="*/ 1 w 50"/>
                <a:gd name="T5" fmla="*/ 57 h 71"/>
                <a:gd name="T6" fmla="*/ 3 w 50"/>
                <a:gd name="T7" fmla="*/ 63 h 71"/>
                <a:gd name="T8" fmla="*/ 16 w 50"/>
                <a:gd name="T9" fmla="*/ 70 h 71"/>
                <a:gd name="T10" fmla="*/ 23 w 50"/>
                <a:gd name="T11" fmla="*/ 68 h 71"/>
                <a:gd name="T12" fmla="*/ 47 w 50"/>
                <a:gd name="T13" fmla="*/ 20 h 71"/>
                <a:gd name="T14" fmla="*/ 42 w 50"/>
                <a:gd name="T15" fmla="*/ 4 h 7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71"/>
                <a:gd name="T26" fmla="*/ 50 w 50"/>
                <a:gd name="T27" fmla="*/ 71 h 7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71">
                  <a:moveTo>
                    <a:pt x="42" y="4"/>
                  </a:moveTo>
                  <a:cubicBezTo>
                    <a:pt x="36" y="0"/>
                    <a:pt x="28" y="3"/>
                    <a:pt x="25" y="9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9"/>
                    <a:pt x="1" y="62"/>
                    <a:pt x="3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8" y="71"/>
                    <a:pt x="21" y="70"/>
                    <a:pt x="23" y="68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50" y="14"/>
                    <a:pt x="48" y="7"/>
                    <a:pt x="42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0" name="Freeform 28"/>
            <p:cNvSpPr>
              <a:spLocks noChangeArrowheads="1"/>
            </p:cNvSpPr>
            <p:nvPr/>
          </p:nvSpPr>
          <p:spPr bwMode="auto">
            <a:xfrm>
              <a:off x="54368" y="297596"/>
              <a:ext cx="67722" cy="177413"/>
            </a:xfrm>
            <a:custGeom>
              <a:avLst/>
              <a:gdLst>
                <a:gd name="T0" fmla="*/ 11 w 30"/>
                <a:gd name="T1" fmla="*/ 78 h 78"/>
                <a:gd name="T2" fmla="*/ 25 w 30"/>
                <a:gd name="T3" fmla="*/ 67 h 78"/>
                <a:gd name="T4" fmla="*/ 30 w 30"/>
                <a:gd name="T5" fmla="*/ 7 h 78"/>
                <a:gd name="T6" fmla="*/ 26 w 30"/>
                <a:gd name="T7" fmla="*/ 2 h 78"/>
                <a:gd name="T8" fmla="*/ 11 w 30"/>
                <a:gd name="T9" fmla="*/ 0 h 78"/>
                <a:gd name="T10" fmla="*/ 6 w 30"/>
                <a:gd name="T11" fmla="*/ 5 h 78"/>
                <a:gd name="T12" fmla="*/ 0 w 30"/>
                <a:gd name="T13" fmla="*/ 65 h 78"/>
                <a:gd name="T14" fmla="*/ 11 w 30"/>
                <a:gd name="T15" fmla="*/ 78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8"/>
                <a:gd name="T26" fmla="*/ 30 w 30"/>
                <a:gd name="T27" fmla="*/ 78 h 7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8">
                  <a:moveTo>
                    <a:pt x="11" y="78"/>
                  </a:moveTo>
                  <a:cubicBezTo>
                    <a:pt x="18" y="78"/>
                    <a:pt x="24" y="73"/>
                    <a:pt x="25" y="6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4"/>
                    <a:pt x="28" y="2"/>
                    <a:pt x="2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6" y="2"/>
                    <a:pt x="6" y="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1"/>
                    <a:pt x="5" y="77"/>
                    <a:pt x="11" y="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1" name="Freeform 29"/>
            <p:cNvSpPr>
              <a:spLocks noChangeArrowheads="1"/>
            </p:cNvSpPr>
            <p:nvPr/>
          </p:nvSpPr>
          <p:spPr bwMode="auto">
            <a:xfrm>
              <a:off x="83937" y="307135"/>
              <a:ext cx="125906" cy="167875"/>
            </a:xfrm>
            <a:custGeom>
              <a:avLst/>
              <a:gdLst>
                <a:gd name="T0" fmla="*/ 49 w 56"/>
                <a:gd name="T1" fmla="*/ 70 h 74"/>
                <a:gd name="T2" fmla="*/ 52 w 56"/>
                <a:gd name="T3" fmla="*/ 53 h 74"/>
                <a:gd name="T4" fmla="*/ 22 w 56"/>
                <a:gd name="T5" fmla="*/ 2 h 74"/>
                <a:gd name="T6" fmla="*/ 15 w 56"/>
                <a:gd name="T7" fmla="*/ 1 h 74"/>
                <a:gd name="T8" fmla="*/ 3 w 56"/>
                <a:gd name="T9" fmla="*/ 10 h 74"/>
                <a:gd name="T10" fmla="*/ 1 w 56"/>
                <a:gd name="T11" fmla="*/ 16 h 74"/>
                <a:gd name="T12" fmla="*/ 32 w 56"/>
                <a:gd name="T13" fmla="*/ 67 h 74"/>
                <a:gd name="T14" fmla="*/ 49 w 56"/>
                <a:gd name="T15" fmla="*/ 7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6"/>
                <a:gd name="T25" fmla="*/ 0 h 74"/>
                <a:gd name="T26" fmla="*/ 56 w 56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6" h="74">
                  <a:moveTo>
                    <a:pt x="49" y="70"/>
                  </a:moveTo>
                  <a:cubicBezTo>
                    <a:pt x="55" y="66"/>
                    <a:pt x="56" y="58"/>
                    <a:pt x="52" y="5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0"/>
                    <a:pt x="17" y="0"/>
                    <a:pt x="15" y="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11"/>
                    <a:pt x="0" y="14"/>
                    <a:pt x="1" y="16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6" y="72"/>
                    <a:pt x="44" y="74"/>
                    <a:pt x="4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2" name="Freeform 30"/>
            <p:cNvSpPr>
              <a:spLocks noChangeArrowheads="1"/>
            </p:cNvSpPr>
            <p:nvPr/>
          </p:nvSpPr>
          <p:spPr bwMode="auto">
            <a:xfrm>
              <a:off x="146890" y="412057"/>
              <a:ext cx="94430" cy="165967"/>
            </a:xfrm>
            <a:custGeom>
              <a:avLst/>
              <a:gdLst>
                <a:gd name="T0" fmla="*/ 10 w 42"/>
                <a:gd name="T1" fmla="*/ 2 h 73"/>
                <a:gd name="T2" fmla="*/ 2 w 42"/>
                <a:gd name="T3" fmla="*/ 17 h 73"/>
                <a:gd name="T4" fmla="*/ 18 w 42"/>
                <a:gd name="T5" fmla="*/ 69 h 73"/>
                <a:gd name="T6" fmla="*/ 24 w 42"/>
                <a:gd name="T7" fmla="*/ 72 h 73"/>
                <a:gd name="T8" fmla="*/ 38 w 42"/>
                <a:gd name="T9" fmla="*/ 68 h 73"/>
                <a:gd name="T10" fmla="*/ 41 w 42"/>
                <a:gd name="T11" fmla="*/ 62 h 73"/>
                <a:gd name="T12" fmla="*/ 26 w 42"/>
                <a:gd name="T13" fmla="*/ 10 h 73"/>
                <a:gd name="T14" fmla="*/ 10 w 42"/>
                <a:gd name="T15" fmla="*/ 2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73"/>
                <a:gd name="T26" fmla="*/ 42 w 42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73">
                  <a:moveTo>
                    <a:pt x="10" y="2"/>
                  </a:moveTo>
                  <a:cubicBezTo>
                    <a:pt x="4" y="4"/>
                    <a:pt x="0" y="11"/>
                    <a:pt x="2" y="17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71"/>
                    <a:pt x="21" y="73"/>
                    <a:pt x="24" y="72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0" y="67"/>
                    <a:pt x="42" y="64"/>
                    <a:pt x="41" y="62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3" y="4"/>
                    <a:pt x="17" y="0"/>
                    <a:pt x="10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3" name="Freeform 31"/>
            <p:cNvSpPr>
              <a:spLocks noChangeArrowheads="1"/>
            </p:cNvSpPr>
            <p:nvPr/>
          </p:nvSpPr>
          <p:spPr bwMode="auto">
            <a:xfrm>
              <a:off x="61045" y="295689"/>
              <a:ext cx="90614" cy="77261"/>
            </a:xfrm>
            <a:custGeom>
              <a:avLst/>
              <a:gdLst>
                <a:gd name="T0" fmla="*/ 39 w 40"/>
                <a:gd name="T1" fmla="*/ 16 h 34"/>
                <a:gd name="T2" fmla="*/ 18 w 40"/>
                <a:gd name="T3" fmla="*/ 33 h 34"/>
                <a:gd name="T4" fmla="*/ 1 w 40"/>
                <a:gd name="T5" fmla="*/ 12 h 34"/>
                <a:gd name="T6" fmla="*/ 22 w 40"/>
                <a:gd name="T7" fmla="*/ 1 h 34"/>
                <a:gd name="T8" fmla="*/ 39 w 40"/>
                <a:gd name="T9" fmla="*/ 16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34"/>
                <a:gd name="T17" fmla="*/ 40 w 40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34">
                  <a:moveTo>
                    <a:pt x="39" y="16"/>
                  </a:moveTo>
                  <a:cubicBezTo>
                    <a:pt x="38" y="26"/>
                    <a:pt x="29" y="34"/>
                    <a:pt x="18" y="33"/>
                  </a:cubicBezTo>
                  <a:cubicBezTo>
                    <a:pt x="8" y="32"/>
                    <a:pt x="0" y="22"/>
                    <a:pt x="1" y="12"/>
                  </a:cubicBezTo>
                  <a:cubicBezTo>
                    <a:pt x="2" y="1"/>
                    <a:pt x="11" y="0"/>
                    <a:pt x="22" y="1"/>
                  </a:cubicBezTo>
                  <a:cubicBezTo>
                    <a:pt x="33" y="2"/>
                    <a:pt x="40" y="5"/>
                    <a:pt x="39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4" name="Freeform 32"/>
            <p:cNvSpPr>
              <a:spLocks noChangeArrowheads="1"/>
            </p:cNvSpPr>
            <p:nvPr/>
          </p:nvSpPr>
          <p:spPr bwMode="auto">
            <a:xfrm>
              <a:off x="79168" y="118276"/>
              <a:ext cx="89660" cy="93476"/>
            </a:xfrm>
            <a:custGeom>
              <a:avLst/>
              <a:gdLst>
                <a:gd name="T0" fmla="*/ 39 w 40"/>
                <a:gd name="T1" fmla="*/ 22 h 41"/>
                <a:gd name="T2" fmla="*/ 18 w 40"/>
                <a:gd name="T3" fmla="*/ 40 h 41"/>
                <a:gd name="T4" fmla="*/ 1 w 40"/>
                <a:gd name="T5" fmla="*/ 19 h 41"/>
                <a:gd name="T6" fmla="*/ 22 w 40"/>
                <a:gd name="T7" fmla="*/ 1 h 41"/>
                <a:gd name="T8" fmla="*/ 39 w 40"/>
                <a:gd name="T9" fmla="*/ 22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1"/>
                <a:gd name="T17" fmla="*/ 40 w 40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1">
                  <a:moveTo>
                    <a:pt x="39" y="22"/>
                  </a:moveTo>
                  <a:cubicBezTo>
                    <a:pt x="38" y="33"/>
                    <a:pt x="29" y="41"/>
                    <a:pt x="18" y="40"/>
                  </a:cubicBezTo>
                  <a:cubicBezTo>
                    <a:pt x="8" y="39"/>
                    <a:pt x="0" y="29"/>
                    <a:pt x="1" y="19"/>
                  </a:cubicBezTo>
                  <a:cubicBezTo>
                    <a:pt x="2" y="8"/>
                    <a:pt x="11" y="0"/>
                    <a:pt x="22" y="1"/>
                  </a:cubicBezTo>
                  <a:cubicBezTo>
                    <a:pt x="32" y="2"/>
                    <a:pt x="40" y="12"/>
                    <a:pt x="39" y="2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5" name="Freeform 33"/>
            <p:cNvSpPr>
              <a:spLocks noChangeArrowheads="1"/>
            </p:cNvSpPr>
            <p:nvPr/>
          </p:nvSpPr>
          <p:spPr bwMode="auto">
            <a:xfrm>
              <a:off x="62953" y="154521"/>
              <a:ext cx="103968" cy="186952"/>
            </a:xfrm>
            <a:custGeom>
              <a:avLst/>
              <a:gdLst>
                <a:gd name="T0" fmla="*/ 38 w 46"/>
                <a:gd name="T1" fmla="*/ 78 h 82"/>
                <a:gd name="T2" fmla="*/ 33 w 46"/>
                <a:gd name="T3" fmla="*/ 82 h 82"/>
                <a:gd name="T4" fmla="*/ 4 w 46"/>
                <a:gd name="T5" fmla="*/ 79 h 82"/>
                <a:gd name="T6" fmla="*/ 0 w 46"/>
                <a:gd name="T7" fmla="*/ 74 h 82"/>
                <a:gd name="T8" fmla="*/ 8 w 46"/>
                <a:gd name="T9" fmla="*/ 5 h 82"/>
                <a:gd name="T10" fmla="*/ 13 w 46"/>
                <a:gd name="T11" fmla="*/ 0 h 82"/>
                <a:gd name="T12" fmla="*/ 42 w 46"/>
                <a:gd name="T13" fmla="*/ 3 h 82"/>
                <a:gd name="T14" fmla="*/ 46 w 46"/>
                <a:gd name="T15" fmla="*/ 8 h 82"/>
                <a:gd name="T16" fmla="*/ 38 w 46"/>
                <a:gd name="T17" fmla="*/ 78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82"/>
                <a:gd name="T29" fmla="*/ 46 w 46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82">
                  <a:moveTo>
                    <a:pt x="38" y="78"/>
                  </a:moveTo>
                  <a:cubicBezTo>
                    <a:pt x="38" y="81"/>
                    <a:pt x="36" y="82"/>
                    <a:pt x="33" y="82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2" y="79"/>
                    <a:pt x="0" y="77"/>
                    <a:pt x="0" y="7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10" y="0"/>
                    <a:pt x="13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4" y="3"/>
                    <a:pt x="46" y="6"/>
                    <a:pt x="46" y="8"/>
                  </a:cubicBezTo>
                  <a:lnTo>
                    <a:pt x="38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6" name="Freeform 34"/>
            <p:cNvSpPr>
              <a:spLocks noEditPoints="1" noChangeArrowheads="1"/>
            </p:cNvSpPr>
            <p:nvPr/>
          </p:nvSpPr>
          <p:spPr bwMode="auto">
            <a:xfrm>
              <a:off x="243227" y="0"/>
              <a:ext cx="289012" cy="479779"/>
            </a:xfrm>
            <a:custGeom>
              <a:avLst/>
              <a:gdLst>
                <a:gd name="T0" fmla="*/ 117 w 128"/>
                <a:gd name="T1" fmla="*/ 108 h 211"/>
                <a:gd name="T2" fmla="*/ 76 w 128"/>
                <a:gd name="T3" fmla="*/ 90 h 211"/>
                <a:gd name="T4" fmla="*/ 76 w 128"/>
                <a:gd name="T5" fmla="*/ 31 h 211"/>
                <a:gd name="T6" fmla="*/ 96 w 128"/>
                <a:gd name="T7" fmla="*/ 60 h 211"/>
                <a:gd name="T8" fmla="*/ 122 w 128"/>
                <a:gd name="T9" fmla="*/ 60 h 211"/>
                <a:gd name="T10" fmla="*/ 76 w 128"/>
                <a:gd name="T11" fmla="*/ 13 h 211"/>
                <a:gd name="T12" fmla="*/ 76 w 128"/>
                <a:gd name="T13" fmla="*/ 0 h 211"/>
                <a:gd name="T14" fmla="*/ 54 w 128"/>
                <a:gd name="T15" fmla="*/ 0 h 211"/>
                <a:gd name="T16" fmla="*/ 54 w 128"/>
                <a:gd name="T17" fmla="*/ 13 h 211"/>
                <a:gd name="T18" fmla="*/ 17 w 128"/>
                <a:gd name="T19" fmla="*/ 28 h 211"/>
                <a:gd name="T20" fmla="*/ 2 w 128"/>
                <a:gd name="T21" fmla="*/ 61 h 211"/>
                <a:gd name="T22" fmla="*/ 5 w 128"/>
                <a:gd name="T23" fmla="*/ 73 h 211"/>
                <a:gd name="T24" fmla="*/ 20 w 128"/>
                <a:gd name="T25" fmla="*/ 66 h 211"/>
                <a:gd name="T26" fmla="*/ 24 w 128"/>
                <a:gd name="T27" fmla="*/ 65 h 211"/>
                <a:gd name="T28" fmla="*/ 29 w 128"/>
                <a:gd name="T29" fmla="*/ 67 h 211"/>
                <a:gd name="T30" fmla="*/ 27 w 128"/>
                <a:gd name="T31" fmla="*/ 59 h 211"/>
                <a:gd name="T32" fmla="*/ 54 w 128"/>
                <a:gd name="T33" fmla="*/ 31 h 211"/>
                <a:gd name="T34" fmla="*/ 54 w 128"/>
                <a:gd name="T35" fmla="*/ 87 h 211"/>
                <a:gd name="T36" fmla="*/ 35 w 128"/>
                <a:gd name="T37" fmla="*/ 79 h 211"/>
                <a:gd name="T38" fmla="*/ 35 w 128"/>
                <a:gd name="T39" fmla="*/ 78 h 211"/>
                <a:gd name="T40" fmla="*/ 30 w 128"/>
                <a:gd name="T41" fmla="*/ 91 h 211"/>
                <a:gd name="T42" fmla="*/ 22 w 128"/>
                <a:gd name="T43" fmla="*/ 94 h 211"/>
                <a:gd name="T44" fmla="*/ 54 w 128"/>
                <a:gd name="T45" fmla="*/ 108 h 211"/>
                <a:gd name="T46" fmla="*/ 54 w 128"/>
                <a:gd name="T47" fmla="*/ 174 h 211"/>
                <a:gd name="T48" fmla="*/ 25 w 128"/>
                <a:gd name="T49" fmla="*/ 135 h 211"/>
                <a:gd name="T50" fmla="*/ 0 w 128"/>
                <a:gd name="T51" fmla="*/ 135 h 211"/>
                <a:gd name="T52" fmla="*/ 54 w 128"/>
                <a:gd name="T53" fmla="*/ 192 h 211"/>
                <a:gd name="T54" fmla="*/ 54 w 128"/>
                <a:gd name="T55" fmla="*/ 211 h 211"/>
                <a:gd name="T56" fmla="*/ 76 w 128"/>
                <a:gd name="T57" fmla="*/ 211 h 211"/>
                <a:gd name="T58" fmla="*/ 76 w 128"/>
                <a:gd name="T59" fmla="*/ 191 h 211"/>
                <a:gd name="T60" fmla="*/ 114 w 128"/>
                <a:gd name="T61" fmla="*/ 175 h 211"/>
                <a:gd name="T62" fmla="*/ 128 w 128"/>
                <a:gd name="T63" fmla="*/ 139 h 211"/>
                <a:gd name="T64" fmla="*/ 117 w 128"/>
                <a:gd name="T65" fmla="*/ 108 h 211"/>
                <a:gd name="T66" fmla="*/ 76 w 128"/>
                <a:gd name="T67" fmla="*/ 174 h 211"/>
                <a:gd name="T68" fmla="*/ 76 w 128"/>
                <a:gd name="T69" fmla="*/ 111 h 211"/>
                <a:gd name="T70" fmla="*/ 97 w 128"/>
                <a:gd name="T71" fmla="*/ 121 h 211"/>
                <a:gd name="T72" fmla="*/ 105 w 128"/>
                <a:gd name="T73" fmla="*/ 140 h 211"/>
                <a:gd name="T74" fmla="*/ 76 w 128"/>
                <a:gd name="T75" fmla="*/ 174 h 21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1"/>
                <a:gd name="T116" fmla="*/ 128 w 128"/>
                <a:gd name="T117" fmla="*/ 211 h 21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1">
                  <a:moveTo>
                    <a:pt x="117" y="108"/>
                  </a:moveTo>
                  <a:cubicBezTo>
                    <a:pt x="110" y="100"/>
                    <a:pt x="92" y="94"/>
                    <a:pt x="76" y="90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85" y="33"/>
                    <a:pt x="95" y="41"/>
                    <a:pt x="96" y="60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19" y="32"/>
                    <a:pt x="104" y="15"/>
                    <a:pt x="76" y="13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38" y="14"/>
                    <a:pt x="26" y="19"/>
                    <a:pt x="17" y="28"/>
                  </a:cubicBezTo>
                  <a:cubicBezTo>
                    <a:pt x="7" y="36"/>
                    <a:pt x="2" y="47"/>
                    <a:pt x="2" y="61"/>
                  </a:cubicBezTo>
                  <a:cubicBezTo>
                    <a:pt x="2" y="65"/>
                    <a:pt x="3" y="69"/>
                    <a:pt x="5" y="73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21" y="66"/>
                    <a:pt x="22" y="65"/>
                    <a:pt x="24" y="65"/>
                  </a:cubicBezTo>
                  <a:cubicBezTo>
                    <a:pt x="25" y="65"/>
                    <a:pt x="27" y="66"/>
                    <a:pt x="29" y="67"/>
                  </a:cubicBezTo>
                  <a:cubicBezTo>
                    <a:pt x="28" y="65"/>
                    <a:pt x="27" y="62"/>
                    <a:pt x="27" y="59"/>
                  </a:cubicBezTo>
                  <a:cubicBezTo>
                    <a:pt x="27" y="43"/>
                    <a:pt x="35" y="33"/>
                    <a:pt x="54" y="31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48" y="85"/>
                    <a:pt x="40" y="83"/>
                    <a:pt x="35" y="79"/>
                  </a:cubicBezTo>
                  <a:cubicBezTo>
                    <a:pt x="35" y="78"/>
                    <a:pt x="35" y="78"/>
                    <a:pt x="35" y="78"/>
                  </a:cubicBezTo>
                  <a:cubicBezTo>
                    <a:pt x="37" y="83"/>
                    <a:pt x="35" y="89"/>
                    <a:pt x="30" y="91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31" y="101"/>
                    <a:pt x="41" y="105"/>
                    <a:pt x="54" y="108"/>
                  </a:cubicBezTo>
                  <a:cubicBezTo>
                    <a:pt x="54" y="174"/>
                    <a:pt x="54" y="174"/>
                    <a:pt x="54" y="174"/>
                  </a:cubicBezTo>
                  <a:cubicBezTo>
                    <a:pt x="35" y="171"/>
                    <a:pt x="27" y="157"/>
                    <a:pt x="25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3" y="170"/>
                    <a:pt x="26" y="188"/>
                    <a:pt x="54" y="192"/>
                  </a:cubicBezTo>
                  <a:cubicBezTo>
                    <a:pt x="54" y="211"/>
                    <a:pt x="54" y="211"/>
                    <a:pt x="54" y="211"/>
                  </a:cubicBezTo>
                  <a:cubicBezTo>
                    <a:pt x="76" y="211"/>
                    <a:pt x="76" y="211"/>
                    <a:pt x="76" y="211"/>
                  </a:cubicBezTo>
                  <a:cubicBezTo>
                    <a:pt x="76" y="191"/>
                    <a:pt x="76" y="191"/>
                    <a:pt x="76" y="191"/>
                  </a:cubicBezTo>
                  <a:cubicBezTo>
                    <a:pt x="85" y="190"/>
                    <a:pt x="104" y="185"/>
                    <a:pt x="114" y="175"/>
                  </a:cubicBezTo>
                  <a:cubicBezTo>
                    <a:pt x="124" y="165"/>
                    <a:pt x="128" y="153"/>
                    <a:pt x="128" y="139"/>
                  </a:cubicBezTo>
                  <a:cubicBezTo>
                    <a:pt x="128" y="126"/>
                    <a:pt x="125" y="115"/>
                    <a:pt x="117" y="108"/>
                  </a:cubicBezTo>
                  <a:close/>
                  <a:moveTo>
                    <a:pt x="76" y="174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79" y="113"/>
                    <a:pt x="93" y="117"/>
                    <a:pt x="97" y="121"/>
                  </a:cubicBezTo>
                  <a:cubicBezTo>
                    <a:pt x="101" y="126"/>
                    <a:pt x="105" y="132"/>
                    <a:pt x="105" y="140"/>
                  </a:cubicBezTo>
                  <a:cubicBezTo>
                    <a:pt x="105" y="160"/>
                    <a:pt x="92" y="171"/>
                    <a:pt x="76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67" name="组合 44"/>
          <p:cNvGrpSpPr/>
          <p:nvPr/>
        </p:nvGrpSpPr>
        <p:grpSpPr bwMode="auto">
          <a:xfrm>
            <a:off x="4416425" y="2901950"/>
            <a:ext cx="592138" cy="617538"/>
            <a:chOff x="0" y="0"/>
            <a:chExt cx="558946" cy="581840"/>
          </a:xfrm>
        </p:grpSpPr>
        <p:sp>
          <p:nvSpPr>
            <p:cNvPr id="22568" name="Freeform 71"/>
            <p:cNvSpPr>
              <a:spLocks noChangeArrowheads="1"/>
            </p:cNvSpPr>
            <p:nvPr/>
          </p:nvSpPr>
          <p:spPr bwMode="auto">
            <a:xfrm>
              <a:off x="227966" y="0"/>
              <a:ext cx="85845" cy="85845"/>
            </a:xfrm>
            <a:custGeom>
              <a:avLst/>
              <a:gdLst>
                <a:gd name="T0" fmla="*/ 34 w 38"/>
                <a:gd name="T1" fmla="*/ 25 h 38"/>
                <a:gd name="T2" fmla="*/ 12 w 38"/>
                <a:gd name="T3" fmla="*/ 34 h 38"/>
                <a:gd name="T4" fmla="*/ 3 w 38"/>
                <a:gd name="T5" fmla="*/ 12 h 38"/>
                <a:gd name="T6" fmla="*/ 25 w 38"/>
                <a:gd name="T7" fmla="*/ 3 h 38"/>
                <a:gd name="T8" fmla="*/ 34 w 38"/>
                <a:gd name="T9" fmla="*/ 25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8"/>
                <a:gd name="T17" fmla="*/ 38 w 38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8">
                  <a:moveTo>
                    <a:pt x="34" y="25"/>
                  </a:moveTo>
                  <a:cubicBezTo>
                    <a:pt x="31" y="34"/>
                    <a:pt x="21" y="38"/>
                    <a:pt x="12" y="34"/>
                  </a:cubicBezTo>
                  <a:cubicBezTo>
                    <a:pt x="4" y="31"/>
                    <a:pt x="0" y="21"/>
                    <a:pt x="3" y="12"/>
                  </a:cubicBezTo>
                  <a:cubicBezTo>
                    <a:pt x="7" y="4"/>
                    <a:pt x="17" y="0"/>
                    <a:pt x="25" y="3"/>
                  </a:cubicBezTo>
                  <a:cubicBezTo>
                    <a:pt x="34" y="7"/>
                    <a:pt x="38" y="17"/>
                    <a:pt x="34" y="2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69" name="Freeform 72"/>
            <p:cNvSpPr>
              <a:spLocks noChangeArrowheads="1"/>
            </p:cNvSpPr>
            <p:nvPr/>
          </p:nvSpPr>
          <p:spPr bwMode="auto">
            <a:xfrm>
              <a:off x="81076" y="85845"/>
              <a:ext cx="92522" cy="70584"/>
            </a:xfrm>
            <a:custGeom>
              <a:avLst/>
              <a:gdLst>
                <a:gd name="T0" fmla="*/ 39 w 41"/>
                <a:gd name="T1" fmla="*/ 4 h 31"/>
                <a:gd name="T2" fmla="*/ 30 w 41"/>
                <a:gd name="T3" fmla="*/ 2 h 31"/>
                <a:gd name="T4" fmla="*/ 2 w 41"/>
                <a:gd name="T5" fmla="*/ 19 h 31"/>
                <a:gd name="T6" fmla="*/ 1 w 41"/>
                <a:gd name="T7" fmla="*/ 24 h 31"/>
                <a:gd name="T8" fmla="*/ 4 w 41"/>
                <a:gd name="T9" fmla="*/ 29 h 31"/>
                <a:gd name="T10" fmla="*/ 9 w 41"/>
                <a:gd name="T11" fmla="*/ 30 h 31"/>
                <a:gd name="T12" fmla="*/ 37 w 41"/>
                <a:gd name="T13" fmla="*/ 13 h 31"/>
                <a:gd name="T14" fmla="*/ 39 w 41"/>
                <a:gd name="T15" fmla="*/ 4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1"/>
                <a:gd name="T26" fmla="*/ 41 w 41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1">
                  <a:moveTo>
                    <a:pt x="39" y="4"/>
                  </a:moveTo>
                  <a:cubicBezTo>
                    <a:pt x="37" y="1"/>
                    <a:pt x="33" y="0"/>
                    <a:pt x="30" y="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20"/>
                    <a:pt x="0" y="22"/>
                    <a:pt x="1" y="24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31"/>
                    <a:pt x="7" y="31"/>
                    <a:pt x="9" y="30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40" y="11"/>
                    <a:pt x="41" y="7"/>
                    <a:pt x="39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0" name="Freeform 73"/>
            <p:cNvSpPr>
              <a:spLocks noChangeArrowheads="1"/>
            </p:cNvSpPr>
            <p:nvPr/>
          </p:nvSpPr>
          <p:spPr bwMode="auto">
            <a:xfrm>
              <a:off x="142121" y="88707"/>
              <a:ext cx="99199" cy="33384"/>
            </a:xfrm>
            <a:custGeom>
              <a:avLst/>
              <a:gdLst>
                <a:gd name="T0" fmla="*/ 44 w 44"/>
                <a:gd name="T1" fmla="*/ 6 h 15"/>
                <a:gd name="T2" fmla="*/ 37 w 44"/>
                <a:gd name="T3" fmla="*/ 0 h 15"/>
                <a:gd name="T4" fmla="*/ 7 w 44"/>
                <a:gd name="T5" fmla="*/ 0 h 15"/>
                <a:gd name="T6" fmla="*/ 1 w 44"/>
                <a:gd name="T7" fmla="*/ 7 h 15"/>
                <a:gd name="T8" fmla="*/ 7 w 44"/>
                <a:gd name="T9" fmla="*/ 13 h 15"/>
                <a:gd name="T10" fmla="*/ 37 w 44"/>
                <a:gd name="T11" fmla="*/ 15 h 15"/>
                <a:gd name="T12" fmla="*/ 44 w 44"/>
                <a:gd name="T13" fmla="*/ 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"/>
                <a:gd name="T22" fmla="*/ 0 h 15"/>
                <a:gd name="T23" fmla="*/ 44 w 4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" h="15">
                  <a:moveTo>
                    <a:pt x="44" y="6"/>
                  </a:moveTo>
                  <a:cubicBezTo>
                    <a:pt x="44" y="3"/>
                    <a:pt x="41" y="0"/>
                    <a:pt x="3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10"/>
                    <a:pt x="3" y="13"/>
                    <a:pt x="7" y="1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15"/>
                    <a:pt x="44" y="10"/>
                    <a:pt x="44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1" name="Freeform 74"/>
            <p:cNvSpPr>
              <a:spLocks noChangeArrowheads="1"/>
            </p:cNvSpPr>
            <p:nvPr/>
          </p:nvSpPr>
          <p:spPr bwMode="auto">
            <a:xfrm>
              <a:off x="243228" y="170737"/>
              <a:ext cx="99199" cy="29569"/>
            </a:xfrm>
            <a:custGeom>
              <a:avLst/>
              <a:gdLst>
                <a:gd name="T0" fmla="*/ 0 w 44"/>
                <a:gd name="T1" fmla="*/ 7 h 13"/>
                <a:gd name="T2" fmla="*/ 7 w 44"/>
                <a:gd name="T3" fmla="*/ 13 h 13"/>
                <a:gd name="T4" fmla="*/ 40 w 44"/>
                <a:gd name="T5" fmla="*/ 13 h 13"/>
                <a:gd name="T6" fmla="*/ 44 w 44"/>
                <a:gd name="T7" fmla="*/ 9 h 13"/>
                <a:gd name="T8" fmla="*/ 43 w 44"/>
                <a:gd name="T9" fmla="*/ 3 h 13"/>
                <a:gd name="T10" fmla="*/ 40 w 44"/>
                <a:gd name="T11" fmla="*/ 0 h 13"/>
                <a:gd name="T12" fmla="*/ 7 w 44"/>
                <a:gd name="T13" fmla="*/ 0 h 13"/>
                <a:gd name="T14" fmla="*/ 0 w 44"/>
                <a:gd name="T15" fmla="*/ 7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13"/>
                <a:gd name="T26" fmla="*/ 44 w 44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13">
                  <a:moveTo>
                    <a:pt x="0" y="7"/>
                  </a:moveTo>
                  <a:cubicBezTo>
                    <a:pt x="0" y="10"/>
                    <a:pt x="3" y="13"/>
                    <a:pt x="7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2" y="12"/>
                    <a:pt x="44" y="11"/>
                    <a:pt x="44" y="9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3" y="1"/>
                    <a:pt x="42" y="0"/>
                    <a:pt x="4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2" name="Freeform 75"/>
            <p:cNvSpPr>
              <a:spLocks noChangeArrowheads="1"/>
            </p:cNvSpPr>
            <p:nvPr/>
          </p:nvSpPr>
          <p:spPr bwMode="auto">
            <a:xfrm>
              <a:off x="223197" y="97291"/>
              <a:ext cx="52461" cy="100153"/>
            </a:xfrm>
            <a:custGeom>
              <a:avLst/>
              <a:gdLst>
                <a:gd name="T0" fmla="*/ 8 w 23"/>
                <a:gd name="T1" fmla="*/ 1 h 44"/>
                <a:gd name="T2" fmla="*/ 1 w 23"/>
                <a:gd name="T3" fmla="*/ 11 h 44"/>
                <a:gd name="T4" fmla="*/ 10 w 23"/>
                <a:gd name="T5" fmla="*/ 38 h 44"/>
                <a:gd name="T6" fmla="*/ 17 w 23"/>
                <a:gd name="T7" fmla="*/ 43 h 44"/>
                <a:gd name="T8" fmla="*/ 22 w 23"/>
                <a:gd name="T9" fmla="*/ 35 h 44"/>
                <a:gd name="T10" fmla="*/ 16 w 23"/>
                <a:gd name="T11" fmla="*/ 6 h 44"/>
                <a:gd name="T12" fmla="*/ 8 w 23"/>
                <a:gd name="T13" fmla="*/ 1 h 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44"/>
                <a:gd name="T23" fmla="*/ 23 w 23"/>
                <a:gd name="T24" fmla="*/ 44 h 4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44">
                  <a:moveTo>
                    <a:pt x="8" y="1"/>
                  </a:moveTo>
                  <a:cubicBezTo>
                    <a:pt x="4" y="2"/>
                    <a:pt x="0" y="8"/>
                    <a:pt x="1" y="11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1" y="42"/>
                    <a:pt x="14" y="44"/>
                    <a:pt x="17" y="43"/>
                  </a:cubicBezTo>
                  <a:cubicBezTo>
                    <a:pt x="21" y="42"/>
                    <a:pt x="23" y="39"/>
                    <a:pt x="22" y="3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1" y="0"/>
                    <a:pt x="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3" name="Freeform 76"/>
            <p:cNvSpPr>
              <a:spLocks noChangeArrowheads="1"/>
            </p:cNvSpPr>
            <p:nvPr/>
          </p:nvSpPr>
          <p:spPr bwMode="auto">
            <a:xfrm>
              <a:off x="0" y="211752"/>
              <a:ext cx="117322" cy="88707"/>
            </a:xfrm>
            <a:custGeom>
              <a:avLst/>
              <a:gdLst>
                <a:gd name="T0" fmla="*/ 49 w 52"/>
                <a:gd name="T1" fmla="*/ 33 h 39"/>
                <a:gd name="T2" fmla="*/ 46 w 52"/>
                <a:gd name="T3" fmla="*/ 21 h 39"/>
                <a:gd name="T4" fmla="*/ 11 w 52"/>
                <a:gd name="T5" fmla="*/ 1 h 39"/>
                <a:gd name="T6" fmla="*/ 6 w 52"/>
                <a:gd name="T7" fmla="*/ 3 h 39"/>
                <a:gd name="T8" fmla="*/ 1 w 52"/>
                <a:gd name="T9" fmla="*/ 12 h 39"/>
                <a:gd name="T10" fmla="*/ 2 w 52"/>
                <a:gd name="T11" fmla="*/ 17 h 39"/>
                <a:gd name="T12" fmla="*/ 37 w 52"/>
                <a:gd name="T13" fmla="*/ 36 h 39"/>
                <a:gd name="T14" fmla="*/ 49 w 52"/>
                <a:gd name="T15" fmla="*/ 33 h 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39"/>
                <a:gd name="T26" fmla="*/ 52 w 52"/>
                <a:gd name="T27" fmla="*/ 39 h 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39">
                  <a:moveTo>
                    <a:pt x="49" y="33"/>
                  </a:moveTo>
                  <a:cubicBezTo>
                    <a:pt x="52" y="28"/>
                    <a:pt x="50" y="23"/>
                    <a:pt x="46" y="2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7" y="1"/>
                    <a:pt x="6" y="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4"/>
                    <a:pt x="1" y="16"/>
                    <a:pt x="2" y="17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42" y="39"/>
                    <a:pt x="47" y="37"/>
                    <a:pt x="49" y="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4" name="Freeform 77"/>
            <p:cNvSpPr>
              <a:spLocks noChangeArrowheads="1"/>
            </p:cNvSpPr>
            <p:nvPr/>
          </p:nvSpPr>
          <p:spPr bwMode="auto">
            <a:xfrm>
              <a:off x="74399" y="192675"/>
              <a:ext cx="103968" cy="103014"/>
            </a:xfrm>
            <a:custGeom>
              <a:avLst/>
              <a:gdLst>
                <a:gd name="T0" fmla="*/ 4 w 46"/>
                <a:gd name="T1" fmla="*/ 42 h 45"/>
                <a:gd name="T2" fmla="*/ 16 w 46"/>
                <a:gd name="T3" fmla="*/ 42 h 45"/>
                <a:gd name="T4" fmla="*/ 44 w 46"/>
                <a:gd name="T5" fmla="*/ 14 h 45"/>
                <a:gd name="T6" fmla="*/ 44 w 46"/>
                <a:gd name="T7" fmla="*/ 9 h 45"/>
                <a:gd name="T8" fmla="*/ 37 w 46"/>
                <a:gd name="T9" fmla="*/ 1 h 45"/>
                <a:gd name="T10" fmla="*/ 32 w 46"/>
                <a:gd name="T11" fmla="*/ 1 h 45"/>
                <a:gd name="T12" fmla="*/ 3 w 46"/>
                <a:gd name="T13" fmla="*/ 29 h 45"/>
                <a:gd name="T14" fmla="*/ 4 w 46"/>
                <a:gd name="T15" fmla="*/ 42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45"/>
                <a:gd name="T26" fmla="*/ 46 w 46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45">
                  <a:moveTo>
                    <a:pt x="4" y="42"/>
                  </a:moveTo>
                  <a:cubicBezTo>
                    <a:pt x="7" y="45"/>
                    <a:pt x="13" y="45"/>
                    <a:pt x="16" y="42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2"/>
                    <a:pt x="46" y="10"/>
                    <a:pt x="44" y="9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3"/>
                    <a:pt x="0" y="38"/>
                    <a:pt x="4" y="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5" name="Freeform 78"/>
            <p:cNvSpPr>
              <a:spLocks noChangeArrowheads="1"/>
            </p:cNvSpPr>
            <p:nvPr/>
          </p:nvSpPr>
          <p:spPr bwMode="auto">
            <a:xfrm>
              <a:off x="160244" y="200305"/>
              <a:ext cx="105876" cy="102060"/>
            </a:xfrm>
            <a:custGeom>
              <a:avLst/>
              <a:gdLst>
                <a:gd name="T0" fmla="*/ 44 w 47"/>
                <a:gd name="T1" fmla="*/ 41 h 45"/>
                <a:gd name="T2" fmla="*/ 43 w 47"/>
                <a:gd name="T3" fmla="*/ 28 h 45"/>
                <a:gd name="T4" fmla="*/ 13 w 47"/>
                <a:gd name="T5" fmla="*/ 2 h 45"/>
                <a:gd name="T6" fmla="*/ 8 w 47"/>
                <a:gd name="T7" fmla="*/ 2 h 45"/>
                <a:gd name="T8" fmla="*/ 1 w 47"/>
                <a:gd name="T9" fmla="*/ 10 h 45"/>
                <a:gd name="T10" fmla="*/ 1 w 47"/>
                <a:gd name="T11" fmla="*/ 15 h 45"/>
                <a:gd name="T12" fmla="*/ 31 w 47"/>
                <a:gd name="T13" fmla="*/ 42 h 45"/>
                <a:gd name="T14" fmla="*/ 44 w 47"/>
                <a:gd name="T15" fmla="*/ 41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45"/>
                <a:gd name="T26" fmla="*/ 47 w 47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45">
                  <a:moveTo>
                    <a:pt x="44" y="41"/>
                  </a:moveTo>
                  <a:cubicBezTo>
                    <a:pt x="47" y="37"/>
                    <a:pt x="47" y="31"/>
                    <a:pt x="43" y="28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0"/>
                    <a:pt x="9" y="0"/>
                    <a:pt x="8" y="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5" y="45"/>
                    <a:pt x="40" y="44"/>
                    <a:pt x="44" y="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6" name="Freeform 79"/>
            <p:cNvSpPr>
              <a:spLocks noChangeArrowheads="1"/>
            </p:cNvSpPr>
            <p:nvPr/>
          </p:nvSpPr>
          <p:spPr bwMode="auto">
            <a:xfrm>
              <a:off x="218428" y="259443"/>
              <a:ext cx="45784" cy="120183"/>
            </a:xfrm>
            <a:custGeom>
              <a:avLst/>
              <a:gdLst>
                <a:gd name="T0" fmla="*/ 11 w 20"/>
                <a:gd name="T1" fmla="*/ 0 h 53"/>
                <a:gd name="T2" fmla="*/ 2 w 20"/>
                <a:gd name="T3" fmla="*/ 8 h 53"/>
                <a:gd name="T4" fmla="*/ 0 w 20"/>
                <a:gd name="T5" fmla="*/ 48 h 53"/>
                <a:gd name="T6" fmla="*/ 3 w 20"/>
                <a:gd name="T7" fmla="*/ 52 h 53"/>
                <a:gd name="T8" fmla="*/ 14 w 20"/>
                <a:gd name="T9" fmla="*/ 52 h 53"/>
                <a:gd name="T10" fmla="*/ 18 w 20"/>
                <a:gd name="T11" fmla="*/ 49 h 53"/>
                <a:gd name="T12" fmla="*/ 20 w 20"/>
                <a:gd name="T13" fmla="*/ 9 h 53"/>
                <a:gd name="T14" fmla="*/ 11 w 20"/>
                <a:gd name="T15" fmla="*/ 0 h 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3"/>
                <a:gd name="T26" fmla="*/ 20 w 20"/>
                <a:gd name="T27" fmla="*/ 53 h 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3">
                  <a:moveTo>
                    <a:pt x="11" y="0"/>
                  </a:moveTo>
                  <a:cubicBezTo>
                    <a:pt x="6" y="0"/>
                    <a:pt x="2" y="4"/>
                    <a:pt x="2" y="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6" y="53"/>
                    <a:pt x="18" y="51"/>
                    <a:pt x="18" y="4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16" y="0"/>
                    <a:pt x="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7" name="Freeform 80"/>
            <p:cNvSpPr>
              <a:spLocks noChangeArrowheads="1"/>
            </p:cNvSpPr>
            <p:nvPr/>
          </p:nvSpPr>
          <p:spPr bwMode="auto">
            <a:xfrm>
              <a:off x="137352" y="172644"/>
              <a:ext cx="72491" cy="75353"/>
            </a:xfrm>
            <a:custGeom>
              <a:avLst/>
              <a:gdLst>
                <a:gd name="T0" fmla="*/ 28 w 32"/>
                <a:gd name="T1" fmla="*/ 23 h 33"/>
                <a:gd name="T2" fmla="*/ 9 w 32"/>
                <a:gd name="T3" fmla="*/ 29 h 33"/>
                <a:gd name="T4" fmla="*/ 4 w 32"/>
                <a:gd name="T5" fmla="*/ 10 h 33"/>
                <a:gd name="T6" fmla="*/ 23 w 32"/>
                <a:gd name="T7" fmla="*/ 4 h 33"/>
                <a:gd name="T8" fmla="*/ 28 w 32"/>
                <a:gd name="T9" fmla="*/ 2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3"/>
                <a:gd name="T17" fmla="*/ 32 w 32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3">
                  <a:moveTo>
                    <a:pt x="28" y="23"/>
                  </a:moveTo>
                  <a:cubicBezTo>
                    <a:pt x="25" y="30"/>
                    <a:pt x="16" y="33"/>
                    <a:pt x="9" y="29"/>
                  </a:cubicBezTo>
                  <a:cubicBezTo>
                    <a:pt x="2" y="25"/>
                    <a:pt x="0" y="16"/>
                    <a:pt x="4" y="10"/>
                  </a:cubicBezTo>
                  <a:cubicBezTo>
                    <a:pt x="7" y="3"/>
                    <a:pt x="16" y="0"/>
                    <a:pt x="23" y="4"/>
                  </a:cubicBezTo>
                  <a:cubicBezTo>
                    <a:pt x="30" y="8"/>
                    <a:pt x="32" y="17"/>
                    <a:pt x="28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8" name="Freeform 81"/>
            <p:cNvSpPr>
              <a:spLocks noChangeArrowheads="1"/>
            </p:cNvSpPr>
            <p:nvPr/>
          </p:nvSpPr>
          <p:spPr bwMode="auto">
            <a:xfrm>
              <a:off x="189813" y="77261"/>
              <a:ext cx="74399" cy="74399"/>
            </a:xfrm>
            <a:custGeom>
              <a:avLst/>
              <a:gdLst>
                <a:gd name="T0" fmla="*/ 29 w 33"/>
                <a:gd name="T1" fmla="*/ 23 h 33"/>
                <a:gd name="T2" fmla="*/ 10 w 33"/>
                <a:gd name="T3" fmla="*/ 29 h 33"/>
                <a:gd name="T4" fmla="*/ 4 w 33"/>
                <a:gd name="T5" fmla="*/ 9 h 33"/>
                <a:gd name="T6" fmla="*/ 24 w 33"/>
                <a:gd name="T7" fmla="*/ 4 h 33"/>
                <a:gd name="T8" fmla="*/ 29 w 33"/>
                <a:gd name="T9" fmla="*/ 2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3"/>
                <a:gd name="T17" fmla="*/ 33 w 33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3">
                  <a:moveTo>
                    <a:pt x="29" y="23"/>
                  </a:moveTo>
                  <a:cubicBezTo>
                    <a:pt x="25" y="30"/>
                    <a:pt x="17" y="33"/>
                    <a:pt x="10" y="29"/>
                  </a:cubicBezTo>
                  <a:cubicBezTo>
                    <a:pt x="3" y="25"/>
                    <a:pt x="0" y="16"/>
                    <a:pt x="4" y="9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30" y="8"/>
                    <a:pt x="33" y="16"/>
                    <a:pt x="29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79" name="Freeform 82"/>
            <p:cNvSpPr>
              <a:spLocks noChangeArrowheads="1"/>
            </p:cNvSpPr>
            <p:nvPr/>
          </p:nvSpPr>
          <p:spPr bwMode="auto">
            <a:xfrm>
              <a:off x="144029" y="95384"/>
              <a:ext cx="110645" cy="136398"/>
            </a:xfrm>
            <a:custGeom>
              <a:avLst/>
              <a:gdLst>
                <a:gd name="T0" fmla="*/ 25 w 49"/>
                <a:gd name="T1" fmla="*/ 58 h 60"/>
                <a:gd name="T2" fmla="*/ 20 w 49"/>
                <a:gd name="T3" fmla="*/ 59 h 60"/>
                <a:gd name="T4" fmla="*/ 2 w 49"/>
                <a:gd name="T5" fmla="*/ 49 h 60"/>
                <a:gd name="T6" fmla="*/ 1 w 49"/>
                <a:gd name="T7" fmla="*/ 44 h 60"/>
                <a:gd name="T8" fmla="*/ 24 w 49"/>
                <a:gd name="T9" fmla="*/ 3 h 60"/>
                <a:gd name="T10" fmla="*/ 28 w 49"/>
                <a:gd name="T11" fmla="*/ 1 h 60"/>
                <a:gd name="T12" fmla="*/ 47 w 49"/>
                <a:gd name="T13" fmla="*/ 12 h 60"/>
                <a:gd name="T14" fmla="*/ 48 w 49"/>
                <a:gd name="T15" fmla="*/ 17 h 60"/>
                <a:gd name="T16" fmla="*/ 25 w 49"/>
                <a:gd name="T17" fmla="*/ 58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60"/>
                <a:gd name="T29" fmla="*/ 49 w 49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60">
                  <a:moveTo>
                    <a:pt x="25" y="58"/>
                  </a:moveTo>
                  <a:cubicBezTo>
                    <a:pt x="24" y="59"/>
                    <a:pt x="22" y="60"/>
                    <a:pt x="20" y="59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0" y="48"/>
                    <a:pt x="0" y="45"/>
                    <a:pt x="1" y="44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1"/>
                    <a:pt x="27" y="0"/>
                    <a:pt x="28" y="1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9" y="13"/>
                    <a:pt x="49" y="15"/>
                    <a:pt x="48" y="17"/>
                  </a:cubicBezTo>
                  <a:lnTo>
                    <a:pt x="25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0" name="Freeform 83"/>
            <p:cNvSpPr>
              <a:spLocks noChangeArrowheads="1"/>
            </p:cNvSpPr>
            <p:nvPr/>
          </p:nvSpPr>
          <p:spPr bwMode="auto">
            <a:xfrm>
              <a:off x="128768" y="208890"/>
              <a:ext cx="72491" cy="42923"/>
            </a:xfrm>
            <a:custGeom>
              <a:avLst/>
              <a:gdLst>
                <a:gd name="T0" fmla="*/ 1 w 32"/>
                <a:gd name="T1" fmla="*/ 3 h 19"/>
                <a:gd name="T2" fmla="*/ 0 w 32"/>
                <a:gd name="T3" fmla="*/ 17 h 19"/>
                <a:gd name="T4" fmla="*/ 9 w 32"/>
                <a:gd name="T5" fmla="*/ 18 h 19"/>
                <a:gd name="T6" fmla="*/ 16 w 32"/>
                <a:gd name="T7" fmla="*/ 15 h 19"/>
                <a:gd name="T8" fmla="*/ 23 w 32"/>
                <a:gd name="T9" fmla="*/ 18 h 19"/>
                <a:gd name="T10" fmla="*/ 31 w 32"/>
                <a:gd name="T11" fmla="*/ 19 h 19"/>
                <a:gd name="T12" fmla="*/ 32 w 32"/>
                <a:gd name="T13" fmla="*/ 0 h 19"/>
                <a:gd name="T14" fmla="*/ 1 w 32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9"/>
                <a:gd name="T26" fmla="*/ 32 w 32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9">
                  <a:moveTo>
                    <a:pt x="1" y="3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6"/>
                    <a:pt x="13" y="15"/>
                    <a:pt x="16" y="15"/>
                  </a:cubicBezTo>
                  <a:cubicBezTo>
                    <a:pt x="19" y="16"/>
                    <a:pt x="21" y="17"/>
                    <a:pt x="23" y="18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1" name="Freeform 84"/>
            <p:cNvSpPr>
              <a:spLocks noChangeArrowheads="1"/>
            </p:cNvSpPr>
            <p:nvPr/>
          </p:nvSpPr>
          <p:spPr bwMode="auto">
            <a:xfrm>
              <a:off x="292827" y="290920"/>
              <a:ext cx="183136" cy="236551"/>
            </a:xfrm>
            <a:custGeom>
              <a:avLst/>
              <a:gdLst>
                <a:gd name="T0" fmla="*/ 0 w 81"/>
                <a:gd name="T1" fmla="*/ 14 h 104"/>
                <a:gd name="T2" fmla="*/ 15 w 81"/>
                <a:gd name="T3" fmla="*/ 32 h 104"/>
                <a:gd name="T4" fmla="*/ 11 w 81"/>
                <a:gd name="T5" fmla="*/ 45 h 104"/>
                <a:gd name="T6" fmla="*/ 34 w 81"/>
                <a:gd name="T7" fmla="*/ 68 h 104"/>
                <a:gd name="T8" fmla="*/ 41 w 81"/>
                <a:gd name="T9" fmla="*/ 67 h 104"/>
                <a:gd name="T10" fmla="*/ 55 w 81"/>
                <a:gd name="T11" fmla="*/ 101 h 104"/>
                <a:gd name="T12" fmla="*/ 59 w 81"/>
                <a:gd name="T13" fmla="*/ 104 h 104"/>
                <a:gd name="T14" fmla="*/ 60 w 81"/>
                <a:gd name="T15" fmla="*/ 98 h 104"/>
                <a:gd name="T16" fmla="*/ 46 w 81"/>
                <a:gd name="T17" fmla="*/ 64 h 104"/>
                <a:gd name="T18" fmla="*/ 57 w 81"/>
                <a:gd name="T19" fmla="*/ 45 h 104"/>
                <a:gd name="T20" fmla="*/ 55 w 81"/>
                <a:gd name="T21" fmla="*/ 36 h 104"/>
                <a:gd name="T22" fmla="*/ 81 w 81"/>
                <a:gd name="T23" fmla="*/ 9 h 104"/>
                <a:gd name="T24" fmla="*/ 80 w 81"/>
                <a:gd name="T25" fmla="*/ 1 h 104"/>
                <a:gd name="T26" fmla="*/ 72 w 81"/>
                <a:gd name="T27" fmla="*/ 0 h 104"/>
                <a:gd name="T28" fmla="*/ 47 w 81"/>
                <a:gd name="T29" fmla="*/ 26 h 104"/>
                <a:gd name="T30" fmla="*/ 34 w 81"/>
                <a:gd name="T31" fmla="*/ 22 h 104"/>
                <a:gd name="T32" fmla="*/ 25 w 81"/>
                <a:gd name="T33" fmla="*/ 24 h 104"/>
                <a:gd name="T34" fmla="*/ 11 w 81"/>
                <a:gd name="T35" fmla="*/ 5 h 104"/>
                <a:gd name="T36" fmla="*/ 2 w 81"/>
                <a:gd name="T37" fmla="*/ 5 h 104"/>
                <a:gd name="T38" fmla="*/ 0 w 81"/>
                <a:gd name="T39" fmla="*/ 14 h 10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04"/>
                <a:gd name="T62" fmla="*/ 81 w 81"/>
                <a:gd name="T63" fmla="*/ 104 h 10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04">
                  <a:moveTo>
                    <a:pt x="0" y="14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1" y="40"/>
                    <a:pt x="11" y="45"/>
                  </a:cubicBezTo>
                  <a:cubicBezTo>
                    <a:pt x="11" y="58"/>
                    <a:pt x="22" y="68"/>
                    <a:pt x="34" y="68"/>
                  </a:cubicBezTo>
                  <a:cubicBezTo>
                    <a:pt x="36" y="68"/>
                    <a:pt x="39" y="68"/>
                    <a:pt x="41" y="67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9" y="104"/>
                    <a:pt x="59" y="104"/>
                    <a:pt x="59" y="104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53" y="60"/>
                    <a:pt x="57" y="53"/>
                    <a:pt x="57" y="45"/>
                  </a:cubicBezTo>
                  <a:cubicBezTo>
                    <a:pt x="57" y="42"/>
                    <a:pt x="56" y="39"/>
                    <a:pt x="55" y="36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43" y="23"/>
                    <a:pt x="39" y="22"/>
                    <a:pt x="34" y="22"/>
                  </a:cubicBezTo>
                  <a:cubicBezTo>
                    <a:pt x="31" y="22"/>
                    <a:pt x="28" y="23"/>
                    <a:pt x="25" y="2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2" name="Freeform 85"/>
            <p:cNvSpPr>
              <a:spLocks noChangeArrowheads="1"/>
            </p:cNvSpPr>
            <p:nvPr/>
          </p:nvSpPr>
          <p:spPr bwMode="auto">
            <a:xfrm>
              <a:off x="183136" y="204121"/>
              <a:ext cx="375810" cy="377719"/>
            </a:xfrm>
            <a:custGeom>
              <a:avLst/>
              <a:gdLst>
                <a:gd name="T0" fmla="*/ 83 w 167"/>
                <a:gd name="T1" fmla="*/ 0 h 166"/>
                <a:gd name="T2" fmla="*/ 82 w 167"/>
                <a:gd name="T3" fmla="*/ 0 h 166"/>
                <a:gd name="T4" fmla="*/ 82 w 167"/>
                <a:gd name="T5" fmla="*/ 19 h 166"/>
                <a:gd name="T6" fmla="*/ 91 w 167"/>
                <a:gd name="T7" fmla="*/ 19 h 166"/>
                <a:gd name="T8" fmla="*/ 91 w 167"/>
                <a:gd name="T9" fmla="*/ 13 h 166"/>
                <a:gd name="T10" fmla="*/ 153 w 167"/>
                <a:gd name="T11" fmla="*/ 75 h 166"/>
                <a:gd name="T12" fmla="*/ 148 w 167"/>
                <a:gd name="T13" fmla="*/ 75 h 166"/>
                <a:gd name="T14" fmla="*/ 148 w 167"/>
                <a:gd name="T15" fmla="*/ 91 h 166"/>
                <a:gd name="T16" fmla="*/ 153 w 167"/>
                <a:gd name="T17" fmla="*/ 91 h 166"/>
                <a:gd name="T18" fmla="*/ 91 w 167"/>
                <a:gd name="T19" fmla="*/ 153 h 166"/>
                <a:gd name="T20" fmla="*/ 91 w 167"/>
                <a:gd name="T21" fmla="*/ 148 h 166"/>
                <a:gd name="T22" fmla="*/ 76 w 167"/>
                <a:gd name="T23" fmla="*/ 148 h 166"/>
                <a:gd name="T24" fmla="*/ 76 w 167"/>
                <a:gd name="T25" fmla="*/ 153 h 166"/>
                <a:gd name="T26" fmla="*/ 13 w 167"/>
                <a:gd name="T27" fmla="*/ 91 h 166"/>
                <a:gd name="T28" fmla="*/ 19 w 167"/>
                <a:gd name="T29" fmla="*/ 91 h 166"/>
                <a:gd name="T30" fmla="*/ 19 w 167"/>
                <a:gd name="T31" fmla="*/ 82 h 166"/>
                <a:gd name="T32" fmla="*/ 0 w 167"/>
                <a:gd name="T33" fmla="*/ 82 h 166"/>
                <a:gd name="T34" fmla="*/ 0 w 167"/>
                <a:gd name="T35" fmla="*/ 83 h 166"/>
                <a:gd name="T36" fmla="*/ 83 w 167"/>
                <a:gd name="T37" fmla="*/ 166 h 166"/>
                <a:gd name="T38" fmla="*/ 167 w 167"/>
                <a:gd name="T39" fmla="*/ 83 h 166"/>
                <a:gd name="T40" fmla="*/ 83 w 167"/>
                <a:gd name="T41" fmla="*/ 0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7"/>
                <a:gd name="T64" fmla="*/ 0 h 166"/>
                <a:gd name="T65" fmla="*/ 167 w 167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7" h="166">
                  <a:moveTo>
                    <a:pt x="83" y="0"/>
                  </a:moveTo>
                  <a:cubicBezTo>
                    <a:pt x="83" y="0"/>
                    <a:pt x="82" y="0"/>
                    <a:pt x="82" y="0"/>
                  </a:cubicBezTo>
                  <a:cubicBezTo>
                    <a:pt x="82" y="19"/>
                    <a:pt x="82" y="19"/>
                    <a:pt x="82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123" y="16"/>
                    <a:pt x="150" y="44"/>
                    <a:pt x="153" y="75"/>
                  </a:cubicBezTo>
                  <a:cubicBezTo>
                    <a:pt x="148" y="75"/>
                    <a:pt x="148" y="75"/>
                    <a:pt x="148" y="75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53" y="91"/>
                    <a:pt x="153" y="91"/>
                    <a:pt x="153" y="91"/>
                  </a:cubicBezTo>
                  <a:cubicBezTo>
                    <a:pt x="150" y="123"/>
                    <a:pt x="123" y="150"/>
                    <a:pt x="91" y="153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76" y="148"/>
                    <a:pt x="76" y="148"/>
                    <a:pt x="76" y="148"/>
                  </a:cubicBezTo>
                  <a:cubicBezTo>
                    <a:pt x="76" y="153"/>
                    <a:pt x="76" y="153"/>
                    <a:pt x="76" y="153"/>
                  </a:cubicBezTo>
                  <a:cubicBezTo>
                    <a:pt x="44" y="150"/>
                    <a:pt x="16" y="123"/>
                    <a:pt x="13" y="91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7" y="129"/>
                    <a:pt x="167" y="83"/>
                  </a:cubicBezTo>
                  <a:cubicBezTo>
                    <a:pt x="167" y="37"/>
                    <a:pt x="129" y="0"/>
                    <a:pt x="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2583" name="组合 60"/>
          <p:cNvGrpSpPr/>
          <p:nvPr/>
        </p:nvGrpSpPr>
        <p:grpSpPr bwMode="auto">
          <a:xfrm>
            <a:off x="1701800" y="2901950"/>
            <a:ext cx="561975" cy="690563"/>
            <a:chOff x="0" y="0"/>
            <a:chExt cx="474055" cy="581839"/>
          </a:xfrm>
        </p:grpSpPr>
        <p:sp>
          <p:nvSpPr>
            <p:cNvPr id="22584" name="Oval 86"/>
            <p:cNvSpPr>
              <a:spLocks noChangeArrowheads="1"/>
            </p:cNvSpPr>
            <p:nvPr/>
          </p:nvSpPr>
          <p:spPr bwMode="auto">
            <a:xfrm>
              <a:off x="189813" y="0"/>
              <a:ext cx="101106" cy="1020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5" name="Freeform 87"/>
            <p:cNvSpPr>
              <a:spLocks noChangeArrowheads="1"/>
            </p:cNvSpPr>
            <p:nvPr/>
          </p:nvSpPr>
          <p:spPr bwMode="auto">
            <a:xfrm>
              <a:off x="272796" y="149752"/>
              <a:ext cx="54369" cy="52461"/>
            </a:xfrm>
            <a:custGeom>
              <a:avLst/>
              <a:gdLst>
                <a:gd name="T0" fmla="*/ 17 w 24"/>
                <a:gd name="T1" fmla="*/ 17 h 23"/>
                <a:gd name="T2" fmla="*/ 19 w 24"/>
                <a:gd name="T3" fmla="*/ 18 h 23"/>
                <a:gd name="T4" fmla="*/ 24 w 24"/>
                <a:gd name="T5" fmla="*/ 16 h 23"/>
                <a:gd name="T6" fmla="*/ 16 w 24"/>
                <a:gd name="T7" fmla="*/ 0 h 23"/>
                <a:gd name="T8" fmla="*/ 0 w 24"/>
                <a:gd name="T9" fmla="*/ 7 h 23"/>
                <a:gd name="T10" fmla="*/ 8 w 24"/>
                <a:gd name="T11" fmla="*/ 23 h 23"/>
                <a:gd name="T12" fmla="*/ 13 w 24"/>
                <a:gd name="T13" fmla="*/ 21 h 23"/>
                <a:gd name="T14" fmla="*/ 17 w 24"/>
                <a:gd name="T15" fmla="*/ 1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3"/>
                <a:gd name="T26" fmla="*/ 24 w 24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3">
                  <a:moveTo>
                    <a:pt x="17" y="17"/>
                  </a:moveTo>
                  <a:cubicBezTo>
                    <a:pt x="18" y="17"/>
                    <a:pt x="18" y="18"/>
                    <a:pt x="19" y="18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19"/>
                    <a:pt x="15" y="17"/>
                    <a:pt x="1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6" name="Freeform 88"/>
            <p:cNvSpPr>
              <a:spLocks noChangeArrowheads="1"/>
            </p:cNvSpPr>
            <p:nvPr/>
          </p:nvSpPr>
          <p:spPr bwMode="auto">
            <a:xfrm>
              <a:off x="155475" y="149752"/>
              <a:ext cx="52461" cy="52461"/>
            </a:xfrm>
            <a:custGeom>
              <a:avLst/>
              <a:gdLst>
                <a:gd name="T0" fmla="*/ 6 w 23"/>
                <a:gd name="T1" fmla="*/ 17 h 23"/>
                <a:gd name="T2" fmla="*/ 5 w 23"/>
                <a:gd name="T3" fmla="*/ 18 h 23"/>
                <a:gd name="T4" fmla="*/ 0 w 23"/>
                <a:gd name="T5" fmla="*/ 16 h 23"/>
                <a:gd name="T6" fmla="*/ 7 w 23"/>
                <a:gd name="T7" fmla="*/ 0 h 23"/>
                <a:gd name="T8" fmla="*/ 23 w 23"/>
                <a:gd name="T9" fmla="*/ 7 h 23"/>
                <a:gd name="T10" fmla="*/ 16 w 23"/>
                <a:gd name="T11" fmla="*/ 23 h 23"/>
                <a:gd name="T12" fmla="*/ 11 w 23"/>
                <a:gd name="T13" fmla="*/ 21 h 23"/>
                <a:gd name="T14" fmla="*/ 6 w 23"/>
                <a:gd name="T15" fmla="*/ 17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23"/>
                <a:gd name="T26" fmla="*/ 23 w 23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23">
                  <a:moveTo>
                    <a:pt x="6" y="17"/>
                  </a:moveTo>
                  <a:cubicBezTo>
                    <a:pt x="6" y="17"/>
                    <a:pt x="5" y="18"/>
                    <a:pt x="5" y="1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19"/>
                    <a:pt x="8" y="17"/>
                    <a:pt x="6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7" name="Freeform 89"/>
            <p:cNvSpPr>
              <a:spLocks noChangeArrowheads="1"/>
            </p:cNvSpPr>
            <p:nvPr/>
          </p:nvSpPr>
          <p:spPr bwMode="auto">
            <a:xfrm>
              <a:off x="353872" y="138306"/>
              <a:ext cx="108737" cy="103014"/>
            </a:xfrm>
            <a:custGeom>
              <a:avLst/>
              <a:gdLst>
                <a:gd name="T0" fmla="*/ 4 w 48"/>
                <a:gd name="T1" fmla="*/ 28 h 45"/>
                <a:gd name="T2" fmla="*/ 3 w 48"/>
                <a:gd name="T3" fmla="*/ 41 h 45"/>
                <a:gd name="T4" fmla="*/ 16 w 48"/>
                <a:gd name="T5" fmla="*/ 42 h 45"/>
                <a:gd name="T6" fmla="*/ 16 w 48"/>
                <a:gd name="T7" fmla="*/ 41 h 45"/>
                <a:gd name="T8" fmla="*/ 16 w 48"/>
                <a:gd name="T9" fmla="*/ 41 h 45"/>
                <a:gd name="T10" fmla="*/ 46 w 48"/>
                <a:gd name="T11" fmla="*/ 15 h 45"/>
                <a:gd name="T12" fmla="*/ 46 w 48"/>
                <a:gd name="T13" fmla="*/ 8 h 45"/>
                <a:gd name="T14" fmla="*/ 41 w 48"/>
                <a:gd name="T15" fmla="*/ 2 h 45"/>
                <a:gd name="T16" fmla="*/ 35 w 48"/>
                <a:gd name="T17" fmla="*/ 2 h 45"/>
                <a:gd name="T18" fmla="*/ 5 w 48"/>
                <a:gd name="T19" fmla="*/ 28 h 45"/>
                <a:gd name="T20" fmla="*/ 4 w 48"/>
                <a:gd name="T21" fmla="*/ 28 h 45"/>
                <a:gd name="T22" fmla="*/ 4 w 48"/>
                <a:gd name="T23" fmla="*/ 28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5"/>
                <a:gd name="T38" fmla="*/ 48 w 48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5">
                  <a:moveTo>
                    <a:pt x="4" y="28"/>
                  </a:moveTo>
                  <a:cubicBezTo>
                    <a:pt x="1" y="32"/>
                    <a:pt x="0" y="37"/>
                    <a:pt x="3" y="41"/>
                  </a:cubicBezTo>
                  <a:cubicBezTo>
                    <a:pt x="7" y="44"/>
                    <a:pt x="12" y="45"/>
                    <a:pt x="16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3"/>
                    <a:pt x="48" y="10"/>
                    <a:pt x="46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2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8" name="Freeform 90"/>
            <p:cNvSpPr>
              <a:spLocks noChangeArrowheads="1"/>
            </p:cNvSpPr>
            <p:nvPr/>
          </p:nvSpPr>
          <p:spPr bwMode="auto">
            <a:xfrm>
              <a:off x="272796" y="115414"/>
              <a:ext cx="123998" cy="123045"/>
            </a:xfrm>
            <a:custGeom>
              <a:avLst/>
              <a:gdLst>
                <a:gd name="T0" fmla="*/ 23 w 55"/>
                <a:gd name="T1" fmla="*/ 5 h 54"/>
                <a:gd name="T2" fmla="*/ 20 w 55"/>
                <a:gd name="T3" fmla="*/ 3 h 54"/>
                <a:gd name="T4" fmla="*/ 6 w 55"/>
                <a:gd name="T5" fmla="*/ 4 h 54"/>
                <a:gd name="T6" fmla="*/ 5 w 55"/>
                <a:gd name="T7" fmla="*/ 21 h 54"/>
                <a:gd name="T8" fmla="*/ 5 w 55"/>
                <a:gd name="T9" fmla="*/ 22 h 54"/>
                <a:gd name="T10" fmla="*/ 5 w 55"/>
                <a:gd name="T11" fmla="*/ 22 h 54"/>
                <a:gd name="T12" fmla="*/ 6 w 55"/>
                <a:gd name="T13" fmla="*/ 22 h 54"/>
                <a:gd name="T14" fmla="*/ 7 w 55"/>
                <a:gd name="T15" fmla="*/ 23 h 54"/>
                <a:gd name="T16" fmla="*/ 39 w 55"/>
                <a:gd name="T17" fmla="*/ 50 h 54"/>
                <a:gd name="T18" fmla="*/ 39 w 55"/>
                <a:gd name="T19" fmla="*/ 51 h 54"/>
                <a:gd name="T20" fmla="*/ 51 w 55"/>
                <a:gd name="T21" fmla="*/ 51 h 54"/>
                <a:gd name="T22" fmla="*/ 52 w 55"/>
                <a:gd name="T23" fmla="*/ 39 h 54"/>
                <a:gd name="T24" fmla="*/ 23 w 55"/>
                <a:gd name="T25" fmla="*/ 5 h 54"/>
                <a:gd name="T26" fmla="*/ 23 w 55"/>
                <a:gd name="T27" fmla="*/ 5 h 54"/>
                <a:gd name="T28" fmla="*/ 23 w 55"/>
                <a:gd name="T29" fmla="*/ 5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54"/>
                <a:gd name="T47" fmla="*/ 55 w 55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54">
                  <a:moveTo>
                    <a:pt x="23" y="5"/>
                  </a:moveTo>
                  <a:cubicBezTo>
                    <a:pt x="22" y="4"/>
                    <a:pt x="21" y="3"/>
                    <a:pt x="20" y="3"/>
                  </a:cubicBezTo>
                  <a:cubicBezTo>
                    <a:pt x="16" y="0"/>
                    <a:pt x="10" y="0"/>
                    <a:pt x="6" y="4"/>
                  </a:cubicBezTo>
                  <a:cubicBezTo>
                    <a:pt x="1" y="8"/>
                    <a:pt x="0" y="16"/>
                    <a:pt x="5" y="21"/>
                  </a:cubicBezTo>
                  <a:cubicBezTo>
                    <a:pt x="5" y="21"/>
                    <a:pt x="5" y="21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3"/>
                    <a:pt x="6" y="23"/>
                    <a:pt x="7" y="23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9" y="51"/>
                  </a:cubicBezTo>
                  <a:cubicBezTo>
                    <a:pt x="43" y="54"/>
                    <a:pt x="48" y="54"/>
                    <a:pt x="51" y="51"/>
                  </a:cubicBezTo>
                  <a:cubicBezTo>
                    <a:pt x="55" y="48"/>
                    <a:pt x="55" y="42"/>
                    <a:pt x="52" y="3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89" name="Freeform 91"/>
            <p:cNvSpPr>
              <a:spLocks noChangeArrowheads="1"/>
            </p:cNvSpPr>
            <p:nvPr/>
          </p:nvSpPr>
          <p:spPr bwMode="auto">
            <a:xfrm>
              <a:off x="18123" y="138306"/>
              <a:ext cx="108737" cy="103014"/>
            </a:xfrm>
            <a:custGeom>
              <a:avLst/>
              <a:gdLst>
                <a:gd name="T0" fmla="*/ 44 w 48"/>
                <a:gd name="T1" fmla="*/ 28 h 45"/>
                <a:gd name="T2" fmla="*/ 45 w 48"/>
                <a:gd name="T3" fmla="*/ 41 h 45"/>
                <a:gd name="T4" fmla="*/ 33 w 48"/>
                <a:gd name="T5" fmla="*/ 42 h 45"/>
                <a:gd name="T6" fmla="*/ 32 w 48"/>
                <a:gd name="T7" fmla="*/ 41 h 45"/>
                <a:gd name="T8" fmla="*/ 32 w 48"/>
                <a:gd name="T9" fmla="*/ 41 h 45"/>
                <a:gd name="T10" fmla="*/ 2 w 48"/>
                <a:gd name="T11" fmla="*/ 15 h 45"/>
                <a:gd name="T12" fmla="*/ 2 w 48"/>
                <a:gd name="T13" fmla="*/ 8 h 45"/>
                <a:gd name="T14" fmla="*/ 7 w 48"/>
                <a:gd name="T15" fmla="*/ 2 h 45"/>
                <a:gd name="T16" fmla="*/ 14 w 48"/>
                <a:gd name="T17" fmla="*/ 2 h 45"/>
                <a:gd name="T18" fmla="*/ 44 w 48"/>
                <a:gd name="T19" fmla="*/ 28 h 45"/>
                <a:gd name="T20" fmla="*/ 44 w 48"/>
                <a:gd name="T21" fmla="*/ 28 h 45"/>
                <a:gd name="T22" fmla="*/ 44 w 48"/>
                <a:gd name="T23" fmla="*/ 28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"/>
                <a:gd name="T37" fmla="*/ 0 h 45"/>
                <a:gd name="T38" fmla="*/ 48 w 48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" h="45">
                  <a:moveTo>
                    <a:pt x="44" y="28"/>
                  </a:moveTo>
                  <a:cubicBezTo>
                    <a:pt x="48" y="32"/>
                    <a:pt x="48" y="37"/>
                    <a:pt x="45" y="41"/>
                  </a:cubicBezTo>
                  <a:cubicBezTo>
                    <a:pt x="42" y="44"/>
                    <a:pt x="36" y="45"/>
                    <a:pt x="33" y="42"/>
                  </a:cubicBezTo>
                  <a:cubicBezTo>
                    <a:pt x="33" y="41"/>
                    <a:pt x="33" y="41"/>
                    <a:pt x="32" y="4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3"/>
                    <a:pt x="0" y="10"/>
                    <a:pt x="2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0"/>
                    <a:pt x="12" y="0"/>
                    <a:pt x="14" y="2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0" name="Freeform 92"/>
            <p:cNvSpPr>
              <a:spLocks noChangeArrowheads="1"/>
            </p:cNvSpPr>
            <p:nvPr/>
          </p:nvSpPr>
          <p:spPr bwMode="auto">
            <a:xfrm>
              <a:off x="83937" y="115414"/>
              <a:ext cx="123998" cy="123045"/>
            </a:xfrm>
            <a:custGeom>
              <a:avLst/>
              <a:gdLst>
                <a:gd name="T0" fmla="*/ 33 w 55"/>
                <a:gd name="T1" fmla="*/ 5 h 54"/>
                <a:gd name="T2" fmla="*/ 35 w 55"/>
                <a:gd name="T3" fmla="*/ 3 h 54"/>
                <a:gd name="T4" fmla="*/ 50 w 55"/>
                <a:gd name="T5" fmla="*/ 4 h 54"/>
                <a:gd name="T6" fmla="*/ 51 w 55"/>
                <a:gd name="T7" fmla="*/ 21 h 54"/>
                <a:gd name="T8" fmla="*/ 50 w 55"/>
                <a:gd name="T9" fmla="*/ 22 h 54"/>
                <a:gd name="T10" fmla="*/ 50 w 55"/>
                <a:gd name="T11" fmla="*/ 22 h 54"/>
                <a:gd name="T12" fmla="*/ 49 w 55"/>
                <a:gd name="T13" fmla="*/ 22 h 54"/>
                <a:gd name="T14" fmla="*/ 49 w 55"/>
                <a:gd name="T15" fmla="*/ 23 h 54"/>
                <a:gd name="T16" fmla="*/ 16 w 55"/>
                <a:gd name="T17" fmla="*/ 50 h 54"/>
                <a:gd name="T18" fmla="*/ 16 w 55"/>
                <a:gd name="T19" fmla="*/ 51 h 54"/>
                <a:gd name="T20" fmla="*/ 4 w 55"/>
                <a:gd name="T21" fmla="*/ 51 h 54"/>
                <a:gd name="T22" fmla="*/ 3 w 55"/>
                <a:gd name="T23" fmla="*/ 39 h 54"/>
                <a:gd name="T24" fmla="*/ 32 w 55"/>
                <a:gd name="T25" fmla="*/ 5 h 54"/>
                <a:gd name="T26" fmla="*/ 33 w 55"/>
                <a:gd name="T27" fmla="*/ 5 h 54"/>
                <a:gd name="T28" fmla="*/ 33 w 55"/>
                <a:gd name="T29" fmla="*/ 5 h 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54"/>
                <a:gd name="T47" fmla="*/ 55 w 55"/>
                <a:gd name="T48" fmla="*/ 54 h 5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54">
                  <a:moveTo>
                    <a:pt x="33" y="5"/>
                  </a:moveTo>
                  <a:cubicBezTo>
                    <a:pt x="33" y="4"/>
                    <a:pt x="34" y="3"/>
                    <a:pt x="35" y="3"/>
                  </a:cubicBezTo>
                  <a:cubicBezTo>
                    <a:pt x="40" y="0"/>
                    <a:pt x="45" y="0"/>
                    <a:pt x="50" y="4"/>
                  </a:cubicBezTo>
                  <a:cubicBezTo>
                    <a:pt x="55" y="8"/>
                    <a:pt x="55" y="16"/>
                    <a:pt x="51" y="21"/>
                  </a:cubicBezTo>
                  <a:cubicBezTo>
                    <a:pt x="51" y="21"/>
                    <a:pt x="50" y="21"/>
                    <a:pt x="50" y="22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1"/>
                  </a:cubicBezTo>
                  <a:cubicBezTo>
                    <a:pt x="13" y="54"/>
                    <a:pt x="8" y="54"/>
                    <a:pt x="4" y="51"/>
                  </a:cubicBezTo>
                  <a:cubicBezTo>
                    <a:pt x="1" y="48"/>
                    <a:pt x="0" y="42"/>
                    <a:pt x="3" y="39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1" name="Freeform 93"/>
            <p:cNvSpPr>
              <a:spLocks noChangeArrowheads="1"/>
            </p:cNvSpPr>
            <p:nvPr/>
          </p:nvSpPr>
          <p:spPr bwMode="auto">
            <a:xfrm>
              <a:off x="155475" y="118276"/>
              <a:ext cx="62953" cy="47692"/>
            </a:xfrm>
            <a:custGeom>
              <a:avLst/>
              <a:gdLst>
                <a:gd name="T0" fmla="*/ 18 w 28"/>
                <a:gd name="T1" fmla="*/ 0 h 21"/>
                <a:gd name="T2" fmla="*/ 10 w 28"/>
                <a:gd name="T3" fmla="*/ 0 h 21"/>
                <a:gd name="T4" fmla="*/ 0 w 28"/>
                <a:gd name="T5" fmla="*/ 10 h 21"/>
                <a:gd name="T6" fmla="*/ 0 w 28"/>
                <a:gd name="T7" fmla="*/ 11 h 21"/>
                <a:gd name="T8" fmla="*/ 10 w 28"/>
                <a:gd name="T9" fmla="*/ 21 h 21"/>
                <a:gd name="T10" fmla="*/ 28 w 28"/>
                <a:gd name="T11" fmla="*/ 21 h 21"/>
                <a:gd name="T12" fmla="*/ 18 w 2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1"/>
                <a:gd name="T23" fmla="*/ 28 w 2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1">
                  <a:moveTo>
                    <a:pt x="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5" y="21"/>
                    <a:pt x="10" y="21"/>
                  </a:cubicBezTo>
                  <a:cubicBezTo>
                    <a:pt x="28" y="21"/>
                    <a:pt x="28" y="21"/>
                    <a:pt x="28" y="21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2" name="Freeform 94"/>
            <p:cNvSpPr>
              <a:spLocks noChangeArrowheads="1"/>
            </p:cNvSpPr>
            <p:nvPr/>
          </p:nvSpPr>
          <p:spPr bwMode="auto">
            <a:xfrm>
              <a:off x="261350" y="118276"/>
              <a:ext cx="63907" cy="47692"/>
            </a:xfrm>
            <a:custGeom>
              <a:avLst/>
              <a:gdLst>
                <a:gd name="T0" fmla="*/ 18 w 28"/>
                <a:gd name="T1" fmla="*/ 0 h 21"/>
                <a:gd name="T2" fmla="*/ 11 w 28"/>
                <a:gd name="T3" fmla="*/ 0 h 21"/>
                <a:gd name="T4" fmla="*/ 0 w 28"/>
                <a:gd name="T5" fmla="*/ 21 h 21"/>
                <a:gd name="T6" fmla="*/ 18 w 28"/>
                <a:gd name="T7" fmla="*/ 21 h 21"/>
                <a:gd name="T8" fmla="*/ 28 w 28"/>
                <a:gd name="T9" fmla="*/ 11 h 21"/>
                <a:gd name="T10" fmla="*/ 28 w 28"/>
                <a:gd name="T11" fmla="*/ 10 h 21"/>
                <a:gd name="T12" fmla="*/ 18 w 28"/>
                <a:gd name="T13" fmla="*/ 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21"/>
                <a:gd name="T23" fmla="*/ 28 w 28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21">
                  <a:moveTo>
                    <a:pt x="1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21"/>
                    <a:pt x="28" y="17"/>
                    <a:pt x="28" y="11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3" name="Freeform 95"/>
            <p:cNvSpPr>
              <a:spLocks noChangeArrowheads="1"/>
            </p:cNvSpPr>
            <p:nvPr/>
          </p:nvSpPr>
          <p:spPr bwMode="auto">
            <a:xfrm>
              <a:off x="227966" y="141168"/>
              <a:ext cx="24800" cy="83937"/>
            </a:xfrm>
            <a:custGeom>
              <a:avLst/>
              <a:gdLst>
                <a:gd name="T0" fmla="*/ 11 w 11"/>
                <a:gd name="T1" fmla="*/ 33 h 37"/>
                <a:gd name="T2" fmla="*/ 6 w 11"/>
                <a:gd name="T3" fmla="*/ 37 h 37"/>
                <a:gd name="T4" fmla="*/ 5 w 11"/>
                <a:gd name="T5" fmla="*/ 37 h 37"/>
                <a:gd name="T6" fmla="*/ 0 w 11"/>
                <a:gd name="T7" fmla="*/ 33 h 37"/>
                <a:gd name="T8" fmla="*/ 0 w 11"/>
                <a:gd name="T9" fmla="*/ 5 h 37"/>
                <a:gd name="T10" fmla="*/ 5 w 11"/>
                <a:gd name="T11" fmla="*/ 0 h 37"/>
                <a:gd name="T12" fmla="*/ 6 w 11"/>
                <a:gd name="T13" fmla="*/ 0 h 37"/>
                <a:gd name="T14" fmla="*/ 11 w 11"/>
                <a:gd name="T15" fmla="*/ 5 h 37"/>
                <a:gd name="T16" fmla="*/ 11 w 11"/>
                <a:gd name="T17" fmla="*/ 33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37"/>
                <a:gd name="T29" fmla="*/ 11 w 11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37">
                  <a:moveTo>
                    <a:pt x="11" y="33"/>
                  </a:moveTo>
                  <a:cubicBezTo>
                    <a:pt x="11" y="35"/>
                    <a:pt x="9" y="37"/>
                    <a:pt x="6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lnTo>
                    <a:pt x="11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4" name="Freeform 96"/>
            <p:cNvSpPr>
              <a:spLocks noChangeArrowheads="1"/>
            </p:cNvSpPr>
            <p:nvPr/>
          </p:nvSpPr>
          <p:spPr bwMode="auto">
            <a:xfrm>
              <a:off x="226058" y="118276"/>
              <a:ext cx="28615" cy="15261"/>
            </a:xfrm>
            <a:custGeom>
              <a:avLst/>
              <a:gdLst>
                <a:gd name="T0" fmla="*/ 0 w 13"/>
                <a:gd name="T1" fmla="*/ 0 h 7"/>
                <a:gd name="T2" fmla="*/ 0 w 13"/>
                <a:gd name="T3" fmla="*/ 0 h 7"/>
                <a:gd name="T4" fmla="*/ 0 w 13"/>
                <a:gd name="T5" fmla="*/ 1 h 7"/>
                <a:gd name="T6" fmla="*/ 6 w 13"/>
                <a:gd name="T7" fmla="*/ 7 h 7"/>
                <a:gd name="T8" fmla="*/ 7 w 13"/>
                <a:gd name="T9" fmla="*/ 7 h 7"/>
                <a:gd name="T10" fmla="*/ 13 w 13"/>
                <a:gd name="T11" fmla="*/ 1 h 7"/>
                <a:gd name="T12" fmla="*/ 13 w 13"/>
                <a:gd name="T13" fmla="*/ 0 h 7"/>
                <a:gd name="T14" fmla="*/ 13 w 13"/>
                <a:gd name="T15" fmla="*/ 0 h 7"/>
                <a:gd name="T16" fmla="*/ 0 w 13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7"/>
                <a:gd name="T29" fmla="*/ 13 w 13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4"/>
                    <a:pt x="3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10" y="7"/>
                    <a:pt x="13" y="4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5" name="Freeform 97"/>
            <p:cNvSpPr>
              <a:spLocks noEditPoints="1" noChangeArrowheads="1"/>
            </p:cNvSpPr>
            <p:nvPr/>
          </p:nvSpPr>
          <p:spPr bwMode="auto">
            <a:xfrm>
              <a:off x="180274" y="118276"/>
              <a:ext cx="122091" cy="229874"/>
            </a:xfrm>
            <a:custGeom>
              <a:avLst/>
              <a:gdLst>
                <a:gd name="T0" fmla="*/ 49 w 54"/>
                <a:gd name="T1" fmla="*/ 0 h 101"/>
                <a:gd name="T2" fmla="*/ 47 w 54"/>
                <a:gd name="T3" fmla="*/ 0 h 101"/>
                <a:gd name="T4" fmla="*/ 27 w 54"/>
                <a:gd name="T5" fmla="*/ 40 h 101"/>
                <a:gd name="T6" fmla="*/ 7 w 54"/>
                <a:gd name="T7" fmla="*/ 0 h 101"/>
                <a:gd name="T8" fmla="*/ 4 w 54"/>
                <a:gd name="T9" fmla="*/ 0 h 101"/>
                <a:gd name="T10" fmla="*/ 0 w 54"/>
                <a:gd name="T11" fmla="*/ 5 h 101"/>
                <a:gd name="T12" fmla="*/ 0 w 54"/>
                <a:gd name="T13" fmla="*/ 96 h 101"/>
                <a:gd name="T14" fmla="*/ 4 w 54"/>
                <a:gd name="T15" fmla="*/ 101 h 101"/>
                <a:gd name="T16" fmla="*/ 49 w 54"/>
                <a:gd name="T17" fmla="*/ 101 h 101"/>
                <a:gd name="T18" fmla="*/ 54 w 54"/>
                <a:gd name="T19" fmla="*/ 96 h 101"/>
                <a:gd name="T20" fmla="*/ 54 w 54"/>
                <a:gd name="T21" fmla="*/ 5 h 101"/>
                <a:gd name="T22" fmla="*/ 49 w 54"/>
                <a:gd name="T23" fmla="*/ 0 h 101"/>
                <a:gd name="T24" fmla="*/ 27 w 54"/>
                <a:gd name="T25" fmla="*/ 70 h 101"/>
                <a:gd name="T26" fmla="*/ 24 w 54"/>
                <a:gd name="T27" fmla="*/ 68 h 101"/>
                <a:gd name="T28" fmla="*/ 27 w 54"/>
                <a:gd name="T29" fmla="*/ 65 h 101"/>
                <a:gd name="T30" fmla="*/ 29 w 54"/>
                <a:gd name="T31" fmla="*/ 68 h 101"/>
                <a:gd name="T32" fmla="*/ 27 w 54"/>
                <a:gd name="T33" fmla="*/ 70 h 101"/>
                <a:gd name="T34" fmla="*/ 27 w 54"/>
                <a:gd name="T35" fmla="*/ 54 h 101"/>
                <a:gd name="T36" fmla="*/ 24 w 54"/>
                <a:gd name="T37" fmla="*/ 51 h 101"/>
                <a:gd name="T38" fmla="*/ 27 w 54"/>
                <a:gd name="T39" fmla="*/ 49 h 101"/>
                <a:gd name="T40" fmla="*/ 29 w 54"/>
                <a:gd name="T41" fmla="*/ 51 h 101"/>
                <a:gd name="T42" fmla="*/ 27 w 54"/>
                <a:gd name="T43" fmla="*/ 54 h 10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"/>
                <a:gd name="T67" fmla="*/ 0 h 101"/>
                <a:gd name="T68" fmla="*/ 54 w 54"/>
                <a:gd name="T69" fmla="*/ 101 h 10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" h="101">
                  <a:moveTo>
                    <a:pt x="49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2" y="101"/>
                    <a:pt x="4" y="101"/>
                  </a:cubicBezTo>
                  <a:cubicBezTo>
                    <a:pt x="49" y="101"/>
                    <a:pt x="49" y="101"/>
                    <a:pt x="49" y="101"/>
                  </a:cubicBezTo>
                  <a:cubicBezTo>
                    <a:pt x="52" y="101"/>
                    <a:pt x="54" y="99"/>
                    <a:pt x="54" y="9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lose/>
                  <a:moveTo>
                    <a:pt x="27" y="70"/>
                  </a:moveTo>
                  <a:cubicBezTo>
                    <a:pt x="25" y="70"/>
                    <a:pt x="24" y="69"/>
                    <a:pt x="24" y="68"/>
                  </a:cubicBezTo>
                  <a:cubicBezTo>
                    <a:pt x="24" y="66"/>
                    <a:pt x="25" y="65"/>
                    <a:pt x="27" y="65"/>
                  </a:cubicBezTo>
                  <a:cubicBezTo>
                    <a:pt x="28" y="65"/>
                    <a:pt x="29" y="66"/>
                    <a:pt x="29" y="68"/>
                  </a:cubicBezTo>
                  <a:cubicBezTo>
                    <a:pt x="29" y="69"/>
                    <a:pt x="28" y="70"/>
                    <a:pt x="27" y="70"/>
                  </a:cubicBezTo>
                  <a:close/>
                  <a:moveTo>
                    <a:pt x="27" y="54"/>
                  </a:moveTo>
                  <a:cubicBezTo>
                    <a:pt x="25" y="54"/>
                    <a:pt x="24" y="53"/>
                    <a:pt x="24" y="51"/>
                  </a:cubicBezTo>
                  <a:cubicBezTo>
                    <a:pt x="24" y="50"/>
                    <a:pt x="25" y="49"/>
                    <a:pt x="27" y="49"/>
                  </a:cubicBezTo>
                  <a:cubicBezTo>
                    <a:pt x="28" y="49"/>
                    <a:pt x="29" y="50"/>
                    <a:pt x="29" y="51"/>
                  </a:cubicBezTo>
                  <a:cubicBezTo>
                    <a:pt x="29" y="53"/>
                    <a:pt x="28" y="54"/>
                    <a:pt x="27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6" name="Freeform 98"/>
            <p:cNvSpPr>
              <a:spLocks noChangeArrowheads="1"/>
            </p:cNvSpPr>
            <p:nvPr/>
          </p:nvSpPr>
          <p:spPr bwMode="auto">
            <a:xfrm>
              <a:off x="180274" y="422549"/>
              <a:ext cx="54369" cy="159290"/>
            </a:xfrm>
            <a:custGeom>
              <a:avLst/>
              <a:gdLst>
                <a:gd name="T0" fmla="*/ 12 w 24"/>
                <a:gd name="T1" fmla="*/ 0 h 70"/>
                <a:gd name="T2" fmla="*/ 0 w 24"/>
                <a:gd name="T3" fmla="*/ 12 h 70"/>
                <a:gd name="T4" fmla="*/ 0 w 24"/>
                <a:gd name="T5" fmla="*/ 65 h 70"/>
                <a:gd name="T6" fmla="*/ 4 w 24"/>
                <a:gd name="T7" fmla="*/ 70 h 70"/>
                <a:gd name="T8" fmla="*/ 19 w 24"/>
                <a:gd name="T9" fmla="*/ 70 h 70"/>
                <a:gd name="T10" fmla="*/ 24 w 24"/>
                <a:gd name="T11" fmla="*/ 65 h 70"/>
                <a:gd name="T12" fmla="*/ 24 w 24"/>
                <a:gd name="T13" fmla="*/ 12 h 70"/>
                <a:gd name="T14" fmla="*/ 12 w 24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70"/>
                <a:gd name="T26" fmla="*/ 24 w 24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70"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8"/>
                    <a:pt x="2" y="70"/>
                    <a:pt x="4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22" y="70"/>
                    <a:pt x="24" y="68"/>
                    <a:pt x="24" y="65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7" name="Freeform 99"/>
            <p:cNvSpPr>
              <a:spLocks noChangeArrowheads="1"/>
            </p:cNvSpPr>
            <p:nvPr/>
          </p:nvSpPr>
          <p:spPr bwMode="auto">
            <a:xfrm>
              <a:off x="180274" y="318581"/>
              <a:ext cx="54369" cy="159290"/>
            </a:xfrm>
            <a:custGeom>
              <a:avLst/>
              <a:gdLst>
                <a:gd name="T0" fmla="*/ 12 w 24"/>
                <a:gd name="T1" fmla="*/ 70 h 70"/>
                <a:gd name="T2" fmla="*/ 24 w 24"/>
                <a:gd name="T3" fmla="*/ 58 h 70"/>
                <a:gd name="T4" fmla="*/ 24 w 24"/>
                <a:gd name="T5" fmla="*/ 4 h 70"/>
                <a:gd name="T6" fmla="*/ 19 w 24"/>
                <a:gd name="T7" fmla="*/ 0 h 70"/>
                <a:gd name="T8" fmla="*/ 4 w 24"/>
                <a:gd name="T9" fmla="*/ 0 h 70"/>
                <a:gd name="T10" fmla="*/ 0 w 24"/>
                <a:gd name="T11" fmla="*/ 4 h 70"/>
                <a:gd name="T12" fmla="*/ 0 w 24"/>
                <a:gd name="T13" fmla="*/ 58 h 70"/>
                <a:gd name="T14" fmla="*/ 12 w 24"/>
                <a:gd name="T15" fmla="*/ 7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70"/>
                <a:gd name="T26" fmla="*/ 24 w 24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70">
                  <a:moveTo>
                    <a:pt x="12" y="70"/>
                  </a:moveTo>
                  <a:cubicBezTo>
                    <a:pt x="19" y="70"/>
                    <a:pt x="24" y="65"/>
                    <a:pt x="24" y="58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2"/>
                    <a:pt x="22" y="0"/>
                    <a:pt x="1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5"/>
                    <a:pt x="5" y="70"/>
                    <a:pt x="12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8" name="Freeform 100"/>
            <p:cNvSpPr>
              <a:spLocks noChangeArrowheads="1"/>
            </p:cNvSpPr>
            <p:nvPr/>
          </p:nvSpPr>
          <p:spPr bwMode="auto">
            <a:xfrm>
              <a:off x="246089" y="422549"/>
              <a:ext cx="56276" cy="159290"/>
            </a:xfrm>
            <a:custGeom>
              <a:avLst/>
              <a:gdLst>
                <a:gd name="T0" fmla="*/ 13 w 25"/>
                <a:gd name="T1" fmla="*/ 0 h 70"/>
                <a:gd name="T2" fmla="*/ 0 w 25"/>
                <a:gd name="T3" fmla="*/ 12 h 70"/>
                <a:gd name="T4" fmla="*/ 0 w 25"/>
                <a:gd name="T5" fmla="*/ 65 h 70"/>
                <a:gd name="T6" fmla="*/ 5 w 25"/>
                <a:gd name="T7" fmla="*/ 70 h 70"/>
                <a:gd name="T8" fmla="*/ 20 w 25"/>
                <a:gd name="T9" fmla="*/ 70 h 70"/>
                <a:gd name="T10" fmla="*/ 25 w 25"/>
                <a:gd name="T11" fmla="*/ 65 h 70"/>
                <a:gd name="T12" fmla="*/ 25 w 25"/>
                <a:gd name="T13" fmla="*/ 12 h 70"/>
                <a:gd name="T14" fmla="*/ 13 w 25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70"/>
                <a:gd name="T26" fmla="*/ 25 w 25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70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68"/>
                    <a:pt x="3" y="70"/>
                    <a:pt x="5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3" y="70"/>
                    <a:pt x="25" y="68"/>
                    <a:pt x="25" y="65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5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599" name="Freeform 101"/>
            <p:cNvSpPr>
              <a:spLocks noChangeArrowheads="1"/>
            </p:cNvSpPr>
            <p:nvPr/>
          </p:nvSpPr>
          <p:spPr bwMode="auto">
            <a:xfrm>
              <a:off x="246089" y="318581"/>
              <a:ext cx="56276" cy="159290"/>
            </a:xfrm>
            <a:custGeom>
              <a:avLst/>
              <a:gdLst>
                <a:gd name="T0" fmla="*/ 13 w 25"/>
                <a:gd name="T1" fmla="*/ 70 h 70"/>
                <a:gd name="T2" fmla="*/ 25 w 25"/>
                <a:gd name="T3" fmla="*/ 58 h 70"/>
                <a:gd name="T4" fmla="*/ 25 w 25"/>
                <a:gd name="T5" fmla="*/ 4 h 70"/>
                <a:gd name="T6" fmla="*/ 20 w 25"/>
                <a:gd name="T7" fmla="*/ 0 h 70"/>
                <a:gd name="T8" fmla="*/ 5 w 25"/>
                <a:gd name="T9" fmla="*/ 0 h 70"/>
                <a:gd name="T10" fmla="*/ 0 w 25"/>
                <a:gd name="T11" fmla="*/ 4 h 70"/>
                <a:gd name="T12" fmla="*/ 0 w 25"/>
                <a:gd name="T13" fmla="*/ 58 h 70"/>
                <a:gd name="T14" fmla="*/ 13 w 25"/>
                <a:gd name="T15" fmla="*/ 7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70"/>
                <a:gd name="T26" fmla="*/ 25 w 25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70">
                  <a:moveTo>
                    <a:pt x="13" y="70"/>
                  </a:moveTo>
                  <a:cubicBezTo>
                    <a:pt x="19" y="70"/>
                    <a:pt x="25" y="65"/>
                    <a:pt x="25" y="58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2"/>
                    <a:pt x="23" y="0"/>
                    <a:pt x="2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65"/>
                    <a:pt x="6" y="70"/>
                    <a:pt x="13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600" name="Freeform 102"/>
            <p:cNvSpPr>
              <a:spLocks noEditPoints="1" noChangeArrowheads="1"/>
            </p:cNvSpPr>
            <p:nvPr/>
          </p:nvSpPr>
          <p:spPr bwMode="auto">
            <a:xfrm>
              <a:off x="0" y="0"/>
              <a:ext cx="65815" cy="111599"/>
            </a:xfrm>
            <a:custGeom>
              <a:avLst/>
              <a:gdLst>
                <a:gd name="T0" fmla="*/ 17 w 29"/>
                <a:gd name="T1" fmla="*/ 22 h 49"/>
                <a:gd name="T2" fmla="*/ 27 w 29"/>
                <a:gd name="T3" fmla="*/ 26 h 49"/>
                <a:gd name="T4" fmla="*/ 29 w 29"/>
                <a:gd name="T5" fmla="*/ 33 h 49"/>
                <a:gd name="T6" fmla="*/ 26 w 29"/>
                <a:gd name="T7" fmla="*/ 41 h 49"/>
                <a:gd name="T8" fmla="*/ 17 w 29"/>
                <a:gd name="T9" fmla="*/ 45 h 49"/>
                <a:gd name="T10" fmla="*/ 17 w 29"/>
                <a:gd name="T11" fmla="*/ 49 h 49"/>
                <a:gd name="T12" fmla="*/ 14 w 29"/>
                <a:gd name="T13" fmla="*/ 49 h 49"/>
                <a:gd name="T14" fmla="*/ 14 w 29"/>
                <a:gd name="T15" fmla="*/ 45 h 49"/>
                <a:gd name="T16" fmla="*/ 0 w 29"/>
                <a:gd name="T17" fmla="*/ 33 h 49"/>
                <a:gd name="T18" fmla="*/ 6 w 29"/>
                <a:gd name="T19" fmla="*/ 33 h 49"/>
                <a:gd name="T20" fmla="*/ 14 w 29"/>
                <a:gd name="T21" fmla="*/ 41 h 49"/>
                <a:gd name="T22" fmla="*/ 14 w 29"/>
                <a:gd name="T23" fmla="*/ 26 h 49"/>
                <a:gd name="T24" fmla="*/ 1 w 29"/>
                <a:gd name="T25" fmla="*/ 15 h 49"/>
                <a:gd name="T26" fmla="*/ 5 w 29"/>
                <a:gd name="T27" fmla="*/ 7 h 49"/>
                <a:gd name="T28" fmla="*/ 14 w 29"/>
                <a:gd name="T29" fmla="*/ 4 h 49"/>
                <a:gd name="T30" fmla="*/ 14 w 29"/>
                <a:gd name="T31" fmla="*/ 0 h 49"/>
                <a:gd name="T32" fmla="*/ 17 w 29"/>
                <a:gd name="T33" fmla="*/ 0 h 49"/>
                <a:gd name="T34" fmla="*/ 17 w 29"/>
                <a:gd name="T35" fmla="*/ 4 h 49"/>
                <a:gd name="T36" fmla="*/ 28 w 29"/>
                <a:gd name="T37" fmla="*/ 14 h 49"/>
                <a:gd name="T38" fmla="*/ 23 w 29"/>
                <a:gd name="T39" fmla="*/ 14 h 49"/>
                <a:gd name="T40" fmla="*/ 17 w 29"/>
                <a:gd name="T41" fmla="*/ 8 h 49"/>
                <a:gd name="T42" fmla="*/ 17 w 29"/>
                <a:gd name="T43" fmla="*/ 22 h 49"/>
                <a:gd name="T44" fmla="*/ 14 w 29"/>
                <a:gd name="T45" fmla="*/ 21 h 49"/>
                <a:gd name="T46" fmla="*/ 14 w 29"/>
                <a:gd name="T47" fmla="*/ 8 h 49"/>
                <a:gd name="T48" fmla="*/ 7 w 29"/>
                <a:gd name="T49" fmla="*/ 15 h 49"/>
                <a:gd name="T50" fmla="*/ 9 w 29"/>
                <a:gd name="T51" fmla="*/ 19 h 49"/>
                <a:gd name="T52" fmla="*/ 14 w 29"/>
                <a:gd name="T53" fmla="*/ 21 h 49"/>
                <a:gd name="T54" fmla="*/ 17 w 29"/>
                <a:gd name="T55" fmla="*/ 41 h 49"/>
                <a:gd name="T56" fmla="*/ 24 w 29"/>
                <a:gd name="T57" fmla="*/ 33 h 49"/>
                <a:gd name="T58" fmla="*/ 22 w 29"/>
                <a:gd name="T59" fmla="*/ 29 h 49"/>
                <a:gd name="T60" fmla="*/ 17 w 29"/>
                <a:gd name="T61" fmla="*/ 27 h 49"/>
                <a:gd name="T62" fmla="*/ 17 w 29"/>
                <a:gd name="T63" fmla="*/ 41 h 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9"/>
                <a:gd name="T97" fmla="*/ 0 h 49"/>
                <a:gd name="T98" fmla="*/ 29 w 29"/>
                <a:gd name="T99" fmla="*/ 49 h 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9" h="49">
                  <a:moveTo>
                    <a:pt x="17" y="22"/>
                  </a:moveTo>
                  <a:cubicBezTo>
                    <a:pt x="22" y="23"/>
                    <a:pt x="25" y="24"/>
                    <a:pt x="27" y="26"/>
                  </a:cubicBezTo>
                  <a:cubicBezTo>
                    <a:pt x="29" y="28"/>
                    <a:pt x="29" y="30"/>
                    <a:pt x="29" y="33"/>
                  </a:cubicBezTo>
                  <a:cubicBezTo>
                    <a:pt x="29" y="36"/>
                    <a:pt x="28" y="39"/>
                    <a:pt x="26" y="41"/>
                  </a:cubicBezTo>
                  <a:cubicBezTo>
                    <a:pt x="24" y="44"/>
                    <a:pt x="21" y="45"/>
                    <a:pt x="17" y="45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5" y="44"/>
                    <a:pt x="1" y="40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7" y="38"/>
                    <a:pt x="9" y="40"/>
                    <a:pt x="14" y="4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5" y="24"/>
                    <a:pt x="1" y="21"/>
                    <a:pt x="1" y="15"/>
                  </a:cubicBezTo>
                  <a:cubicBezTo>
                    <a:pt x="1" y="12"/>
                    <a:pt x="2" y="9"/>
                    <a:pt x="5" y="7"/>
                  </a:cubicBezTo>
                  <a:cubicBezTo>
                    <a:pt x="7" y="5"/>
                    <a:pt x="10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4" y="4"/>
                    <a:pt x="28" y="8"/>
                    <a:pt x="28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20" y="9"/>
                    <a:pt x="17" y="8"/>
                  </a:cubicBezTo>
                  <a:lnTo>
                    <a:pt x="17" y="22"/>
                  </a:lnTo>
                  <a:close/>
                  <a:moveTo>
                    <a:pt x="14" y="21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9" y="9"/>
                    <a:pt x="7" y="11"/>
                    <a:pt x="7" y="15"/>
                  </a:cubicBezTo>
                  <a:cubicBezTo>
                    <a:pt x="7" y="17"/>
                    <a:pt x="8" y="18"/>
                    <a:pt x="9" y="19"/>
                  </a:cubicBezTo>
                  <a:cubicBezTo>
                    <a:pt x="10" y="20"/>
                    <a:pt x="12" y="21"/>
                    <a:pt x="14" y="21"/>
                  </a:cubicBezTo>
                  <a:close/>
                  <a:moveTo>
                    <a:pt x="17" y="41"/>
                  </a:moveTo>
                  <a:cubicBezTo>
                    <a:pt x="21" y="41"/>
                    <a:pt x="24" y="38"/>
                    <a:pt x="24" y="33"/>
                  </a:cubicBezTo>
                  <a:cubicBezTo>
                    <a:pt x="24" y="31"/>
                    <a:pt x="23" y="30"/>
                    <a:pt x="22" y="29"/>
                  </a:cubicBezTo>
                  <a:cubicBezTo>
                    <a:pt x="21" y="28"/>
                    <a:pt x="19" y="27"/>
                    <a:pt x="17" y="27"/>
                  </a:cubicBezTo>
                  <a:lnTo>
                    <a:pt x="17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2601" name="Freeform 103"/>
            <p:cNvSpPr>
              <a:spLocks noChangeArrowheads="1"/>
            </p:cNvSpPr>
            <p:nvPr/>
          </p:nvSpPr>
          <p:spPr bwMode="auto">
            <a:xfrm>
              <a:off x="394887" y="8585"/>
              <a:ext cx="79168" cy="93476"/>
            </a:xfrm>
            <a:custGeom>
              <a:avLst/>
              <a:gdLst>
                <a:gd name="T0" fmla="*/ 35 w 35"/>
                <a:gd name="T1" fmla="*/ 39 h 41"/>
                <a:gd name="T2" fmla="*/ 24 w 35"/>
                <a:gd name="T3" fmla="*/ 41 h 41"/>
                <a:gd name="T4" fmla="*/ 5 w 35"/>
                <a:gd name="T5" fmla="*/ 28 h 41"/>
                <a:gd name="T6" fmla="*/ 0 w 35"/>
                <a:gd name="T7" fmla="*/ 28 h 41"/>
                <a:gd name="T8" fmla="*/ 0 w 35"/>
                <a:gd name="T9" fmla="*/ 23 h 41"/>
                <a:gd name="T10" fmla="*/ 4 w 35"/>
                <a:gd name="T11" fmla="*/ 23 h 41"/>
                <a:gd name="T12" fmla="*/ 4 w 35"/>
                <a:gd name="T13" fmla="*/ 21 h 41"/>
                <a:gd name="T14" fmla="*/ 4 w 35"/>
                <a:gd name="T15" fmla="*/ 18 h 41"/>
                <a:gd name="T16" fmla="*/ 0 w 35"/>
                <a:gd name="T17" fmla="*/ 18 h 41"/>
                <a:gd name="T18" fmla="*/ 0 w 35"/>
                <a:gd name="T19" fmla="*/ 14 h 41"/>
                <a:gd name="T20" fmla="*/ 5 w 35"/>
                <a:gd name="T21" fmla="*/ 14 h 41"/>
                <a:gd name="T22" fmla="*/ 12 w 35"/>
                <a:gd name="T23" fmla="*/ 3 h 41"/>
                <a:gd name="T24" fmla="*/ 26 w 35"/>
                <a:gd name="T25" fmla="*/ 0 h 41"/>
                <a:gd name="T26" fmla="*/ 35 w 35"/>
                <a:gd name="T27" fmla="*/ 1 h 41"/>
                <a:gd name="T28" fmla="*/ 35 w 35"/>
                <a:gd name="T29" fmla="*/ 7 h 41"/>
                <a:gd name="T30" fmla="*/ 26 w 35"/>
                <a:gd name="T31" fmla="*/ 5 h 41"/>
                <a:gd name="T32" fmla="*/ 18 w 35"/>
                <a:gd name="T33" fmla="*/ 7 h 41"/>
                <a:gd name="T34" fmla="*/ 13 w 35"/>
                <a:gd name="T35" fmla="*/ 14 h 41"/>
                <a:gd name="T36" fmla="*/ 31 w 35"/>
                <a:gd name="T37" fmla="*/ 14 h 41"/>
                <a:gd name="T38" fmla="*/ 31 w 35"/>
                <a:gd name="T39" fmla="*/ 18 h 41"/>
                <a:gd name="T40" fmla="*/ 12 w 35"/>
                <a:gd name="T41" fmla="*/ 18 h 41"/>
                <a:gd name="T42" fmla="*/ 12 w 35"/>
                <a:gd name="T43" fmla="*/ 23 h 41"/>
                <a:gd name="T44" fmla="*/ 31 w 35"/>
                <a:gd name="T45" fmla="*/ 23 h 41"/>
                <a:gd name="T46" fmla="*/ 31 w 35"/>
                <a:gd name="T47" fmla="*/ 28 h 41"/>
                <a:gd name="T48" fmla="*/ 13 w 35"/>
                <a:gd name="T49" fmla="*/ 28 h 41"/>
                <a:gd name="T50" fmla="*/ 26 w 35"/>
                <a:gd name="T51" fmla="*/ 36 h 41"/>
                <a:gd name="T52" fmla="*/ 35 w 35"/>
                <a:gd name="T53" fmla="*/ 34 h 41"/>
                <a:gd name="T54" fmla="*/ 35 w 35"/>
                <a:gd name="T55" fmla="*/ 39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5"/>
                <a:gd name="T85" fmla="*/ 0 h 41"/>
                <a:gd name="T86" fmla="*/ 35 w 35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5" h="41">
                  <a:moveTo>
                    <a:pt x="35" y="39"/>
                  </a:moveTo>
                  <a:cubicBezTo>
                    <a:pt x="32" y="41"/>
                    <a:pt x="28" y="41"/>
                    <a:pt x="24" y="41"/>
                  </a:cubicBezTo>
                  <a:cubicBezTo>
                    <a:pt x="13" y="41"/>
                    <a:pt x="7" y="37"/>
                    <a:pt x="5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6" y="9"/>
                    <a:pt x="9" y="6"/>
                    <a:pt x="12" y="3"/>
                  </a:cubicBezTo>
                  <a:cubicBezTo>
                    <a:pt x="16" y="1"/>
                    <a:pt x="21" y="0"/>
                    <a:pt x="26" y="0"/>
                  </a:cubicBezTo>
                  <a:cubicBezTo>
                    <a:pt x="29" y="0"/>
                    <a:pt x="33" y="0"/>
                    <a:pt x="35" y="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5"/>
                    <a:pt x="30" y="5"/>
                    <a:pt x="26" y="5"/>
                  </a:cubicBezTo>
                  <a:cubicBezTo>
                    <a:pt x="23" y="5"/>
                    <a:pt x="20" y="6"/>
                    <a:pt x="18" y="7"/>
                  </a:cubicBezTo>
                  <a:cubicBezTo>
                    <a:pt x="16" y="9"/>
                    <a:pt x="14" y="11"/>
                    <a:pt x="13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20"/>
                    <a:pt x="12" y="22"/>
                    <a:pt x="1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5" y="33"/>
                    <a:pt x="19" y="36"/>
                    <a:pt x="26" y="36"/>
                  </a:cubicBezTo>
                  <a:cubicBezTo>
                    <a:pt x="29" y="36"/>
                    <a:pt x="32" y="36"/>
                    <a:pt x="35" y="34"/>
                  </a:cubicBezTo>
                  <a:lnTo>
                    <a:pt x="35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2602" name="文本框 79"/>
          <p:cNvSpPr>
            <a:spLocks noChangeArrowheads="1"/>
          </p:cNvSpPr>
          <p:nvPr/>
        </p:nvSpPr>
        <p:spPr bwMode="auto">
          <a:xfrm>
            <a:off x="1482725" y="3867150"/>
            <a:ext cx="97663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2018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2603" name="文本框 80"/>
          <p:cNvSpPr>
            <a:spLocks noChangeArrowheads="1"/>
          </p:cNvSpPr>
          <p:nvPr/>
        </p:nvSpPr>
        <p:spPr bwMode="auto">
          <a:xfrm>
            <a:off x="4194175" y="3867150"/>
            <a:ext cx="97980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2019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2604" name="文本框 81"/>
          <p:cNvSpPr>
            <a:spLocks noChangeArrowheads="1"/>
          </p:cNvSpPr>
          <p:nvPr/>
        </p:nvSpPr>
        <p:spPr bwMode="auto">
          <a:xfrm>
            <a:off x="6946900" y="3868738"/>
            <a:ext cx="10261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2020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2605" name="文本框 82"/>
          <p:cNvSpPr>
            <a:spLocks noChangeArrowheads="1"/>
          </p:cNvSpPr>
          <p:nvPr/>
        </p:nvSpPr>
        <p:spPr bwMode="auto">
          <a:xfrm>
            <a:off x="9661525" y="3867150"/>
            <a:ext cx="96329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2021</a:t>
            </a:r>
            <a:endParaRPr lang="zh-CN" altLang="en-US" sz="3200">
              <a:solidFill>
                <a:schemeClr val="bg1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2606" name="文本框 60"/>
          <p:cNvSpPr>
            <a:spLocks noChangeArrowheads="1"/>
          </p:cNvSpPr>
          <p:nvPr/>
        </p:nvSpPr>
        <p:spPr bwMode="auto">
          <a:xfrm>
            <a:off x="901700" y="4849813"/>
            <a:ext cx="2019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607" name="文本框 60"/>
          <p:cNvSpPr>
            <a:spLocks noChangeArrowheads="1"/>
          </p:cNvSpPr>
          <p:nvPr/>
        </p:nvSpPr>
        <p:spPr bwMode="auto">
          <a:xfrm>
            <a:off x="3625850" y="4838700"/>
            <a:ext cx="20193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608" name="文本框 60"/>
          <p:cNvSpPr>
            <a:spLocks noChangeArrowheads="1"/>
          </p:cNvSpPr>
          <p:nvPr/>
        </p:nvSpPr>
        <p:spPr bwMode="auto">
          <a:xfrm>
            <a:off x="6359525" y="4814888"/>
            <a:ext cx="2020888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2609" name="文本框 60"/>
          <p:cNvSpPr>
            <a:spLocks noChangeArrowheads="1"/>
          </p:cNvSpPr>
          <p:nvPr/>
        </p:nvSpPr>
        <p:spPr bwMode="auto">
          <a:xfrm>
            <a:off x="9075738" y="4814888"/>
            <a:ext cx="20193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4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1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1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5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6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7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58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市场分析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559" name="文本框 17"/>
          <p:cNvSpPr>
            <a:spLocks noChangeArrowheads="1"/>
          </p:cNvSpPr>
          <p:nvPr/>
        </p:nvSpPr>
        <p:spPr bwMode="auto">
          <a:xfrm>
            <a:off x="73025" y="79375"/>
            <a:ext cx="74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3.1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3560" name="任意多边形 8"/>
          <p:cNvSpPr>
            <a:spLocks noChangeArrowheads="1"/>
          </p:cNvSpPr>
          <p:nvPr/>
        </p:nvSpPr>
        <p:spPr bwMode="auto">
          <a:xfrm>
            <a:off x="1730375" y="1997075"/>
            <a:ext cx="1800225" cy="1336675"/>
          </a:xfrm>
          <a:custGeom>
            <a:avLst/>
            <a:gdLst>
              <a:gd name="T0" fmla="*/ 250686 w 1800665"/>
              <a:gd name="T1" fmla="*/ 0 h 1336430"/>
              <a:gd name="T2" fmla="*/ 1549979 w 1800665"/>
              <a:gd name="T3" fmla="*/ 0 h 1336430"/>
              <a:gd name="T4" fmla="*/ 1800665 w 1800665"/>
              <a:gd name="T5" fmla="*/ 250686 h 1336430"/>
              <a:gd name="T6" fmla="*/ 1800665 w 1800665"/>
              <a:gd name="T7" fmla="*/ 888797 h 1336430"/>
              <a:gd name="T8" fmla="*/ 1549979 w 1800665"/>
              <a:gd name="T9" fmla="*/ 1139483 h 1336430"/>
              <a:gd name="T10" fmla="*/ 1014561 w 1800665"/>
              <a:gd name="T11" fmla="*/ 1139483 h 1336430"/>
              <a:gd name="T12" fmla="*/ 900332 w 1800665"/>
              <a:gd name="T13" fmla="*/ 1336430 h 1336430"/>
              <a:gd name="T14" fmla="*/ 786103 w 1800665"/>
              <a:gd name="T15" fmla="*/ 1139483 h 1336430"/>
              <a:gd name="T16" fmla="*/ 250686 w 1800665"/>
              <a:gd name="T17" fmla="*/ 1139483 h 1336430"/>
              <a:gd name="T18" fmla="*/ 0 w 1800665"/>
              <a:gd name="T19" fmla="*/ 888797 h 1336430"/>
              <a:gd name="T20" fmla="*/ 0 w 1800665"/>
              <a:gd name="T21" fmla="*/ 250686 h 1336430"/>
              <a:gd name="T22" fmla="*/ 250686 w 1800665"/>
              <a:gd name="T23" fmla="*/ 0 h 1336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0665"/>
              <a:gd name="T37" fmla="*/ 0 h 1336430"/>
              <a:gd name="T38" fmla="*/ 1800665 w 1800665"/>
              <a:gd name="T39" fmla="*/ 1336430 h 1336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1" name="圆角矩形 9"/>
          <p:cNvSpPr>
            <a:spLocks noChangeArrowheads="1"/>
          </p:cNvSpPr>
          <p:nvPr/>
        </p:nvSpPr>
        <p:spPr bwMode="auto">
          <a:xfrm>
            <a:off x="1730375" y="3444875"/>
            <a:ext cx="1800225" cy="2843213"/>
          </a:xfrm>
          <a:prstGeom prst="roundRect">
            <a:avLst>
              <a:gd name="adj" fmla="val 18093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2" name="任意多边形 11"/>
          <p:cNvSpPr>
            <a:spLocks noChangeArrowheads="1"/>
          </p:cNvSpPr>
          <p:nvPr/>
        </p:nvSpPr>
        <p:spPr bwMode="auto">
          <a:xfrm>
            <a:off x="4016375" y="1997075"/>
            <a:ext cx="1800225" cy="1336675"/>
          </a:xfrm>
          <a:custGeom>
            <a:avLst/>
            <a:gdLst>
              <a:gd name="T0" fmla="*/ 250686 w 1800665"/>
              <a:gd name="T1" fmla="*/ 0 h 1336430"/>
              <a:gd name="T2" fmla="*/ 1549979 w 1800665"/>
              <a:gd name="T3" fmla="*/ 0 h 1336430"/>
              <a:gd name="T4" fmla="*/ 1800665 w 1800665"/>
              <a:gd name="T5" fmla="*/ 250686 h 1336430"/>
              <a:gd name="T6" fmla="*/ 1800665 w 1800665"/>
              <a:gd name="T7" fmla="*/ 888797 h 1336430"/>
              <a:gd name="T8" fmla="*/ 1549979 w 1800665"/>
              <a:gd name="T9" fmla="*/ 1139483 h 1336430"/>
              <a:gd name="T10" fmla="*/ 1014561 w 1800665"/>
              <a:gd name="T11" fmla="*/ 1139483 h 1336430"/>
              <a:gd name="T12" fmla="*/ 900332 w 1800665"/>
              <a:gd name="T13" fmla="*/ 1336430 h 1336430"/>
              <a:gd name="T14" fmla="*/ 786103 w 1800665"/>
              <a:gd name="T15" fmla="*/ 1139483 h 1336430"/>
              <a:gd name="T16" fmla="*/ 250686 w 1800665"/>
              <a:gd name="T17" fmla="*/ 1139483 h 1336430"/>
              <a:gd name="T18" fmla="*/ 0 w 1800665"/>
              <a:gd name="T19" fmla="*/ 888797 h 1336430"/>
              <a:gd name="T20" fmla="*/ 0 w 1800665"/>
              <a:gd name="T21" fmla="*/ 250686 h 1336430"/>
              <a:gd name="T22" fmla="*/ 250686 w 1800665"/>
              <a:gd name="T23" fmla="*/ 0 h 1336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0665"/>
              <a:gd name="T37" fmla="*/ 0 h 1336430"/>
              <a:gd name="T38" fmla="*/ 1800665 w 1800665"/>
              <a:gd name="T39" fmla="*/ 1336430 h 1336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3" name="圆角矩形 13"/>
          <p:cNvSpPr>
            <a:spLocks noChangeArrowheads="1"/>
          </p:cNvSpPr>
          <p:nvPr/>
        </p:nvSpPr>
        <p:spPr bwMode="auto">
          <a:xfrm>
            <a:off x="4016375" y="3444875"/>
            <a:ext cx="1800225" cy="2843213"/>
          </a:xfrm>
          <a:prstGeom prst="roundRect">
            <a:avLst>
              <a:gd name="adj" fmla="val 18093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4" name="任意多边形 16"/>
          <p:cNvSpPr>
            <a:spLocks noChangeArrowheads="1"/>
          </p:cNvSpPr>
          <p:nvPr/>
        </p:nvSpPr>
        <p:spPr bwMode="auto">
          <a:xfrm>
            <a:off x="6302375" y="1997075"/>
            <a:ext cx="1801813" cy="1336675"/>
          </a:xfrm>
          <a:custGeom>
            <a:avLst/>
            <a:gdLst>
              <a:gd name="T0" fmla="*/ 250686 w 1800665"/>
              <a:gd name="T1" fmla="*/ 0 h 1336430"/>
              <a:gd name="T2" fmla="*/ 1549979 w 1800665"/>
              <a:gd name="T3" fmla="*/ 0 h 1336430"/>
              <a:gd name="T4" fmla="*/ 1800665 w 1800665"/>
              <a:gd name="T5" fmla="*/ 250686 h 1336430"/>
              <a:gd name="T6" fmla="*/ 1800665 w 1800665"/>
              <a:gd name="T7" fmla="*/ 888797 h 1336430"/>
              <a:gd name="T8" fmla="*/ 1549979 w 1800665"/>
              <a:gd name="T9" fmla="*/ 1139483 h 1336430"/>
              <a:gd name="T10" fmla="*/ 1014561 w 1800665"/>
              <a:gd name="T11" fmla="*/ 1139483 h 1336430"/>
              <a:gd name="T12" fmla="*/ 900332 w 1800665"/>
              <a:gd name="T13" fmla="*/ 1336430 h 1336430"/>
              <a:gd name="T14" fmla="*/ 786103 w 1800665"/>
              <a:gd name="T15" fmla="*/ 1139483 h 1336430"/>
              <a:gd name="T16" fmla="*/ 250686 w 1800665"/>
              <a:gd name="T17" fmla="*/ 1139483 h 1336430"/>
              <a:gd name="T18" fmla="*/ 0 w 1800665"/>
              <a:gd name="T19" fmla="*/ 888797 h 1336430"/>
              <a:gd name="T20" fmla="*/ 0 w 1800665"/>
              <a:gd name="T21" fmla="*/ 250686 h 1336430"/>
              <a:gd name="T22" fmla="*/ 250686 w 1800665"/>
              <a:gd name="T23" fmla="*/ 0 h 1336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0665"/>
              <a:gd name="T37" fmla="*/ 0 h 1336430"/>
              <a:gd name="T38" fmla="*/ 1800665 w 1800665"/>
              <a:gd name="T39" fmla="*/ 1336430 h 1336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5" name="圆角矩形 17"/>
          <p:cNvSpPr>
            <a:spLocks noChangeArrowheads="1"/>
          </p:cNvSpPr>
          <p:nvPr/>
        </p:nvSpPr>
        <p:spPr bwMode="auto">
          <a:xfrm>
            <a:off x="6302375" y="3444875"/>
            <a:ext cx="1801813" cy="2843213"/>
          </a:xfrm>
          <a:prstGeom prst="roundRect">
            <a:avLst>
              <a:gd name="adj" fmla="val 18093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6" name="任意多边形 18"/>
          <p:cNvSpPr>
            <a:spLocks noChangeArrowheads="1"/>
          </p:cNvSpPr>
          <p:nvPr/>
        </p:nvSpPr>
        <p:spPr bwMode="auto">
          <a:xfrm>
            <a:off x="8588375" y="1997075"/>
            <a:ext cx="1801813" cy="1336675"/>
          </a:xfrm>
          <a:custGeom>
            <a:avLst/>
            <a:gdLst>
              <a:gd name="T0" fmla="*/ 250686 w 1800665"/>
              <a:gd name="T1" fmla="*/ 0 h 1336430"/>
              <a:gd name="T2" fmla="*/ 1549979 w 1800665"/>
              <a:gd name="T3" fmla="*/ 0 h 1336430"/>
              <a:gd name="T4" fmla="*/ 1800665 w 1800665"/>
              <a:gd name="T5" fmla="*/ 250686 h 1336430"/>
              <a:gd name="T6" fmla="*/ 1800665 w 1800665"/>
              <a:gd name="T7" fmla="*/ 888797 h 1336430"/>
              <a:gd name="T8" fmla="*/ 1549979 w 1800665"/>
              <a:gd name="T9" fmla="*/ 1139483 h 1336430"/>
              <a:gd name="T10" fmla="*/ 1014561 w 1800665"/>
              <a:gd name="T11" fmla="*/ 1139483 h 1336430"/>
              <a:gd name="T12" fmla="*/ 900332 w 1800665"/>
              <a:gd name="T13" fmla="*/ 1336430 h 1336430"/>
              <a:gd name="T14" fmla="*/ 786103 w 1800665"/>
              <a:gd name="T15" fmla="*/ 1139483 h 1336430"/>
              <a:gd name="T16" fmla="*/ 250686 w 1800665"/>
              <a:gd name="T17" fmla="*/ 1139483 h 1336430"/>
              <a:gd name="T18" fmla="*/ 0 w 1800665"/>
              <a:gd name="T19" fmla="*/ 888797 h 1336430"/>
              <a:gd name="T20" fmla="*/ 0 w 1800665"/>
              <a:gd name="T21" fmla="*/ 250686 h 1336430"/>
              <a:gd name="T22" fmla="*/ 250686 w 1800665"/>
              <a:gd name="T23" fmla="*/ 0 h 133643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800665"/>
              <a:gd name="T37" fmla="*/ 0 h 1336430"/>
              <a:gd name="T38" fmla="*/ 1800665 w 1800665"/>
              <a:gd name="T39" fmla="*/ 1336430 h 133643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800665" h="1336430">
                <a:moveTo>
                  <a:pt x="250686" y="0"/>
                </a:moveTo>
                <a:lnTo>
                  <a:pt x="1549979" y="0"/>
                </a:lnTo>
                <a:cubicBezTo>
                  <a:pt x="1688429" y="0"/>
                  <a:pt x="1800665" y="112236"/>
                  <a:pt x="1800665" y="250686"/>
                </a:cubicBezTo>
                <a:lnTo>
                  <a:pt x="1800665" y="888797"/>
                </a:lnTo>
                <a:cubicBezTo>
                  <a:pt x="1800665" y="1027247"/>
                  <a:pt x="1688429" y="1139483"/>
                  <a:pt x="1549979" y="1139483"/>
                </a:cubicBezTo>
                <a:lnTo>
                  <a:pt x="1014561" y="1139483"/>
                </a:lnTo>
                <a:lnTo>
                  <a:pt x="900332" y="1336430"/>
                </a:lnTo>
                <a:lnTo>
                  <a:pt x="786103" y="1139483"/>
                </a:lnTo>
                <a:lnTo>
                  <a:pt x="250686" y="1139483"/>
                </a:lnTo>
                <a:cubicBezTo>
                  <a:pt x="112236" y="1139483"/>
                  <a:pt x="0" y="1027247"/>
                  <a:pt x="0" y="888797"/>
                </a:cubicBezTo>
                <a:lnTo>
                  <a:pt x="0" y="250686"/>
                </a:lnTo>
                <a:cubicBezTo>
                  <a:pt x="0" y="112236"/>
                  <a:pt x="112236" y="0"/>
                  <a:pt x="250686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7" name="圆角矩形 19"/>
          <p:cNvSpPr>
            <a:spLocks noChangeArrowheads="1"/>
          </p:cNvSpPr>
          <p:nvPr/>
        </p:nvSpPr>
        <p:spPr bwMode="auto">
          <a:xfrm>
            <a:off x="8588375" y="3444875"/>
            <a:ext cx="1801813" cy="2843213"/>
          </a:xfrm>
          <a:prstGeom prst="roundRect">
            <a:avLst>
              <a:gd name="adj" fmla="val 18093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3568" name="文本框 43"/>
          <p:cNvSpPr>
            <a:spLocks noChangeArrowheads="1"/>
          </p:cNvSpPr>
          <p:nvPr/>
        </p:nvSpPr>
        <p:spPr bwMode="auto">
          <a:xfrm>
            <a:off x="1870075" y="3902075"/>
            <a:ext cx="15271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  </a:t>
            </a:r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</a:t>
            </a:r>
            <a:endParaRPr lang="zh-CN" altLang="en-US" sz="1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TEMPLATE</a:t>
            </a:r>
            <a:endParaRPr lang="en-US" sz="1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</a:t>
            </a:r>
            <a:r>
              <a:rPr lang="en-US" sz="11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k</a:t>
            </a:r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here to add  you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narrative thought</a:t>
            </a:r>
            <a:endParaRPr 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chemeClr val="bg1"/>
              </a:solidFill>
              <a:latin typeface="Agency FB" pitchFamily="34" charset="0"/>
              <a:ea typeface="方正姚体" pitchFamily="2" charset="-122"/>
              <a:sym typeface="Agency FB" pitchFamily="34" charset="0"/>
            </a:endParaRPr>
          </a:p>
        </p:txBody>
      </p:sp>
      <p:sp>
        <p:nvSpPr>
          <p:cNvPr id="23569" name="文本框 44"/>
          <p:cNvSpPr>
            <a:spLocks noChangeArrowheads="1"/>
          </p:cNvSpPr>
          <p:nvPr/>
        </p:nvSpPr>
        <p:spPr bwMode="auto">
          <a:xfrm>
            <a:off x="6440488" y="3902075"/>
            <a:ext cx="1527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  </a:t>
            </a:r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</a:t>
            </a:r>
            <a:endParaRPr lang="zh-CN" altLang="en-US" sz="1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TEMPLATE</a:t>
            </a:r>
            <a:endParaRPr lang="en-US" sz="1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</a:t>
            </a:r>
            <a:r>
              <a:rPr lang="en-US" sz="11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k</a:t>
            </a:r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here to add  you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narrative thought</a:t>
            </a:r>
            <a:endParaRPr 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0" name="文本框 45"/>
          <p:cNvSpPr>
            <a:spLocks noChangeArrowheads="1"/>
          </p:cNvSpPr>
          <p:nvPr/>
        </p:nvSpPr>
        <p:spPr bwMode="auto">
          <a:xfrm>
            <a:off x="4130675" y="3902075"/>
            <a:ext cx="15271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  </a:t>
            </a:r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</a:t>
            </a:r>
            <a:endParaRPr lang="zh-CN" altLang="en-US" sz="1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TEMPLATE</a:t>
            </a:r>
            <a:endParaRPr lang="en-US" sz="1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</a:t>
            </a:r>
            <a:r>
              <a:rPr lang="en-US" sz="11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k</a:t>
            </a:r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here to add  you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narrative thought</a:t>
            </a:r>
            <a:endParaRPr 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1" name="文本框 46"/>
          <p:cNvSpPr>
            <a:spLocks noChangeArrowheads="1"/>
          </p:cNvSpPr>
          <p:nvPr/>
        </p:nvSpPr>
        <p:spPr bwMode="auto">
          <a:xfrm>
            <a:off x="8726488" y="3902075"/>
            <a:ext cx="15271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</a:t>
            </a:r>
            <a:endParaRPr lang="zh-CN" altLang="en-US" sz="14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TEMPLATE</a:t>
            </a:r>
            <a:endParaRPr lang="en-US" sz="10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</a:t>
            </a:r>
            <a:r>
              <a:rPr lang="en-US" sz="11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k</a:t>
            </a:r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here to add  you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 the  center of the </a:t>
            </a:r>
            <a:endParaRPr lang="zh-CN" altLang="en-US" sz="12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narrative thought</a:t>
            </a:r>
            <a:endParaRPr lang="en-US" sz="16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2" name="文本框 47"/>
          <p:cNvSpPr>
            <a:spLocks noChangeArrowheads="1"/>
          </p:cNvSpPr>
          <p:nvPr/>
        </p:nvSpPr>
        <p:spPr bwMode="auto">
          <a:xfrm>
            <a:off x="1441450" y="2211388"/>
            <a:ext cx="1781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67%</a:t>
            </a:r>
            <a:endParaRPr lang="en-US" sz="4000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3" name="文本框 48"/>
          <p:cNvSpPr>
            <a:spLocks noChangeArrowheads="1"/>
          </p:cNvSpPr>
          <p:nvPr/>
        </p:nvSpPr>
        <p:spPr bwMode="auto">
          <a:xfrm>
            <a:off x="4221163" y="2211388"/>
            <a:ext cx="134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1,258</a:t>
            </a:r>
            <a:endParaRPr lang="en-US" sz="4000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4" name="文本框 49"/>
          <p:cNvSpPr>
            <a:spLocks noChangeArrowheads="1"/>
          </p:cNvSpPr>
          <p:nvPr/>
        </p:nvSpPr>
        <p:spPr bwMode="auto">
          <a:xfrm>
            <a:off x="6723063" y="2171700"/>
            <a:ext cx="9588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379</a:t>
            </a:r>
            <a:endParaRPr lang="en-US" sz="4000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3575" name="文本框 50"/>
          <p:cNvSpPr>
            <a:spLocks noChangeArrowheads="1"/>
          </p:cNvSpPr>
          <p:nvPr/>
        </p:nvSpPr>
        <p:spPr bwMode="auto">
          <a:xfrm>
            <a:off x="8967788" y="2182813"/>
            <a:ext cx="113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84%</a:t>
            </a:r>
            <a:endParaRPr lang="en-US" sz="4000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0" name="任意多边形 3"/>
          <p:cNvSpPr>
            <a:spLocks noChangeArrowheads="1"/>
          </p:cNvSpPr>
          <p:nvPr/>
        </p:nvSpPr>
        <p:spPr bwMode="auto">
          <a:xfrm>
            <a:off x="-9525" y="0"/>
            <a:ext cx="9871075" cy="6858000"/>
          </a:xfrm>
          <a:custGeom>
            <a:avLst/>
            <a:gdLst>
              <a:gd name="T0" fmla="*/ 0 w 9872030"/>
              <a:gd name="T1" fmla="*/ 0 h 6858000"/>
              <a:gd name="T2" fmla="*/ 4962405 w 9872030"/>
              <a:gd name="T3" fmla="*/ 0 h 6858000"/>
              <a:gd name="T4" fmla="*/ 9872030 w 9872030"/>
              <a:gd name="T5" fmla="*/ 6858000 h 6858000"/>
              <a:gd name="T6" fmla="*/ 4835797 w 9872030"/>
              <a:gd name="T7" fmla="*/ 6858000 h 6858000"/>
              <a:gd name="T8" fmla="*/ 4825273 w 9872030"/>
              <a:gd name="T9" fmla="*/ 6843300 h 6858000"/>
              <a:gd name="T10" fmla="*/ 4899101 w 9872030"/>
              <a:gd name="T11" fmla="*/ 684330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72030"/>
              <a:gd name="T19" fmla="*/ 0 h 6858000"/>
              <a:gd name="T20" fmla="*/ 9872030 w 9872030"/>
              <a:gd name="T21" fmla="*/ 6858000 h 6858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72030" h="6858000">
                <a:moveTo>
                  <a:pt x="0" y="0"/>
                </a:moveTo>
                <a:lnTo>
                  <a:pt x="4962405" y="0"/>
                </a:lnTo>
                <a:lnTo>
                  <a:pt x="9872030" y="6858000"/>
                </a:lnTo>
                <a:lnTo>
                  <a:pt x="4835797" y="6858000"/>
                </a:lnTo>
                <a:lnTo>
                  <a:pt x="4825273" y="6843300"/>
                </a:lnTo>
                <a:lnTo>
                  <a:pt x="4899101" y="68433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4581" name="直角三角形 4"/>
          <p:cNvSpPr>
            <a:spLocks noChangeArrowheads="1"/>
          </p:cNvSpPr>
          <p:nvPr/>
        </p:nvSpPr>
        <p:spPr bwMode="auto">
          <a:xfrm>
            <a:off x="0" y="0"/>
            <a:ext cx="4924425" cy="6858000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4582" name="组合 5"/>
          <p:cNvGrpSpPr/>
          <p:nvPr/>
        </p:nvGrpSpPr>
        <p:grpSpPr bwMode="auto">
          <a:xfrm>
            <a:off x="2462213" y="0"/>
            <a:ext cx="4965700" cy="6883400"/>
            <a:chOff x="0" y="0"/>
            <a:chExt cx="5073809" cy="7033844"/>
          </a:xfrm>
        </p:grpSpPr>
        <p:sp>
          <p:nvSpPr>
            <p:cNvPr id="24583" name="等腰三角形 6"/>
            <p:cNvSpPr>
              <a:spLocks noChangeArrowheads="1"/>
            </p:cNvSpPr>
            <p:nvPr/>
          </p:nvSpPr>
          <p:spPr bwMode="auto">
            <a:xfrm>
              <a:off x="0" y="0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4584" name="等腰三角形 7"/>
            <p:cNvSpPr>
              <a:spLocks noChangeArrowheads="1"/>
            </p:cNvSpPr>
            <p:nvPr/>
          </p:nvSpPr>
          <p:spPr bwMode="auto">
            <a:xfrm flipV="1">
              <a:off x="0" y="3516922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4585" name="文本框 8"/>
          <p:cNvSpPr>
            <a:spLocks noChangeArrowheads="1"/>
          </p:cNvSpPr>
          <p:nvPr/>
        </p:nvSpPr>
        <p:spPr bwMode="auto">
          <a:xfrm flipH="1">
            <a:off x="915988" y="4273550"/>
            <a:ext cx="17589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04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24586" name="文本框 34"/>
          <p:cNvSpPr>
            <a:spLocks noChangeArrowheads="1"/>
          </p:cNvSpPr>
          <p:nvPr/>
        </p:nvSpPr>
        <p:spPr bwMode="auto">
          <a:xfrm>
            <a:off x="8113713" y="15795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投资回报</a:t>
            </a:r>
            <a:endParaRPr lang="en-US" sz="60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4587" name="直接连接符 35"/>
          <p:cNvSpPr>
            <a:spLocks noChangeShapeType="1"/>
          </p:cNvSpPr>
          <p:nvPr/>
        </p:nvSpPr>
        <p:spPr bwMode="auto">
          <a:xfrm rot="5400000">
            <a:off x="9645650" y="931863"/>
            <a:ext cx="0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4588" name="直接连接符 36"/>
          <p:cNvSpPr>
            <a:spLocks noChangeShapeType="1"/>
          </p:cNvSpPr>
          <p:nvPr/>
        </p:nvSpPr>
        <p:spPr bwMode="auto">
          <a:xfrm rot="5400000">
            <a:off x="9644856" y="-361156"/>
            <a:ext cx="1588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3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4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5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6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未来目标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607" name="文本框 17"/>
          <p:cNvSpPr>
            <a:spLocks noChangeArrowheads="1"/>
          </p:cNvSpPr>
          <p:nvPr/>
        </p:nvSpPr>
        <p:spPr bwMode="auto">
          <a:xfrm>
            <a:off x="73025" y="79375"/>
            <a:ext cx="731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4.1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5608" name="任意多边形 29"/>
          <p:cNvSpPr>
            <a:spLocks noChangeArrowheads="1"/>
          </p:cNvSpPr>
          <p:nvPr/>
        </p:nvSpPr>
        <p:spPr bwMode="auto">
          <a:xfrm>
            <a:off x="3606800" y="4181475"/>
            <a:ext cx="844550" cy="1941513"/>
          </a:xfrm>
          <a:custGeom>
            <a:avLst/>
            <a:gdLst>
              <a:gd name="T0" fmla="*/ 0 w 652549"/>
              <a:gd name="T1" fmla="*/ 0 h 1500447"/>
              <a:gd name="T2" fmla="*/ 652549 w 652549"/>
              <a:gd name="T3" fmla="*/ 777240 h 1500447"/>
              <a:gd name="T4" fmla="*/ 652549 w 652549"/>
              <a:gd name="T5" fmla="*/ 1500447 h 1500447"/>
              <a:gd name="T6" fmla="*/ 0 w 652549"/>
              <a:gd name="T7" fmla="*/ 0 h 1500447"/>
              <a:gd name="T8" fmla="*/ 0 60000 65536"/>
              <a:gd name="T9" fmla="*/ 0 60000 65536"/>
              <a:gd name="T10" fmla="*/ 0 60000 65536"/>
              <a:gd name="T11" fmla="*/ 0 60000 65536"/>
              <a:gd name="T12" fmla="*/ 0 w 652549"/>
              <a:gd name="T13" fmla="*/ 0 h 1500447"/>
              <a:gd name="T14" fmla="*/ 652549 w 652549"/>
              <a:gd name="T15" fmla="*/ 1500447 h 1500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549" h="1500447">
                <a:moveTo>
                  <a:pt x="0" y="0"/>
                </a:moveTo>
                <a:lnTo>
                  <a:pt x="652549" y="777240"/>
                </a:lnTo>
                <a:lnTo>
                  <a:pt x="652549" y="1500447"/>
                </a:lnTo>
                <a:lnTo>
                  <a:pt x="0" y="0"/>
                </a:lnTo>
                <a:close/>
              </a:path>
            </a:pathLst>
          </a:custGeom>
          <a:solidFill>
            <a:srgbClr val="729E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09" name="任意多边形 30"/>
          <p:cNvSpPr>
            <a:spLocks noChangeArrowheads="1"/>
          </p:cNvSpPr>
          <p:nvPr/>
        </p:nvSpPr>
        <p:spPr bwMode="auto">
          <a:xfrm flipV="1">
            <a:off x="3606800" y="2182813"/>
            <a:ext cx="844550" cy="1941512"/>
          </a:xfrm>
          <a:custGeom>
            <a:avLst/>
            <a:gdLst>
              <a:gd name="T0" fmla="*/ 0 w 652549"/>
              <a:gd name="T1" fmla="*/ 0 h 1500447"/>
              <a:gd name="T2" fmla="*/ 652549 w 652549"/>
              <a:gd name="T3" fmla="*/ 777240 h 1500447"/>
              <a:gd name="T4" fmla="*/ 652549 w 652549"/>
              <a:gd name="T5" fmla="*/ 1500447 h 1500447"/>
              <a:gd name="T6" fmla="*/ 0 w 652549"/>
              <a:gd name="T7" fmla="*/ 0 h 1500447"/>
              <a:gd name="T8" fmla="*/ 0 60000 65536"/>
              <a:gd name="T9" fmla="*/ 0 60000 65536"/>
              <a:gd name="T10" fmla="*/ 0 60000 65536"/>
              <a:gd name="T11" fmla="*/ 0 60000 65536"/>
              <a:gd name="T12" fmla="*/ 0 w 652549"/>
              <a:gd name="T13" fmla="*/ 0 h 1500447"/>
              <a:gd name="T14" fmla="*/ 652549 w 652549"/>
              <a:gd name="T15" fmla="*/ 1500447 h 150044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2549" h="1500447">
                <a:moveTo>
                  <a:pt x="0" y="0"/>
                </a:moveTo>
                <a:lnTo>
                  <a:pt x="652549" y="777240"/>
                </a:lnTo>
                <a:lnTo>
                  <a:pt x="652549" y="1500447"/>
                </a:lnTo>
                <a:lnTo>
                  <a:pt x="0" y="0"/>
                </a:lnTo>
                <a:close/>
              </a:path>
            </a:pathLst>
          </a:custGeom>
          <a:solidFill>
            <a:srgbClr val="729E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0" name="任意多边形 31"/>
          <p:cNvSpPr>
            <a:spLocks noChangeArrowheads="1"/>
          </p:cNvSpPr>
          <p:nvPr/>
        </p:nvSpPr>
        <p:spPr bwMode="auto">
          <a:xfrm>
            <a:off x="4451350" y="2182813"/>
            <a:ext cx="2754313" cy="942975"/>
          </a:xfrm>
          <a:custGeom>
            <a:avLst/>
            <a:gdLst>
              <a:gd name="T0" fmla="*/ 0 w 2128059"/>
              <a:gd name="T1" fmla="*/ 0 h 737062"/>
              <a:gd name="T2" fmla="*/ 1759528 w 2128059"/>
              <a:gd name="T3" fmla="*/ 0 h 737062"/>
              <a:gd name="T4" fmla="*/ 2128059 w 2128059"/>
              <a:gd name="T5" fmla="*/ 368531 h 737062"/>
              <a:gd name="T6" fmla="*/ 2128058 w 2128059"/>
              <a:gd name="T7" fmla="*/ 368531 h 737062"/>
              <a:gd name="T8" fmla="*/ 1759527 w 2128059"/>
              <a:gd name="T9" fmla="*/ 737062 h 737062"/>
              <a:gd name="T10" fmla="*/ 0 w 2128059"/>
              <a:gd name="T11" fmla="*/ 737061 h 737062"/>
              <a:gd name="T12" fmla="*/ 0 w 2128059"/>
              <a:gd name="T13" fmla="*/ 0 h 737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28059"/>
              <a:gd name="T22" fmla="*/ 0 h 737062"/>
              <a:gd name="T23" fmla="*/ 2128059 w 2128059"/>
              <a:gd name="T24" fmla="*/ 737062 h 7370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28059" h="737062">
                <a:moveTo>
                  <a:pt x="0" y="0"/>
                </a:moveTo>
                <a:lnTo>
                  <a:pt x="1759528" y="0"/>
                </a:lnTo>
                <a:cubicBezTo>
                  <a:pt x="1963062" y="0"/>
                  <a:pt x="2128059" y="164997"/>
                  <a:pt x="2128059" y="368531"/>
                </a:cubicBezTo>
                <a:lnTo>
                  <a:pt x="2128058" y="368531"/>
                </a:lnTo>
                <a:cubicBezTo>
                  <a:pt x="2128058" y="572065"/>
                  <a:pt x="1963061" y="737062"/>
                  <a:pt x="1759527" y="737062"/>
                </a:cubicBezTo>
                <a:lnTo>
                  <a:pt x="0" y="737061"/>
                </a:lnTo>
                <a:lnTo>
                  <a:pt x="0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1" name="任意多边形 32"/>
          <p:cNvSpPr>
            <a:spLocks noChangeArrowheads="1"/>
          </p:cNvSpPr>
          <p:nvPr/>
        </p:nvSpPr>
        <p:spPr bwMode="auto">
          <a:xfrm>
            <a:off x="4451350" y="5180013"/>
            <a:ext cx="2754313" cy="942975"/>
          </a:xfrm>
          <a:custGeom>
            <a:avLst/>
            <a:gdLst>
              <a:gd name="T0" fmla="*/ 0 w 2128059"/>
              <a:gd name="T1" fmla="*/ 0 h 737062"/>
              <a:gd name="T2" fmla="*/ 1759528 w 2128059"/>
              <a:gd name="T3" fmla="*/ 0 h 737062"/>
              <a:gd name="T4" fmla="*/ 2128059 w 2128059"/>
              <a:gd name="T5" fmla="*/ 368531 h 737062"/>
              <a:gd name="T6" fmla="*/ 2128058 w 2128059"/>
              <a:gd name="T7" fmla="*/ 368531 h 737062"/>
              <a:gd name="T8" fmla="*/ 1759527 w 2128059"/>
              <a:gd name="T9" fmla="*/ 737062 h 737062"/>
              <a:gd name="T10" fmla="*/ 0 w 2128059"/>
              <a:gd name="T11" fmla="*/ 737061 h 737062"/>
              <a:gd name="T12" fmla="*/ 0 w 2128059"/>
              <a:gd name="T13" fmla="*/ 0 h 737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28059"/>
              <a:gd name="T22" fmla="*/ 0 h 737062"/>
              <a:gd name="T23" fmla="*/ 2128059 w 2128059"/>
              <a:gd name="T24" fmla="*/ 737062 h 7370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28059" h="737062">
                <a:moveTo>
                  <a:pt x="0" y="0"/>
                </a:moveTo>
                <a:lnTo>
                  <a:pt x="1759528" y="0"/>
                </a:lnTo>
                <a:cubicBezTo>
                  <a:pt x="1963062" y="0"/>
                  <a:pt x="2128059" y="164997"/>
                  <a:pt x="2128059" y="368531"/>
                </a:cubicBezTo>
                <a:lnTo>
                  <a:pt x="2128058" y="368531"/>
                </a:lnTo>
                <a:cubicBezTo>
                  <a:pt x="2128058" y="572065"/>
                  <a:pt x="1963061" y="737062"/>
                  <a:pt x="1759527" y="737062"/>
                </a:cubicBezTo>
                <a:lnTo>
                  <a:pt x="0" y="737061"/>
                </a:lnTo>
                <a:lnTo>
                  <a:pt x="0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2" name="任意多边形 33"/>
          <p:cNvSpPr>
            <a:spLocks noChangeArrowheads="1"/>
          </p:cNvSpPr>
          <p:nvPr/>
        </p:nvSpPr>
        <p:spPr bwMode="auto">
          <a:xfrm>
            <a:off x="3640138" y="3186113"/>
            <a:ext cx="822325" cy="946150"/>
          </a:xfrm>
          <a:custGeom>
            <a:avLst/>
            <a:gdLst>
              <a:gd name="T0" fmla="*/ 0 w 635924"/>
              <a:gd name="T1" fmla="*/ 731520 h 731520"/>
              <a:gd name="T2" fmla="*/ 635924 w 635924"/>
              <a:gd name="T3" fmla="*/ 731520 h 731520"/>
              <a:gd name="T4" fmla="*/ 635924 w 635924"/>
              <a:gd name="T5" fmla="*/ 0 h 731520"/>
              <a:gd name="T6" fmla="*/ 0 w 635924"/>
              <a:gd name="T7" fmla="*/ 731520 h 731520"/>
              <a:gd name="T8" fmla="*/ 0 60000 65536"/>
              <a:gd name="T9" fmla="*/ 0 60000 65536"/>
              <a:gd name="T10" fmla="*/ 0 60000 65536"/>
              <a:gd name="T11" fmla="*/ 0 60000 65536"/>
              <a:gd name="T12" fmla="*/ 0 w 635924"/>
              <a:gd name="T13" fmla="*/ 0 h 731520"/>
              <a:gd name="T14" fmla="*/ 635924 w 635924"/>
              <a:gd name="T15" fmla="*/ 731520 h 731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924" h="731520">
                <a:moveTo>
                  <a:pt x="0" y="731520"/>
                </a:moveTo>
                <a:lnTo>
                  <a:pt x="635924" y="731520"/>
                </a:lnTo>
                <a:lnTo>
                  <a:pt x="635924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729E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3" name="任意多边形 34"/>
          <p:cNvSpPr>
            <a:spLocks noChangeArrowheads="1"/>
          </p:cNvSpPr>
          <p:nvPr/>
        </p:nvSpPr>
        <p:spPr bwMode="auto">
          <a:xfrm flipV="1">
            <a:off x="3640138" y="4181475"/>
            <a:ext cx="822325" cy="942975"/>
          </a:xfrm>
          <a:custGeom>
            <a:avLst/>
            <a:gdLst>
              <a:gd name="T0" fmla="*/ 0 w 635924"/>
              <a:gd name="T1" fmla="*/ 731520 h 731520"/>
              <a:gd name="T2" fmla="*/ 635924 w 635924"/>
              <a:gd name="T3" fmla="*/ 731520 h 731520"/>
              <a:gd name="T4" fmla="*/ 635924 w 635924"/>
              <a:gd name="T5" fmla="*/ 0 h 731520"/>
              <a:gd name="T6" fmla="*/ 0 w 635924"/>
              <a:gd name="T7" fmla="*/ 731520 h 731520"/>
              <a:gd name="T8" fmla="*/ 0 60000 65536"/>
              <a:gd name="T9" fmla="*/ 0 60000 65536"/>
              <a:gd name="T10" fmla="*/ 0 60000 65536"/>
              <a:gd name="T11" fmla="*/ 0 60000 65536"/>
              <a:gd name="T12" fmla="*/ 0 w 635924"/>
              <a:gd name="T13" fmla="*/ 0 h 731520"/>
              <a:gd name="T14" fmla="*/ 635924 w 635924"/>
              <a:gd name="T15" fmla="*/ 731520 h 7315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924" h="731520">
                <a:moveTo>
                  <a:pt x="0" y="731520"/>
                </a:moveTo>
                <a:lnTo>
                  <a:pt x="635924" y="731520"/>
                </a:lnTo>
                <a:lnTo>
                  <a:pt x="635924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729E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4" name="任意多边形 35"/>
          <p:cNvSpPr>
            <a:spLocks noChangeArrowheads="1"/>
          </p:cNvSpPr>
          <p:nvPr/>
        </p:nvSpPr>
        <p:spPr bwMode="auto">
          <a:xfrm>
            <a:off x="4462463" y="3181350"/>
            <a:ext cx="2754312" cy="950913"/>
          </a:xfrm>
          <a:custGeom>
            <a:avLst/>
            <a:gdLst>
              <a:gd name="T0" fmla="*/ 0 w 2128059"/>
              <a:gd name="T1" fmla="*/ 0 h 737062"/>
              <a:gd name="T2" fmla="*/ 1759528 w 2128059"/>
              <a:gd name="T3" fmla="*/ 0 h 737062"/>
              <a:gd name="T4" fmla="*/ 2128059 w 2128059"/>
              <a:gd name="T5" fmla="*/ 368531 h 737062"/>
              <a:gd name="T6" fmla="*/ 2128058 w 2128059"/>
              <a:gd name="T7" fmla="*/ 368531 h 737062"/>
              <a:gd name="T8" fmla="*/ 1759527 w 2128059"/>
              <a:gd name="T9" fmla="*/ 737062 h 737062"/>
              <a:gd name="T10" fmla="*/ 0 w 2128059"/>
              <a:gd name="T11" fmla="*/ 737061 h 737062"/>
              <a:gd name="T12" fmla="*/ 0 w 2128059"/>
              <a:gd name="T13" fmla="*/ 0 h 737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28059"/>
              <a:gd name="T22" fmla="*/ 0 h 737062"/>
              <a:gd name="T23" fmla="*/ 2128059 w 2128059"/>
              <a:gd name="T24" fmla="*/ 737062 h 7370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28059" h="737062">
                <a:moveTo>
                  <a:pt x="0" y="0"/>
                </a:moveTo>
                <a:lnTo>
                  <a:pt x="1759528" y="0"/>
                </a:lnTo>
                <a:cubicBezTo>
                  <a:pt x="1963062" y="0"/>
                  <a:pt x="2128059" y="164997"/>
                  <a:pt x="2128059" y="368531"/>
                </a:cubicBezTo>
                <a:lnTo>
                  <a:pt x="2128058" y="368531"/>
                </a:lnTo>
                <a:cubicBezTo>
                  <a:pt x="2128058" y="572065"/>
                  <a:pt x="1963061" y="737062"/>
                  <a:pt x="1759527" y="737062"/>
                </a:cubicBezTo>
                <a:lnTo>
                  <a:pt x="0" y="737061"/>
                </a:lnTo>
                <a:lnTo>
                  <a:pt x="0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5" name="任意多边形 36"/>
          <p:cNvSpPr>
            <a:spLocks noChangeArrowheads="1"/>
          </p:cNvSpPr>
          <p:nvPr/>
        </p:nvSpPr>
        <p:spPr bwMode="auto">
          <a:xfrm>
            <a:off x="4462463" y="4181475"/>
            <a:ext cx="2754312" cy="942975"/>
          </a:xfrm>
          <a:custGeom>
            <a:avLst/>
            <a:gdLst>
              <a:gd name="T0" fmla="*/ 0 w 2128059"/>
              <a:gd name="T1" fmla="*/ 0 h 737062"/>
              <a:gd name="T2" fmla="*/ 1759528 w 2128059"/>
              <a:gd name="T3" fmla="*/ 0 h 737062"/>
              <a:gd name="T4" fmla="*/ 2128059 w 2128059"/>
              <a:gd name="T5" fmla="*/ 368531 h 737062"/>
              <a:gd name="T6" fmla="*/ 2128058 w 2128059"/>
              <a:gd name="T7" fmla="*/ 368531 h 737062"/>
              <a:gd name="T8" fmla="*/ 1759527 w 2128059"/>
              <a:gd name="T9" fmla="*/ 737062 h 737062"/>
              <a:gd name="T10" fmla="*/ 0 w 2128059"/>
              <a:gd name="T11" fmla="*/ 737061 h 737062"/>
              <a:gd name="T12" fmla="*/ 0 w 2128059"/>
              <a:gd name="T13" fmla="*/ 0 h 73706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28059"/>
              <a:gd name="T22" fmla="*/ 0 h 737062"/>
              <a:gd name="T23" fmla="*/ 2128059 w 2128059"/>
              <a:gd name="T24" fmla="*/ 737062 h 73706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28059" h="737062">
                <a:moveTo>
                  <a:pt x="0" y="0"/>
                </a:moveTo>
                <a:lnTo>
                  <a:pt x="1759528" y="0"/>
                </a:lnTo>
                <a:cubicBezTo>
                  <a:pt x="1963062" y="0"/>
                  <a:pt x="2128059" y="164997"/>
                  <a:pt x="2128059" y="368531"/>
                </a:cubicBezTo>
                <a:lnTo>
                  <a:pt x="2128058" y="368531"/>
                </a:lnTo>
                <a:cubicBezTo>
                  <a:pt x="2128058" y="572065"/>
                  <a:pt x="1963061" y="737062"/>
                  <a:pt x="1759527" y="737062"/>
                </a:cubicBezTo>
                <a:lnTo>
                  <a:pt x="0" y="737061"/>
                </a:lnTo>
                <a:lnTo>
                  <a:pt x="0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6" name="任意多边形 37"/>
          <p:cNvSpPr>
            <a:spLocks noChangeArrowheads="1"/>
          </p:cNvSpPr>
          <p:nvPr/>
        </p:nvSpPr>
        <p:spPr bwMode="auto">
          <a:xfrm>
            <a:off x="2122488" y="3702050"/>
            <a:ext cx="1452562" cy="1947863"/>
          </a:xfrm>
          <a:custGeom>
            <a:avLst/>
            <a:gdLst>
              <a:gd name="T0" fmla="*/ 98488 w 1122472"/>
              <a:gd name="T1" fmla="*/ 633 h 1504271"/>
              <a:gd name="T2" fmla="*/ 157175 w 1122472"/>
              <a:gd name="T3" fmla="*/ 33647 h 1504271"/>
              <a:gd name="T4" fmla="*/ 428367 w 1122472"/>
              <a:gd name="T5" fmla="*/ 379014 h 1504271"/>
              <a:gd name="T6" fmla="*/ 471436 w 1122472"/>
              <a:gd name="T7" fmla="*/ 349976 h 1504271"/>
              <a:gd name="T8" fmla="*/ 478006 w 1122472"/>
              <a:gd name="T9" fmla="*/ 348650 h 1504271"/>
              <a:gd name="T10" fmla="*/ 441188 w 1122472"/>
              <a:gd name="T11" fmla="*/ 323827 h 1504271"/>
              <a:gd name="T12" fmla="*/ 391276 w 1122472"/>
              <a:gd name="T13" fmla="*/ 203328 h 1504271"/>
              <a:gd name="T14" fmla="*/ 561687 w 1122472"/>
              <a:gd name="T15" fmla="*/ 32917 h 1504271"/>
              <a:gd name="T16" fmla="*/ 732098 w 1122472"/>
              <a:gd name="T17" fmla="*/ 203328 h 1504271"/>
              <a:gd name="T18" fmla="*/ 682186 w 1122472"/>
              <a:gd name="T19" fmla="*/ 323827 h 1504271"/>
              <a:gd name="T20" fmla="*/ 644410 w 1122472"/>
              <a:gd name="T21" fmla="*/ 349295 h 1504271"/>
              <a:gd name="T22" fmla="*/ 647782 w 1122472"/>
              <a:gd name="T23" fmla="*/ 349976 h 1504271"/>
              <a:gd name="T24" fmla="*/ 692978 w 1122472"/>
              <a:gd name="T25" fmla="*/ 380448 h 1504271"/>
              <a:gd name="T26" fmla="*/ 965297 w 1122472"/>
              <a:gd name="T27" fmla="*/ 33647 h 1504271"/>
              <a:gd name="T28" fmla="*/ 1023984 w 1122472"/>
              <a:gd name="T29" fmla="*/ 633 h 1504271"/>
              <a:gd name="T30" fmla="*/ 1088825 w 1122472"/>
              <a:gd name="T31" fmla="*/ 18786 h 1504271"/>
              <a:gd name="T32" fmla="*/ 1103686 w 1122472"/>
              <a:gd name="T33" fmla="*/ 142314 h 1504271"/>
              <a:gd name="T34" fmla="*/ 785061 w 1122472"/>
              <a:gd name="T35" fmla="*/ 548084 h 1504271"/>
              <a:gd name="T36" fmla="*/ 786131 w 1122472"/>
              <a:gd name="T37" fmla="*/ 558697 h 1504271"/>
              <a:gd name="T38" fmla="*/ 786130 w 1122472"/>
              <a:gd name="T39" fmla="*/ 803925 h 1504271"/>
              <a:gd name="T40" fmla="*/ 784855 w 1122472"/>
              <a:gd name="T41" fmla="*/ 816579 h 1504271"/>
              <a:gd name="T42" fmla="*/ 786130 w 1122472"/>
              <a:gd name="T43" fmla="*/ 822897 h 1504271"/>
              <a:gd name="T44" fmla="*/ 786130 w 1122472"/>
              <a:gd name="T45" fmla="*/ 1398472 h 1504271"/>
              <a:gd name="T46" fmla="*/ 680331 w 1122472"/>
              <a:gd name="T47" fmla="*/ 1504271 h 1504271"/>
              <a:gd name="T48" fmla="*/ 574532 w 1122472"/>
              <a:gd name="T49" fmla="*/ 1398472 h 1504271"/>
              <a:gd name="T50" fmla="*/ 574532 w 1122472"/>
              <a:gd name="T51" fmla="*/ 1027434 h 1504271"/>
              <a:gd name="T52" fmla="*/ 559608 w 1122472"/>
              <a:gd name="T53" fmla="*/ 1030447 h 1504271"/>
              <a:gd name="T54" fmla="*/ 559609 w 1122472"/>
              <a:gd name="T55" fmla="*/ 1030446 h 1504271"/>
              <a:gd name="T56" fmla="*/ 544685 w 1122472"/>
              <a:gd name="T57" fmla="*/ 1027433 h 1504271"/>
              <a:gd name="T58" fmla="*/ 544685 w 1122472"/>
              <a:gd name="T59" fmla="*/ 1398472 h 1504271"/>
              <a:gd name="T60" fmla="*/ 438886 w 1122472"/>
              <a:gd name="T61" fmla="*/ 1504271 h 1504271"/>
              <a:gd name="T62" fmla="*/ 333087 w 1122472"/>
              <a:gd name="T63" fmla="*/ 1398472 h 1504271"/>
              <a:gd name="T64" fmla="*/ 333087 w 1122472"/>
              <a:gd name="T65" fmla="*/ 822897 h 1504271"/>
              <a:gd name="T66" fmla="*/ 334363 w 1122472"/>
              <a:gd name="T67" fmla="*/ 816579 h 1504271"/>
              <a:gd name="T68" fmla="*/ 333087 w 1122472"/>
              <a:gd name="T69" fmla="*/ 803924 h 1504271"/>
              <a:gd name="T70" fmla="*/ 333087 w 1122472"/>
              <a:gd name="T71" fmla="*/ 558697 h 1504271"/>
              <a:gd name="T72" fmla="*/ 334527 w 1122472"/>
              <a:gd name="T73" fmla="*/ 544411 h 1504271"/>
              <a:gd name="T74" fmla="*/ 18786 w 1122472"/>
              <a:gd name="T75" fmla="*/ 142314 h 1504271"/>
              <a:gd name="T76" fmla="*/ 33647 w 1122472"/>
              <a:gd name="T77" fmla="*/ 18786 h 1504271"/>
              <a:gd name="T78" fmla="*/ 98488 w 1122472"/>
              <a:gd name="T79" fmla="*/ 633 h 150427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122472"/>
              <a:gd name="T121" fmla="*/ 0 h 1504271"/>
              <a:gd name="T122" fmla="*/ 1122472 w 1122472"/>
              <a:gd name="T123" fmla="*/ 1504271 h 1504271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122472" h="1504271">
                <a:moveTo>
                  <a:pt x="98488" y="633"/>
                </a:moveTo>
                <a:cubicBezTo>
                  <a:pt x="120843" y="3323"/>
                  <a:pt x="142171" y="14540"/>
                  <a:pt x="157175" y="33647"/>
                </a:cubicBezTo>
                <a:lnTo>
                  <a:pt x="428367" y="379014"/>
                </a:lnTo>
                <a:lnTo>
                  <a:pt x="471436" y="349976"/>
                </a:lnTo>
                <a:lnTo>
                  <a:pt x="478006" y="348650"/>
                </a:lnTo>
                <a:lnTo>
                  <a:pt x="441188" y="323827"/>
                </a:lnTo>
                <a:cubicBezTo>
                  <a:pt x="410350" y="292988"/>
                  <a:pt x="391276" y="250385"/>
                  <a:pt x="391276" y="203328"/>
                </a:cubicBezTo>
                <a:cubicBezTo>
                  <a:pt x="391276" y="109213"/>
                  <a:pt x="467572" y="32917"/>
                  <a:pt x="561687" y="32917"/>
                </a:cubicBezTo>
                <a:cubicBezTo>
                  <a:pt x="655802" y="32917"/>
                  <a:pt x="732098" y="109213"/>
                  <a:pt x="732098" y="203328"/>
                </a:cubicBezTo>
                <a:cubicBezTo>
                  <a:pt x="732098" y="250385"/>
                  <a:pt x="713024" y="292988"/>
                  <a:pt x="682186" y="323827"/>
                </a:cubicBezTo>
                <a:lnTo>
                  <a:pt x="644410" y="349295"/>
                </a:lnTo>
                <a:lnTo>
                  <a:pt x="647782" y="349976"/>
                </a:lnTo>
                <a:lnTo>
                  <a:pt x="692978" y="380448"/>
                </a:lnTo>
                <a:lnTo>
                  <a:pt x="965297" y="33647"/>
                </a:lnTo>
                <a:cubicBezTo>
                  <a:pt x="980301" y="14540"/>
                  <a:pt x="1001629" y="3323"/>
                  <a:pt x="1023984" y="633"/>
                </a:cubicBezTo>
                <a:cubicBezTo>
                  <a:pt x="1046338" y="-2056"/>
                  <a:pt x="1069718" y="3783"/>
                  <a:pt x="1088825" y="18786"/>
                </a:cubicBezTo>
                <a:cubicBezTo>
                  <a:pt x="1127040" y="48794"/>
                  <a:pt x="1133693" y="104099"/>
                  <a:pt x="1103686" y="142314"/>
                </a:cubicBezTo>
                <a:lnTo>
                  <a:pt x="785061" y="548084"/>
                </a:lnTo>
                <a:lnTo>
                  <a:pt x="786131" y="558697"/>
                </a:lnTo>
                <a:cubicBezTo>
                  <a:pt x="786131" y="640440"/>
                  <a:pt x="786130" y="722182"/>
                  <a:pt x="786130" y="803925"/>
                </a:cubicBezTo>
                <a:lnTo>
                  <a:pt x="784855" y="816579"/>
                </a:lnTo>
                <a:lnTo>
                  <a:pt x="786130" y="822897"/>
                </a:lnTo>
                <a:lnTo>
                  <a:pt x="786130" y="1398472"/>
                </a:lnTo>
                <a:cubicBezTo>
                  <a:pt x="786130" y="1456903"/>
                  <a:pt x="738762" y="1504271"/>
                  <a:pt x="680331" y="1504271"/>
                </a:cubicBezTo>
                <a:cubicBezTo>
                  <a:pt x="621900" y="1504271"/>
                  <a:pt x="574532" y="1456903"/>
                  <a:pt x="574532" y="1398472"/>
                </a:cubicBezTo>
                <a:lnTo>
                  <a:pt x="574532" y="1027434"/>
                </a:lnTo>
                <a:lnTo>
                  <a:pt x="559608" y="1030447"/>
                </a:lnTo>
                <a:lnTo>
                  <a:pt x="559609" y="1030446"/>
                </a:lnTo>
                <a:lnTo>
                  <a:pt x="544685" y="1027433"/>
                </a:lnTo>
                <a:lnTo>
                  <a:pt x="544685" y="1398472"/>
                </a:lnTo>
                <a:cubicBezTo>
                  <a:pt x="544685" y="1456903"/>
                  <a:pt x="497317" y="1504271"/>
                  <a:pt x="438886" y="1504271"/>
                </a:cubicBezTo>
                <a:cubicBezTo>
                  <a:pt x="380455" y="1504271"/>
                  <a:pt x="333087" y="1456903"/>
                  <a:pt x="333087" y="1398472"/>
                </a:cubicBezTo>
                <a:lnTo>
                  <a:pt x="333087" y="822897"/>
                </a:lnTo>
                <a:lnTo>
                  <a:pt x="334363" y="816579"/>
                </a:lnTo>
                <a:lnTo>
                  <a:pt x="333087" y="803924"/>
                </a:lnTo>
                <a:lnTo>
                  <a:pt x="333087" y="558697"/>
                </a:lnTo>
                <a:lnTo>
                  <a:pt x="334527" y="544411"/>
                </a:lnTo>
                <a:lnTo>
                  <a:pt x="18786" y="142314"/>
                </a:lnTo>
                <a:cubicBezTo>
                  <a:pt x="-11221" y="104099"/>
                  <a:pt x="-4568" y="48794"/>
                  <a:pt x="33647" y="18786"/>
                </a:cubicBezTo>
                <a:cubicBezTo>
                  <a:pt x="52754" y="3783"/>
                  <a:pt x="76134" y="-2056"/>
                  <a:pt x="98488" y="633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7" name="椭圆 38"/>
          <p:cNvSpPr>
            <a:spLocks noChangeArrowheads="1"/>
          </p:cNvSpPr>
          <p:nvPr/>
        </p:nvSpPr>
        <p:spPr bwMode="auto">
          <a:xfrm>
            <a:off x="6323013" y="2266950"/>
            <a:ext cx="776287" cy="77628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8" name="椭圆 39"/>
          <p:cNvSpPr>
            <a:spLocks noChangeArrowheads="1"/>
          </p:cNvSpPr>
          <p:nvPr/>
        </p:nvSpPr>
        <p:spPr bwMode="auto">
          <a:xfrm>
            <a:off x="6323013" y="3268663"/>
            <a:ext cx="776287" cy="7762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9" name="椭圆 40"/>
          <p:cNvSpPr>
            <a:spLocks noChangeArrowheads="1"/>
          </p:cNvSpPr>
          <p:nvPr/>
        </p:nvSpPr>
        <p:spPr bwMode="auto">
          <a:xfrm>
            <a:off x="6323013" y="4262438"/>
            <a:ext cx="776287" cy="776287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0" name="椭圆 41"/>
          <p:cNvSpPr>
            <a:spLocks noChangeArrowheads="1"/>
          </p:cNvSpPr>
          <p:nvPr/>
        </p:nvSpPr>
        <p:spPr bwMode="auto">
          <a:xfrm>
            <a:off x="6323013" y="5264150"/>
            <a:ext cx="776287" cy="7778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5621" name="组合 42"/>
          <p:cNvGrpSpPr/>
          <p:nvPr/>
        </p:nvGrpSpPr>
        <p:grpSpPr bwMode="auto">
          <a:xfrm>
            <a:off x="6475413" y="4422775"/>
            <a:ext cx="487362" cy="485775"/>
            <a:chOff x="0" y="0"/>
            <a:chExt cx="512624" cy="510606"/>
          </a:xfrm>
        </p:grpSpPr>
        <p:sp>
          <p:nvSpPr>
            <p:cNvPr id="25622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23" name="Freeform 8"/>
            <p:cNvSpPr>
              <a:spLocks noChangeArrowheads="1"/>
            </p:cNvSpPr>
            <p:nvPr/>
          </p:nvSpPr>
          <p:spPr bwMode="auto">
            <a:xfrm>
              <a:off x="224020" y="94856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86"/>
                <a:gd name="T41" fmla="*/ 44 w 44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5624" name="组合 45"/>
          <p:cNvGrpSpPr/>
          <p:nvPr/>
        </p:nvGrpSpPr>
        <p:grpSpPr bwMode="auto">
          <a:xfrm>
            <a:off x="6483350" y="2428875"/>
            <a:ext cx="446088" cy="428625"/>
            <a:chOff x="0" y="0"/>
            <a:chExt cx="469385" cy="451400"/>
          </a:xfrm>
        </p:grpSpPr>
        <p:sp>
          <p:nvSpPr>
            <p:cNvPr id="25625" name="Oval 131"/>
            <p:cNvSpPr>
              <a:spLocks noChangeArrowheads="1"/>
            </p:cNvSpPr>
            <p:nvPr/>
          </p:nvSpPr>
          <p:spPr bwMode="auto">
            <a:xfrm>
              <a:off x="129081" y="0"/>
              <a:ext cx="211223" cy="213926"/>
            </a:xfrm>
            <a:prstGeom prst="ellipse">
              <a:avLst/>
            </a:pr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26" name="Freeform 134"/>
            <p:cNvSpPr>
              <a:spLocks noChangeArrowheads="1"/>
            </p:cNvSpPr>
            <p:nvPr/>
          </p:nvSpPr>
          <p:spPr bwMode="auto">
            <a:xfrm>
              <a:off x="0" y="247289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5627" name="组合 48"/>
          <p:cNvGrpSpPr/>
          <p:nvPr/>
        </p:nvGrpSpPr>
        <p:grpSpPr bwMode="auto">
          <a:xfrm>
            <a:off x="6519863" y="5476875"/>
            <a:ext cx="404812" cy="350838"/>
            <a:chOff x="0" y="0"/>
            <a:chExt cx="424306" cy="367732"/>
          </a:xfrm>
        </p:grpSpPr>
        <p:sp>
          <p:nvSpPr>
            <p:cNvPr id="25628" name="Freeform 19"/>
            <p:cNvSpPr>
              <a:spLocks noChangeArrowheads="1"/>
            </p:cNvSpPr>
            <p:nvPr/>
          </p:nvSpPr>
          <p:spPr bwMode="auto">
            <a:xfrm>
              <a:off x="66003" y="154905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95"/>
                <a:gd name="T29" fmla="*/ 54 w 5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29" name="Freeform 20"/>
            <p:cNvSpPr>
              <a:spLocks noChangeArrowheads="1"/>
            </p:cNvSpPr>
            <p:nvPr/>
          </p:nvSpPr>
          <p:spPr bwMode="auto">
            <a:xfrm>
              <a:off x="191274" y="98331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30"/>
                <a:gd name="T29" fmla="*/ 54 w 5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0" name="Freeform 21"/>
            <p:cNvSpPr>
              <a:spLocks noChangeArrowheads="1"/>
            </p:cNvSpPr>
            <p:nvPr/>
          </p:nvSpPr>
          <p:spPr bwMode="auto">
            <a:xfrm>
              <a:off x="317893" y="51860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59"/>
                <a:gd name="T29" fmla="*/ 54 w 54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1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228"/>
                <a:gd name="T35" fmla="*/ 264 w 264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5632" name="组合 53"/>
          <p:cNvGrpSpPr/>
          <p:nvPr/>
        </p:nvGrpSpPr>
        <p:grpSpPr bwMode="auto">
          <a:xfrm>
            <a:off x="6542088" y="3476625"/>
            <a:ext cx="371475" cy="366713"/>
            <a:chOff x="0" y="0"/>
            <a:chExt cx="390570" cy="386543"/>
          </a:xfrm>
        </p:grpSpPr>
        <p:sp>
          <p:nvSpPr>
            <p:cNvPr id="25633" name="Freeform 136"/>
            <p:cNvSpPr>
              <a:spLocks noChangeArrowheads="1"/>
            </p:cNvSpPr>
            <p:nvPr/>
          </p:nvSpPr>
          <p:spPr bwMode="auto">
            <a:xfrm>
              <a:off x="0" y="216625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5634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5635" name="矩形 56"/>
          <p:cNvSpPr>
            <a:spLocks noChangeArrowheads="1"/>
          </p:cNvSpPr>
          <p:nvPr/>
        </p:nvSpPr>
        <p:spPr bwMode="auto">
          <a:xfrm>
            <a:off x="4854575" y="2519363"/>
            <a:ext cx="1257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6" name="矩形 57"/>
          <p:cNvSpPr>
            <a:spLocks noChangeArrowheads="1"/>
          </p:cNvSpPr>
          <p:nvPr/>
        </p:nvSpPr>
        <p:spPr bwMode="auto">
          <a:xfrm>
            <a:off x="4849813" y="3521075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7" name="矩形 58"/>
          <p:cNvSpPr>
            <a:spLocks noChangeArrowheads="1"/>
          </p:cNvSpPr>
          <p:nvPr/>
        </p:nvSpPr>
        <p:spPr bwMode="auto">
          <a:xfrm>
            <a:off x="4852988" y="4487863"/>
            <a:ext cx="1257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8" name="矩形 59"/>
          <p:cNvSpPr>
            <a:spLocks noChangeArrowheads="1"/>
          </p:cNvSpPr>
          <p:nvPr/>
        </p:nvSpPr>
        <p:spPr bwMode="auto">
          <a:xfrm>
            <a:off x="4848225" y="5489575"/>
            <a:ext cx="12573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16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25639" name="文本框 60"/>
          <p:cNvSpPr>
            <a:spLocks noChangeArrowheads="1"/>
          </p:cNvSpPr>
          <p:nvPr/>
        </p:nvSpPr>
        <p:spPr bwMode="auto">
          <a:xfrm>
            <a:off x="7483475" y="2160588"/>
            <a:ext cx="2166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5640" name="文本框 61"/>
          <p:cNvSpPr>
            <a:spLocks noChangeArrowheads="1"/>
          </p:cNvSpPr>
          <p:nvPr/>
        </p:nvSpPr>
        <p:spPr bwMode="auto">
          <a:xfrm>
            <a:off x="7477125" y="3213100"/>
            <a:ext cx="2168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5641" name="文本框 62"/>
          <p:cNvSpPr>
            <a:spLocks noChangeArrowheads="1"/>
          </p:cNvSpPr>
          <p:nvPr/>
        </p:nvSpPr>
        <p:spPr bwMode="auto">
          <a:xfrm>
            <a:off x="7477125" y="4262438"/>
            <a:ext cx="2168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5642" name="文本框 63"/>
          <p:cNvSpPr>
            <a:spLocks noChangeArrowheads="1"/>
          </p:cNvSpPr>
          <p:nvPr/>
        </p:nvSpPr>
        <p:spPr bwMode="auto">
          <a:xfrm>
            <a:off x="7477125" y="5280025"/>
            <a:ext cx="2168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7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8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29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0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财务预测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631" name="文本框 17"/>
          <p:cNvSpPr>
            <a:spLocks noChangeArrowheads="1"/>
          </p:cNvSpPr>
          <p:nvPr/>
        </p:nvSpPr>
        <p:spPr bwMode="auto">
          <a:xfrm>
            <a:off x="73025" y="79375"/>
            <a:ext cx="793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4.2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6632" name="任意多边形 87"/>
          <p:cNvSpPr>
            <a:spLocks noChangeArrowheads="1"/>
          </p:cNvSpPr>
          <p:nvPr/>
        </p:nvSpPr>
        <p:spPr bwMode="auto">
          <a:xfrm flipV="1">
            <a:off x="1879600" y="2889250"/>
            <a:ext cx="1241425" cy="2452688"/>
          </a:xfrm>
          <a:custGeom>
            <a:avLst/>
            <a:gdLst>
              <a:gd name="T0" fmla="*/ 621420 w 1242840"/>
              <a:gd name="T1" fmla="*/ 2335193 h 2452614"/>
              <a:gd name="T2" fmla="*/ 117420 w 1242840"/>
              <a:gd name="T3" fmla="*/ 1831193 h 2452614"/>
              <a:gd name="T4" fmla="*/ 621420 w 1242840"/>
              <a:gd name="T5" fmla="*/ 1327193 h 2452614"/>
              <a:gd name="T6" fmla="*/ 1125420 w 1242840"/>
              <a:gd name="T7" fmla="*/ 1831193 h 2452614"/>
              <a:gd name="T8" fmla="*/ 621420 w 1242840"/>
              <a:gd name="T9" fmla="*/ 2335193 h 2452614"/>
              <a:gd name="T10" fmla="*/ 621420 w 1242840"/>
              <a:gd name="T11" fmla="*/ 2452614 h 2452614"/>
              <a:gd name="T12" fmla="*/ 1242840 w 1242840"/>
              <a:gd name="T13" fmla="*/ 1831194 h 2452614"/>
              <a:gd name="T14" fmla="*/ 746658 w 1242840"/>
              <a:gd name="T15" fmla="*/ 1222399 h 2452614"/>
              <a:gd name="T16" fmla="*/ 678126 w 1242840"/>
              <a:gd name="T17" fmla="*/ 1215491 h 2452614"/>
              <a:gd name="T18" fmla="*/ 621420 w 1242840"/>
              <a:gd name="T19" fmla="*/ 0 h 2452614"/>
              <a:gd name="T20" fmla="*/ 564715 w 1242840"/>
              <a:gd name="T21" fmla="*/ 1215491 h 2452614"/>
              <a:gd name="T22" fmla="*/ 496182 w 1242840"/>
              <a:gd name="T23" fmla="*/ 1222399 h 2452614"/>
              <a:gd name="T24" fmla="*/ 0 w 1242840"/>
              <a:gd name="T25" fmla="*/ 1831194 h 2452614"/>
              <a:gd name="T26" fmla="*/ 621420 w 1242840"/>
              <a:gd name="T27" fmla="*/ 2452614 h 24526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2840"/>
              <a:gd name="T43" fmla="*/ 0 h 2452614"/>
              <a:gd name="T44" fmla="*/ 1242840 w 1242840"/>
              <a:gd name="T45" fmla="*/ 2452614 h 245261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2840" h="2452614">
                <a:moveTo>
                  <a:pt x="621420" y="2335193"/>
                </a:moveTo>
                <a:cubicBezTo>
                  <a:pt x="343068" y="2335193"/>
                  <a:pt x="117420" y="2109545"/>
                  <a:pt x="117420" y="1831193"/>
                </a:cubicBezTo>
                <a:cubicBezTo>
                  <a:pt x="117420" y="1552841"/>
                  <a:pt x="343068" y="1327193"/>
                  <a:pt x="621420" y="1327193"/>
                </a:cubicBezTo>
                <a:cubicBezTo>
                  <a:pt x="899772" y="1327193"/>
                  <a:pt x="1125420" y="1552841"/>
                  <a:pt x="1125420" y="1831193"/>
                </a:cubicBezTo>
                <a:cubicBezTo>
                  <a:pt x="1125420" y="2109545"/>
                  <a:pt x="899772" y="2335193"/>
                  <a:pt x="621420" y="2335193"/>
                </a:cubicBezTo>
                <a:close/>
                <a:moveTo>
                  <a:pt x="621420" y="2452614"/>
                </a:moveTo>
                <a:cubicBezTo>
                  <a:pt x="964621" y="2452614"/>
                  <a:pt x="1242840" y="2174395"/>
                  <a:pt x="1242840" y="1831194"/>
                </a:cubicBezTo>
                <a:cubicBezTo>
                  <a:pt x="1242840" y="1530893"/>
                  <a:pt x="1029829" y="1280344"/>
                  <a:pt x="746658" y="1222399"/>
                </a:cubicBezTo>
                <a:lnTo>
                  <a:pt x="678126" y="1215491"/>
                </a:lnTo>
                <a:lnTo>
                  <a:pt x="621420" y="0"/>
                </a:lnTo>
                <a:lnTo>
                  <a:pt x="564715" y="1215491"/>
                </a:lnTo>
                <a:lnTo>
                  <a:pt x="496182" y="1222399"/>
                </a:lnTo>
                <a:cubicBezTo>
                  <a:pt x="213011" y="1280344"/>
                  <a:pt x="0" y="1530893"/>
                  <a:pt x="0" y="1831194"/>
                </a:cubicBezTo>
                <a:cubicBezTo>
                  <a:pt x="0" y="2174395"/>
                  <a:pt x="278219" y="2452614"/>
                  <a:pt x="621420" y="2452614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3" name="任意多边形 88"/>
          <p:cNvSpPr>
            <a:spLocks noChangeArrowheads="1"/>
          </p:cNvSpPr>
          <p:nvPr/>
        </p:nvSpPr>
        <p:spPr bwMode="auto">
          <a:xfrm flipV="1">
            <a:off x="3771900" y="1931988"/>
            <a:ext cx="1243013" cy="3373437"/>
          </a:xfrm>
          <a:custGeom>
            <a:avLst/>
            <a:gdLst>
              <a:gd name="T0" fmla="*/ 621420 w 1242840"/>
              <a:gd name="T1" fmla="*/ 3256859 h 3374279"/>
              <a:gd name="T2" fmla="*/ 117420 w 1242840"/>
              <a:gd name="T3" fmla="*/ 2752859 h 3374279"/>
              <a:gd name="T4" fmla="*/ 621420 w 1242840"/>
              <a:gd name="T5" fmla="*/ 2248859 h 3374279"/>
              <a:gd name="T6" fmla="*/ 1125420 w 1242840"/>
              <a:gd name="T7" fmla="*/ 2752859 h 3374279"/>
              <a:gd name="T8" fmla="*/ 621420 w 1242840"/>
              <a:gd name="T9" fmla="*/ 3256859 h 3374279"/>
              <a:gd name="T10" fmla="*/ 621420 w 1242840"/>
              <a:gd name="T11" fmla="*/ 3374279 h 3374279"/>
              <a:gd name="T12" fmla="*/ 1242840 w 1242840"/>
              <a:gd name="T13" fmla="*/ 2752859 h 3374279"/>
              <a:gd name="T14" fmla="*/ 746658 w 1242840"/>
              <a:gd name="T15" fmla="*/ 2144064 h 3374279"/>
              <a:gd name="T16" fmla="*/ 681437 w 1242840"/>
              <a:gd name="T17" fmla="*/ 2137489 h 3374279"/>
              <a:gd name="T18" fmla="*/ 621420 w 1242840"/>
              <a:gd name="T19" fmla="*/ 0 h 3374279"/>
              <a:gd name="T20" fmla="*/ 561403 w 1242840"/>
              <a:gd name="T21" fmla="*/ 2137489 h 3374279"/>
              <a:gd name="T22" fmla="*/ 496182 w 1242840"/>
              <a:gd name="T23" fmla="*/ 2144064 h 3374279"/>
              <a:gd name="T24" fmla="*/ 0 w 1242840"/>
              <a:gd name="T25" fmla="*/ 2752859 h 3374279"/>
              <a:gd name="T26" fmla="*/ 621420 w 1242840"/>
              <a:gd name="T27" fmla="*/ 3374279 h 33742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2840"/>
              <a:gd name="T43" fmla="*/ 0 h 3374279"/>
              <a:gd name="T44" fmla="*/ 1242840 w 1242840"/>
              <a:gd name="T45" fmla="*/ 3374279 h 337427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2840" h="3374279">
                <a:moveTo>
                  <a:pt x="621420" y="3256859"/>
                </a:moveTo>
                <a:cubicBezTo>
                  <a:pt x="343068" y="3256859"/>
                  <a:pt x="117420" y="3031211"/>
                  <a:pt x="117420" y="2752859"/>
                </a:cubicBezTo>
                <a:cubicBezTo>
                  <a:pt x="117420" y="2474507"/>
                  <a:pt x="343068" y="2248859"/>
                  <a:pt x="621420" y="2248859"/>
                </a:cubicBezTo>
                <a:cubicBezTo>
                  <a:pt x="899772" y="2248859"/>
                  <a:pt x="1125420" y="2474507"/>
                  <a:pt x="1125420" y="2752859"/>
                </a:cubicBezTo>
                <a:cubicBezTo>
                  <a:pt x="1125420" y="3031211"/>
                  <a:pt x="899772" y="3256859"/>
                  <a:pt x="621420" y="3256859"/>
                </a:cubicBezTo>
                <a:close/>
                <a:moveTo>
                  <a:pt x="621420" y="3374279"/>
                </a:moveTo>
                <a:cubicBezTo>
                  <a:pt x="964621" y="3374279"/>
                  <a:pt x="1242840" y="3096060"/>
                  <a:pt x="1242840" y="2752859"/>
                </a:cubicBezTo>
                <a:cubicBezTo>
                  <a:pt x="1242840" y="2452558"/>
                  <a:pt x="1029829" y="2202009"/>
                  <a:pt x="746658" y="2144064"/>
                </a:cubicBezTo>
                <a:lnTo>
                  <a:pt x="681437" y="2137489"/>
                </a:lnTo>
                <a:lnTo>
                  <a:pt x="621420" y="0"/>
                </a:lnTo>
                <a:lnTo>
                  <a:pt x="561403" y="2137489"/>
                </a:lnTo>
                <a:lnTo>
                  <a:pt x="496182" y="2144064"/>
                </a:lnTo>
                <a:cubicBezTo>
                  <a:pt x="213011" y="2202009"/>
                  <a:pt x="0" y="2452558"/>
                  <a:pt x="0" y="2752859"/>
                </a:cubicBezTo>
                <a:cubicBezTo>
                  <a:pt x="0" y="3096060"/>
                  <a:pt x="278219" y="3374279"/>
                  <a:pt x="621420" y="3374279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4" name="任意多边形 89"/>
          <p:cNvSpPr>
            <a:spLocks noChangeArrowheads="1"/>
          </p:cNvSpPr>
          <p:nvPr/>
        </p:nvSpPr>
        <p:spPr bwMode="auto">
          <a:xfrm flipV="1">
            <a:off x="5562600" y="2462213"/>
            <a:ext cx="1243013" cy="2884487"/>
          </a:xfrm>
          <a:custGeom>
            <a:avLst/>
            <a:gdLst>
              <a:gd name="T0" fmla="*/ 621420 w 1242840"/>
              <a:gd name="T1" fmla="*/ 2767001 h 2884421"/>
              <a:gd name="T2" fmla="*/ 117420 w 1242840"/>
              <a:gd name="T3" fmla="*/ 2263001 h 2884421"/>
              <a:gd name="T4" fmla="*/ 621420 w 1242840"/>
              <a:gd name="T5" fmla="*/ 1759001 h 2884421"/>
              <a:gd name="T6" fmla="*/ 1125420 w 1242840"/>
              <a:gd name="T7" fmla="*/ 2263001 h 2884421"/>
              <a:gd name="T8" fmla="*/ 621420 w 1242840"/>
              <a:gd name="T9" fmla="*/ 2767001 h 2884421"/>
              <a:gd name="T10" fmla="*/ 621420 w 1242840"/>
              <a:gd name="T11" fmla="*/ 2884421 h 2884421"/>
              <a:gd name="T12" fmla="*/ 1242840 w 1242840"/>
              <a:gd name="T13" fmla="*/ 2263001 h 2884421"/>
              <a:gd name="T14" fmla="*/ 746658 w 1242840"/>
              <a:gd name="T15" fmla="*/ 1654206 h 2884421"/>
              <a:gd name="T16" fmla="*/ 667644 w 1242840"/>
              <a:gd name="T17" fmla="*/ 1646241 h 2884421"/>
              <a:gd name="T18" fmla="*/ 621420 w 1242840"/>
              <a:gd name="T19" fmla="*/ 0 h 2884421"/>
              <a:gd name="T20" fmla="*/ 575197 w 1242840"/>
              <a:gd name="T21" fmla="*/ 1646241 h 2884421"/>
              <a:gd name="T22" fmla="*/ 496182 w 1242840"/>
              <a:gd name="T23" fmla="*/ 1654206 h 2884421"/>
              <a:gd name="T24" fmla="*/ 0 w 1242840"/>
              <a:gd name="T25" fmla="*/ 2263001 h 2884421"/>
              <a:gd name="T26" fmla="*/ 621420 w 1242840"/>
              <a:gd name="T27" fmla="*/ 2884421 h 28844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2840"/>
              <a:gd name="T43" fmla="*/ 0 h 2884421"/>
              <a:gd name="T44" fmla="*/ 1242840 w 1242840"/>
              <a:gd name="T45" fmla="*/ 2884421 h 28844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2840" h="2884421">
                <a:moveTo>
                  <a:pt x="621420" y="2767001"/>
                </a:moveTo>
                <a:cubicBezTo>
                  <a:pt x="343068" y="2767001"/>
                  <a:pt x="117420" y="2541353"/>
                  <a:pt x="117420" y="2263001"/>
                </a:cubicBezTo>
                <a:cubicBezTo>
                  <a:pt x="117420" y="1984649"/>
                  <a:pt x="343068" y="1759001"/>
                  <a:pt x="621420" y="1759001"/>
                </a:cubicBezTo>
                <a:cubicBezTo>
                  <a:pt x="899772" y="1759001"/>
                  <a:pt x="1125420" y="1984649"/>
                  <a:pt x="1125420" y="2263001"/>
                </a:cubicBezTo>
                <a:cubicBezTo>
                  <a:pt x="1125420" y="2541353"/>
                  <a:pt x="899772" y="2767001"/>
                  <a:pt x="621420" y="2767001"/>
                </a:cubicBezTo>
                <a:close/>
                <a:moveTo>
                  <a:pt x="621420" y="2884421"/>
                </a:moveTo>
                <a:cubicBezTo>
                  <a:pt x="964621" y="2884421"/>
                  <a:pt x="1242840" y="2606202"/>
                  <a:pt x="1242840" y="2263001"/>
                </a:cubicBezTo>
                <a:cubicBezTo>
                  <a:pt x="1242840" y="1962700"/>
                  <a:pt x="1029829" y="1712151"/>
                  <a:pt x="746658" y="1654206"/>
                </a:cubicBezTo>
                <a:lnTo>
                  <a:pt x="667644" y="1646241"/>
                </a:lnTo>
                <a:lnTo>
                  <a:pt x="621420" y="0"/>
                </a:lnTo>
                <a:lnTo>
                  <a:pt x="575197" y="1646241"/>
                </a:lnTo>
                <a:lnTo>
                  <a:pt x="496182" y="1654206"/>
                </a:lnTo>
                <a:cubicBezTo>
                  <a:pt x="213011" y="1712151"/>
                  <a:pt x="0" y="1962700"/>
                  <a:pt x="0" y="2263001"/>
                </a:cubicBezTo>
                <a:cubicBezTo>
                  <a:pt x="0" y="2606202"/>
                  <a:pt x="278219" y="2884421"/>
                  <a:pt x="621420" y="2884421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5" name="任意多边形 90"/>
          <p:cNvSpPr>
            <a:spLocks noChangeArrowheads="1"/>
          </p:cNvSpPr>
          <p:nvPr/>
        </p:nvSpPr>
        <p:spPr bwMode="auto">
          <a:xfrm flipV="1">
            <a:off x="7310438" y="1843088"/>
            <a:ext cx="1243012" cy="3455987"/>
          </a:xfrm>
          <a:custGeom>
            <a:avLst/>
            <a:gdLst>
              <a:gd name="T0" fmla="*/ 621420 w 1242840"/>
              <a:gd name="T1" fmla="*/ 3338504 h 3455924"/>
              <a:gd name="T2" fmla="*/ 117420 w 1242840"/>
              <a:gd name="T3" fmla="*/ 2834504 h 3455924"/>
              <a:gd name="T4" fmla="*/ 621420 w 1242840"/>
              <a:gd name="T5" fmla="*/ 2330504 h 3455924"/>
              <a:gd name="T6" fmla="*/ 1125420 w 1242840"/>
              <a:gd name="T7" fmla="*/ 2834504 h 3455924"/>
              <a:gd name="T8" fmla="*/ 621420 w 1242840"/>
              <a:gd name="T9" fmla="*/ 3338504 h 3455924"/>
              <a:gd name="T10" fmla="*/ 621420 w 1242840"/>
              <a:gd name="T11" fmla="*/ 3455924 h 3455924"/>
              <a:gd name="T12" fmla="*/ 1242840 w 1242840"/>
              <a:gd name="T13" fmla="*/ 2834504 h 3455924"/>
              <a:gd name="T14" fmla="*/ 746658 w 1242840"/>
              <a:gd name="T15" fmla="*/ 2225709 h 3455924"/>
              <a:gd name="T16" fmla="*/ 683736 w 1242840"/>
              <a:gd name="T17" fmla="*/ 2219366 h 3455924"/>
              <a:gd name="T18" fmla="*/ 621420 w 1242840"/>
              <a:gd name="T19" fmla="*/ 0 h 3455924"/>
              <a:gd name="T20" fmla="*/ 559105 w 1242840"/>
              <a:gd name="T21" fmla="*/ 2219366 h 3455924"/>
              <a:gd name="T22" fmla="*/ 496182 w 1242840"/>
              <a:gd name="T23" fmla="*/ 2225709 h 3455924"/>
              <a:gd name="T24" fmla="*/ 0 w 1242840"/>
              <a:gd name="T25" fmla="*/ 2834504 h 3455924"/>
              <a:gd name="T26" fmla="*/ 621420 w 1242840"/>
              <a:gd name="T27" fmla="*/ 3455924 h 345592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2840"/>
              <a:gd name="T43" fmla="*/ 0 h 3455924"/>
              <a:gd name="T44" fmla="*/ 1242840 w 1242840"/>
              <a:gd name="T45" fmla="*/ 3455924 h 345592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2840" h="3455924">
                <a:moveTo>
                  <a:pt x="621420" y="3338504"/>
                </a:moveTo>
                <a:cubicBezTo>
                  <a:pt x="343068" y="3338504"/>
                  <a:pt x="117420" y="3112856"/>
                  <a:pt x="117420" y="2834504"/>
                </a:cubicBezTo>
                <a:cubicBezTo>
                  <a:pt x="117420" y="2556152"/>
                  <a:pt x="343068" y="2330504"/>
                  <a:pt x="621420" y="2330504"/>
                </a:cubicBezTo>
                <a:cubicBezTo>
                  <a:pt x="899772" y="2330504"/>
                  <a:pt x="1125420" y="2556152"/>
                  <a:pt x="1125420" y="2834504"/>
                </a:cubicBezTo>
                <a:cubicBezTo>
                  <a:pt x="1125420" y="3112856"/>
                  <a:pt x="899772" y="3338504"/>
                  <a:pt x="621420" y="3338504"/>
                </a:cubicBezTo>
                <a:close/>
                <a:moveTo>
                  <a:pt x="621420" y="3455924"/>
                </a:moveTo>
                <a:cubicBezTo>
                  <a:pt x="964621" y="3455924"/>
                  <a:pt x="1242840" y="3177705"/>
                  <a:pt x="1242840" y="2834504"/>
                </a:cubicBezTo>
                <a:cubicBezTo>
                  <a:pt x="1242840" y="2534203"/>
                  <a:pt x="1029829" y="2283654"/>
                  <a:pt x="746658" y="2225709"/>
                </a:cubicBezTo>
                <a:lnTo>
                  <a:pt x="683736" y="2219366"/>
                </a:lnTo>
                <a:lnTo>
                  <a:pt x="621420" y="0"/>
                </a:lnTo>
                <a:lnTo>
                  <a:pt x="559105" y="2219366"/>
                </a:lnTo>
                <a:lnTo>
                  <a:pt x="496182" y="2225709"/>
                </a:lnTo>
                <a:cubicBezTo>
                  <a:pt x="213011" y="2283654"/>
                  <a:pt x="0" y="2534203"/>
                  <a:pt x="0" y="2834504"/>
                </a:cubicBezTo>
                <a:cubicBezTo>
                  <a:pt x="0" y="3177705"/>
                  <a:pt x="278219" y="3455924"/>
                  <a:pt x="621420" y="3455924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6" name="任意多边形 91"/>
          <p:cNvSpPr>
            <a:spLocks noChangeArrowheads="1"/>
          </p:cNvSpPr>
          <p:nvPr/>
        </p:nvSpPr>
        <p:spPr bwMode="auto">
          <a:xfrm flipV="1">
            <a:off x="8934450" y="2635250"/>
            <a:ext cx="1243013" cy="2705100"/>
          </a:xfrm>
          <a:custGeom>
            <a:avLst/>
            <a:gdLst>
              <a:gd name="T0" fmla="*/ 621420 w 1242840"/>
              <a:gd name="T1" fmla="*/ 2587386 h 2704806"/>
              <a:gd name="T2" fmla="*/ 117420 w 1242840"/>
              <a:gd name="T3" fmla="*/ 2083386 h 2704806"/>
              <a:gd name="T4" fmla="*/ 621420 w 1242840"/>
              <a:gd name="T5" fmla="*/ 1579386 h 2704806"/>
              <a:gd name="T6" fmla="*/ 1125420 w 1242840"/>
              <a:gd name="T7" fmla="*/ 2083386 h 2704806"/>
              <a:gd name="T8" fmla="*/ 621420 w 1242840"/>
              <a:gd name="T9" fmla="*/ 2587386 h 2704806"/>
              <a:gd name="T10" fmla="*/ 621420 w 1242840"/>
              <a:gd name="T11" fmla="*/ 2704806 h 2704806"/>
              <a:gd name="T12" fmla="*/ 1242840 w 1242840"/>
              <a:gd name="T13" fmla="*/ 2083386 h 2704806"/>
              <a:gd name="T14" fmla="*/ 746658 w 1242840"/>
              <a:gd name="T15" fmla="*/ 1474591 h 2704806"/>
              <a:gd name="T16" fmla="*/ 662586 w 1242840"/>
              <a:gd name="T17" fmla="*/ 1466116 h 2704806"/>
              <a:gd name="T18" fmla="*/ 621420 w 1242840"/>
              <a:gd name="T19" fmla="*/ 0 h 2704806"/>
              <a:gd name="T20" fmla="*/ 580254 w 1242840"/>
              <a:gd name="T21" fmla="*/ 1466116 h 2704806"/>
              <a:gd name="T22" fmla="*/ 496182 w 1242840"/>
              <a:gd name="T23" fmla="*/ 1474591 h 2704806"/>
              <a:gd name="T24" fmla="*/ 0 w 1242840"/>
              <a:gd name="T25" fmla="*/ 2083386 h 2704806"/>
              <a:gd name="T26" fmla="*/ 621420 w 1242840"/>
              <a:gd name="T27" fmla="*/ 2704806 h 27048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42840"/>
              <a:gd name="T43" fmla="*/ 0 h 2704806"/>
              <a:gd name="T44" fmla="*/ 1242840 w 1242840"/>
              <a:gd name="T45" fmla="*/ 2704806 h 27048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42840" h="2704806">
                <a:moveTo>
                  <a:pt x="621420" y="2587386"/>
                </a:moveTo>
                <a:cubicBezTo>
                  <a:pt x="343068" y="2587386"/>
                  <a:pt x="117420" y="2361738"/>
                  <a:pt x="117420" y="2083386"/>
                </a:cubicBezTo>
                <a:cubicBezTo>
                  <a:pt x="117420" y="1805034"/>
                  <a:pt x="343068" y="1579386"/>
                  <a:pt x="621420" y="1579386"/>
                </a:cubicBezTo>
                <a:cubicBezTo>
                  <a:pt x="899772" y="1579386"/>
                  <a:pt x="1125420" y="1805034"/>
                  <a:pt x="1125420" y="2083386"/>
                </a:cubicBezTo>
                <a:cubicBezTo>
                  <a:pt x="1125420" y="2361738"/>
                  <a:pt x="899772" y="2587386"/>
                  <a:pt x="621420" y="2587386"/>
                </a:cubicBezTo>
                <a:close/>
                <a:moveTo>
                  <a:pt x="621420" y="2704806"/>
                </a:moveTo>
                <a:cubicBezTo>
                  <a:pt x="964621" y="2704806"/>
                  <a:pt x="1242840" y="2426587"/>
                  <a:pt x="1242840" y="2083386"/>
                </a:cubicBezTo>
                <a:cubicBezTo>
                  <a:pt x="1242840" y="1783085"/>
                  <a:pt x="1029829" y="1532536"/>
                  <a:pt x="746658" y="1474591"/>
                </a:cubicBezTo>
                <a:lnTo>
                  <a:pt x="662586" y="1466116"/>
                </a:lnTo>
                <a:lnTo>
                  <a:pt x="621420" y="0"/>
                </a:lnTo>
                <a:lnTo>
                  <a:pt x="580254" y="1466116"/>
                </a:lnTo>
                <a:lnTo>
                  <a:pt x="496182" y="1474591"/>
                </a:lnTo>
                <a:cubicBezTo>
                  <a:pt x="213011" y="1532536"/>
                  <a:pt x="0" y="1783085"/>
                  <a:pt x="0" y="2083386"/>
                </a:cubicBezTo>
                <a:cubicBezTo>
                  <a:pt x="0" y="2426587"/>
                  <a:pt x="278219" y="2704806"/>
                  <a:pt x="621420" y="2704806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7" name="直接连接符 92"/>
          <p:cNvSpPr>
            <a:spLocks noChangeShapeType="1"/>
          </p:cNvSpPr>
          <p:nvPr/>
        </p:nvSpPr>
        <p:spPr bwMode="auto">
          <a:xfrm>
            <a:off x="1955800" y="5318125"/>
            <a:ext cx="8150225" cy="1588"/>
          </a:xfrm>
          <a:prstGeom prst="line">
            <a:avLst/>
          </a:prstGeom>
          <a:noFill/>
          <a:ln w="15875" cap="flat" cmpd="sng">
            <a:solidFill>
              <a:srgbClr val="404040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38" name="椭圆 93"/>
          <p:cNvSpPr>
            <a:spLocks noChangeAspect="1" noChangeArrowheads="1"/>
          </p:cNvSpPr>
          <p:nvPr/>
        </p:nvSpPr>
        <p:spPr bwMode="auto">
          <a:xfrm>
            <a:off x="2365375" y="5213350"/>
            <a:ext cx="250825" cy="252413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39" name="椭圆 94"/>
          <p:cNvSpPr>
            <a:spLocks noChangeAspect="1" noChangeArrowheads="1"/>
          </p:cNvSpPr>
          <p:nvPr/>
        </p:nvSpPr>
        <p:spPr bwMode="auto">
          <a:xfrm>
            <a:off x="4254500" y="5203825"/>
            <a:ext cx="252413" cy="252413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0" name="椭圆 95"/>
          <p:cNvSpPr>
            <a:spLocks noChangeAspect="1" noChangeArrowheads="1"/>
          </p:cNvSpPr>
          <p:nvPr/>
        </p:nvSpPr>
        <p:spPr bwMode="auto">
          <a:xfrm>
            <a:off x="6054725" y="5213350"/>
            <a:ext cx="252413" cy="252413"/>
          </a:xfrm>
          <a:prstGeom prst="ellipse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1" name="椭圆 96"/>
          <p:cNvSpPr>
            <a:spLocks noChangeAspect="1" noChangeArrowheads="1"/>
          </p:cNvSpPr>
          <p:nvPr/>
        </p:nvSpPr>
        <p:spPr bwMode="auto">
          <a:xfrm>
            <a:off x="7794625" y="5203825"/>
            <a:ext cx="250825" cy="252413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2" name="椭圆 97"/>
          <p:cNvSpPr>
            <a:spLocks noChangeAspect="1" noChangeArrowheads="1"/>
          </p:cNvSpPr>
          <p:nvPr/>
        </p:nvSpPr>
        <p:spPr bwMode="auto">
          <a:xfrm>
            <a:off x="9431338" y="5213350"/>
            <a:ext cx="252412" cy="252413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6643" name="文本框 98"/>
          <p:cNvSpPr>
            <a:spLocks noChangeArrowheads="1"/>
          </p:cNvSpPr>
          <p:nvPr/>
        </p:nvSpPr>
        <p:spPr bwMode="auto">
          <a:xfrm>
            <a:off x="2114550" y="3254375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DC22A"/>
                </a:solidFill>
                <a:latin typeface="方正姚体" pitchFamily="2" charset="-122"/>
                <a:sym typeface="方正姚体" pitchFamily="2" charset="-122"/>
              </a:rPr>
              <a:t>2018</a:t>
            </a:r>
            <a:endParaRPr lang="en-US" b="1">
              <a:solidFill>
                <a:srgbClr val="8DC22A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26644" name="文本框 99"/>
          <p:cNvSpPr>
            <a:spLocks noChangeArrowheads="1"/>
          </p:cNvSpPr>
          <p:nvPr/>
        </p:nvSpPr>
        <p:spPr bwMode="auto">
          <a:xfrm>
            <a:off x="3981450" y="2298700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DC22A"/>
                </a:solidFill>
                <a:latin typeface="方正姚体" pitchFamily="2" charset="-122"/>
                <a:sym typeface="方正姚体" pitchFamily="2" charset="-122"/>
              </a:rPr>
              <a:t>2019</a:t>
            </a:r>
            <a:endParaRPr lang="en-US" b="1">
              <a:solidFill>
                <a:srgbClr val="8DC22A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26645" name="文本框 100"/>
          <p:cNvSpPr>
            <a:spLocks noChangeArrowheads="1"/>
          </p:cNvSpPr>
          <p:nvPr/>
        </p:nvSpPr>
        <p:spPr bwMode="auto">
          <a:xfrm>
            <a:off x="5786438" y="2841625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404040"/>
                </a:solidFill>
                <a:latin typeface="方正姚体" pitchFamily="2" charset="-122"/>
                <a:sym typeface="方正姚体" pitchFamily="2" charset="-122"/>
              </a:rPr>
              <a:t>2020</a:t>
            </a:r>
            <a:endParaRPr lang="en-US" b="1">
              <a:solidFill>
                <a:srgbClr val="404040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26646" name="文本框 101"/>
          <p:cNvSpPr>
            <a:spLocks noChangeArrowheads="1"/>
          </p:cNvSpPr>
          <p:nvPr/>
        </p:nvSpPr>
        <p:spPr bwMode="auto">
          <a:xfrm>
            <a:off x="7534275" y="2216150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DC22A"/>
                </a:solidFill>
                <a:latin typeface="方正姚体" pitchFamily="2" charset="-122"/>
                <a:sym typeface="方正姚体" pitchFamily="2" charset="-122"/>
              </a:rPr>
              <a:t>2021</a:t>
            </a:r>
            <a:endParaRPr lang="en-US" b="1">
              <a:solidFill>
                <a:srgbClr val="8DC22A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26647" name="文本框 102"/>
          <p:cNvSpPr>
            <a:spLocks noChangeArrowheads="1"/>
          </p:cNvSpPr>
          <p:nvPr/>
        </p:nvSpPr>
        <p:spPr bwMode="auto">
          <a:xfrm>
            <a:off x="9151938" y="2986088"/>
            <a:ext cx="79756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8DC22A"/>
                </a:solidFill>
                <a:latin typeface="方正姚体" pitchFamily="2" charset="-122"/>
                <a:sym typeface="方正姚体" pitchFamily="2" charset="-122"/>
              </a:rPr>
              <a:t>2022</a:t>
            </a:r>
            <a:endParaRPr lang="en-US" b="1">
              <a:solidFill>
                <a:srgbClr val="8DC22A"/>
              </a:solidFill>
              <a:latin typeface="方正姚体" pitchFamily="2" charset="-122"/>
              <a:sym typeface="方正姚体" pitchFamily="2" charset="-122"/>
            </a:endParaRPr>
          </a:p>
        </p:txBody>
      </p:sp>
      <p:sp>
        <p:nvSpPr>
          <p:cNvPr id="26648" name="文本框 103"/>
          <p:cNvSpPr>
            <a:spLocks noChangeArrowheads="1"/>
          </p:cNvSpPr>
          <p:nvPr/>
        </p:nvSpPr>
        <p:spPr bwMode="auto">
          <a:xfrm>
            <a:off x="1931988" y="5611813"/>
            <a:ext cx="1116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1,458</a:t>
            </a:r>
            <a:endParaRPr lang="zh-CN" altLang="en-US" sz="3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6649" name="文本框 104"/>
          <p:cNvSpPr>
            <a:spLocks noChangeArrowheads="1"/>
          </p:cNvSpPr>
          <p:nvPr/>
        </p:nvSpPr>
        <p:spPr bwMode="auto">
          <a:xfrm>
            <a:off x="7270750" y="5632450"/>
            <a:ext cx="1322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12,591</a:t>
            </a:r>
            <a:endParaRPr lang="zh-CN" altLang="en-US" sz="3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6650" name="文本框 105"/>
          <p:cNvSpPr>
            <a:spLocks noChangeArrowheads="1"/>
          </p:cNvSpPr>
          <p:nvPr/>
        </p:nvSpPr>
        <p:spPr bwMode="auto">
          <a:xfrm>
            <a:off x="5565775" y="5632450"/>
            <a:ext cx="1114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5,674</a:t>
            </a:r>
            <a:endParaRPr lang="zh-CN" altLang="en-US" sz="3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6651" name="文本框 106"/>
          <p:cNvSpPr>
            <a:spLocks noChangeArrowheads="1"/>
          </p:cNvSpPr>
          <p:nvPr/>
        </p:nvSpPr>
        <p:spPr bwMode="auto">
          <a:xfrm>
            <a:off x="3835400" y="5611813"/>
            <a:ext cx="11160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2,345</a:t>
            </a:r>
            <a:endParaRPr lang="zh-CN" altLang="en-US" sz="3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6652" name="文本框 107"/>
          <p:cNvSpPr>
            <a:spLocks noChangeArrowheads="1"/>
          </p:cNvSpPr>
          <p:nvPr/>
        </p:nvSpPr>
        <p:spPr bwMode="auto">
          <a:xfrm>
            <a:off x="8977313" y="5624513"/>
            <a:ext cx="111601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3,867</a:t>
            </a:r>
            <a:endParaRPr lang="zh-CN" altLang="en-US" sz="3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1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2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3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4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655" name="文本框 17"/>
          <p:cNvSpPr>
            <a:spLocks noChangeArrowheads="1"/>
          </p:cNvSpPr>
          <p:nvPr/>
        </p:nvSpPr>
        <p:spPr bwMode="auto">
          <a:xfrm>
            <a:off x="73025" y="79375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4.3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7657" name="椭圆 65"/>
          <p:cNvSpPr>
            <a:spLocks noChangeArrowheads="1"/>
          </p:cNvSpPr>
          <p:nvPr/>
        </p:nvSpPr>
        <p:spPr bwMode="auto">
          <a:xfrm>
            <a:off x="2651125" y="3597275"/>
            <a:ext cx="1552575" cy="1552575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8" name="椭圆 66"/>
          <p:cNvSpPr>
            <a:spLocks noChangeArrowheads="1"/>
          </p:cNvSpPr>
          <p:nvPr/>
        </p:nvSpPr>
        <p:spPr bwMode="auto">
          <a:xfrm>
            <a:off x="3925888" y="1931988"/>
            <a:ext cx="1554162" cy="1554162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59" name="椭圆 67"/>
          <p:cNvSpPr>
            <a:spLocks noChangeArrowheads="1"/>
          </p:cNvSpPr>
          <p:nvPr/>
        </p:nvSpPr>
        <p:spPr bwMode="auto">
          <a:xfrm>
            <a:off x="6578600" y="1931988"/>
            <a:ext cx="1554163" cy="1554162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0" name="椭圆 68"/>
          <p:cNvSpPr>
            <a:spLocks noChangeArrowheads="1"/>
          </p:cNvSpPr>
          <p:nvPr/>
        </p:nvSpPr>
        <p:spPr bwMode="auto">
          <a:xfrm>
            <a:off x="7950200" y="3597275"/>
            <a:ext cx="1552575" cy="1552575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7661" name="任意多边形 69"/>
          <p:cNvSpPr>
            <a:spLocks noChangeArrowheads="1"/>
          </p:cNvSpPr>
          <p:nvPr/>
        </p:nvSpPr>
        <p:spPr bwMode="auto">
          <a:xfrm flipH="1">
            <a:off x="3046413" y="4178300"/>
            <a:ext cx="6097587" cy="2705100"/>
          </a:xfrm>
          <a:custGeom>
            <a:avLst/>
            <a:gdLst>
              <a:gd name="T0" fmla="*/ 3025157 w 6067310"/>
              <a:gd name="T1" fmla="*/ 1055951 h 2705986"/>
              <a:gd name="T2" fmla="*/ 3064024 w 6067310"/>
              <a:gd name="T3" fmla="*/ 1059484 h 2705986"/>
              <a:gd name="T4" fmla="*/ 3063946 w 6067310"/>
              <a:gd name="T5" fmla="*/ 1056391 h 2705986"/>
              <a:gd name="T6" fmla="*/ 3120244 w 6067310"/>
              <a:gd name="T7" fmla="*/ 1153633 h 2705986"/>
              <a:gd name="T8" fmla="*/ 3067081 w 6067310"/>
              <a:gd name="T9" fmla="*/ 1254642 h 2705986"/>
              <a:gd name="T10" fmla="*/ 3157458 w 6067310"/>
              <a:gd name="T11" fmla="*/ 2232837 h 2705986"/>
              <a:gd name="T12" fmla="*/ 3032614 w 6067310"/>
              <a:gd name="T13" fmla="*/ 2325464 h 2705986"/>
              <a:gd name="T14" fmla="*/ 2909852 w 6067310"/>
              <a:gd name="T15" fmla="*/ 2234382 h 2705986"/>
              <a:gd name="T16" fmla="*/ 3000229 w 6067310"/>
              <a:gd name="T17" fmla="*/ 1256187 h 2705986"/>
              <a:gd name="T18" fmla="*/ 2947066 w 6067310"/>
              <a:gd name="T19" fmla="*/ 1155178 h 2705986"/>
              <a:gd name="T20" fmla="*/ 3003366 w 6067310"/>
              <a:gd name="T21" fmla="*/ 1057932 h 2705986"/>
              <a:gd name="T22" fmla="*/ 3029867 w 6067310"/>
              <a:gd name="T23" fmla="*/ 0 h 2705986"/>
              <a:gd name="T24" fmla="*/ 3029807 w 6067310"/>
              <a:gd name="T25" fmla="*/ 2381 h 2705986"/>
              <a:gd name="T26" fmla="*/ 2964451 w 6067310"/>
              <a:gd name="T27" fmla="*/ 9531 h 2705986"/>
              <a:gd name="T28" fmla="*/ 2862005 w 6067310"/>
              <a:gd name="T29" fmla="*/ 894680 h 2705986"/>
              <a:gd name="T30" fmla="*/ 2808843 w 6067310"/>
              <a:gd name="T31" fmla="*/ 894680 h 2705986"/>
              <a:gd name="T32" fmla="*/ 2372908 w 6067310"/>
              <a:gd name="T33" fmla="*/ 1059484 h 2705986"/>
              <a:gd name="T34" fmla="*/ 1570150 w 6067310"/>
              <a:gd name="T35" fmla="*/ 1442257 h 2705986"/>
              <a:gd name="T36" fmla="*/ 634485 w 6067310"/>
              <a:gd name="T37" fmla="*/ 1197708 h 2705986"/>
              <a:gd name="T38" fmla="*/ 623852 w 6067310"/>
              <a:gd name="T39" fmla="*/ 1229605 h 2705986"/>
              <a:gd name="T40" fmla="*/ 437782 w 6067310"/>
              <a:gd name="T41" fmla="*/ 942526 h 2705986"/>
              <a:gd name="T42" fmla="*/ 437782 w 6067310"/>
              <a:gd name="T43" fmla="*/ 1176443 h 2705986"/>
              <a:gd name="T44" fmla="*/ 267661 w 6067310"/>
              <a:gd name="T45" fmla="*/ 1144545 h 2705986"/>
              <a:gd name="T46" fmla="*/ 272978 w 6067310"/>
              <a:gd name="T47" fmla="*/ 1086066 h 2705986"/>
              <a:gd name="T48" fmla="*/ 246396 w 6067310"/>
              <a:gd name="T49" fmla="*/ 1080750 h 2705986"/>
              <a:gd name="T50" fmla="*/ 235764 w 6067310"/>
              <a:gd name="T51" fmla="*/ 1128596 h 2705986"/>
              <a:gd name="T52" fmla="*/ 44378 w 6067310"/>
              <a:gd name="T53" fmla="*/ 1022271 h 2705986"/>
              <a:gd name="T54" fmla="*/ 76275 w 6067310"/>
              <a:gd name="T55" fmla="*/ 1160494 h 2705986"/>
              <a:gd name="T56" fmla="*/ 549424 w 6067310"/>
              <a:gd name="T57" fmla="*/ 1420991 h 2705986"/>
              <a:gd name="T58" fmla="*/ 544108 w 6067310"/>
              <a:gd name="T59" fmla="*/ 1442257 h 2705986"/>
              <a:gd name="T60" fmla="*/ 1203326 w 6067310"/>
              <a:gd name="T61" fmla="*/ 1692122 h 2705986"/>
              <a:gd name="T62" fmla="*/ 1804066 w 6067310"/>
              <a:gd name="T63" fmla="*/ 1835661 h 2705986"/>
              <a:gd name="T64" fmla="*/ 2356959 w 6067310"/>
              <a:gd name="T65" fmla="*/ 1670857 h 2705986"/>
              <a:gd name="T66" fmla="*/ 2457968 w 6067310"/>
              <a:gd name="T67" fmla="*/ 2011098 h 2705986"/>
              <a:gd name="T68" fmla="*/ 2468601 w 6067310"/>
              <a:gd name="T69" fmla="*/ 2622471 h 2705986"/>
              <a:gd name="T70" fmla="*/ 2532396 w 6067310"/>
              <a:gd name="T71" fmla="*/ 2702215 h 2705986"/>
              <a:gd name="T72" fmla="*/ 3079973 w 6067310"/>
              <a:gd name="T73" fmla="*/ 2702215 h 2705986"/>
              <a:gd name="T74" fmla="*/ 3079949 w 6067310"/>
              <a:gd name="T75" fmla="*/ 2700670 h 2705986"/>
              <a:gd name="T76" fmla="*/ 3534914 w 6067310"/>
              <a:gd name="T77" fmla="*/ 2700670 h 2705986"/>
              <a:gd name="T78" fmla="*/ 3598709 w 6067310"/>
              <a:gd name="T79" fmla="*/ 2620926 h 2705986"/>
              <a:gd name="T80" fmla="*/ 3609342 w 6067310"/>
              <a:gd name="T81" fmla="*/ 2009553 h 2705986"/>
              <a:gd name="T82" fmla="*/ 3710351 w 6067310"/>
              <a:gd name="T83" fmla="*/ 1669312 h 2705986"/>
              <a:gd name="T84" fmla="*/ 4263244 w 6067310"/>
              <a:gd name="T85" fmla="*/ 1834116 h 2705986"/>
              <a:gd name="T86" fmla="*/ 4863984 w 6067310"/>
              <a:gd name="T87" fmla="*/ 1690577 h 2705986"/>
              <a:gd name="T88" fmla="*/ 5523202 w 6067310"/>
              <a:gd name="T89" fmla="*/ 1440712 h 2705986"/>
              <a:gd name="T90" fmla="*/ 5517886 w 6067310"/>
              <a:gd name="T91" fmla="*/ 1419446 h 2705986"/>
              <a:gd name="T92" fmla="*/ 5991035 w 6067310"/>
              <a:gd name="T93" fmla="*/ 1158949 h 2705986"/>
              <a:gd name="T94" fmla="*/ 6022932 w 6067310"/>
              <a:gd name="T95" fmla="*/ 1020726 h 2705986"/>
              <a:gd name="T96" fmla="*/ 5831546 w 6067310"/>
              <a:gd name="T97" fmla="*/ 1127051 h 2705986"/>
              <a:gd name="T98" fmla="*/ 5820914 w 6067310"/>
              <a:gd name="T99" fmla="*/ 1079205 h 2705986"/>
              <a:gd name="T100" fmla="*/ 5794332 w 6067310"/>
              <a:gd name="T101" fmla="*/ 1084521 h 2705986"/>
              <a:gd name="T102" fmla="*/ 5799649 w 6067310"/>
              <a:gd name="T103" fmla="*/ 1143000 h 2705986"/>
              <a:gd name="T104" fmla="*/ 5629528 w 6067310"/>
              <a:gd name="T105" fmla="*/ 1174898 h 2705986"/>
              <a:gd name="T106" fmla="*/ 5629528 w 6067310"/>
              <a:gd name="T107" fmla="*/ 940981 h 2705986"/>
              <a:gd name="T108" fmla="*/ 5443458 w 6067310"/>
              <a:gd name="T109" fmla="*/ 1228060 h 2705986"/>
              <a:gd name="T110" fmla="*/ 5432825 w 6067310"/>
              <a:gd name="T111" fmla="*/ 1196163 h 2705986"/>
              <a:gd name="T112" fmla="*/ 4497160 w 6067310"/>
              <a:gd name="T113" fmla="*/ 1440712 h 2705986"/>
              <a:gd name="T114" fmla="*/ 3694402 w 6067310"/>
              <a:gd name="T115" fmla="*/ 1057939 h 2705986"/>
              <a:gd name="T116" fmla="*/ 3258467 w 6067310"/>
              <a:gd name="T117" fmla="*/ 893135 h 2705986"/>
              <a:gd name="T118" fmla="*/ 3205305 w 6067310"/>
              <a:gd name="T119" fmla="*/ 893135 h 2705986"/>
              <a:gd name="T120" fmla="*/ 3029867 w 6067310"/>
              <a:gd name="T121" fmla="*/ 0 h 270598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67310"/>
              <a:gd name="T184" fmla="*/ 0 h 2705986"/>
              <a:gd name="T185" fmla="*/ 6067310 w 6067310"/>
              <a:gd name="T186" fmla="*/ 2705986 h 270598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67310" h="2705986">
                <a:moveTo>
                  <a:pt x="3025157" y="1055951"/>
                </a:moveTo>
                <a:lnTo>
                  <a:pt x="3064024" y="1059484"/>
                </a:lnTo>
                <a:lnTo>
                  <a:pt x="3063946" y="1056391"/>
                </a:lnTo>
                <a:lnTo>
                  <a:pt x="3120244" y="1153633"/>
                </a:lnTo>
                <a:lnTo>
                  <a:pt x="3067081" y="1254642"/>
                </a:lnTo>
                <a:lnTo>
                  <a:pt x="3157458" y="2232837"/>
                </a:lnTo>
                <a:lnTo>
                  <a:pt x="3032614" y="2325464"/>
                </a:lnTo>
                <a:lnTo>
                  <a:pt x="2909852" y="2234382"/>
                </a:lnTo>
                <a:lnTo>
                  <a:pt x="3000229" y="1256187"/>
                </a:lnTo>
                <a:lnTo>
                  <a:pt x="2947066" y="1155178"/>
                </a:lnTo>
                <a:lnTo>
                  <a:pt x="3003366" y="1057932"/>
                </a:lnTo>
                <a:close/>
                <a:moveTo>
                  <a:pt x="3029867" y="0"/>
                </a:moveTo>
                <a:lnTo>
                  <a:pt x="3029807" y="2381"/>
                </a:lnTo>
                <a:lnTo>
                  <a:pt x="2964451" y="9531"/>
                </a:lnTo>
                <a:cubicBezTo>
                  <a:pt x="2632430" y="73877"/>
                  <a:pt x="2782261" y="495959"/>
                  <a:pt x="2862005" y="894680"/>
                </a:cubicBezTo>
                <a:lnTo>
                  <a:pt x="2808843" y="894680"/>
                </a:lnTo>
                <a:cubicBezTo>
                  <a:pt x="2727326" y="1013411"/>
                  <a:pt x="2550117" y="1068345"/>
                  <a:pt x="2372908" y="1059484"/>
                </a:cubicBezTo>
                <a:cubicBezTo>
                  <a:pt x="2105322" y="1187075"/>
                  <a:pt x="1837736" y="1341247"/>
                  <a:pt x="1570150" y="1442257"/>
                </a:cubicBezTo>
                <a:cubicBezTo>
                  <a:pt x="1252946" y="1387323"/>
                  <a:pt x="887894" y="1289856"/>
                  <a:pt x="634485" y="1197708"/>
                </a:cubicBezTo>
                <a:lnTo>
                  <a:pt x="623852" y="1229605"/>
                </a:lnTo>
                <a:lnTo>
                  <a:pt x="437782" y="942526"/>
                </a:lnTo>
                <a:cubicBezTo>
                  <a:pt x="299559" y="956702"/>
                  <a:pt x="437782" y="1098471"/>
                  <a:pt x="437782" y="1176443"/>
                </a:cubicBezTo>
                <a:lnTo>
                  <a:pt x="267661" y="1144545"/>
                </a:lnTo>
                <a:lnTo>
                  <a:pt x="272978" y="1086066"/>
                </a:lnTo>
                <a:lnTo>
                  <a:pt x="246396" y="1080750"/>
                </a:lnTo>
                <a:lnTo>
                  <a:pt x="235764" y="1128596"/>
                </a:lnTo>
                <a:cubicBezTo>
                  <a:pt x="171969" y="1093154"/>
                  <a:pt x="108173" y="988602"/>
                  <a:pt x="44378" y="1022271"/>
                </a:cubicBezTo>
                <a:cubicBezTo>
                  <a:pt x="-67265" y="1031131"/>
                  <a:pt x="65643" y="1114420"/>
                  <a:pt x="76275" y="1160494"/>
                </a:cubicBezTo>
                <a:cubicBezTo>
                  <a:pt x="196777" y="1358968"/>
                  <a:pt x="397024" y="1382006"/>
                  <a:pt x="549424" y="1420991"/>
                </a:cubicBezTo>
                <a:lnTo>
                  <a:pt x="544108" y="1442257"/>
                </a:lnTo>
                <a:lnTo>
                  <a:pt x="1203326" y="1692122"/>
                </a:lnTo>
                <a:cubicBezTo>
                  <a:pt x="1398256" y="1793130"/>
                  <a:pt x="1699512" y="1878192"/>
                  <a:pt x="1804066" y="1835661"/>
                </a:cubicBezTo>
                <a:cubicBezTo>
                  <a:pt x="2014945" y="1732880"/>
                  <a:pt x="2172661" y="1725792"/>
                  <a:pt x="2356959" y="1670857"/>
                </a:cubicBezTo>
                <a:cubicBezTo>
                  <a:pt x="2417211" y="1757689"/>
                  <a:pt x="2450879" y="1881735"/>
                  <a:pt x="2457968" y="2011098"/>
                </a:cubicBezTo>
                <a:lnTo>
                  <a:pt x="2468601" y="2622471"/>
                </a:lnTo>
                <a:cubicBezTo>
                  <a:pt x="2489866" y="2649052"/>
                  <a:pt x="2479233" y="2723481"/>
                  <a:pt x="2532396" y="2702215"/>
                </a:cubicBezTo>
                <a:lnTo>
                  <a:pt x="3079973" y="2702215"/>
                </a:lnTo>
                <a:lnTo>
                  <a:pt x="3079949" y="2700670"/>
                </a:lnTo>
                <a:lnTo>
                  <a:pt x="3534914" y="2700670"/>
                </a:lnTo>
                <a:cubicBezTo>
                  <a:pt x="3588077" y="2721936"/>
                  <a:pt x="3577444" y="2647507"/>
                  <a:pt x="3598709" y="2620926"/>
                </a:cubicBezTo>
                <a:lnTo>
                  <a:pt x="3609342" y="2009553"/>
                </a:lnTo>
                <a:cubicBezTo>
                  <a:pt x="3616431" y="1880190"/>
                  <a:pt x="3650099" y="1756144"/>
                  <a:pt x="3710351" y="1669312"/>
                </a:cubicBezTo>
                <a:cubicBezTo>
                  <a:pt x="3894649" y="1724247"/>
                  <a:pt x="4052365" y="1731335"/>
                  <a:pt x="4263244" y="1834116"/>
                </a:cubicBezTo>
                <a:cubicBezTo>
                  <a:pt x="4367798" y="1876647"/>
                  <a:pt x="4669054" y="1791585"/>
                  <a:pt x="4863984" y="1690577"/>
                </a:cubicBezTo>
                <a:lnTo>
                  <a:pt x="5523202" y="1440712"/>
                </a:lnTo>
                <a:lnTo>
                  <a:pt x="5517886" y="1419446"/>
                </a:lnTo>
                <a:cubicBezTo>
                  <a:pt x="5670286" y="1380461"/>
                  <a:pt x="5870533" y="1357423"/>
                  <a:pt x="5991035" y="1158949"/>
                </a:cubicBezTo>
                <a:cubicBezTo>
                  <a:pt x="6001667" y="1112875"/>
                  <a:pt x="6134575" y="1029586"/>
                  <a:pt x="6022932" y="1020726"/>
                </a:cubicBezTo>
                <a:cubicBezTo>
                  <a:pt x="5959137" y="987057"/>
                  <a:pt x="5895341" y="1091609"/>
                  <a:pt x="5831546" y="1127051"/>
                </a:cubicBezTo>
                <a:lnTo>
                  <a:pt x="5820914" y="1079205"/>
                </a:lnTo>
                <a:lnTo>
                  <a:pt x="5794332" y="1084521"/>
                </a:lnTo>
                <a:lnTo>
                  <a:pt x="5799649" y="1143000"/>
                </a:lnTo>
                <a:lnTo>
                  <a:pt x="5629528" y="1174898"/>
                </a:lnTo>
                <a:cubicBezTo>
                  <a:pt x="5629528" y="1096926"/>
                  <a:pt x="5767751" y="955157"/>
                  <a:pt x="5629528" y="940981"/>
                </a:cubicBezTo>
                <a:lnTo>
                  <a:pt x="5443458" y="1228060"/>
                </a:lnTo>
                <a:lnTo>
                  <a:pt x="5432825" y="1196163"/>
                </a:lnTo>
                <a:cubicBezTo>
                  <a:pt x="5179416" y="1288311"/>
                  <a:pt x="4814364" y="1385778"/>
                  <a:pt x="4497160" y="1440712"/>
                </a:cubicBezTo>
                <a:cubicBezTo>
                  <a:pt x="4229574" y="1339702"/>
                  <a:pt x="3961988" y="1185530"/>
                  <a:pt x="3694402" y="1057939"/>
                </a:cubicBezTo>
                <a:cubicBezTo>
                  <a:pt x="3517193" y="1066800"/>
                  <a:pt x="3339984" y="1011866"/>
                  <a:pt x="3258467" y="893135"/>
                </a:cubicBezTo>
                <a:lnTo>
                  <a:pt x="3205305" y="893135"/>
                </a:lnTo>
                <a:cubicBezTo>
                  <a:pt x="3290366" y="467832"/>
                  <a:pt x="3455169" y="15950"/>
                  <a:pt x="3029867" y="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27662" name="组合 70"/>
          <p:cNvGrpSpPr/>
          <p:nvPr/>
        </p:nvGrpSpPr>
        <p:grpSpPr bwMode="auto">
          <a:xfrm>
            <a:off x="6907213" y="2262188"/>
            <a:ext cx="882650" cy="877887"/>
            <a:chOff x="0" y="0"/>
            <a:chExt cx="512624" cy="510606"/>
          </a:xfrm>
        </p:grpSpPr>
        <p:sp>
          <p:nvSpPr>
            <p:cNvPr id="27663" name="Freeform 7"/>
            <p:cNvSpPr>
              <a:spLocks noEditPoints="1" noChangeArrowheads="1"/>
            </p:cNvSpPr>
            <p:nvPr/>
          </p:nvSpPr>
          <p:spPr bwMode="auto">
            <a:xfrm>
              <a:off x="0" y="0"/>
              <a:ext cx="512624" cy="510606"/>
            </a:xfrm>
            <a:custGeom>
              <a:avLst/>
              <a:gdLst>
                <a:gd name="T0" fmla="*/ 86 w 172"/>
                <a:gd name="T1" fmla="*/ 21 h 172"/>
                <a:gd name="T2" fmla="*/ 151 w 172"/>
                <a:gd name="T3" fmla="*/ 86 h 172"/>
                <a:gd name="T4" fmla="*/ 86 w 172"/>
                <a:gd name="T5" fmla="*/ 151 h 172"/>
                <a:gd name="T6" fmla="*/ 21 w 172"/>
                <a:gd name="T7" fmla="*/ 86 h 172"/>
                <a:gd name="T8" fmla="*/ 86 w 172"/>
                <a:gd name="T9" fmla="*/ 21 h 172"/>
                <a:gd name="T10" fmla="*/ 86 w 172"/>
                <a:gd name="T11" fmla="*/ 0 h 172"/>
                <a:gd name="T12" fmla="*/ 0 w 172"/>
                <a:gd name="T13" fmla="*/ 86 h 172"/>
                <a:gd name="T14" fmla="*/ 86 w 172"/>
                <a:gd name="T15" fmla="*/ 172 h 172"/>
                <a:gd name="T16" fmla="*/ 172 w 172"/>
                <a:gd name="T17" fmla="*/ 86 h 172"/>
                <a:gd name="T18" fmla="*/ 86 w 172"/>
                <a:gd name="T19" fmla="*/ 0 h 1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2"/>
                <a:gd name="T31" fmla="*/ 0 h 172"/>
                <a:gd name="T32" fmla="*/ 172 w 172"/>
                <a:gd name="T33" fmla="*/ 172 h 1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2" h="172">
                  <a:moveTo>
                    <a:pt x="86" y="21"/>
                  </a:moveTo>
                  <a:cubicBezTo>
                    <a:pt x="122" y="21"/>
                    <a:pt x="151" y="50"/>
                    <a:pt x="151" y="86"/>
                  </a:cubicBezTo>
                  <a:cubicBezTo>
                    <a:pt x="151" y="122"/>
                    <a:pt x="122" y="151"/>
                    <a:pt x="86" y="151"/>
                  </a:cubicBezTo>
                  <a:cubicBezTo>
                    <a:pt x="50" y="151"/>
                    <a:pt x="21" y="122"/>
                    <a:pt x="21" y="86"/>
                  </a:cubicBezTo>
                  <a:cubicBezTo>
                    <a:pt x="21" y="50"/>
                    <a:pt x="50" y="21"/>
                    <a:pt x="86" y="21"/>
                  </a:cubicBezTo>
                  <a:moveTo>
                    <a:pt x="86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4"/>
                    <a:pt x="38" y="172"/>
                    <a:pt x="86" y="172"/>
                  </a:cubicBezTo>
                  <a:cubicBezTo>
                    <a:pt x="134" y="172"/>
                    <a:pt x="172" y="134"/>
                    <a:pt x="172" y="86"/>
                  </a:cubicBezTo>
                  <a:cubicBezTo>
                    <a:pt x="172" y="38"/>
                    <a:pt x="134" y="0"/>
                    <a:pt x="8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64" name="Freeform 8"/>
            <p:cNvSpPr>
              <a:spLocks noChangeArrowheads="1"/>
            </p:cNvSpPr>
            <p:nvPr/>
          </p:nvSpPr>
          <p:spPr bwMode="auto">
            <a:xfrm>
              <a:off x="224020" y="94856"/>
              <a:ext cx="129165" cy="254294"/>
            </a:xfrm>
            <a:custGeom>
              <a:avLst/>
              <a:gdLst>
                <a:gd name="T0" fmla="*/ 33 w 44"/>
                <a:gd name="T1" fmla="*/ 86 h 86"/>
                <a:gd name="T2" fmla="*/ 25 w 44"/>
                <a:gd name="T3" fmla="*/ 83 h 86"/>
                <a:gd name="T4" fmla="*/ 3 w 44"/>
                <a:gd name="T5" fmla="*/ 62 h 86"/>
                <a:gd name="T6" fmla="*/ 0 w 44"/>
                <a:gd name="T7" fmla="*/ 54 h 86"/>
                <a:gd name="T8" fmla="*/ 0 w 44"/>
                <a:gd name="T9" fmla="*/ 54 h 86"/>
                <a:gd name="T10" fmla="*/ 0 w 44"/>
                <a:gd name="T11" fmla="*/ 54 h 86"/>
                <a:gd name="T12" fmla="*/ 0 w 44"/>
                <a:gd name="T13" fmla="*/ 11 h 86"/>
                <a:gd name="T14" fmla="*/ 11 w 44"/>
                <a:gd name="T15" fmla="*/ 0 h 86"/>
                <a:gd name="T16" fmla="*/ 22 w 44"/>
                <a:gd name="T17" fmla="*/ 11 h 86"/>
                <a:gd name="T18" fmla="*/ 22 w 44"/>
                <a:gd name="T19" fmla="*/ 50 h 86"/>
                <a:gd name="T20" fmla="*/ 40 w 44"/>
                <a:gd name="T21" fmla="*/ 68 h 86"/>
                <a:gd name="T22" fmla="*/ 40 w 44"/>
                <a:gd name="T23" fmla="*/ 83 h 86"/>
                <a:gd name="T24" fmla="*/ 33 w 44"/>
                <a:gd name="T25" fmla="*/ 86 h 8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86"/>
                <a:gd name="T41" fmla="*/ 44 w 44"/>
                <a:gd name="T42" fmla="*/ 86 h 8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86">
                  <a:moveTo>
                    <a:pt x="33" y="86"/>
                  </a:moveTo>
                  <a:cubicBezTo>
                    <a:pt x="30" y="86"/>
                    <a:pt x="27" y="85"/>
                    <a:pt x="25" y="83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0"/>
                    <a:pt x="0" y="57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2" y="5"/>
                    <a:pt x="22" y="11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4" y="72"/>
                    <a:pt x="44" y="79"/>
                    <a:pt x="40" y="83"/>
                  </a:cubicBezTo>
                  <a:cubicBezTo>
                    <a:pt x="38" y="85"/>
                    <a:pt x="35" y="86"/>
                    <a:pt x="33" y="8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7665" name="组合 73"/>
          <p:cNvGrpSpPr/>
          <p:nvPr/>
        </p:nvGrpSpPr>
        <p:grpSpPr bwMode="auto">
          <a:xfrm>
            <a:off x="2962275" y="3968750"/>
            <a:ext cx="808038" cy="777875"/>
            <a:chOff x="0" y="0"/>
            <a:chExt cx="469385" cy="451400"/>
          </a:xfrm>
        </p:grpSpPr>
        <p:sp>
          <p:nvSpPr>
            <p:cNvPr id="27666" name="Oval 131"/>
            <p:cNvSpPr>
              <a:spLocks noChangeArrowheads="1"/>
            </p:cNvSpPr>
            <p:nvPr/>
          </p:nvSpPr>
          <p:spPr bwMode="auto">
            <a:xfrm>
              <a:off x="129081" y="0"/>
              <a:ext cx="211223" cy="2139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67" name="Freeform 134"/>
            <p:cNvSpPr>
              <a:spLocks noChangeArrowheads="1"/>
            </p:cNvSpPr>
            <p:nvPr/>
          </p:nvSpPr>
          <p:spPr bwMode="auto">
            <a:xfrm>
              <a:off x="0" y="247289"/>
              <a:ext cx="469385" cy="204111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8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7668" name="组合 76"/>
          <p:cNvGrpSpPr/>
          <p:nvPr/>
        </p:nvGrpSpPr>
        <p:grpSpPr bwMode="auto">
          <a:xfrm>
            <a:off x="8361363" y="3995738"/>
            <a:ext cx="730250" cy="631825"/>
            <a:chOff x="0" y="0"/>
            <a:chExt cx="424306" cy="367732"/>
          </a:xfrm>
        </p:grpSpPr>
        <p:sp>
          <p:nvSpPr>
            <p:cNvPr id="27669" name="Freeform 19"/>
            <p:cNvSpPr>
              <a:spLocks noChangeArrowheads="1"/>
            </p:cNvSpPr>
            <p:nvPr/>
          </p:nvSpPr>
          <p:spPr bwMode="auto">
            <a:xfrm>
              <a:off x="66003" y="154905"/>
              <a:ext cx="86882" cy="152885"/>
            </a:xfrm>
            <a:custGeom>
              <a:avLst/>
              <a:gdLst>
                <a:gd name="T0" fmla="*/ 4 w 54"/>
                <a:gd name="T1" fmla="*/ 95 h 95"/>
                <a:gd name="T2" fmla="*/ 49 w 54"/>
                <a:gd name="T3" fmla="*/ 95 h 95"/>
                <a:gd name="T4" fmla="*/ 54 w 54"/>
                <a:gd name="T5" fmla="*/ 90 h 95"/>
                <a:gd name="T6" fmla="*/ 54 w 54"/>
                <a:gd name="T7" fmla="*/ 4 h 95"/>
                <a:gd name="T8" fmla="*/ 49 w 54"/>
                <a:gd name="T9" fmla="*/ 0 h 95"/>
                <a:gd name="T10" fmla="*/ 4 w 54"/>
                <a:gd name="T11" fmla="*/ 0 h 95"/>
                <a:gd name="T12" fmla="*/ 0 w 54"/>
                <a:gd name="T13" fmla="*/ 4 h 95"/>
                <a:gd name="T14" fmla="*/ 0 w 54"/>
                <a:gd name="T15" fmla="*/ 90 h 95"/>
                <a:gd name="T16" fmla="*/ 4 w 54"/>
                <a:gd name="T17" fmla="*/ 95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95"/>
                <a:gd name="T29" fmla="*/ 54 w 54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95">
                  <a:moveTo>
                    <a:pt x="4" y="95"/>
                  </a:moveTo>
                  <a:cubicBezTo>
                    <a:pt x="49" y="95"/>
                    <a:pt x="49" y="95"/>
                    <a:pt x="49" y="95"/>
                  </a:cubicBezTo>
                  <a:cubicBezTo>
                    <a:pt x="52" y="95"/>
                    <a:pt x="54" y="93"/>
                    <a:pt x="54" y="9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3"/>
                    <a:pt x="2" y="95"/>
                    <a:pt x="4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70" name="Freeform 20"/>
            <p:cNvSpPr>
              <a:spLocks noChangeArrowheads="1"/>
            </p:cNvSpPr>
            <p:nvPr/>
          </p:nvSpPr>
          <p:spPr bwMode="auto">
            <a:xfrm>
              <a:off x="191274" y="98331"/>
              <a:ext cx="86882" cy="209459"/>
            </a:xfrm>
            <a:custGeom>
              <a:avLst/>
              <a:gdLst>
                <a:gd name="T0" fmla="*/ 5 w 54"/>
                <a:gd name="T1" fmla="*/ 130 h 130"/>
                <a:gd name="T2" fmla="*/ 50 w 54"/>
                <a:gd name="T3" fmla="*/ 130 h 130"/>
                <a:gd name="T4" fmla="*/ 54 w 54"/>
                <a:gd name="T5" fmla="*/ 125 h 130"/>
                <a:gd name="T6" fmla="*/ 54 w 54"/>
                <a:gd name="T7" fmla="*/ 5 h 130"/>
                <a:gd name="T8" fmla="*/ 50 w 54"/>
                <a:gd name="T9" fmla="*/ 0 h 130"/>
                <a:gd name="T10" fmla="*/ 5 w 54"/>
                <a:gd name="T11" fmla="*/ 0 h 130"/>
                <a:gd name="T12" fmla="*/ 0 w 54"/>
                <a:gd name="T13" fmla="*/ 5 h 130"/>
                <a:gd name="T14" fmla="*/ 0 w 54"/>
                <a:gd name="T15" fmla="*/ 125 h 130"/>
                <a:gd name="T16" fmla="*/ 5 w 54"/>
                <a:gd name="T17" fmla="*/ 130 h 1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30"/>
                <a:gd name="T29" fmla="*/ 54 w 54"/>
                <a:gd name="T30" fmla="*/ 130 h 1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30">
                  <a:moveTo>
                    <a:pt x="5" y="130"/>
                  </a:moveTo>
                  <a:cubicBezTo>
                    <a:pt x="50" y="130"/>
                    <a:pt x="50" y="130"/>
                    <a:pt x="50" y="130"/>
                  </a:cubicBezTo>
                  <a:cubicBezTo>
                    <a:pt x="52" y="130"/>
                    <a:pt x="54" y="128"/>
                    <a:pt x="54" y="12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5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128"/>
                    <a:pt x="2" y="130"/>
                    <a:pt x="5" y="13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71" name="Freeform 21"/>
            <p:cNvSpPr>
              <a:spLocks noChangeArrowheads="1"/>
            </p:cNvSpPr>
            <p:nvPr/>
          </p:nvSpPr>
          <p:spPr bwMode="auto">
            <a:xfrm>
              <a:off x="317893" y="51860"/>
              <a:ext cx="86882" cy="255931"/>
            </a:xfrm>
            <a:custGeom>
              <a:avLst/>
              <a:gdLst>
                <a:gd name="T0" fmla="*/ 4 w 54"/>
                <a:gd name="T1" fmla="*/ 159 h 159"/>
                <a:gd name="T2" fmla="*/ 49 w 54"/>
                <a:gd name="T3" fmla="*/ 159 h 159"/>
                <a:gd name="T4" fmla="*/ 54 w 54"/>
                <a:gd name="T5" fmla="*/ 154 h 159"/>
                <a:gd name="T6" fmla="*/ 54 w 54"/>
                <a:gd name="T7" fmla="*/ 5 h 159"/>
                <a:gd name="T8" fmla="*/ 49 w 54"/>
                <a:gd name="T9" fmla="*/ 0 h 159"/>
                <a:gd name="T10" fmla="*/ 4 w 54"/>
                <a:gd name="T11" fmla="*/ 0 h 159"/>
                <a:gd name="T12" fmla="*/ 0 w 54"/>
                <a:gd name="T13" fmla="*/ 5 h 159"/>
                <a:gd name="T14" fmla="*/ 0 w 54"/>
                <a:gd name="T15" fmla="*/ 154 h 159"/>
                <a:gd name="T16" fmla="*/ 4 w 54"/>
                <a:gd name="T17" fmla="*/ 159 h 1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59"/>
                <a:gd name="T29" fmla="*/ 54 w 54"/>
                <a:gd name="T30" fmla="*/ 159 h 1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59">
                  <a:moveTo>
                    <a:pt x="4" y="159"/>
                  </a:moveTo>
                  <a:cubicBezTo>
                    <a:pt x="49" y="159"/>
                    <a:pt x="49" y="159"/>
                    <a:pt x="49" y="159"/>
                  </a:cubicBezTo>
                  <a:cubicBezTo>
                    <a:pt x="52" y="159"/>
                    <a:pt x="54" y="157"/>
                    <a:pt x="54" y="154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2"/>
                    <a:pt x="52" y="0"/>
                    <a:pt x="4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7"/>
                    <a:pt x="2" y="159"/>
                    <a:pt x="4" y="1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72" name="Freeform 22"/>
            <p:cNvSpPr>
              <a:spLocks noChangeArrowheads="1"/>
            </p:cNvSpPr>
            <p:nvPr/>
          </p:nvSpPr>
          <p:spPr bwMode="auto">
            <a:xfrm>
              <a:off x="0" y="0"/>
              <a:ext cx="424306" cy="367732"/>
            </a:xfrm>
            <a:custGeom>
              <a:avLst/>
              <a:gdLst>
                <a:gd name="T0" fmla="*/ 253 w 264"/>
                <a:gd name="T1" fmla="*/ 206 h 228"/>
                <a:gd name="T2" fmla="*/ 23 w 264"/>
                <a:gd name="T3" fmla="*/ 206 h 228"/>
                <a:gd name="T4" fmla="*/ 22 w 264"/>
                <a:gd name="T5" fmla="*/ 206 h 228"/>
                <a:gd name="T6" fmla="*/ 22 w 264"/>
                <a:gd name="T7" fmla="*/ 11 h 228"/>
                <a:gd name="T8" fmla="*/ 11 w 264"/>
                <a:gd name="T9" fmla="*/ 0 h 228"/>
                <a:gd name="T10" fmla="*/ 0 w 264"/>
                <a:gd name="T11" fmla="*/ 11 h 228"/>
                <a:gd name="T12" fmla="*/ 0 w 264"/>
                <a:gd name="T13" fmla="*/ 206 h 228"/>
                <a:gd name="T14" fmla="*/ 23 w 264"/>
                <a:gd name="T15" fmla="*/ 228 h 228"/>
                <a:gd name="T16" fmla="*/ 253 w 264"/>
                <a:gd name="T17" fmla="*/ 228 h 228"/>
                <a:gd name="T18" fmla="*/ 264 w 264"/>
                <a:gd name="T19" fmla="*/ 217 h 228"/>
                <a:gd name="T20" fmla="*/ 253 w 264"/>
                <a:gd name="T21" fmla="*/ 206 h 2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4"/>
                <a:gd name="T34" fmla="*/ 0 h 228"/>
                <a:gd name="T35" fmla="*/ 264 w 264"/>
                <a:gd name="T36" fmla="*/ 228 h 2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4" h="228">
                  <a:moveTo>
                    <a:pt x="253" y="206"/>
                  </a:moveTo>
                  <a:cubicBezTo>
                    <a:pt x="23" y="206"/>
                    <a:pt x="23" y="206"/>
                    <a:pt x="23" y="206"/>
                  </a:cubicBezTo>
                  <a:cubicBezTo>
                    <a:pt x="22" y="206"/>
                    <a:pt x="22" y="206"/>
                    <a:pt x="22" y="206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8"/>
                    <a:pt x="10" y="228"/>
                    <a:pt x="23" y="228"/>
                  </a:cubicBezTo>
                  <a:cubicBezTo>
                    <a:pt x="253" y="228"/>
                    <a:pt x="253" y="228"/>
                    <a:pt x="253" y="228"/>
                  </a:cubicBezTo>
                  <a:cubicBezTo>
                    <a:pt x="259" y="228"/>
                    <a:pt x="264" y="223"/>
                    <a:pt x="264" y="217"/>
                  </a:cubicBezTo>
                  <a:cubicBezTo>
                    <a:pt x="264" y="211"/>
                    <a:pt x="259" y="206"/>
                    <a:pt x="253" y="2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7673" name="组合 81"/>
          <p:cNvGrpSpPr/>
          <p:nvPr/>
        </p:nvGrpSpPr>
        <p:grpSpPr bwMode="auto">
          <a:xfrm>
            <a:off x="4371975" y="2336800"/>
            <a:ext cx="673100" cy="665163"/>
            <a:chOff x="0" y="0"/>
            <a:chExt cx="390570" cy="386543"/>
          </a:xfrm>
        </p:grpSpPr>
        <p:sp>
          <p:nvSpPr>
            <p:cNvPr id="27674" name="Freeform 136"/>
            <p:cNvSpPr>
              <a:spLocks noChangeArrowheads="1"/>
            </p:cNvSpPr>
            <p:nvPr/>
          </p:nvSpPr>
          <p:spPr bwMode="auto">
            <a:xfrm>
              <a:off x="0" y="216625"/>
              <a:ext cx="390570" cy="169918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7675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90570" cy="224678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7676" name="文本框 84"/>
          <p:cNvSpPr>
            <a:spLocks noChangeArrowheads="1"/>
          </p:cNvSpPr>
          <p:nvPr/>
        </p:nvSpPr>
        <p:spPr bwMode="auto">
          <a:xfrm>
            <a:off x="8550275" y="2114550"/>
            <a:ext cx="2168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7677" name="文本框 85"/>
          <p:cNvSpPr>
            <a:spLocks noChangeArrowheads="1"/>
          </p:cNvSpPr>
          <p:nvPr/>
        </p:nvSpPr>
        <p:spPr bwMode="auto">
          <a:xfrm>
            <a:off x="9691688" y="3832225"/>
            <a:ext cx="2168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7678" name="文本框 86"/>
          <p:cNvSpPr>
            <a:spLocks noChangeArrowheads="1"/>
          </p:cNvSpPr>
          <p:nvPr/>
        </p:nvSpPr>
        <p:spPr bwMode="auto">
          <a:xfrm>
            <a:off x="1322388" y="2185988"/>
            <a:ext cx="2168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27679" name="文本框 87"/>
          <p:cNvSpPr>
            <a:spLocks noChangeArrowheads="1"/>
          </p:cNvSpPr>
          <p:nvPr/>
        </p:nvSpPr>
        <p:spPr bwMode="auto">
          <a:xfrm>
            <a:off x="276225" y="4024313"/>
            <a:ext cx="21685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5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6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7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78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商业模式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79" name="文本框 17"/>
          <p:cNvSpPr>
            <a:spLocks noChangeArrowheads="1"/>
          </p:cNvSpPr>
          <p:nvPr/>
        </p:nvSpPr>
        <p:spPr bwMode="auto">
          <a:xfrm>
            <a:off x="73025" y="79375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4.3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28680" name="任意多边形 8"/>
          <p:cNvSpPr>
            <a:spLocks noChangeArrowheads="1"/>
          </p:cNvSpPr>
          <p:nvPr/>
        </p:nvSpPr>
        <p:spPr bwMode="auto">
          <a:xfrm flipH="1" flipV="1">
            <a:off x="1084263" y="2381250"/>
            <a:ext cx="2012950" cy="3406775"/>
          </a:xfrm>
          <a:custGeom>
            <a:avLst/>
            <a:gdLst>
              <a:gd name="T0" fmla="*/ 1817938 w 1819948"/>
              <a:gd name="T1" fmla="*/ 3078132 h 3078132"/>
              <a:gd name="T2" fmla="*/ 2374 w 1819948"/>
              <a:gd name="T3" fmla="*/ 3078132 h 3078132"/>
              <a:gd name="T4" fmla="*/ 2374 w 1819948"/>
              <a:gd name="T5" fmla="*/ 2628575 h 3078132"/>
              <a:gd name="T6" fmla="*/ 0 w 1819948"/>
              <a:gd name="T7" fmla="*/ 2600434 h 3078132"/>
              <a:gd name="T8" fmla="*/ 9245 w 1819948"/>
              <a:gd name="T9" fmla="*/ 2505147 h 3078132"/>
              <a:gd name="T10" fmla="*/ 129339 w 1819948"/>
              <a:gd name="T11" fmla="*/ 2258630 h 3078132"/>
              <a:gd name="T12" fmla="*/ 141294 w 1819948"/>
              <a:gd name="T13" fmla="*/ 2247528 h 3078132"/>
              <a:gd name="T14" fmla="*/ 499838 w 1819948"/>
              <a:gd name="T15" fmla="*/ 1823763 h 3078132"/>
              <a:gd name="T16" fmla="*/ 590281 w 1819948"/>
              <a:gd name="T17" fmla="*/ 1733320 h 3078132"/>
              <a:gd name="T18" fmla="*/ 666939 w 1819948"/>
              <a:gd name="T19" fmla="*/ 1548252 h 3078132"/>
              <a:gd name="T20" fmla="*/ 666059 w 1819948"/>
              <a:gd name="T21" fmla="*/ 1539066 h 3078132"/>
              <a:gd name="T22" fmla="*/ 666939 w 1819948"/>
              <a:gd name="T23" fmla="*/ 1529880 h 3078132"/>
              <a:gd name="T24" fmla="*/ 590281 w 1819948"/>
              <a:gd name="T25" fmla="*/ 1344812 h 3078132"/>
              <a:gd name="T26" fmla="*/ 499838 w 1819948"/>
              <a:gd name="T27" fmla="*/ 1254369 h 3078132"/>
              <a:gd name="T28" fmla="*/ 141294 w 1819948"/>
              <a:gd name="T29" fmla="*/ 830604 h 3078132"/>
              <a:gd name="T30" fmla="*/ 129339 w 1819948"/>
              <a:gd name="T31" fmla="*/ 819502 h 3078132"/>
              <a:gd name="T32" fmla="*/ 9245 w 1819948"/>
              <a:gd name="T33" fmla="*/ 572985 h 3078132"/>
              <a:gd name="T34" fmla="*/ 0 w 1819948"/>
              <a:gd name="T35" fmla="*/ 477698 h 3078132"/>
              <a:gd name="T36" fmla="*/ 2374 w 1819948"/>
              <a:gd name="T37" fmla="*/ 449557 h 3078132"/>
              <a:gd name="T38" fmla="*/ 2374 w 1819948"/>
              <a:gd name="T39" fmla="*/ 0 h 3078132"/>
              <a:gd name="T40" fmla="*/ 1817938 w 1819948"/>
              <a:gd name="T41" fmla="*/ 0 h 3078132"/>
              <a:gd name="T42" fmla="*/ 1817938 w 1819948"/>
              <a:gd name="T43" fmla="*/ 453873 h 3078132"/>
              <a:gd name="T44" fmla="*/ 1819948 w 1819948"/>
              <a:gd name="T45" fmla="*/ 477698 h 3078132"/>
              <a:gd name="T46" fmla="*/ 1810703 w 1819948"/>
              <a:gd name="T47" fmla="*/ 572985 h 3078132"/>
              <a:gd name="T48" fmla="*/ 1743856 w 1819948"/>
              <a:gd name="T49" fmla="*/ 747772 h 3078132"/>
              <a:gd name="T50" fmla="*/ 1726210 w 1819948"/>
              <a:gd name="T51" fmla="*/ 771544 h 3078132"/>
              <a:gd name="T52" fmla="*/ 1728139 w 1819948"/>
              <a:gd name="T53" fmla="*/ 773174 h 3078132"/>
              <a:gd name="T54" fmla="*/ 1702250 w 1819948"/>
              <a:gd name="T55" fmla="*/ 803820 h 3078132"/>
              <a:gd name="T56" fmla="*/ 1690609 w 1819948"/>
              <a:gd name="T57" fmla="*/ 819502 h 3078132"/>
              <a:gd name="T58" fmla="*/ 1683151 w 1819948"/>
              <a:gd name="T59" fmla="*/ 826427 h 3078132"/>
              <a:gd name="T60" fmla="*/ 1330714 w 1819948"/>
              <a:gd name="T61" fmla="*/ 1243613 h 3078132"/>
              <a:gd name="T62" fmla="*/ 1229666 w 1819948"/>
              <a:gd name="T63" fmla="*/ 1344661 h 3078132"/>
              <a:gd name="T64" fmla="*/ 1153009 w 1819948"/>
              <a:gd name="T65" fmla="*/ 1529729 h 3078132"/>
              <a:gd name="T66" fmla="*/ 1153903 w 1819948"/>
              <a:gd name="T67" fmla="*/ 1539066 h 3078132"/>
              <a:gd name="T68" fmla="*/ 1153009 w 1819948"/>
              <a:gd name="T69" fmla="*/ 1548403 h 3078132"/>
              <a:gd name="T70" fmla="*/ 1229666 w 1819948"/>
              <a:gd name="T71" fmla="*/ 1733471 h 3078132"/>
              <a:gd name="T72" fmla="*/ 1330714 w 1819948"/>
              <a:gd name="T73" fmla="*/ 1834519 h 3078132"/>
              <a:gd name="T74" fmla="*/ 1683151 w 1819948"/>
              <a:gd name="T75" fmla="*/ 2251705 h 3078132"/>
              <a:gd name="T76" fmla="*/ 1690609 w 1819948"/>
              <a:gd name="T77" fmla="*/ 2258630 h 3078132"/>
              <a:gd name="T78" fmla="*/ 1702250 w 1819948"/>
              <a:gd name="T79" fmla="*/ 2274312 h 3078132"/>
              <a:gd name="T80" fmla="*/ 1728139 w 1819948"/>
              <a:gd name="T81" fmla="*/ 2304958 h 3078132"/>
              <a:gd name="T82" fmla="*/ 1726210 w 1819948"/>
              <a:gd name="T83" fmla="*/ 2306588 h 3078132"/>
              <a:gd name="T84" fmla="*/ 1743856 w 1819948"/>
              <a:gd name="T85" fmla="*/ 2330360 h 3078132"/>
              <a:gd name="T86" fmla="*/ 1810703 w 1819948"/>
              <a:gd name="T87" fmla="*/ 2505147 h 3078132"/>
              <a:gd name="T88" fmla="*/ 1819948 w 1819948"/>
              <a:gd name="T89" fmla="*/ 2600434 h 3078132"/>
              <a:gd name="T90" fmla="*/ 1817938 w 1819948"/>
              <a:gd name="T91" fmla="*/ 2624259 h 307813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819948"/>
              <a:gd name="T139" fmla="*/ 0 h 3078132"/>
              <a:gd name="T140" fmla="*/ 1819948 w 1819948"/>
              <a:gd name="T141" fmla="*/ 3078132 h 307813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819948" h="3078132">
                <a:moveTo>
                  <a:pt x="1817938" y="3078132"/>
                </a:moveTo>
                <a:lnTo>
                  <a:pt x="2374" y="3078132"/>
                </a:lnTo>
                <a:lnTo>
                  <a:pt x="2374" y="2628575"/>
                </a:lnTo>
                <a:lnTo>
                  <a:pt x="0" y="2600434"/>
                </a:lnTo>
                <a:cubicBezTo>
                  <a:pt x="176" y="2569125"/>
                  <a:pt x="3185" y="2537241"/>
                  <a:pt x="9245" y="2505147"/>
                </a:cubicBezTo>
                <a:cubicBezTo>
                  <a:pt x="27427" y="2408864"/>
                  <a:pt x="70496" y="2324362"/>
                  <a:pt x="129339" y="2258630"/>
                </a:cubicBezTo>
                <a:lnTo>
                  <a:pt x="141294" y="2247528"/>
                </a:lnTo>
                <a:lnTo>
                  <a:pt x="499838" y="1823763"/>
                </a:lnTo>
                <a:lnTo>
                  <a:pt x="590281" y="1733320"/>
                </a:lnTo>
                <a:cubicBezTo>
                  <a:pt x="641387" y="1682215"/>
                  <a:pt x="666939" y="1615234"/>
                  <a:pt x="666939" y="1548252"/>
                </a:cubicBezTo>
                <a:lnTo>
                  <a:pt x="666059" y="1539066"/>
                </a:lnTo>
                <a:lnTo>
                  <a:pt x="666939" y="1529880"/>
                </a:lnTo>
                <a:cubicBezTo>
                  <a:pt x="666939" y="1462898"/>
                  <a:pt x="641387" y="1395917"/>
                  <a:pt x="590281" y="1344812"/>
                </a:cubicBezTo>
                <a:lnTo>
                  <a:pt x="499838" y="1254369"/>
                </a:lnTo>
                <a:lnTo>
                  <a:pt x="141294" y="830604"/>
                </a:lnTo>
                <a:lnTo>
                  <a:pt x="129339" y="819502"/>
                </a:lnTo>
                <a:cubicBezTo>
                  <a:pt x="70496" y="753770"/>
                  <a:pt x="27427" y="669268"/>
                  <a:pt x="9245" y="572985"/>
                </a:cubicBezTo>
                <a:cubicBezTo>
                  <a:pt x="3185" y="540891"/>
                  <a:pt x="176" y="509007"/>
                  <a:pt x="0" y="477698"/>
                </a:cubicBezTo>
                <a:lnTo>
                  <a:pt x="2374" y="449557"/>
                </a:lnTo>
                <a:lnTo>
                  <a:pt x="2374" y="0"/>
                </a:lnTo>
                <a:lnTo>
                  <a:pt x="1817938" y="0"/>
                </a:lnTo>
                <a:lnTo>
                  <a:pt x="1817938" y="453873"/>
                </a:lnTo>
                <a:lnTo>
                  <a:pt x="1819948" y="477698"/>
                </a:lnTo>
                <a:cubicBezTo>
                  <a:pt x="1819771" y="509007"/>
                  <a:pt x="1816763" y="540891"/>
                  <a:pt x="1810703" y="572985"/>
                </a:cubicBezTo>
                <a:cubicBezTo>
                  <a:pt x="1798582" y="637173"/>
                  <a:pt x="1775399" y="696126"/>
                  <a:pt x="1743856" y="747772"/>
                </a:cubicBezTo>
                <a:lnTo>
                  <a:pt x="1726210" y="771544"/>
                </a:lnTo>
                <a:lnTo>
                  <a:pt x="1728139" y="773174"/>
                </a:lnTo>
                <a:lnTo>
                  <a:pt x="1702250" y="803820"/>
                </a:lnTo>
                <a:lnTo>
                  <a:pt x="1690609" y="819502"/>
                </a:lnTo>
                <a:lnTo>
                  <a:pt x="1683151" y="826427"/>
                </a:lnTo>
                <a:lnTo>
                  <a:pt x="1330714" y="1243613"/>
                </a:lnTo>
                <a:lnTo>
                  <a:pt x="1229666" y="1344661"/>
                </a:lnTo>
                <a:cubicBezTo>
                  <a:pt x="1178561" y="1395766"/>
                  <a:pt x="1153009" y="1462747"/>
                  <a:pt x="1153009" y="1529729"/>
                </a:cubicBezTo>
                <a:lnTo>
                  <a:pt x="1153903" y="1539066"/>
                </a:lnTo>
                <a:lnTo>
                  <a:pt x="1153009" y="1548403"/>
                </a:lnTo>
                <a:cubicBezTo>
                  <a:pt x="1153009" y="1615385"/>
                  <a:pt x="1178561" y="1682366"/>
                  <a:pt x="1229666" y="1733471"/>
                </a:cubicBezTo>
                <a:lnTo>
                  <a:pt x="1330714" y="1834519"/>
                </a:lnTo>
                <a:lnTo>
                  <a:pt x="1683151" y="2251705"/>
                </a:lnTo>
                <a:lnTo>
                  <a:pt x="1690609" y="2258630"/>
                </a:lnTo>
                <a:lnTo>
                  <a:pt x="1702250" y="2274312"/>
                </a:lnTo>
                <a:lnTo>
                  <a:pt x="1728139" y="2304958"/>
                </a:lnTo>
                <a:lnTo>
                  <a:pt x="1726210" y="2306588"/>
                </a:lnTo>
                <a:lnTo>
                  <a:pt x="1743856" y="2330360"/>
                </a:lnTo>
                <a:cubicBezTo>
                  <a:pt x="1775399" y="2382006"/>
                  <a:pt x="1798582" y="2440959"/>
                  <a:pt x="1810703" y="2505147"/>
                </a:cubicBezTo>
                <a:cubicBezTo>
                  <a:pt x="1816763" y="2537241"/>
                  <a:pt x="1819771" y="2569125"/>
                  <a:pt x="1819948" y="2600434"/>
                </a:cubicBezTo>
                <a:lnTo>
                  <a:pt x="1817938" y="2624259"/>
                </a:lnTo>
                <a:close/>
              </a:path>
            </a:pathLst>
          </a:custGeom>
          <a:noFill/>
          <a:ln w="19050" cap="flat" cmpd="sng">
            <a:solidFill>
              <a:srgbClr val="40404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1" name="圆角矩形 10"/>
          <p:cNvSpPr>
            <a:spLocks noChangeArrowheads="1"/>
          </p:cNvSpPr>
          <p:nvPr/>
        </p:nvSpPr>
        <p:spPr bwMode="auto">
          <a:xfrm>
            <a:off x="714375" y="2360613"/>
            <a:ext cx="2752725" cy="185737"/>
          </a:xfrm>
          <a:prstGeom prst="roundRect">
            <a:avLst>
              <a:gd name="adj" fmla="val 5000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2" name="圆角矩形 16"/>
          <p:cNvSpPr>
            <a:spLocks noChangeArrowheads="1"/>
          </p:cNvSpPr>
          <p:nvPr/>
        </p:nvSpPr>
        <p:spPr bwMode="auto">
          <a:xfrm>
            <a:off x="1250950" y="5064125"/>
            <a:ext cx="1670050" cy="869950"/>
          </a:xfrm>
          <a:prstGeom prst="roundRect">
            <a:avLst>
              <a:gd name="adj" fmla="val 14528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3" name="圆角矩形 18"/>
          <p:cNvSpPr>
            <a:spLocks noChangeArrowheads="1"/>
          </p:cNvSpPr>
          <p:nvPr/>
        </p:nvSpPr>
        <p:spPr bwMode="auto">
          <a:xfrm>
            <a:off x="682625" y="5764213"/>
            <a:ext cx="2816225" cy="244475"/>
          </a:xfrm>
          <a:prstGeom prst="roundRect">
            <a:avLst>
              <a:gd name="adj" fmla="val 263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4" name="文本框 19"/>
          <p:cNvSpPr>
            <a:spLocks noChangeArrowheads="1"/>
          </p:cNvSpPr>
          <p:nvPr/>
        </p:nvSpPr>
        <p:spPr bwMode="auto">
          <a:xfrm>
            <a:off x="5715000" y="2600325"/>
            <a:ext cx="233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5" name="文本框 20"/>
          <p:cNvSpPr>
            <a:spLocks noChangeArrowheads="1"/>
          </p:cNvSpPr>
          <p:nvPr/>
        </p:nvSpPr>
        <p:spPr bwMode="auto">
          <a:xfrm>
            <a:off x="5702300" y="3743325"/>
            <a:ext cx="23336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6" name="文本框 21"/>
          <p:cNvSpPr>
            <a:spLocks noChangeArrowheads="1"/>
          </p:cNvSpPr>
          <p:nvPr/>
        </p:nvSpPr>
        <p:spPr bwMode="auto">
          <a:xfrm>
            <a:off x="5710238" y="4956175"/>
            <a:ext cx="233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687" name="椭圆 22"/>
          <p:cNvSpPr>
            <a:spLocks noChangeArrowheads="1"/>
          </p:cNvSpPr>
          <p:nvPr/>
        </p:nvSpPr>
        <p:spPr bwMode="auto">
          <a:xfrm>
            <a:off x="4668838" y="2686050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8" name="椭圆 23"/>
          <p:cNvSpPr>
            <a:spLocks noChangeArrowheads="1"/>
          </p:cNvSpPr>
          <p:nvPr/>
        </p:nvSpPr>
        <p:spPr bwMode="auto">
          <a:xfrm>
            <a:off x="4668838" y="3811588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689" name="椭圆 24"/>
          <p:cNvSpPr>
            <a:spLocks noChangeArrowheads="1"/>
          </p:cNvSpPr>
          <p:nvPr/>
        </p:nvSpPr>
        <p:spPr bwMode="auto">
          <a:xfrm>
            <a:off x="4668838" y="4937125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690" name="组合 25"/>
          <p:cNvGrpSpPr/>
          <p:nvPr/>
        </p:nvGrpSpPr>
        <p:grpSpPr bwMode="auto">
          <a:xfrm>
            <a:off x="4846638" y="3954463"/>
            <a:ext cx="342900" cy="360362"/>
            <a:chOff x="0" y="0"/>
            <a:chExt cx="444697" cy="466185"/>
          </a:xfrm>
        </p:grpSpPr>
        <p:sp>
          <p:nvSpPr>
            <p:cNvPr id="28691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2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3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4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5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6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7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698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699" name="组合 36"/>
          <p:cNvGrpSpPr/>
          <p:nvPr/>
        </p:nvGrpSpPr>
        <p:grpSpPr bwMode="auto">
          <a:xfrm>
            <a:off x="4873625" y="2898775"/>
            <a:ext cx="260350" cy="255588"/>
            <a:chOff x="0" y="0"/>
            <a:chExt cx="453105" cy="448433"/>
          </a:xfrm>
        </p:grpSpPr>
        <p:sp>
          <p:nvSpPr>
            <p:cNvPr id="28700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01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702" name="组合 39"/>
          <p:cNvGrpSpPr/>
          <p:nvPr/>
        </p:nvGrpSpPr>
        <p:grpSpPr bwMode="auto">
          <a:xfrm>
            <a:off x="4824413" y="5146675"/>
            <a:ext cx="400050" cy="304800"/>
            <a:chOff x="0" y="0"/>
            <a:chExt cx="509646" cy="387231"/>
          </a:xfrm>
        </p:grpSpPr>
        <p:sp>
          <p:nvSpPr>
            <p:cNvPr id="28703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04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8705" name="椭圆 42"/>
          <p:cNvSpPr>
            <a:spLocks noChangeArrowheads="1"/>
          </p:cNvSpPr>
          <p:nvPr/>
        </p:nvSpPr>
        <p:spPr bwMode="auto">
          <a:xfrm>
            <a:off x="8375650" y="2689225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706" name="椭圆 43"/>
          <p:cNvSpPr>
            <a:spLocks noChangeArrowheads="1"/>
          </p:cNvSpPr>
          <p:nvPr/>
        </p:nvSpPr>
        <p:spPr bwMode="auto">
          <a:xfrm>
            <a:off x="8375650" y="3814763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8707" name="椭圆 44"/>
          <p:cNvSpPr>
            <a:spLocks noChangeArrowheads="1"/>
          </p:cNvSpPr>
          <p:nvPr/>
        </p:nvSpPr>
        <p:spPr bwMode="auto">
          <a:xfrm>
            <a:off x="8375650" y="4941888"/>
            <a:ext cx="698500" cy="698500"/>
          </a:xfrm>
          <a:prstGeom prst="ellips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8708" name="组合 45"/>
          <p:cNvGrpSpPr/>
          <p:nvPr/>
        </p:nvGrpSpPr>
        <p:grpSpPr bwMode="auto">
          <a:xfrm>
            <a:off x="8607425" y="4006850"/>
            <a:ext cx="271463" cy="304800"/>
            <a:chOff x="0" y="0"/>
            <a:chExt cx="402656" cy="450303"/>
          </a:xfrm>
        </p:grpSpPr>
        <p:sp>
          <p:nvSpPr>
            <p:cNvPr id="28709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0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1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2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3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714" name="组合 51"/>
          <p:cNvGrpSpPr/>
          <p:nvPr/>
        </p:nvGrpSpPr>
        <p:grpSpPr bwMode="auto">
          <a:xfrm>
            <a:off x="8610600" y="5138738"/>
            <a:ext cx="269875" cy="303212"/>
            <a:chOff x="0" y="0"/>
            <a:chExt cx="406393" cy="459645"/>
          </a:xfrm>
        </p:grpSpPr>
        <p:sp>
          <p:nvSpPr>
            <p:cNvPr id="2871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1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8718" name="组合 55"/>
          <p:cNvGrpSpPr/>
          <p:nvPr/>
        </p:nvGrpSpPr>
        <p:grpSpPr bwMode="auto">
          <a:xfrm>
            <a:off x="8612188" y="2892425"/>
            <a:ext cx="269875" cy="290513"/>
            <a:chOff x="0" y="0"/>
            <a:chExt cx="466184" cy="501686"/>
          </a:xfrm>
        </p:grpSpPr>
        <p:sp>
          <p:nvSpPr>
            <p:cNvPr id="28719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20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21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22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723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28724" name="文本框 61"/>
          <p:cNvSpPr>
            <a:spLocks noChangeArrowheads="1"/>
          </p:cNvSpPr>
          <p:nvPr/>
        </p:nvSpPr>
        <p:spPr bwMode="auto">
          <a:xfrm>
            <a:off x="9378950" y="2603500"/>
            <a:ext cx="233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725" name="文本框 62"/>
          <p:cNvSpPr>
            <a:spLocks noChangeArrowheads="1"/>
          </p:cNvSpPr>
          <p:nvPr/>
        </p:nvSpPr>
        <p:spPr bwMode="auto">
          <a:xfrm>
            <a:off x="9366250" y="3744913"/>
            <a:ext cx="23336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2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726" name="文本框 63"/>
          <p:cNvSpPr>
            <a:spLocks noChangeArrowheads="1"/>
          </p:cNvSpPr>
          <p:nvPr/>
        </p:nvSpPr>
        <p:spPr bwMode="auto">
          <a:xfrm>
            <a:off x="9374188" y="4957763"/>
            <a:ext cx="2333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0" name="直角三角形 25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1" name="平行四边形 26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702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融资需求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03" name="文本框 17"/>
          <p:cNvSpPr>
            <a:spLocks noChangeArrowheads="1"/>
          </p:cNvSpPr>
          <p:nvPr/>
        </p:nvSpPr>
        <p:spPr bwMode="auto">
          <a:xfrm>
            <a:off x="73025" y="79375"/>
            <a:ext cx="808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4.4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grpSp>
        <p:nvGrpSpPr>
          <p:cNvPr id="29704" name="组合 2"/>
          <p:cNvGrpSpPr/>
          <p:nvPr/>
        </p:nvGrpSpPr>
        <p:grpSpPr bwMode="auto">
          <a:xfrm>
            <a:off x="1279525" y="2212975"/>
            <a:ext cx="9639300" cy="2439988"/>
            <a:chOff x="0" y="0"/>
            <a:chExt cx="10644453" cy="2694894"/>
          </a:xfrm>
        </p:grpSpPr>
        <p:sp>
          <p:nvSpPr>
            <p:cNvPr id="29705" name="任意多边形 112"/>
            <p:cNvSpPr>
              <a:spLocks noChangeArrowheads="1"/>
            </p:cNvSpPr>
            <p:nvPr/>
          </p:nvSpPr>
          <p:spPr bwMode="auto">
            <a:xfrm>
              <a:off x="299344" y="0"/>
              <a:ext cx="2601983" cy="2694894"/>
            </a:xfrm>
            <a:custGeom>
              <a:avLst/>
              <a:gdLst>
                <a:gd name="T0" fmla="*/ 1258290 w 2601983"/>
                <a:gd name="T1" fmla="*/ 0 h 2694894"/>
                <a:gd name="T2" fmla="*/ 2601983 w 2601983"/>
                <a:gd name="T3" fmla="*/ 1347447 h 2694894"/>
                <a:gd name="T4" fmla="*/ 1258290 w 2601983"/>
                <a:gd name="T5" fmla="*/ 2694894 h 2694894"/>
                <a:gd name="T6" fmla="*/ 76774 w 2601983"/>
                <a:gd name="T7" fmla="*/ 1989720 h 2694894"/>
                <a:gd name="T8" fmla="*/ 40495 w 2601983"/>
                <a:gd name="T9" fmla="*/ 1914200 h 2694894"/>
                <a:gd name="T10" fmla="*/ 207518 w 2601983"/>
                <a:gd name="T11" fmla="*/ 1914200 h 2694894"/>
                <a:gd name="T12" fmla="*/ 208561 w 2601983"/>
                <a:gd name="T13" fmla="*/ 1916369 h 2694894"/>
                <a:gd name="T14" fmla="*/ 1256415 w 2601983"/>
                <a:gd name="T15" fmla="*/ 2541007 h 2694894"/>
                <a:gd name="T16" fmla="*/ 2448099 w 2601983"/>
                <a:gd name="T17" fmla="*/ 1347447 h 2694894"/>
                <a:gd name="T18" fmla="*/ 1256415 w 2601983"/>
                <a:gd name="T19" fmla="*/ 153887 h 2694894"/>
                <a:gd name="T20" fmla="*/ 208561 w 2601983"/>
                <a:gd name="T21" fmla="*/ 778526 h 2694894"/>
                <a:gd name="T22" fmla="*/ 160582 w 2601983"/>
                <a:gd name="T23" fmla="*/ 878280 h 2694894"/>
                <a:gd name="T24" fmla="*/ 0 w 2601983"/>
                <a:gd name="T25" fmla="*/ 878280 h 2694894"/>
                <a:gd name="T26" fmla="*/ 20191 w 2601983"/>
                <a:gd name="T27" fmla="*/ 822960 h 2694894"/>
                <a:gd name="T28" fmla="*/ 1258290 w 2601983"/>
                <a:gd name="T29" fmla="*/ 0 h 26948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1983"/>
                <a:gd name="T46" fmla="*/ 0 h 2694894"/>
                <a:gd name="T47" fmla="*/ 2601983 w 2601983"/>
                <a:gd name="T48" fmla="*/ 2694894 h 26948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1983" h="2694894">
                  <a:moveTo>
                    <a:pt x="1258290" y="0"/>
                  </a:moveTo>
                  <a:cubicBezTo>
                    <a:pt x="2000391" y="0"/>
                    <a:pt x="2601983" y="603273"/>
                    <a:pt x="2601983" y="1347447"/>
                  </a:cubicBezTo>
                  <a:cubicBezTo>
                    <a:pt x="2601983" y="2091621"/>
                    <a:pt x="2000391" y="2694894"/>
                    <a:pt x="1258290" y="2694894"/>
                  </a:cubicBezTo>
                  <a:cubicBezTo>
                    <a:pt x="748096" y="2694894"/>
                    <a:pt x="304314" y="2409753"/>
                    <a:pt x="76774" y="1989720"/>
                  </a:cubicBezTo>
                  <a:lnTo>
                    <a:pt x="40495" y="1914200"/>
                  </a:lnTo>
                  <a:lnTo>
                    <a:pt x="207518" y="1914200"/>
                  </a:lnTo>
                  <a:lnTo>
                    <a:pt x="208561" y="1916369"/>
                  </a:lnTo>
                  <a:cubicBezTo>
                    <a:pt x="410360" y="2288432"/>
                    <a:pt x="803938" y="2541007"/>
                    <a:pt x="1256415" y="2541007"/>
                  </a:cubicBezTo>
                  <a:cubicBezTo>
                    <a:pt x="1914564" y="2541007"/>
                    <a:pt x="2448099" y="2006632"/>
                    <a:pt x="2448099" y="1347447"/>
                  </a:cubicBezTo>
                  <a:cubicBezTo>
                    <a:pt x="2448099" y="688262"/>
                    <a:pt x="1914564" y="153887"/>
                    <a:pt x="1256415" y="153887"/>
                  </a:cubicBezTo>
                  <a:cubicBezTo>
                    <a:pt x="803938" y="153887"/>
                    <a:pt x="410360" y="406463"/>
                    <a:pt x="208561" y="778526"/>
                  </a:cubicBezTo>
                  <a:lnTo>
                    <a:pt x="160582" y="878280"/>
                  </a:lnTo>
                  <a:lnTo>
                    <a:pt x="0" y="878280"/>
                  </a:lnTo>
                  <a:lnTo>
                    <a:pt x="20191" y="822960"/>
                  </a:lnTo>
                  <a:cubicBezTo>
                    <a:pt x="224175" y="339341"/>
                    <a:pt x="701714" y="0"/>
                    <a:pt x="1258290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6" name="Rectangle 8"/>
            <p:cNvSpPr>
              <a:spLocks noChangeArrowheads="1"/>
            </p:cNvSpPr>
            <p:nvPr/>
          </p:nvSpPr>
          <p:spPr bwMode="auto">
            <a:xfrm>
              <a:off x="0" y="983374"/>
              <a:ext cx="784447" cy="7882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7" name="任意多边形 113"/>
            <p:cNvSpPr>
              <a:spLocks noChangeArrowheads="1"/>
            </p:cNvSpPr>
            <p:nvPr/>
          </p:nvSpPr>
          <p:spPr bwMode="auto">
            <a:xfrm>
              <a:off x="2885032" y="0"/>
              <a:ext cx="2591083" cy="2694894"/>
            </a:xfrm>
            <a:custGeom>
              <a:avLst/>
              <a:gdLst>
                <a:gd name="T0" fmla="*/ 1253019 w 2591083"/>
                <a:gd name="T1" fmla="*/ 0 h 2694894"/>
                <a:gd name="T2" fmla="*/ 2591083 w 2591083"/>
                <a:gd name="T3" fmla="*/ 1347447 h 2694894"/>
                <a:gd name="T4" fmla="*/ 1253019 w 2591083"/>
                <a:gd name="T5" fmla="*/ 2694894 h 2694894"/>
                <a:gd name="T6" fmla="*/ 76452 w 2591083"/>
                <a:gd name="T7" fmla="*/ 1989720 h 2694894"/>
                <a:gd name="T8" fmla="*/ 40326 w 2591083"/>
                <a:gd name="T9" fmla="*/ 1914200 h 2694894"/>
                <a:gd name="T10" fmla="*/ 210953 w 2591083"/>
                <a:gd name="T11" fmla="*/ 1914200 h 2694894"/>
                <a:gd name="T12" fmla="*/ 211991 w 2591083"/>
                <a:gd name="T13" fmla="*/ 1916369 h 2694894"/>
                <a:gd name="T14" fmla="*/ 1254894 w 2591083"/>
                <a:gd name="T15" fmla="*/ 2541007 h 2694894"/>
                <a:gd name="T16" fmla="*/ 2440947 w 2591083"/>
                <a:gd name="T17" fmla="*/ 1347447 h 2694894"/>
                <a:gd name="T18" fmla="*/ 1254894 w 2591083"/>
                <a:gd name="T19" fmla="*/ 153887 h 2694894"/>
                <a:gd name="T20" fmla="*/ 211991 w 2591083"/>
                <a:gd name="T21" fmla="*/ 778526 h 2694894"/>
                <a:gd name="T22" fmla="*/ 164239 w 2591083"/>
                <a:gd name="T23" fmla="*/ 878280 h 2694894"/>
                <a:gd name="T24" fmla="*/ 0 w 2591083"/>
                <a:gd name="T25" fmla="*/ 878280 h 2694894"/>
                <a:gd name="T26" fmla="*/ 20107 w 2591083"/>
                <a:gd name="T27" fmla="*/ 822960 h 2694894"/>
                <a:gd name="T28" fmla="*/ 1253019 w 2591083"/>
                <a:gd name="T29" fmla="*/ 0 h 26948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91083"/>
                <a:gd name="T46" fmla="*/ 0 h 2694894"/>
                <a:gd name="T47" fmla="*/ 2591083 w 2591083"/>
                <a:gd name="T48" fmla="*/ 2694894 h 26948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91083" h="2694894">
                  <a:moveTo>
                    <a:pt x="1253019" y="0"/>
                  </a:moveTo>
                  <a:cubicBezTo>
                    <a:pt x="1992011" y="0"/>
                    <a:pt x="2591083" y="603273"/>
                    <a:pt x="2591083" y="1347447"/>
                  </a:cubicBezTo>
                  <a:cubicBezTo>
                    <a:pt x="2591083" y="2091621"/>
                    <a:pt x="1992011" y="2694894"/>
                    <a:pt x="1253019" y="2694894"/>
                  </a:cubicBezTo>
                  <a:cubicBezTo>
                    <a:pt x="744962" y="2694894"/>
                    <a:pt x="303039" y="2409753"/>
                    <a:pt x="76452" y="1989720"/>
                  </a:cubicBezTo>
                  <a:lnTo>
                    <a:pt x="40326" y="1914200"/>
                  </a:lnTo>
                  <a:lnTo>
                    <a:pt x="210953" y="1914200"/>
                  </a:lnTo>
                  <a:lnTo>
                    <a:pt x="211991" y="1916369"/>
                  </a:lnTo>
                  <a:cubicBezTo>
                    <a:pt x="412837" y="2288432"/>
                    <a:pt x="804555" y="2541007"/>
                    <a:pt x="1254894" y="2541007"/>
                  </a:cubicBezTo>
                  <a:cubicBezTo>
                    <a:pt x="1909933" y="2541007"/>
                    <a:pt x="2440947" y="2006632"/>
                    <a:pt x="2440947" y="1347447"/>
                  </a:cubicBezTo>
                  <a:cubicBezTo>
                    <a:pt x="2440947" y="688262"/>
                    <a:pt x="1909933" y="153887"/>
                    <a:pt x="1254894" y="153887"/>
                  </a:cubicBezTo>
                  <a:cubicBezTo>
                    <a:pt x="804555" y="153887"/>
                    <a:pt x="412837" y="406463"/>
                    <a:pt x="211991" y="778526"/>
                  </a:cubicBezTo>
                  <a:lnTo>
                    <a:pt x="164239" y="878280"/>
                  </a:lnTo>
                  <a:lnTo>
                    <a:pt x="0" y="878280"/>
                  </a:lnTo>
                  <a:lnTo>
                    <a:pt x="20107" y="822960"/>
                  </a:lnTo>
                  <a:cubicBezTo>
                    <a:pt x="223236" y="339341"/>
                    <a:pt x="698775" y="0"/>
                    <a:pt x="1253019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559773" y="983374"/>
              <a:ext cx="784447" cy="7882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09" name="任意多边形 114"/>
            <p:cNvSpPr>
              <a:spLocks noChangeArrowheads="1"/>
            </p:cNvSpPr>
            <p:nvPr/>
          </p:nvSpPr>
          <p:spPr bwMode="auto">
            <a:xfrm>
              <a:off x="5482338" y="0"/>
              <a:ext cx="2591082" cy="2694894"/>
            </a:xfrm>
            <a:custGeom>
              <a:avLst/>
              <a:gdLst>
                <a:gd name="T0" fmla="*/ 1253018 w 2591082"/>
                <a:gd name="T1" fmla="*/ 0 h 2694894"/>
                <a:gd name="T2" fmla="*/ 2591082 w 2591082"/>
                <a:gd name="T3" fmla="*/ 1347447 h 2694894"/>
                <a:gd name="T4" fmla="*/ 1253018 w 2591082"/>
                <a:gd name="T5" fmla="*/ 2694894 h 2694894"/>
                <a:gd name="T6" fmla="*/ 76451 w 2591082"/>
                <a:gd name="T7" fmla="*/ 1989720 h 2694894"/>
                <a:gd name="T8" fmla="*/ 40325 w 2591082"/>
                <a:gd name="T9" fmla="*/ 1914200 h 2694894"/>
                <a:gd name="T10" fmla="*/ 200369 w 2591082"/>
                <a:gd name="T11" fmla="*/ 1914200 h 2694894"/>
                <a:gd name="T12" fmla="*/ 201412 w 2591082"/>
                <a:gd name="T13" fmla="*/ 1916369 h 2694894"/>
                <a:gd name="T14" fmla="*/ 1249266 w 2591082"/>
                <a:gd name="T15" fmla="*/ 2541007 h 2694894"/>
                <a:gd name="T16" fmla="*/ 2440950 w 2591082"/>
                <a:gd name="T17" fmla="*/ 1347447 h 2694894"/>
                <a:gd name="T18" fmla="*/ 1249266 w 2591082"/>
                <a:gd name="T19" fmla="*/ 153887 h 2694894"/>
                <a:gd name="T20" fmla="*/ 201412 w 2591082"/>
                <a:gd name="T21" fmla="*/ 778526 h 2694894"/>
                <a:gd name="T22" fmla="*/ 153433 w 2591082"/>
                <a:gd name="T23" fmla="*/ 878280 h 2694894"/>
                <a:gd name="T24" fmla="*/ 0 w 2591082"/>
                <a:gd name="T25" fmla="*/ 878280 h 2694894"/>
                <a:gd name="T26" fmla="*/ 20106 w 2591082"/>
                <a:gd name="T27" fmla="*/ 822960 h 2694894"/>
                <a:gd name="T28" fmla="*/ 1253018 w 2591082"/>
                <a:gd name="T29" fmla="*/ 0 h 26948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591082"/>
                <a:gd name="T46" fmla="*/ 0 h 2694894"/>
                <a:gd name="T47" fmla="*/ 2591082 w 2591082"/>
                <a:gd name="T48" fmla="*/ 2694894 h 26948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591082" h="2694894">
                  <a:moveTo>
                    <a:pt x="1253018" y="0"/>
                  </a:moveTo>
                  <a:cubicBezTo>
                    <a:pt x="1992010" y="0"/>
                    <a:pt x="2591082" y="603273"/>
                    <a:pt x="2591082" y="1347447"/>
                  </a:cubicBezTo>
                  <a:cubicBezTo>
                    <a:pt x="2591082" y="2091621"/>
                    <a:pt x="1992010" y="2694894"/>
                    <a:pt x="1253018" y="2694894"/>
                  </a:cubicBezTo>
                  <a:cubicBezTo>
                    <a:pt x="744961" y="2694894"/>
                    <a:pt x="303038" y="2409753"/>
                    <a:pt x="76451" y="1989720"/>
                  </a:cubicBezTo>
                  <a:lnTo>
                    <a:pt x="40325" y="1914200"/>
                  </a:lnTo>
                  <a:lnTo>
                    <a:pt x="200369" y="1914200"/>
                  </a:lnTo>
                  <a:lnTo>
                    <a:pt x="201412" y="1916369"/>
                  </a:lnTo>
                  <a:cubicBezTo>
                    <a:pt x="403211" y="2288432"/>
                    <a:pt x="796789" y="2541007"/>
                    <a:pt x="1249266" y="2541007"/>
                  </a:cubicBezTo>
                  <a:cubicBezTo>
                    <a:pt x="1907415" y="2541007"/>
                    <a:pt x="2440950" y="2006632"/>
                    <a:pt x="2440950" y="1347447"/>
                  </a:cubicBezTo>
                  <a:cubicBezTo>
                    <a:pt x="2440950" y="688262"/>
                    <a:pt x="1907415" y="153887"/>
                    <a:pt x="1249266" y="153887"/>
                  </a:cubicBezTo>
                  <a:cubicBezTo>
                    <a:pt x="796789" y="153887"/>
                    <a:pt x="403211" y="406463"/>
                    <a:pt x="201412" y="778526"/>
                  </a:cubicBezTo>
                  <a:lnTo>
                    <a:pt x="153433" y="878280"/>
                  </a:lnTo>
                  <a:lnTo>
                    <a:pt x="0" y="878280"/>
                  </a:lnTo>
                  <a:lnTo>
                    <a:pt x="20106" y="822960"/>
                  </a:lnTo>
                  <a:cubicBezTo>
                    <a:pt x="223235" y="339341"/>
                    <a:pt x="698774" y="0"/>
                    <a:pt x="1253018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0" name="Rectangle 17"/>
            <p:cNvSpPr>
              <a:spLocks noChangeArrowheads="1"/>
            </p:cNvSpPr>
            <p:nvPr/>
          </p:nvSpPr>
          <p:spPr bwMode="auto">
            <a:xfrm>
              <a:off x="5194613" y="983374"/>
              <a:ext cx="746913" cy="7882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1" name="任意多边形 115"/>
            <p:cNvSpPr>
              <a:spLocks noChangeArrowheads="1"/>
            </p:cNvSpPr>
            <p:nvPr/>
          </p:nvSpPr>
          <p:spPr bwMode="auto">
            <a:xfrm>
              <a:off x="8042470" y="0"/>
              <a:ext cx="2601983" cy="2694894"/>
            </a:xfrm>
            <a:custGeom>
              <a:avLst/>
              <a:gdLst>
                <a:gd name="T0" fmla="*/ 1258290 w 2601983"/>
                <a:gd name="T1" fmla="*/ 0 h 2694894"/>
                <a:gd name="T2" fmla="*/ 2601983 w 2601983"/>
                <a:gd name="T3" fmla="*/ 1347447 h 2694894"/>
                <a:gd name="T4" fmla="*/ 1258290 w 2601983"/>
                <a:gd name="T5" fmla="*/ 2694894 h 2694894"/>
                <a:gd name="T6" fmla="*/ 76774 w 2601983"/>
                <a:gd name="T7" fmla="*/ 1989720 h 2694894"/>
                <a:gd name="T8" fmla="*/ 40495 w 2601983"/>
                <a:gd name="T9" fmla="*/ 1914200 h 2694894"/>
                <a:gd name="T10" fmla="*/ 207517 w 2601983"/>
                <a:gd name="T11" fmla="*/ 1914200 h 2694894"/>
                <a:gd name="T12" fmla="*/ 208560 w 2601983"/>
                <a:gd name="T13" fmla="*/ 1916369 h 2694894"/>
                <a:gd name="T14" fmla="*/ 1256414 w 2601983"/>
                <a:gd name="T15" fmla="*/ 2541007 h 2694894"/>
                <a:gd name="T16" fmla="*/ 2448098 w 2601983"/>
                <a:gd name="T17" fmla="*/ 1347447 h 2694894"/>
                <a:gd name="T18" fmla="*/ 1256414 w 2601983"/>
                <a:gd name="T19" fmla="*/ 153887 h 2694894"/>
                <a:gd name="T20" fmla="*/ 208560 w 2601983"/>
                <a:gd name="T21" fmla="*/ 778526 h 2694894"/>
                <a:gd name="T22" fmla="*/ 160581 w 2601983"/>
                <a:gd name="T23" fmla="*/ 878280 h 2694894"/>
                <a:gd name="T24" fmla="*/ 0 w 2601983"/>
                <a:gd name="T25" fmla="*/ 878280 h 2694894"/>
                <a:gd name="T26" fmla="*/ 20191 w 2601983"/>
                <a:gd name="T27" fmla="*/ 822960 h 2694894"/>
                <a:gd name="T28" fmla="*/ 1258290 w 2601983"/>
                <a:gd name="T29" fmla="*/ 0 h 26948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1983"/>
                <a:gd name="T46" fmla="*/ 0 h 2694894"/>
                <a:gd name="T47" fmla="*/ 2601983 w 2601983"/>
                <a:gd name="T48" fmla="*/ 2694894 h 26948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1983" h="2694894">
                  <a:moveTo>
                    <a:pt x="1258290" y="0"/>
                  </a:moveTo>
                  <a:cubicBezTo>
                    <a:pt x="2000391" y="0"/>
                    <a:pt x="2601983" y="603273"/>
                    <a:pt x="2601983" y="1347447"/>
                  </a:cubicBezTo>
                  <a:cubicBezTo>
                    <a:pt x="2601983" y="2091621"/>
                    <a:pt x="2000391" y="2694894"/>
                    <a:pt x="1258290" y="2694894"/>
                  </a:cubicBezTo>
                  <a:cubicBezTo>
                    <a:pt x="748096" y="2694894"/>
                    <a:pt x="304314" y="2409753"/>
                    <a:pt x="76774" y="1989720"/>
                  </a:cubicBezTo>
                  <a:lnTo>
                    <a:pt x="40495" y="1914200"/>
                  </a:lnTo>
                  <a:lnTo>
                    <a:pt x="207517" y="1914200"/>
                  </a:lnTo>
                  <a:lnTo>
                    <a:pt x="208560" y="1916369"/>
                  </a:lnTo>
                  <a:cubicBezTo>
                    <a:pt x="410359" y="2288432"/>
                    <a:pt x="803937" y="2541007"/>
                    <a:pt x="1256414" y="2541007"/>
                  </a:cubicBezTo>
                  <a:cubicBezTo>
                    <a:pt x="1914563" y="2541007"/>
                    <a:pt x="2448098" y="2006632"/>
                    <a:pt x="2448098" y="1347447"/>
                  </a:cubicBezTo>
                  <a:cubicBezTo>
                    <a:pt x="2448098" y="688262"/>
                    <a:pt x="1914563" y="153887"/>
                    <a:pt x="1256414" y="153887"/>
                  </a:cubicBezTo>
                  <a:cubicBezTo>
                    <a:pt x="803937" y="153887"/>
                    <a:pt x="410359" y="406463"/>
                    <a:pt x="208560" y="778526"/>
                  </a:cubicBezTo>
                  <a:lnTo>
                    <a:pt x="160581" y="878280"/>
                  </a:lnTo>
                  <a:lnTo>
                    <a:pt x="0" y="878280"/>
                  </a:lnTo>
                  <a:lnTo>
                    <a:pt x="20191" y="822960"/>
                  </a:lnTo>
                  <a:cubicBezTo>
                    <a:pt x="224175" y="339341"/>
                    <a:pt x="701714" y="0"/>
                    <a:pt x="1258290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2" name="Rectangle 22"/>
            <p:cNvSpPr>
              <a:spLocks noChangeArrowheads="1"/>
            </p:cNvSpPr>
            <p:nvPr/>
          </p:nvSpPr>
          <p:spPr bwMode="auto">
            <a:xfrm>
              <a:off x="7754385" y="983374"/>
              <a:ext cx="746913" cy="78820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3" name="Freeform 24"/>
            <p:cNvSpPr>
              <a:spLocks noChangeArrowheads="1"/>
            </p:cNvSpPr>
            <p:nvPr/>
          </p:nvSpPr>
          <p:spPr bwMode="auto">
            <a:xfrm>
              <a:off x="1238601" y="1129754"/>
              <a:ext cx="326540" cy="330293"/>
            </a:xfrm>
            <a:custGeom>
              <a:avLst/>
              <a:gdLst>
                <a:gd name="T0" fmla="*/ 15 w 37"/>
                <a:gd name="T1" fmla="*/ 34 h 37"/>
                <a:gd name="T2" fmla="*/ 4 w 37"/>
                <a:gd name="T3" fmla="*/ 33 h 37"/>
                <a:gd name="T4" fmla="*/ 4 w 37"/>
                <a:gd name="T5" fmla="*/ 33 h 37"/>
                <a:gd name="T6" fmla="*/ 3 w 37"/>
                <a:gd name="T7" fmla="*/ 22 h 37"/>
                <a:gd name="T8" fmla="*/ 22 w 37"/>
                <a:gd name="T9" fmla="*/ 2 h 37"/>
                <a:gd name="T10" fmla="*/ 33 w 37"/>
                <a:gd name="T11" fmla="*/ 3 h 37"/>
                <a:gd name="T12" fmla="*/ 34 w 37"/>
                <a:gd name="T13" fmla="*/ 4 h 37"/>
                <a:gd name="T14" fmla="*/ 34 w 37"/>
                <a:gd name="T15" fmla="*/ 14 h 37"/>
                <a:gd name="T16" fmla="*/ 15 w 37"/>
                <a:gd name="T17" fmla="*/ 34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7"/>
                <a:gd name="T29" fmla="*/ 37 w 37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7">
                  <a:moveTo>
                    <a:pt x="15" y="34"/>
                  </a:moveTo>
                  <a:cubicBezTo>
                    <a:pt x="12" y="37"/>
                    <a:pt x="7" y="36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1" y="29"/>
                    <a:pt x="0" y="24"/>
                    <a:pt x="3" y="2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5" y="0"/>
                    <a:pt x="30" y="0"/>
                    <a:pt x="33" y="3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7" y="7"/>
                    <a:pt x="37" y="12"/>
                    <a:pt x="34" y="14"/>
                  </a:cubicBezTo>
                  <a:lnTo>
                    <a:pt x="15" y="34"/>
                  </a:ln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4" name="任意多边形 116"/>
            <p:cNvSpPr>
              <a:spLocks noChangeArrowheads="1"/>
            </p:cNvSpPr>
            <p:nvPr/>
          </p:nvSpPr>
          <p:spPr bwMode="auto">
            <a:xfrm>
              <a:off x="1372541" y="708531"/>
              <a:ext cx="599139" cy="605986"/>
            </a:xfrm>
            <a:custGeom>
              <a:avLst/>
              <a:gdLst>
                <a:gd name="T0" fmla="*/ 302900 w 599139"/>
                <a:gd name="T1" fmla="*/ 92302 h 605986"/>
                <a:gd name="T2" fmla="*/ 148644 w 599139"/>
                <a:gd name="T3" fmla="*/ 152716 h 605986"/>
                <a:gd name="T4" fmla="*/ 148644 w 599139"/>
                <a:gd name="T5" fmla="*/ 457025 h 605986"/>
                <a:gd name="T6" fmla="*/ 450498 w 599139"/>
                <a:gd name="T7" fmla="*/ 457025 h 605986"/>
                <a:gd name="T8" fmla="*/ 450498 w 599139"/>
                <a:gd name="T9" fmla="*/ 152716 h 605986"/>
                <a:gd name="T10" fmla="*/ 302900 w 599139"/>
                <a:gd name="T11" fmla="*/ 92302 h 605986"/>
                <a:gd name="T12" fmla="*/ 299570 w 599139"/>
                <a:gd name="T13" fmla="*/ 0 h 605986"/>
                <a:gd name="T14" fmla="*/ 512597 w 599139"/>
                <a:gd name="T15" fmla="*/ 87532 h 605986"/>
                <a:gd name="T16" fmla="*/ 512597 w 599139"/>
                <a:gd name="T17" fmla="*/ 518455 h 605986"/>
                <a:gd name="T18" fmla="*/ 86543 w 599139"/>
                <a:gd name="T19" fmla="*/ 518455 h 605986"/>
                <a:gd name="T20" fmla="*/ 86543 w 599139"/>
                <a:gd name="T21" fmla="*/ 87532 h 605986"/>
                <a:gd name="T22" fmla="*/ 299570 w 599139"/>
                <a:gd name="T23" fmla="*/ 0 h 6059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9139"/>
                <a:gd name="T37" fmla="*/ 0 h 605986"/>
                <a:gd name="T38" fmla="*/ 599139 w 599139"/>
                <a:gd name="T39" fmla="*/ 605986 h 6059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9139" h="605986">
                  <a:moveTo>
                    <a:pt x="302900" y="92302"/>
                  </a:moveTo>
                  <a:cubicBezTo>
                    <a:pt x="248522" y="92302"/>
                    <a:pt x="193034" y="112440"/>
                    <a:pt x="148644" y="152716"/>
                  </a:cubicBezTo>
                  <a:cubicBezTo>
                    <a:pt x="68741" y="242219"/>
                    <a:pt x="68741" y="376473"/>
                    <a:pt x="148644" y="457025"/>
                  </a:cubicBezTo>
                  <a:cubicBezTo>
                    <a:pt x="237425" y="537577"/>
                    <a:pt x="370596" y="537577"/>
                    <a:pt x="450498" y="457025"/>
                  </a:cubicBezTo>
                  <a:cubicBezTo>
                    <a:pt x="530401" y="376473"/>
                    <a:pt x="530401" y="242219"/>
                    <a:pt x="450498" y="152716"/>
                  </a:cubicBezTo>
                  <a:cubicBezTo>
                    <a:pt x="410547" y="112440"/>
                    <a:pt x="357279" y="92302"/>
                    <a:pt x="302900" y="92302"/>
                  </a:cubicBezTo>
                  <a:close/>
                  <a:moveTo>
                    <a:pt x="299570" y="0"/>
                  </a:moveTo>
                  <a:cubicBezTo>
                    <a:pt x="377236" y="0"/>
                    <a:pt x="454902" y="29177"/>
                    <a:pt x="512597" y="87532"/>
                  </a:cubicBezTo>
                  <a:cubicBezTo>
                    <a:pt x="627987" y="204240"/>
                    <a:pt x="627987" y="401746"/>
                    <a:pt x="512597" y="518455"/>
                  </a:cubicBezTo>
                  <a:cubicBezTo>
                    <a:pt x="397208" y="635163"/>
                    <a:pt x="201933" y="635163"/>
                    <a:pt x="86543" y="518455"/>
                  </a:cubicBezTo>
                  <a:cubicBezTo>
                    <a:pt x="-28847" y="401746"/>
                    <a:pt x="-28847" y="204240"/>
                    <a:pt x="86543" y="87532"/>
                  </a:cubicBezTo>
                  <a:cubicBezTo>
                    <a:pt x="144238" y="29177"/>
                    <a:pt x="221904" y="0"/>
                    <a:pt x="299570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5" name="任意多边形 117"/>
            <p:cNvSpPr>
              <a:spLocks noChangeArrowheads="1"/>
            </p:cNvSpPr>
            <p:nvPr/>
          </p:nvSpPr>
          <p:spPr bwMode="auto">
            <a:xfrm>
              <a:off x="6391926" y="825735"/>
              <a:ext cx="686860" cy="694366"/>
            </a:xfrm>
            <a:custGeom>
              <a:avLst/>
              <a:gdLst>
                <a:gd name="T0" fmla="*/ 352814 w 686860"/>
                <a:gd name="T1" fmla="*/ 187666 h 694366"/>
                <a:gd name="T2" fmla="*/ 187667 w 686860"/>
                <a:gd name="T3" fmla="*/ 347183 h 694366"/>
                <a:gd name="T4" fmla="*/ 352814 w 686860"/>
                <a:gd name="T5" fmla="*/ 506700 h 694366"/>
                <a:gd name="T6" fmla="*/ 517961 w 686860"/>
                <a:gd name="T7" fmla="*/ 347183 h 694366"/>
                <a:gd name="T8" fmla="*/ 352814 w 686860"/>
                <a:gd name="T9" fmla="*/ 187666 h 694366"/>
                <a:gd name="T10" fmla="*/ 321130 w 686860"/>
                <a:gd name="T11" fmla="*/ 0 h 694366"/>
                <a:gd name="T12" fmla="*/ 383571 w 686860"/>
                <a:gd name="T13" fmla="*/ 0 h 694366"/>
                <a:gd name="T14" fmla="*/ 410332 w 686860"/>
                <a:gd name="T15" fmla="*/ 35609 h 694366"/>
                <a:gd name="T16" fmla="*/ 410332 w 686860"/>
                <a:gd name="T17" fmla="*/ 71217 h 694366"/>
                <a:gd name="T18" fmla="*/ 499535 w 686860"/>
                <a:gd name="T19" fmla="*/ 106826 h 694366"/>
                <a:gd name="T20" fmla="*/ 526296 w 686860"/>
                <a:gd name="T21" fmla="*/ 80119 h 694366"/>
                <a:gd name="T22" fmla="*/ 570897 w 686860"/>
                <a:gd name="T23" fmla="*/ 80119 h 694366"/>
                <a:gd name="T24" fmla="*/ 615498 w 686860"/>
                <a:gd name="T25" fmla="*/ 124630 h 694366"/>
                <a:gd name="T26" fmla="*/ 615498 w 686860"/>
                <a:gd name="T27" fmla="*/ 169141 h 694366"/>
                <a:gd name="T28" fmla="*/ 588737 w 686860"/>
                <a:gd name="T29" fmla="*/ 195847 h 694366"/>
                <a:gd name="T30" fmla="*/ 624418 w 686860"/>
                <a:gd name="T31" fmla="*/ 284868 h 694366"/>
                <a:gd name="T32" fmla="*/ 660099 w 686860"/>
                <a:gd name="T33" fmla="*/ 284868 h 694366"/>
                <a:gd name="T34" fmla="*/ 686860 w 686860"/>
                <a:gd name="T35" fmla="*/ 320477 h 694366"/>
                <a:gd name="T36" fmla="*/ 686860 w 686860"/>
                <a:gd name="T37" fmla="*/ 382792 h 694366"/>
                <a:gd name="T38" fmla="*/ 660099 w 686860"/>
                <a:gd name="T39" fmla="*/ 409498 h 694366"/>
                <a:gd name="T40" fmla="*/ 624418 w 686860"/>
                <a:gd name="T41" fmla="*/ 409498 h 694366"/>
                <a:gd name="T42" fmla="*/ 588737 w 686860"/>
                <a:gd name="T43" fmla="*/ 498519 h 694366"/>
                <a:gd name="T44" fmla="*/ 615498 w 686860"/>
                <a:gd name="T45" fmla="*/ 525226 h 694366"/>
                <a:gd name="T46" fmla="*/ 615498 w 686860"/>
                <a:gd name="T47" fmla="*/ 569736 h 694366"/>
                <a:gd name="T48" fmla="*/ 570897 w 686860"/>
                <a:gd name="T49" fmla="*/ 614247 h 694366"/>
                <a:gd name="T50" fmla="*/ 526296 w 686860"/>
                <a:gd name="T51" fmla="*/ 614247 h 694366"/>
                <a:gd name="T52" fmla="*/ 499535 w 686860"/>
                <a:gd name="T53" fmla="*/ 587541 h 694366"/>
                <a:gd name="T54" fmla="*/ 410332 w 686860"/>
                <a:gd name="T55" fmla="*/ 623149 h 694366"/>
                <a:gd name="T56" fmla="*/ 410332 w 686860"/>
                <a:gd name="T57" fmla="*/ 658758 h 694366"/>
                <a:gd name="T58" fmla="*/ 383571 w 686860"/>
                <a:gd name="T59" fmla="*/ 694366 h 694366"/>
                <a:gd name="T60" fmla="*/ 321130 w 686860"/>
                <a:gd name="T61" fmla="*/ 694366 h 694366"/>
                <a:gd name="T62" fmla="*/ 276528 w 686860"/>
                <a:gd name="T63" fmla="*/ 658758 h 694366"/>
                <a:gd name="T64" fmla="*/ 276528 w 686860"/>
                <a:gd name="T65" fmla="*/ 623149 h 694366"/>
                <a:gd name="T66" fmla="*/ 196246 w 686860"/>
                <a:gd name="T67" fmla="*/ 587541 h 694366"/>
                <a:gd name="T68" fmla="*/ 178405 w 686860"/>
                <a:gd name="T69" fmla="*/ 614247 h 694366"/>
                <a:gd name="T70" fmla="*/ 124884 w 686860"/>
                <a:gd name="T71" fmla="*/ 614247 h 694366"/>
                <a:gd name="T72" fmla="*/ 89203 w 686860"/>
                <a:gd name="T73" fmla="*/ 569736 h 694366"/>
                <a:gd name="T74" fmla="*/ 89203 w 686860"/>
                <a:gd name="T75" fmla="*/ 525226 h 694366"/>
                <a:gd name="T76" fmla="*/ 107043 w 686860"/>
                <a:gd name="T77" fmla="*/ 498519 h 694366"/>
                <a:gd name="T78" fmla="*/ 71362 w 686860"/>
                <a:gd name="T79" fmla="*/ 409498 h 694366"/>
                <a:gd name="T80" fmla="*/ 35681 w 686860"/>
                <a:gd name="T81" fmla="*/ 409498 h 694366"/>
                <a:gd name="T82" fmla="*/ 0 w 686860"/>
                <a:gd name="T83" fmla="*/ 382792 h 694366"/>
                <a:gd name="T84" fmla="*/ 0 w 686860"/>
                <a:gd name="T85" fmla="*/ 320477 h 694366"/>
                <a:gd name="T86" fmla="*/ 35681 w 686860"/>
                <a:gd name="T87" fmla="*/ 284868 h 694366"/>
                <a:gd name="T88" fmla="*/ 71362 w 686860"/>
                <a:gd name="T89" fmla="*/ 284868 h 694366"/>
                <a:gd name="T90" fmla="*/ 107043 w 686860"/>
                <a:gd name="T91" fmla="*/ 195847 h 694366"/>
                <a:gd name="T92" fmla="*/ 89203 w 686860"/>
                <a:gd name="T93" fmla="*/ 169141 h 694366"/>
                <a:gd name="T94" fmla="*/ 89203 w 686860"/>
                <a:gd name="T95" fmla="*/ 124630 h 694366"/>
                <a:gd name="T96" fmla="*/ 124884 w 686860"/>
                <a:gd name="T97" fmla="*/ 80119 h 694366"/>
                <a:gd name="T98" fmla="*/ 169485 w 686860"/>
                <a:gd name="T99" fmla="*/ 80119 h 694366"/>
                <a:gd name="T100" fmla="*/ 196246 w 686860"/>
                <a:gd name="T101" fmla="*/ 106826 h 694366"/>
                <a:gd name="T102" fmla="*/ 276528 w 686860"/>
                <a:gd name="T103" fmla="*/ 71217 h 694366"/>
                <a:gd name="T104" fmla="*/ 276528 w 686860"/>
                <a:gd name="T105" fmla="*/ 35609 h 694366"/>
                <a:gd name="T106" fmla="*/ 321130 w 686860"/>
                <a:gd name="T107" fmla="*/ 0 h 69436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86860"/>
                <a:gd name="T163" fmla="*/ 0 h 694366"/>
                <a:gd name="T164" fmla="*/ 686860 w 686860"/>
                <a:gd name="T165" fmla="*/ 694366 h 69436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86860" h="694366">
                  <a:moveTo>
                    <a:pt x="352814" y="187666"/>
                  </a:moveTo>
                  <a:cubicBezTo>
                    <a:pt x="261606" y="187666"/>
                    <a:pt x="187667" y="259084"/>
                    <a:pt x="187667" y="347183"/>
                  </a:cubicBezTo>
                  <a:cubicBezTo>
                    <a:pt x="187667" y="435282"/>
                    <a:pt x="261606" y="506700"/>
                    <a:pt x="352814" y="506700"/>
                  </a:cubicBezTo>
                  <a:cubicBezTo>
                    <a:pt x="444022" y="506700"/>
                    <a:pt x="517961" y="435282"/>
                    <a:pt x="517961" y="347183"/>
                  </a:cubicBezTo>
                  <a:cubicBezTo>
                    <a:pt x="517961" y="259084"/>
                    <a:pt x="444022" y="187666"/>
                    <a:pt x="352814" y="187666"/>
                  </a:cubicBezTo>
                  <a:close/>
                  <a:moveTo>
                    <a:pt x="321130" y="0"/>
                  </a:moveTo>
                  <a:cubicBezTo>
                    <a:pt x="321130" y="0"/>
                    <a:pt x="321130" y="0"/>
                    <a:pt x="383571" y="0"/>
                  </a:cubicBezTo>
                  <a:cubicBezTo>
                    <a:pt x="401412" y="0"/>
                    <a:pt x="410332" y="17804"/>
                    <a:pt x="410332" y="35609"/>
                  </a:cubicBezTo>
                  <a:cubicBezTo>
                    <a:pt x="410332" y="35609"/>
                    <a:pt x="410332" y="35609"/>
                    <a:pt x="410332" y="71217"/>
                  </a:cubicBezTo>
                  <a:cubicBezTo>
                    <a:pt x="437093" y="80119"/>
                    <a:pt x="472774" y="89021"/>
                    <a:pt x="499535" y="106826"/>
                  </a:cubicBezTo>
                  <a:cubicBezTo>
                    <a:pt x="499535" y="106826"/>
                    <a:pt x="499535" y="106826"/>
                    <a:pt x="526296" y="80119"/>
                  </a:cubicBezTo>
                  <a:cubicBezTo>
                    <a:pt x="535216" y="71217"/>
                    <a:pt x="561977" y="71217"/>
                    <a:pt x="570897" y="80119"/>
                  </a:cubicBezTo>
                  <a:cubicBezTo>
                    <a:pt x="570897" y="80119"/>
                    <a:pt x="570897" y="80119"/>
                    <a:pt x="615498" y="124630"/>
                  </a:cubicBezTo>
                  <a:cubicBezTo>
                    <a:pt x="624418" y="142434"/>
                    <a:pt x="624418" y="160238"/>
                    <a:pt x="615498" y="169141"/>
                  </a:cubicBezTo>
                  <a:cubicBezTo>
                    <a:pt x="615498" y="169141"/>
                    <a:pt x="615498" y="169141"/>
                    <a:pt x="588737" y="195847"/>
                  </a:cubicBezTo>
                  <a:cubicBezTo>
                    <a:pt x="606578" y="222553"/>
                    <a:pt x="624418" y="249260"/>
                    <a:pt x="624418" y="284868"/>
                  </a:cubicBezTo>
                  <a:cubicBezTo>
                    <a:pt x="624418" y="284868"/>
                    <a:pt x="624418" y="284868"/>
                    <a:pt x="660099" y="284868"/>
                  </a:cubicBezTo>
                  <a:cubicBezTo>
                    <a:pt x="677940" y="284868"/>
                    <a:pt x="686860" y="302672"/>
                    <a:pt x="686860" y="320477"/>
                  </a:cubicBezTo>
                  <a:cubicBezTo>
                    <a:pt x="686860" y="320477"/>
                    <a:pt x="686860" y="320477"/>
                    <a:pt x="686860" y="382792"/>
                  </a:cubicBezTo>
                  <a:cubicBezTo>
                    <a:pt x="686860" y="400596"/>
                    <a:pt x="677940" y="409498"/>
                    <a:pt x="660099" y="409498"/>
                  </a:cubicBezTo>
                  <a:cubicBezTo>
                    <a:pt x="660099" y="409498"/>
                    <a:pt x="660099" y="409498"/>
                    <a:pt x="624418" y="409498"/>
                  </a:cubicBezTo>
                  <a:cubicBezTo>
                    <a:pt x="624418" y="436204"/>
                    <a:pt x="606578" y="471813"/>
                    <a:pt x="588737" y="498519"/>
                  </a:cubicBezTo>
                  <a:cubicBezTo>
                    <a:pt x="588737" y="498519"/>
                    <a:pt x="588737" y="498519"/>
                    <a:pt x="615498" y="525226"/>
                  </a:cubicBezTo>
                  <a:cubicBezTo>
                    <a:pt x="624418" y="534128"/>
                    <a:pt x="624418" y="560834"/>
                    <a:pt x="615498" y="569736"/>
                  </a:cubicBezTo>
                  <a:cubicBezTo>
                    <a:pt x="615498" y="569736"/>
                    <a:pt x="615498" y="569736"/>
                    <a:pt x="570897" y="614247"/>
                  </a:cubicBezTo>
                  <a:cubicBezTo>
                    <a:pt x="561977" y="623149"/>
                    <a:pt x="535216" y="623149"/>
                    <a:pt x="526296" y="614247"/>
                  </a:cubicBezTo>
                  <a:cubicBezTo>
                    <a:pt x="526296" y="614247"/>
                    <a:pt x="526296" y="614247"/>
                    <a:pt x="499535" y="587541"/>
                  </a:cubicBezTo>
                  <a:cubicBezTo>
                    <a:pt x="472774" y="605345"/>
                    <a:pt x="437093" y="614247"/>
                    <a:pt x="410332" y="623149"/>
                  </a:cubicBezTo>
                  <a:cubicBezTo>
                    <a:pt x="410332" y="623149"/>
                    <a:pt x="410332" y="623149"/>
                    <a:pt x="410332" y="658758"/>
                  </a:cubicBezTo>
                  <a:cubicBezTo>
                    <a:pt x="410332" y="676562"/>
                    <a:pt x="401412" y="694366"/>
                    <a:pt x="383571" y="694366"/>
                  </a:cubicBezTo>
                  <a:cubicBezTo>
                    <a:pt x="383571" y="694366"/>
                    <a:pt x="383571" y="694366"/>
                    <a:pt x="321130" y="694366"/>
                  </a:cubicBezTo>
                  <a:cubicBezTo>
                    <a:pt x="303289" y="694366"/>
                    <a:pt x="276528" y="676562"/>
                    <a:pt x="276528" y="658758"/>
                  </a:cubicBezTo>
                  <a:cubicBezTo>
                    <a:pt x="276528" y="658758"/>
                    <a:pt x="276528" y="658758"/>
                    <a:pt x="276528" y="623149"/>
                  </a:cubicBezTo>
                  <a:cubicBezTo>
                    <a:pt x="249768" y="614247"/>
                    <a:pt x="223007" y="605345"/>
                    <a:pt x="196246" y="587541"/>
                  </a:cubicBezTo>
                  <a:cubicBezTo>
                    <a:pt x="196246" y="587541"/>
                    <a:pt x="196246" y="587541"/>
                    <a:pt x="178405" y="614247"/>
                  </a:cubicBezTo>
                  <a:cubicBezTo>
                    <a:pt x="160565" y="623149"/>
                    <a:pt x="142724" y="623149"/>
                    <a:pt x="124884" y="614247"/>
                  </a:cubicBezTo>
                  <a:cubicBezTo>
                    <a:pt x="124884" y="614247"/>
                    <a:pt x="124884" y="614247"/>
                    <a:pt x="89203" y="569736"/>
                  </a:cubicBezTo>
                  <a:cubicBezTo>
                    <a:pt x="71362" y="560834"/>
                    <a:pt x="71362" y="534128"/>
                    <a:pt x="89203" y="525226"/>
                  </a:cubicBezTo>
                  <a:cubicBezTo>
                    <a:pt x="89203" y="525226"/>
                    <a:pt x="89203" y="525226"/>
                    <a:pt x="107043" y="498519"/>
                  </a:cubicBezTo>
                  <a:cubicBezTo>
                    <a:pt x="89203" y="471813"/>
                    <a:pt x="80283" y="436204"/>
                    <a:pt x="71362" y="409498"/>
                  </a:cubicBezTo>
                  <a:cubicBezTo>
                    <a:pt x="71362" y="409498"/>
                    <a:pt x="71362" y="409498"/>
                    <a:pt x="35681" y="409498"/>
                  </a:cubicBezTo>
                  <a:cubicBezTo>
                    <a:pt x="17841" y="409498"/>
                    <a:pt x="0" y="400596"/>
                    <a:pt x="0" y="382792"/>
                  </a:cubicBezTo>
                  <a:cubicBezTo>
                    <a:pt x="0" y="382792"/>
                    <a:pt x="0" y="382792"/>
                    <a:pt x="0" y="320477"/>
                  </a:cubicBezTo>
                  <a:cubicBezTo>
                    <a:pt x="0" y="302672"/>
                    <a:pt x="17841" y="284868"/>
                    <a:pt x="35681" y="284868"/>
                  </a:cubicBezTo>
                  <a:cubicBezTo>
                    <a:pt x="35681" y="284868"/>
                    <a:pt x="35681" y="284868"/>
                    <a:pt x="71362" y="284868"/>
                  </a:cubicBezTo>
                  <a:cubicBezTo>
                    <a:pt x="80283" y="249260"/>
                    <a:pt x="89203" y="222553"/>
                    <a:pt x="107043" y="195847"/>
                  </a:cubicBezTo>
                  <a:cubicBezTo>
                    <a:pt x="107043" y="195847"/>
                    <a:pt x="107043" y="195847"/>
                    <a:pt x="89203" y="169141"/>
                  </a:cubicBezTo>
                  <a:cubicBezTo>
                    <a:pt x="71362" y="160238"/>
                    <a:pt x="71362" y="142434"/>
                    <a:pt x="89203" y="124630"/>
                  </a:cubicBezTo>
                  <a:cubicBezTo>
                    <a:pt x="89203" y="124630"/>
                    <a:pt x="89203" y="124630"/>
                    <a:pt x="124884" y="80119"/>
                  </a:cubicBezTo>
                  <a:cubicBezTo>
                    <a:pt x="142724" y="71217"/>
                    <a:pt x="160565" y="71217"/>
                    <a:pt x="169485" y="80119"/>
                  </a:cubicBezTo>
                  <a:cubicBezTo>
                    <a:pt x="169485" y="80119"/>
                    <a:pt x="169485" y="80119"/>
                    <a:pt x="196246" y="106826"/>
                  </a:cubicBezTo>
                  <a:cubicBezTo>
                    <a:pt x="223007" y="89021"/>
                    <a:pt x="249768" y="80119"/>
                    <a:pt x="276528" y="71217"/>
                  </a:cubicBezTo>
                  <a:cubicBezTo>
                    <a:pt x="276528" y="71217"/>
                    <a:pt x="276528" y="71217"/>
                    <a:pt x="276528" y="35609"/>
                  </a:cubicBezTo>
                  <a:cubicBezTo>
                    <a:pt x="276528" y="17804"/>
                    <a:pt x="303289" y="0"/>
                    <a:pt x="321130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6" name="Oval 29"/>
            <p:cNvSpPr>
              <a:spLocks noChangeArrowheads="1"/>
            </p:cNvSpPr>
            <p:nvPr/>
          </p:nvSpPr>
          <p:spPr bwMode="auto">
            <a:xfrm>
              <a:off x="3993546" y="852007"/>
              <a:ext cx="319034" cy="319034"/>
            </a:xfrm>
            <a:prstGeom prst="ellipse">
              <a:avLst/>
            </a:pr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9717" name="Freeform 30"/>
            <p:cNvSpPr>
              <a:spLocks noChangeArrowheads="1"/>
            </p:cNvSpPr>
            <p:nvPr/>
          </p:nvSpPr>
          <p:spPr bwMode="auto">
            <a:xfrm>
              <a:off x="3843414" y="1163535"/>
              <a:ext cx="604286" cy="341553"/>
            </a:xfrm>
            <a:custGeom>
              <a:avLst/>
              <a:gdLst>
                <a:gd name="T0" fmla="*/ 58 w 68"/>
                <a:gd name="T1" fmla="*/ 0 h 38"/>
                <a:gd name="T2" fmla="*/ 51 w 68"/>
                <a:gd name="T3" fmla="*/ 0 h 38"/>
                <a:gd name="T4" fmla="*/ 35 w 68"/>
                <a:gd name="T5" fmla="*/ 5 h 38"/>
                <a:gd name="T6" fmla="*/ 19 w 68"/>
                <a:gd name="T7" fmla="*/ 0 h 38"/>
                <a:gd name="T8" fmla="*/ 12 w 68"/>
                <a:gd name="T9" fmla="*/ 0 h 38"/>
                <a:gd name="T10" fmla="*/ 0 w 68"/>
                <a:gd name="T11" fmla="*/ 10 h 38"/>
                <a:gd name="T12" fmla="*/ 0 w 68"/>
                <a:gd name="T13" fmla="*/ 28 h 38"/>
                <a:gd name="T14" fmla="*/ 12 w 68"/>
                <a:gd name="T15" fmla="*/ 38 h 38"/>
                <a:gd name="T16" fmla="*/ 58 w 68"/>
                <a:gd name="T17" fmla="*/ 38 h 38"/>
                <a:gd name="T18" fmla="*/ 68 w 68"/>
                <a:gd name="T19" fmla="*/ 28 h 38"/>
                <a:gd name="T20" fmla="*/ 68 w 68"/>
                <a:gd name="T21" fmla="*/ 10 h 38"/>
                <a:gd name="T22" fmla="*/ 58 w 68"/>
                <a:gd name="T23" fmla="*/ 0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8"/>
                <a:gd name="T37" fmla="*/ 0 h 38"/>
                <a:gd name="T38" fmla="*/ 68 w 68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8" h="38">
                  <a:moveTo>
                    <a:pt x="58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7" y="4"/>
                    <a:pt x="41" y="5"/>
                    <a:pt x="35" y="5"/>
                  </a:cubicBezTo>
                  <a:cubicBezTo>
                    <a:pt x="29" y="5"/>
                    <a:pt x="24" y="4"/>
                    <a:pt x="1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4"/>
                    <a:pt x="6" y="38"/>
                    <a:pt x="12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65" y="38"/>
                    <a:pt x="68" y="34"/>
                    <a:pt x="68" y="28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5"/>
                    <a:pt x="65" y="0"/>
                    <a:pt x="58" y="0"/>
                  </a:cubicBezTo>
                  <a:close/>
                </a:path>
              </a:pathLst>
            </a:custGeom>
            <a:solidFill>
              <a:srgbClr val="8DC2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grpSp>
          <p:nvGrpSpPr>
            <p:cNvPr id="29718" name="组合 1"/>
            <p:cNvGrpSpPr/>
            <p:nvPr/>
          </p:nvGrpSpPr>
          <p:grpSpPr bwMode="auto">
            <a:xfrm>
              <a:off x="9023013" y="983374"/>
              <a:ext cx="551739" cy="450400"/>
              <a:chOff x="0" y="0"/>
              <a:chExt cx="551739" cy="450400"/>
            </a:xfrm>
          </p:grpSpPr>
          <p:sp>
            <p:nvSpPr>
              <p:cNvPr id="29719" name="Rectangle 31"/>
              <p:cNvSpPr>
                <a:spLocks noChangeArrowheads="1"/>
              </p:cNvSpPr>
              <p:nvPr/>
            </p:nvSpPr>
            <p:spPr bwMode="auto">
              <a:xfrm>
                <a:off x="0" y="206433"/>
                <a:ext cx="142626" cy="243967"/>
              </a:xfrm>
              <a:prstGeom prst="rect">
                <a:avLst/>
              </a:prstGeom>
              <a:solidFill>
                <a:srgbClr val="8DC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20" name="Rectangle 32"/>
              <p:cNvSpPr>
                <a:spLocks noChangeArrowheads="1"/>
              </p:cNvSpPr>
              <p:nvPr/>
            </p:nvSpPr>
            <p:spPr bwMode="auto">
              <a:xfrm>
                <a:off x="213940" y="101340"/>
                <a:ext cx="135120" cy="349060"/>
              </a:xfrm>
              <a:prstGeom prst="rect">
                <a:avLst/>
              </a:prstGeom>
              <a:solidFill>
                <a:srgbClr val="8DC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9721" name="Rectangle 33"/>
              <p:cNvSpPr>
                <a:spLocks noChangeArrowheads="1"/>
              </p:cNvSpPr>
              <p:nvPr/>
            </p:nvSpPr>
            <p:spPr bwMode="auto">
              <a:xfrm>
                <a:off x="420372" y="0"/>
                <a:ext cx="131367" cy="450400"/>
              </a:xfrm>
              <a:prstGeom prst="rect">
                <a:avLst/>
              </a:prstGeom>
              <a:solidFill>
                <a:srgbClr val="8DC2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9722" name="矩形 104"/>
            <p:cNvSpPr>
              <a:spLocks noChangeArrowheads="1"/>
            </p:cNvSpPr>
            <p:nvPr/>
          </p:nvSpPr>
          <p:spPr bwMode="auto">
            <a:xfrm>
              <a:off x="22965" y="997258"/>
              <a:ext cx="74449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sym typeface="Agency FB" pitchFamily="34" charset="0"/>
                </a:rPr>
                <a:t>01</a:t>
              </a:r>
              <a:endParaRPr lang="zh-CN" altLang="en-US" sz="40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Agency FB" pitchFamily="34" charset="0"/>
              </a:endParaRPr>
            </a:p>
          </p:txBody>
        </p:sp>
        <p:sp>
          <p:nvSpPr>
            <p:cNvPr id="29723" name="矩形 105"/>
            <p:cNvSpPr>
              <a:spLocks noChangeArrowheads="1"/>
            </p:cNvSpPr>
            <p:nvPr/>
          </p:nvSpPr>
          <p:spPr bwMode="auto">
            <a:xfrm>
              <a:off x="2407603" y="1002918"/>
              <a:ext cx="10393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sym typeface="Agency FB" pitchFamily="34" charset="0"/>
                </a:rPr>
                <a:t>02</a:t>
              </a:r>
              <a:endParaRPr lang="zh-CN" altLang="en-US" sz="40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Agency FB" pitchFamily="34" charset="0"/>
              </a:endParaRPr>
            </a:p>
          </p:txBody>
        </p:sp>
        <p:sp>
          <p:nvSpPr>
            <p:cNvPr id="29724" name="矩形 106"/>
            <p:cNvSpPr>
              <a:spLocks noChangeArrowheads="1"/>
            </p:cNvSpPr>
            <p:nvPr/>
          </p:nvSpPr>
          <p:spPr bwMode="auto">
            <a:xfrm>
              <a:off x="5008963" y="1023531"/>
              <a:ext cx="10393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sym typeface="Agency FB" pitchFamily="34" charset="0"/>
                </a:rPr>
                <a:t>03</a:t>
              </a:r>
              <a:endParaRPr lang="zh-CN" altLang="en-US" sz="40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Agency FB" pitchFamily="34" charset="0"/>
              </a:endParaRPr>
            </a:p>
          </p:txBody>
        </p:sp>
        <p:sp>
          <p:nvSpPr>
            <p:cNvPr id="29725" name="矩形 107"/>
            <p:cNvSpPr>
              <a:spLocks noChangeArrowheads="1"/>
            </p:cNvSpPr>
            <p:nvPr/>
          </p:nvSpPr>
          <p:spPr bwMode="auto">
            <a:xfrm>
              <a:off x="7604532" y="1011524"/>
              <a:ext cx="103939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4000" b="1">
                  <a:solidFill>
                    <a:srgbClr val="FFFFFF"/>
                  </a:solidFill>
                  <a:latin typeface="Agency FB" pitchFamily="34" charset="0"/>
                  <a:ea typeface="微软雅黑" panose="020B0503020204020204" pitchFamily="34" charset="-122"/>
                  <a:sym typeface="Agency FB" pitchFamily="34" charset="0"/>
                </a:rPr>
                <a:t>04</a:t>
              </a:r>
              <a:endParaRPr lang="zh-CN" altLang="en-US" sz="40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Agency FB" pitchFamily="34" charset="0"/>
              </a:endParaRPr>
            </a:p>
          </p:txBody>
        </p:sp>
        <p:sp>
          <p:nvSpPr>
            <p:cNvPr id="29726" name="矩形 108"/>
            <p:cNvSpPr>
              <a:spLocks noChangeArrowheads="1"/>
            </p:cNvSpPr>
            <p:nvPr/>
          </p:nvSpPr>
          <p:spPr bwMode="auto">
            <a:xfrm>
              <a:off x="939302" y="1738890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595959"/>
                  </a:solidFill>
                  <a:latin typeface="Agency FB" pitchFamily="34" charset="0"/>
                  <a:ea typeface="微软雅黑" panose="020B0503020204020204" pitchFamily="34" charset="-122"/>
                  <a:sym typeface="BrowalliaUPC" panose="020B0604020202020204" pitchFamily="34" charset="-34"/>
                </a:rPr>
                <a:t>TITLE GOSE HERE</a:t>
              </a:r>
              <a:endParaRPr lang="zh-CN" altLang="en-US" sz="1400">
                <a:solidFill>
                  <a:srgbClr val="595959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27" name="矩形 109"/>
            <p:cNvSpPr>
              <a:spLocks noChangeArrowheads="1"/>
            </p:cNvSpPr>
            <p:nvPr/>
          </p:nvSpPr>
          <p:spPr bwMode="auto">
            <a:xfrm>
              <a:off x="3571510" y="1734698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595959"/>
                  </a:solidFill>
                  <a:latin typeface="Agency FB" pitchFamily="34" charset="0"/>
                  <a:ea typeface="微软雅黑" panose="020B0503020204020204" pitchFamily="34" charset="-122"/>
                  <a:sym typeface="BrowalliaUPC" panose="020B0604020202020204" pitchFamily="34" charset="-34"/>
                </a:rPr>
                <a:t>TITLE GOSE HERE</a:t>
              </a:r>
              <a:endParaRPr lang="zh-CN" altLang="en-US" sz="1400">
                <a:solidFill>
                  <a:srgbClr val="595959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28" name="矩形 110"/>
            <p:cNvSpPr>
              <a:spLocks noChangeArrowheads="1"/>
            </p:cNvSpPr>
            <p:nvPr/>
          </p:nvSpPr>
          <p:spPr bwMode="auto">
            <a:xfrm>
              <a:off x="6131134" y="1734331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595959"/>
                  </a:solidFill>
                  <a:latin typeface="Agency FB" pitchFamily="34" charset="0"/>
                  <a:ea typeface="微软雅黑" panose="020B0503020204020204" pitchFamily="34" charset="-122"/>
                  <a:sym typeface="BrowalliaUPC" panose="020B0604020202020204" pitchFamily="34" charset="-34"/>
                </a:rPr>
                <a:t>TITLE GOSE HERE</a:t>
              </a:r>
              <a:endParaRPr lang="zh-CN" altLang="en-US" sz="1400">
                <a:solidFill>
                  <a:srgbClr val="595959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29729" name="矩形 111"/>
            <p:cNvSpPr>
              <a:spLocks noChangeArrowheads="1"/>
            </p:cNvSpPr>
            <p:nvPr/>
          </p:nvSpPr>
          <p:spPr bwMode="auto">
            <a:xfrm>
              <a:off x="8763342" y="1730139"/>
              <a:ext cx="111921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rgbClr val="595959"/>
                  </a:solidFill>
                  <a:latin typeface="Agency FB" pitchFamily="34" charset="0"/>
                  <a:ea typeface="微软雅黑" panose="020B0503020204020204" pitchFamily="34" charset="-122"/>
                  <a:sym typeface="BrowalliaUPC" panose="020B0604020202020204" pitchFamily="34" charset="-34"/>
                </a:rPr>
                <a:t>TITLE GOSE HERE</a:t>
              </a:r>
              <a:endParaRPr lang="zh-CN" altLang="en-US" sz="1400">
                <a:solidFill>
                  <a:srgbClr val="595959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9730" name="文本框 19"/>
          <p:cNvSpPr>
            <a:spLocks noChangeArrowheads="1"/>
          </p:cNvSpPr>
          <p:nvPr/>
        </p:nvSpPr>
        <p:spPr bwMode="auto">
          <a:xfrm>
            <a:off x="1471613" y="4978400"/>
            <a:ext cx="2332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31" name="文本框 19"/>
          <p:cNvSpPr>
            <a:spLocks noChangeArrowheads="1"/>
          </p:cNvSpPr>
          <p:nvPr/>
        </p:nvSpPr>
        <p:spPr bwMode="auto">
          <a:xfrm>
            <a:off x="3917950" y="4978400"/>
            <a:ext cx="23336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32" name="文本框 19"/>
          <p:cNvSpPr>
            <a:spLocks noChangeArrowheads="1"/>
          </p:cNvSpPr>
          <p:nvPr/>
        </p:nvSpPr>
        <p:spPr bwMode="auto">
          <a:xfrm>
            <a:off x="6376988" y="4978400"/>
            <a:ext cx="23336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733" name="文本框 19"/>
          <p:cNvSpPr>
            <a:spLocks noChangeArrowheads="1"/>
          </p:cNvSpPr>
          <p:nvPr/>
        </p:nvSpPr>
        <p:spPr bwMode="auto">
          <a:xfrm>
            <a:off x="8783638" y="4978400"/>
            <a:ext cx="233203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</a:t>
            </a:r>
            <a:r>
              <a:rPr lang="en-US" sz="12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2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Center of the  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0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 sz="10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000">
              <a:solidFill>
                <a:srgbClr val="0D0D0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400">
              <a:solidFill>
                <a:srgbClr val="0D0D0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直角三角形 6"/>
          <p:cNvSpPr>
            <a:spLocks noChangeArrowheads="1"/>
          </p:cNvSpPr>
          <p:nvPr/>
        </p:nvSpPr>
        <p:spPr bwMode="auto">
          <a:xfrm flipV="1">
            <a:off x="0" y="0"/>
            <a:ext cx="1430338" cy="2463800"/>
          </a:xfrm>
          <a:prstGeom prst="rtTriangle">
            <a:avLst/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3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4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25" name="等腰三角形 3"/>
          <p:cNvSpPr>
            <a:spLocks noChangeArrowheads="1"/>
          </p:cNvSpPr>
          <p:nvPr/>
        </p:nvSpPr>
        <p:spPr bwMode="auto">
          <a:xfrm flipV="1">
            <a:off x="638175" y="196850"/>
            <a:ext cx="5334000" cy="4598988"/>
          </a:xfrm>
          <a:prstGeom prst="triangle">
            <a:avLst>
              <a:gd name="adj" fmla="val 50000"/>
            </a:avLst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26" name="图片 13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4888"/>
            <a:ext cx="4381500" cy="5853112"/>
          </a:xfrm>
          <a:custGeom>
            <a:avLst/>
            <a:gdLst>
              <a:gd name="T0" fmla="*/ 986745 w 4381332"/>
              <a:gd name="T1" fmla="*/ 0 h 5852736"/>
              <a:gd name="T2" fmla="*/ 4381332 w 4381332"/>
              <a:gd name="T3" fmla="*/ 5852736 h 5852736"/>
              <a:gd name="T4" fmla="*/ 0 w 4381332"/>
              <a:gd name="T5" fmla="*/ 5852736 h 5852736"/>
              <a:gd name="T6" fmla="*/ 0 w 4381332"/>
              <a:gd name="T7" fmla="*/ 1701284 h 5852736"/>
              <a:gd name="T8" fmla="*/ 0 w 4381332"/>
              <a:gd name="T9" fmla="*/ 0 h 5852736"/>
              <a:gd name="T10" fmla="*/ 4381332 w 4381332"/>
              <a:gd name="T11" fmla="*/ 5852736 h 5852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4381332" h="5852736">
                <a:moveTo>
                  <a:pt x="986745" y="0"/>
                </a:moveTo>
                <a:lnTo>
                  <a:pt x="4381332" y="5852736"/>
                </a:lnTo>
                <a:lnTo>
                  <a:pt x="0" y="5852736"/>
                </a:lnTo>
                <a:lnTo>
                  <a:pt x="0" y="170128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30727" name="等腰三角形 2"/>
          <p:cNvSpPr>
            <a:spLocks noChangeArrowheads="1"/>
          </p:cNvSpPr>
          <p:nvPr/>
        </p:nvSpPr>
        <p:spPr bwMode="auto">
          <a:xfrm>
            <a:off x="1563688" y="2343150"/>
            <a:ext cx="4616450" cy="3979863"/>
          </a:xfrm>
          <a:prstGeom prst="triangle">
            <a:avLst>
              <a:gd name="adj" fmla="val 50000"/>
            </a:avLst>
          </a:prstGeom>
          <a:solidFill>
            <a:srgbClr val="26262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30728" name="图片 2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003425"/>
            <a:ext cx="2179638" cy="2168525"/>
          </a:xfrm>
          <a:custGeom>
            <a:avLst/>
            <a:gdLst>
              <a:gd name="T0" fmla="*/ 1090180 w 2180360"/>
              <a:gd name="T1" fmla="*/ 0 h 2168352"/>
              <a:gd name="T2" fmla="*/ 2180360 w 2180360"/>
              <a:gd name="T3" fmla="*/ 1090180 h 2168352"/>
              <a:gd name="T4" fmla="*/ 1309890 w 2180360"/>
              <a:gd name="T5" fmla="*/ 2158212 h 2168352"/>
              <a:gd name="T6" fmla="*/ 1243445 w 2180360"/>
              <a:gd name="T7" fmla="*/ 2168352 h 2168352"/>
              <a:gd name="T8" fmla="*/ 936915 w 2180360"/>
              <a:gd name="T9" fmla="*/ 2168352 h 2168352"/>
              <a:gd name="T10" fmla="*/ 870471 w 2180360"/>
              <a:gd name="T11" fmla="*/ 2158212 h 2168352"/>
              <a:gd name="T12" fmla="*/ 0 w 2180360"/>
              <a:gd name="T13" fmla="*/ 1090180 h 2168352"/>
              <a:gd name="T14" fmla="*/ 1090180 w 2180360"/>
              <a:gd name="T15" fmla="*/ 0 h 2168352"/>
              <a:gd name="T16" fmla="*/ 0 w 2180360"/>
              <a:gd name="T17" fmla="*/ 0 h 2168352"/>
              <a:gd name="T18" fmla="*/ 2180360 w 2180360"/>
              <a:gd name="T19" fmla="*/ 2168352 h 2168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80360" h="2168352">
                <a:moveTo>
                  <a:pt x="1090180" y="0"/>
                </a:moveTo>
                <a:cubicBezTo>
                  <a:pt x="1692270" y="0"/>
                  <a:pt x="2180360" y="488090"/>
                  <a:pt x="2180360" y="1090180"/>
                </a:cubicBezTo>
                <a:cubicBezTo>
                  <a:pt x="2180360" y="1617009"/>
                  <a:pt x="1806666" y="2056556"/>
                  <a:pt x="1309890" y="2158212"/>
                </a:cubicBezTo>
                <a:lnTo>
                  <a:pt x="1243445" y="2168352"/>
                </a:lnTo>
                <a:lnTo>
                  <a:pt x="936915" y="2168352"/>
                </a:lnTo>
                <a:lnTo>
                  <a:pt x="870471" y="2158212"/>
                </a:lnTo>
                <a:cubicBezTo>
                  <a:pt x="373694" y="2056556"/>
                  <a:pt x="0" y="1617009"/>
                  <a:pt x="0" y="1090180"/>
                </a:cubicBezTo>
                <a:cubicBezTo>
                  <a:pt x="0" y="488090"/>
                  <a:pt x="488090" y="0"/>
                  <a:pt x="1090180" y="0"/>
                </a:cubicBezTo>
                <a:close/>
              </a:path>
            </a:pathLst>
          </a:custGeom>
          <a:noFill/>
          <a:ln w="76200" cmpd="sng">
            <a:solidFill>
              <a:schemeClr val="bg1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9" name="文本框 5"/>
          <p:cNvSpPr>
            <a:spLocks noChangeArrowheads="1"/>
          </p:cNvSpPr>
          <p:nvPr/>
        </p:nvSpPr>
        <p:spPr bwMode="auto">
          <a:xfrm>
            <a:off x="2070100" y="569913"/>
            <a:ext cx="2134235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8000">
                <a:solidFill>
                  <a:srgbClr val="FDFDFD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2021</a:t>
            </a:r>
            <a:endParaRPr lang="zh-CN" altLang="en-US" sz="2800">
              <a:solidFill>
                <a:srgbClr val="FDFDFD"/>
              </a:solidFill>
              <a:latin typeface="Gulim" panose="020B0600000101010101" pitchFamily="34" charset="-127"/>
              <a:ea typeface="Gulim" panose="020B0600000101010101" pitchFamily="34" charset="-127"/>
              <a:sym typeface="Gulim" panose="020B0600000101010101" pitchFamily="34" charset="-127"/>
            </a:endParaRPr>
          </a:p>
        </p:txBody>
      </p:sp>
      <p:sp>
        <p:nvSpPr>
          <p:cNvPr id="30730" name="文本框 14"/>
          <p:cNvSpPr>
            <a:spLocks noChangeArrowheads="1"/>
          </p:cNvSpPr>
          <p:nvPr/>
        </p:nvSpPr>
        <p:spPr bwMode="auto">
          <a:xfrm>
            <a:off x="6678613" y="2725738"/>
            <a:ext cx="4699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88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感谢观看</a:t>
            </a:r>
            <a:endParaRPr lang="en-US" sz="88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任意多边形 3"/>
          <p:cNvSpPr>
            <a:spLocks noChangeArrowheads="1"/>
          </p:cNvSpPr>
          <p:nvPr/>
        </p:nvSpPr>
        <p:spPr bwMode="auto">
          <a:xfrm>
            <a:off x="-9525" y="0"/>
            <a:ext cx="9871075" cy="6858000"/>
          </a:xfrm>
          <a:custGeom>
            <a:avLst/>
            <a:gdLst>
              <a:gd name="T0" fmla="*/ 0 w 9872030"/>
              <a:gd name="T1" fmla="*/ 0 h 6858000"/>
              <a:gd name="T2" fmla="*/ 4962405 w 9872030"/>
              <a:gd name="T3" fmla="*/ 0 h 6858000"/>
              <a:gd name="T4" fmla="*/ 9872030 w 9872030"/>
              <a:gd name="T5" fmla="*/ 6858000 h 6858000"/>
              <a:gd name="T6" fmla="*/ 4835797 w 9872030"/>
              <a:gd name="T7" fmla="*/ 6858000 h 6858000"/>
              <a:gd name="T8" fmla="*/ 4825273 w 9872030"/>
              <a:gd name="T9" fmla="*/ 6843300 h 6858000"/>
              <a:gd name="T10" fmla="*/ 4899101 w 9872030"/>
              <a:gd name="T11" fmla="*/ 6843300 h 6858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72030"/>
              <a:gd name="T19" fmla="*/ 0 h 6858000"/>
              <a:gd name="T20" fmla="*/ 9872030 w 9872030"/>
              <a:gd name="T21" fmla="*/ 6858000 h 6858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72030" h="6858000">
                <a:moveTo>
                  <a:pt x="0" y="0"/>
                </a:moveTo>
                <a:lnTo>
                  <a:pt x="4962405" y="0"/>
                </a:lnTo>
                <a:lnTo>
                  <a:pt x="9872030" y="6858000"/>
                </a:lnTo>
                <a:lnTo>
                  <a:pt x="4835797" y="6858000"/>
                </a:lnTo>
                <a:lnTo>
                  <a:pt x="4825273" y="6843300"/>
                </a:lnTo>
                <a:lnTo>
                  <a:pt x="4899101" y="684330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直角三角形 4"/>
          <p:cNvSpPr>
            <a:spLocks noChangeArrowheads="1"/>
          </p:cNvSpPr>
          <p:nvPr/>
        </p:nvSpPr>
        <p:spPr bwMode="auto">
          <a:xfrm>
            <a:off x="0" y="0"/>
            <a:ext cx="4924425" cy="6858000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26" name="组合 5"/>
          <p:cNvGrpSpPr/>
          <p:nvPr/>
        </p:nvGrpSpPr>
        <p:grpSpPr bwMode="auto">
          <a:xfrm>
            <a:off x="2462213" y="0"/>
            <a:ext cx="4965700" cy="6883400"/>
            <a:chOff x="0" y="0"/>
            <a:chExt cx="5073809" cy="7033844"/>
          </a:xfrm>
        </p:grpSpPr>
        <p:sp>
          <p:nvSpPr>
            <p:cNvPr id="5127" name="等腰三角形 6"/>
            <p:cNvSpPr>
              <a:spLocks noChangeArrowheads="1"/>
            </p:cNvSpPr>
            <p:nvPr/>
          </p:nvSpPr>
          <p:spPr bwMode="auto">
            <a:xfrm>
              <a:off x="0" y="0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28" name="等腰三角形 7"/>
            <p:cNvSpPr>
              <a:spLocks noChangeArrowheads="1"/>
            </p:cNvSpPr>
            <p:nvPr/>
          </p:nvSpPr>
          <p:spPr bwMode="auto">
            <a:xfrm flipV="1">
              <a:off x="0" y="3516922"/>
              <a:ext cx="5073809" cy="3516922"/>
            </a:xfrm>
            <a:prstGeom prst="triangle">
              <a:avLst>
                <a:gd name="adj" fmla="val 50000"/>
              </a:avLst>
            </a:prstGeom>
            <a:solidFill>
              <a:srgbClr val="0D0D0D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5129" name="文本框 8"/>
          <p:cNvSpPr>
            <a:spLocks noChangeArrowheads="1"/>
          </p:cNvSpPr>
          <p:nvPr/>
        </p:nvSpPr>
        <p:spPr bwMode="auto">
          <a:xfrm flipH="1">
            <a:off x="915988" y="4273550"/>
            <a:ext cx="153828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1500" b="1">
                <a:solidFill>
                  <a:schemeClr val="bg1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01</a:t>
            </a:r>
            <a:endParaRPr lang="zh-CN" altLang="en-US" sz="11500" b="1">
              <a:solidFill>
                <a:schemeClr val="bg1"/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5130" name="文本框 34"/>
          <p:cNvSpPr>
            <a:spLocks noChangeArrowheads="1"/>
          </p:cNvSpPr>
          <p:nvPr/>
        </p:nvSpPr>
        <p:spPr bwMode="auto">
          <a:xfrm>
            <a:off x="8113713" y="1579563"/>
            <a:ext cx="32623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0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项目简介</a:t>
            </a:r>
            <a:endParaRPr lang="en-US" sz="60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31" name="直接连接符 35"/>
          <p:cNvSpPr>
            <a:spLocks noChangeShapeType="1"/>
          </p:cNvSpPr>
          <p:nvPr/>
        </p:nvSpPr>
        <p:spPr bwMode="auto">
          <a:xfrm rot="5400000">
            <a:off x="9645650" y="931863"/>
            <a:ext cx="0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5132" name="直接连接符 36"/>
          <p:cNvSpPr>
            <a:spLocks noChangeShapeType="1"/>
          </p:cNvSpPr>
          <p:nvPr/>
        </p:nvSpPr>
        <p:spPr bwMode="auto">
          <a:xfrm rot="5400000">
            <a:off x="9644856" y="-361156"/>
            <a:ext cx="1588" cy="3600450"/>
          </a:xfrm>
          <a:prstGeom prst="line">
            <a:avLst/>
          </a:prstGeom>
          <a:noFill/>
          <a:ln w="12700" cap="flat" cmpd="sng">
            <a:solidFill>
              <a:srgbClr val="0D0D0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7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8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49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50" name="文本框 17"/>
          <p:cNvSpPr>
            <a:spLocks noChangeArrowheads="1"/>
          </p:cNvSpPr>
          <p:nvPr/>
        </p:nvSpPr>
        <p:spPr bwMode="auto">
          <a:xfrm>
            <a:off x="73025" y="79375"/>
            <a:ext cx="66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grpSp>
        <p:nvGrpSpPr>
          <p:cNvPr id="6159" name="组合 19"/>
          <p:cNvGrpSpPr/>
          <p:nvPr/>
        </p:nvGrpSpPr>
        <p:grpSpPr bwMode="auto">
          <a:xfrm>
            <a:off x="5059363" y="2803525"/>
            <a:ext cx="347662" cy="388938"/>
            <a:chOff x="0" y="0"/>
            <a:chExt cx="402656" cy="450303"/>
          </a:xfrm>
        </p:grpSpPr>
        <p:sp>
          <p:nvSpPr>
            <p:cNvPr id="616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29" cy="30829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3" name="Freeform 111"/>
            <p:cNvSpPr>
              <a:spLocks noEditPoints="1" noChangeArrowheads="1"/>
            </p:cNvSpPr>
            <p:nvPr/>
          </p:nvSpPr>
          <p:spPr bwMode="auto">
            <a:xfrm>
              <a:off x="172835" y="105569"/>
              <a:ext cx="97161" cy="97160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65" name="组合 25"/>
          <p:cNvGrpSpPr/>
          <p:nvPr/>
        </p:nvGrpSpPr>
        <p:grpSpPr bwMode="auto">
          <a:xfrm>
            <a:off x="7869238" y="2857500"/>
            <a:ext cx="339725" cy="334963"/>
            <a:chOff x="0" y="0"/>
            <a:chExt cx="453105" cy="448433"/>
          </a:xfrm>
        </p:grpSpPr>
        <p:sp>
          <p:nvSpPr>
            <p:cNvPr id="6166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67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68" name="组合 28"/>
          <p:cNvGrpSpPr/>
          <p:nvPr/>
        </p:nvGrpSpPr>
        <p:grpSpPr bwMode="auto">
          <a:xfrm>
            <a:off x="10704513" y="2787650"/>
            <a:ext cx="317500" cy="404813"/>
            <a:chOff x="0" y="0"/>
            <a:chExt cx="563562" cy="720725"/>
          </a:xfrm>
        </p:grpSpPr>
        <p:sp>
          <p:nvSpPr>
            <p:cNvPr id="6169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0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1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72" name="组合 32"/>
          <p:cNvGrpSpPr/>
          <p:nvPr/>
        </p:nvGrpSpPr>
        <p:grpSpPr bwMode="auto">
          <a:xfrm>
            <a:off x="2179638" y="2900363"/>
            <a:ext cx="334962" cy="333375"/>
            <a:chOff x="0" y="0"/>
            <a:chExt cx="660401" cy="657225"/>
          </a:xfrm>
        </p:grpSpPr>
        <p:sp>
          <p:nvSpPr>
            <p:cNvPr id="6173" name="Freeform 36"/>
            <p:cNvSpPr>
              <a:spLocks noChangeArrowheads="1"/>
            </p:cNvSpPr>
            <p:nvPr/>
          </p:nvSpPr>
          <p:spPr bwMode="auto">
            <a:xfrm>
              <a:off x="350838" y="0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8"/>
                <a:gd name="T14" fmla="*/ 138 w 13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6174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93"/>
                <a:gd name="T20" fmla="*/ 294 w 294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6175" name="文本框 35"/>
          <p:cNvSpPr>
            <a:spLocks noChangeArrowheads="1"/>
          </p:cNvSpPr>
          <p:nvPr/>
        </p:nvSpPr>
        <p:spPr bwMode="auto">
          <a:xfrm>
            <a:off x="915988" y="3798888"/>
            <a:ext cx="1598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76" name="文本框 36"/>
          <p:cNvSpPr>
            <a:spLocks noChangeArrowheads="1"/>
          </p:cNvSpPr>
          <p:nvPr/>
        </p:nvSpPr>
        <p:spPr bwMode="auto">
          <a:xfrm>
            <a:off x="3760788" y="3798888"/>
            <a:ext cx="15986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77" name="文本框 37"/>
          <p:cNvSpPr>
            <a:spLocks noChangeArrowheads="1"/>
          </p:cNvSpPr>
          <p:nvPr/>
        </p:nvSpPr>
        <p:spPr bwMode="auto">
          <a:xfrm>
            <a:off x="6600825" y="3798888"/>
            <a:ext cx="1597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78" name="文本框 38"/>
          <p:cNvSpPr>
            <a:spLocks noChangeArrowheads="1"/>
          </p:cNvSpPr>
          <p:nvPr/>
        </p:nvSpPr>
        <p:spPr bwMode="auto">
          <a:xfrm>
            <a:off x="9499600" y="3798888"/>
            <a:ext cx="15970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</a:t>
            </a:r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   TEMPLATE</a:t>
            </a:r>
            <a:endParaRPr lang="zh-CN" altLang="en-US" sz="1600" b="1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FDFDFD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79" name="文本框 39"/>
          <p:cNvSpPr>
            <a:spLocks noChangeArrowheads="1"/>
          </p:cNvSpPr>
          <p:nvPr/>
        </p:nvSpPr>
        <p:spPr bwMode="auto">
          <a:xfrm>
            <a:off x="977900" y="5221288"/>
            <a:ext cx="198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6180" name="文本框 40"/>
          <p:cNvSpPr>
            <a:spLocks noChangeArrowheads="1"/>
          </p:cNvSpPr>
          <p:nvPr/>
        </p:nvSpPr>
        <p:spPr bwMode="auto">
          <a:xfrm>
            <a:off x="3760788" y="5245100"/>
            <a:ext cx="198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6181" name="文本框 41"/>
          <p:cNvSpPr>
            <a:spLocks noChangeArrowheads="1"/>
          </p:cNvSpPr>
          <p:nvPr/>
        </p:nvSpPr>
        <p:spPr bwMode="auto">
          <a:xfrm>
            <a:off x="6596063" y="5245100"/>
            <a:ext cx="198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6182" name="文本框 42"/>
          <p:cNvSpPr>
            <a:spLocks noChangeArrowheads="1"/>
          </p:cNvSpPr>
          <p:nvPr/>
        </p:nvSpPr>
        <p:spPr bwMode="auto">
          <a:xfrm>
            <a:off x="9499600" y="5245100"/>
            <a:ext cx="1985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>
                <a:solidFill>
                  <a:srgbClr val="262626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6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2400">
              <a:solidFill>
                <a:srgbClr val="262626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6183" name="矩形 43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1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任意多边形 3"/>
          <p:cNvSpPr>
            <a:spLocks noChangeArrowheads="1"/>
          </p:cNvSpPr>
          <p:nvPr/>
        </p:nvSpPr>
        <p:spPr bwMode="auto">
          <a:xfrm>
            <a:off x="2249488" y="2924175"/>
            <a:ext cx="2222500" cy="1116013"/>
          </a:xfrm>
          <a:custGeom>
            <a:avLst/>
            <a:gdLst>
              <a:gd name="T0" fmla="*/ 1111347 w 2222694"/>
              <a:gd name="T1" fmla="*/ 0 h 1115811"/>
              <a:gd name="T2" fmla="*/ 2222694 w 2222694"/>
              <a:gd name="T3" fmla="*/ 1111347 h 1115811"/>
              <a:gd name="T4" fmla="*/ 2222469 w 2222694"/>
              <a:gd name="T5" fmla="*/ 1115811 h 1115811"/>
              <a:gd name="T6" fmla="*/ 1421559 w 2222694"/>
              <a:gd name="T7" fmla="*/ 1115811 h 1115811"/>
              <a:gd name="T8" fmla="*/ 1422009 w 2222694"/>
              <a:gd name="T9" fmla="*/ 1111347 h 1115811"/>
              <a:gd name="T10" fmla="*/ 1111347 w 2222694"/>
              <a:gd name="T11" fmla="*/ 800685 h 1115811"/>
              <a:gd name="T12" fmla="*/ 800685 w 2222694"/>
              <a:gd name="T13" fmla="*/ 1111347 h 1115811"/>
              <a:gd name="T14" fmla="*/ 801135 w 2222694"/>
              <a:gd name="T15" fmla="*/ 1115811 h 1115811"/>
              <a:gd name="T16" fmla="*/ 226 w 2222694"/>
              <a:gd name="T17" fmla="*/ 1115811 h 1115811"/>
              <a:gd name="T18" fmla="*/ 0 w 2222694"/>
              <a:gd name="T19" fmla="*/ 1111347 h 1115811"/>
              <a:gd name="T20" fmla="*/ 1111347 w 2222694"/>
              <a:gd name="T21" fmla="*/ 0 h 1115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2694"/>
              <a:gd name="T34" fmla="*/ 0 h 1115811"/>
              <a:gd name="T35" fmla="*/ 2222694 w 2222694"/>
              <a:gd name="T36" fmla="*/ 1115811 h 1115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2694" h="1115811">
                <a:moveTo>
                  <a:pt x="1111347" y="0"/>
                </a:moveTo>
                <a:cubicBezTo>
                  <a:pt x="1725127" y="0"/>
                  <a:pt x="2222694" y="497567"/>
                  <a:pt x="2222694" y="1111347"/>
                </a:cubicBezTo>
                <a:lnTo>
                  <a:pt x="2222469" y="1115811"/>
                </a:lnTo>
                <a:lnTo>
                  <a:pt x="1421559" y="1115811"/>
                </a:lnTo>
                <a:lnTo>
                  <a:pt x="1422009" y="1111347"/>
                </a:lnTo>
                <a:cubicBezTo>
                  <a:pt x="1422009" y="939773"/>
                  <a:pt x="1282921" y="800685"/>
                  <a:pt x="1111347" y="800685"/>
                </a:cubicBezTo>
                <a:cubicBezTo>
                  <a:pt x="939773" y="800685"/>
                  <a:pt x="800685" y="939773"/>
                  <a:pt x="800685" y="1111347"/>
                </a:cubicBezTo>
                <a:lnTo>
                  <a:pt x="801135" y="1115811"/>
                </a:lnTo>
                <a:lnTo>
                  <a:pt x="226" y="1115811"/>
                </a:lnTo>
                <a:lnTo>
                  <a:pt x="0" y="1111347"/>
                </a:lnTo>
                <a:cubicBezTo>
                  <a:pt x="0" y="497567"/>
                  <a:pt x="497567" y="0"/>
                  <a:pt x="1111347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任意多边形 4"/>
          <p:cNvSpPr>
            <a:spLocks noChangeArrowheads="1"/>
          </p:cNvSpPr>
          <p:nvPr/>
        </p:nvSpPr>
        <p:spPr bwMode="auto">
          <a:xfrm>
            <a:off x="5070475" y="2924175"/>
            <a:ext cx="2222500" cy="1116013"/>
          </a:xfrm>
          <a:custGeom>
            <a:avLst/>
            <a:gdLst>
              <a:gd name="T0" fmla="*/ 1111347 w 2222694"/>
              <a:gd name="T1" fmla="*/ 0 h 1115811"/>
              <a:gd name="T2" fmla="*/ 2222694 w 2222694"/>
              <a:gd name="T3" fmla="*/ 1111347 h 1115811"/>
              <a:gd name="T4" fmla="*/ 2222469 w 2222694"/>
              <a:gd name="T5" fmla="*/ 1115811 h 1115811"/>
              <a:gd name="T6" fmla="*/ 1421559 w 2222694"/>
              <a:gd name="T7" fmla="*/ 1115811 h 1115811"/>
              <a:gd name="T8" fmla="*/ 1422009 w 2222694"/>
              <a:gd name="T9" fmla="*/ 1111347 h 1115811"/>
              <a:gd name="T10" fmla="*/ 1111347 w 2222694"/>
              <a:gd name="T11" fmla="*/ 800685 h 1115811"/>
              <a:gd name="T12" fmla="*/ 800685 w 2222694"/>
              <a:gd name="T13" fmla="*/ 1111347 h 1115811"/>
              <a:gd name="T14" fmla="*/ 801135 w 2222694"/>
              <a:gd name="T15" fmla="*/ 1115811 h 1115811"/>
              <a:gd name="T16" fmla="*/ 226 w 2222694"/>
              <a:gd name="T17" fmla="*/ 1115811 h 1115811"/>
              <a:gd name="T18" fmla="*/ 0 w 2222694"/>
              <a:gd name="T19" fmla="*/ 1111347 h 1115811"/>
              <a:gd name="T20" fmla="*/ 1111347 w 2222694"/>
              <a:gd name="T21" fmla="*/ 0 h 1115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2694"/>
              <a:gd name="T34" fmla="*/ 0 h 1115811"/>
              <a:gd name="T35" fmla="*/ 2222694 w 2222694"/>
              <a:gd name="T36" fmla="*/ 1115811 h 1115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2694" h="1115811">
                <a:moveTo>
                  <a:pt x="1111347" y="0"/>
                </a:moveTo>
                <a:cubicBezTo>
                  <a:pt x="1725127" y="0"/>
                  <a:pt x="2222694" y="497567"/>
                  <a:pt x="2222694" y="1111347"/>
                </a:cubicBezTo>
                <a:lnTo>
                  <a:pt x="2222469" y="1115811"/>
                </a:lnTo>
                <a:lnTo>
                  <a:pt x="1421559" y="1115811"/>
                </a:lnTo>
                <a:lnTo>
                  <a:pt x="1422009" y="1111347"/>
                </a:lnTo>
                <a:cubicBezTo>
                  <a:pt x="1422009" y="939773"/>
                  <a:pt x="1282921" y="800685"/>
                  <a:pt x="1111347" y="800685"/>
                </a:cubicBezTo>
                <a:cubicBezTo>
                  <a:pt x="939773" y="800685"/>
                  <a:pt x="800685" y="939773"/>
                  <a:pt x="800685" y="1111347"/>
                </a:cubicBezTo>
                <a:lnTo>
                  <a:pt x="801135" y="1115811"/>
                </a:lnTo>
                <a:lnTo>
                  <a:pt x="226" y="1115811"/>
                </a:lnTo>
                <a:lnTo>
                  <a:pt x="0" y="1111347"/>
                </a:lnTo>
                <a:cubicBezTo>
                  <a:pt x="0" y="497567"/>
                  <a:pt x="497567" y="0"/>
                  <a:pt x="1111347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任意多边形 5"/>
          <p:cNvSpPr>
            <a:spLocks noChangeArrowheads="1"/>
          </p:cNvSpPr>
          <p:nvPr/>
        </p:nvSpPr>
        <p:spPr bwMode="auto">
          <a:xfrm>
            <a:off x="7891463" y="2924175"/>
            <a:ext cx="2222500" cy="1116013"/>
          </a:xfrm>
          <a:custGeom>
            <a:avLst/>
            <a:gdLst>
              <a:gd name="T0" fmla="*/ 1111347 w 2222694"/>
              <a:gd name="T1" fmla="*/ 0 h 1115811"/>
              <a:gd name="T2" fmla="*/ 2222694 w 2222694"/>
              <a:gd name="T3" fmla="*/ 1111347 h 1115811"/>
              <a:gd name="T4" fmla="*/ 2222469 w 2222694"/>
              <a:gd name="T5" fmla="*/ 1115811 h 1115811"/>
              <a:gd name="T6" fmla="*/ 1421559 w 2222694"/>
              <a:gd name="T7" fmla="*/ 1115811 h 1115811"/>
              <a:gd name="T8" fmla="*/ 1422009 w 2222694"/>
              <a:gd name="T9" fmla="*/ 1111347 h 1115811"/>
              <a:gd name="T10" fmla="*/ 1111347 w 2222694"/>
              <a:gd name="T11" fmla="*/ 800685 h 1115811"/>
              <a:gd name="T12" fmla="*/ 800685 w 2222694"/>
              <a:gd name="T13" fmla="*/ 1111347 h 1115811"/>
              <a:gd name="T14" fmla="*/ 801135 w 2222694"/>
              <a:gd name="T15" fmla="*/ 1115811 h 1115811"/>
              <a:gd name="T16" fmla="*/ 226 w 2222694"/>
              <a:gd name="T17" fmla="*/ 1115811 h 1115811"/>
              <a:gd name="T18" fmla="*/ 0 w 2222694"/>
              <a:gd name="T19" fmla="*/ 1111347 h 1115811"/>
              <a:gd name="T20" fmla="*/ 1111347 w 2222694"/>
              <a:gd name="T21" fmla="*/ 0 h 1115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2694"/>
              <a:gd name="T34" fmla="*/ 0 h 1115811"/>
              <a:gd name="T35" fmla="*/ 2222694 w 2222694"/>
              <a:gd name="T36" fmla="*/ 1115811 h 1115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2694" h="1115811">
                <a:moveTo>
                  <a:pt x="1111347" y="0"/>
                </a:moveTo>
                <a:cubicBezTo>
                  <a:pt x="1725127" y="0"/>
                  <a:pt x="2222694" y="497567"/>
                  <a:pt x="2222694" y="1111347"/>
                </a:cubicBezTo>
                <a:lnTo>
                  <a:pt x="2222469" y="1115811"/>
                </a:lnTo>
                <a:lnTo>
                  <a:pt x="1421559" y="1115811"/>
                </a:lnTo>
                <a:lnTo>
                  <a:pt x="1422009" y="1111347"/>
                </a:lnTo>
                <a:cubicBezTo>
                  <a:pt x="1422009" y="939773"/>
                  <a:pt x="1282921" y="800685"/>
                  <a:pt x="1111347" y="800685"/>
                </a:cubicBezTo>
                <a:cubicBezTo>
                  <a:pt x="939773" y="800685"/>
                  <a:pt x="800685" y="939773"/>
                  <a:pt x="800685" y="1111347"/>
                </a:cubicBezTo>
                <a:lnTo>
                  <a:pt x="801135" y="1115811"/>
                </a:lnTo>
                <a:lnTo>
                  <a:pt x="226" y="1115811"/>
                </a:lnTo>
                <a:lnTo>
                  <a:pt x="0" y="1111347"/>
                </a:lnTo>
                <a:cubicBezTo>
                  <a:pt x="0" y="497567"/>
                  <a:pt x="497567" y="0"/>
                  <a:pt x="1111347" y="0"/>
                </a:cubicBez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5" name="任意多边形 6"/>
          <p:cNvSpPr>
            <a:spLocks noChangeArrowheads="1"/>
          </p:cNvSpPr>
          <p:nvPr/>
        </p:nvSpPr>
        <p:spPr bwMode="auto">
          <a:xfrm flipV="1">
            <a:off x="3659188" y="4138613"/>
            <a:ext cx="2222500" cy="1116012"/>
          </a:xfrm>
          <a:custGeom>
            <a:avLst/>
            <a:gdLst>
              <a:gd name="T0" fmla="*/ 1111347 w 2222694"/>
              <a:gd name="T1" fmla="*/ 0 h 1115811"/>
              <a:gd name="T2" fmla="*/ 2222694 w 2222694"/>
              <a:gd name="T3" fmla="*/ 1111347 h 1115811"/>
              <a:gd name="T4" fmla="*/ 2222469 w 2222694"/>
              <a:gd name="T5" fmla="*/ 1115811 h 1115811"/>
              <a:gd name="T6" fmla="*/ 1421559 w 2222694"/>
              <a:gd name="T7" fmla="*/ 1115811 h 1115811"/>
              <a:gd name="T8" fmla="*/ 1422009 w 2222694"/>
              <a:gd name="T9" fmla="*/ 1111347 h 1115811"/>
              <a:gd name="T10" fmla="*/ 1111347 w 2222694"/>
              <a:gd name="T11" fmla="*/ 800685 h 1115811"/>
              <a:gd name="T12" fmla="*/ 800685 w 2222694"/>
              <a:gd name="T13" fmla="*/ 1111347 h 1115811"/>
              <a:gd name="T14" fmla="*/ 801135 w 2222694"/>
              <a:gd name="T15" fmla="*/ 1115811 h 1115811"/>
              <a:gd name="T16" fmla="*/ 226 w 2222694"/>
              <a:gd name="T17" fmla="*/ 1115811 h 1115811"/>
              <a:gd name="T18" fmla="*/ 0 w 2222694"/>
              <a:gd name="T19" fmla="*/ 1111347 h 1115811"/>
              <a:gd name="T20" fmla="*/ 1111347 w 2222694"/>
              <a:gd name="T21" fmla="*/ 0 h 1115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2694"/>
              <a:gd name="T34" fmla="*/ 0 h 1115811"/>
              <a:gd name="T35" fmla="*/ 2222694 w 2222694"/>
              <a:gd name="T36" fmla="*/ 1115811 h 1115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2694" h="1115811">
                <a:moveTo>
                  <a:pt x="1111347" y="0"/>
                </a:moveTo>
                <a:cubicBezTo>
                  <a:pt x="1725127" y="0"/>
                  <a:pt x="2222694" y="497567"/>
                  <a:pt x="2222694" y="1111347"/>
                </a:cubicBezTo>
                <a:lnTo>
                  <a:pt x="2222469" y="1115811"/>
                </a:lnTo>
                <a:lnTo>
                  <a:pt x="1421559" y="1115811"/>
                </a:lnTo>
                <a:lnTo>
                  <a:pt x="1422009" y="1111347"/>
                </a:lnTo>
                <a:cubicBezTo>
                  <a:pt x="1422009" y="939773"/>
                  <a:pt x="1282921" y="800685"/>
                  <a:pt x="1111347" y="800685"/>
                </a:cubicBezTo>
                <a:cubicBezTo>
                  <a:pt x="939773" y="800685"/>
                  <a:pt x="800685" y="939773"/>
                  <a:pt x="800685" y="1111347"/>
                </a:cubicBezTo>
                <a:lnTo>
                  <a:pt x="801135" y="1115811"/>
                </a:lnTo>
                <a:lnTo>
                  <a:pt x="226" y="1115811"/>
                </a:lnTo>
                <a:lnTo>
                  <a:pt x="0" y="1111347"/>
                </a:lnTo>
                <a:cubicBezTo>
                  <a:pt x="0" y="497567"/>
                  <a:pt x="497567" y="0"/>
                  <a:pt x="111134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6" name="任意多边形 7"/>
          <p:cNvSpPr>
            <a:spLocks noChangeArrowheads="1"/>
          </p:cNvSpPr>
          <p:nvPr/>
        </p:nvSpPr>
        <p:spPr bwMode="auto">
          <a:xfrm flipV="1">
            <a:off x="6481763" y="4138613"/>
            <a:ext cx="2222500" cy="1116012"/>
          </a:xfrm>
          <a:custGeom>
            <a:avLst/>
            <a:gdLst>
              <a:gd name="T0" fmla="*/ 1111347 w 2222694"/>
              <a:gd name="T1" fmla="*/ 0 h 1115811"/>
              <a:gd name="T2" fmla="*/ 2222694 w 2222694"/>
              <a:gd name="T3" fmla="*/ 1111347 h 1115811"/>
              <a:gd name="T4" fmla="*/ 2222469 w 2222694"/>
              <a:gd name="T5" fmla="*/ 1115811 h 1115811"/>
              <a:gd name="T6" fmla="*/ 1421559 w 2222694"/>
              <a:gd name="T7" fmla="*/ 1115811 h 1115811"/>
              <a:gd name="T8" fmla="*/ 1422009 w 2222694"/>
              <a:gd name="T9" fmla="*/ 1111347 h 1115811"/>
              <a:gd name="T10" fmla="*/ 1111347 w 2222694"/>
              <a:gd name="T11" fmla="*/ 800685 h 1115811"/>
              <a:gd name="T12" fmla="*/ 800685 w 2222694"/>
              <a:gd name="T13" fmla="*/ 1111347 h 1115811"/>
              <a:gd name="T14" fmla="*/ 801135 w 2222694"/>
              <a:gd name="T15" fmla="*/ 1115811 h 1115811"/>
              <a:gd name="T16" fmla="*/ 226 w 2222694"/>
              <a:gd name="T17" fmla="*/ 1115811 h 1115811"/>
              <a:gd name="T18" fmla="*/ 0 w 2222694"/>
              <a:gd name="T19" fmla="*/ 1111347 h 1115811"/>
              <a:gd name="T20" fmla="*/ 1111347 w 2222694"/>
              <a:gd name="T21" fmla="*/ 0 h 111581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2694"/>
              <a:gd name="T34" fmla="*/ 0 h 1115811"/>
              <a:gd name="T35" fmla="*/ 2222694 w 2222694"/>
              <a:gd name="T36" fmla="*/ 1115811 h 111581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2694" h="1115811">
                <a:moveTo>
                  <a:pt x="1111347" y="0"/>
                </a:moveTo>
                <a:cubicBezTo>
                  <a:pt x="1725127" y="0"/>
                  <a:pt x="2222694" y="497567"/>
                  <a:pt x="2222694" y="1111347"/>
                </a:cubicBezTo>
                <a:lnTo>
                  <a:pt x="2222469" y="1115811"/>
                </a:lnTo>
                <a:lnTo>
                  <a:pt x="1421559" y="1115811"/>
                </a:lnTo>
                <a:lnTo>
                  <a:pt x="1422009" y="1111347"/>
                </a:lnTo>
                <a:cubicBezTo>
                  <a:pt x="1422009" y="939773"/>
                  <a:pt x="1282921" y="800685"/>
                  <a:pt x="1111347" y="800685"/>
                </a:cubicBezTo>
                <a:cubicBezTo>
                  <a:pt x="939773" y="800685"/>
                  <a:pt x="800685" y="939773"/>
                  <a:pt x="800685" y="1111347"/>
                </a:cubicBezTo>
                <a:lnTo>
                  <a:pt x="801135" y="1115811"/>
                </a:lnTo>
                <a:lnTo>
                  <a:pt x="226" y="1115811"/>
                </a:lnTo>
                <a:lnTo>
                  <a:pt x="0" y="1111347"/>
                </a:lnTo>
                <a:cubicBezTo>
                  <a:pt x="0" y="497567"/>
                  <a:pt x="497567" y="0"/>
                  <a:pt x="1111347" y="0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7" name="下箭头 8"/>
          <p:cNvSpPr>
            <a:spLocks noChangeArrowheads="1"/>
          </p:cNvSpPr>
          <p:nvPr/>
        </p:nvSpPr>
        <p:spPr bwMode="auto">
          <a:xfrm>
            <a:off x="9150350" y="4138613"/>
            <a:ext cx="1125538" cy="941387"/>
          </a:xfrm>
          <a:prstGeom prst="downArrow">
            <a:avLst>
              <a:gd name="adj1" fmla="val 71574"/>
              <a:gd name="adj2" fmla="val 55968"/>
            </a:avLst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178" name="组合 9"/>
          <p:cNvGrpSpPr/>
          <p:nvPr/>
        </p:nvGrpSpPr>
        <p:grpSpPr bwMode="auto">
          <a:xfrm>
            <a:off x="4524375" y="4654550"/>
            <a:ext cx="447675" cy="339725"/>
            <a:chOff x="0" y="0"/>
            <a:chExt cx="509646" cy="387231"/>
          </a:xfrm>
        </p:grpSpPr>
        <p:sp>
          <p:nvSpPr>
            <p:cNvPr id="7179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0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81" name="组合 14"/>
          <p:cNvGrpSpPr/>
          <p:nvPr/>
        </p:nvGrpSpPr>
        <p:grpSpPr bwMode="auto">
          <a:xfrm>
            <a:off x="3114675" y="3197225"/>
            <a:ext cx="358775" cy="342900"/>
            <a:chOff x="0" y="0"/>
            <a:chExt cx="2438400" cy="2332038"/>
          </a:xfrm>
        </p:grpSpPr>
        <p:sp>
          <p:nvSpPr>
            <p:cNvPr id="7182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3" name="任意多边形 1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84" name="组合 17"/>
          <p:cNvGrpSpPr/>
          <p:nvPr/>
        </p:nvGrpSpPr>
        <p:grpSpPr bwMode="auto">
          <a:xfrm>
            <a:off x="7421563" y="4587875"/>
            <a:ext cx="315912" cy="403225"/>
            <a:chOff x="0" y="0"/>
            <a:chExt cx="563562" cy="720725"/>
          </a:xfrm>
        </p:grpSpPr>
        <p:sp>
          <p:nvSpPr>
            <p:cNvPr id="7185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6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87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88" name="组合 21"/>
          <p:cNvGrpSpPr/>
          <p:nvPr/>
        </p:nvGrpSpPr>
        <p:grpSpPr bwMode="auto">
          <a:xfrm>
            <a:off x="5999163" y="3121025"/>
            <a:ext cx="350837" cy="396875"/>
            <a:chOff x="0" y="0"/>
            <a:chExt cx="406394" cy="459644"/>
          </a:xfrm>
        </p:grpSpPr>
        <p:sp>
          <p:nvSpPr>
            <p:cNvPr id="7189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0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7191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192" name="Freeform 223"/>
          <p:cNvSpPr>
            <a:spLocks noChangeArrowheads="1"/>
          </p:cNvSpPr>
          <p:nvPr/>
        </p:nvSpPr>
        <p:spPr bwMode="auto">
          <a:xfrm>
            <a:off x="8832850" y="3206750"/>
            <a:ext cx="339725" cy="276225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7193" name="文本框 26"/>
          <p:cNvSpPr>
            <a:spLocks noChangeArrowheads="1"/>
          </p:cNvSpPr>
          <p:nvPr/>
        </p:nvSpPr>
        <p:spPr bwMode="auto">
          <a:xfrm>
            <a:off x="2273300" y="2011363"/>
            <a:ext cx="232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6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7194" name="文本框 27"/>
          <p:cNvSpPr>
            <a:spLocks noChangeArrowheads="1"/>
          </p:cNvSpPr>
          <p:nvPr/>
        </p:nvSpPr>
        <p:spPr bwMode="auto">
          <a:xfrm>
            <a:off x="5129213" y="2009775"/>
            <a:ext cx="2324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6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7195" name="文本框 28"/>
          <p:cNvSpPr>
            <a:spLocks noChangeArrowheads="1"/>
          </p:cNvSpPr>
          <p:nvPr/>
        </p:nvSpPr>
        <p:spPr bwMode="auto">
          <a:xfrm>
            <a:off x="7983538" y="2011363"/>
            <a:ext cx="2325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6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7196" name="文本框 29"/>
          <p:cNvSpPr>
            <a:spLocks noChangeArrowheads="1"/>
          </p:cNvSpPr>
          <p:nvPr/>
        </p:nvSpPr>
        <p:spPr bwMode="auto">
          <a:xfrm>
            <a:off x="3708400" y="5464175"/>
            <a:ext cx="232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6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7197" name="文本框 30"/>
          <p:cNvSpPr>
            <a:spLocks noChangeArrowheads="1"/>
          </p:cNvSpPr>
          <p:nvPr/>
        </p:nvSpPr>
        <p:spPr bwMode="auto">
          <a:xfrm>
            <a:off x="6575425" y="5461000"/>
            <a:ext cx="2325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2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0D0D0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600">
              <a:solidFill>
                <a:srgbClr val="0D0D0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7198" name="直角三角形 31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99" name="平行四边形 32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200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投资亮点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01" name="文本框 17"/>
          <p:cNvSpPr>
            <a:spLocks noChangeArrowheads="1"/>
          </p:cNvSpPr>
          <p:nvPr/>
        </p:nvSpPr>
        <p:spPr bwMode="auto">
          <a:xfrm>
            <a:off x="73025" y="79375"/>
            <a:ext cx="6699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1.1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5" name="矩形 36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6" name="直角三角形 37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平行四边形 38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8" name="文本框 18"/>
          <p:cNvSpPr>
            <a:spLocks noChangeArrowheads="1"/>
          </p:cNvSpPr>
          <p:nvPr/>
        </p:nvSpPr>
        <p:spPr bwMode="auto">
          <a:xfrm>
            <a:off x="2462213" y="177800"/>
            <a:ext cx="364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199" name="文本框 17"/>
          <p:cNvSpPr>
            <a:spLocks noChangeArrowheads="1"/>
          </p:cNvSpPr>
          <p:nvPr/>
        </p:nvSpPr>
        <p:spPr bwMode="auto">
          <a:xfrm>
            <a:off x="73025" y="79375"/>
            <a:ext cx="73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8200" name="Freeform 5"/>
          <p:cNvSpPr>
            <a:spLocks noChangeArrowheads="1"/>
          </p:cNvSpPr>
          <p:nvPr/>
        </p:nvSpPr>
        <p:spPr bwMode="auto">
          <a:xfrm>
            <a:off x="3429000" y="2844800"/>
            <a:ext cx="133350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201" name="组合 42"/>
          <p:cNvGrpSpPr/>
          <p:nvPr/>
        </p:nvGrpSpPr>
        <p:grpSpPr bwMode="auto">
          <a:xfrm>
            <a:off x="1016000" y="2044700"/>
            <a:ext cx="2773363" cy="965200"/>
            <a:chOff x="0" y="0"/>
            <a:chExt cx="3177519" cy="1103966"/>
          </a:xfrm>
        </p:grpSpPr>
        <p:sp>
          <p:nvSpPr>
            <p:cNvPr id="8202" name="Freeform 6"/>
            <p:cNvSpPr>
              <a:spLocks noChangeArrowheads="1"/>
            </p:cNvSpPr>
            <p:nvPr/>
          </p:nvSpPr>
          <p:spPr bwMode="auto">
            <a:xfrm>
              <a:off x="237964" y="223033"/>
              <a:ext cx="181039" cy="271559"/>
            </a:xfrm>
            <a:custGeom>
              <a:avLst/>
              <a:gdLst>
                <a:gd name="T0" fmla="*/ 0 w 82"/>
                <a:gd name="T1" fmla="*/ 116 h 123"/>
                <a:gd name="T2" fmla="*/ 0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8 w 82"/>
                <a:gd name="T11" fmla="*/ 98 h 123"/>
                <a:gd name="T12" fmla="*/ 52 w 82"/>
                <a:gd name="T13" fmla="*/ 94 h 123"/>
                <a:gd name="T14" fmla="*/ 53 w 82"/>
                <a:gd name="T15" fmla="*/ 90 h 123"/>
                <a:gd name="T16" fmla="*/ 51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6 w 82"/>
                <a:gd name="T39" fmla="*/ 4 h 123"/>
                <a:gd name="T40" fmla="*/ 76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1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4 w 82"/>
                <a:gd name="T81" fmla="*/ 123 h 123"/>
                <a:gd name="T82" fmla="*/ 16 w 82"/>
                <a:gd name="T83" fmla="*/ 121 h 123"/>
                <a:gd name="T84" fmla="*/ 0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0" y="1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5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8" y="98"/>
                  </a:cubicBezTo>
                  <a:cubicBezTo>
                    <a:pt x="50" y="97"/>
                    <a:pt x="51" y="96"/>
                    <a:pt x="52" y="94"/>
                  </a:cubicBezTo>
                  <a:cubicBezTo>
                    <a:pt x="53" y="93"/>
                    <a:pt x="53" y="91"/>
                    <a:pt x="53" y="90"/>
                  </a:cubicBezTo>
                  <a:cubicBezTo>
                    <a:pt x="53" y="87"/>
                    <a:pt x="53" y="85"/>
                    <a:pt x="51" y="83"/>
                  </a:cubicBezTo>
                  <a:cubicBezTo>
                    <a:pt x="50" y="82"/>
                    <a:pt x="48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1" y="71"/>
                    <a:pt x="28" y="69"/>
                  </a:cubicBezTo>
                  <a:cubicBezTo>
                    <a:pt x="18" y="66"/>
                    <a:pt x="11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1"/>
                    <a:pt x="72" y="3"/>
                    <a:pt x="76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0" y="21"/>
                    <a:pt x="48" y="21"/>
                  </a:cubicBezTo>
                  <a:cubicBezTo>
                    <a:pt x="45" y="21"/>
                    <a:pt x="42" y="21"/>
                    <a:pt x="40" y="22"/>
                  </a:cubicBezTo>
                  <a:cubicBezTo>
                    <a:pt x="37" y="22"/>
                    <a:pt x="35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2" y="41"/>
                    <a:pt x="34" y="43"/>
                  </a:cubicBezTo>
                  <a:cubicBezTo>
                    <a:pt x="36" y="44"/>
                    <a:pt x="39" y="45"/>
                    <a:pt x="41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5" y="53"/>
                    <a:pt x="60" y="55"/>
                    <a:pt x="64" y="57"/>
                  </a:cubicBezTo>
                  <a:cubicBezTo>
                    <a:pt x="67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0" y="99"/>
                    <a:pt x="78" y="104"/>
                  </a:cubicBezTo>
                  <a:cubicBezTo>
                    <a:pt x="75" y="108"/>
                    <a:pt x="72" y="112"/>
                    <a:pt x="68" y="115"/>
                  </a:cubicBezTo>
                  <a:cubicBezTo>
                    <a:pt x="63" y="118"/>
                    <a:pt x="58" y="120"/>
                    <a:pt x="53" y="121"/>
                  </a:cubicBezTo>
                  <a:cubicBezTo>
                    <a:pt x="47" y="122"/>
                    <a:pt x="41" y="123"/>
                    <a:pt x="34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0" y="11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3" name="Freeform 7"/>
            <p:cNvSpPr>
              <a:spLocks noChangeArrowheads="1"/>
            </p:cNvSpPr>
            <p:nvPr/>
          </p:nvSpPr>
          <p:spPr bwMode="auto">
            <a:xfrm>
              <a:off x="459131" y="227699"/>
              <a:ext cx="215567" cy="266893"/>
            </a:xfrm>
            <a:custGeom>
              <a:avLst/>
              <a:gdLst>
                <a:gd name="T0" fmla="*/ 98 w 98"/>
                <a:gd name="T1" fmla="*/ 67 h 121"/>
                <a:gd name="T2" fmla="*/ 48 w 98"/>
                <a:gd name="T3" fmla="*/ 121 h 121"/>
                <a:gd name="T4" fmla="*/ 0 w 98"/>
                <a:gd name="T5" fmla="*/ 68 h 121"/>
                <a:gd name="T6" fmla="*/ 0 w 98"/>
                <a:gd name="T7" fmla="*/ 0 h 121"/>
                <a:gd name="T8" fmla="*/ 27 w 98"/>
                <a:gd name="T9" fmla="*/ 0 h 121"/>
                <a:gd name="T10" fmla="*/ 27 w 98"/>
                <a:gd name="T11" fmla="*/ 69 h 121"/>
                <a:gd name="T12" fmla="*/ 49 w 98"/>
                <a:gd name="T13" fmla="*/ 98 h 121"/>
                <a:gd name="T14" fmla="*/ 71 w 98"/>
                <a:gd name="T15" fmla="*/ 70 h 121"/>
                <a:gd name="T16" fmla="*/ 71 w 98"/>
                <a:gd name="T17" fmla="*/ 0 h 121"/>
                <a:gd name="T18" fmla="*/ 98 w 98"/>
                <a:gd name="T19" fmla="*/ 0 h 121"/>
                <a:gd name="T20" fmla="*/ 98 w 98"/>
                <a:gd name="T21" fmla="*/ 6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21"/>
                <a:gd name="T35" fmla="*/ 98 w 98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21">
                  <a:moveTo>
                    <a:pt x="98" y="67"/>
                  </a:moveTo>
                  <a:cubicBezTo>
                    <a:pt x="98" y="103"/>
                    <a:pt x="82" y="121"/>
                    <a:pt x="48" y="121"/>
                  </a:cubicBezTo>
                  <a:cubicBezTo>
                    <a:pt x="16" y="121"/>
                    <a:pt x="0" y="10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88"/>
                    <a:pt x="34" y="98"/>
                    <a:pt x="49" y="98"/>
                  </a:cubicBezTo>
                  <a:cubicBezTo>
                    <a:pt x="64" y="98"/>
                    <a:pt x="71" y="88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6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4" name="Freeform 8"/>
            <p:cNvSpPr>
              <a:spLocks noChangeArrowheads="1"/>
            </p:cNvSpPr>
            <p:nvPr/>
          </p:nvSpPr>
          <p:spPr bwMode="auto">
            <a:xfrm>
              <a:off x="716692" y="223033"/>
              <a:ext cx="203436" cy="271559"/>
            </a:xfrm>
            <a:custGeom>
              <a:avLst/>
              <a:gdLst>
                <a:gd name="T0" fmla="*/ 92 w 92"/>
                <a:gd name="T1" fmla="*/ 116 h 123"/>
                <a:gd name="T2" fmla="*/ 58 w 92"/>
                <a:gd name="T3" fmla="*/ 123 h 123"/>
                <a:gd name="T4" fmla="*/ 15 w 92"/>
                <a:gd name="T5" fmla="*/ 107 h 123"/>
                <a:gd name="T6" fmla="*/ 0 w 92"/>
                <a:gd name="T7" fmla="*/ 64 h 123"/>
                <a:gd name="T8" fmla="*/ 17 w 92"/>
                <a:gd name="T9" fmla="*/ 17 h 123"/>
                <a:gd name="T10" fmla="*/ 63 w 92"/>
                <a:gd name="T11" fmla="*/ 0 h 123"/>
                <a:gd name="T12" fmla="*/ 92 w 92"/>
                <a:gd name="T13" fmla="*/ 4 h 123"/>
                <a:gd name="T14" fmla="*/ 92 w 92"/>
                <a:gd name="T15" fmla="*/ 30 h 123"/>
                <a:gd name="T16" fmla="*/ 65 w 92"/>
                <a:gd name="T17" fmla="*/ 23 h 123"/>
                <a:gd name="T18" fmla="*/ 38 w 92"/>
                <a:gd name="T19" fmla="*/ 33 h 123"/>
                <a:gd name="T20" fmla="*/ 28 w 92"/>
                <a:gd name="T21" fmla="*/ 62 h 123"/>
                <a:gd name="T22" fmla="*/ 38 w 92"/>
                <a:gd name="T23" fmla="*/ 89 h 123"/>
                <a:gd name="T24" fmla="*/ 64 w 92"/>
                <a:gd name="T25" fmla="*/ 100 h 123"/>
                <a:gd name="T26" fmla="*/ 92 w 92"/>
                <a:gd name="T27" fmla="*/ 92 h 123"/>
                <a:gd name="T28" fmla="*/ 92 w 92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23"/>
                <a:gd name="T47" fmla="*/ 92 w 9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23">
                  <a:moveTo>
                    <a:pt x="92" y="116"/>
                  </a:moveTo>
                  <a:cubicBezTo>
                    <a:pt x="84" y="121"/>
                    <a:pt x="72" y="123"/>
                    <a:pt x="58" y="123"/>
                  </a:cubicBezTo>
                  <a:cubicBezTo>
                    <a:pt x="40" y="123"/>
                    <a:pt x="26" y="117"/>
                    <a:pt x="15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5" y="0"/>
                    <a:pt x="85" y="1"/>
                    <a:pt x="92" y="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5" y="25"/>
                    <a:pt x="75" y="23"/>
                    <a:pt x="65" y="23"/>
                  </a:cubicBezTo>
                  <a:cubicBezTo>
                    <a:pt x="54" y="23"/>
                    <a:pt x="45" y="26"/>
                    <a:pt x="38" y="33"/>
                  </a:cubicBezTo>
                  <a:cubicBezTo>
                    <a:pt x="31" y="40"/>
                    <a:pt x="28" y="50"/>
                    <a:pt x="28" y="62"/>
                  </a:cubicBezTo>
                  <a:cubicBezTo>
                    <a:pt x="28" y="73"/>
                    <a:pt x="31" y="82"/>
                    <a:pt x="38" y="89"/>
                  </a:cubicBezTo>
                  <a:cubicBezTo>
                    <a:pt x="44" y="96"/>
                    <a:pt x="53" y="100"/>
                    <a:pt x="64" y="100"/>
                  </a:cubicBezTo>
                  <a:cubicBezTo>
                    <a:pt x="74" y="100"/>
                    <a:pt x="84" y="97"/>
                    <a:pt x="92" y="92"/>
                  </a:cubicBezTo>
                  <a:lnTo>
                    <a:pt x="92" y="11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5" name="Freeform 9"/>
            <p:cNvSpPr>
              <a:spLocks noChangeArrowheads="1"/>
            </p:cNvSpPr>
            <p:nvPr/>
          </p:nvSpPr>
          <p:spPr bwMode="auto">
            <a:xfrm>
              <a:off x="939724" y="223033"/>
              <a:ext cx="205302" cy="271559"/>
            </a:xfrm>
            <a:custGeom>
              <a:avLst/>
              <a:gdLst>
                <a:gd name="T0" fmla="*/ 93 w 93"/>
                <a:gd name="T1" fmla="*/ 116 h 123"/>
                <a:gd name="T2" fmla="*/ 59 w 93"/>
                <a:gd name="T3" fmla="*/ 123 h 123"/>
                <a:gd name="T4" fmla="*/ 16 w 93"/>
                <a:gd name="T5" fmla="*/ 107 h 123"/>
                <a:gd name="T6" fmla="*/ 0 w 93"/>
                <a:gd name="T7" fmla="*/ 64 h 123"/>
                <a:gd name="T8" fmla="*/ 18 w 93"/>
                <a:gd name="T9" fmla="*/ 17 h 123"/>
                <a:gd name="T10" fmla="*/ 64 w 93"/>
                <a:gd name="T11" fmla="*/ 0 h 123"/>
                <a:gd name="T12" fmla="*/ 93 w 93"/>
                <a:gd name="T13" fmla="*/ 4 h 123"/>
                <a:gd name="T14" fmla="*/ 93 w 93"/>
                <a:gd name="T15" fmla="*/ 30 h 123"/>
                <a:gd name="T16" fmla="*/ 66 w 93"/>
                <a:gd name="T17" fmla="*/ 23 h 123"/>
                <a:gd name="T18" fmla="*/ 39 w 93"/>
                <a:gd name="T19" fmla="*/ 33 h 123"/>
                <a:gd name="T20" fmla="*/ 28 w 93"/>
                <a:gd name="T21" fmla="*/ 62 h 123"/>
                <a:gd name="T22" fmla="*/ 38 w 93"/>
                <a:gd name="T23" fmla="*/ 89 h 123"/>
                <a:gd name="T24" fmla="*/ 64 w 93"/>
                <a:gd name="T25" fmla="*/ 100 h 123"/>
                <a:gd name="T26" fmla="*/ 93 w 93"/>
                <a:gd name="T27" fmla="*/ 92 h 123"/>
                <a:gd name="T28" fmla="*/ 93 w 93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23"/>
                <a:gd name="T47" fmla="*/ 93 w 93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23">
                  <a:moveTo>
                    <a:pt x="93" y="116"/>
                  </a:moveTo>
                  <a:cubicBezTo>
                    <a:pt x="84" y="121"/>
                    <a:pt x="73" y="123"/>
                    <a:pt x="59" y="123"/>
                  </a:cubicBezTo>
                  <a:cubicBezTo>
                    <a:pt x="41" y="123"/>
                    <a:pt x="26" y="117"/>
                    <a:pt x="16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8" y="17"/>
                  </a:cubicBezTo>
                  <a:cubicBezTo>
                    <a:pt x="30" y="6"/>
                    <a:pt x="45" y="0"/>
                    <a:pt x="64" y="0"/>
                  </a:cubicBezTo>
                  <a:cubicBezTo>
                    <a:pt x="75" y="0"/>
                    <a:pt x="85" y="1"/>
                    <a:pt x="93" y="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5" y="25"/>
                    <a:pt x="76" y="23"/>
                    <a:pt x="66" y="23"/>
                  </a:cubicBezTo>
                  <a:cubicBezTo>
                    <a:pt x="55" y="23"/>
                    <a:pt x="46" y="26"/>
                    <a:pt x="39" y="33"/>
                  </a:cubicBezTo>
                  <a:cubicBezTo>
                    <a:pt x="32" y="40"/>
                    <a:pt x="28" y="50"/>
                    <a:pt x="28" y="62"/>
                  </a:cubicBezTo>
                  <a:cubicBezTo>
                    <a:pt x="28" y="73"/>
                    <a:pt x="32" y="82"/>
                    <a:pt x="38" y="89"/>
                  </a:cubicBezTo>
                  <a:cubicBezTo>
                    <a:pt x="45" y="96"/>
                    <a:pt x="53" y="100"/>
                    <a:pt x="64" y="100"/>
                  </a:cubicBezTo>
                  <a:cubicBezTo>
                    <a:pt x="75" y="100"/>
                    <a:pt x="84" y="97"/>
                    <a:pt x="93" y="92"/>
                  </a:cubicBezTo>
                  <a:lnTo>
                    <a:pt x="93" y="11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6" name="Freeform 10"/>
            <p:cNvSpPr>
              <a:spLocks noChangeArrowheads="1"/>
            </p:cNvSpPr>
            <p:nvPr/>
          </p:nvSpPr>
          <p:spPr bwMode="auto">
            <a:xfrm>
              <a:off x="1191686" y="227699"/>
              <a:ext cx="156776" cy="262227"/>
            </a:xfrm>
            <a:custGeom>
              <a:avLst/>
              <a:gdLst>
                <a:gd name="T0" fmla="*/ 168 w 168"/>
                <a:gd name="T1" fmla="*/ 281 h 281"/>
                <a:gd name="T2" fmla="*/ 0 w 168"/>
                <a:gd name="T3" fmla="*/ 281 h 281"/>
                <a:gd name="T4" fmla="*/ 0 w 168"/>
                <a:gd name="T5" fmla="*/ 0 h 281"/>
                <a:gd name="T6" fmla="*/ 161 w 168"/>
                <a:gd name="T7" fmla="*/ 0 h 281"/>
                <a:gd name="T8" fmla="*/ 161 w 168"/>
                <a:gd name="T9" fmla="*/ 50 h 281"/>
                <a:gd name="T10" fmla="*/ 64 w 168"/>
                <a:gd name="T11" fmla="*/ 50 h 281"/>
                <a:gd name="T12" fmla="*/ 64 w 168"/>
                <a:gd name="T13" fmla="*/ 113 h 281"/>
                <a:gd name="T14" fmla="*/ 153 w 168"/>
                <a:gd name="T15" fmla="*/ 113 h 281"/>
                <a:gd name="T16" fmla="*/ 153 w 168"/>
                <a:gd name="T17" fmla="*/ 165 h 281"/>
                <a:gd name="T18" fmla="*/ 64 w 168"/>
                <a:gd name="T19" fmla="*/ 165 h 281"/>
                <a:gd name="T20" fmla="*/ 64 w 168"/>
                <a:gd name="T21" fmla="*/ 229 h 281"/>
                <a:gd name="T22" fmla="*/ 168 w 168"/>
                <a:gd name="T23" fmla="*/ 229 h 281"/>
                <a:gd name="T24" fmla="*/ 168 w 168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81"/>
                <a:gd name="T41" fmla="*/ 168 w 16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81">
                  <a:moveTo>
                    <a:pt x="168" y="281"/>
                  </a:moveTo>
                  <a:lnTo>
                    <a:pt x="0" y="28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50"/>
                  </a:lnTo>
                  <a:lnTo>
                    <a:pt x="64" y="50"/>
                  </a:lnTo>
                  <a:lnTo>
                    <a:pt x="64" y="113"/>
                  </a:lnTo>
                  <a:lnTo>
                    <a:pt x="153" y="113"/>
                  </a:lnTo>
                  <a:lnTo>
                    <a:pt x="153" y="165"/>
                  </a:lnTo>
                  <a:lnTo>
                    <a:pt x="64" y="165"/>
                  </a:lnTo>
                  <a:lnTo>
                    <a:pt x="64" y="229"/>
                  </a:lnTo>
                  <a:lnTo>
                    <a:pt x="168" y="229"/>
                  </a:lnTo>
                  <a:lnTo>
                    <a:pt x="168" y="281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7" name="Freeform 11"/>
            <p:cNvSpPr>
              <a:spLocks noChangeArrowheads="1"/>
            </p:cNvSpPr>
            <p:nvPr/>
          </p:nvSpPr>
          <p:spPr bwMode="auto">
            <a:xfrm>
              <a:off x="1376458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9 w 82"/>
                <a:gd name="T11" fmla="*/ 98 h 123"/>
                <a:gd name="T12" fmla="*/ 52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0" y="97"/>
                    <a:pt x="52" y="96"/>
                    <a:pt x="52" y="94"/>
                  </a:cubicBezTo>
                  <a:cubicBezTo>
                    <a:pt x="53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0" y="82"/>
                    <a:pt x="49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3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1" y="21"/>
                    <a:pt x="48" y="21"/>
                  </a:cubicBezTo>
                  <a:cubicBezTo>
                    <a:pt x="45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3" y="41"/>
                    <a:pt x="34" y="43"/>
                  </a:cubicBezTo>
                  <a:cubicBezTo>
                    <a:pt x="36" y="44"/>
                    <a:pt x="39" y="45"/>
                    <a:pt x="42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8" name="Freeform 12"/>
            <p:cNvSpPr>
              <a:spLocks noChangeArrowheads="1"/>
            </p:cNvSpPr>
            <p:nvPr/>
          </p:nvSpPr>
          <p:spPr bwMode="auto">
            <a:xfrm>
              <a:off x="1586427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7 w 82"/>
                <a:gd name="T5" fmla="*/ 99 h 123"/>
                <a:gd name="T6" fmla="*/ 34 w 82"/>
                <a:gd name="T7" fmla="*/ 102 h 123"/>
                <a:gd name="T8" fmla="*/ 43 w 82"/>
                <a:gd name="T9" fmla="*/ 101 h 123"/>
                <a:gd name="T10" fmla="*/ 49 w 82"/>
                <a:gd name="T11" fmla="*/ 98 h 123"/>
                <a:gd name="T12" fmla="*/ 53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7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4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6 w 82"/>
                <a:gd name="T47" fmla="*/ 21 h 123"/>
                <a:gd name="T48" fmla="*/ 49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9 w 82"/>
                <a:gd name="T57" fmla="*/ 33 h 123"/>
                <a:gd name="T58" fmla="*/ 30 w 82"/>
                <a:gd name="T59" fmla="*/ 38 h 123"/>
                <a:gd name="T60" fmla="*/ 35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4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7" y="99"/>
                  </a:cubicBezTo>
                  <a:cubicBezTo>
                    <a:pt x="22" y="101"/>
                    <a:pt x="28" y="102"/>
                    <a:pt x="34" y="102"/>
                  </a:cubicBezTo>
                  <a:cubicBezTo>
                    <a:pt x="37" y="102"/>
                    <a:pt x="40" y="101"/>
                    <a:pt x="43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4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1" y="82"/>
                    <a:pt x="49" y="80"/>
                    <a:pt x="47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3" y="50"/>
                    <a:pt x="0" y="43"/>
                    <a:pt x="0" y="35"/>
                  </a:cubicBezTo>
                  <a:cubicBezTo>
                    <a:pt x="0" y="29"/>
                    <a:pt x="2" y="23"/>
                    <a:pt x="4" y="19"/>
                  </a:cubicBezTo>
                  <a:cubicBezTo>
                    <a:pt x="7" y="15"/>
                    <a:pt x="10" y="11"/>
                    <a:pt x="14" y="8"/>
                  </a:cubicBezTo>
                  <a:cubicBezTo>
                    <a:pt x="19" y="5"/>
                    <a:pt x="24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4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3" y="26"/>
                    <a:pt x="70" y="25"/>
                  </a:cubicBezTo>
                  <a:cubicBezTo>
                    <a:pt x="68" y="24"/>
                    <a:pt x="66" y="23"/>
                    <a:pt x="63" y="23"/>
                  </a:cubicBezTo>
                  <a:cubicBezTo>
                    <a:pt x="61" y="22"/>
                    <a:pt x="58" y="22"/>
                    <a:pt x="56" y="21"/>
                  </a:cubicBezTo>
                  <a:cubicBezTo>
                    <a:pt x="53" y="21"/>
                    <a:pt x="51" y="21"/>
                    <a:pt x="49" y="21"/>
                  </a:cubicBezTo>
                  <a:cubicBezTo>
                    <a:pt x="46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1" y="40"/>
                    <a:pt x="33" y="41"/>
                    <a:pt x="35" y="43"/>
                  </a:cubicBezTo>
                  <a:cubicBezTo>
                    <a:pt x="37" y="44"/>
                    <a:pt x="39" y="45"/>
                    <a:pt x="42" y="47"/>
                  </a:cubicBezTo>
                  <a:cubicBezTo>
                    <a:pt x="45" y="48"/>
                    <a:pt x="48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4" y="65"/>
                  </a:cubicBezTo>
                  <a:cubicBezTo>
                    <a:pt x="76" y="68"/>
                    <a:pt x="79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09" name="Freeform 13"/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0" name="Freeform 14"/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1" name="Freeform 15"/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2" name="Freeform 16"/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213" name="Freeform 17"/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8214" name="Freeform 18"/>
          <p:cNvSpPr>
            <a:spLocks noChangeArrowheads="1"/>
          </p:cNvSpPr>
          <p:nvPr/>
        </p:nvSpPr>
        <p:spPr bwMode="auto">
          <a:xfrm>
            <a:off x="2679700" y="3411538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5" name="Freeform 19"/>
          <p:cNvSpPr>
            <a:spLocks noChangeArrowheads="1"/>
          </p:cNvSpPr>
          <p:nvPr/>
        </p:nvSpPr>
        <p:spPr bwMode="auto">
          <a:xfrm>
            <a:off x="3255963" y="3554413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16" name="Freeform 20"/>
          <p:cNvSpPr>
            <a:spLocks noChangeArrowheads="1"/>
          </p:cNvSpPr>
          <p:nvPr/>
        </p:nvSpPr>
        <p:spPr bwMode="auto">
          <a:xfrm>
            <a:off x="3255963" y="3562350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17" name="Freeform 21"/>
          <p:cNvSpPr>
            <a:spLocks noChangeArrowheads="1"/>
          </p:cNvSpPr>
          <p:nvPr/>
        </p:nvSpPr>
        <p:spPr bwMode="auto">
          <a:xfrm>
            <a:off x="3535363" y="3322638"/>
            <a:ext cx="1465262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rgbClr val="8DC22A"/>
          </a:solid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18" name="Freeform 22"/>
          <p:cNvSpPr>
            <a:spLocks noChangeArrowheads="1"/>
          </p:cNvSpPr>
          <p:nvPr/>
        </p:nvSpPr>
        <p:spPr bwMode="auto">
          <a:xfrm>
            <a:off x="3789363" y="3522663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19" name="Freeform 23"/>
          <p:cNvSpPr>
            <a:spLocks noChangeArrowheads="1"/>
          </p:cNvSpPr>
          <p:nvPr/>
        </p:nvSpPr>
        <p:spPr bwMode="auto">
          <a:xfrm>
            <a:off x="3789363" y="3530600"/>
            <a:ext cx="146050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0" name="Freeform 24"/>
          <p:cNvSpPr>
            <a:spLocks noChangeArrowheads="1"/>
          </p:cNvSpPr>
          <p:nvPr/>
        </p:nvSpPr>
        <p:spPr bwMode="auto">
          <a:xfrm>
            <a:off x="4013200" y="2989263"/>
            <a:ext cx="2286000" cy="2698750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rgbClr val="8DC22A"/>
          </a:solidFill>
          <a:ln w="19050" cap="flat" cmpd="sng">
            <a:solidFill>
              <a:schemeClr val="bg1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21" name="Freeform 25"/>
          <p:cNvSpPr>
            <a:spLocks noChangeArrowheads="1"/>
          </p:cNvSpPr>
          <p:nvPr/>
        </p:nvSpPr>
        <p:spPr bwMode="auto">
          <a:xfrm>
            <a:off x="4262438" y="3286125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rgbClr val="1D47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2" name="Freeform 26"/>
          <p:cNvSpPr>
            <a:spLocks noChangeArrowheads="1"/>
          </p:cNvSpPr>
          <p:nvPr/>
        </p:nvSpPr>
        <p:spPr bwMode="auto">
          <a:xfrm>
            <a:off x="4262438" y="3302000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3" name="Freeform 27"/>
          <p:cNvSpPr>
            <a:spLocks noChangeArrowheads="1"/>
          </p:cNvSpPr>
          <p:nvPr/>
        </p:nvSpPr>
        <p:spPr bwMode="auto">
          <a:xfrm>
            <a:off x="3305175" y="2798763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4" name="Freeform 28"/>
          <p:cNvSpPr>
            <a:spLocks noChangeArrowheads="1"/>
          </p:cNvSpPr>
          <p:nvPr/>
        </p:nvSpPr>
        <p:spPr bwMode="auto">
          <a:xfrm>
            <a:off x="3427413" y="2995613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5" name="Freeform 29"/>
          <p:cNvSpPr>
            <a:spLocks noChangeArrowheads="1"/>
          </p:cNvSpPr>
          <p:nvPr/>
        </p:nvSpPr>
        <p:spPr bwMode="auto">
          <a:xfrm>
            <a:off x="3419475" y="2744788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4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6" name="Freeform 30"/>
          <p:cNvSpPr>
            <a:spLocks noChangeArrowheads="1"/>
          </p:cNvSpPr>
          <p:nvPr/>
        </p:nvSpPr>
        <p:spPr bwMode="auto">
          <a:xfrm>
            <a:off x="3505200" y="2632075"/>
            <a:ext cx="857250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7" name="Freeform 31"/>
          <p:cNvSpPr>
            <a:spLocks noChangeArrowheads="1"/>
          </p:cNvSpPr>
          <p:nvPr/>
        </p:nvSpPr>
        <p:spPr bwMode="auto">
          <a:xfrm>
            <a:off x="3725863" y="2752725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28" name="矩形 69"/>
          <p:cNvSpPr>
            <a:spLocks noChangeArrowheads="1"/>
          </p:cNvSpPr>
          <p:nvPr/>
        </p:nvSpPr>
        <p:spPr bwMode="auto">
          <a:xfrm>
            <a:off x="7121525" y="2647950"/>
            <a:ext cx="538163" cy="538163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29" name="矩形 70"/>
          <p:cNvSpPr>
            <a:spLocks noChangeArrowheads="1"/>
          </p:cNvSpPr>
          <p:nvPr/>
        </p:nvSpPr>
        <p:spPr bwMode="auto">
          <a:xfrm>
            <a:off x="7121525" y="4149725"/>
            <a:ext cx="538163" cy="53975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30" name="矩形 71"/>
          <p:cNvSpPr>
            <a:spLocks noChangeArrowheads="1"/>
          </p:cNvSpPr>
          <p:nvPr/>
        </p:nvSpPr>
        <p:spPr bwMode="auto">
          <a:xfrm>
            <a:off x="7121525" y="5611813"/>
            <a:ext cx="538163" cy="539750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31" name="矩形 72"/>
          <p:cNvSpPr>
            <a:spLocks noChangeArrowheads="1"/>
          </p:cNvSpPr>
          <p:nvPr/>
        </p:nvSpPr>
        <p:spPr bwMode="auto">
          <a:xfrm rot="3206556">
            <a:off x="4331494" y="4188619"/>
            <a:ext cx="1792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32" name="矩形 73"/>
          <p:cNvSpPr>
            <a:spLocks noChangeArrowheads="1"/>
          </p:cNvSpPr>
          <p:nvPr/>
        </p:nvSpPr>
        <p:spPr bwMode="auto">
          <a:xfrm rot="16687707">
            <a:off x="2309019" y="4999831"/>
            <a:ext cx="179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8233" name="矩形 74"/>
          <p:cNvSpPr>
            <a:spLocks noChangeArrowheads="1"/>
          </p:cNvSpPr>
          <p:nvPr/>
        </p:nvSpPr>
        <p:spPr bwMode="auto">
          <a:xfrm rot="15391505">
            <a:off x="3409950" y="4697413"/>
            <a:ext cx="1792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Agency FB" pitchFamily="34" charset="0"/>
                <a:ea typeface="微软雅黑" panose="020B0503020204020204" pitchFamily="34" charset="-122"/>
                <a:sym typeface="BrowalliaUPC" panose="020B0604020202020204" pitchFamily="34" charset="-34"/>
              </a:rPr>
              <a:t>TITLE GOSE HERE</a:t>
            </a:r>
            <a:endParaRPr lang="zh-CN" altLang="en-US" sz="2400">
              <a:solidFill>
                <a:srgbClr val="FFFFFF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8234" name="组合 75"/>
          <p:cNvGrpSpPr/>
          <p:nvPr/>
        </p:nvGrpSpPr>
        <p:grpSpPr bwMode="auto">
          <a:xfrm>
            <a:off x="7245350" y="2792413"/>
            <a:ext cx="311150" cy="296862"/>
            <a:chOff x="0" y="0"/>
            <a:chExt cx="2438400" cy="2332038"/>
          </a:xfrm>
        </p:grpSpPr>
        <p:sp>
          <p:nvSpPr>
            <p:cNvPr id="82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6" name="任意多边形 77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37" name="组合 78"/>
          <p:cNvGrpSpPr/>
          <p:nvPr/>
        </p:nvGrpSpPr>
        <p:grpSpPr bwMode="auto">
          <a:xfrm>
            <a:off x="7246938" y="5680075"/>
            <a:ext cx="271462" cy="349250"/>
            <a:chOff x="0" y="0"/>
            <a:chExt cx="563562" cy="720725"/>
          </a:xfrm>
        </p:grpSpPr>
        <p:sp>
          <p:nvSpPr>
            <p:cNvPr id="823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3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8241" name="组合 82"/>
          <p:cNvGrpSpPr/>
          <p:nvPr/>
        </p:nvGrpSpPr>
        <p:grpSpPr bwMode="auto">
          <a:xfrm>
            <a:off x="7253288" y="4219575"/>
            <a:ext cx="303212" cy="341313"/>
            <a:chOff x="0" y="0"/>
            <a:chExt cx="406394" cy="459644"/>
          </a:xfrm>
        </p:grpSpPr>
        <p:sp>
          <p:nvSpPr>
            <p:cNvPr id="8242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3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8244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8245" name="文本框 86"/>
          <p:cNvSpPr>
            <a:spLocks noChangeArrowheads="1"/>
          </p:cNvSpPr>
          <p:nvPr/>
        </p:nvSpPr>
        <p:spPr bwMode="auto">
          <a:xfrm>
            <a:off x="8115300" y="2460625"/>
            <a:ext cx="2168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8246" name="文本框 87"/>
          <p:cNvSpPr>
            <a:spLocks noChangeArrowheads="1"/>
          </p:cNvSpPr>
          <p:nvPr/>
        </p:nvSpPr>
        <p:spPr bwMode="auto">
          <a:xfrm>
            <a:off x="8115300" y="3949700"/>
            <a:ext cx="21685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8247" name="文本框 88"/>
          <p:cNvSpPr>
            <a:spLocks noChangeArrowheads="1"/>
          </p:cNvSpPr>
          <p:nvPr/>
        </p:nvSpPr>
        <p:spPr bwMode="auto">
          <a:xfrm>
            <a:off x="8115300" y="5413375"/>
            <a:ext cx="21685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4C4B50"/>
                </a:solidFill>
                <a:latin typeface="Agency FB" pitchFamily="34" charset="0"/>
                <a:ea typeface="方正姚体" pitchFamily="2" charset="-122"/>
                <a:sym typeface="Agency FB" pitchFamily="34" charset="0"/>
              </a:rPr>
              <a:t>   </a:t>
            </a:r>
            <a:r>
              <a:rPr lang="en-US" sz="1400" b="1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 TEMPLATE</a:t>
            </a:r>
            <a:endParaRPr lang="en-US" sz="1000" b="1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to the  center</a:t>
            </a:r>
            <a:endParaRPr lang="zh-CN" altLang="en-US" sz="11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100">
                <a:solidFill>
                  <a:srgbClr val="4C4B50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of the  narrative thought</a:t>
            </a:r>
            <a:endParaRPr lang="en-US" sz="1400">
              <a:solidFill>
                <a:srgbClr val="4C4B50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任意多边形 3"/>
          <p:cNvSpPr>
            <a:spLocks noChangeArrowheads="1"/>
          </p:cNvSpPr>
          <p:nvPr/>
        </p:nvSpPr>
        <p:spPr bwMode="auto">
          <a:xfrm>
            <a:off x="868363" y="2728913"/>
            <a:ext cx="2036762" cy="2036762"/>
          </a:xfrm>
          <a:custGeom>
            <a:avLst/>
            <a:gdLst>
              <a:gd name="T0" fmla="*/ 0 w 2035796"/>
              <a:gd name="T1" fmla="*/ 0 h 2035796"/>
              <a:gd name="T2" fmla="*/ 1017897 w 2035796"/>
              <a:gd name="T3" fmla="*/ 0 h 2035796"/>
              <a:gd name="T4" fmla="*/ 1017897 w 2035796"/>
              <a:gd name="T5" fmla="*/ 0 h 2035796"/>
              <a:gd name="T6" fmla="*/ 1017898 w 2035796"/>
              <a:gd name="T7" fmla="*/ 0 h 2035796"/>
              <a:gd name="T8" fmla="*/ 2035796 w 2035796"/>
              <a:gd name="T9" fmla="*/ 1017898 h 2035796"/>
              <a:gd name="T10" fmla="*/ 2034636 w 2035796"/>
              <a:gd name="T11" fmla="*/ 1040881 h 2035796"/>
              <a:gd name="T12" fmla="*/ 2035795 w 2035796"/>
              <a:gd name="T13" fmla="*/ 1040881 h 2035796"/>
              <a:gd name="T14" fmla="*/ 2035795 w 2035796"/>
              <a:gd name="T15" fmla="*/ 2035795 h 2035796"/>
              <a:gd name="T16" fmla="*/ 1017918 w 2035796"/>
              <a:gd name="T17" fmla="*/ 2035795 h 2035796"/>
              <a:gd name="T18" fmla="*/ 1017898 w 2035796"/>
              <a:gd name="T19" fmla="*/ 2035796 h 2035796"/>
              <a:gd name="T20" fmla="*/ 5255 w 2035796"/>
              <a:gd name="T21" fmla="*/ 1121972 h 2035796"/>
              <a:gd name="T22" fmla="*/ 1160 w 2035796"/>
              <a:gd name="T23" fmla="*/ 1040881 h 2035796"/>
              <a:gd name="T24" fmla="*/ 0 w 2035796"/>
              <a:gd name="T25" fmla="*/ 1040881 h 2035796"/>
              <a:gd name="T26" fmla="*/ 0 w 2035796"/>
              <a:gd name="T27" fmla="*/ 1017898 h 20357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5796"/>
              <a:gd name="T43" fmla="*/ 0 h 2035796"/>
              <a:gd name="T44" fmla="*/ 2035796 w 2035796"/>
              <a:gd name="T45" fmla="*/ 2035796 h 20357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5796" h="2035796">
                <a:moveTo>
                  <a:pt x="0" y="0"/>
                </a:moveTo>
                <a:lnTo>
                  <a:pt x="1017897" y="0"/>
                </a:lnTo>
                <a:lnTo>
                  <a:pt x="1017897" y="0"/>
                </a:lnTo>
                <a:lnTo>
                  <a:pt x="1017898" y="0"/>
                </a:lnTo>
                <a:cubicBezTo>
                  <a:pt x="1580068" y="0"/>
                  <a:pt x="2035796" y="455728"/>
                  <a:pt x="2035796" y="1017898"/>
                </a:cubicBezTo>
                <a:lnTo>
                  <a:pt x="2034636" y="1040881"/>
                </a:lnTo>
                <a:lnTo>
                  <a:pt x="2035795" y="1040881"/>
                </a:lnTo>
                <a:lnTo>
                  <a:pt x="2035795" y="2035795"/>
                </a:lnTo>
                <a:lnTo>
                  <a:pt x="1017918" y="2035795"/>
                </a:lnTo>
                <a:lnTo>
                  <a:pt x="1017898" y="2035796"/>
                </a:lnTo>
                <a:cubicBezTo>
                  <a:pt x="490863" y="2035796"/>
                  <a:pt x="57382" y="1635254"/>
                  <a:pt x="5255" y="1121972"/>
                </a:cubicBezTo>
                <a:lnTo>
                  <a:pt x="1160" y="1040881"/>
                </a:lnTo>
                <a:lnTo>
                  <a:pt x="0" y="1040881"/>
                </a:lnTo>
                <a:lnTo>
                  <a:pt x="0" y="1017898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任意多边形 4"/>
          <p:cNvSpPr>
            <a:spLocks noChangeArrowheads="1"/>
          </p:cNvSpPr>
          <p:nvPr/>
        </p:nvSpPr>
        <p:spPr bwMode="auto">
          <a:xfrm>
            <a:off x="868363" y="2728913"/>
            <a:ext cx="2003425" cy="757237"/>
          </a:xfrm>
          <a:custGeom>
            <a:avLst/>
            <a:gdLst>
              <a:gd name="T0" fmla="*/ 0 w 1997815"/>
              <a:gd name="T1" fmla="*/ 0 h 757020"/>
              <a:gd name="T2" fmla="*/ 1017897 w 1997815"/>
              <a:gd name="T3" fmla="*/ 0 h 757020"/>
              <a:gd name="T4" fmla="*/ 1017898 w 1997815"/>
              <a:gd name="T5" fmla="*/ 0 h 757020"/>
              <a:gd name="T6" fmla="*/ 1955805 w 1997815"/>
              <a:gd name="T7" fmla="*/ 621686 h 757020"/>
              <a:gd name="T8" fmla="*/ 1997815 w 1997815"/>
              <a:gd name="T9" fmla="*/ 757020 h 757020"/>
              <a:gd name="T10" fmla="*/ 0 w 1997815"/>
              <a:gd name="T11" fmla="*/ 757020 h 7570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7815"/>
              <a:gd name="T19" fmla="*/ 0 h 757020"/>
              <a:gd name="T20" fmla="*/ 1997815 w 1997815"/>
              <a:gd name="T21" fmla="*/ 757020 h 7570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7815" h="757020">
                <a:moveTo>
                  <a:pt x="0" y="0"/>
                </a:moveTo>
                <a:lnTo>
                  <a:pt x="1017897" y="0"/>
                </a:lnTo>
                <a:lnTo>
                  <a:pt x="1017898" y="0"/>
                </a:lnTo>
                <a:cubicBezTo>
                  <a:pt x="1439526" y="0"/>
                  <a:pt x="1801280" y="256347"/>
                  <a:pt x="1955805" y="621686"/>
                </a:cubicBezTo>
                <a:lnTo>
                  <a:pt x="1997815" y="757020"/>
                </a:lnTo>
                <a:lnTo>
                  <a:pt x="0" y="75702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任意多边形 5"/>
          <p:cNvSpPr>
            <a:spLocks noChangeArrowheads="1"/>
          </p:cNvSpPr>
          <p:nvPr/>
        </p:nvSpPr>
        <p:spPr bwMode="auto">
          <a:xfrm>
            <a:off x="3649663" y="2728913"/>
            <a:ext cx="2036762" cy="2036762"/>
          </a:xfrm>
          <a:custGeom>
            <a:avLst/>
            <a:gdLst>
              <a:gd name="T0" fmla="*/ 0 w 2035796"/>
              <a:gd name="T1" fmla="*/ 0 h 2035796"/>
              <a:gd name="T2" fmla="*/ 1017897 w 2035796"/>
              <a:gd name="T3" fmla="*/ 0 h 2035796"/>
              <a:gd name="T4" fmla="*/ 1017897 w 2035796"/>
              <a:gd name="T5" fmla="*/ 0 h 2035796"/>
              <a:gd name="T6" fmla="*/ 1017898 w 2035796"/>
              <a:gd name="T7" fmla="*/ 0 h 2035796"/>
              <a:gd name="T8" fmla="*/ 2035796 w 2035796"/>
              <a:gd name="T9" fmla="*/ 1017898 h 2035796"/>
              <a:gd name="T10" fmla="*/ 2034636 w 2035796"/>
              <a:gd name="T11" fmla="*/ 1040881 h 2035796"/>
              <a:gd name="T12" fmla="*/ 2035795 w 2035796"/>
              <a:gd name="T13" fmla="*/ 1040881 h 2035796"/>
              <a:gd name="T14" fmla="*/ 2035795 w 2035796"/>
              <a:gd name="T15" fmla="*/ 2035795 h 2035796"/>
              <a:gd name="T16" fmla="*/ 1017918 w 2035796"/>
              <a:gd name="T17" fmla="*/ 2035795 h 2035796"/>
              <a:gd name="T18" fmla="*/ 1017898 w 2035796"/>
              <a:gd name="T19" fmla="*/ 2035796 h 2035796"/>
              <a:gd name="T20" fmla="*/ 5255 w 2035796"/>
              <a:gd name="T21" fmla="*/ 1121972 h 2035796"/>
              <a:gd name="T22" fmla="*/ 1160 w 2035796"/>
              <a:gd name="T23" fmla="*/ 1040881 h 2035796"/>
              <a:gd name="T24" fmla="*/ 0 w 2035796"/>
              <a:gd name="T25" fmla="*/ 1040881 h 2035796"/>
              <a:gd name="T26" fmla="*/ 0 w 2035796"/>
              <a:gd name="T27" fmla="*/ 1017898 h 20357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5796"/>
              <a:gd name="T43" fmla="*/ 0 h 2035796"/>
              <a:gd name="T44" fmla="*/ 2035796 w 2035796"/>
              <a:gd name="T45" fmla="*/ 2035796 h 20357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5796" h="2035796">
                <a:moveTo>
                  <a:pt x="0" y="0"/>
                </a:moveTo>
                <a:lnTo>
                  <a:pt x="1017897" y="0"/>
                </a:lnTo>
                <a:lnTo>
                  <a:pt x="1017897" y="0"/>
                </a:lnTo>
                <a:lnTo>
                  <a:pt x="1017898" y="0"/>
                </a:lnTo>
                <a:cubicBezTo>
                  <a:pt x="1580068" y="0"/>
                  <a:pt x="2035796" y="455728"/>
                  <a:pt x="2035796" y="1017898"/>
                </a:cubicBezTo>
                <a:lnTo>
                  <a:pt x="2034636" y="1040881"/>
                </a:lnTo>
                <a:lnTo>
                  <a:pt x="2035795" y="1040881"/>
                </a:lnTo>
                <a:lnTo>
                  <a:pt x="2035795" y="2035795"/>
                </a:lnTo>
                <a:lnTo>
                  <a:pt x="1017918" y="2035795"/>
                </a:lnTo>
                <a:lnTo>
                  <a:pt x="1017898" y="2035796"/>
                </a:lnTo>
                <a:cubicBezTo>
                  <a:pt x="490863" y="2035796"/>
                  <a:pt x="57382" y="1635254"/>
                  <a:pt x="5255" y="1121972"/>
                </a:cubicBezTo>
                <a:lnTo>
                  <a:pt x="1160" y="1040881"/>
                </a:lnTo>
                <a:lnTo>
                  <a:pt x="0" y="1040881"/>
                </a:lnTo>
                <a:lnTo>
                  <a:pt x="0" y="1017898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2" name="任意多边形 6"/>
          <p:cNvSpPr>
            <a:spLocks noChangeArrowheads="1"/>
          </p:cNvSpPr>
          <p:nvPr/>
        </p:nvSpPr>
        <p:spPr bwMode="auto">
          <a:xfrm>
            <a:off x="3649663" y="2728913"/>
            <a:ext cx="2003425" cy="757237"/>
          </a:xfrm>
          <a:custGeom>
            <a:avLst/>
            <a:gdLst>
              <a:gd name="T0" fmla="*/ 0 w 1997815"/>
              <a:gd name="T1" fmla="*/ 0 h 757020"/>
              <a:gd name="T2" fmla="*/ 1017897 w 1997815"/>
              <a:gd name="T3" fmla="*/ 0 h 757020"/>
              <a:gd name="T4" fmla="*/ 1017898 w 1997815"/>
              <a:gd name="T5" fmla="*/ 0 h 757020"/>
              <a:gd name="T6" fmla="*/ 1955805 w 1997815"/>
              <a:gd name="T7" fmla="*/ 621686 h 757020"/>
              <a:gd name="T8" fmla="*/ 1997815 w 1997815"/>
              <a:gd name="T9" fmla="*/ 757020 h 757020"/>
              <a:gd name="T10" fmla="*/ 0 w 1997815"/>
              <a:gd name="T11" fmla="*/ 757020 h 7570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7815"/>
              <a:gd name="T19" fmla="*/ 0 h 757020"/>
              <a:gd name="T20" fmla="*/ 1997815 w 1997815"/>
              <a:gd name="T21" fmla="*/ 757020 h 7570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7815" h="757020">
                <a:moveTo>
                  <a:pt x="0" y="0"/>
                </a:moveTo>
                <a:lnTo>
                  <a:pt x="1017897" y="0"/>
                </a:lnTo>
                <a:lnTo>
                  <a:pt x="1017898" y="0"/>
                </a:lnTo>
                <a:cubicBezTo>
                  <a:pt x="1439526" y="0"/>
                  <a:pt x="1801280" y="256347"/>
                  <a:pt x="1955805" y="621686"/>
                </a:cubicBezTo>
                <a:lnTo>
                  <a:pt x="1997815" y="757020"/>
                </a:lnTo>
                <a:lnTo>
                  <a:pt x="0" y="75702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3" name="任意多边形 7"/>
          <p:cNvSpPr>
            <a:spLocks noChangeArrowheads="1"/>
          </p:cNvSpPr>
          <p:nvPr/>
        </p:nvSpPr>
        <p:spPr bwMode="auto">
          <a:xfrm>
            <a:off x="6430963" y="2728913"/>
            <a:ext cx="2035175" cy="2036762"/>
          </a:xfrm>
          <a:custGeom>
            <a:avLst/>
            <a:gdLst>
              <a:gd name="T0" fmla="*/ 0 w 2035796"/>
              <a:gd name="T1" fmla="*/ 0 h 2035796"/>
              <a:gd name="T2" fmla="*/ 1017897 w 2035796"/>
              <a:gd name="T3" fmla="*/ 0 h 2035796"/>
              <a:gd name="T4" fmla="*/ 1017897 w 2035796"/>
              <a:gd name="T5" fmla="*/ 0 h 2035796"/>
              <a:gd name="T6" fmla="*/ 1017898 w 2035796"/>
              <a:gd name="T7" fmla="*/ 0 h 2035796"/>
              <a:gd name="T8" fmla="*/ 2035796 w 2035796"/>
              <a:gd name="T9" fmla="*/ 1017898 h 2035796"/>
              <a:gd name="T10" fmla="*/ 2034636 w 2035796"/>
              <a:gd name="T11" fmla="*/ 1040881 h 2035796"/>
              <a:gd name="T12" fmla="*/ 2035795 w 2035796"/>
              <a:gd name="T13" fmla="*/ 1040881 h 2035796"/>
              <a:gd name="T14" fmla="*/ 2035795 w 2035796"/>
              <a:gd name="T15" fmla="*/ 2035795 h 2035796"/>
              <a:gd name="T16" fmla="*/ 1017918 w 2035796"/>
              <a:gd name="T17" fmla="*/ 2035795 h 2035796"/>
              <a:gd name="T18" fmla="*/ 1017898 w 2035796"/>
              <a:gd name="T19" fmla="*/ 2035796 h 2035796"/>
              <a:gd name="T20" fmla="*/ 5255 w 2035796"/>
              <a:gd name="T21" fmla="*/ 1121972 h 2035796"/>
              <a:gd name="T22" fmla="*/ 1160 w 2035796"/>
              <a:gd name="T23" fmla="*/ 1040881 h 2035796"/>
              <a:gd name="T24" fmla="*/ 0 w 2035796"/>
              <a:gd name="T25" fmla="*/ 1040881 h 2035796"/>
              <a:gd name="T26" fmla="*/ 0 w 2035796"/>
              <a:gd name="T27" fmla="*/ 1017898 h 20357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5796"/>
              <a:gd name="T43" fmla="*/ 0 h 2035796"/>
              <a:gd name="T44" fmla="*/ 2035796 w 2035796"/>
              <a:gd name="T45" fmla="*/ 2035796 h 20357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5796" h="2035796">
                <a:moveTo>
                  <a:pt x="0" y="0"/>
                </a:moveTo>
                <a:lnTo>
                  <a:pt x="1017897" y="0"/>
                </a:lnTo>
                <a:lnTo>
                  <a:pt x="1017897" y="0"/>
                </a:lnTo>
                <a:lnTo>
                  <a:pt x="1017898" y="0"/>
                </a:lnTo>
                <a:cubicBezTo>
                  <a:pt x="1580068" y="0"/>
                  <a:pt x="2035796" y="455728"/>
                  <a:pt x="2035796" y="1017898"/>
                </a:cubicBezTo>
                <a:lnTo>
                  <a:pt x="2034636" y="1040881"/>
                </a:lnTo>
                <a:lnTo>
                  <a:pt x="2035795" y="1040881"/>
                </a:lnTo>
                <a:lnTo>
                  <a:pt x="2035795" y="2035795"/>
                </a:lnTo>
                <a:lnTo>
                  <a:pt x="1017918" y="2035795"/>
                </a:lnTo>
                <a:lnTo>
                  <a:pt x="1017898" y="2035796"/>
                </a:lnTo>
                <a:cubicBezTo>
                  <a:pt x="490863" y="2035796"/>
                  <a:pt x="57382" y="1635254"/>
                  <a:pt x="5255" y="1121972"/>
                </a:cubicBezTo>
                <a:lnTo>
                  <a:pt x="1160" y="1040881"/>
                </a:lnTo>
                <a:lnTo>
                  <a:pt x="0" y="1040881"/>
                </a:lnTo>
                <a:lnTo>
                  <a:pt x="0" y="1017898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4" name="任意多边形 8"/>
          <p:cNvSpPr>
            <a:spLocks noChangeArrowheads="1"/>
          </p:cNvSpPr>
          <p:nvPr/>
        </p:nvSpPr>
        <p:spPr bwMode="auto">
          <a:xfrm>
            <a:off x="6430963" y="2728913"/>
            <a:ext cx="2001837" cy="757237"/>
          </a:xfrm>
          <a:custGeom>
            <a:avLst/>
            <a:gdLst>
              <a:gd name="T0" fmla="*/ 0 w 1997815"/>
              <a:gd name="T1" fmla="*/ 0 h 757020"/>
              <a:gd name="T2" fmla="*/ 1017897 w 1997815"/>
              <a:gd name="T3" fmla="*/ 0 h 757020"/>
              <a:gd name="T4" fmla="*/ 1017898 w 1997815"/>
              <a:gd name="T5" fmla="*/ 0 h 757020"/>
              <a:gd name="T6" fmla="*/ 1955805 w 1997815"/>
              <a:gd name="T7" fmla="*/ 621686 h 757020"/>
              <a:gd name="T8" fmla="*/ 1997815 w 1997815"/>
              <a:gd name="T9" fmla="*/ 757020 h 757020"/>
              <a:gd name="T10" fmla="*/ 0 w 1997815"/>
              <a:gd name="T11" fmla="*/ 757020 h 7570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7815"/>
              <a:gd name="T19" fmla="*/ 0 h 757020"/>
              <a:gd name="T20" fmla="*/ 1997815 w 1997815"/>
              <a:gd name="T21" fmla="*/ 757020 h 7570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7815" h="757020">
                <a:moveTo>
                  <a:pt x="0" y="0"/>
                </a:moveTo>
                <a:lnTo>
                  <a:pt x="1017897" y="0"/>
                </a:lnTo>
                <a:lnTo>
                  <a:pt x="1017898" y="0"/>
                </a:lnTo>
                <a:cubicBezTo>
                  <a:pt x="1439526" y="0"/>
                  <a:pt x="1801280" y="256347"/>
                  <a:pt x="1955805" y="621686"/>
                </a:cubicBezTo>
                <a:lnTo>
                  <a:pt x="1997815" y="757020"/>
                </a:lnTo>
                <a:lnTo>
                  <a:pt x="0" y="75702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5" name="任意多边形 9"/>
          <p:cNvSpPr>
            <a:spLocks noChangeArrowheads="1"/>
          </p:cNvSpPr>
          <p:nvPr/>
        </p:nvSpPr>
        <p:spPr bwMode="auto">
          <a:xfrm>
            <a:off x="9212263" y="2728913"/>
            <a:ext cx="2035175" cy="2036762"/>
          </a:xfrm>
          <a:custGeom>
            <a:avLst/>
            <a:gdLst>
              <a:gd name="T0" fmla="*/ 0 w 2035796"/>
              <a:gd name="T1" fmla="*/ 0 h 2035796"/>
              <a:gd name="T2" fmla="*/ 1017897 w 2035796"/>
              <a:gd name="T3" fmla="*/ 0 h 2035796"/>
              <a:gd name="T4" fmla="*/ 1017897 w 2035796"/>
              <a:gd name="T5" fmla="*/ 0 h 2035796"/>
              <a:gd name="T6" fmla="*/ 1017898 w 2035796"/>
              <a:gd name="T7" fmla="*/ 0 h 2035796"/>
              <a:gd name="T8" fmla="*/ 2035796 w 2035796"/>
              <a:gd name="T9" fmla="*/ 1017898 h 2035796"/>
              <a:gd name="T10" fmla="*/ 2034636 w 2035796"/>
              <a:gd name="T11" fmla="*/ 1040881 h 2035796"/>
              <a:gd name="T12" fmla="*/ 2035795 w 2035796"/>
              <a:gd name="T13" fmla="*/ 1040881 h 2035796"/>
              <a:gd name="T14" fmla="*/ 2035795 w 2035796"/>
              <a:gd name="T15" fmla="*/ 2035795 h 2035796"/>
              <a:gd name="T16" fmla="*/ 1017918 w 2035796"/>
              <a:gd name="T17" fmla="*/ 2035795 h 2035796"/>
              <a:gd name="T18" fmla="*/ 1017898 w 2035796"/>
              <a:gd name="T19" fmla="*/ 2035796 h 2035796"/>
              <a:gd name="T20" fmla="*/ 5255 w 2035796"/>
              <a:gd name="T21" fmla="*/ 1121972 h 2035796"/>
              <a:gd name="T22" fmla="*/ 1160 w 2035796"/>
              <a:gd name="T23" fmla="*/ 1040881 h 2035796"/>
              <a:gd name="T24" fmla="*/ 0 w 2035796"/>
              <a:gd name="T25" fmla="*/ 1040881 h 2035796"/>
              <a:gd name="T26" fmla="*/ 0 w 2035796"/>
              <a:gd name="T27" fmla="*/ 1017898 h 203579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035796"/>
              <a:gd name="T43" fmla="*/ 0 h 2035796"/>
              <a:gd name="T44" fmla="*/ 2035796 w 2035796"/>
              <a:gd name="T45" fmla="*/ 2035796 h 203579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035796" h="2035796">
                <a:moveTo>
                  <a:pt x="0" y="0"/>
                </a:moveTo>
                <a:lnTo>
                  <a:pt x="1017897" y="0"/>
                </a:lnTo>
                <a:lnTo>
                  <a:pt x="1017897" y="0"/>
                </a:lnTo>
                <a:lnTo>
                  <a:pt x="1017898" y="0"/>
                </a:lnTo>
                <a:cubicBezTo>
                  <a:pt x="1580068" y="0"/>
                  <a:pt x="2035796" y="455728"/>
                  <a:pt x="2035796" y="1017898"/>
                </a:cubicBezTo>
                <a:lnTo>
                  <a:pt x="2034636" y="1040881"/>
                </a:lnTo>
                <a:lnTo>
                  <a:pt x="2035795" y="1040881"/>
                </a:lnTo>
                <a:lnTo>
                  <a:pt x="2035795" y="2035795"/>
                </a:lnTo>
                <a:lnTo>
                  <a:pt x="1017918" y="2035795"/>
                </a:lnTo>
                <a:lnTo>
                  <a:pt x="1017898" y="2035796"/>
                </a:lnTo>
                <a:cubicBezTo>
                  <a:pt x="490863" y="2035796"/>
                  <a:pt x="57382" y="1635254"/>
                  <a:pt x="5255" y="1121972"/>
                </a:cubicBezTo>
                <a:lnTo>
                  <a:pt x="1160" y="1040881"/>
                </a:lnTo>
                <a:lnTo>
                  <a:pt x="0" y="1040881"/>
                </a:lnTo>
                <a:lnTo>
                  <a:pt x="0" y="1017898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6" name="任意多边形 12"/>
          <p:cNvSpPr>
            <a:spLocks noChangeArrowheads="1"/>
          </p:cNvSpPr>
          <p:nvPr/>
        </p:nvSpPr>
        <p:spPr bwMode="auto">
          <a:xfrm>
            <a:off x="9212263" y="2728913"/>
            <a:ext cx="2001837" cy="757237"/>
          </a:xfrm>
          <a:custGeom>
            <a:avLst/>
            <a:gdLst>
              <a:gd name="T0" fmla="*/ 0 w 1997815"/>
              <a:gd name="T1" fmla="*/ 0 h 757020"/>
              <a:gd name="T2" fmla="*/ 1017897 w 1997815"/>
              <a:gd name="T3" fmla="*/ 0 h 757020"/>
              <a:gd name="T4" fmla="*/ 1017898 w 1997815"/>
              <a:gd name="T5" fmla="*/ 0 h 757020"/>
              <a:gd name="T6" fmla="*/ 1955805 w 1997815"/>
              <a:gd name="T7" fmla="*/ 621686 h 757020"/>
              <a:gd name="T8" fmla="*/ 1997815 w 1997815"/>
              <a:gd name="T9" fmla="*/ 757020 h 757020"/>
              <a:gd name="T10" fmla="*/ 0 w 1997815"/>
              <a:gd name="T11" fmla="*/ 757020 h 7570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97815"/>
              <a:gd name="T19" fmla="*/ 0 h 757020"/>
              <a:gd name="T20" fmla="*/ 1997815 w 1997815"/>
              <a:gd name="T21" fmla="*/ 757020 h 7570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97815" h="757020">
                <a:moveTo>
                  <a:pt x="0" y="0"/>
                </a:moveTo>
                <a:lnTo>
                  <a:pt x="1017897" y="0"/>
                </a:lnTo>
                <a:lnTo>
                  <a:pt x="1017898" y="0"/>
                </a:lnTo>
                <a:cubicBezTo>
                  <a:pt x="1439526" y="0"/>
                  <a:pt x="1801280" y="256347"/>
                  <a:pt x="1955805" y="621686"/>
                </a:cubicBezTo>
                <a:lnTo>
                  <a:pt x="1997815" y="757020"/>
                </a:lnTo>
                <a:lnTo>
                  <a:pt x="0" y="75702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9227" name="组合 13"/>
          <p:cNvGrpSpPr/>
          <p:nvPr/>
        </p:nvGrpSpPr>
        <p:grpSpPr bwMode="auto">
          <a:xfrm>
            <a:off x="4451350" y="2824163"/>
            <a:ext cx="387350" cy="495300"/>
            <a:chOff x="0" y="0"/>
            <a:chExt cx="563562" cy="720725"/>
          </a:xfrm>
        </p:grpSpPr>
        <p:sp>
          <p:nvSpPr>
            <p:cNvPr id="922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2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1" name="Freeform 223"/>
          <p:cNvSpPr>
            <a:spLocks noChangeArrowheads="1"/>
          </p:cNvSpPr>
          <p:nvPr/>
        </p:nvSpPr>
        <p:spPr bwMode="auto">
          <a:xfrm>
            <a:off x="9971088" y="2922588"/>
            <a:ext cx="488950" cy="395287"/>
          </a:xfrm>
          <a:custGeom>
            <a:avLst/>
            <a:gdLst>
              <a:gd name="T0" fmla="*/ 107 w 107"/>
              <a:gd name="T1" fmla="*/ 10 h 87"/>
              <a:gd name="T2" fmla="*/ 95 w 107"/>
              <a:gd name="T3" fmla="*/ 13 h 87"/>
              <a:gd name="T4" fmla="*/ 104 w 107"/>
              <a:gd name="T5" fmla="*/ 1 h 87"/>
              <a:gd name="T6" fmla="*/ 90 w 107"/>
              <a:gd name="T7" fmla="*/ 7 h 87"/>
              <a:gd name="T8" fmla="*/ 74 w 107"/>
              <a:gd name="T9" fmla="*/ 0 h 87"/>
              <a:gd name="T10" fmla="*/ 52 w 107"/>
              <a:gd name="T11" fmla="*/ 22 h 87"/>
              <a:gd name="T12" fmla="*/ 53 w 107"/>
              <a:gd name="T13" fmla="*/ 27 h 87"/>
              <a:gd name="T14" fmla="*/ 7 w 107"/>
              <a:gd name="T15" fmla="*/ 4 h 87"/>
              <a:gd name="T16" fmla="*/ 4 w 107"/>
              <a:gd name="T17" fmla="*/ 15 h 87"/>
              <a:gd name="T18" fmla="*/ 14 w 107"/>
              <a:gd name="T19" fmla="*/ 33 h 87"/>
              <a:gd name="T20" fmla="*/ 4 w 107"/>
              <a:gd name="T21" fmla="*/ 30 h 87"/>
              <a:gd name="T22" fmla="*/ 4 w 107"/>
              <a:gd name="T23" fmla="*/ 31 h 87"/>
              <a:gd name="T24" fmla="*/ 22 w 107"/>
              <a:gd name="T25" fmla="*/ 52 h 87"/>
              <a:gd name="T26" fmla="*/ 16 w 107"/>
              <a:gd name="T27" fmla="*/ 53 h 87"/>
              <a:gd name="T28" fmla="*/ 12 w 107"/>
              <a:gd name="T29" fmla="*/ 53 h 87"/>
              <a:gd name="T30" fmla="*/ 32 w 107"/>
              <a:gd name="T31" fmla="*/ 68 h 87"/>
              <a:gd name="T32" fmla="*/ 5 w 107"/>
              <a:gd name="T33" fmla="*/ 77 h 87"/>
              <a:gd name="T34" fmla="*/ 0 w 107"/>
              <a:gd name="T35" fmla="*/ 77 h 87"/>
              <a:gd name="T36" fmla="*/ 33 w 107"/>
              <a:gd name="T37" fmla="*/ 87 h 87"/>
              <a:gd name="T38" fmla="*/ 96 w 107"/>
              <a:gd name="T39" fmla="*/ 24 h 87"/>
              <a:gd name="T40" fmla="*/ 96 w 107"/>
              <a:gd name="T41" fmla="*/ 21 h 87"/>
              <a:gd name="T42" fmla="*/ 107 w 107"/>
              <a:gd name="T43" fmla="*/ 10 h 8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7"/>
              <a:gd name="T67" fmla="*/ 0 h 87"/>
              <a:gd name="T68" fmla="*/ 107 w 107"/>
              <a:gd name="T69" fmla="*/ 87 h 8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7" h="87">
                <a:moveTo>
                  <a:pt x="107" y="10"/>
                </a:moveTo>
                <a:cubicBezTo>
                  <a:pt x="103" y="12"/>
                  <a:pt x="99" y="13"/>
                  <a:pt x="95" y="13"/>
                </a:cubicBezTo>
                <a:cubicBezTo>
                  <a:pt x="99" y="11"/>
                  <a:pt x="103" y="6"/>
                  <a:pt x="104" y="1"/>
                </a:cubicBezTo>
                <a:cubicBezTo>
                  <a:pt x="100" y="4"/>
                  <a:pt x="95" y="6"/>
                  <a:pt x="90" y="7"/>
                </a:cubicBezTo>
                <a:cubicBezTo>
                  <a:pt x="86" y="2"/>
                  <a:pt x="80" y="0"/>
                  <a:pt x="74" y="0"/>
                </a:cubicBezTo>
                <a:cubicBezTo>
                  <a:pt x="62" y="0"/>
                  <a:pt x="52" y="9"/>
                  <a:pt x="52" y="22"/>
                </a:cubicBezTo>
                <a:cubicBezTo>
                  <a:pt x="52" y="23"/>
                  <a:pt x="52" y="25"/>
                  <a:pt x="53" y="27"/>
                </a:cubicBezTo>
                <a:cubicBezTo>
                  <a:pt x="34" y="26"/>
                  <a:pt x="18" y="17"/>
                  <a:pt x="7" y="4"/>
                </a:cubicBezTo>
                <a:cubicBezTo>
                  <a:pt x="5" y="7"/>
                  <a:pt x="4" y="11"/>
                  <a:pt x="4" y="15"/>
                </a:cubicBezTo>
                <a:cubicBezTo>
                  <a:pt x="4" y="22"/>
                  <a:pt x="8" y="29"/>
                  <a:pt x="14" y="33"/>
                </a:cubicBezTo>
                <a:cubicBezTo>
                  <a:pt x="10" y="33"/>
                  <a:pt x="7" y="32"/>
                  <a:pt x="4" y="30"/>
                </a:cubicBezTo>
                <a:cubicBezTo>
                  <a:pt x="4" y="31"/>
                  <a:pt x="4" y="31"/>
                  <a:pt x="4" y="31"/>
                </a:cubicBezTo>
                <a:cubicBezTo>
                  <a:pt x="4" y="41"/>
                  <a:pt x="12" y="50"/>
                  <a:pt x="22" y="52"/>
                </a:cubicBezTo>
                <a:cubicBezTo>
                  <a:pt x="20" y="53"/>
                  <a:pt x="18" y="53"/>
                  <a:pt x="16" y="53"/>
                </a:cubicBezTo>
                <a:cubicBezTo>
                  <a:pt x="14" y="53"/>
                  <a:pt x="13" y="53"/>
                  <a:pt x="12" y="53"/>
                </a:cubicBezTo>
                <a:cubicBezTo>
                  <a:pt x="15" y="61"/>
                  <a:pt x="23" y="68"/>
                  <a:pt x="32" y="68"/>
                </a:cubicBezTo>
                <a:cubicBezTo>
                  <a:pt x="25" y="74"/>
                  <a:pt x="15" y="77"/>
                  <a:pt x="5" y="77"/>
                </a:cubicBezTo>
                <a:cubicBezTo>
                  <a:pt x="3" y="77"/>
                  <a:pt x="1" y="77"/>
                  <a:pt x="0" y="77"/>
                </a:cubicBezTo>
                <a:cubicBezTo>
                  <a:pt x="9" y="83"/>
                  <a:pt x="21" y="87"/>
                  <a:pt x="33" y="87"/>
                </a:cubicBezTo>
                <a:cubicBezTo>
                  <a:pt x="74" y="87"/>
                  <a:pt x="96" y="53"/>
                  <a:pt x="96" y="24"/>
                </a:cubicBezTo>
                <a:cubicBezTo>
                  <a:pt x="96" y="23"/>
                  <a:pt x="96" y="22"/>
                  <a:pt x="96" y="21"/>
                </a:cubicBezTo>
                <a:cubicBezTo>
                  <a:pt x="101" y="18"/>
                  <a:pt x="104" y="14"/>
                  <a:pt x="107" y="1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grpSp>
        <p:nvGrpSpPr>
          <p:cNvPr id="9232" name="组合 18"/>
          <p:cNvGrpSpPr/>
          <p:nvPr/>
        </p:nvGrpSpPr>
        <p:grpSpPr bwMode="auto">
          <a:xfrm>
            <a:off x="7197725" y="2876550"/>
            <a:ext cx="454025" cy="450850"/>
            <a:chOff x="0" y="0"/>
            <a:chExt cx="660401" cy="657225"/>
          </a:xfrm>
        </p:grpSpPr>
        <p:sp>
          <p:nvSpPr>
            <p:cNvPr id="9233" name="Freeform 36"/>
            <p:cNvSpPr>
              <a:spLocks noChangeArrowheads="1"/>
            </p:cNvSpPr>
            <p:nvPr/>
          </p:nvSpPr>
          <p:spPr bwMode="auto">
            <a:xfrm>
              <a:off x="350838" y="0"/>
              <a:ext cx="309563" cy="309563"/>
            </a:xfrm>
            <a:custGeom>
              <a:avLst/>
              <a:gdLst>
                <a:gd name="T0" fmla="*/ 0 w 138"/>
                <a:gd name="T1" fmla="*/ 0 h 138"/>
                <a:gd name="T2" fmla="*/ 0 w 138"/>
                <a:gd name="T3" fmla="*/ 138 h 138"/>
                <a:gd name="T4" fmla="*/ 138 w 138"/>
                <a:gd name="T5" fmla="*/ 138 h 138"/>
                <a:gd name="T6" fmla="*/ 0 w 138"/>
                <a:gd name="T7" fmla="*/ 0 h 1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38"/>
                <a:gd name="T14" fmla="*/ 138 w 138"/>
                <a:gd name="T15" fmla="*/ 138 h 1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38">
                  <a:moveTo>
                    <a:pt x="0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138" y="138"/>
                    <a:pt x="138" y="138"/>
                    <a:pt x="138" y="138"/>
                  </a:cubicBezTo>
                  <a:cubicBezTo>
                    <a:pt x="134" y="63"/>
                    <a:pt x="74" y="4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4" name="Freeform 37"/>
            <p:cNvSpPr>
              <a:spLocks noChangeArrowheads="1"/>
            </p:cNvSpPr>
            <p:nvPr/>
          </p:nvSpPr>
          <p:spPr bwMode="auto">
            <a:xfrm>
              <a:off x="0" y="0"/>
              <a:ext cx="660400" cy="657225"/>
            </a:xfrm>
            <a:custGeom>
              <a:avLst/>
              <a:gdLst>
                <a:gd name="T0" fmla="*/ 139 w 294"/>
                <a:gd name="T1" fmla="*/ 154 h 293"/>
                <a:gd name="T2" fmla="*/ 139 w 294"/>
                <a:gd name="T3" fmla="*/ 0 h 293"/>
                <a:gd name="T4" fmla="*/ 0 w 294"/>
                <a:gd name="T5" fmla="*/ 146 h 293"/>
                <a:gd name="T6" fmla="*/ 147 w 294"/>
                <a:gd name="T7" fmla="*/ 293 h 293"/>
                <a:gd name="T8" fmla="*/ 294 w 294"/>
                <a:gd name="T9" fmla="*/ 154 h 293"/>
                <a:gd name="T10" fmla="*/ 139 w 294"/>
                <a:gd name="T11" fmla="*/ 154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293"/>
                <a:gd name="T20" fmla="*/ 294 w 294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293">
                  <a:moveTo>
                    <a:pt x="139" y="154"/>
                  </a:moveTo>
                  <a:cubicBezTo>
                    <a:pt x="139" y="0"/>
                    <a:pt x="139" y="0"/>
                    <a:pt x="139" y="0"/>
                  </a:cubicBezTo>
                  <a:cubicBezTo>
                    <a:pt x="61" y="4"/>
                    <a:pt x="0" y="68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6" y="293"/>
                    <a:pt x="289" y="232"/>
                    <a:pt x="294" y="154"/>
                  </a:cubicBezTo>
                  <a:lnTo>
                    <a:pt x="139" y="15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9235" name="组合 21"/>
          <p:cNvGrpSpPr/>
          <p:nvPr/>
        </p:nvGrpSpPr>
        <p:grpSpPr bwMode="auto">
          <a:xfrm>
            <a:off x="1543050" y="2854325"/>
            <a:ext cx="452438" cy="434975"/>
            <a:chOff x="0" y="0"/>
            <a:chExt cx="645684" cy="620945"/>
          </a:xfrm>
        </p:grpSpPr>
        <p:sp>
          <p:nvSpPr>
            <p:cNvPr id="9236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9237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9238" name="文本框 24"/>
          <p:cNvSpPr>
            <a:spLocks noChangeArrowheads="1"/>
          </p:cNvSpPr>
          <p:nvPr/>
        </p:nvSpPr>
        <p:spPr bwMode="auto">
          <a:xfrm>
            <a:off x="1104900" y="3803650"/>
            <a:ext cx="167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TITLE  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9239" name="文本框 25"/>
          <p:cNvSpPr>
            <a:spLocks noChangeArrowheads="1"/>
          </p:cNvSpPr>
          <p:nvPr/>
        </p:nvSpPr>
        <p:spPr bwMode="auto">
          <a:xfrm>
            <a:off x="3863975" y="3803650"/>
            <a:ext cx="167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TITLE  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9240" name="文本框 26"/>
          <p:cNvSpPr>
            <a:spLocks noChangeArrowheads="1"/>
          </p:cNvSpPr>
          <p:nvPr/>
        </p:nvSpPr>
        <p:spPr bwMode="auto">
          <a:xfrm>
            <a:off x="6683375" y="3803650"/>
            <a:ext cx="167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TITLE  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9241" name="文本框 27"/>
          <p:cNvSpPr>
            <a:spLocks noChangeArrowheads="1"/>
          </p:cNvSpPr>
          <p:nvPr/>
        </p:nvSpPr>
        <p:spPr bwMode="auto">
          <a:xfrm>
            <a:off x="9483725" y="3803650"/>
            <a:ext cx="1679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TITLE     HERE</a:t>
            </a:r>
            <a:endParaRPr 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9242" name="文本框 28"/>
          <p:cNvSpPr>
            <a:spLocks noChangeArrowheads="1"/>
          </p:cNvSpPr>
          <p:nvPr/>
        </p:nvSpPr>
        <p:spPr bwMode="auto">
          <a:xfrm>
            <a:off x="1214438" y="4941888"/>
            <a:ext cx="1706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200" b="1">
              <a:solidFill>
                <a:srgbClr val="DCB66B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</a:t>
            </a:r>
            <a:endParaRPr lang="zh-CN" alt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9243" name="文本框 29"/>
          <p:cNvSpPr>
            <a:spLocks noChangeArrowheads="1"/>
          </p:cNvSpPr>
          <p:nvPr/>
        </p:nvSpPr>
        <p:spPr bwMode="auto">
          <a:xfrm>
            <a:off x="4011613" y="4941888"/>
            <a:ext cx="1706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200" b="1">
              <a:solidFill>
                <a:srgbClr val="DCB66B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</a:t>
            </a:r>
            <a:endParaRPr lang="zh-CN" alt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9244" name="文本框 30"/>
          <p:cNvSpPr>
            <a:spLocks noChangeArrowheads="1"/>
          </p:cNvSpPr>
          <p:nvPr/>
        </p:nvSpPr>
        <p:spPr bwMode="auto">
          <a:xfrm>
            <a:off x="6808788" y="4941888"/>
            <a:ext cx="1706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200" b="1">
              <a:solidFill>
                <a:srgbClr val="DCB66B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</a:t>
            </a:r>
            <a:endParaRPr lang="zh-CN" alt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9245" name="文本框 31"/>
          <p:cNvSpPr>
            <a:spLocks noChangeArrowheads="1"/>
          </p:cNvSpPr>
          <p:nvPr/>
        </p:nvSpPr>
        <p:spPr bwMode="auto">
          <a:xfrm>
            <a:off x="9605963" y="4941888"/>
            <a:ext cx="1706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zh-CN" altLang="en-US" sz="1200" b="1">
              <a:solidFill>
                <a:srgbClr val="DCB66B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</a:t>
            </a:r>
            <a:endParaRPr lang="zh-CN" alt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rgbClr val="FDFDFD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rgbClr val="FDFDFD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</a:t>
            </a:r>
            <a:endParaRPr lang="zh-CN" altLang="en-US"/>
          </a:p>
        </p:txBody>
      </p:sp>
      <p:sp>
        <p:nvSpPr>
          <p:cNvPr id="9246" name="矩形 36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7" name="直角三角形 37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8" name="平行四边形 38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49" name="文本框 18"/>
          <p:cNvSpPr>
            <a:spLocks noChangeArrowheads="1"/>
          </p:cNvSpPr>
          <p:nvPr/>
        </p:nvSpPr>
        <p:spPr bwMode="auto">
          <a:xfrm>
            <a:off x="2462213" y="177800"/>
            <a:ext cx="3646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我们的愿景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50" name="文本框 17"/>
          <p:cNvSpPr>
            <a:spLocks noChangeArrowheads="1"/>
          </p:cNvSpPr>
          <p:nvPr/>
        </p:nvSpPr>
        <p:spPr bwMode="auto">
          <a:xfrm>
            <a:off x="73025" y="79375"/>
            <a:ext cx="733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1.2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3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4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5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6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47" name="文本框 17"/>
          <p:cNvSpPr>
            <a:spLocks noChangeArrowheads="1"/>
          </p:cNvSpPr>
          <p:nvPr/>
        </p:nvSpPr>
        <p:spPr bwMode="auto">
          <a:xfrm>
            <a:off x="73025" y="79375"/>
            <a:ext cx="74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0248" name="任意多边形 8"/>
          <p:cNvSpPr>
            <a:spLocks noChangeArrowheads="1"/>
          </p:cNvSpPr>
          <p:nvPr/>
        </p:nvSpPr>
        <p:spPr bwMode="auto">
          <a:xfrm>
            <a:off x="3686175" y="3362325"/>
            <a:ext cx="1354138" cy="1346200"/>
          </a:xfrm>
          <a:custGeom>
            <a:avLst/>
            <a:gdLst>
              <a:gd name="T0" fmla="*/ 411874 w 971638"/>
              <a:gd name="T1" fmla="*/ 965868 h 965868"/>
              <a:gd name="T2" fmla="*/ 119823 w 971638"/>
              <a:gd name="T3" fmla="*/ 673817 h 965868"/>
              <a:gd name="T4" fmla="*/ 679588 w 971638"/>
              <a:gd name="T5" fmla="*/ 114052 h 965868"/>
              <a:gd name="T6" fmla="*/ 971638 w 971638"/>
              <a:gd name="T7" fmla="*/ 406102 h 965868"/>
              <a:gd name="T8" fmla="*/ 411874 w 971638"/>
              <a:gd name="T9" fmla="*/ 965868 h 965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1638"/>
              <a:gd name="T16" fmla="*/ 0 h 965868"/>
              <a:gd name="T17" fmla="*/ 971638 w 971638"/>
              <a:gd name="T18" fmla="*/ 965868 h 965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1638" h="965868">
                <a:moveTo>
                  <a:pt x="411874" y="965868"/>
                </a:moveTo>
                <a:lnTo>
                  <a:pt x="119823" y="673817"/>
                </a:lnTo>
                <a:cubicBezTo>
                  <a:pt x="-253355" y="247329"/>
                  <a:pt x="333067" y="-220881"/>
                  <a:pt x="679588" y="114052"/>
                </a:cubicBezTo>
                <a:lnTo>
                  <a:pt x="971638" y="406102"/>
                </a:lnTo>
                <a:lnTo>
                  <a:pt x="411874" y="965868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49" name="任意多边形 9"/>
          <p:cNvSpPr>
            <a:spLocks noChangeArrowheads="1"/>
          </p:cNvSpPr>
          <p:nvPr/>
        </p:nvSpPr>
        <p:spPr bwMode="auto">
          <a:xfrm>
            <a:off x="4376738" y="4048125"/>
            <a:ext cx="1555750" cy="1343025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0" name="任意多边形 12"/>
          <p:cNvSpPr>
            <a:spLocks noChangeArrowheads="1"/>
          </p:cNvSpPr>
          <p:nvPr/>
        </p:nvSpPr>
        <p:spPr bwMode="auto">
          <a:xfrm flipV="1">
            <a:off x="5257800" y="3413125"/>
            <a:ext cx="1555750" cy="1343025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1" name="任意多边形 13"/>
          <p:cNvSpPr>
            <a:spLocks noChangeArrowheads="1"/>
          </p:cNvSpPr>
          <p:nvPr/>
        </p:nvSpPr>
        <p:spPr bwMode="auto">
          <a:xfrm>
            <a:off x="6164263" y="4048125"/>
            <a:ext cx="1555750" cy="1343025"/>
          </a:xfrm>
          <a:custGeom>
            <a:avLst/>
            <a:gdLst>
              <a:gd name="T0" fmla="*/ 566719 w 1116054"/>
              <a:gd name="T1" fmla="*/ 0 h 963129"/>
              <a:gd name="T2" fmla="*/ 0 w 1116054"/>
              <a:gd name="T3" fmla="*/ 563242 h 963129"/>
              <a:gd name="T4" fmla="*/ 312912 w 1116054"/>
              <a:gd name="T5" fmla="*/ 862247 h 963129"/>
              <a:gd name="T6" fmla="*/ 820526 w 1116054"/>
              <a:gd name="T7" fmla="*/ 848340 h 963129"/>
              <a:gd name="T8" fmla="*/ 1116054 w 1116054"/>
              <a:gd name="T9" fmla="*/ 552812 h 963129"/>
              <a:gd name="T10" fmla="*/ 566719 w 1116054"/>
              <a:gd name="T11" fmla="*/ 0 h 963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6054"/>
              <a:gd name="T19" fmla="*/ 0 h 963129"/>
              <a:gd name="T20" fmla="*/ 1116054 w 1116054"/>
              <a:gd name="T21" fmla="*/ 963129 h 963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6054" h="963129">
                <a:moveTo>
                  <a:pt x="566719" y="0"/>
                </a:moveTo>
                <a:lnTo>
                  <a:pt x="0" y="563242"/>
                </a:lnTo>
                <a:lnTo>
                  <a:pt x="312912" y="862247"/>
                </a:lnTo>
                <a:cubicBezTo>
                  <a:pt x="492547" y="1017544"/>
                  <a:pt x="686090" y="978141"/>
                  <a:pt x="820526" y="848340"/>
                </a:cubicBezTo>
                <a:lnTo>
                  <a:pt x="1116054" y="552812"/>
                </a:lnTo>
                <a:lnTo>
                  <a:pt x="566719" y="0"/>
                </a:lnTo>
                <a:close/>
              </a:path>
            </a:pathLst>
          </a:cu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2" name="任意多边形 14"/>
          <p:cNvSpPr>
            <a:spLocks noChangeArrowheads="1"/>
          </p:cNvSpPr>
          <p:nvPr/>
        </p:nvSpPr>
        <p:spPr bwMode="auto">
          <a:xfrm>
            <a:off x="7086600" y="2581275"/>
            <a:ext cx="2127250" cy="2122488"/>
          </a:xfrm>
          <a:custGeom>
            <a:avLst/>
            <a:gdLst>
              <a:gd name="T0" fmla="*/ 0 w 1526318"/>
              <a:gd name="T1" fmla="*/ 973506 h 1522842"/>
              <a:gd name="T2" fmla="*/ 688409 w 1526318"/>
              <a:gd name="T3" fmla="*/ 274667 h 1522842"/>
              <a:gd name="T4" fmla="*/ 486753 w 1526318"/>
              <a:gd name="T5" fmla="*/ 274668 h 1522842"/>
              <a:gd name="T6" fmla="*/ 483276 w 1526318"/>
              <a:gd name="T7" fmla="*/ 0 h 1522842"/>
              <a:gd name="T8" fmla="*/ 1387246 w 1526318"/>
              <a:gd name="T9" fmla="*/ 0 h 1522842"/>
              <a:gd name="T10" fmla="*/ 1526318 w 1526318"/>
              <a:gd name="T11" fmla="*/ 139072 h 1522842"/>
              <a:gd name="T12" fmla="*/ 1526318 w 1526318"/>
              <a:gd name="T13" fmla="*/ 990890 h 1522842"/>
              <a:gd name="T14" fmla="*/ 1251651 w 1526318"/>
              <a:gd name="T15" fmla="*/ 990890 h 1522842"/>
              <a:gd name="T16" fmla="*/ 1255128 w 1526318"/>
              <a:gd name="T17" fmla="*/ 813573 h 1522842"/>
              <a:gd name="T18" fmla="*/ 556290 w 1526318"/>
              <a:gd name="T19" fmla="*/ 1522842 h 1522842"/>
              <a:gd name="T20" fmla="*/ 0 w 1526318"/>
              <a:gd name="T21" fmla="*/ 973506 h 152284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26318"/>
              <a:gd name="T34" fmla="*/ 0 h 1522842"/>
              <a:gd name="T35" fmla="*/ 1526318 w 1526318"/>
              <a:gd name="T36" fmla="*/ 1522842 h 152284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26318" h="1522842">
                <a:moveTo>
                  <a:pt x="0" y="973506"/>
                </a:moveTo>
                <a:lnTo>
                  <a:pt x="688409" y="274667"/>
                </a:lnTo>
                <a:lnTo>
                  <a:pt x="486753" y="274668"/>
                </a:lnTo>
                <a:cubicBezTo>
                  <a:pt x="322184" y="273509"/>
                  <a:pt x="321025" y="1159"/>
                  <a:pt x="483276" y="0"/>
                </a:cubicBezTo>
                <a:lnTo>
                  <a:pt x="1387246" y="0"/>
                </a:lnTo>
                <a:cubicBezTo>
                  <a:pt x="1461417" y="1158"/>
                  <a:pt x="1525160" y="61424"/>
                  <a:pt x="1526318" y="139072"/>
                </a:cubicBezTo>
                <a:lnTo>
                  <a:pt x="1526318" y="990890"/>
                </a:lnTo>
                <a:cubicBezTo>
                  <a:pt x="1525159" y="1234266"/>
                  <a:pt x="1252810" y="1216882"/>
                  <a:pt x="1251651" y="990890"/>
                </a:cubicBezTo>
                <a:lnTo>
                  <a:pt x="1255128" y="813573"/>
                </a:lnTo>
                <a:lnTo>
                  <a:pt x="556290" y="1522842"/>
                </a:lnTo>
                <a:lnTo>
                  <a:pt x="0" y="973506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3" name="矩形 15"/>
          <p:cNvSpPr>
            <a:spLocks noChangeArrowheads="1"/>
          </p:cNvSpPr>
          <p:nvPr/>
        </p:nvSpPr>
        <p:spPr bwMode="auto">
          <a:xfrm>
            <a:off x="4016375" y="3736975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01</a:t>
            </a:r>
            <a:endParaRPr lang="zh-CN" altLang="en-US" sz="24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0254" name="矩形 16"/>
          <p:cNvSpPr>
            <a:spLocks noChangeArrowheads="1"/>
          </p:cNvSpPr>
          <p:nvPr/>
        </p:nvSpPr>
        <p:spPr bwMode="auto">
          <a:xfrm>
            <a:off x="4930775" y="4583113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02</a:t>
            </a:r>
            <a:endParaRPr lang="zh-CN" altLang="en-US" sz="24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0255" name="矩形 17"/>
          <p:cNvSpPr>
            <a:spLocks noChangeArrowheads="1"/>
          </p:cNvSpPr>
          <p:nvPr/>
        </p:nvSpPr>
        <p:spPr bwMode="auto">
          <a:xfrm>
            <a:off x="5751513" y="3756025"/>
            <a:ext cx="50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03</a:t>
            </a:r>
            <a:endParaRPr lang="zh-CN" altLang="en-US" sz="24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0256" name="矩形 18"/>
          <p:cNvSpPr>
            <a:spLocks noChangeArrowheads="1"/>
          </p:cNvSpPr>
          <p:nvPr/>
        </p:nvSpPr>
        <p:spPr bwMode="auto">
          <a:xfrm>
            <a:off x="6718300" y="4533900"/>
            <a:ext cx="50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04</a:t>
            </a:r>
            <a:endParaRPr lang="zh-CN" altLang="en-US" sz="24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0257" name="矩形 19"/>
          <p:cNvSpPr>
            <a:spLocks noChangeArrowheads="1"/>
          </p:cNvSpPr>
          <p:nvPr/>
        </p:nvSpPr>
        <p:spPr bwMode="auto">
          <a:xfrm rot="18900000">
            <a:off x="7340600" y="3390900"/>
            <a:ext cx="1662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TITLE HERE</a:t>
            </a:r>
            <a:endParaRPr lang="zh-CN" altLang="en-US" sz="2400" b="1">
              <a:solidFill>
                <a:srgbClr val="FFFFFF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grpSp>
        <p:nvGrpSpPr>
          <p:cNvPr id="10258" name="组合 20"/>
          <p:cNvGrpSpPr/>
          <p:nvPr/>
        </p:nvGrpSpPr>
        <p:grpSpPr bwMode="auto">
          <a:xfrm flipH="1">
            <a:off x="9548813" y="2695575"/>
            <a:ext cx="1287462" cy="925513"/>
            <a:chOff x="0" y="0"/>
            <a:chExt cx="549275" cy="395288"/>
          </a:xfrm>
        </p:grpSpPr>
        <p:sp>
          <p:nvSpPr>
            <p:cNvPr id="10259" name="Freeform 223"/>
            <p:cNvSpPr>
              <a:spLocks noChangeArrowheads="1"/>
            </p:cNvSpPr>
            <p:nvPr/>
          </p:nvSpPr>
          <p:spPr bwMode="auto">
            <a:xfrm>
              <a:off x="0" y="187325"/>
              <a:ext cx="223838" cy="198438"/>
            </a:xfrm>
            <a:custGeom>
              <a:avLst/>
              <a:gdLst>
                <a:gd name="T0" fmla="*/ 4 w 74"/>
                <a:gd name="T1" fmla="*/ 27 h 65"/>
                <a:gd name="T2" fmla="*/ 25 w 74"/>
                <a:gd name="T3" fmla="*/ 6 h 65"/>
                <a:gd name="T4" fmla="*/ 34 w 74"/>
                <a:gd name="T5" fmla="*/ 15 h 65"/>
                <a:gd name="T6" fmla="*/ 23 w 74"/>
                <a:gd name="T7" fmla="*/ 26 h 65"/>
                <a:gd name="T8" fmla="*/ 65 w 74"/>
                <a:gd name="T9" fmla="*/ 26 h 65"/>
                <a:gd name="T10" fmla="*/ 64 w 74"/>
                <a:gd name="T11" fmla="*/ 39 h 65"/>
                <a:gd name="T12" fmla="*/ 23 w 74"/>
                <a:gd name="T13" fmla="*/ 39 h 65"/>
                <a:gd name="T14" fmla="*/ 34 w 74"/>
                <a:gd name="T15" fmla="*/ 50 h 65"/>
                <a:gd name="T16" fmla="*/ 25 w 74"/>
                <a:gd name="T17" fmla="*/ 59 h 65"/>
                <a:gd name="T18" fmla="*/ 4 w 74"/>
                <a:gd name="T19" fmla="*/ 38 h 65"/>
                <a:gd name="T20" fmla="*/ 4 w 74"/>
                <a:gd name="T21" fmla="*/ 27 h 6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65"/>
                <a:gd name="T35" fmla="*/ 74 w 74"/>
                <a:gd name="T36" fmla="*/ 65 h 6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65">
                  <a:moveTo>
                    <a:pt x="4" y="27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31" y="0"/>
                    <a:pt x="40" y="9"/>
                    <a:pt x="34" y="1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74" y="26"/>
                    <a:pt x="74" y="39"/>
                    <a:pt x="64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0" y="56"/>
                    <a:pt x="31" y="65"/>
                    <a:pt x="25" y="5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1" y="35"/>
                    <a:pt x="0" y="30"/>
                    <a:pt x="4" y="27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0" name="Oval 224"/>
            <p:cNvSpPr>
              <a:spLocks noChangeArrowheads="1"/>
            </p:cNvSpPr>
            <p:nvPr/>
          </p:nvSpPr>
          <p:spPr bwMode="auto">
            <a:xfrm>
              <a:off x="176213" y="0"/>
              <a:ext cx="71438" cy="73025"/>
            </a:xfrm>
            <a:prstGeom prst="ellipse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  <p:sp>
          <p:nvSpPr>
            <p:cNvPr id="10261" name="Freeform 225"/>
            <p:cNvSpPr>
              <a:spLocks noChangeArrowheads="1"/>
            </p:cNvSpPr>
            <p:nvPr/>
          </p:nvSpPr>
          <p:spPr bwMode="auto">
            <a:xfrm>
              <a:off x="120650" y="44450"/>
              <a:ext cx="428625" cy="350838"/>
            </a:xfrm>
            <a:custGeom>
              <a:avLst/>
              <a:gdLst>
                <a:gd name="T0" fmla="*/ 135 w 141"/>
                <a:gd name="T1" fmla="*/ 60 h 115"/>
                <a:gd name="T2" fmla="*/ 133 w 141"/>
                <a:gd name="T3" fmla="*/ 60 h 115"/>
                <a:gd name="T4" fmla="*/ 105 w 141"/>
                <a:gd name="T5" fmla="*/ 60 h 115"/>
                <a:gd name="T6" fmla="*/ 64 w 141"/>
                <a:gd name="T7" fmla="*/ 12 h 115"/>
                <a:gd name="T8" fmla="*/ 75 w 141"/>
                <a:gd name="T9" fmla="*/ 12 h 115"/>
                <a:gd name="T10" fmla="*/ 93 w 141"/>
                <a:gd name="T11" fmla="*/ 34 h 115"/>
                <a:gd name="T12" fmla="*/ 98 w 141"/>
                <a:gd name="T13" fmla="*/ 36 h 115"/>
                <a:gd name="T14" fmla="*/ 104 w 141"/>
                <a:gd name="T15" fmla="*/ 30 h 115"/>
                <a:gd name="T16" fmla="*/ 102 w 141"/>
                <a:gd name="T17" fmla="*/ 25 h 115"/>
                <a:gd name="T18" fmla="*/ 82 w 141"/>
                <a:gd name="T19" fmla="*/ 2 h 115"/>
                <a:gd name="T20" fmla="*/ 77 w 141"/>
                <a:gd name="T21" fmla="*/ 0 h 115"/>
                <a:gd name="T22" fmla="*/ 48 w 141"/>
                <a:gd name="T23" fmla="*/ 0 h 115"/>
                <a:gd name="T24" fmla="*/ 28 w 141"/>
                <a:gd name="T25" fmla="*/ 15 h 115"/>
                <a:gd name="T26" fmla="*/ 28 w 141"/>
                <a:gd name="T27" fmla="*/ 32 h 115"/>
                <a:gd name="T28" fmla="*/ 6 w 141"/>
                <a:gd name="T29" fmla="*/ 32 h 115"/>
                <a:gd name="T30" fmla="*/ 2 w 141"/>
                <a:gd name="T31" fmla="*/ 34 h 115"/>
                <a:gd name="T32" fmla="*/ 2 w 141"/>
                <a:gd name="T33" fmla="*/ 43 h 115"/>
                <a:gd name="T34" fmla="*/ 6 w 141"/>
                <a:gd name="T35" fmla="*/ 45 h 115"/>
                <a:gd name="T36" fmla="*/ 32 w 141"/>
                <a:gd name="T37" fmla="*/ 45 h 115"/>
                <a:gd name="T38" fmla="*/ 40 w 141"/>
                <a:gd name="T39" fmla="*/ 38 h 115"/>
                <a:gd name="T40" fmla="*/ 40 w 141"/>
                <a:gd name="T41" fmla="*/ 27 h 115"/>
                <a:gd name="T42" fmla="*/ 55 w 141"/>
                <a:gd name="T43" fmla="*/ 45 h 115"/>
                <a:gd name="T44" fmla="*/ 41 w 141"/>
                <a:gd name="T45" fmla="*/ 59 h 115"/>
                <a:gd name="T46" fmla="*/ 40 w 141"/>
                <a:gd name="T47" fmla="*/ 69 h 115"/>
                <a:gd name="T48" fmla="*/ 49 w 141"/>
                <a:gd name="T49" fmla="*/ 109 h 115"/>
                <a:gd name="T50" fmla="*/ 57 w 141"/>
                <a:gd name="T51" fmla="*/ 115 h 115"/>
                <a:gd name="T52" fmla="*/ 64 w 141"/>
                <a:gd name="T53" fmla="*/ 108 h 115"/>
                <a:gd name="T54" fmla="*/ 64 w 141"/>
                <a:gd name="T55" fmla="*/ 106 h 115"/>
                <a:gd name="T56" fmla="*/ 57 w 141"/>
                <a:gd name="T57" fmla="*/ 72 h 115"/>
                <a:gd name="T58" fmla="*/ 75 w 141"/>
                <a:gd name="T59" fmla="*/ 54 h 115"/>
                <a:gd name="T60" fmla="*/ 91 w 141"/>
                <a:gd name="T61" fmla="*/ 72 h 115"/>
                <a:gd name="T62" fmla="*/ 101 w 141"/>
                <a:gd name="T63" fmla="*/ 75 h 115"/>
                <a:gd name="T64" fmla="*/ 133 w 141"/>
                <a:gd name="T65" fmla="*/ 75 h 115"/>
                <a:gd name="T66" fmla="*/ 141 w 141"/>
                <a:gd name="T67" fmla="*/ 69 h 115"/>
                <a:gd name="T68" fmla="*/ 135 w 141"/>
                <a:gd name="T69" fmla="*/ 60 h 1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"/>
                <a:gd name="T106" fmla="*/ 0 h 115"/>
                <a:gd name="T107" fmla="*/ 141 w 141"/>
                <a:gd name="T108" fmla="*/ 115 h 1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" h="115">
                  <a:moveTo>
                    <a:pt x="135" y="60"/>
                  </a:moveTo>
                  <a:cubicBezTo>
                    <a:pt x="134" y="60"/>
                    <a:pt x="133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64" y="12"/>
                    <a:pt x="64" y="12"/>
                    <a:pt x="64" y="12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93" y="34"/>
                    <a:pt x="93" y="34"/>
                    <a:pt x="93" y="34"/>
                  </a:cubicBezTo>
                  <a:cubicBezTo>
                    <a:pt x="94" y="35"/>
                    <a:pt x="96" y="36"/>
                    <a:pt x="98" y="36"/>
                  </a:cubicBezTo>
                  <a:cubicBezTo>
                    <a:pt x="101" y="36"/>
                    <a:pt x="104" y="33"/>
                    <a:pt x="104" y="30"/>
                  </a:cubicBezTo>
                  <a:cubicBezTo>
                    <a:pt x="104" y="28"/>
                    <a:pt x="103" y="26"/>
                    <a:pt x="102" y="25"/>
                  </a:cubicBezTo>
                  <a:cubicBezTo>
                    <a:pt x="82" y="2"/>
                    <a:pt x="82" y="2"/>
                    <a:pt x="82" y="2"/>
                  </a:cubicBezTo>
                  <a:cubicBezTo>
                    <a:pt x="81" y="1"/>
                    <a:pt x="79" y="0"/>
                    <a:pt x="77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29" y="14"/>
                    <a:pt x="28" y="1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2"/>
                    <a:pt x="3" y="33"/>
                    <a:pt x="2" y="34"/>
                  </a:cubicBezTo>
                  <a:cubicBezTo>
                    <a:pt x="0" y="36"/>
                    <a:pt x="0" y="40"/>
                    <a:pt x="2" y="43"/>
                  </a:cubicBezTo>
                  <a:cubicBezTo>
                    <a:pt x="3" y="44"/>
                    <a:pt x="5" y="44"/>
                    <a:pt x="6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40" y="44"/>
                    <a:pt x="40" y="38"/>
                    <a:pt x="40" y="3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38" y="62"/>
                    <a:pt x="40" y="6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50" y="113"/>
                    <a:pt x="53" y="115"/>
                    <a:pt x="57" y="115"/>
                  </a:cubicBezTo>
                  <a:cubicBezTo>
                    <a:pt x="61" y="115"/>
                    <a:pt x="64" y="112"/>
                    <a:pt x="64" y="108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57" y="72"/>
                    <a:pt x="57" y="72"/>
                    <a:pt x="57" y="7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4" y="75"/>
                    <a:pt x="101" y="75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36" y="75"/>
                    <a:pt x="140" y="73"/>
                    <a:pt x="141" y="69"/>
                  </a:cubicBezTo>
                  <a:cubicBezTo>
                    <a:pt x="141" y="65"/>
                    <a:pt x="139" y="61"/>
                    <a:pt x="135" y="6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62" name="文本框 60"/>
          <p:cNvSpPr>
            <a:spLocks noChangeArrowheads="1"/>
          </p:cNvSpPr>
          <p:nvPr/>
        </p:nvSpPr>
        <p:spPr bwMode="auto">
          <a:xfrm>
            <a:off x="1701800" y="2281238"/>
            <a:ext cx="2298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3" name="文本框 60"/>
          <p:cNvSpPr>
            <a:spLocks noChangeArrowheads="1"/>
          </p:cNvSpPr>
          <p:nvPr/>
        </p:nvSpPr>
        <p:spPr bwMode="auto">
          <a:xfrm>
            <a:off x="3095625" y="5581650"/>
            <a:ext cx="22987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4" name="文本框 60"/>
          <p:cNvSpPr>
            <a:spLocks noChangeArrowheads="1"/>
          </p:cNvSpPr>
          <p:nvPr/>
        </p:nvSpPr>
        <p:spPr bwMode="auto">
          <a:xfrm>
            <a:off x="4857750" y="2281238"/>
            <a:ext cx="229870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65" name="文本框 60"/>
          <p:cNvSpPr>
            <a:spLocks noChangeArrowheads="1"/>
          </p:cNvSpPr>
          <p:nvPr/>
        </p:nvSpPr>
        <p:spPr bwMode="auto">
          <a:xfrm>
            <a:off x="6421438" y="5581650"/>
            <a:ext cx="22987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THAN  TEMPLATE</a:t>
            </a:r>
            <a:endParaRPr lang="zh-CN" altLang="en-US" sz="1600" b="1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Click here to add  you to the 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200">
                <a:solidFill>
                  <a:srgbClr val="292929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Center of the  narrative thought</a:t>
            </a:r>
            <a:endParaRPr lang="zh-CN" altLang="en-US" sz="1200">
              <a:solidFill>
                <a:srgbClr val="292929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endParaRPr lang="zh-CN" altLang="en-US" sz="1200">
              <a:solidFill>
                <a:srgbClr val="29292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endParaRPr lang="zh-CN" altLang="en-US" sz="1600">
              <a:solidFill>
                <a:srgbClr val="29292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10"/>
          <p:cNvSpPr>
            <a:spLocks noChangeArrowheads="1"/>
          </p:cNvSpPr>
          <p:nvPr/>
        </p:nvSpPr>
        <p:spPr bwMode="auto">
          <a:xfrm>
            <a:off x="4598988" y="-1071563"/>
            <a:ext cx="555625" cy="833438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7" name="矩形 11"/>
          <p:cNvSpPr>
            <a:spLocks noChangeArrowheads="1"/>
          </p:cNvSpPr>
          <p:nvPr/>
        </p:nvSpPr>
        <p:spPr bwMode="auto">
          <a:xfrm>
            <a:off x="5154613" y="-1071563"/>
            <a:ext cx="555625" cy="833438"/>
          </a:xfrm>
          <a:prstGeom prst="rect">
            <a:avLst/>
          </a:pr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8" name="直角三角形 3"/>
          <p:cNvSpPr>
            <a:spLocks noChangeArrowheads="1"/>
          </p:cNvSpPr>
          <p:nvPr/>
        </p:nvSpPr>
        <p:spPr bwMode="auto">
          <a:xfrm flipV="1">
            <a:off x="0" y="0"/>
            <a:ext cx="1771650" cy="1279525"/>
          </a:xfrm>
          <a:prstGeom prst="rtTriangle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69" name="平行四边形 4"/>
          <p:cNvSpPr>
            <a:spLocks noChangeArrowheads="1"/>
          </p:cNvSpPr>
          <p:nvPr/>
        </p:nvSpPr>
        <p:spPr bwMode="auto">
          <a:xfrm>
            <a:off x="1588" y="0"/>
            <a:ext cx="2530475" cy="1279525"/>
          </a:xfrm>
          <a:prstGeom prst="parallelogram">
            <a:avLst>
              <a:gd name="adj" fmla="val 13732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0" name="文本框 18"/>
          <p:cNvSpPr>
            <a:spLocks noChangeArrowheads="1"/>
          </p:cNvSpPr>
          <p:nvPr/>
        </p:nvSpPr>
        <p:spPr bwMode="auto">
          <a:xfrm>
            <a:off x="2462213" y="177800"/>
            <a:ext cx="29543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5400" b="1">
                <a:solidFill>
                  <a:srgbClr val="8DC22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公司业务</a:t>
            </a:r>
            <a:endParaRPr lang="en-US" sz="5400" b="1">
              <a:solidFill>
                <a:srgbClr val="8DC22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271" name="文本框 17"/>
          <p:cNvSpPr>
            <a:spLocks noChangeArrowheads="1"/>
          </p:cNvSpPr>
          <p:nvPr/>
        </p:nvSpPr>
        <p:spPr bwMode="auto">
          <a:xfrm>
            <a:off x="73025" y="79375"/>
            <a:ext cx="7477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EFEFE"/>
                </a:solidFill>
                <a:latin typeface="Impact" panose="020B0806030902050204" pitchFamily="34" charset="0"/>
                <a:ea typeface="方正姚体" pitchFamily="2" charset="-122"/>
                <a:sym typeface="Impact" panose="020B0806030902050204" pitchFamily="34" charset="0"/>
              </a:rPr>
              <a:t>1.3</a:t>
            </a:r>
            <a:endParaRPr lang="zh-CN" altLang="en-US" sz="4000">
              <a:solidFill>
                <a:srgbClr val="FEFEFE"/>
              </a:solidFill>
              <a:latin typeface="Impact" panose="020B0806030902050204" pitchFamily="34" charset="0"/>
              <a:ea typeface="方正姚体" pitchFamily="2" charset="-122"/>
              <a:sym typeface="Impact" panose="020B0806030902050204" pitchFamily="34" charset="0"/>
            </a:endParaRPr>
          </a:p>
        </p:txBody>
      </p:sp>
      <p:sp>
        <p:nvSpPr>
          <p:cNvPr id="11272" name="矩形 7"/>
          <p:cNvSpPr>
            <a:spLocks noChangeArrowheads="1"/>
          </p:cNvSpPr>
          <p:nvPr/>
        </p:nvSpPr>
        <p:spPr bwMode="auto">
          <a:xfrm>
            <a:off x="1060450" y="1979613"/>
            <a:ext cx="3609975" cy="43370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63500" cap="flat" cmpd="sng">
            <a:solidFill>
              <a:srgbClr val="FFFFFF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3" name="矩形 8"/>
          <p:cNvSpPr>
            <a:spLocks noChangeArrowheads="1"/>
          </p:cNvSpPr>
          <p:nvPr/>
        </p:nvSpPr>
        <p:spPr bwMode="auto">
          <a:xfrm>
            <a:off x="5391150" y="1979613"/>
            <a:ext cx="1979613" cy="2078037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4" name="矩形 9"/>
          <p:cNvSpPr>
            <a:spLocks noChangeArrowheads="1"/>
          </p:cNvSpPr>
          <p:nvPr/>
        </p:nvSpPr>
        <p:spPr bwMode="auto">
          <a:xfrm>
            <a:off x="7627938" y="1979613"/>
            <a:ext cx="1979612" cy="2078037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5" name="矩形 12"/>
          <p:cNvSpPr>
            <a:spLocks noChangeArrowheads="1"/>
          </p:cNvSpPr>
          <p:nvPr/>
        </p:nvSpPr>
        <p:spPr bwMode="auto">
          <a:xfrm>
            <a:off x="9864725" y="1979613"/>
            <a:ext cx="1981200" cy="2078037"/>
          </a:xfrm>
          <a:prstGeom prst="rect">
            <a:avLst/>
          </a:prstGeom>
          <a:solidFill>
            <a:srgbClr val="8DC22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6" name="矩形 13"/>
          <p:cNvSpPr>
            <a:spLocks noChangeArrowheads="1"/>
          </p:cNvSpPr>
          <p:nvPr/>
        </p:nvSpPr>
        <p:spPr bwMode="auto">
          <a:xfrm>
            <a:off x="5391150" y="4237038"/>
            <a:ext cx="1979613" cy="20796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7" name="矩形 14"/>
          <p:cNvSpPr>
            <a:spLocks noChangeArrowheads="1"/>
          </p:cNvSpPr>
          <p:nvPr/>
        </p:nvSpPr>
        <p:spPr bwMode="auto">
          <a:xfrm>
            <a:off x="7627938" y="4237038"/>
            <a:ext cx="1979612" cy="20796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8" name="矩形 15"/>
          <p:cNvSpPr>
            <a:spLocks noChangeArrowheads="1"/>
          </p:cNvSpPr>
          <p:nvPr/>
        </p:nvSpPr>
        <p:spPr bwMode="auto">
          <a:xfrm>
            <a:off x="9864725" y="4237038"/>
            <a:ext cx="1981200" cy="20796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279" name="文本框 16"/>
          <p:cNvSpPr>
            <a:spLocks noChangeArrowheads="1"/>
          </p:cNvSpPr>
          <p:nvPr/>
        </p:nvSpPr>
        <p:spPr bwMode="auto">
          <a:xfrm>
            <a:off x="5618163" y="2341563"/>
            <a:ext cx="1752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1280" name="文本框 17"/>
          <p:cNvSpPr>
            <a:spLocks noChangeArrowheads="1"/>
          </p:cNvSpPr>
          <p:nvPr/>
        </p:nvSpPr>
        <p:spPr bwMode="auto">
          <a:xfrm>
            <a:off x="7854950" y="2341563"/>
            <a:ext cx="1752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  <p:sp>
        <p:nvSpPr>
          <p:cNvPr id="11281" name="文本框 18"/>
          <p:cNvSpPr>
            <a:spLocks noChangeArrowheads="1"/>
          </p:cNvSpPr>
          <p:nvPr/>
        </p:nvSpPr>
        <p:spPr bwMode="auto">
          <a:xfrm>
            <a:off x="10085388" y="2341563"/>
            <a:ext cx="17526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MORE  THEN 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600" b="1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    TEMPLATE</a:t>
            </a:r>
            <a:endParaRPr lang="zh-CN" altLang="en-US" sz="1600" b="1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Click here to add  you </a:t>
            </a:r>
            <a:endParaRPr lang="zh-CN" alt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to the  center of the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  <a:p>
            <a:r>
              <a:rPr lang="en-US" sz="140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  <a:sym typeface="方正姚体" pitchFamily="2" charset="-122"/>
              </a:rPr>
              <a:t>narrative thought </a:t>
            </a:r>
            <a:endParaRPr lang="en-US" sz="1400">
              <a:solidFill>
                <a:schemeClr val="bg1"/>
              </a:solidFill>
              <a:latin typeface="方正姚体" pitchFamily="2" charset="-122"/>
              <a:ea typeface="方正姚体" pitchFamily="2" charset="-122"/>
              <a:sym typeface="方正姚体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7466</Words>
  <Application>WPS 演示</Application>
  <PresentationFormat>宽屏</PresentationFormat>
  <Paragraphs>690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Calibri Light</vt:lpstr>
      <vt:lpstr>Calibri</vt:lpstr>
      <vt:lpstr>微软雅黑</vt:lpstr>
      <vt:lpstr>方正姚体</vt:lpstr>
      <vt:lpstr>Impact</vt:lpstr>
      <vt:lpstr>Agency FB</vt:lpstr>
      <vt:lpstr>BrowalliaUPC</vt:lpstr>
      <vt:lpstr>Arial Unicode MS</vt:lpstr>
      <vt:lpstr>Haettenschweiler</vt:lpstr>
      <vt:lpstr>Gulim</vt:lpstr>
      <vt:lpstr>Trebuchet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一点素材；Http://Dian1.taobao.com</dc:title>
  <dc:creator>一点素材; Http://Dian1.taobao.com</dc:creator>
  <dc:description>一点素材；Http://Dian1.taobao.com</dc:description>
  <cp:lastModifiedBy>南蛮姑娘</cp:lastModifiedBy>
  <cp:revision>1</cp:revision>
  <dcterms:created xsi:type="dcterms:W3CDTF">2021-09-16T08:35:41Z</dcterms:created>
  <dcterms:modified xsi:type="dcterms:W3CDTF">2021-09-16T08:35:41Z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D0C7973EA9454D47A900AD38799B118E</vt:lpwstr>
  </property>
</Properties>
</file>