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80" r:id="rId6"/>
    <p:sldId id="11543" r:id="rId7"/>
    <p:sldId id="11545" r:id="rId8"/>
    <p:sldId id="287" r:id="rId9"/>
    <p:sldId id="11544" r:id="rId10"/>
    <p:sldId id="11549" r:id="rId11"/>
    <p:sldId id="297" r:id="rId12"/>
    <p:sldId id="11546" r:id="rId13"/>
    <p:sldId id="537" r:id="rId14"/>
    <p:sldId id="299" r:id="rId15"/>
    <p:sldId id="11547" r:id="rId16"/>
    <p:sldId id="11550" r:id="rId17"/>
    <p:sldId id="286" r:id="rId18"/>
    <p:sldId id="345" r:id="rId19"/>
    <p:sldId id="414" r:id="rId20"/>
    <p:sldId id="11553" r:id="rId21"/>
    <p:sldId id="11551" r:id="rId22"/>
    <p:sldId id="541" r:id="rId23"/>
    <p:sldId id="336" r:id="rId24"/>
    <p:sldId id="11548" r:id="rId25"/>
    <p:sldId id="11552" r:id="rId26"/>
    <p:sldId id="281" r:id="rId27"/>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0A6"/>
    <a:srgbClr val="EF543C"/>
    <a:srgbClr val="FFFFFF"/>
    <a:srgbClr val="0F7EAE"/>
    <a:srgbClr val="036199"/>
    <a:srgbClr val="2A71A3"/>
    <a:srgbClr val="DB4627"/>
    <a:srgbClr val="0061A0"/>
    <a:srgbClr val="FE8F00"/>
    <a:srgbClr val="1573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0" autoAdjust="0"/>
    <p:restoredTop sz="94660"/>
  </p:normalViewPr>
  <p:slideViewPr>
    <p:cSldViewPr snapToGrid="0">
      <p:cViewPr varScale="1">
        <p:scale>
          <a:sx n="90" d="100"/>
          <a:sy n="90" d="100"/>
        </p:scale>
        <p:origin x="186" y="6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1" Type="http://schemas.openxmlformats.org/officeDocument/2006/relationships/tags" Target="tags/tag6.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5CF3F5-DDE5-47EB-BE84-C0BD0438D3A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66E46B-BA34-4836-B3DF-974EE005AFD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9FD1D-6D83-43A5-91E3-17A37004E305}"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9FD1D-6D83-43A5-91E3-17A37004E305}"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54A064-BAC9-4BA4-B181-A8106ED4661D}"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1013" y="1279525"/>
            <a:ext cx="6140450" cy="34544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C54A064-BAC9-4BA4-B181-A8106ED4661D}"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9FD1D-6D83-43A5-91E3-17A37004E305}"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F1CB8912-F0BA-4AD8-8415-DA1F26BCB09F}"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66E46B-BA34-4836-B3DF-974EE005AFD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0C9FD1D-6D83-43A5-91E3-17A37004E30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7A382BB-6011-49F1-99E4-27487DF6D14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10B5A864-2C41-4624-BEB6-8E271173E92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A382BB-6011-49F1-99E4-27487DF6D14A}"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0B5A864-2C41-4624-BEB6-8E271173E92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A382BB-6011-49F1-99E4-27487DF6D14A}"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10B5A864-2C41-4624-BEB6-8E271173E928}" type="slidenum">
              <a:rPr lang="zh-CN" altLang="en-US" smtClean="0">
                <a:solidFill>
                  <a:prstClr val="black">
                    <a:tint val="75000"/>
                  </a:prstClr>
                </a:solidFill>
              </a:rPr>
            </a:fld>
            <a:endParaRPr lang="zh-CN" altLang="en-US">
              <a:solidFill>
                <a:prstClr val="black">
                  <a:tint val="75000"/>
                </a:prstClr>
              </a:solidFill>
            </a:endParaRPr>
          </a:p>
        </p:txBody>
      </p:sp>
      <p:grpSp>
        <p:nvGrpSpPr>
          <p:cNvPr id="9" name="组合 8"/>
          <p:cNvGrpSpPr/>
          <p:nvPr userDrawn="1"/>
        </p:nvGrpSpPr>
        <p:grpSpPr>
          <a:xfrm>
            <a:off x="447336" y="338678"/>
            <a:ext cx="557324" cy="423080"/>
            <a:chOff x="395785" y="136478"/>
            <a:chExt cx="557324" cy="423080"/>
          </a:xfrm>
        </p:grpSpPr>
        <p:sp>
          <p:nvSpPr>
            <p:cNvPr id="6" name="燕尾形 5"/>
            <p:cNvSpPr/>
            <p:nvPr/>
          </p:nvSpPr>
          <p:spPr>
            <a:xfrm>
              <a:off x="395785" y="136478"/>
              <a:ext cx="313899" cy="423080"/>
            </a:xfrm>
            <a:prstGeom prst="chevron">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sp>
          <p:nvSpPr>
            <p:cNvPr id="8" name="燕尾形 7"/>
            <p:cNvSpPr/>
            <p:nvPr userDrawn="1"/>
          </p:nvSpPr>
          <p:spPr>
            <a:xfrm>
              <a:off x="639210" y="136478"/>
              <a:ext cx="313899" cy="423080"/>
            </a:xfrm>
            <a:prstGeom prst="chevron">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showMasterSp="0">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4_Normal Center 4 images">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5_kite 2 placeholder">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8_side placeholder TWIN">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6CE9CDA6-EBF6-406F-B3E0-C54727C5BA5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EBC43A-32FB-4EEB-A6E0-814D95442B8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382BB-6011-49F1-99E4-27487DF6D14A}"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B5A864-2C41-4624-BEB6-8E271173E928}"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2.xml"/><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5.jpeg"/><Relationship Id="rId1"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6.xml"/><Relationship Id="rId2" Type="http://schemas.openxmlformats.org/officeDocument/2006/relationships/image" Target="../media/image5.jpeg"/><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5.jpeg"/><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9.xml"/><Relationship Id="rId4" Type="http://schemas.openxmlformats.org/officeDocument/2006/relationships/image" Target="../media/image5.jpeg"/><Relationship Id="rId3" Type="http://schemas.openxmlformats.org/officeDocument/2006/relationships/image" Target="../media/image17.png"/><Relationship Id="rId2" Type="http://schemas.openxmlformats.org/officeDocument/2006/relationships/image" Target="../media/image9.jpeg"/><Relationship Id="rId1"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19.jpeg"/><Relationship Id="rId1" Type="http://schemas.openxmlformats.org/officeDocument/2006/relationships/image" Target="../media/image18.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5.xml"/><Relationship Id="rId2" Type="http://schemas.openxmlformats.org/officeDocument/2006/relationships/image" Target="../media/image5.jpeg"/><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8.xml"/><Relationship Id="rId2" Type="http://schemas.openxmlformats.org/officeDocument/2006/relationships/image" Target="../media/image5.jpeg"/><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9.xml"/><Relationship Id="rId4" Type="http://schemas.openxmlformats.org/officeDocument/2006/relationships/image" Target="../media/image5.jpeg"/><Relationship Id="rId3" Type="http://schemas.openxmlformats.org/officeDocument/2006/relationships/image" Target="../media/image16.jpeg"/><Relationship Id="rId2" Type="http://schemas.openxmlformats.org/officeDocument/2006/relationships/image" Target="../media/image23.jpeg"/><Relationship Id="rId1" Type="http://schemas.openxmlformats.org/officeDocument/2006/relationships/image" Target="../media/image22.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1.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5.jpeg"/><Relationship Id="rId1" Type="http://schemas.openxmlformats.org/officeDocument/2006/relationships/image" Target="../media/image4.jpe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2.xml"/><Relationship Id="rId3" Type="http://schemas.openxmlformats.org/officeDocument/2006/relationships/image" Target="../media/image5.jpeg"/><Relationship Id="rId2" Type="http://schemas.openxmlformats.org/officeDocument/2006/relationships/image" Target="../media/image7.jpeg"/><Relationship Id="rId1" Type="http://schemas.openxmlformats.org/officeDocument/2006/relationships/image" Target="../media/image6.jpe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5.jpeg"/><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6000" b="-16000"/>
          </a:stretch>
        </a:blipFill>
        <a:effectLst/>
      </p:bgPr>
    </p:bg>
    <p:spTree>
      <p:nvGrpSpPr>
        <p:cNvPr id="1" name=""/>
        <p:cNvGrpSpPr/>
        <p:nvPr/>
      </p:nvGrpSpPr>
      <p:grpSpPr>
        <a:xfrm>
          <a:off x="0" y="0"/>
          <a:ext cx="0" cy="0"/>
          <a:chOff x="0" y="0"/>
          <a:chExt cx="0" cy="0"/>
        </a:xfrm>
      </p:grpSpPr>
      <p:sp>
        <p:nvSpPr>
          <p:cNvPr id="9" name="矩形 8"/>
          <p:cNvSpPr/>
          <p:nvPr/>
        </p:nvSpPr>
        <p:spPr>
          <a:xfrm>
            <a:off x="517236" y="655782"/>
            <a:ext cx="11074400" cy="585585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矩形 13"/>
          <p:cNvSpPr/>
          <p:nvPr/>
        </p:nvSpPr>
        <p:spPr>
          <a:xfrm>
            <a:off x="2931622" y="1446820"/>
            <a:ext cx="7893396" cy="4341091"/>
          </a:xfrm>
          <a:prstGeom prst="rect">
            <a:avLst/>
          </a:prstGeom>
          <a:solidFill>
            <a:schemeClr val="bg1">
              <a:alpha val="80000"/>
            </a:schemeClr>
          </a:solidFill>
          <a:ln w="76200">
            <a:solidFill>
              <a:srgbClr val="036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Hei-B01S" panose="02010601030101010101" pitchFamily="2" charset="-122"/>
                <a:ea typeface="FZHei-B01S" panose="02010601030101010101" pitchFamily="2" charset="-122"/>
                <a:sym typeface="FZHei-B01S" panose="02010601030101010101" pitchFamily="2" charset="-122"/>
              </a:rPr>
              <a:t>20</a:t>
            </a:r>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文本框 14"/>
          <p:cNvSpPr txBox="1"/>
          <p:nvPr/>
        </p:nvSpPr>
        <p:spPr>
          <a:xfrm>
            <a:off x="1132326" y="2269686"/>
            <a:ext cx="3269774" cy="2800767"/>
          </a:xfrm>
          <a:prstGeom prst="rect">
            <a:avLst/>
          </a:prstGeom>
          <a:solidFill>
            <a:srgbClr val="0F7EAE">
              <a:alpha val="50000"/>
            </a:srgbClr>
          </a:solidFill>
        </p:spPr>
        <p:txBody>
          <a:bodyPr wrap="square" rtlCol="0">
            <a:spAutoFit/>
          </a:bodyPr>
          <a:lstStyle/>
          <a:p>
            <a:pPr algn="ctr"/>
            <a:r>
              <a:rPr lang="zh-CN" altLang="en-US"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油画</a:t>
            </a:r>
            <a:endParaRPr lang="en-US" altLang="zh-CN"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gn="ctr"/>
            <a:r>
              <a:rPr lang="zh-CN" altLang="en-US"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风格</a:t>
            </a:r>
            <a:endParaRPr lang="en-US" altLang="zh-CN"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更多免费模板下载地址：www.ainippt.com_3"/>
          <p:cNvSpPr txBox="1"/>
          <p:nvPr>
            <p:custDataLst>
              <p:tags r:id="rId2"/>
            </p:custDataLst>
          </p:nvPr>
        </p:nvSpPr>
        <p:spPr>
          <a:xfrm>
            <a:off x="2507490" y="1858253"/>
            <a:ext cx="9544332" cy="2800767"/>
          </a:xfrm>
          <a:prstGeom prst="rect">
            <a:avLst/>
          </a:prstGeom>
          <a:noFill/>
        </p:spPr>
        <p:txBody>
          <a:bodyPr wrap="square" rtlCol="0">
            <a:spAutoFit/>
          </a:bodyPr>
          <a:lstStyle/>
          <a:p>
            <a:pPr algn="ctr"/>
            <a:r>
              <a:rPr lang="zh-CN" altLang="en-US" sz="8800" b="1" dirty="0"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年终工作</a:t>
            </a:r>
            <a:endParaRPr lang="en-US" altLang="zh-CN" sz="8800" b="1" dirty="0" smtClean="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a:p>
            <a:pPr algn="ctr"/>
            <a:r>
              <a:rPr lang="zh-CN" altLang="en-US" sz="8800" b="1" dirty="0"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总结</a:t>
            </a:r>
            <a:r>
              <a:rPr lang="en-US" altLang="zh-CN" sz="8800" b="1" dirty="0"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PPT</a:t>
            </a:r>
            <a:endParaRPr lang="zh-CN" altLang="en-US" sz="8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更多免费模板下载地址：www.ainippt.com_4"/>
          <p:cNvSpPr txBox="1"/>
          <p:nvPr>
            <p:custDataLst>
              <p:tags r:id="rId3"/>
            </p:custDataLst>
          </p:nvPr>
        </p:nvSpPr>
        <p:spPr>
          <a:xfrm>
            <a:off x="3227399" y="4518656"/>
            <a:ext cx="8287482" cy="398780"/>
          </a:xfrm>
          <a:prstGeom prst="rect">
            <a:avLst/>
          </a:prstGeom>
          <a:noFill/>
        </p:spPr>
        <p:txBody>
          <a:bodyPr wrap="square" rtlCol="0">
            <a:spAutoFit/>
          </a:bodyPr>
          <a:lstStyle/>
          <a:p>
            <a:pPr algn="ctr"/>
            <a:r>
              <a:rPr lang="en-US" altLang="zh-CN" sz="2000"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EVENT PLANNING SCHEME</a:t>
            </a:r>
            <a:endParaRPr lang="en-US" altLang="zh-CN" sz="2000"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文本框 17"/>
          <p:cNvSpPr txBox="1"/>
          <p:nvPr/>
        </p:nvSpPr>
        <p:spPr>
          <a:xfrm>
            <a:off x="4507679" y="4950805"/>
            <a:ext cx="5821045" cy="460375"/>
          </a:xfrm>
          <a:prstGeom prst="rect">
            <a:avLst/>
          </a:prstGeom>
          <a:noFill/>
        </p:spPr>
        <p:txBody>
          <a:bodyPr wrap="square" rtlCol="0">
            <a:spAutoFit/>
          </a:bodyPr>
          <a:lstStyle/>
          <a:p>
            <a:pPr algn="ct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汇报人：</a:t>
            </a:r>
            <a:r>
              <a:rPr lang="en-US" altLang="zh-CN"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xxx</a:t>
            </a: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      汇报时间</a:t>
            </a:r>
            <a:r>
              <a:rPr lang="zh-CN" altLang="en-US" sz="2400" b="1">
                <a:solidFill>
                  <a:schemeClr val="accent1"/>
                </a:solidFill>
                <a:latin typeface="FZHei-B01S" panose="02010601030101010101" pitchFamily="2" charset="-122"/>
                <a:ea typeface="FZHei-B01S" panose="02010601030101010101" pitchFamily="2" charset="-122"/>
                <a:sym typeface="FZHei-B01S" panose="02010601030101010101" pitchFamily="2" charset="-122"/>
              </a:rPr>
              <a:t>：</a:t>
            </a:r>
            <a:r>
              <a:rPr lang="en-US" altLang="zh-CN" sz="2400" b="1"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202X</a:t>
            </a: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年</a:t>
            </a:r>
            <a:endPar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750" fill="hold"/>
                                        <p:tgtEl>
                                          <p:spTgt spid="16"/>
                                        </p:tgtEl>
                                        <p:attrNameLst>
                                          <p:attrName>ppt_w</p:attrName>
                                        </p:attrNameLst>
                                      </p:cBhvr>
                                      <p:tavLst>
                                        <p:tav tm="0">
                                          <p:val>
                                            <p:fltVal val="0"/>
                                          </p:val>
                                        </p:tav>
                                        <p:tav tm="100000">
                                          <p:val>
                                            <p:strVal val="#ppt_w"/>
                                          </p:val>
                                        </p:tav>
                                      </p:tavLst>
                                    </p:anim>
                                    <p:anim calcmode="lin" valueType="num">
                                      <p:cBhvr>
                                        <p:cTn id="8" dur="750" fill="hold"/>
                                        <p:tgtEl>
                                          <p:spTgt spid="16"/>
                                        </p:tgtEl>
                                        <p:attrNameLst>
                                          <p:attrName>ppt_h</p:attrName>
                                        </p:attrNameLst>
                                      </p:cBhvr>
                                      <p:tavLst>
                                        <p:tav tm="0">
                                          <p:val>
                                            <p:fltVal val="0"/>
                                          </p:val>
                                        </p:tav>
                                        <p:tav tm="100000">
                                          <p:val>
                                            <p:strVal val="#ppt_h"/>
                                          </p:val>
                                        </p:tav>
                                      </p:tavLst>
                                    </p:anim>
                                    <p:animEffect transition="in" filter="fade">
                                      <p:cBhvr>
                                        <p:cTn id="9" dur="750"/>
                                        <p:tgtEl>
                                          <p:spTgt spid="16"/>
                                        </p:tgtEl>
                                      </p:cBhvr>
                                    </p:animEffect>
                                    <p:anim calcmode="lin" valueType="num">
                                      <p:cBhvr>
                                        <p:cTn id="10" dur="750" fill="hold"/>
                                        <p:tgtEl>
                                          <p:spTgt spid="16"/>
                                        </p:tgtEl>
                                        <p:attrNameLst>
                                          <p:attrName>ppt_x</p:attrName>
                                        </p:attrNameLst>
                                      </p:cBhvr>
                                      <p:tavLst>
                                        <p:tav tm="0">
                                          <p:val>
                                            <p:fltVal val="0.5"/>
                                          </p:val>
                                        </p:tav>
                                        <p:tav tm="100000">
                                          <p:val>
                                            <p:strVal val="#ppt_x"/>
                                          </p:val>
                                        </p:tav>
                                      </p:tavLst>
                                    </p:anim>
                                    <p:anim calcmode="lin" valueType="num">
                                      <p:cBhvr>
                                        <p:cTn id="11" dur="750" fill="hold"/>
                                        <p:tgtEl>
                                          <p:spTgt spid="16"/>
                                        </p:tgtEl>
                                        <p:attrNameLst>
                                          <p:attrName>ppt_y</p:attrName>
                                        </p:attrNameLst>
                                      </p:cBhvr>
                                      <p:tavLst>
                                        <p:tav tm="0">
                                          <p:val>
                                            <p:fltVal val="0.5"/>
                                          </p:val>
                                        </p:tav>
                                        <p:tav tm="100000">
                                          <p:val>
                                            <p:strVal val="#ppt_y"/>
                                          </p:val>
                                        </p:tav>
                                      </p:tavLst>
                                    </p:anim>
                                  </p:childTnLst>
                                </p:cTn>
                              </p:par>
                            </p:childTnLst>
                          </p:cTn>
                        </p:par>
                        <p:par>
                          <p:cTn id="12" fill="hold">
                            <p:stCondLst>
                              <p:cond delay="1350"/>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calcmode="lin" valueType="num">
                                      <p:cBhvr>
                                        <p:cTn id="15" dur="500" fill="hold"/>
                                        <p:tgtEl>
                                          <p:spTgt spid="17"/>
                                        </p:tgtEl>
                                        <p:attrNameLst>
                                          <p:attrName>ppt_w</p:attrName>
                                        </p:attrNameLst>
                                      </p:cBhvr>
                                      <p:tavLst>
                                        <p:tav tm="0">
                                          <p:val>
                                            <p:fltVal val="0"/>
                                          </p:val>
                                        </p:tav>
                                        <p:tav tm="100000">
                                          <p:val>
                                            <p:strVal val="#ppt_w"/>
                                          </p:val>
                                        </p:tav>
                                      </p:tavLst>
                                    </p:anim>
                                    <p:anim calcmode="lin" valueType="num">
                                      <p:cBhvr>
                                        <p:cTn id="16" dur="500" fill="hold"/>
                                        <p:tgtEl>
                                          <p:spTgt spid="17"/>
                                        </p:tgtEl>
                                        <p:attrNameLst>
                                          <p:attrName>ppt_h</p:attrName>
                                        </p:attrNameLst>
                                      </p:cBhvr>
                                      <p:tavLst>
                                        <p:tav tm="0">
                                          <p:val>
                                            <p:fltVal val="0"/>
                                          </p:val>
                                        </p:tav>
                                        <p:tav tm="100000">
                                          <p:val>
                                            <p:strVal val="#ppt_h"/>
                                          </p:val>
                                        </p:tav>
                                      </p:tavLst>
                                    </p:anim>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6458" name="组合 126457"/>
          <p:cNvGrpSpPr/>
          <p:nvPr/>
        </p:nvGrpSpPr>
        <p:grpSpPr>
          <a:xfrm>
            <a:off x="1164168" y="2153195"/>
            <a:ext cx="9603317" cy="2174789"/>
            <a:chOff x="873125" y="1614895"/>
            <a:chExt cx="7202488" cy="1631092"/>
          </a:xfrm>
        </p:grpSpPr>
        <p:cxnSp>
          <p:nvCxnSpPr>
            <p:cNvPr id="603" name="直接连接符 602"/>
            <p:cNvCxnSpPr/>
            <p:nvPr/>
          </p:nvCxnSpPr>
          <p:spPr>
            <a:xfrm>
              <a:off x="873125" y="1614895"/>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4" name="直接连接符 603"/>
            <p:cNvCxnSpPr/>
            <p:nvPr/>
          </p:nvCxnSpPr>
          <p:spPr>
            <a:xfrm>
              <a:off x="873125" y="1948527"/>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5" name="直接连接符 604"/>
            <p:cNvCxnSpPr/>
            <p:nvPr/>
          </p:nvCxnSpPr>
          <p:spPr>
            <a:xfrm>
              <a:off x="873125" y="2269803"/>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6" name="直接连接符 605"/>
            <p:cNvCxnSpPr/>
            <p:nvPr/>
          </p:nvCxnSpPr>
          <p:spPr>
            <a:xfrm>
              <a:off x="873125" y="2603435"/>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7" name="直接连接符 606"/>
            <p:cNvCxnSpPr/>
            <p:nvPr/>
          </p:nvCxnSpPr>
          <p:spPr>
            <a:xfrm>
              <a:off x="873125" y="2912354"/>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08" name="直接连接符 607"/>
            <p:cNvCxnSpPr/>
            <p:nvPr/>
          </p:nvCxnSpPr>
          <p:spPr>
            <a:xfrm>
              <a:off x="873125" y="3245987"/>
              <a:ext cx="7202488" cy="0"/>
            </a:xfrm>
            <a:prstGeom prst="line">
              <a:avLst/>
            </a:prstGeom>
            <a:ln w="25400">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cxnSp>
        <p:nvCxnSpPr>
          <p:cNvPr id="126457" name="直接连接符 126456"/>
          <p:cNvCxnSpPr/>
          <p:nvPr/>
        </p:nvCxnSpPr>
        <p:spPr>
          <a:xfrm>
            <a:off x="1164168" y="5332999"/>
            <a:ext cx="9603317" cy="0"/>
          </a:xfrm>
          <a:prstGeom prst="line">
            <a:avLst/>
          </a:prstGeom>
          <a:ln w="2540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6426" name="Freeform 175"/>
          <p:cNvSpPr/>
          <p:nvPr/>
        </p:nvSpPr>
        <p:spPr bwMode="auto">
          <a:xfrm>
            <a:off x="969435" y="1775886"/>
            <a:ext cx="9723967" cy="3024716"/>
          </a:xfrm>
          <a:custGeom>
            <a:avLst/>
            <a:gdLst>
              <a:gd name="T0" fmla="*/ 6 w 1945"/>
              <a:gd name="T1" fmla="*/ 605 h 605"/>
              <a:gd name="T2" fmla="*/ 1939 w 1945"/>
              <a:gd name="T3" fmla="*/ 605 h 605"/>
              <a:gd name="T4" fmla="*/ 1945 w 1945"/>
              <a:gd name="T5" fmla="*/ 599 h 605"/>
              <a:gd name="T6" fmla="*/ 1945 w 1945"/>
              <a:gd name="T7" fmla="*/ 6 h 605"/>
              <a:gd name="T8" fmla="*/ 1939 w 1945"/>
              <a:gd name="T9" fmla="*/ 0 h 605"/>
              <a:gd name="T10" fmla="*/ 1933 w 1945"/>
              <a:gd name="T11" fmla="*/ 6 h 605"/>
              <a:gd name="T12" fmla="*/ 1933 w 1945"/>
              <a:gd name="T13" fmla="*/ 593 h 605"/>
              <a:gd name="T14" fmla="*/ 6 w 1945"/>
              <a:gd name="T15" fmla="*/ 593 h 605"/>
              <a:gd name="T16" fmla="*/ 0 w 1945"/>
              <a:gd name="T17" fmla="*/ 599 h 605"/>
              <a:gd name="T18" fmla="*/ 6 w 1945"/>
              <a:gd name="T19" fmla="*/ 605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5" h="605">
                <a:moveTo>
                  <a:pt x="6" y="605"/>
                </a:moveTo>
                <a:cubicBezTo>
                  <a:pt x="1939" y="605"/>
                  <a:pt x="1939" y="605"/>
                  <a:pt x="1939" y="605"/>
                </a:cubicBezTo>
                <a:cubicBezTo>
                  <a:pt x="1942" y="605"/>
                  <a:pt x="1945" y="602"/>
                  <a:pt x="1945" y="599"/>
                </a:cubicBezTo>
                <a:cubicBezTo>
                  <a:pt x="1945" y="6"/>
                  <a:pt x="1945" y="6"/>
                  <a:pt x="1945" y="6"/>
                </a:cubicBezTo>
                <a:cubicBezTo>
                  <a:pt x="1945" y="3"/>
                  <a:pt x="1942" y="0"/>
                  <a:pt x="1939" y="0"/>
                </a:cubicBezTo>
                <a:cubicBezTo>
                  <a:pt x="1936" y="0"/>
                  <a:pt x="1933" y="3"/>
                  <a:pt x="1933" y="6"/>
                </a:cubicBezTo>
                <a:cubicBezTo>
                  <a:pt x="1933" y="593"/>
                  <a:pt x="1933" y="593"/>
                  <a:pt x="1933" y="593"/>
                </a:cubicBezTo>
                <a:cubicBezTo>
                  <a:pt x="6" y="593"/>
                  <a:pt x="6" y="593"/>
                  <a:pt x="6" y="593"/>
                </a:cubicBezTo>
                <a:cubicBezTo>
                  <a:pt x="3" y="593"/>
                  <a:pt x="0" y="596"/>
                  <a:pt x="0" y="599"/>
                </a:cubicBezTo>
                <a:cubicBezTo>
                  <a:pt x="0" y="602"/>
                  <a:pt x="3" y="605"/>
                  <a:pt x="6" y="605"/>
                </a:cubicBezTo>
                <a:close/>
              </a:path>
            </a:pathLst>
          </a:cu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431" name="Oval 180"/>
          <p:cNvSpPr>
            <a:spLocks noChangeArrowheads="1"/>
          </p:cNvSpPr>
          <p:nvPr/>
        </p:nvSpPr>
        <p:spPr bwMode="auto">
          <a:xfrm>
            <a:off x="10547352" y="4650319"/>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436" name="Oval 185"/>
          <p:cNvSpPr>
            <a:spLocks noChangeArrowheads="1"/>
          </p:cNvSpPr>
          <p:nvPr/>
        </p:nvSpPr>
        <p:spPr bwMode="auto">
          <a:xfrm>
            <a:off x="10547352" y="4231219"/>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441" name="Oval 190"/>
          <p:cNvSpPr>
            <a:spLocks noChangeArrowheads="1"/>
          </p:cNvSpPr>
          <p:nvPr/>
        </p:nvSpPr>
        <p:spPr bwMode="auto">
          <a:xfrm>
            <a:off x="10547352" y="3795186"/>
            <a:ext cx="220133" cy="215900"/>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446" name="Oval 195"/>
          <p:cNvSpPr>
            <a:spLocks noChangeArrowheads="1"/>
          </p:cNvSpPr>
          <p:nvPr/>
        </p:nvSpPr>
        <p:spPr bwMode="auto">
          <a:xfrm>
            <a:off x="10547352" y="3354919"/>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451" name="Oval 200"/>
          <p:cNvSpPr>
            <a:spLocks noChangeArrowheads="1"/>
          </p:cNvSpPr>
          <p:nvPr/>
        </p:nvSpPr>
        <p:spPr bwMode="auto">
          <a:xfrm>
            <a:off x="10547352" y="2914652"/>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56" name="Oval 206"/>
          <p:cNvSpPr>
            <a:spLocks noChangeArrowheads="1"/>
          </p:cNvSpPr>
          <p:nvPr/>
        </p:nvSpPr>
        <p:spPr bwMode="auto">
          <a:xfrm>
            <a:off x="10547352" y="2480735"/>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61" name="Oval 211"/>
          <p:cNvSpPr>
            <a:spLocks noChangeArrowheads="1"/>
          </p:cNvSpPr>
          <p:nvPr/>
        </p:nvSpPr>
        <p:spPr bwMode="auto">
          <a:xfrm>
            <a:off x="10547352" y="2040468"/>
            <a:ext cx="220133" cy="220133"/>
          </a:xfrm>
          <a:prstGeom prst="ellipse">
            <a:avLst/>
          </a:prstGeom>
          <a:solidFill>
            <a:srgbClr val="BBBCB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772" name="Freeform 492"/>
          <p:cNvSpPr/>
          <p:nvPr/>
        </p:nvSpPr>
        <p:spPr bwMode="auto">
          <a:xfrm>
            <a:off x="9694333" y="2135719"/>
            <a:ext cx="628651" cy="2694516"/>
          </a:xfrm>
          <a:custGeom>
            <a:avLst/>
            <a:gdLst>
              <a:gd name="T0" fmla="*/ 116 w 126"/>
              <a:gd name="T1" fmla="*/ 518 h 539"/>
              <a:gd name="T2" fmla="*/ 83 w 126"/>
              <a:gd name="T3" fmla="*/ 45 h 539"/>
              <a:gd name="T4" fmla="*/ 63 w 126"/>
              <a:gd name="T5" fmla="*/ 0 h 539"/>
              <a:gd name="T6" fmla="*/ 43 w 126"/>
              <a:gd name="T7" fmla="*/ 45 h 539"/>
              <a:gd name="T8" fmla="*/ 9 w 126"/>
              <a:gd name="T9" fmla="*/ 518 h 539"/>
              <a:gd name="T10" fmla="*/ 63 w 126"/>
              <a:gd name="T11" fmla="*/ 537 h 539"/>
              <a:gd name="T12" fmla="*/ 116 w 126"/>
              <a:gd name="T13" fmla="*/ 518 h 539"/>
            </a:gdLst>
            <a:ahLst/>
            <a:cxnLst>
              <a:cxn ang="0">
                <a:pos x="T0" y="T1"/>
              </a:cxn>
              <a:cxn ang="0">
                <a:pos x="T2" y="T3"/>
              </a:cxn>
              <a:cxn ang="0">
                <a:pos x="T4" y="T5"/>
              </a:cxn>
              <a:cxn ang="0">
                <a:pos x="T6" y="T7"/>
              </a:cxn>
              <a:cxn ang="0">
                <a:pos x="T8" y="T9"/>
              </a:cxn>
              <a:cxn ang="0">
                <a:pos x="T10" y="T11"/>
              </a:cxn>
              <a:cxn ang="0">
                <a:pos x="T12" y="T13"/>
              </a:cxn>
            </a:cxnLst>
            <a:rect l="0" t="0" r="r" b="b"/>
            <a:pathLst>
              <a:path w="126" h="539">
                <a:moveTo>
                  <a:pt x="116" y="518"/>
                </a:moveTo>
                <a:cubicBezTo>
                  <a:pt x="84" y="447"/>
                  <a:pt x="83" y="45"/>
                  <a:pt x="83" y="45"/>
                </a:cubicBezTo>
                <a:cubicBezTo>
                  <a:pt x="82" y="21"/>
                  <a:pt x="83" y="0"/>
                  <a:pt x="63" y="0"/>
                </a:cubicBezTo>
                <a:cubicBezTo>
                  <a:pt x="43" y="0"/>
                  <a:pt x="44" y="21"/>
                  <a:pt x="43" y="45"/>
                </a:cubicBezTo>
                <a:cubicBezTo>
                  <a:pt x="43" y="45"/>
                  <a:pt x="42" y="447"/>
                  <a:pt x="9" y="518"/>
                </a:cubicBezTo>
                <a:cubicBezTo>
                  <a:pt x="0" y="539"/>
                  <a:pt x="48" y="537"/>
                  <a:pt x="63" y="537"/>
                </a:cubicBezTo>
                <a:cubicBezTo>
                  <a:pt x="78" y="537"/>
                  <a:pt x="126" y="539"/>
                  <a:pt x="116" y="518"/>
                </a:cubicBezTo>
                <a:close/>
              </a:path>
            </a:pathLst>
          </a:cu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773" name="Freeform 493"/>
          <p:cNvSpPr/>
          <p:nvPr/>
        </p:nvSpPr>
        <p:spPr bwMode="auto">
          <a:xfrm>
            <a:off x="8917517" y="2961219"/>
            <a:ext cx="635000" cy="1864783"/>
          </a:xfrm>
          <a:custGeom>
            <a:avLst/>
            <a:gdLst>
              <a:gd name="T0" fmla="*/ 117 w 127"/>
              <a:gd name="T1" fmla="*/ 353 h 373"/>
              <a:gd name="T2" fmla="*/ 84 w 127"/>
              <a:gd name="T3" fmla="*/ 45 h 373"/>
              <a:gd name="T4" fmla="*/ 63 w 127"/>
              <a:gd name="T5" fmla="*/ 0 h 373"/>
              <a:gd name="T6" fmla="*/ 43 w 127"/>
              <a:gd name="T7" fmla="*/ 45 h 373"/>
              <a:gd name="T8" fmla="*/ 10 w 127"/>
              <a:gd name="T9" fmla="*/ 353 h 373"/>
              <a:gd name="T10" fmla="*/ 63 w 127"/>
              <a:gd name="T11" fmla="*/ 372 h 373"/>
              <a:gd name="T12" fmla="*/ 117 w 127"/>
              <a:gd name="T13" fmla="*/ 353 h 373"/>
            </a:gdLst>
            <a:ahLst/>
            <a:cxnLst>
              <a:cxn ang="0">
                <a:pos x="T0" y="T1"/>
              </a:cxn>
              <a:cxn ang="0">
                <a:pos x="T2" y="T3"/>
              </a:cxn>
              <a:cxn ang="0">
                <a:pos x="T4" y="T5"/>
              </a:cxn>
              <a:cxn ang="0">
                <a:pos x="T6" y="T7"/>
              </a:cxn>
              <a:cxn ang="0">
                <a:pos x="T8" y="T9"/>
              </a:cxn>
              <a:cxn ang="0">
                <a:pos x="T10" y="T11"/>
              </a:cxn>
              <a:cxn ang="0">
                <a:pos x="T12" y="T13"/>
              </a:cxn>
            </a:cxnLst>
            <a:rect l="0" t="0" r="r" b="b"/>
            <a:pathLst>
              <a:path w="127" h="373">
                <a:moveTo>
                  <a:pt x="117" y="353"/>
                </a:moveTo>
                <a:cubicBezTo>
                  <a:pt x="84" y="287"/>
                  <a:pt x="84" y="45"/>
                  <a:pt x="84" y="45"/>
                </a:cubicBezTo>
                <a:cubicBezTo>
                  <a:pt x="83" y="21"/>
                  <a:pt x="84" y="0"/>
                  <a:pt x="63" y="0"/>
                </a:cubicBezTo>
                <a:cubicBezTo>
                  <a:pt x="43" y="0"/>
                  <a:pt x="44" y="21"/>
                  <a:pt x="43" y="45"/>
                </a:cubicBezTo>
                <a:cubicBezTo>
                  <a:pt x="43" y="45"/>
                  <a:pt x="42" y="286"/>
                  <a:pt x="10" y="353"/>
                </a:cubicBezTo>
                <a:cubicBezTo>
                  <a:pt x="0" y="373"/>
                  <a:pt x="48" y="372"/>
                  <a:pt x="63" y="372"/>
                </a:cubicBezTo>
                <a:cubicBezTo>
                  <a:pt x="79" y="372"/>
                  <a:pt x="127" y="373"/>
                  <a:pt x="117" y="353"/>
                </a:cubicBezTo>
                <a:close/>
              </a:path>
            </a:pathLst>
          </a:cu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774" name="Freeform 494"/>
          <p:cNvSpPr/>
          <p:nvPr/>
        </p:nvSpPr>
        <p:spPr bwMode="auto">
          <a:xfrm>
            <a:off x="8142819" y="2734733"/>
            <a:ext cx="641351" cy="2091267"/>
          </a:xfrm>
          <a:custGeom>
            <a:avLst/>
            <a:gdLst>
              <a:gd name="T0" fmla="*/ 117 w 128"/>
              <a:gd name="T1" fmla="*/ 398 h 418"/>
              <a:gd name="T2" fmla="*/ 84 w 128"/>
              <a:gd name="T3" fmla="*/ 46 h 418"/>
              <a:gd name="T4" fmla="*/ 64 w 128"/>
              <a:gd name="T5" fmla="*/ 0 h 418"/>
              <a:gd name="T6" fmla="*/ 44 w 128"/>
              <a:gd name="T7" fmla="*/ 46 h 418"/>
              <a:gd name="T8" fmla="*/ 10 w 128"/>
              <a:gd name="T9" fmla="*/ 398 h 418"/>
              <a:gd name="T10" fmla="*/ 64 w 128"/>
              <a:gd name="T11" fmla="*/ 417 h 418"/>
              <a:gd name="T12" fmla="*/ 117 w 128"/>
              <a:gd name="T13" fmla="*/ 398 h 418"/>
            </a:gdLst>
            <a:ahLst/>
            <a:cxnLst>
              <a:cxn ang="0">
                <a:pos x="T0" y="T1"/>
              </a:cxn>
              <a:cxn ang="0">
                <a:pos x="T2" y="T3"/>
              </a:cxn>
              <a:cxn ang="0">
                <a:pos x="T4" y="T5"/>
              </a:cxn>
              <a:cxn ang="0">
                <a:pos x="T6" y="T7"/>
              </a:cxn>
              <a:cxn ang="0">
                <a:pos x="T8" y="T9"/>
              </a:cxn>
              <a:cxn ang="0">
                <a:pos x="T10" y="T11"/>
              </a:cxn>
              <a:cxn ang="0">
                <a:pos x="T12" y="T13"/>
              </a:cxn>
            </a:cxnLst>
            <a:rect l="0" t="0" r="r" b="b"/>
            <a:pathLst>
              <a:path w="128" h="418">
                <a:moveTo>
                  <a:pt x="117" y="398"/>
                </a:moveTo>
                <a:cubicBezTo>
                  <a:pt x="84" y="337"/>
                  <a:pt x="84" y="46"/>
                  <a:pt x="84" y="46"/>
                </a:cubicBezTo>
                <a:cubicBezTo>
                  <a:pt x="83" y="22"/>
                  <a:pt x="84" y="0"/>
                  <a:pt x="64" y="0"/>
                </a:cubicBezTo>
                <a:cubicBezTo>
                  <a:pt x="44" y="0"/>
                  <a:pt x="44" y="22"/>
                  <a:pt x="44" y="46"/>
                </a:cubicBezTo>
                <a:cubicBezTo>
                  <a:pt x="44" y="46"/>
                  <a:pt x="43" y="334"/>
                  <a:pt x="10" y="398"/>
                </a:cubicBezTo>
                <a:cubicBezTo>
                  <a:pt x="0" y="418"/>
                  <a:pt x="49" y="417"/>
                  <a:pt x="64" y="417"/>
                </a:cubicBezTo>
                <a:cubicBezTo>
                  <a:pt x="79" y="417"/>
                  <a:pt x="128" y="418"/>
                  <a:pt x="117" y="398"/>
                </a:cubicBezTo>
                <a:close/>
              </a:path>
            </a:pathLst>
          </a:custGeom>
          <a:solidFill>
            <a:schemeClr val="accent5"/>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1775" name="Freeform 495"/>
          <p:cNvSpPr/>
          <p:nvPr/>
        </p:nvSpPr>
        <p:spPr bwMode="auto">
          <a:xfrm>
            <a:off x="7368117" y="3204635"/>
            <a:ext cx="645584" cy="1621367"/>
          </a:xfrm>
          <a:custGeom>
            <a:avLst/>
            <a:gdLst>
              <a:gd name="T0" fmla="*/ 118 w 129"/>
              <a:gd name="T1" fmla="*/ 304 h 324"/>
              <a:gd name="T2" fmla="*/ 85 w 129"/>
              <a:gd name="T3" fmla="*/ 45 h 324"/>
              <a:gd name="T4" fmla="*/ 64 w 129"/>
              <a:gd name="T5" fmla="*/ 0 h 324"/>
              <a:gd name="T6" fmla="*/ 44 w 129"/>
              <a:gd name="T7" fmla="*/ 45 h 324"/>
              <a:gd name="T8" fmla="*/ 11 w 129"/>
              <a:gd name="T9" fmla="*/ 304 h 324"/>
              <a:gd name="T10" fmla="*/ 64 w 129"/>
              <a:gd name="T11" fmla="*/ 323 h 324"/>
              <a:gd name="T12" fmla="*/ 118 w 129"/>
              <a:gd name="T13" fmla="*/ 304 h 324"/>
            </a:gdLst>
            <a:ahLst/>
            <a:cxnLst>
              <a:cxn ang="0">
                <a:pos x="T0" y="T1"/>
              </a:cxn>
              <a:cxn ang="0">
                <a:pos x="T2" y="T3"/>
              </a:cxn>
              <a:cxn ang="0">
                <a:pos x="T4" y="T5"/>
              </a:cxn>
              <a:cxn ang="0">
                <a:pos x="T6" y="T7"/>
              </a:cxn>
              <a:cxn ang="0">
                <a:pos x="T8" y="T9"/>
              </a:cxn>
              <a:cxn ang="0">
                <a:pos x="T10" y="T11"/>
              </a:cxn>
              <a:cxn ang="0">
                <a:pos x="T12" y="T13"/>
              </a:cxn>
            </a:cxnLst>
            <a:rect l="0" t="0" r="r" b="b"/>
            <a:pathLst>
              <a:path w="129" h="324">
                <a:moveTo>
                  <a:pt x="118" y="304"/>
                </a:moveTo>
                <a:cubicBezTo>
                  <a:pt x="84" y="248"/>
                  <a:pt x="85" y="45"/>
                  <a:pt x="85" y="45"/>
                </a:cubicBezTo>
                <a:cubicBezTo>
                  <a:pt x="84" y="21"/>
                  <a:pt x="85" y="0"/>
                  <a:pt x="64" y="0"/>
                </a:cubicBezTo>
                <a:cubicBezTo>
                  <a:pt x="44" y="0"/>
                  <a:pt x="45" y="21"/>
                  <a:pt x="44" y="45"/>
                </a:cubicBezTo>
                <a:cubicBezTo>
                  <a:pt x="44" y="45"/>
                  <a:pt x="43" y="244"/>
                  <a:pt x="11" y="304"/>
                </a:cubicBezTo>
                <a:cubicBezTo>
                  <a:pt x="0" y="324"/>
                  <a:pt x="49" y="323"/>
                  <a:pt x="64" y="323"/>
                </a:cubicBezTo>
                <a:cubicBezTo>
                  <a:pt x="80" y="323"/>
                  <a:pt x="129" y="323"/>
                  <a:pt x="118" y="304"/>
                </a:cubicBezTo>
                <a:close/>
              </a:path>
            </a:pathLst>
          </a:custGeom>
          <a:solidFill>
            <a:schemeClr val="accent4"/>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4" name="Freeform 496"/>
          <p:cNvSpPr/>
          <p:nvPr/>
        </p:nvSpPr>
        <p:spPr bwMode="auto">
          <a:xfrm>
            <a:off x="6593420" y="2965452"/>
            <a:ext cx="649817" cy="1860549"/>
          </a:xfrm>
          <a:custGeom>
            <a:avLst/>
            <a:gdLst>
              <a:gd name="T0" fmla="*/ 118 w 130"/>
              <a:gd name="T1" fmla="*/ 352 h 372"/>
              <a:gd name="T2" fmla="*/ 85 w 130"/>
              <a:gd name="T3" fmla="*/ 45 h 372"/>
              <a:gd name="T4" fmla="*/ 65 w 130"/>
              <a:gd name="T5" fmla="*/ 0 h 372"/>
              <a:gd name="T6" fmla="*/ 44 w 130"/>
              <a:gd name="T7" fmla="*/ 45 h 372"/>
              <a:gd name="T8" fmla="*/ 11 w 130"/>
              <a:gd name="T9" fmla="*/ 352 h 372"/>
              <a:gd name="T10" fmla="*/ 65 w 130"/>
              <a:gd name="T11" fmla="*/ 371 h 372"/>
              <a:gd name="T12" fmla="*/ 118 w 130"/>
              <a:gd name="T13" fmla="*/ 352 h 372"/>
            </a:gdLst>
            <a:ahLst/>
            <a:cxnLst>
              <a:cxn ang="0">
                <a:pos x="T0" y="T1"/>
              </a:cxn>
              <a:cxn ang="0">
                <a:pos x="T2" y="T3"/>
              </a:cxn>
              <a:cxn ang="0">
                <a:pos x="T4" y="T5"/>
              </a:cxn>
              <a:cxn ang="0">
                <a:pos x="T6" y="T7"/>
              </a:cxn>
              <a:cxn ang="0">
                <a:pos x="T8" y="T9"/>
              </a:cxn>
              <a:cxn ang="0">
                <a:pos x="T10" y="T11"/>
              </a:cxn>
              <a:cxn ang="0">
                <a:pos x="T12" y="T13"/>
              </a:cxn>
            </a:cxnLst>
            <a:rect l="0" t="0" r="r" b="b"/>
            <a:pathLst>
              <a:path w="130" h="372">
                <a:moveTo>
                  <a:pt x="118" y="352"/>
                </a:moveTo>
                <a:cubicBezTo>
                  <a:pt x="85" y="302"/>
                  <a:pt x="85" y="45"/>
                  <a:pt x="85" y="45"/>
                </a:cubicBezTo>
                <a:cubicBezTo>
                  <a:pt x="84" y="21"/>
                  <a:pt x="85" y="0"/>
                  <a:pt x="65" y="0"/>
                </a:cubicBezTo>
                <a:cubicBezTo>
                  <a:pt x="44" y="0"/>
                  <a:pt x="45" y="21"/>
                  <a:pt x="44" y="45"/>
                </a:cubicBezTo>
                <a:cubicBezTo>
                  <a:pt x="44" y="45"/>
                  <a:pt x="44" y="296"/>
                  <a:pt x="11" y="352"/>
                </a:cubicBezTo>
                <a:cubicBezTo>
                  <a:pt x="0" y="372"/>
                  <a:pt x="49" y="371"/>
                  <a:pt x="65" y="371"/>
                </a:cubicBezTo>
                <a:cubicBezTo>
                  <a:pt x="80" y="371"/>
                  <a:pt x="130" y="370"/>
                  <a:pt x="118" y="352"/>
                </a:cubicBezTo>
                <a:close/>
              </a:path>
            </a:pathLst>
          </a:custGeom>
          <a:solidFill>
            <a:schemeClr val="accent3"/>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5" name="Freeform 497"/>
          <p:cNvSpPr/>
          <p:nvPr/>
        </p:nvSpPr>
        <p:spPr bwMode="auto">
          <a:xfrm>
            <a:off x="5818717" y="3699935"/>
            <a:ext cx="654051" cy="1119716"/>
          </a:xfrm>
          <a:custGeom>
            <a:avLst/>
            <a:gdLst>
              <a:gd name="T0" fmla="*/ 119 w 131"/>
              <a:gd name="T1" fmla="*/ 205 h 224"/>
              <a:gd name="T2" fmla="*/ 85 w 131"/>
              <a:gd name="T3" fmla="*/ 45 h 224"/>
              <a:gd name="T4" fmla="*/ 65 w 131"/>
              <a:gd name="T5" fmla="*/ 0 h 224"/>
              <a:gd name="T6" fmla="*/ 45 w 131"/>
              <a:gd name="T7" fmla="*/ 45 h 224"/>
              <a:gd name="T8" fmla="*/ 12 w 131"/>
              <a:gd name="T9" fmla="*/ 205 h 224"/>
              <a:gd name="T10" fmla="*/ 65 w 131"/>
              <a:gd name="T11" fmla="*/ 224 h 224"/>
              <a:gd name="T12" fmla="*/ 119 w 131"/>
              <a:gd name="T13" fmla="*/ 205 h 224"/>
            </a:gdLst>
            <a:ahLst/>
            <a:cxnLst>
              <a:cxn ang="0">
                <a:pos x="T0" y="T1"/>
              </a:cxn>
              <a:cxn ang="0">
                <a:pos x="T2" y="T3"/>
              </a:cxn>
              <a:cxn ang="0">
                <a:pos x="T4" y="T5"/>
              </a:cxn>
              <a:cxn ang="0">
                <a:pos x="T6" y="T7"/>
              </a:cxn>
              <a:cxn ang="0">
                <a:pos x="T8" y="T9"/>
              </a:cxn>
              <a:cxn ang="0">
                <a:pos x="T10" y="T11"/>
              </a:cxn>
              <a:cxn ang="0">
                <a:pos x="T12" y="T13"/>
              </a:cxn>
            </a:cxnLst>
            <a:rect l="0" t="0" r="r" b="b"/>
            <a:pathLst>
              <a:path w="131" h="224">
                <a:moveTo>
                  <a:pt x="119" y="205"/>
                </a:moveTo>
                <a:cubicBezTo>
                  <a:pt x="86" y="159"/>
                  <a:pt x="85" y="45"/>
                  <a:pt x="85" y="45"/>
                </a:cubicBezTo>
                <a:cubicBezTo>
                  <a:pt x="84" y="21"/>
                  <a:pt x="85" y="0"/>
                  <a:pt x="65" y="0"/>
                </a:cubicBezTo>
                <a:cubicBezTo>
                  <a:pt x="45" y="0"/>
                  <a:pt x="46" y="21"/>
                  <a:pt x="45" y="45"/>
                </a:cubicBezTo>
                <a:cubicBezTo>
                  <a:pt x="45" y="45"/>
                  <a:pt x="44" y="152"/>
                  <a:pt x="12" y="205"/>
                </a:cubicBezTo>
                <a:cubicBezTo>
                  <a:pt x="0" y="224"/>
                  <a:pt x="50" y="224"/>
                  <a:pt x="65" y="224"/>
                </a:cubicBezTo>
                <a:cubicBezTo>
                  <a:pt x="80" y="224"/>
                  <a:pt x="131" y="223"/>
                  <a:pt x="119" y="205"/>
                </a:cubicBezTo>
                <a:close/>
              </a:path>
            </a:pathLst>
          </a:cu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6" name="Freeform 498"/>
          <p:cNvSpPr/>
          <p:nvPr/>
        </p:nvSpPr>
        <p:spPr bwMode="auto">
          <a:xfrm>
            <a:off x="5044020" y="3575051"/>
            <a:ext cx="664633" cy="1244600"/>
          </a:xfrm>
          <a:custGeom>
            <a:avLst/>
            <a:gdLst>
              <a:gd name="T0" fmla="*/ 119 w 133"/>
              <a:gd name="T1" fmla="*/ 230 h 249"/>
              <a:gd name="T2" fmla="*/ 86 w 133"/>
              <a:gd name="T3" fmla="*/ 45 h 249"/>
              <a:gd name="T4" fmla="*/ 66 w 133"/>
              <a:gd name="T5" fmla="*/ 0 h 249"/>
              <a:gd name="T6" fmla="*/ 45 w 133"/>
              <a:gd name="T7" fmla="*/ 45 h 249"/>
              <a:gd name="T8" fmla="*/ 12 w 133"/>
              <a:gd name="T9" fmla="*/ 230 h 249"/>
              <a:gd name="T10" fmla="*/ 66 w 133"/>
              <a:gd name="T11" fmla="*/ 249 h 249"/>
              <a:gd name="T12" fmla="*/ 119 w 133"/>
              <a:gd name="T13" fmla="*/ 230 h 249"/>
            </a:gdLst>
            <a:ahLst/>
            <a:cxnLst>
              <a:cxn ang="0">
                <a:pos x="T0" y="T1"/>
              </a:cxn>
              <a:cxn ang="0">
                <a:pos x="T2" y="T3"/>
              </a:cxn>
              <a:cxn ang="0">
                <a:pos x="T4" y="T5"/>
              </a:cxn>
              <a:cxn ang="0">
                <a:pos x="T6" y="T7"/>
              </a:cxn>
              <a:cxn ang="0">
                <a:pos x="T8" y="T9"/>
              </a:cxn>
              <a:cxn ang="0">
                <a:pos x="T10" y="T11"/>
              </a:cxn>
              <a:cxn ang="0">
                <a:pos x="T12" y="T13"/>
              </a:cxn>
            </a:cxnLst>
            <a:rect l="0" t="0" r="r" b="b"/>
            <a:pathLst>
              <a:path w="133" h="249">
                <a:moveTo>
                  <a:pt x="119" y="230"/>
                </a:moveTo>
                <a:cubicBezTo>
                  <a:pt x="87" y="189"/>
                  <a:pt x="86" y="45"/>
                  <a:pt x="86" y="45"/>
                </a:cubicBezTo>
                <a:cubicBezTo>
                  <a:pt x="85" y="21"/>
                  <a:pt x="86" y="0"/>
                  <a:pt x="66" y="0"/>
                </a:cubicBezTo>
                <a:cubicBezTo>
                  <a:pt x="45" y="0"/>
                  <a:pt x="46" y="21"/>
                  <a:pt x="45" y="45"/>
                </a:cubicBezTo>
                <a:cubicBezTo>
                  <a:pt x="45" y="45"/>
                  <a:pt x="44" y="181"/>
                  <a:pt x="12" y="230"/>
                </a:cubicBezTo>
                <a:cubicBezTo>
                  <a:pt x="0" y="249"/>
                  <a:pt x="50" y="249"/>
                  <a:pt x="66" y="249"/>
                </a:cubicBezTo>
                <a:cubicBezTo>
                  <a:pt x="81" y="249"/>
                  <a:pt x="133" y="247"/>
                  <a:pt x="119" y="230"/>
                </a:cubicBezTo>
                <a:close/>
              </a:path>
            </a:pathLst>
          </a:cu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7" name="Freeform 499"/>
          <p:cNvSpPr/>
          <p:nvPr/>
        </p:nvSpPr>
        <p:spPr bwMode="auto">
          <a:xfrm>
            <a:off x="4269317" y="3695700"/>
            <a:ext cx="668867" cy="1123949"/>
          </a:xfrm>
          <a:custGeom>
            <a:avLst/>
            <a:gdLst>
              <a:gd name="T0" fmla="*/ 119 w 134"/>
              <a:gd name="T1" fmla="*/ 206 h 225"/>
              <a:gd name="T2" fmla="*/ 86 w 134"/>
              <a:gd name="T3" fmla="*/ 45 h 225"/>
              <a:gd name="T4" fmla="*/ 66 w 134"/>
              <a:gd name="T5" fmla="*/ 0 h 225"/>
              <a:gd name="T6" fmla="*/ 46 w 134"/>
              <a:gd name="T7" fmla="*/ 45 h 225"/>
              <a:gd name="T8" fmla="*/ 12 w 134"/>
              <a:gd name="T9" fmla="*/ 206 h 225"/>
              <a:gd name="T10" fmla="*/ 66 w 134"/>
              <a:gd name="T11" fmla="*/ 225 h 225"/>
              <a:gd name="T12" fmla="*/ 119 w 134"/>
              <a:gd name="T13" fmla="*/ 206 h 225"/>
            </a:gdLst>
            <a:ahLst/>
            <a:cxnLst>
              <a:cxn ang="0">
                <a:pos x="T0" y="T1"/>
              </a:cxn>
              <a:cxn ang="0">
                <a:pos x="T2" y="T3"/>
              </a:cxn>
              <a:cxn ang="0">
                <a:pos x="T4" y="T5"/>
              </a:cxn>
              <a:cxn ang="0">
                <a:pos x="T6" y="T7"/>
              </a:cxn>
              <a:cxn ang="0">
                <a:pos x="T8" y="T9"/>
              </a:cxn>
              <a:cxn ang="0">
                <a:pos x="T10" y="T11"/>
              </a:cxn>
              <a:cxn ang="0">
                <a:pos x="T12" y="T13"/>
              </a:cxn>
            </a:cxnLst>
            <a:rect l="0" t="0" r="r" b="b"/>
            <a:pathLst>
              <a:path w="134" h="225">
                <a:moveTo>
                  <a:pt x="119" y="206"/>
                </a:moveTo>
                <a:cubicBezTo>
                  <a:pt x="88" y="170"/>
                  <a:pt x="86" y="45"/>
                  <a:pt x="86" y="45"/>
                </a:cubicBezTo>
                <a:cubicBezTo>
                  <a:pt x="85" y="21"/>
                  <a:pt x="86" y="0"/>
                  <a:pt x="66" y="0"/>
                </a:cubicBezTo>
                <a:cubicBezTo>
                  <a:pt x="46" y="0"/>
                  <a:pt x="47" y="21"/>
                  <a:pt x="46" y="45"/>
                </a:cubicBezTo>
                <a:cubicBezTo>
                  <a:pt x="46" y="45"/>
                  <a:pt x="44" y="160"/>
                  <a:pt x="12" y="206"/>
                </a:cubicBezTo>
                <a:cubicBezTo>
                  <a:pt x="0" y="224"/>
                  <a:pt x="51" y="225"/>
                  <a:pt x="66" y="225"/>
                </a:cubicBezTo>
                <a:cubicBezTo>
                  <a:pt x="81" y="225"/>
                  <a:pt x="134" y="222"/>
                  <a:pt x="119" y="206"/>
                </a:cubicBezTo>
                <a:close/>
              </a:path>
            </a:pathLst>
          </a:custGeom>
          <a:solidFill>
            <a:schemeClr val="accent5"/>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8" name="Freeform 500"/>
          <p:cNvSpPr/>
          <p:nvPr/>
        </p:nvSpPr>
        <p:spPr bwMode="auto">
          <a:xfrm>
            <a:off x="3488268" y="3820585"/>
            <a:ext cx="679451" cy="999067"/>
          </a:xfrm>
          <a:custGeom>
            <a:avLst/>
            <a:gdLst>
              <a:gd name="T0" fmla="*/ 121 w 136"/>
              <a:gd name="T1" fmla="*/ 181 h 200"/>
              <a:gd name="T2" fmla="*/ 88 w 136"/>
              <a:gd name="T3" fmla="*/ 45 h 200"/>
              <a:gd name="T4" fmla="*/ 67 w 136"/>
              <a:gd name="T5" fmla="*/ 0 h 200"/>
              <a:gd name="T6" fmla="*/ 47 w 136"/>
              <a:gd name="T7" fmla="*/ 45 h 200"/>
              <a:gd name="T8" fmla="*/ 14 w 136"/>
              <a:gd name="T9" fmla="*/ 181 h 200"/>
              <a:gd name="T10" fmla="*/ 67 w 136"/>
              <a:gd name="T11" fmla="*/ 200 h 200"/>
              <a:gd name="T12" fmla="*/ 121 w 136"/>
              <a:gd name="T13" fmla="*/ 181 h 200"/>
            </a:gdLst>
            <a:ahLst/>
            <a:cxnLst>
              <a:cxn ang="0">
                <a:pos x="T0" y="T1"/>
              </a:cxn>
              <a:cxn ang="0">
                <a:pos x="T2" y="T3"/>
              </a:cxn>
              <a:cxn ang="0">
                <a:pos x="T4" y="T5"/>
              </a:cxn>
              <a:cxn ang="0">
                <a:pos x="T6" y="T7"/>
              </a:cxn>
              <a:cxn ang="0">
                <a:pos x="T8" y="T9"/>
              </a:cxn>
              <a:cxn ang="0">
                <a:pos x="T10" y="T11"/>
              </a:cxn>
              <a:cxn ang="0">
                <a:pos x="T12" y="T13"/>
              </a:cxn>
            </a:cxnLst>
            <a:rect l="0" t="0" r="r" b="b"/>
            <a:pathLst>
              <a:path w="136" h="200">
                <a:moveTo>
                  <a:pt x="121" y="181"/>
                </a:moveTo>
                <a:cubicBezTo>
                  <a:pt x="90" y="150"/>
                  <a:pt x="88" y="45"/>
                  <a:pt x="88" y="45"/>
                </a:cubicBezTo>
                <a:cubicBezTo>
                  <a:pt x="87" y="21"/>
                  <a:pt x="88" y="0"/>
                  <a:pt x="67" y="0"/>
                </a:cubicBezTo>
                <a:cubicBezTo>
                  <a:pt x="47" y="0"/>
                  <a:pt x="48" y="21"/>
                  <a:pt x="47" y="45"/>
                </a:cubicBezTo>
                <a:cubicBezTo>
                  <a:pt x="47" y="45"/>
                  <a:pt x="45" y="139"/>
                  <a:pt x="14" y="181"/>
                </a:cubicBezTo>
                <a:cubicBezTo>
                  <a:pt x="0" y="199"/>
                  <a:pt x="52" y="200"/>
                  <a:pt x="67" y="200"/>
                </a:cubicBezTo>
                <a:cubicBezTo>
                  <a:pt x="83" y="200"/>
                  <a:pt x="136" y="197"/>
                  <a:pt x="121" y="181"/>
                </a:cubicBezTo>
                <a:close/>
              </a:path>
            </a:pathLst>
          </a:custGeom>
          <a:solidFill>
            <a:schemeClr val="accent4"/>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89" name="Freeform 501"/>
          <p:cNvSpPr/>
          <p:nvPr/>
        </p:nvSpPr>
        <p:spPr bwMode="auto">
          <a:xfrm>
            <a:off x="2713569" y="3744385"/>
            <a:ext cx="690033" cy="1075267"/>
          </a:xfrm>
          <a:custGeom>
            <a:avLst/>
            <a:gdLst>
              <a:gd name="T0" fmla="*/ 121 w 138"/>
              <a:gd name="T1" fmla="*/ 196 h 215"/>
              <a:gd name="T2" fmla="*/ 88 w 138"/>
              <a:gd name="T3" fmla="*/ 45 h 215"/>
              <a:gd name="T4" fmla="*/ 68 w 138"/>
              <a:gd name="T5" fmla="*/ 0 h 215"/>
              <a:gd name="T6" fmla="*/ 47 w 138"/>
              <a:gd name="T7" fmla="*/ 45 h 215"/>
              <a:gd name="T8" fmla="*/ 14 w 138"/>
              <a:gd name="T9" fmla="*/ 196 h 215"/>
              <a:gd name="T10" fmla="*/ 68 w 138"/>
              <a:gd name="T11" fmla="*/ 215 h 215"/>
              <a:gd name="T12" fmla="*/ 121 w 138"/>
              <a:gd name="T13" fmla="*/ 196 h 215"/>
            </a:gdLst>
            <a:ahLst/>
            <a:cxnLst>
              <a:cxn ang="0">
                <a:pos x="T0" y="T1"/>
              </a:cxn>
              <a:cxn ang="0">
                <a:pos x="T2" y="T3"/>
              </a:cxn>
              <a:cxn ang="0">
                <a:pos x="T4" y="T5"/>
              </a:cxn>
              <a:cxn ang="0">
                <a:pos x="T6" y="T7"/>
              </a:cxn>
              <a:cxn ang="0">
                <a:pos x="T8" y="T9"/>
              </a:cxn>
              <a:cxn ang="0">
                <a:pos x="T10" y="T11"/>
              </a:cxn>
              <a:cxn ang="0">
                <a:pos x="T12" y="T13"/>
              </a:cxn>
            </a:cxnLst>
            <a:rect l="0" t="0" r="r" b="b"/>
            <a:pathLst>
              <a:path w="138" h="215">
                <a:moveTo>
                  <a:pt x="121" y="196"/>
                </a:moveTo>
                <a:cubicBezTo>
                  <a:pt x="91" y="169"/>
                  <a:pt x="88" y="45"/>
                  <a:pt x="88" y="45"/>
                </a:cubicBezTo>
                <a:cubicBezTo>
                  <a:pt x="87" y="21"/>
                  <a:pt x="88" y="0"/>
                  <a:pt x="68" y="0"/>
                </a:cubicBezTo>
                <a:cubicBezTo>
                  <a:pt x="47" y="0"/>
                  <a:pt x="48" y="21"/>
                  <a:pt x="47" y="45"/>
                </a:cubicBezTo>
                <a:cubicBezTo>
                  <a:pt x="47" y="45"/>
                  <a:pt x="45" y="157"/>
                  <a:pt x="14" y="196"/>
                </a:cubicBezTo>
                <a:cubicBezTo>
                  <a:pt x="0" y="214"/>
                  <a:pt x="52" y="215"/>
                  <a:pt x="68" y="215"/>
                </a:cubicBezTo>
                <a:cubicBezTo>
                  <a:pt x="83" y="215"/>
                  <a:pt x="138" y="211"/>
                  <a:pt x="121" y="196"/>
                </a:cubicBezTo>
                <a:close/>
              </a:path>
            </a:pathLst>
          </a:custGeom>
          <a:solidFill>
            <a:schemeClr val="accent3"/>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0" name="Freeform 502"/>
          <p:cNvSpPr/>
          <p:nvPr/>
        </p:nvSpPr>
        <p:spPr bwMode="auto">
          <a:xfrm>
            <a:off x="1938868" y="4066119"/>
            <a:ext cx="694267" cy="753533"/>
          </a:xfrm>
          <a:custGeom>
            <a:avLst/>
            <a:gdLst>
              <a:gd name="T0" fmla="*/ 122 w 139"/>
              <a:gd name="T1" fmla="*/ 132 h 151"/>
              <a:gd name="T2" fmla="*/ 88 w 139"/>
              <a:gd name="T3" fmla="*/ 45 h 151"/>
              <a:gd name="T4" fmla="*/ 68 w 139"/>
              <a:gd name="T5" fmla="*/ 0 h 151"/>
              <a:gd name="T6" fmla="*/ 48 w 139"/>
              <a:gd name="T7" fmla="*/ 45 h 151"/>
              <a:gd name="T8" fmla="*/ 15 w 139"/>
              <a:gd name="T9" fmla="*/ 132 h 151"/>
              <a:gd name="T10" fmla="*/ 68 w 139"/>
              <a:gd name="T11" fmla="*/ 151 h 151"/>
              <a:gd name="T12" fmla="*/ 122 w 139"/>
              <a:gd name="T13" fmla="*/ 132 h 151"/>
            </a:gdLst>
            <a:ahLst/>
            <a:cxnLst>
              <a:cxn ang="0">
                <a:pos x="T0" y="T1"/>
              </a:cxn>
              <a:cxn ang="0">
                <a:pos x="T2" y="T3"/>
              </a:cxn>
              <a:cxn ang="0">
                <a:pos x="T4" y="T5"/>
              </a:cxn>
              <a:cxn ang="0">
                <a:pos x="T6" y="T7"/>
              </a:cxn>
              <a:cxn ang="0">
                <a:pos x="T8" y="T9"/>
              </a:cxn>
              <a:cxn ang="0">
                <a:pos x="T10" y="T11"/>
              </a:cxn>
              <a:cxn ang="0">
                <a:pos x="T12" y="T13"/>
              </a:cxn>
            </a:cxnLst>
            <a:rect l="0" t="0" r="r" b="b"/>
            <a:pathLst>
              <a:path w="139" h="151">
                <a:moveTo>
                  <a:pt x="122" y="132"/>
                </a:moveTo>
                <a:cubicBezTo>
                  <a:pt x="92" y="109"/>
                  <a:pt x="88" y="45"/>
                  <a:pt x="88" y="45"/>
                </a:cubicBezTo>
                <a:cubicBezTo>
                  <a:pt x="87" y="21"/>
                  <a:pt x="88" y="0"/>
                  <a:pt x="68" y="0"/>
                </a:cubicBezTo>
                <a:cubicBezTo>
                  <a:pt x="48" y="0"/>
                  <a:pt x="49" y="21"/>
                  <a:pt x="48" y="45"/>
                </a:cubicBezTo>
                <a:cubicBezTo>
                  <a:pt x="48" y="45"/>
                  <a:pt x="45" y="96"/>
                  <a:pt x="15" y="132"/>
                </a:cubicBezTo>
                <a:cubicBezTo>
                  <a:pt x="0" y="149"/>
                  <a:pt x="53" y="151"/>
                  <a:pt x="68" y="151"/>
                </a:cubicBezTo>
                <a:cubicBezTo>
                  <a:pt x="83" y="151"/>
                  <a:pt x="139" y="146"/>
                  <a:pt x="122" y="132"/>
                </a:cubicBezTo>
                <a:close/>
              </a:path>
            </a:pathLst>
          </a:cu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1" name="Freeform 503"/>
          <p:cNvSpPr/>
          <p:nvPr/>
        </p:nvSpPr>
        <p:spPr bwMode="auto">
          <a:xfrm>
            <a:off x="1164168" y="4184651"/>
            <a:ext cx="704851" cy="635000"/>
          </a:xfrm>
          <a:custGeom>
            <a:avLst/>
            <a:gdLst>
              <a:gd name="T0" fmla="*/ 122 w 141"/>
              <a:gd name="T1" fmla="*/ 108 h 127"/>
              <a:gd name="T2" fmla="*/ 89 w 141"/>
              <a:gd name="T3" fmla="*/ 45 h 127"/>
              <a:gd name="T4" fmla="*/ 68 w 141"/>
              <a:gd name="T5" fmla="*/ 0 h 127"/>
              <a:gd name="T6" fmla="*/ 48 w 141"/>
              <a:gd name="T7" fmla="*/ 45 h 127"/>
              <a:gd name="T8" fmla="*/ 15 w 141"/>
              <a:gd name="T9" fmla="*/ 108 h 127"/>
              <a:gd name="T10" fmla="*/ 68 w 141"/>
              <a:gd name="T11" fmla="*/ 127 h 127"/>
              <a:gd name="T12" fmla="*/ 122 w 141"/>
              <a:gd name="T13" fmla="*/ 108 h 127"/>
            </a:gdLst>
            <a:ahLst/>
            <a:cxnLst>
              <a:cxn ang="0">
                <a:pos x="T0" y="T1"/>
              </a:cxn>
              <a:cxn ang="0">
                <a:pos x="T2" y="T3"/>
              </a:cxn>
              <a:cxn ang="0">
                <a:pos x="T4" y="T5"/>
              </a:cxn>
              <a:cxn ang="0">
                <a:pos x="T6" y="T7"/>
              </a:cxn>
              <a:cxn ang="0">
                <a:pos x="T8" y="T9"/>
              </a:cxn>
              <a:cxn ang="0">
                <a:pos x="T10" y="T11"/>
              </a:cxn>
              <a:cxn ang="0">
                <a:pos x="T12" y="T13"/>
              </a:cxn>
            </a:cxnLst>
            <a:rect l="0" t="0" r="r" b="b"/>
            <a:pathLst>
              <a:path w="141" h="127">
                <a:moveTo>
                  <a:pt x="122" y="108"/>
                </a:moveTo>
                <a:cubicBezTo>
                  <a:pt x="94" y="89"/>
                  <a:pt x="89" y="45"/>
                  <a:pt x="89" y="45"/>
                </a:cubicBezTo>
                <a:cubicBezTo>
                  <a:pt x="88" y="21"/>
                  <a:pt x="89" y="0"/>
                  <a:pt x="68" y="0"/>
                </a:cubicBezTo>
                <a:cubicBezTo>
                  <a:pt x="48" y="0"/>
                  <a:pt x="49" y="21"/>
                  <a:pt x="48" y="45"/>
                </a:cubicBezTo>
                <a:cubicBezTo>
                  <a:pt x="48" y="45"/>
                  <a:pt x="45" y="76"/>
                  <a:pt x="15" y="108"/>
                </a:cubicBezTo>
                <a:cubicBezTo>
                  <a:pt x="0" y="125"/>
                  <a:pt x="53" y="127"/>
                  <a:pt x="68" y="127"/>
                </a:cubicBezTo>
                <a:cubicBezTo>
                  <a:pt x="84" y="127"/>
                  <a:pt x="141" y="121"/>
                  <a:pt x="122" y="108"/>
                </a:cubicBezTo>
                <a:close/>
              </a:path>
            </a:pathLst>
          </a:cu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2" name="Oval 504"/>
          <p:cNvSpPr>
            <a:spLocks noChangeArrowheads="1"/>
          </p:cNvSpPr>
          <p:nvPr/>
        </p:nvSpPr>
        <p:spPr bwMode="auto">
          <a:xfrm>
            <a:off x="1409702" y="5230286"/>
            <a:ext cx="224367" cy="230716"/>
          </a:xfrm>
          <a:prstGeom prst="ellipse">
            <a:avLst/>
          </a:pr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3" name="Oval 505"/>
          <p:cNvSpPr>
            <a:spLocks noChangeArrowheads="1"/>
          </p:cNvSpPr>
          <p:nvPr/>
        </p:nvSpPr>
        <p:spPr bwMode="auto">
          <a:xfrm>
            <a:off x="2184402" y="5230286"/>
            <a:ext cx="224367" cy="230716"/>
          </a:xfrm>
          <a:prstGeom prst="ellipse">
            <a:avLst/>
          </a:pr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4" name="Oval 506"/>
          <p:cNvSpPr>
            <a:spLocks noChangeArrowheads="1"/>
          </p:cNvSpPr>
          <p:nvPr/>
        </p:nvSpPr>
        <p:spPr bwMode="auto">
          <a:xfrm>
            <a:off x="2952752" y="5230286"/>
            <a:ext cx="230717" cy="230716"/>
          </a:xfrm>
          <a:prstGeom prst="ellipse">
            <a:avLst/>
          </a:prstGeom>
          <a:solidFill>
            <a:schemeClr val="accent3"/>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5" name="Oval 507"/>
          <p:cNvSpPr>
            <a:spLocks noChangeArrowheads="1"/>
          </p:cNvSpPr>
          <p:nvPr/>
        </p:nvSpPr>
        <p:spPr bwMode="auto">
          <a:xfrm>
            <a:off x="3729567" y="5230286"/>
            <a:ext cx="228600" cy="230716"/>
          </a:xfrm>
          <a:prstGeom prst="ellipse">
            <a:avLst/>
          </a:prstGeom>
          <a:solidFill>
            <a:schemeClr val="accent4"/>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6" name="Oval 508"/>
          <p:cNvSpPr>
            <a:spLocks noChangeArrowheads="1"/>
          </p:cNvSpPr>
          <p:nvPr/>
        </p:nvSpPr>
        <p:spPr bwMode="auto">
          <a:xfrm>
            <a:off x="4504269" y="5230286"/>
            <a:ext cx="224367" cy="230716"/>
          </a:xfrm>
          <a:prstGeom prst="ellipse">
            <a:avLst/>
          </a:prstGeom>
          <a:solidFill>
            <a:schemeClr val="accent5"/>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7" name="Oval 509"/>
          <p:cNvSpPr>
            <a:spLocks noChangeArrowheads="1"/>
          </p:cNvSpPr>
          <p:nvPr/>
        </p:nvSpPr>
        <p:spPr bwMode="auto">
          <a:xfrm>
            <a:off x="5272619" y="5230286"/>
            <a:ext cx="230717" cy="230716"/>
          </a:xfrm>
          <a:prstGeom prst="ellipse">
            <a:avLst/>
          </a:pr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8" name="Oval 510"/>
          <p:cNvSpPr>
            <a:spLocks noChangeArrowheads="1"/>
          </p:cNvSpPr>
          <p:nvPr/>
        </p:nvSpPr>
        <p:spPr bwMode="auto">
          <a:xfrm>
            <a:off x="6049433" y="5230286"/>
            <a:ext cx="228600" cy="230716"/>
          </a:xfrm>
          <a:prstGeom prst="ellipse">
            <a:avLst/>
          </a:pr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5999" name="Oval 511"/>
          <p:cNvSpPr>
            <a:spLocks noChangeArrowheads="1"/>
          </p:cNvSpPr>
          <p:nvPr/>
        </p:nvSpPr>
        <p:spPr bwMode="auto">
          <a:xfrm>
            <a:off x="6824135" y="5230286"/>
            <a:ext cx="224367" cy="230716"/>
          </a:xfrm>
          <a:prstGeom prst="ellipse">
            <a:avLst/>
          </a:prstGeom>
          <a:solidFill>
            <a:schemeClr val="accent3"/>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00" name="Oval 512"/>
          <p:cNvSpPr>
            <a:spLocks noChangeArrowheads="1"/>
          </p:cNvSpPr>
          <p:nvPr/>
        </p:nvSpPr>
        <p:spPr bwMode="auto">
          <a:xfrm>
            <a:off x="7592484" y="5230286"/>
            <a:ext cx="230717" cy="230716"/>
          </a:xfrm>
          <a:prstGeom prst="ellipse">
            <a:avLst/>
          </a:prstGeom>
          <a:solidFill>
            <a:schemeClr val="accent4"/>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01" name="Oval 513"/>
          <p:cNvSpPr>
            <a:spLocks noChangeArrowheads="1"/>
          </p:cNvSpPr>
          <p:nvPr/>
        </p:nvSpPr>
        <p:spPr bwMode="auto">
          <a:xfrm>
            <a:off x="8369300" y="5230286"/>
            <a:ext cx="228600" cy="230716"/>
          </a:xfrm>
          <a:prstGeom prst="ellipse">
            <a:avLst/>
          </a:prstGeom>
          <a:solidFill>
            <a:schemeClr val="accent5"/>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02" name="Oval 514"/>
          <p:cNvSpPr>
            <a:spLocks noChangeArrowheads="1"/>
          </p:cNvSpPr>
          <p:nvPr/>
        </p:nvSpPr>
        <p:spPr bwMode="auto">
          <a:xfrm>
            <a:off x="9144002" y="5230286"/>
            <a:ext cx="224367" cy="230716"/>
          </a:xfrm>
          <a:prstGeom prst="ellipse">
            <a:avLst/>
          </a:pr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03" name="Oval 515"/>
          <p:cNvSpPr>
            <a:spLocks noChangeArrowheads="1"/>
          </p:cNvSpPr>
          <p:nvPr/>
        </p:nvSpPr>
        <p:spPr bwMode="auto">
          <a:xfrm>
            <a:off x="9912352" y="5230286"/>
            <a:ext cx="230717" cy="230716"/>
          </a:xfrm>
          <a:prstGeom prst="ellipse">
            <a:avLst/>
          </a:prstGeom>
          <a:solidFill>
            <a:schemeClr val="accent2"/>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52" name="Oval 564"/>
          <p:cNvSpPr>
            <a:spLocks noChangeArrowheads="1"/>
          </p:cNvSpPr>
          <p:nvPr/>
        </p:nvSpPr>
        <p:spPr bwMode="auto">
          <a:xfrm>
            <a:off x="1223435" y="3399367"/>
            <a:ext cx="601133" cy="596900"/>
          </a:xfrm>
          <a:prstGeom prst="ellipse">
            <a:avLst/>
          </a:prstGeom>
          <a:solidFill>
            <a:schemeClr val="accent1"/>
          </a:solidFill>
          <a:ln>
            <a:noFill/>
          </a:ln>
        </p:spPr>
        <p:txBody>
          <a:bodyPr/>
          <a:lstStyle/>
          <a:p>
            <a:endParaRPr lang="zh-CN" altLang="en-US" sz="2135">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53" name="Freeform 565"/>
          <p:cNvSpPr/>
          <p:nvPr/>
        </p:nvSpPr>
        <p:spPr bwMode="auto">
          <a:xfrm>
            <a:off x="1428753" y="3509433"/>
            <a:ext cx="209551" cy="395816"/>
          </a:xfrm>
          <a:custGeom>
            <a:avLst/>
            <a:gdLst>
              <a:gd name="T0" fmla="*/ 42 w 42"/>
              <a:gd name="T1" fmla="*/ 54 h 79"/>
              <a:gd name="T2" fmla="*/ 40 w 42"/>
              <a:gd name="T3" fmla="*/ 60 h 79"/>
              <a:gd name="T4" fmla="*/ 37 w 42"/>
              <a:gd name="T5" fmla="*/ 65 h 79"/>
              <a:gd name="T6" fmla="*/ 33 w 42"/>
              <a:gd name="T7" fmla="*/ 69 h 79"/>
              <a:gd name="T8" fmla="*/ 27 w 42"/>
              <a:gd name="T9" fmla="*/ 71 h 79"/>
              <a:gd name="T10" fmla="*/ 27 w 42"/>
              <a:gd name="T11" fmla="*/ 76 h 79"/>
              <a:gd name="T12" fmla="*/ 26 w 42"/>
              <a:gd name="T13" fmla="*/ 78 h 79"/>
              <a:gd name="T14" fmla="*/ 24 w 42"/>
              <a:gd name="T15" fmla="*/ 79 h 79"/>
              <a:gd name="T16" fmla="*/ 18 w 42"/>
              <a:gd name="T17" fmla="*/ 79 h 79"/>
              <a:gd name="T18" fmla="*/ 16 w 42"/>
              <a:gd name="T19" fmla="*/ 78 h 79"/>
              <a:gd name="T20" fmla="*/ 15 w 42"/>
              <a:gd name="T21" fmla="*/ 75 h 79"/>
              <a:gd name="T22" fmla="*/ 15 w 42"/>
              <a:gd name="T23" fmla="*/ 71 h 79"/>
              <a:gd name="T24" fmla="*/ 5 w 42"/>
              <a:gd name="T25" fmla="*/ 70 h 79"/>
              <a:gd name="T26" fmla="*/ 0 w 42"/>
              <a:gd name="T27" fmla="*/ 68 h 79"/>
              <a:gd name="T28" fmla="*/ 0 w 42"/>
              <a:gd name="T29" fmla="*/ 66 h 79"/>
              <a:gd name="T30" fmla="*/ 0 w 42"/>
              <a:gd name="T31" fmla="*/ 63 h 79"/>
              <a:gd name="T32" fmla="*/ 1 w 42"/>
              <a:gd name="T33" fmla="*/ 60 h 79"/>
              <a:gd name="T34" fmla="*/ 3 w 42"/>
              <a:gd name="T35" fmla="*/ 58 h 79"/>
              <a:gd name="T36" fmla="*/ 3 w 42"/>
              <a:gd name="T37" fmla="*/ 59 h 79"/>
              <a:gd name="T38" fmla="*/ 4 w 42"/>
              <a:gd name="T39" fmla="*/ 59 h 79"/>
              <a:gd name="T40" fmla="*/ 9 w 42"/>
              <a:gd name="T41" fmla="*/ 60 h 79"/>
              <a:gd name="T42" fmla="*/ 17 w 42"/>
              <a:gd name="T43" fmla="*/ 61 h 79"/>
              <a:gd name="T44" fmla="*/ 26 w 42"/>
              <a:gd name="T45" fmla="*/ 60 h 79"/>
              <a:gd name="T46" fmla="*/ 29 w 42"/>
              <a:gd name="T47" fmla="*/ 54 h 79"/>
              <a:gd name="T48" fmla="*/ 27 w 42"/>
              <a:gd name="T49" fmla="*/ 48 h 79"/>
              <a:gd name="T50" fmla="*/ 18 w 42"/>
              <a:gd name="T51" fmla="*/ 44 h 79"/>
              <a:gd name="T52" fmla="*/ 12 w 42"/>
              <a:gd name="T53" fmla="*/ 41 h 79"/>
              <a:gd name="T54" fmla="*/ 6 w 42"/>
              <a:gd name="T55" fmla="*/ 37 h 79"/>
              <a:gd name="T56" fmla="*/ 3 w 42"/>
              <a:gd name="T57" fmla="*/ 32 h 79"/>
              <a:gd name="T58" fmla="*/ 1 w 42"/>
              <a:gd name="T59" fmla="*/ 25 h 79"/>
              <a:gd name="T60" fmla="*/ 5 w 42"/>
              <a:gd name="T61" fmla="*/ 15 h 79"/>
              <a:gd name="T62" fmla="*/ 17 w 42"/>
              <a:gd name="T63" fmla="*/ 9 h 79"/>
              <a:gd name="T64" fmla="*/ 17 w 42"/>
              <a:gd name="T65" fmla="*/ 4 h 79"/>
              <a:gd name="T66" fmla="*/ 17 w 42"/>
              <a:gd name="T67" fmla="*/ 1 h 79"/>
              <a:gd name="T68" fmla="*/ 20 w 42"/>
              <a:gd name="T69" fmla="*/ 0 h 79"/>
              <a:gd name="T70" fmla="*/ 26 w 42"/>
              <a:gd name="T71" fmla="*/ 0 h 79"/>
              <a:gd name="T72" fmla="*/ 28 w 42"/>
              <a:gd name="T73" fmla="*/ 1 h 79"/>
              <a:gd name="T74" fmla="*/ 29 w 42"/>
              <a:gd name="T75" fmla="*/ 4 h 79"/>
              <a:gd name="T76" fmla="*/ 29 w 42"/>
              <a:gd name="T77" fmla="*/ 8 h 79"/>
              <a:gd name="T78" fmla="*/ 34 w 42"/>
              <a:gd name="T79" fmla="*/ 9 h 79"/>
              <a:gd name="T80" fmla="*/ 37 w 42"/>
              <a:gd name="T81" fmla="*/ 10 h 79"/>
              <a:gd name="T82" fmla="*/ 38 w 42"/>
              <a:gd name="T83" fmla="*/ 12 h 79"/>
              <a:gd name="T84" fmla="*/ 38 w 42"/>
              <a:gd name="T85" fmla="*/ 15 h 79"/>
              <a:gd name="T86" fmla="*/ 37 w 42"/>
              <a:gd name="T87" fmla="*/ 18 h 79"/>
              <a:gd name="T88" fmla="*/ 35 w 42"/>
              <a:gd name="T89" fmla="*/ 19 h 79"/>
              <a:gd name="T90" fmla="*/ 30 w 42"/>
              <a:gd name="T91" fmla="*/ 18 h 79"/>
              <a:gd name="T92" fmla="*/ 24 w 42"/>
              <a:gd name="T93" fmla="*/ 17 h 79"/>
              <a:gd name="T94" fmla="*/ 16 w 42"/>
              <a:gd name="T95" fmla="*/ 19 h 79"/>
              <a:gd name="T96" fmla="*/ 14 w 42"/>
              <a:gd name="T97" fmla="*/ 25 h 79"/>
              <a:gd name="T98" fmla="*/ 16 w 42"/>
              <a:gd name="T99" fmla="*/ 30 h 79"/>
              <a:gd name="T100" fmla="*/ 24 w 42"/>
              <a:gd name="T101" fmla="*/ 34 h 79"/>
              <a:gd name="T102" fmla="*/ 37 w 42"/>
              <a:gd name="T103" fmla="*/ 42 h 79"/>
              <a:gd name="T104" fmla="*/ 42 w 42"/>
              <a:gd name="T105" fmla="*/ 5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2" h="79">
                <a:moveTo>
                  <a:pt x="42" y="54"/>
                </a:moveTo>
                <a:cubicBezTo>
                  <a:pt x="42" y="56"/>
                  <a:pt x="41" y="58"/>
                  <a:pt x="40" y="60"/>
                </a:cubicBezTo>
                <a:cubicBezTo>
                  <a:pt x="40" y="62"/>
                  <a:pt x="39" y="64"/>
                  <a:pt x="37" y="65"/>
                </a:cubicBezTo>
                <a:cubicBezTo>
                  <a:pt x="36" y="67"/>
                  <a:pt x="34" y="68"/>
                  <a:pt x="33" y="69"/>
                </a:cubicBezTo>
                <a:cubicBezTo>
                  <a:pt x="31" y="70"/>
                  <a:pt x="29" y="70"/>
                  <a:pt x="27" y="71"/>
                </a:cubicBezTo>
                <a:cubicBezTo>
                  <a:pt x="27" y="76"/>
                  <a:pt x="27" y="76"/>
                  <a:pt x="27" y="76"/>
                </a:cubicBezTo>
                <a:cubicBezTo>
                  <a:pt x="27" y="77"/>
                  <a:pt x="26" y="78"/>
                  <a:pt x="26" y="78"/>
                </a:cubicBezTo>
                <a:cubicBezTo>
                  <a:pt x="26" y="79"/>
                  <a:pt x="25" y="79"/>
                  <a:pt x="24" y="79"/>
                </a:cubicBezTo>
                <a:cubicBezTo>
                  <a:pt x="18" y="79"/>
                  <a:pt x="18" y="79"/>
                  <a:pt x="18" y="79"/>
                </a:cubicBezTo>
                <a:cubicBezTo>
                  <a:pt x="17" y="79"/>
                  <a:pt x="16" y="78"/>
                  <a:pt x="16" y="78"/>
                </a:cubicBezTo>
                <a:cubicBezTo>
                  <a:pt x="15" y="78"/>
                  <a:pt x="15" y="77"/>
                  <a:pt x="15" y="75"/>
                </a:cubicBezTo>
                <a:cubicBezTo>
                  <a:pt x="15" y="71"/>
                  <a:pt x="15" y="71"/>
                  <a:pt x="15" y="71"/>
                </a:cubicBezTo>
                <a:cubicBezTo>
                  <a:pt x="11" y="71"/>
                  <a:pt x="8" y="71"/>
                  <a:pt x="5" y="70"/>
                </a:cubicBezTo>
                <a:cubicBezTo>
                  <a:pt x="3" y="69"/>
                  <a:pt x="1" y="69"/>
                  <a:pt x="0" y="68"/>
                </a:cubicBezTo>
                <a:cubicBezTo>
                  <a:pt x="0" y="68"/>
                  <a:pt x="0" y="67"/>
                  <a:pt x="0" y="66"/>
                </a:cubicBezTo>
                <a:cubicBezTo>
                  <a:pt x="0" y="65"/>
                  <a:pt x="0" y="64"/>
                  <a:pt x="0" y="63"/>
                </a:cubicBezTo>
                <a:cubicBezTo>
                  <a:pt x="1" y="62"/>
                  <a:pt x="1" y="61"/>
                  <a:pt x="1" y="60"/>
                </a:cubicBezTo>
                <a:cubicBezTo>
                  <a:pt x="2" y="59"/>
                  <a:pt x="2" y="58"/>
                  <a:pt x="3" y="58"/>
                </a:cubicBezTo>
                <a:cubicBezTo>
                  <a:pt x="3" y="59"/>
                  <a:pt x="3" y="59"/>
                  <a:pt x="3" y="59"/>
                </a:cubicBezTo>
                <a:cubicBezTo>
                  <a:pt x="4" y="59"/>
                  <a:pt x="4" y="59"/>
                  <a:pt x="4" y="59"/>
                </a:cubicBezTo>
                <a:cubicBezTo>
                  <a:pt x="5" y="59"/>
                  <a:pt x="7" y="60"/>
                  <a:pt x="9" y="60"/>
                </a:cubicBezTo>
                <a:cubicBezTo>
                  <a:pt x="11" y="61"/>
                  <a:pt x="13" y="61"/>
                  <a:pt x="17" y="61"/>
                </a:cubicBezTo>
                <a:cubicBezTo>
                  <a:pt x="20" y="61"/>
                  <a:pt x="23" y="61"/>
                  <a:pt x="26" y="60"/>
                </a:cubicBezTo>
                <a:cubicBezTo>
                  <a:pt x="28" y="59"/>
                  <a:pt x="29" y="57"/>
                  <a:pt x="29" y="54"/>
                </a:cubicBezTo>
                <a:cubicBezTo>
                  <a:pt x="29" y="52"/>
                  <a:pt x="28" y="50"/>
                  <a:pt x="27" y="48"/>
                </a:cubicBezTo>
                <a:cubicBezTo>
                  <a:pt x="25" y="47"/>
                  <a:pt x="22" y="45"/>
                  <a:pt x="18" y="44"/>
                </a:cubicBezTo>
                <a:cubicBezTo>
                  <a:pt x="16" y="43"/>
                  <a:pt x="14" y="42"/>
                  <a:pt x="12" y="41"/>
                </a:cubicBezTo>
                <a:cubicBezTo>
                  <a:pt x="10" y="40"/>
                  <a:pt x="8" y="38"/>
                  <a:pt x="6" y="37"/>
                </a:cubicBezTo>
                <a:cubicBezTo>
                  <a:pt x="5" y="35"/>
                  <a:pt x="4" y="34"/>
                  <a:pt x="3" y="32"/>
                </a:cubicBezTo>
                <a:cubicBezTo>
                  <a:pt x="2" y="30"/>
                  <a:pt x="1" y="27"/>
                  <a:pt x="1" y="25"/>
                </a:cubicBezTo>
                <a:cubicBezTo>
                  <a:pt x="1" y="21"/>
                  <a:pt x="3" y="18"/>
                  <a:pt x="5" y="15"/>
                </a:cubicBezTo>
                <a:cubicBezTo>
                  <a:pt x="8" y="12"/>
                  <a:pt x="12" y="10"/>
                  <a:pt x="17" y="9"/>
                </a:cubicBezTo>
                <a:cubicBezTo>
                  <a:pt x="17" y="4"/>
                  <a:pt x="17" y="4"/>
                  <a:pt x="17" y="4"/>
                </a:cubicBezTo>
                <a:cubicBezTo>
                  <a:pt x="17" y="2"/>
                  <a:pt x="17" y="2"/>
                  <a:pt x="17" y="1"/>
                </a:cubicBezTo>
                <a:cubicBezTo>
                  <a:pt x="18" y="1"/>
                  <a:pt x="19" y="0"/>
                  <a:pt x="20" y="0"/>
                </a:cubicBezTo>
                <a:cubicBezTo>
                  <a:pt x="26" y="0"/>
                  <a:pt x="26" y="0"/>
                  <a:pt x="26" y="0"/>
                </a:cubicBezTo>
                <a:cubicBezTo>
                  <a:pt x="27" y="0"/>
                  <a:pt x="28" y="1"/>
                  <a:pt x="28" y="1"/>
                </a:cubicBezTo>
                <a:cubicBezTo>
                  <a:pt x="28" y="2"/>
                  <a:pt x="29" y="2"/>
                  <a:pt x="29" y="4"/>
                </a:cubicBezTo>
                <a:cubicBezTo>
                  <a:pt x="29" y="8"/>
                  <a:pt x="29" y="8"/>
                  <a:pt x="29" y="8"/>
                </a:cubicBezTo>
                <a:cubicBezTo>
                  <a:pt x="31" y="8"/>
                  <a:pt x="33" y="9"/>
                  <a:pt x="34" y="9"/>
                </a:cubicBezTo>
                <a:cubicBezTo>
                  <a:pt x="36" y="9"/>
                  <a:pt x="37" y="10"/>
                  <a:pt x="37" y="10"/>
                </a:cubicBezTo>
                <a:cubicBezTo>
                  <a:pt x="38" y="10"/>
                  <a:pt x="38" y="11"/>
                  <a:pt x="38" y="12"/>
                </a:cubicBezTo>
                <a:cubicBezTo>
                  <a:pt x="38" y="13"/>
                  <a:pt x="38" y="14"/>
                  <a:pt x="38" y="15"/>
                </a:cubicBezTo>
                <a:cubicBezTo>
                  <a:pt x="38" y="16"/>
                  <a:pt x="37" y="17"/>
                  <a:pt x="37" y="18"/>
                </a:cubicBezTo>
                <a:cubicBezTo>
                  <a:pt x="36" y="19"/>
                  <a:pt x="36" y="19"/>
                  <a:pt x="35" y="19"/>
                </a:cubicBezTo>
                <a:cubicBezTo>
                  <a:pt x="34" y="19"/>
                  <a:pt x="33" y="19"/>
                  <a:pt x="30" y="18"/>
                </a:cubicBezTo>
                <a:cubicBezTo>
                  <a:pt x="28" y="18"/>
                  <a:pt x="26" y="17"/>
                  <a:pt x="24" y="17"/>
                </a:cubicBezTo>
                <a:cubicBezTo>
                  <a:pt x="20" y="17"/>
                  <a:pt x="17" y="18"/>
                  <a:pt x="16" y="19"/>
                </a:cubicBezTo>
                <a:cubicBezTo>
                  <a:pt x="14" y="21"/>
                  <a:pt x="14" y="22"/>
                  <a:pt x="14" y="25"/>
                </a:cubicBezTo>
                <a:cubicBezTo>
                  <a:pt x="14" y="27"/>
                  <a:pt x="14" y="28"/>
                  <a:pt x="16" y="30"/>
                </a:cubicBezTo>
                <a:cubicBezTo>
                  <a:pt x="18" y="31"/>
                  <a:pt x="21" y="32"/>
                  <a:pt x="24" y="34"/>
                </a:cubicBezTo>
                <a:cubicBezTo>
                  <a:pt x="30" y="36"/>
                  <a:pt x="34" y="39"/>
                  <a:pt x="37" y="42"/>
                </a:cubicBezTo>
                <a:cubicBezTo>
                  <a:pt x="40" y="45"/>
                  <a:pt x="42" y="49"/>
                  <a:pt x="42" y="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6054" name="Oval 566"/>
          <p:cNvSpPr>
            <a:spLocks noChangeArrowheads="1"/>
          </p:cNvSpPr>
          <p:nvPr/>
        </p:nvSpPr>
        <p:spPr bwMode="auto">
          <a:xfrm>
            <a:off x="9683753" y="1390651"/>
            <a:ext cx="599017" cy="599016"/>
          </a:xfrm>
          <a:prstGeom prst="ellipse">
            <a:avLst/>
          </a:prstGeom>
          <a:solidFill>
            <a:schemeClr val="accent2"/>
          </a:solidFill>
          <a:ln>
            <a:noFill/>
          </a:ln>
        </p:spPr>
        <p:txBody>
          <a:bodyPr/>
          <a:lstStyle/>
          <a:p>
            <a:endParaRPr lang="zh-CN" altLang="en-US" sz="2135">
              <a:latin typeface="FZHei-B01S" panose="02010601030101010101" pitchFamily="2" charset="-122"/>
              <a:ea typeface="FZHei-B01S" panose="02010601030101010101" pitchFamily="2" charset="-122"/>
              <a:sym typeface="FZHei-B01S" panose="02010601030101010101" pitchFamily="2" charset="-122"/>
            </a:endParaRPr>
          </a:p>
        </p:txBody>
      </p:sp>
      <p:sp>
        <p:nvSpPr>
          <p:cNvPr id="126055" name="Freeform 567"/>
          <p:cNvSpPr/>
          <p:nvPr/>
        </p:nvSpPr>
        <p:spPr bwMode="auto">
          <a:xfrm>
            <a:off x="9893300" y="1504952"/>
            <a:ext cx="205317" cy="389467"/>
          </a:xfrm>
          <a:custGeom>
            <a:avLst/>
            <a:gdLst>
              <a:gd name="T0" fmla="*/ 41 w 41"/>
              <a:gd name="T1" fmla="*/ 53 h 78"/>
              <a:gd name="T2" fmla="*/ 40 w 41"/>
              <a:gd name="T3" fmla="*/ 60 h 78"/>
              <a:gd name="T4" fmla="*/ 37 w 41"/>
              <a:gd name="T5" fmla="*/ 65 h 78"/>
              <a:gd name="T6" fmla="*/ 32 w 41"/>
              <a:gd name="T7" fmla="*/ 68 h 78"/>
              <a:gd name="T8" fmla="*/ 26 w 41"/>
              <a:gd name="T9" fmla="*/ 70 h 78"/>
              <a:gd name="T10" fmla="*/ 26 w 41"/>
              <a:gd name="T11" fmla="*/ 75 h 78"/>
              <a:gd name="T12" fmla="*/ 26 w 41"/>
              <a:gd name="T13" fmla="*/ 77 h 78"/>
              <a:gd name="T14" fmla="*/ 24 w 41"/>
              <a:gd name="T15" fmla="*/ 78 h 78"/>
              <a:gd name="T16" fmla="*/ 18 w 41"/>
              <a:gd name="T17" fmla="*/ 78 h 78"/>
              <a:gd name="T18" fmla="*/ 15 w 41"/>
              <a:gd name="T19" fmla="*/ 77 h 78"/>
              <a:gd name="T20" fmla="*/ 15 w 41"/>
              <a:gd name="T21" fmla="*/ 74 h 78"/>
              <a:gd name="T22" fmla="*/ 15 w 41"/>
              <a:gd name="T23" fmla="*/ 71 h 78"/>
              <a:gd name="T24" fmla="*/ 5 w 41"/>
              <a:gd name="T25" fmla="*/ 70 h 78"/>
              <a:gd name="T26" fmla="*/ 0 w 41"/>
              <a:gd name="T27" fmla="*/ 67 h 78"/>
              <a:gd name="T28" fmla="*/ 0 w 41"/>
              <a:gd name="T29" fmla="*/ 65 h 78"/>
              <a:gd name="T30" fmla="*/ 0 w 41"/>
              <a:gd name="T31" fmla="*/ 62 h 78"/>
              <a:gd name="T32" fmla="*/ 1 w 41"/>
              <a:gd name="T33" fmla="*/ 59 h 78"/>
              <a:gd name="T34" fmla="*/ 2 w 41"/>
              <a:gd name="T35" fmla="*/ 58 h 78"/>
              <a:gd name="T36" fmla="*/ 3 w 41"/>
              <a:gd name="T37" fmla="*/ 58 h 78"/>
              <a:gd name="T38" fmla="*/ 4 w 41"/>
              <a:gd name="T39" fmla="*/ 58 h 78"/>
              <a:gd name="T40" fmla="*/ 9 w 41"/>
              <a:gd name="T41" fmla="*/ 60 h 78"/>
              <a:gd name="T42" fmla="*/ 17 w 41"/>
              <a:gd name="T43" fmla="*/ 61 h 78"/>
              <a:gd name="T44" fmla="*/ 25 w 41"/>
              <a:gd name="T45" fmla="*/ 59 h 78"/>
              <a:gd name="T46" fmla="*/ 29 w 41"/>
              <a:gd name="T47" fmla="*/ 53 h 78"/>
              <a:gd name="T48" fmla="*/ 27 w 41"/>
              <a:gd name="T49" fmla="*/ 48 h 78"/>
              <a:gd name="T50" fmla="*/ 18 w 41"/>
              <a:gd name="T51" fmla="*/ 43 h 78"/>
              <a:gd name="T52" fmla="*/ 12 w 41"/>
              <a:gd name="T53" fmla="*/ 40 h 78"/>
              <a:gd name="T54" fmla="*/ 6 w 41"/>
              <a:gd name="T55" fmla="*/ 36 h 78"/>
              <a:gd name="T56" fmla="*/ 3 w 41"/>
              <a:gd name="T57" fmla="*/ 31 h 78"/>
              <a:gd name="T58" fmla="*/ 1 w 41"/>
              <a:gd name="T59" fmla="*/ 24 h 78"/>
              <a:gd name="T60" fmla="*/ 5 w 41"/>
              <a:gd name="T61" fmla="*/ 14 h 78"/>
              <a:gd name="T62" fmla="*/ 17 w 41"/>
              <a:gd name="T63" fmla="*/ 8 h 78"/>
              <a:gd name="T64" fmla="*/ 17 w 41"/>
              <a:gd name="T65" fmla="*/ 3 h 78"/>
              <a:gd name="T66" fmla="*/ 17 w 41"/>
              <a:gd name="T67" fmla="*/ 0 h 78"/>
              <a:gd name="T68" fmla="*/ 20 w 41"/>
              <a:gd name="T69" fmla="*/ 0 h 78"/>
              <a:gd name="T70" fmla="*/ 26 w 41"/>
              <a:gd name="T71" fmla="*/ 0 h 78"/>
              <a:gd name="T72" fmla="*/ 28 w 41"/>
              <a:gd name="T73" fmla="*/ 0 h 78"/>
              <a:gd name="T74" fmla="*/ 28 w 41"/>
              <a:gd name="T75" fmla="*/ 3 h 78"/>
              <a:gd name="T76" fmla="*/ 28 w 41"/>
              <a:gd name="T77" fmla="*/ 8 h 78"/>
              <a:gd name="T78" fmla="*/ 34 w 41"/>
              <a:gd name="T79" fmla="*/ 8 h 78"/>
              <a:gd name="T80" fmla="*/ 37 w 41"/>
              <a:gd name="T81" fmla="*/ 9 h 78"/>
              <a:gd name="T82" fmla="*/ 38 w 41"/>
              <a:gd name="T83" fmla="*/ 11 h 78"/>
              <a:gd name="T84" fmla="*/ 38 w 41"/>
              <a:gd name="T85" fmla="*/ 14 h 78"/>
              <a:gd name="T86" fmla="*/ 36 w 41"/>
              <a:gd name="T87" fmla="*/ 18 h 78"/>
              <a:gd name="T88" fmla="*/ 35 w 41"/>
              <a:gd name="T89" fmla="*/ 19 h 78"/>
              <a:gd name="T90" fmla="*/ 30 w 41"/>
              <a:gd name="T91" fmla="*/ 18 h 78"/>
              <a:gd name="T92" fmla="*/ 24 w 41"/>
              <a:gd name="T93" fmla="*/ 17 h 78"/>
              <a:gd name="T94" fmla="*/ 16 w 41"/>
              <a:gd name="T95" fmla="*/ 19 h 78"/>
              <a:gd name="T96" fmla="*/ 13 w 41"/>
              <a:gd name="T97" fmla="*/ 24 h 78"/>
              <a:gd name="T98" fmla="*/ 16 w 41"/>
              <a:gd name="T99" fmla="*/ 29 h 78"/>
              <a:gd name="T100" fmla="*/ 24 w 41"/>
              <a:gd name="T101" fmla="*/ 33 h 78"/>
              <a:gd name="T102" fmla="*/ 37 w 41"/>
              <a:gd name="T103" fmla="*/ 41 h 78"/>
              <a:gd name="T104" fmla="*/ 41 w 41"/>
              <a:gd name="T105" fmla="*/ 53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 h="78">
                <a:moveTo>
                  <a:pt x="41" y="53"/>
                </a:moveTo>
                <a:cubicBezTo>
                  <a:pt x="41" y="56"/>
                  <a:pt x="41" y="58"/>
                  <a:pt x="40" y="60"/>
                </a:cubicBezTo>
                <a:cubicBezTo>
                  <a:pt x="39" y="62"/>
                  <a:pt x="38" y="63"/>
                  <a:pt x="37" y="65"/>
                </a:cubicBezTo>
                <a:cubicBezTo>
                  <a:pt x="36" y="66"/>
                  <a:pt x="34" y="67"/>
                  <a:pt x="32" y="68"/>
                </a:cubicBezTo>
                <a:cubicBezTo>
                  <a:pt x="31" y="69"/>
                  <a:pt x="29" y="70"/>
                  <a:pt x="26" y="70"/>
                </a:cubicBezTo>
                <a:cubicBezTo>
                  <a:pt x="26" y="75"/>
                  <a:pt x="26" y="75"/>
                  <a:pt x="26" y="75"/>
                </a:cubicBezTo>
                <a:cubicBezTo>
                  <a:pt x="26" y="76"/>
                  <a:pt x="26" y="77"/>
                  <a:pt x="26" y="77"/>
                </a:cubicBezTo>
                <a:cubicBezTo>
                  <a:pt x="26" y="78"/>
                  <a:pt x="25" y="78"/>
                  <a:pt x="24" y="78"/>
                </a:cubicBezTo>
                <a:cubicBezTo>
                  <a:pt x="18" y="78"/>
                  <a:pt x="18" y="78"/>
                  <a:pt x="18" y="78"/>
                </a:cubicBezTo>
                <a:cubicBezTo>
                  <a:pt x="17" y="78"/>
                  <a:pt x="16" y="78"/>
                  <a:pt x="15" y="77"/>
                </a:cubicBezTo>
                <a:cubicBezTo>
                  <a:pt x="15" y="77"/>
                  <a:pt x="15" y="76"/>
                  <a:pt x="15" y="74"/>
                </a:cubicBezTo>
                <a:cubicBezTo>
                  <a:pt x="15" y="71"/>
                  <a:pt x="15" y="71"/>
                  <a:pt x="15" y="71"/>
                </a:cubicBezTo>
                <a:cubicBezTo>
                  <a:pt x="11" y="71"/>
                  <a:pt x="8" y="70"/>
                  <a:pt x="5" y="70"/>
                </a:cubicBezTo>
                <a:cubicBezTo>
                  <a:pt x="3" y="69"/>
                  <a:pt x="1" y="68"/>
                  <a:pt x="0" y="67"/>
                </a:cubicBezTo>
                <a:cubicBezTo>
                  <a:pt x="0" y="67"/>
                  <a:pt x="0" y="66"/>
                  <a:pt x="0" y="65"/>
                </a:cubicBezTo>
                <a:cubicBezTo>
                  <a:pt x="0" y="64"/>
                  <a:pt x="0" y="63"/>
                  <a:pt x="0" y="62"/>
                </a:cubicBezTo>
                <a:cubicBezTo>
                  <a:pt x="0" y="61"/>
                  <a:pt x="1" y="60"/>
                  <a:pt x="1" y="59"/>
                </a:cubicBezTo>
                <a:cubicBezTo>
                  <a:pt x="2" y="58"/>
                  <a:pt x="2" y="58"/>
                  <a:pt x="2" y="58"/>
                </a:cubicBezTo>
                <a:cubicBezTo>
                  <a:pt x="3" y="58"/>
                  <a:pt x="3" y="58"/>
                  <a:pt x="3" y="58"/>
                </a:cubicBezTo>
                <a:cubicBezTo>
                  <a:pt x="4" y="58"/>
                  <a:pt x="4" y="58"/>
                  <a:pt x="4" y="58"/>
                </a:cubicBezTo>
                <a:cubicBezTo>
                  <a:pt x="5" y="59"/>
                  <a:pt x="7" y="59"/>
                  <a:pt x="9" y="60"/>
                </a:cubicBezTo>
                <a:cubicBezTo>
                  <a:pt x="11" y="60"/>
                  <a:pt x="13" y="61"/>
                  <a:pt x="17" y="61"/>
                </a:cubicBezTo>
                <a:cubicBezTo>
                  <a:pt x="20" y="61"/>
                  <a:pt x="23" y="60"/>
                  <a:pt x="25" y="59"/>
                </a:cubicBezTo>
                <a:cubicBezTo>
                  <a:pt x="28" y="58"/>
                  <a:pt x="29" y="56"/>
                  <a:pt x="29" y="53"/>
                </a:cubicBezTo>
                <a:cubicBezTo>
                  <a:pt x="29" y="51"/>
                  <a:pt x="28" y="49"/>
                  <a:pt x="27" y="48"/>
                </a:cubicBezTo>
                <a:cubicBezTo>
                  <a:pt x="25" y="46"/>
                  <a:pt x="22" y="45"/>
                  <a:pt x="18" y="43"/>
                </a:cubicBezTo>
                <a:cubicBezTo>
                  <a:pt x="16" y="42"/>
                  <a:pt x="14" y="41"/>
                  <a:pt x="12" y="40"/>
                </a:cubicBezTo>
                <a:cubicBezTo>
                  <a:pt x="10" y="39"/>
                  <a:pt x="8" y="38"/>
                  <a:pt x="6" y="36"/>
                </a:cubicBezTo>
                <a:cubicBezTo>
                  <a:pt x="5" y="35"/>
                  <a:pt x="3" y="33"/>
                  <a:pt x="3" y="31"/>
                </a:cubicBezTo>
                <a:cubicBezTo>
                  <a:pt x="2" y="29"/>
                  <a:pt x="1" y="27"/>
                  <a:pt x="1" y="24"/>
                </a:cubicBezTo>
                <a:cubicBezTo>
                  <a:pt x="1" y="20"/>
                  <a:pt x="2" y="17"/>
                  <a:pt x="5" y="14"/>
                </a:cubicBezTo>
                <a:cubicBezTo>
                  <a:pt x="8" y="11"/>
                  <a:pt x="11" y="9"/>
                  <a:pt x="17" y="8"/>
                </a:cubicBezTo>
                <a:cubicBezTo>
                  <a:pt x="17" y="3"/>
                  <a:pt x="17" y="3"/>
                  <a:pt x="17" y="3"/>
                </a:cubicBezTo>
                <a:cubicBezTo>
                  <a:pt x="17" y="2"/>
                  <a:pt x="17" y="1"/>
                  <a:pt x="17" y="0"/>
                </a:cubicBezTo>
                <a:cubicBezTo>
                  <a:pt x="18" y="0"/>
                  <a:pt x="19" y="0"/>
                  <a:pt x="20" y="0"/>
                </a:cubicBezTo>
                <a:cubicBezTo>
                  <a:pt x="26" y="0"/>
                  <a:pt x="26" y="0"/>
                  <a:pt x="26" y="0"/>
                </a:cubicBezTo>
                <a:cubicBezTo>
                  <a:pt x="27" y="0"/>
                  <a:pt x="28" y="0"/>
                  <a:pt x="28" y="0"/>
                </a:cubicBezTo>
                <a:cubicBezTo>
                  <a:pt x="28" y="1"/>
                  <a:pt x="28" y="2"/>
                  <a:pt x="28" y="3"/>
                </a:cubicBezTo>
                <a:cubicBezTo>
                  <a:pt x="28" y="8"/>
                  <a:pt x="28" y="8"/>
                  <a:pt x="28" y="8"/>
                </a:cubicBezTo>
                <a:cubicBezTo>
                  <a:pt x="31" y="8"/>
                  <a:pt x="33" y="8"/>
                  <a:pt x="34" y="8"/>
                </a:cubicBezTo>
                <a:cubicBezTo>
                  <a:pt x="35" y="9"/>
                  <a:pt x="36" y="9"/>
                  <a:pt x="37" y="9"/>
                </a:cubicBezTo>
                <a:cubicBezTo>
                  <a:pt x="38" y="10"/>
                  <a:pt x="38" y="10"/>
                  <a:pt x="38" y="11"/>
                </a:cubicBezTo>
                <a:cubicBezTo>
                  <a:pt x="38" y="12"/>
                  <a:pt x="38" y="13"/>
                  <a:pt x="38" y="14"/>
                </a:cubicBezTo>
                <a:cubicBezTo>
                  <a:pt x="37" y="16"/>
                  <a:pt x="37" y="17"/>
                  <a:pt x="36" y="18"/>
                </a:cubicBezTo>
                <a:cubicBezTo>
                  <a:pt x="36" y="18"/>
                  <a:pt x="35" y="19"/>
                  <a:pt x="35" y="19"/>
                </a:cubicBezTo>
                <a:cubicBezTo>
                  <a:pt x="34" y="18"/>
                  <a:pt x="32" y="18"/>
                  <a:pt x="30" y="18"/>
                </a:cubicBezTo>
                <a:cubicBezTo>
                  <a:pt x="28" y="17"/>
                  <a:pt x="26" y="17"/>
                  <a:pt x="24" y="17"/>
                </a:cubicBezTo>
                <a:cubicBezTo>
                  <a:pt x="20" y="17"/>
                  <a:pt x="17" y="18"/>
                  <a:pt x="16" y="19"/>
                </a:cubicBezTo>
                <a:cubicBezTo>
                  <a:pt x="14" y="20"/>
                  <a:pt x="13" y="22"/>
                  <a:pt x="13" y="24"/>
                </a:cubicBezTo>
                <a:cubicBezTo>
                  <a:pt x="13" y="26"/>
                  <a:pt x="14" y="28"/>
                  <a:pt x="16" y="29"/>
                </a:cubicBezTo>
                <a:cubicBezTo>
                  <a:pt x="18" y="30"/>
                  <a:pt x="20" y="32"/>
                  <a:pt x="24" y="33"/>
                </a:cubicBezTo>
                <a:cubicBezTo>
                  <a:pt x="30" y="35"/>
                  <a:pt x="34" y="38"/>
                  <a:pt x="37" y="41"/>
                </a:cubicBezTo>
                <a:cubicBezTo>
                  <a:pt x="40" y="44"/>
                  <a:pt x="41" y="48"/>
                  <a:pt x="41"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latin typeface="FZHei-B01S" panose="02010601030101010101" pitchFamily="2" charset="-122"/>
              <a:ea typeface="FZHei-B01S" panose="02010601030101010101" pitchFamily="2" charset="-122"/>
              <a:sym typeface="FZHei-B01S" panose="02010601030101010101" pitchFamily="2" charset="-122"/>
            </a:endParaRPr>
          </a:p>
        </p:txBody>
      </p:sp>
      <p:sp>
        <p:nvSpPr>
          <p:cNvPr id="610" name="TextBox 682"/>
          <p:cNvSpPr txBox="1"/>
          <p:nvPr/>
        </p:nvSpPr>
        <p:spPr>
          <a:xfrm>
            <a:off x="6474827" y="2377563"/>
            <a:ext cx="889987"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27%</a:t>
            </a:r>
            <a:endParaRPr lang="zh-CN" altLang="en-US"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2" name="TextBox 682"/>
          <p:cNvSpPr txBox="1"/>
          <p:nvPr/>
        </p:nvSpPr>
        <p:spPr>
          <a:xfrm>
            <a:off x="8790025" y="2376756"/>
            <a:ext cx="889987"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42%</a:t>
            </a:r>
            <a:endParaRPr lang="zh-CN" altLang="en-US"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3" name="TextBox 682"/>
          <p:cNvSpPr txBox="1"/>
          <p:nvPr/>
        </p:nvSpPr>
        <p:spPr>
          <a:xfrm>
            <a:off x="3382399" y="3231065"/>
            <a:ext cx="889987" cy="502766"/>
          </a:xfrm>
          <a:prstGeom prst="rect">
            <a:avLst/>
          </a:prstGeom>
          <a:noFill/>
        </p:spPr>
        <p:txBody>
          <a:bodyPr wrap="none">
            <a:spAutoFit/>
          </a:bodyPr>
          <a:lstStyle>
            <a:defPPr>
              <a:defRPr lang="zh-CN"/>
            </a:defPPr>
            <a:lvl1pPr>
              <a:defRPr sz="2000">
                <a:solidFill>
                  <a:srgbClr val="4C6062"/>
                </a:solidFill>
                <a:latin typeface="方正中等线简体" pitchFamily="65" charset="-122"/>
                <a:ea typeface="方正中等线简体" pitchFamily="65" charset="-122"/>
              </a:defRPr>
            </a:lvl1pPr>
          </a:lstStyle>
          <a:p>
            <a:pPr algn="ctr"/>
            <a:r>
              <a:rPr lang="en-US" altLang="zh-CN"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38%</a:t>
            </a:r>
            <a:endParaRPr lang="zh-CN" altLang="en-US"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4" name="TextBox 682"/>
          <p:cNvSpPr txBox="1"/>
          <p:nvPr/>
        </p:nvSpPr>
        <p:spPr>
          <a:xfrm>
            <a:off x="5700752" y="3104653"/>
            <a:ext cx="889987" cy="502766"/>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pPr algn="ctr"/>
            <a:r>
              <a:rPr lang="en-US" altLang="zh-CN"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42%</a:t>
            </a:r>
            <a:endParaRPr lang="zh-CN" altLang="en-US"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5" name="TextBox 682"/>
          <p:cNvSpPr txBox="1"/>
          <p:nvPr/>
        </p:nvSpPr>
        <p:spPr>
          <a:xfrm>
            <a:off x="8007441" y="2115445"/>
            <a:ext cx="889987" cy="502766"/>
          </a:xfrm>
          <a:prstGeom prst="rect">
            <a:avLst/>
          </a:prstGeom>
          <a:noFill/>
        </p:spPr>
        <p:txBody>
          <a:bodyPr wrap="none">
            <a:spAutoFit/>
          </a:bodyPr>
          <a:lstStyle>
            <a:defPPr>
              <a:defRPr lang="zh-CN"/>
            </a:defPPr>
            <a:lvl1pPr>
              <a:defRPr sz="2000">
                <a:solidFill>
                  <a:srgbClr val="4C6062"/>
                </a:solidFill>
                <a:latin typeface="方正中等线简体" pitchFamily="65" charset="-122"/>
                <a:ea typeface="方正中等线简体" pitchFamily="65" charset="-122"/>
              </a:defRPr>
            </a:lvl1pPr>
          </a:lstStyle>
          <a:p>
            <a:pPr algn="ctr"/>
            <a:r>
              <a:rPr lang="en-US" altLang="zh-CN"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38%</a:t>
            </a:r>
            <a:endParaRPr lang="zh-CN" altLang="en-US" sz="266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6" name="TextBox 615"/>
          <p:cNvSpPr txBox="1"/>
          <p:nvPr/>
        </p:nvSpPr>
        <p:spPr bwMode="auto">
          <a:xfrm>
            <a:off x="1180602"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7" name="TextBox 616"/>
          <p:cNvSpPr txBox="1"/>
          <p:nvPr/>
        </p:nvSpPr>
        <p:spPr bwMode="auto">
          <a:xfrm>
            <a:off x="1959535"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18" name="TextBox 617"/>
          <p:cNvSpPr txBox="1"/>
          <p:nvPr/>
        </p:nvSpPr>
        <p:spPr bwMode="auto">
          <a:xfrm>
            <a:off x="2721535"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0" name="TextBox 619"/>
          <p:cNvSpPr txBox="1"/>
          <p:nvPr/>
        </p:nvSpPr>
        <p:spPr bwMode="auto">
          <a:xfrm>
            <a:off x="3500469"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1" name="TextBox 620"/>
          <p:cNvSpPr txBox="1"/>
          <p:nvPr/>
        </p:nvSpPr>
        <p:spPr bwMode="auto">
          <a:xfrm>
            <a:off x="4279402"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2" name="TextBox 621"/>
          <p:cNvSpPr txBox="1"/>
          <p:nvPr/>
        </p:nvSpPr>
        <p:spPr bwMode="auto">
          <a:xfrm>
            <a:off x="5041402"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3" name="TextBox 622"/>
          <p:cNvSpPr txBox="1"/>
          <p:nvPr/>
        </p:nvSpPr>
        <p:spPr bwMode="auto">
          <a:xfrm>
            <a:off x="5837269"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4" name="TextBox 623"/>
          <p:cNvSpPr txBox="1"/>
          <p:nvPr/>
        </p:nvSpPr>
        <p:spPr bwMode="auto">
          <a:xfrm>
            <a:off x="6616202"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5" name="TextBox 624"/>
          <p:cNvSpPr txBox="1"/>
          <p:nvPr/>
        </p:nvSpPr>
        <p:spPr bwMode="auto">
          <a:xfrm>
            <a:off x="7361269"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6" name="TextBox 625"/>
          <p:cNvSpPr txBox="1"/>
          <p:nvPr/>
        </p:nvSpPr>
        <p:spPr bwMode="auto">
          <a:xfrm>
            <a:off x="8157135"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7" name="TextBox 626"/>
          <p:cNvSpPr txBox="1"/>
          <p:nvPr/>
        </p:nvSpPr>
        <p:spPr bwMode="auto">
          <a:xfrm>
            <a:off x="8936069"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8" name="TextBox 627"/>
          <p:cNvSpPr txBox="1"/>
          <p:nvPr/>
        </p:nvSpPr>
        <p:spPr bwMode="auto">
          <a:xfrm>
            <a:off x="9681135" y="4819651"/>
            <a:ext cx="671979"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标题</a:t>
            </a:r>
            <a:endParaRPr lang="zh-CN" altLang="en-US"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65" name="图片 6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66" name="矩形 65"/>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0-#ppt_w/2"/>
                                          </p:val>
                                        </p:tav>
                                        <p:tav tm="100000">
                                          <p:val>
                                            <p:strVal val="#ppt_x"/>
                                          </p:val>
                                        </p:tav>
                                      </p:tavLst>
                                    </p:anim>
                                    <p:anim calcmode="lin" valueType="num">
                                      <p:cBhvr additive="base">
                                        <p:cTn id="8" dur="500" fill="hold"/>
                                        <p:tgtEl>
                                          <p:spTgt spid="6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5178223" y="490654"/>
            <a:ext cx="1856044" cy="185604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矩形 3"/>
          <p:cNvSpPr/>
          <p:nvPr/>
        </p:nvSpPr>
        <p:spPr>
          <a:xfrm>
            <a:off x="5178223" y="4511303"/>
            <a:ext cx="1856044" cy="1856044"/>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6" name="组合 5"/>
          <p:cNvGrpSpPr/>
          <p:nvPr/>
        </p:nvGrpSpPr>
        <p:grpSpPr>
          <a:xfrm>
            <a:off x="7486651" y="898432"/>
            <a:ext cx="3397251" cy="1213820"/>
            <a:chOff x="1934831" y="2352404"/>
            <a:chExt cx="3397250" cy="1213819"/>
          </a:xfrm>
        </p:grpSpPr>
        <p:sp>
          <p:nvSpPr>
            <p:cNvPr id="7" name="文本框 6"/>
            <p:cNvSpPr txBox="1"/>
            <p:nvPr/>
          </p:nvSpPr>
          <p:spPr>
            <a:xfrm>
              <a:off x="1934831" y="2352404"/>
              <a:ext cx="1924049"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8" name="文本框 7"/>
            <p:cNvSpPr txBox="1"/>
            <p:nvPr/>
          </p:nvSpPr>
          <p:spPr>
            <a:xfrm>
              <a:off x="1934831" y="2735227"/>
              <a:ext cx="3397250" cy="830996"/>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9" name="组合 8"/>
          <p:cNvGrpSpPr/>
          <p:nvPr/>
        </p:nvGrpSpPr>
        <p:grpSpPr>
          <a:xfrm>
            <a:off x="7486651" y="2925216"/>
            <a:ext cx="3397251" cy="1213820"/>
            <a:chOff x="1934831" y="2352404"/>
            <a:chExt cx="3397250" cy="1213819"/>
          </a:xfrm>
        </p:grpSpPr>
        <p:sp>
          <p:nvSpPr>
            <p:cNvPr id="10" name="文本框 9"/>
            <p:cNvSpPr txBox="1"/>
            <p:nvPr/>
          </p:nvSpPr>
          <p:spPr>
            <a:xfrm>
              <a:off x="1934831" y="2352404"/>
              <a:ext cx="1924049"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1934831" y="2735227"/>
              <a:ext cx="3397250" cy="830996"/>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组合 11"/>
          <p:cNvGrpSpPr/>
          <p:nvPr/>
        </p:nvGrpSpPr>
        <p:grpSpPr>
          <a:xfrm>
            <a:off x="7486651" y="4919666"/>
            <a:ext cx="3397251" cy="1213820"/>
            <a:chOff x="1934831" y="2352404"/>
            <a:chExt cx="3397250" cy="1213819"/>
          </a:xfrm>
        </p:grpSpPr>
        <p:sp>
          <p:nvSpPr>
            <p:cNvPr id="13" name="文本框 12"/>
            <p:cNvSpPr txBox="1"/>
            <p:nvPr/>
          </p:nvSpPr>
          <p:spPr>
            <a:xfrm>
              <a:off x="1934831" y="2352404"/>
              <a:ext cx="1924049"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1934831" y="2735227"/>
              <a:ext cx="3397250" cy="830996"/>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5" name="组合 14"/>
          <p:cNvGrpSpPr/>
          <p:nvPr/>
        </p:nvGrpSpPr>
        <p:grpSpPr>
          <a:xfrm>
            <a:off x="1282699" y="2121645"/>
            <a:ext cx="3656344" cy="3116997"/>
            <a:chOff x="1934831" y="2352404"/>
            <a:chExt cx="3656344" cy="3116996"/>
          </a:xfrm>
        </p:grpSpPr>
        <p:sp>
          <p:nvSpPr>
            <p:cNvPr id="16" name="文本框 15"/>
            <p:cNvSpPr txBox="1"/>
            <p:nvPr/>
          </p:nvSpPr>
          <p:spPr>
            <a:xfrm>
              <a:off x="1934831" y="2352404"/>
              <a:ext cx="1924049"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7" name="文本框 16"/>
            <p:cNvSpPr txBox="1"/>
            <p:nvPr/>
          </p:nvSpPr>
          <p:spPr>
            <a:xfrm>
              <a:off x="1934831" y="2735227"/>
              <a:ext cx="3656344" cy="769441"/>
            </a:xfrm>
            <a:prstGeom prst="rect">
              <a:avLst/>
            </a:prstGeom>
            <a:noFill/>
          </p:spPr>
          <p:txBody>
            <a:bodyPr wrap="square">
              <a:spAutoFit/>
              <a:scene3d>
                <a:camera prst="orthographicFront"/>
                <a:lightRig rig="threePt" dir="t"/>
              </a:scene3d>
              <a:sp3d contourW="12700"/>
            </a:bodyPr>
            <a:lstStyle/>
            <a:p>
              <a:pPr>
                <a:defRPr/>
              </a:pPr>
              <a:r>
                <a:rPr lang="zh-CN" altLang="en-US" sz="11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1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文本框 17"/>
            <p:cNvSpPr txBox="1"/>
            <p:nvPr/>
          </p:nvSpPr>
          <p:spPr>
            <a:xfrm>
              <a:off x="1934831" y="3620210"/>
              <a:ext cx="3422651" cy="830997"/>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9" name="文本框 18"/>
            <p:cNvSpPr txBox="1"/>
            <p:nvPr/>
          </p:nvSpPr>
          <p:spPr>
            <a:xfrm>
              <a:off x="1934831" y="4638403"/>
              <a:ext cx="3422651" cy="830997"/>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20" name="图片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21" name="矩形 20"/>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22" name="图片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8223" y="2498572"/>
            <a:ext cx="1856044" cy="186085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par>
                          <p:cTn id="28" fill="hold">
                            <p:stCondLst>
                              <p:cond delay="2500"/>
                            </p:stCondLst>
                            <p:childTnLst>
                              <p:par>
                                <p:cTn id="29" presetID="2" presetClass="entr" presetSubtype="2"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1+#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additive="base">
                                        <p:cTn id="46" dur="500" fill="hold"/>
                                        <p:tgtEl>
                                          <p:spTgt spid="20"/>
                                        </p:tgtEl>
                                        <p:attrNameLst>
                                          <p:attrName>ppt_x</p:attrName>
                                        </p:attrNameLst>
                                      </p:cBhvr>
                                      <p:tavLst>
                                        <p:tav tm="0">
                                          <p:val>
                                            <p:strVal val="0-#ppt_w/2"/>
                                          </p:val>
                                        </p:tav>
                                        <p:tav tm="100000">
                                          <p:val>
                                            <p:strVal val="#ppt_x"/>
                                          </p:val>
                                        </p:tav>
                                      </p:tavLst>
                                    </p:anim>
                                    <p:anim calcmode="lin" valueType="num">
                                      <p:cBhvr additive="base">
                                        <p:cTn id="47"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604000" y="1512355"/>
            <a:ext cx="5572645" cy="3654993"/>
          </a:xfrm>
          <a:prstGeom prst="rect">
            <a:avLst/>
          </a:prstGeom>
        </p:spPr>
      </p:pic>
      <p:sp>
        <p:nvSpPr>
          <p:cNvPr id="11" name="矩形 10"/>
          <p:cNvSpPr/>
          <p:nvPr/>
        </p:nvSpPr>
        <p:spPr>
          <a:xfrm>
            <a:off x="0" y="1512356"/>
            <a:ext cx="6604000" cy="3654994"/>
          </a:xfrm>
          <a:prstGeom prst="rect">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矩形 11"/>
          <p:cNvSpPr/>
          <p:nvPr/>
        </p:nvSpPr>
        <p:spPr>
          <a:xfrm>
            <a:off x="5428589" y="3968584"/>
            <a:ext cx="1956463" cy="1875701"/>
          </a:xfrm>
          <a:prstGeom prst="rect">
            <a:avLst/>
          </a:prstGeom>
          <a:solidFill>
            <a:schemeClr val="accent1">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组合 12"/>
          <p:cNvGrpSpPr/>
          <p:nvPr/>
        </p:nvGrpSpPr>
        <p:grpSpPr>
          <a:xfrm>
            <a:off x="300789" y="2005530"/>
            <a:ext cx="5693611" cy="3482561"/>
            <a:chOff x="8578630" y="1515199"/>
            <a:chExt cx="5693611" cy="3482562"/>
          </a:xfrm>
        </p:grpSpPr>
        <p:sp>
          <p:nvSpPr>
            <p:cNvPr id="14" name="矩形 13"/>
            <p:cNvSpPr/>
            <p:nvPr/>
          </p:nvSpPr>
          <p:spPr>
            <a:xfrm>
              <a:off x="9075797" y="1975779"/>
              <a:ext cx="5196444" cy="3021982"/>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用户可以在投影仪或者计算机上进行演示也可以将演示文稿打印用户可以在投影仪或者计算机上进行演示也可以将演示文稿打印</a:t>
              </a:r>
              <a:endParaRPr lang="en-US" altLang="zh-CN"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lang="en-US" altLang="zh-CN"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r>
                <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用户可以在投影仪或者计算机上进行演示也可以将演示文稿打印用户可以在投影仪或者计算机上进行演示也可以将演示文稿打印</a:t>
              </a:r>
              <a:endPar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lang="zh-CN" altLang="en-US" sz="16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5" name="矩形 14"/>
            <p:cNvSpPr/>
            <p:nvPr/>
          </p:nvSpPr>
          <p:spPr>
            <a:xfrm>
              <a:off x="8578630" y="1515199"/>
              <a:ext cx="269010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9" name="矩形 8"/>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circle(in)">
                                      <p:cBhvr>
                                        <p:cTn id="11" dur="2000"/>
                                        <p:tgtEl>
                                          <p:spTgt spid="11"/>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ircle(in)">
                                      <p:cBhvr>
                                        <p:cTn id="15" dur="2000"/>
                                        <p:tgtEl>
                                          <p:spTgt spid="12"/>
                                        </p:tgtEl>
                                      </p:cBhvr>
                                    </p:animEffect>
                                  </p:childTnLst>
                                </p:cTn>
                              </p:par>
                            </p:childTnLst>
                          </p:cTn>
                        </p:par>
                        <p:par>
                          <p:cTn id="16" fill="hold">
                            <p:stCondLst>
                              <p:cond delay="4500"/>
                            </p:stCondLst>
                            <p:childTnLst>
                              <p:par>
                                <p:cTn id="17" presetID="42" presetClass="entr" presetSubtype="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2" presetClass="entr" presetSubtype="8"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7449913" y="1688745"/>
            <a:ext cx="2560671" cy="3219583"/>
            <a:chOff x="8590330" y="1833930"/>
            <a:chExt cx="2560670" cy="3219583"/>
          </a:xfrm>
        </p:grpSpPr>
        <p:cxnSp>
          <p:nvCxnSpPr>
            <p:cNvPr id="38" name="ïṧḷïḓê-Straight Connector 37"/>
            <p:cNvCxnSpPr/>
            <p:nvPr/>
          </p:nvCxnSpPr>
          <p:spPr>
            <a:xfrm>
              <a:off x="8590330" y="3431641"/>
              <a:ext cx="859284" cy="1"/>
            </a:xfrm>
            <a:prstGeom prst="line">
              <a:avLst/>
            </a:prstGeom>
            <a:ln w="12700" cap="flat" cmpd="sng" algn="ctr">
              <a:solidFill>
                <a:schemeClr val="accent1"/>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39" name="ïṧḷïḓê-Rectangle 38"/>
            <p:cNvSpPr/>
            <p:nvPr/>
          </p:nvSpPr>
          <p:spPr>
            <a:xfrm>
              <a:off x="9449614" y="3431641"/>
              <a:ext cx="914400" cy="457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cxnSp>
          <p:nvCxnSpPr>
            <p:cNvPr id="40" name="ïṧḷïḓê-Straight Connector 39"/>
            <p:cNvCxnSpPr/>
            <p:nvPr/>
          </p:nvCxnSpPr>
          <p:spPr>
            <a:xfrm>
              <a:off x="8590330" y="4720710"/>
              <a:ext cx="859284" cy="1"/>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1" name="ïṧḷïḓê-Rectangle 40"/>
            <p:cNvSpPr/>
            <p:nvPr/>
          </p:nvSpPr>
          <p:spPr>
            <a:xfrm>
              <a:off x="9449614" y="4720710"/>
              <a:ext cx="914400" cy="45720"/>
            </a:xfrm>
            <a:prstGeom prst="rect">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240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ïṧḷïḓê-Rectangle 42"/>
            <p:cNvSpPr/>
            <p:nvPr/>
          </p:nvSpPr>
          <p:spPr>
            <a:xfrm>
              <a:off x="8590330" y="1833930"/>
              <a:ext cx="2560670" cy="335669"/>
            </a:xfrm>
            <a:prstGeom prst="rect">
              <a:avLst/>
            </a:prstGeom>
          </p:spPr>
          <p:txBody>
            <a:bodyPr wrap="none" lIns="0" tIns="0" rIns="0" bIns="0">
              <a:normAutofit fontScale="92500" lnSpcReduction="20000"/>
            </a:bodyPr>
            <a:lstStyle/>
            <a:p>
              <a:pPr algn="ctr">
                <a:lnSpc>
                  <a:spcPct val="120000"/>
                </a:lnSpc>
              </a:pPr>
              <a:r>
                <a:rPr lang="zh-CN" altLang="en-US" sz="24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ïṧḷïḓê-Rectangle 44"/>
            <p:cNvSpPr/>
            <p:nvPr/>
          </p:nvSpPr>
          <p:spPr>
            <a:xfrm>
              <a:off x="8590330" y="3521937"/>
              <a:ext cx="2040294" cy="244169"/>
            </a:xfrm>
            <a:prstGeom prst="rect">
              <a:avLst/>
            </a:prstGeom>
          </p:spPr>
          <p:txBody>
            <a:bodyPr wrap="none" lIns="0" tIns="0" rIns="0" bIns="0" anchor="ctr" anchorCtr="0">
              <a:normAutofit/>
            </a:bodyPr>
            <a:lstStyle/>
            <a:p>
              <a:r>
                <a:rPr lang="zh-CN" altLang="en-US" sz="1465" b="1" dirty="0">
                  <a:solidFill>
                    <a:schemeClr val="dk1">
                      <a:lumMod val="100000"/>
                    </a:schemeClr>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465" b="1" dirty="0">
                <a:solidFill>
                  <a:schemeClr val="dk1">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ïṧḷïḓê-Rectangle 47"/>
            <p:cNvSpPr/>
            <p:nvPr/>
          </p:nvSpPr>
          <p:spPr>
            <a:xfrm>
              <a:off x="8590330" y="4809344"/>
              <a:ext cx="2040294" cy="244169"/>
            </a:xfrm>
            <a:prstGeom prst="rect">
              <a:avLst/>
            </a:prstGeom>
          </p:spPr>
          <p:txBody>
            <a:bodyPr wrap="none" lIns="0" tIns="0" rIns="0" bIns="0" anchor="ctr" anchorCtr="0">
              <a:normAutofit/>
            </a:bodyPr>
            <a:lstStyle/>
            <a:p>
              <a:r>
                <a:rPr lang="zh-CN" altLang="en-US" sz="1465" b="1">
                  <a:solidFill>
                    <a:schemeClr val="dk1">
                      <a:lumMod val="100000"/>
                    </a:schemeClr>
                  </a:solidFill>
                  <a:latin typeface="FZHei-B01S" panose="02010601030101010101" pitchFamily="2" charset="-122"/>
                  <a:ea typeface="FZHei-B01S" panose="02010601030101010101" pitchFamily="2" charset="-122"/>
                  <a:sym typeface="FZHei-B01S" panose="02010601030101010101" pitchFamily="2" charset="-122"/>
                </a:rPr>
                <a:t>关键词</a:t>
              </a:r>
              <a:endParaRPr lang="zh-CN" altLang="en-US" sz="1465" b="1">
                <a:solidFill>
                  <a:schemeClr val="dk1">
                    <a:lumMod val="10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04171" y="1856578"/>
            <a:ext cx="5118159" cy="3412107"/>
          </a:xfrm>
          <a:prstGeom prst="rect">
            <a:avLst/>
          </a:prstGeom>
        </p:spPr>
      </p:pic>
      <p:sp>
        <p:nvSpPr>
          <p:cNvPr id="51" name="TextBox 48"/>
          <p:cNvSpPr txBox="1"/>
          <p:nvPr/>
        </p:nvSpPr>
        <p:spPr>
          <a:xfrm>
            <a:off x="7449822" y="2135295"/>
            <a:ext cx="2882900" cy="896620"/>
          </a:xfrm>
          <a:prstGeom prst="rect">
            <a:avLst/>
          </a:prstGeom>
        </p:spPr>
        <p:txBody>
          <a:bodyPr vert="horz" wrap="square" lIns="0" tIns="0" rIns="480000" bIns="0" anchor="ctr" anchorCtr="0">
            <a:normAutofit/>
          </a:bodyPr>
          <a:lstStyle/>
          <a:p>
            <a:pPr eaLnBrk="0" hangingPunct="0">
              <a:lnSpc>
                <a:spcPct val="150000"/>
              </a:lnSpc>
            </a:pPr>
            <a:r>
              <a:rPr lang="zh-CN" altLang="en-US" sz="133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zh-CN" altLang="en-US" sz="133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TextBox 48"/>
          <p:cNvSpPr txBox="1"/>
          <p:nvPr/>
        </p:nvSpPr>
        <p:spPr>
          <a:xfrm>
            <a:off x="7449820" y="3620347"/>
            <a:ext cx="3730413" cy="896620"/>
          </a:xfrm>
          <a:prstGeom prst="rect">
            <a:avLst/>
          </a:prstGeom>
        </p:spPr>
        <p:txBody>
          <a:bodyPr vert="horz" wrap="square" lIns="0" tIns="0" rIns="480000" bIns="0" anchor="ctr" anchorCtr="0">
            <a:normAutofit/>
          </a:bodyPr>
          <a:lstStyle/>
          <a:p>
            <a:pPr eaLnBrk="0" hangingPunct="0">
              <a:lnSpc>
                <a:spcPct val="150000"/>
              </a:lnSpc>
            </a:pPr>
            <a:r>
              <a:rPr lang="zh-CN" altLang="en-US" sz="133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zh-CN" altLang="en-US" sz="1335"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3" name="TextBox 48"/>
          <p:cNvSpPr txBox="1"/>
          <p:nvPr/>
        </p:nvSpPr>
        <p:spPr>
          <a:xfrm>
            <a:off x="7449820" y="4908127"/>
            <a:ext cx="3730413" cy="896620"/>
          </a:xfrm>
          <a:prstGeom prst="rect">
            <a:avLst/>
          </a:prstGeom>
        </p:spPr>
        <p:txBody>
          <a:bodyPr vert="horz" wrap="square" lIns="0" tIns="0" rIns="480000" bIns="0" anchor="ctr" anchorCtr="0">
            <a:normAutofit/>
          </a:bodyPr>
          <a:lstStyle/>
          <a:p>
            <a:pPr eaLnBrk="0" hangingPunct="0">
              <a:lnSpc>
                <a:spcPct val="150000"/>
              </a:lnSpc>
            </a:pPr>
            <a:r>
              <a:rPr lang="zh-CN" altLang="en-US" sz="1335" dirty="0">
                <a:solidFill>
                  <a:schemeClr val="tx1">
                    <a:lumMod val="75000"/>
                    <a:lumOff val="25000"/>
                  </a:schemeClr>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a:t>
            </a:r>
            <a:endParaRPr lang="zh-CN" altLang="en-US" sz="1335" dirty="0">
              <a:latin typeface="FZHei-B01S" panose="02010601030101010101" pitchFamily="2" charset="-122"/>
              <a:ea typeface="FZHei-B01S" panose="02010601030101010101" pitchFamily="2" charset="-122"/>
              <a:sym typeface="FZHei-B01S" panose="02010601030101010101" pitchFamily="2" charset="-122"/>
            </a:endParaRPr>
          </a:p>
        </p:txBody>
      </p:sp>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7" name="矩形 16"/>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slow" p14:dur="125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0229" y="1286782"/>
            <a:ext cx="10624457" cy="4557486"/>
          </a:xfrm>
          <a:prstGeom prst="rect">
            <a:avLst/>
          </a:prstGeom>
        </p:spPr>
      </p:pic>
      <p:sp>
        <p:nvSpPr>
          <p:cNvPr id="4" name="文本框 3"/>
          <p:cNvSpPr txBox="1"/>
          <p:nvPr/>
        </p:nvSpPr>
        <p:spPr>
          <a:xfrm>
            <a:off x="1034911" y="1812419"/>
            <a:ext cx="1797287" cy="3477875"/>
          </a:xfrm>
          <a:prstGeom prst="rect">
            <a:avLst/>
          </a:prstGeom>
          <a:noFill/>
        </p:spPr>
        <p:txBody>
          <a:bodyPr wrap="none" rtlCol="0">
            <a:spAutoFit/>
          </a:bodyPr>
          <a:lstStyle/>
          <a:p>
            <a:r>
              <a:rPr lang="en-US" altLang="zh-CN" sz="22000" dirty="0" smtClean="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3</a:t>
            </a:r>
            <a:endParaRPr lang="zh-CN" altLang="en-US" sz="22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5" name="文本框 4"/>
          <p:cNvSpPr txBox="1"/>
          <p:nvPr/>
        </p:nvSpPr>
        <p:spPr>
          <a:xfrm>
            <a:off x="4787459" y="2333776"/>
            <a:ext cx="3992880" cy="1014730"/>
          </a:xfrm>
          <a:prstGeom prst="rect">
            <a:avLst/>
          </a:prstGeom>
          <a:noFill/>
        </p:spPr>
        <p:txBody>
          <a:bodyPr wrap="none" rtlCol="0">
            <a:spAutoFit/>
          </a:bodyPr>
          <a:lstStyle/>
          <a:p>
            <a:r>
              <a:rPr lang="en-US" altLang="zh-CN"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 Three</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加号 5"/>
          <p:cNvSpPr/>
          <p:nvPr/>
        </p:nvSpPr>
        <p:spPr>
          <a:xfrm>
            <a:off x="8385303" y="2333776"/>
            <a:ext cx="362606" cy="3626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等腰三角形 6"/>
          <p:cNvSpPr/>
          <p:nvPr/>
        </p:nvSpPr>
        <p:spPr>
          <a:xfrm rot="5400000">
            <a:off x="5992050" y="4106446"/>
            <a:ext cx="970202" cy="7623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4787459" y="3274911"/>
            <a:ext cx="4489937" cy="674031"/>
          </a:xfrm>
          <a:prstGeom prst="rect">
            <a:avLst/>
          </a:prstGeom>
        </p:spPr>
        <p:txBody>
          <a:bodyPr wrap="square">
            <a:spAutoFit/>
          </a:bodyPr>
          <a:lstStyle/>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4576540" y="2496571"/>
            <a:ext cx="58522" cy="551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矩形 1"/>
          <p:cNvSpPr/>
          <p:nvPr/>
        </p:nvSpPr>
        <p:spPr>
          <a:xfrm>
            <a:off x="6829514" y="3927968"/>
            <a:ext cx="3262432" cy="1015663"/>
          </a:xfrm>
          <a:prstGeom prst="rect">
            <a:avLst/>
          </a:prstGeom>
        </p:spPr>
        <p:txBody>
          <a:bodyPr wrap="none">
            <a:spAutoFit/>
          </a:bodyPr>
          <a:lstStyle/>
          <a:p>
            <a:pPr>
              <a:defRPr/>
            </a:pPr>
            <a:r>
              <a:rPr lang="zh-CN" altLang="en-US" sz="60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工作体会</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517236" y="1669143"/>
            <a:ext cx="11074400" cy="39043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0538" y="1340493"/>
            <a:ext cx="4493794" cy="2947395"/>
          </a:xfrm>
          <a:prstGeom prst="rect">
            <a:avLst/>
          </a:prstGeom>
        </p:spPr>
      </p:pic>
      <p:grpSp>
        <p:nvGrpSpPr>
          <p:cNvPr id="35" name="Group 4"/>
          <p:cNvGrpSpPr/>
          <p:nvPr/>
        </p:nvGrpSpPr>
        <p:grpSpPr>
          <a:xfrm>
            <a:off x="1453762" y="4456735"/>
            <a:ext cx="9274647" cy="286232"/>
            <a:chOff x="891787" y="2849049"/>
            <a:chExt cx="7360425" cy="227190"/>
          </a:xfrm>
          <a:solidFill>
            <a:schemeClr val="accent1"/>
          </a:solidFill>
        </p:grpSpPr>
        <p:sp>
          <p:nvSpPr>
            <p:cNvPr id="36" name="Rectangle 61"/>
            <p:cNvSpPr/>
            <p:nvPr/>
          </p:nvSpPr>
          <p:spPr bwMode="auto">
            <a:xfrm>
              <a:off x="899592" y="2852807"/>
              <a:ext cx="7344815" cy="32031"/>
            </a:xfrm>
            <a:prstGeom prst="rect">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151890" fontAlgn="base">
                <a:spcBef>
                  <a:spcPct val="0"/>
                </a:spcBef>
                <a:spcAft>
                  <a:spcPct val="0"/>
                </a:spcAft>
                <a:defRPr/>
              </a:pPr>
              <a:endParaRPr lang="en-US" sz="7100" kern="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7" name="Flowchart: Merge 3"/>
            <p:cNvSpPr/>
            <p:nvPr/>
          </p:nvSpPr>
          <p:spPr bwMode="auto">
            <a:xfrm>
              <a:off x="891787" y="2866944"/>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151890" fontAlgn="base">
                <a:spcBef>
                  <a:spcPct val="0"/>
                </a:spcBef>
                <a:spcAft>
                  <a:spcPct val="0"/>
                </a:spcAft>
                <a:defRPr/>
              </a:pPr>
              <a:endParaRPr lang="en-US" sz="7100" kern="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8" name="Flowchart: Merge 64"/>
            <p:cNvSpPr/>
            <p:nvPr/>
          </p:nvSpPr>
          <p:spPr bwMode="auto">
            <a:xfrm>
              <a:off x="4466729" y="2884838"/>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151890" fontAlgn="base">
                <a:spcBef>
                  <a:spcPct val="0"/>
                </a:spcBef>
                <a:spcAft>
                  <a:spcPct val="0"/>
                </a:spcAft>
                <a:defRPr/>
              </a:pPr>
              <a:endParaRPr lang="en-US" sz="7100" kern="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9" name="Flowchart: Merge 65"/>
            <p:cNvSpPr/>
            <p:nvPr/>
          </p:nvSpPr>
          <p:spPr bwMode="auto">
            <a:xfrm>
              <a:off x="8041671" y="2849049"/>
              <a:ext cx="210541" cy="191401"/>
            </a:xfrm>
            <a:prstGeom prst="flowChartMerge">
              <a:avLst/>
            </a:prstGeom>
            <a:grp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151890" fontAlgn="base">
                <a:spcBef>
                  <a:spcPct val="0"/>
                </a:spcBef>
                <a:spcAft>
                  <a:spcPct val="0"/>
                </a:spcAft>
                <a:defRPr/>
              </a:pPr>
              <a:endParaRPr lang="en-US" sz="7100" kern="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41" name="组合 40"/>
          <p:cNvGrpSpPr/>
          <p:nvPr/>
        </p:nvGrpSpPr>
        <p:grpSpPr>
          <a:xfrm>
            <a:off x="1453760" y="4866725"/>
            <a:ext cx="9284483" cy="1040286"/>
            <a:chOff x="5120963" y="1511927"/>
            <a:chExt cx="9284482" cy="1040285"/>
          </a:xfrm>
        </p:grpSpPr>
        <p:sp>
          <p:nvSpPr>
            <p:cNvPr id="42" name="矩形 41"/>
            <p:cNvSpPr/>
            <p:nvPr/>
          </p:nvSpPr>
          <p:spPr>
            <a:xfrm>
              <a:off x="5584768" y="1893955"/>
              <a:ext cx="8820677" cy="658257"/>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用户可以在投影仪或者计算机上进行演示也可以将演示文稿打印出来制作成胶片以便应用到更广泛的领域中用户可以在投影仪或者计算机上进行演示也可以将演示文稿打印</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3" name="矩形 42"/>
            <p:cNvSpPr/>
            <p:nvPr/>
          </p:nvSpPr>
          <p:spPr>
            <a:xfrm>
              <a:off x="5120963" y="1511927"/>
              <a:ext cx="269010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4" name="paper-plane_149989"/>
            <p:cNvSpPr>
              <a:spLocks noChangeAspect="1"/>
            </p:cNvSpPr>
            <p:nvPr/>
          </p:nvSpPr>
          <p:spPr bwMode="auto">
            <a:xfrm>
              <a:off x="5159177" y="1605600"/>
              <a:ext cx="471710" cy="313089"/>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278945 h 440259"/>
                <a:gd name="T29" fmla="*/ 278945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88862 h 440259"/>
                <a:gd name="T47" fmla="*/ 88862 h 440259"/>
                <a:gd name="T48" fmla="*/ 278945 h 440259"/>
                <a:gd name="T49" fmla="*/ 278945 h 440259"/>
                <a:gd name="T50" fmla="*/ 278945 h 440259"/>
                <a:gd name="T51" fmla="*/ 278945 h 440259"/>
                <a:gd name="T52" fmla="*/ 278945 h 440259"/>
                <a:gd name="T53" fmla="*/ 278945 h 440259"/>
                <a:gd name="T54" fmla="*/ 278945 h 440259"/>
                <a:gd name="T55" fmla="*/ 278945 h 440259"/>
                <a:gd name="T56" fmla="*/ 278945 h 440259"/>
                <a:gd name="T57" fmla="*/ 278945 h 440259"/>
                <a:gd name="T58" fmla="*/ 88862 h 440259"/>
                <a:gd name="T59" fmla="*/ 88862 h 440259"/>
                <a:gd name="T60" fmla="*/ 278945 h 440259"/>
                <a:gd name="T61" fmla="*/ 278945 h 440259"/>
                <a:gd name="T62" fmla="*/ 278945 h 440259"/>
                <a:gd name="T63"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02" h="533">
                  <a:moveTo>
                    <a:pt x="802" y="11"/>
                  </a:moveTo>
                  <a:cubicBezTo>
                    <a:pt x="802" y="11"/>
                    <a:pt x="802" y="11"/>
                    <a:pt x="802" y="11"/>
                  </a:cubicBezTo>
                  <a:cubicBezTo>
                    <a:pt x="801" y="9"/>
                    <a:pt x="801" y="8"/>
                    <a:pt x="800" y="6"/>
                  </a:cubicBezTo>
                  <a:cubicBezTo>
                    <a:pt x="800" y="6"/>
                    <a:pt x="800" y="6"/>
                    <a:pt x="800" y="6"/>
                  </a:cubicBezTo>
                  <a:cubicBezTo>
                    <a:pt x="800" y="6"/>
                    <a:pt x="800" y="6"/>
                    <a:pt x="800" y="6"/>
                  </a:cubicBezTo>
                  <a:cubicBezTo>
                    <a:pt x="799" y="5"/>
                    <a:pt x="798" y="4"/>
                    <a:pt x="797" y="3"/>
                  </a:cubicBezTo>
                  <a:cubicBezTo>
                    <a:pt x="796" y="3"/>
                    <a:pt x="796" y="2"/>
                    <a:pt x="796" y="2"/>
                  </a:cubicBezTo>
                  <a:cubicBezTo>
                    <a:pt x="795" y="2"/>
                    <a:pt x="794" y="1"/>
                    <a:pt x="793" y="1"/>
                  </a:cubicBezTo>
                  <a:cubicBezTo>
                    <a:pt x="792" y="0"/>
                    <a:pt x="791" y="0"/>
                    <a:pt x="791" y="0"/>
                  </a:cubicBezTo>
                  <a:cubicBezTo>
                    <a:pt x="790" y="0"/>
                    <a:pt x="789" y="0"/>
                    <a:pt x="789" y="0"/>
                  </a:cubicBezTo>
                  <a:lnTo>
                    <a:pt x="789" y="0"/>
                  </a:lnTo>
                  <a:cubicBezTo>
                    <a:pt x="788" y="0"/>
                    <a:pt x="788" y="0"/>
                    <a:pt x="787" y="0"/>
                  </a:cubicBezTo>
                  <a:cubicBezTo>
                    <a:pt x="787" y="0"/>
                    <a:pt x="787" y="0"/>
                    <a:pt x="787" y="0"/>
                  </a:cubicBezTo>
                  <a:cubicBezTo>
                    <a:pt x="787" y="0"/>
                    <a:pt x="787" y="0"/>
                    <a:pt x="787" y="0"/>
                  </a:cubicBezTo>
                  <a:cubicBezTo>
                    <a:pt x="786" y="0"/>
                    <a:pt x="786" y="0"/>
                    <a:pt x="786" y="0"/>
                  </a:cubicBezTo>
                  <a:lnTo>
                    <a:pt x="12" y="160"/>
                  </a:lnTo>
                  <a:cubicBezTo>
                    <a:pt x="6" y="161"/>
                    <a:pt x="2" y="166"/>
                    <a:pt x="1" y="171"/>
                  </a:cubicBezTo>
                  <a:cubicBezTo>
                    <a:pt x="0" y="177"/>
                    <a:pt x="3" y="182"/>
                    <a:pt x="8" y="185"/>
                  </a:cubicBezTo>
                  <a:lnTo>
                    <a:pt x="230" y="302"/>
                  </a:lnTo>
                  <a:lnTo>
                    <a:pt x="269" y="518"/>
                  </a:lnTo>
                  <a:cubicBezTo>
                    <a:pt x="269" y="518"/>
                    <a:pt x="269" y="518"/>
                    <a:pt x="269" y="518"/>
                  </a:cubicBezTo>
                  <a:cubicBezTo>
                    <a:pt x="269" y="519"/>
                    <a:pt x="269" y="520"/>
                    <a:pt x="269" y="521"/>
                  </a:cubicBezTo>
                  <a:cubicBezTo>
                    <a:pt x="269" y="522"/>
                    <a:pt x="269" y="523"/>
                    <a:pt x="269" y="523"/>
                  </a:cubicBezTo>
                  <a:cubicBezTo>
                    <a:pt x="269" y="524"/>
                    <a:pt x="270" y="525"/>
                    <a:pt x="270" y="527"/>
                  </a:cubicBezTo>
                  <a:cubicBezTo>
                    <a:pt x="271" y="527"/>
                    <a:pt x="271" y="527"/>
                    <a:pt x="271" y="527"/>
                  </a:cubicBezTo>
                  <a:cubicBezTo>
                    <a:pt x="271" y="527"/>
                    <a:pt x="271" y="527"/>
                    <a:pt x="271" y="527"/>
                  </a:cubicBezTo>
                  <a:cubicBezTo>
                    <a:pt x="271" y="528"/>
                    <a:pt x="271" y="528"/>
                    <a:pt x="272" y="528"/>
                  </a:cubicBezTo>
                  <a:cubicBezTo>
                    <a:pt x="272" y="529"/>
                    <a:pt x="273" y="530"/>
                    <a:pt x="274" y="530"/>
                  </a:cubicBezTo>
                  <a:cubicBezTo>
                    <a:pt x="274" y="530"/>
                    <a:pt x="274" y="530"/>
                    <a:pt x="274" y="531"/>
                  </a:cubicBezTo>
                  <a:cubicBezTo>
                    <a:pt x="274" y="531"/>
                    <a:pt x="274" y="531"/>
                    <a:pt x="275" y="531"/>
                  </a:cubicBezTo>
                  <a:cubicBezTo>
                    <a:pt x="275" y="531"/>
                    <a:pt x="276" y="532"/>
                    <a:pt x="277" y="532"/>
                  </a:cubicBezTo>
                  <a:cubicBezTo>
                    <a:pt x="277" y="532"/>
                    <a:pt x="278" y="533"/>
                    <a:pt x="278" y="533"/>
                  </a:cubicBezTo>
                  <a:cubicBezTo>
                    <a:pt x="279" y="533"/>
                    <a:pt x="281" y="533"/>
                    <a:pt x="282" y="533"/>
                  </a:cubicBezTo>
                  <a:lnTo>
                    <a:pt x="282" y="533"/>
                  </a:lnTo>
                  <a:lnTo>
                    <a:pt x="282" y="533"/>
                  </a:lnTo>
                  <a:lnTo>
                    <a:pt x="282" y="533"/>
                  </a:lnTo>
                  <a:cubicBezTo>
                    <a:pt x="282" y="533"/>
                    <a:pt x="282" y="533"/>
                    <a:pt x="282" y="533"/>
                  </a:cubicBezTo>
                  <a:cubicBezTo>
                    <a:pt x="282" y="533"/>
                    <a:pt x="282" y="533"/>
                    <a:pt x="283" y="533"/>
                  </a:cubicBezTo>
                  <a:cubicBezTo>
                    <a:pt x="286" y="533"/>
                    <a:pt x="290" y="532"/>
                    <a:pt x="292" y="529"/>
                  </a:cubicBezTo>
                  <a:lnTo>
                    <a:pt x="440" y="431"/>
                  </a:lnTo>
                  <a:lnTo>
                    <a:pt x="595" y="531"/>
                  </a:lnTo>
                  <a:cubicBezTo>
                    <a:pt x="597" y="532"/>
                    <a:pt x="599" y="533"/>
                    <a:pt x="602" y="533"/>
                  </a:cubicBezTo>
                  <a:cubicBezTo>
                    <a:pt x="603" y="533"/>
                    <a:pt x="605" y="533"/>
                    <a:pt x="606" y="533"/>
                  </a:cubicBezTo>
                  <a:cubicBezTo>
                    <a:pt x="610" y="531"/>
                    <a:pt x="613" y="528"/>
                    <a:pt x="614" y="524"/>
                  </a:cubicBezTo>
                  <a:lnTo>
                    <a:pt x="800" y="20"/>
                  </a:lnTo>
                  <a:cubicBezTo>
                    <a:pt x="801" y="18"/>
                    <a:pt x="802" y="16"/>
                    <a:pt x="802" y="13"/>
                  </a:cubicBezTo>
                  <a:cubicBezTo>
                    <a:pt x="802" y="12"/>
                    <a:pt x="802" y="12"/>
                    <a:pt x="802" y="11"/>
                  </a:cubicBezTo>
                  <a:close/>
                  <a:moveTo>
                    <a:pt x="647" y="101"/>
                  </a:moveTo>
                  <a:lnTo>
                    <a:pt x="327" y="336"/>
                  </a:lnTo>
                  <a:cubicBezTo>
                    <a:pt x="327" y="336"/>
                    <a:pt x="326" y="337"/>
                    <a:pt x="326" y="337"/>
                  </a:cubicBezTo>
                  <a:cubicBezTo>
                    <a:pt x="326" y="337"/>
                    <a:pt x="326" y="337"/>
                    <a:pt x="325" y="338"/>
                  </a:cubicBezTo>
                  <a:cubicBezTo>
                    <a:pt x="325" y="338"/>
                    <a:pt x="325" y="338"/>
                    <a:pt x="325" y="339"/>
                  </a:cubicBezTo>
                  <a:cubicBezTo>
                    <a:pt x="324" y="339"/>
                    <a:pt x="324" y="339"/>
                    <a:pt x="324" y="340"/>
                  </a:cubicBezTo>
                  <a:cubicBezTo>
                    <a:pt x="323" y="340"/>
                    <a:pt x="323" y="341"/>
                    <a:pt x="323" y="342"/>
                  </a:cubicBezTo>
                  <a:cubicBezTo>
                    <a:pt x="323" y="342"/>
                    <a:pt x="323" y="342"/>
                    <a:pt x="323" y="343"/>
                  </a:cubicBezTo>
                  <a:cubicBezTo>
                    <a:pt x="323" y="343"/>
                    <a:pt x="322" y="343"/>
                    <a:pt x="322" y="343"/>
                  </a:cubicBezTo>
                  <a:lnTo>
                    <a:pt x="286" y="462"/>
                  </a:lnTo>
                  <a:lnTo>
                    <a:pt x="257" y="301"/>
                  </a:lnTo>
                  <a:lnTo>
                    <a:pt x="647" y="101"/>
                  </a:lnTo>
                  <a:close/>
                  <a:moveTo>
                    <a:pt x="306" y="487"/>
                  </a:moveTo>
                  <a:lnTo>
                    <a:pt x="343" y="367"/>
                  </a:lnTo>
                  <a:lnTo>
                    <a:pt x="399" y="404"/>
                  </a:lnTo>
                  <a:lnTo>
                    <a:pt x="416" y="415"/>
                  </a:lnTo>
                  <a:lnTo>
                    <a:pt x="361" y="451"/>
                  </a:lnTo>
                  <a:lnTo>
                    <a:pt x="306" y="487"/>
                  </a:lnTo>
                  <a:close/>
                </a:path>
              </a:pathLst>
            </a:custGeom>
            <a:solidFill>
              <a:schemeClr val="accent2"/>
            </a:solidFill>
            <a:ln>
              <a:noFill/>
            </a:ln>
          </p:spPr>
          <p:txBody>
            <a:bodyPr/>
            <a:lstStyle/>
            <a:p>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3" name="矩形 12"/>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randombar(horizontal)">
                                      <p:cBhvr>
                                        <p:cTn id="7" dur="500"/>
                                        <p:tgtEl>
                                          <p:spTgt spid="3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200"/>
                                        <p:tgtEl>
                                          <p:spTgt spid="3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1000"/>
                                        <p:tgtEl>
                                          <p:spTgt spid="41"/>
                                        </p:tgtEl>
                                      </p:cBhvr>
                                    </p:animEffect>
                                    <p:anim calcmode="lin" valueType="num">
                                      <p:cBhvr>
                                        <p:cTn id="16" dur="1000" fill="hold"/>
                                        <p:tgtEl>
                                          <p:spTgt spid="41"/>
                                        </p:tgtEl>
                                        <p:attrNameLst>
                                          <p:attrName>ppt_x</p:attrName>
                                        </p:attrNameLst>
                                      </p:cBhvr>
                                      <p:tavLst>
                                        <p:tav tm="0">
                                          <p:val>
                                            <p:strVal val="#ppt_x"/>
                                          </p:val>
                                        </p:tav>
                                        <p:tav tm="100000">
                                          <p:val>
                                            <p:strVal val="#ppt_x"/>
                                          </p:val>
                                        </p:tav>
                                      </p:tavLst>
                                    </p:anim>
                                    <p:anim calcmode="lin" valueType="num">
                                      <p:cBhvr>
                                        <p:cTn id="17" dur="1000" fill="hold"/>
                                        <p:tgtEl>
                                          <p:spTgt spid="4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215844" y="1314450"/>
            <a:ext cx="4229100" cy="4229100"/>
          </a:xfrm>
          <a:prstGeom prst="ellipse">
            <a:avLst/>
          </a:prstGeom>
          <a:noFill/>
          <a:ln>
            <a:solidFill>
              <a:srgbClr val="0060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pic>
        <p:nvPicPr>
          <p:cNvPr id="30" name="图片占位符 29"/>
          <p:cNvPicPr>
            <a:picLocks noGrp="1" noChangeAspect="1"/>
          </p:cNvPicPr>
          <p:nvPr/>
        </p:nvPicPr>
        <p:blipFill>
          <a:blip r:embed="rId1" cstate="print">
            <a:extLst>
              <a:ext uri="{28A0092B-C50C-407E-A947-70E740481C1C}">
                <a14:useLocalDpi xmlns:a14="http://schemas.microsoft.com/office/drawing/2010/main" val="0"/>
              </a:ext>
            </a:extLst>
          </a:blip>
          <a:stretch>
            <a:fillRect/>
          </a:stretch>
        </p:blipFill>
        <p:spPr>
          <a:xfrm>
            <a:off x="1451638" y="1532819"/>
            <a:ext cx="3746500" cy="3792361"/>
          </a:xfrm>
          <a:custGeom>
            <a:avLst/>
            <a:gdLst>
              <a:gd name="connsiteX0" fmla="*/ 1682750 w 3365500"/>
              <a:gd name="connsiteY0" fmla="*/ 0 h 3365500"/>
              <a:gd name="connsiteX1" fmla="*/ 3365500 w 3365500"/>
              <a:gd name="connsiteY1" fmla="*/ 1682750 h 3365500"/>
              <a:gd name="connsiteX2" fmla="*/ 1682750 w 3365500"/>
              <a:gd name="connsiteY2" fmla="*/ 3365500 h 3365500"/>
              <a:gd name="connsiteX3" fmla="*/ 0 w 3365500"/>
              <a:gd name="connsiteY3" fmla="*/ 1682750 h 3365500"/>
              <a:gd name="connsiteX4" fmla="*/ 1682750 w 3365500"/>
              <a:gd name="connsiteY4" fmla="*/ 0 h 3365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5500" h="3365500">
                <a:moveTo>
                  <a:pt x="1682750" y="0"/>
                </a:moveTo>
                <a:cubicBezTo>
                  <a:pt x="2612107" y="0"/>
                  <a:pt x="3365500" y="753393"/>
                  <a:pt x="3365500" y="1682750"/>
                </a:cubicBezTo>
                <a:cubicBezTo>
                  <a:pt x="3365500" y="2612107"/>
                  <a:pt x="2612107" y="3365500"/>
                  <a:pt x="1682750" y="3365500"/>
                </a:cubicBezTo>
                <a:cubicBezTo>
                  <a:pt x="753393" y="3365500"/>
                  <a:pt x="0" y="2612107"/>
                  <a:pt x="0" y="1682750"/>
                </a:cubicBezTo>
                <a:cubicBezTo>
                  <a:pt x="0" y="753393"/>
                  <a:pt x="753393" y="0"/>
                  <a:pt x="1682750" y="0"/>
                </a:cubicBezTo>
                <a:close/>
              </a:path>
            </a:pathLst>
          </a:custGeom>
          <a:effectLst/>
        </p:spPr>
      </p:pic>
      <p:grpSp>
        <p:nvGrpSpPr>
          <p:cNvPr id="31" name="组合 30"/>
          <p:cNvGrpSpPr/>
          <p:nvPr/>
        </p:nvGrpSpPr>
        <p:grpSpPr>
          <a:xfrm>
            <a:off x="6747057" y="4012565"/>
            <a:ext cx="851875" cy="851875"/>
            <a:chOff x="5731058" y="2070100"/>
            <a:chExt cx="851874" cy="851874"/>
          </a:xfrm>
        </p:grpSpPr>
        <p:sp>
          <p:nvSpPr>
            <p:cNvPr id="32" name="椭圆 31"/>
            <p:cNvSpPr/>
            <p:nvPr/>
          </p:nvSpPr>
          <p:spPr>
            <a:xfrm>
              <a:off x="5731058" y="2070100"/>
              <a:ext cx="851874" cy="851874"/>
            </a:xfrm>
            <a:prstGeom prst="ellipse">
              <a:avLst/>
            </a:prstGeom>
            <a:solidFill>
              <a:srgbClr val="4BC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3" name="椭圆 13"/>
            <p:cNvSpPr/>
            <p:nvPr/>
          </p:nvSpPr>
          <p:spPr>
            <a:xfrm>
              <a:off x="5976921" y="2303294"/>
              <a:ext cx="360149" cy="385486"/>
            </a:xfrm>
            <a:custGeom>
              <a:avLst/>
              <a:gdLst>
                <a:gd name="connsiteX0" fmla="*/ 270013 w 315913"/>
                <a:gd name="connsiteY0" fmla="*/ 244475 h 338138"/>
                <a:gd name="connsiteX1" fmla="*/ 315913 w 315913"/>
                <a:gd name="connsiteY1" fmla="*/ 290647 h 338138"/>
                <a:gd name="connsiteX2" fmla="*/ 315913 w 315913"/>
                <a:gd name="connsiteY2" fmla="*/ 331542 h 338138"/>
                <a:gd name="connsiteX3" fmla="*/ 313290 w 315913"/>
                <a:gd name="connsiteY3" fmla="*/ 335500 h 338138"/>
                <a:gd name="connsiteX4" fmla="*/ 309356 w 315913"/>
                <a:gd name="connsiteY4" fmla="*/ 338138 h 338138"/>
                <a:gd name="connsiteX5" fmla="*/ 231982 w 315913"/>
                <a:gd name="connsiteY5" fmla="*/ 338138 h 338138"/>
                <a:gd name="connsiteX6" fmla="*/ 225425 w 315913"/>
                <a:gd name="connsiteY6" fmla="*/ 331542 h 338138"/>
                <a:gd name="connsiteX7" fmla="*/ 225425 w 315913"/>
                <a:gd name="connsiteY7" fmla="*/ 290647 h 338138"/>
                <a:gd name="connsiteX8" fmla="*/ 270013 w 315913"/>
                <a:gd name="connsiteY8" fmla="*/ 244475 h 338138"/>
                <a:gd name="connsiteX9" fmla="*/ 157956 w 315913"/>
                <a:gd name="connsiteY9" fmla="*/ 244475 h 338138"/>
                <a:gd name="connsiteX10" fmla="*/ 203200 w 315913"/>
                <a:gd name="connsiteY10" fmla="*/ 290647 h 338138"/>
                <a:gd name="connsiteX11" fmla="*/ 203200 w 315913"/>
                <a:gd name="connsiteY11" fmla="*/ 331542 h 338138"/>
                <a:gd name="connsiteX12" fmla="*/ 201869 w 315913"/>
                <a:gd name="connsiteY12" fmla="*/ 335500 h 338138"/>
                <a:gd name="connsiteX13" fmla="*/ 196546 w 315913"/>
                <a:gd name="connsiteY13" fmla="*/ 338138 h 338138"/>
                <a:gd name="connsiteX14" fmla="*/ 119365 w 315913"/>
                <a:gd name="connsiteY14" fmla="*/ 338138 h 338138"/>
                <a:gd name="connsiteX15" fmla="*/ 112712 w 315913"/>
                <a:gd name="connsiteY15" fmla="*/ 331542 h 338138"/>
                <a:gd name="connsiteX16" fmla="*/ 112712 w 315913"/>
                <a:gd name="connsiteY16" fmla="*/ 290647 h 338138"/>
                <a:gd name="connsiteX17" fmla="*/ 157956 w 315913"/>
                <a:gd name="connsiteY17" fmla="*/ 244475 h 338138"/>
                <a:gd name="connsiteX18" fmla="*/ 45900 w 315913"/>
                <a:gd name="connsiteY18" fmla="*/ 244475 h 338138"/>
                <a:gd name="connsiteX19" fmla="*/ 90488 w 315913"/>
                <a:gd name="connsiteY19" fmla="*/ 290647 h 338138"/>
                <a:gd name="connsiteX20" fmla="*/ 90488 w 315913"/>
                <a:gd name="connsiteY20" fmla="*/ 331542 h 338138"/>
                <a:gd name="connsiteX21" fmla="*/ 89176 w 315913"/>
                <a:gd name="connsiteY21" fmla="*/ 335500 h 338138"/>
                <a:gd name="connsiteX22" fmla="*/ 83931 w 315913"/>
                <a:gd name="connsiteY22" fmla="*/ 338138 h 338138"/>
                <a:gd name="connsiteX23" fmla="*/ 6557 w 315913"/>
                <a:gd name="connsiteY23" fmla="*/ 338138 h 338138"/>
                <a:gd name="connsiteX24" fmla="*/ 0 w 315913"/>
                <a:gd name="connsiteY24" fmla="*/ 331542 h 338138"/>
                <a:gd name="connsiteX25" fmla="*/ 0 w 315913"/>
                <a:gd name="connsiteY25" fmla="*/ 290647 h 338138"/>
                <a:gd name="connsiteX26" fmla="*/ 45900 w 315913"/>
                <a:gd name="connsiteY26" fmla="*/ 244475 h 338138"/>
                <a:gd name="connsiteX27" fmla="*/ 271463 w 315913"/>
                <a:gd name="connsiteY27" fmla="*/ 180975 h 338138"/>
                <a:gd name="connsiteX28" fmla="*/ 301625 w 315913"/>
                <a:gd name="connsiteY28" fmla="*/ 211138 h 338138"/>
                <a:gd name="connsiteX29" fmla="*/ 271463 w 315913"/>
                <a:gd name="connsiteY29" fmla="*/ 241300 h 338138"/>
                <a:gd name="connsiteX30" fmla="*/ 241300 w 315913"/>
                <a:gd name="connsiteY30" fmla="*/ 211138 h 338138"/>
                <a:gd name="connsiteX31" fmla="*/ 271463 w 315913"/>
                <a:gd name="connsiteY31" fmla="*/ 180975 h 338138"/>
                <a:gd name="connsiteX32" fmla="*/ 159420 w 315913"/>
                <a:gd name="connsiteY32" fmla="*/ 180975 h 338138"/>
                <a:gd name="connsiteX33" fmla="*/ 188912 w 315913"/>
                <a:gd name="connsiteY33" fmla="*/ 211138 h 338138"/>
                <a:gd name="connsiteX34" fmla="*/ 159420 w 315913"/>
                <a:gd name="connsiteY34" fmla="*/ 241300 h 338138"/>
                <a:gd name="connsiteX35" fmla="*/ 128587 w 315913"/>
                <a:gd name="connsiteY35" fmla="*/ 211138 h 338138"/>
                <a:gd name="connsiteX36" fmla="*/ 159420 w 315913"/>
                <a:gd name="connsiteY36" fmla="*/ 180975 h 338138"/>
                <a:gd name="connsiteX37" fmla="*/ 46038 w 315913"/>
                <a:gd name="connsiteY37" fmla="*/ 180975 h 338138"/>
                <a:gd name="connsiteX38" fmla="*/ 76201 w 315913"/>
                <a:gd name="connsiteY38" fmla="*/ 211138 h 338138"/>
                <a:gd name="connsiteX39" fmla="*/ 46038 w 315913"/>
                <a:gd name="connsiteY39" fmla="*/ 241301 h 338138"/>
                <a:gd name="connsiteX40" fmla="*/ 15875 w 315913"/>
                <a:gd name="connsiteY40" fmla="*/ 211138 h 338138"/>
                <a:gd name="connsiteX41" fmla="*/ 46038 w 315913"/>
                <a:gd name="connsiteY41" fmla="*/ 180975 h 338138"/>
                <a:gd name="connsiteX42" fmla="*/ 270005 w 315913"/>
                <a:gd name="connsiteY42" fmla="*/ 77788 h 338138"/>
                <a:gd name="connsiteX43" fmla="*/ 238125 w 315913"/>
                <a:gd name="connsiteY43" fmla="*/ 109792 h 338138"/>
                <a:gd name="connsiteX44" fmla="*/ 238125 w 315913"/>
                <a:gd name="connsiteY44" fmla="*/ 144463 h 338138"/>
                <a:gd name="connsiteX45" fmla="*/ 303213 w 315913"/>
                <a:gd name="connsiteY45" fmla="*/ 144463 h 338138"/>
                <a:gd name="connsiteX46" fmla="*/ 303213 w 315913"/>
                <a:gd name="connsiteY46" fmla="*/ 109792 h 338138"/>
                <a:gd name="connsiteX47" fmla="*/ 270005 w 315913"/>
                <a:gd name="connsiteY47" fmla="*/ 77788 h 338138"/>
                <a:gd name="connsiteX48" fmla="*/ 270013 w 315913"/>
                <a:gd name="connsiteY48" fmla="*/ 65088 h 338138"/>
                <a:gd name="connsiteX49" fmla="*/ 315913 w 315913"/>
                <a:gd name="connsiteY49" fmla="*/ 109941 h 338138"/>
                <a:gd name="connsiteX50" fmla="*/ 315913 w 315913"/>
                <a:gd name="connsiteY50" fmla="*/ 150836 h 338138"/>
                <a:gd name="connsiteX51" fmla="*/ 313290 w 315913"/>
                <a:gd name="connsiteY51" fmla="*/ 156113 h 338138"/>
                <a:gd name="connsiteX52" fmla="*/ 309356 w 315913"/>
                <a:gd name="connsiteY52" fmla="*/ 158751 h 338138"/>
                <a:gd name="connsiteX53" fmla="*/ 231982 w 315913"/>
                <a:gd name="connsiteY53" fmla="*/ 158751 h 338138"/>
                <a:gd name="connsiteX54" fmla="*/ 225425 w 315913"/>
                <a:gd name="connsiteY54" fmla="*/ 150836 h 338138"/>
                <a:gd name="connsiteX55" fmla="*/ 225425 w 315913"/>
                <a:gd name="connsiteY55" fmla="*/ 109941 h 338138"/>
                <a:gd name="connsiteX56" fmla="*/ 270013 w 315913"/>
                <a:gd name="connsiteY56" fmla="*/ 65088 h 338138"/>
                <a:gd name="connsiteX57" fmla="*/ 157956 w 315913"/>
                <a:gd name="connsiteY57" fmla="*/ 65088 h 338138"/>
                <a:gd name="connsiteX58" fmla="*/ 203200 w 315913"/>
                <a:gd name="connsiteY58" fmla="*/ 109941 h 338138"/>
                <a:gd name="connsiteX59" fmla="*/ 203200 w 315913"/>
                <a:gd name="connsiteY59" fmla="*/ 150836 h 338138"/>
                <a:gd name="connsiteX60" fmla="*/ 201869 w 315913"/>
                <a:gd name="connsiteY60" fmla="*/ 156113 h 338138"/>
                <a:gd name="connsiteX61" fmla="*/ 196546 w 315913"/>
                <a:gd name="connsiteY61" fmla="*/ 158751 h 338138"/>
                <a:gd name="connsiteX62" fmla="*/ 119365 w 315913"/>
                <a:gd name="connsiteY62" fmla="*/ 158751 h 338138"/>
                <a:gd name="connsiteX63" fmla="*/ 112712 w 315913"/>
                <a:gd name="connsiteY63" fmla="*/ 150836 h 338138"/>
                <a:gd name="connsiteX64" fmla="*/ 112712 w 315913"/>
                <a:gd name="connsiteY64" fmla="*/ 109941 h 338138"/>
                <a:gd name="connsiteX65" fmla="*/ 157956 w 315913"/>
                <a:gd name="connsiteY65" fmla="*/ 65088 h 338138"/>
                <a:gd name="connsiteX66" fmla="*/ 45900 w 315913"/>
                <a:gd name="connsiteY66" fmla="*/ 65088 h 338138"/>
                <a:gd name="connsiteX67" fmla="*/ 90488 w 315913"/>
                <a:gd name="connsiteY67" fmla="*/ 109941 h 338138"/>
                <a:gd name="connsiteX68" fmla="*/ 90488 w 315913"/>
                <a:gd name="connsiteY68" fmla="*/ 150836 h 338138"/>
                <a:gd name="connsiteX69" fmla="*/ 89176 w 315913"/>
                <a:gd name="connsiteY69" fmla="*/ 156113 h 338138"/>
                <a:gd name="connsiteX70" fmla="*/ 83931 w 315913"/>
                <a:gd name="connsiteY70" fmla="*/ 158751 h 338138"/>
                <a:gd name="connsiteX71" fmla="*/ 6557 w 315913"/>
                <a:gd name="connsiteY71" fmla="*/ 158751 h 338138"/>
                <a:gd name="connsiteX72" fmla="*/ 0 w 315913"/>
                <a:gd name="connsiteY72" fmla="*/ 150836 h 338138"/>
                <a:gd name="connsiteX73" fmla="*/ 0 w 315913"/>
                <a:gd name="connsiteY73" fmla="*/ 109941 h 338138"/>
                <a:gd name="connsiteX74" fmla="*/ 45900 w 315913"/>
                <a:gd name="connsiteY74" fmla="*/ 65088 h 338138"/>
                <a:gd name="connsiteX75" fmla="*/ 270669 w 315913"/>
                <a:gd name="connsiteY75" fmla="*/ 14288 h 338138"/>
                <a:gd name="connsiteX76" fmla="*/ 254000 w 315913"/>
                <a:gd name="connsiteY76" fmla="*/ 30957 h 338138"/>
                <a:gd name="connsiteX77" fmla="*/ 270669 w 315913"/>
                <a:gd name="connsiteY77" fmla="*/ 47626 h 338138"/>
                <a:gd name="connsiteX78" fmla="*/ 287338 w 315913"/>
                <a:gd name="connsiteY78" fmla="*/ 30957 h 338138"/>
                <a:gd name="connsiteX79" fmla="*/ 270669 w 315913"/>
                <a:gd name="connsiteY79" fmla="*/ 14288 h 338138"/>
                <a:gd name="connsiteX80" fmla="*/ 271463 w 315913"/>
                <a:gd name="connsiteY80" fmla="*/ 0 h 338138"/>
                <a:gd name="connsiteX81" fmla="*/ 301625 w 315913"/>
                <a:gd name="connsiteY81" fmla="*/ 30957 h 338138"/>
                <a:gd name="connsiteX82" fmla="*/ 271463 w 315913"/>
                <a:gd name="connsiteY82" fmla="*/ 61913 h 338138"/>
                <a:gd name="connsiteX83" fmla="*/ 241300 w 315913"/>
                <a:gd name="connsiteY83" fmla="*/ 30957 h 338138"/>
                <a:gd name="connsiteX84" fmla="*/ 271463 w 315913"/>
                <a:gd name="connsiteY84" fmla="*/ 0 h 338138"/>
                <a:gd name="connsiteX85" fmla="*/ 159420 w 315913"/>
                <a:gd name="connsiteY85" fmla="*/ 0 h 338138"/>
                <a:gd name="connsiteX86" fmla="*/ 188912 w 315913"/>
                <a:gd name="connsiteY86" fmla="*/ 30957 h 338138"/>
                <a:gd name="connsiteX87" fmla="*/ 159420 w 315913"/>
                <a:gd name="connsiteY87" fmla="*/ 61913 h 338138"/>
                <a:gd name="connsiteX88" fmla="*/ 128587 w 315913"/>
                <a:gd name="connsiteY88" fmla="*/ 30957 h 338138"/>
                <a:gd name="connsiteX89" fmla="*/ 159420 w 315913"/>
                <a:gd name="connsiteY89" fmla="*/ 0 h 338138"/>
                <a:gd name="connsiteX90" fmla="*/ 46037 w 315913"/>
                <a:gd name="connsiteY90" fmla="*/ 0 h 338138"/>
                <a:gd name="connsiteX91" fmla="*/ 76200 w 315913"/>
                <a:gd name="connsiteY91" fmla="*/ 30957 h 338138"/>
                <a:gd name="connsiteX92" fmla="*/ 46037 w 315913"/>
                <a:gd name="connsiteY92" fmla="*/ 61913 h 338138"/>
                <a:gd name="connsiteX93" fmla="*/ 15875 w 315913"/>
                <a:gd name="connsiteY93" fmla="*/ 30957 h 338138"/>
                <a:gd name="connsiteX94" fmla="*/ 46037 w 315913"/>
                <a:gd name="connsiteY9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15913" h="338138">
                  <a:moveTo>
                    <a:pt x="270013" y="244475"/>
                  </a:moveTo>
                  <a:cubicBezTo>
                    <a:pt x="294930" y="244475"/>
                    <a:pt x="315913" y="265582"/>
                    <a:pt x="315913" y="290647"/>
                  </a:cubicBezTo>
                  <a:cubicBezTo>
                    <a:pt x="315913" y="290647"/>
                    <a:pt x="315913" y="290647"/>
                    <a:pt x="315913" y="331542"/>
                  </a:cubicBezTo>
                  <a:cubicBezTo>
                    <a:pt x="315913" y="332861"/>
                    <a:pt x="314602" y="335500"/>
                    <a:pt x="313290" y="335500"/>
                  </a:cubicBezTo>
                  <a:cubicBezTo>
                    <a:pt x="313290" y="336819"/>
                    <a:pt x="310667" y="338138"/>
                    <a:pt x="309356" y="338138"/>
                  </a:cubicBezTo>
                  <a:cubicBezTo>
                    <a:pt x="309356" y="338138"/>
                    <a:pt x="309356" y="338138"/>
                    <a:pt x="231982" y="338138"/>
                  </a:cubicBezTo>
                  <a:cubicBezTo>
                    <a:pt x="228048" y="338138"/>
                    <a:pt x="225425" y="335500"/>
                    <a:pt x="225425" y="331542"/>
                  </a:cubicBezTo>
                  <a:cubicBezTo>
                    <a:pt x="225425" y="331542"/>
                    <a:pt x="225425" y="331542"/>
                    <a:pt x="225425" y="290647"/>
                  </a:cubicBezTo>
                  <a:cubicBezTo>
                    <a:pt x="225425" y="265582"/>
                    <a:pt x="246408" y="244475"/>
                    <a:pt x="270013" y="244475"/>
                  </a:cubicBezTo>
                  <a:close/>
                  <a:moveTo>
                    <a:pt x="157956" y="244475"/>
                  </a:moveTo>
                  <a:cubicBezTo>
                    <a:pt x="183239" y="244475"/>
                    <a:pt x="203200" y="265582"/>
                    <a:pt x="203200" y="290647"/>
                  </a:cubicBezTo>
                  <a:cubicBezTo>
                    <a:pt x="203200" y="290647"/>
                    <a:pt x="203200" y="290647"/>
                    <a:pt x="203200" y="331542"/>
                  </a:cubicBezTo>
                  <a:cubicBezTo>
                    <a:pt x="203200" y="332861"/>
                    <a:pt x="203200" y="335500"/>
                    <a:pt x="201869" y="335500"/>
                  </a:cubicBezTo>
                  <a:cubicBezTo>
                    <a:pt x="200538" y="336819"/>
                    <a:pt x="199208" y="338138"/>
                    <a:pt x="196546" y="338138"/>
                  </a:cubicBezTo>
                  <a:cubicBezTo>
                    <a:pt x="196546" y="338138"/>
                    <a:pt x="196546" y="338138"/>
                    <a:pt x="119365" y="338138"/>
                  </a:cubicBezTo>
                  <a:cubicBezTo>
                    <a:pt x="115373" y="338138"/>
                    <a:pt x="112712" y="335500"/>
                    <a:pt x="112712" y="331542"/>
                  </a:cubicBezTo>
                  <a:cubicBezTo>
                    <a:pt x="112712" y="331542"/>
                    <a:pt x="112712" y="331542"/>
                    <a:pt x="112712" y="290647"/>
                  </a:cubicBezTo>
                  <a:cubicBezTo>
                    <a:pt x="112712" y="265582"/>
                    <a:pt x="132672" y="244475"/>
                    <a:pt x="157956" y="244475"/>
                  </a:cubicBezTo>
                  <a:close/>
                  <a:moveTo>
                    <a:pt x="45900" y="244475"/>
                  </a:moveTo>
                  <a:cubicBezTo>
                    <a:pt x="69505" y="244475"/>
                    <a:pt x="90488" y="265582"/>
                    <a:pt x="90488" y="290647"/>
                  </a:cubicBezTo>
                  <a:cubicBezTo>
                    <a:pt x="90488" y="290647"/>
                    <a:pt x="90488" y="290647"/>
                    <a:pt x="90488" y="331542"/>
                  </a:cubicBezTo>
                  <a:cubicBezTo>
                    <a:pt x="90488" y="332861"/>
                    <a:pt x="90488" y="335500"/>
                    <a:pt x="89176" y="335500"/>
                  </a:cubicBezTo>
                  <a:cubicBezTo>
                    <a:pt x="87865" y="336819"/>
                    <a:pt x="85242" y="338138"/>
                    <a:pt x="83931" y="338138"/>
                  </a:cubicBezTo>
                  <a:cubicBezTo>
                    <a:pt x="83931" y="338138"/>
                    <a:pt x="83931" y="338138"/>
                    <a:pt x="6557" y="338138"/>
                  </a:cubicBezTo>
                  <a:cubicBezTo>
                    <a:pt x="3934" y="338138"/>
                    <a:pt x="0" y="335500"/>
                    <a:pt x="0" y="331542"/>
                  </a:cubicBezTo>
                  <a:cubicBezTo>
                    <a:pt x="0" y="331542"/>
                    <a:pt x="0" y="331542"/>
                    <a:pt x="0" y="290647"/>
                  </a:cubicBezTo>
                  <a:cubicBezTo>
                    <a:pt x="0" y="265582"/>
                    <a:pt x="20983" y="244475"/>
                    <a:pt x="45900" y="244475"/>
                  </a:cubicBezTo>
                  <a:close/>
                  <a:moveTo>
                    <a:pt x="271463" y="180975"/>
                  </a:moveTo>
                  <a:cubicBezTo>
                    <a:pt x="287200" y="180975"/>
                    <a:pt x="301625" y="194089"/>
                    <a:pt x="301625" y="211138"/>
                  </a:cubicBezTo>
                  <a:cubicBezTo>
                    <a:pt x="301625" y="228186"/>
                    <a:pt x="287200" y="241300"/>
                    <a:pt x="271463" y="241300"/>
                  </a:cubicBezTo>
                  <a:cubicBezTo>
                    <a:pt x="254414" y="241300"/>
                    <a:pt x="241300" y="228186"/>
                    <a:pt x="241300" y="211138"/>
                  </a:cubicBezTo>
                  <a:cubicBezTo>
                    <a:pt x="241300" y="194089"/>
                    <a:pt x="254414" y="180975"/>
                    <a:pt x="271463" y="180975"/>
                  </a:cubicBezTo>
                  <a:close/>
                  <a:moveTo>
                    <a:pt x="159420" y="180975"/>
                  </a:moveTo>
                  <a:cubicBezTo>
                    <a:pt x="175506" y="180975"/>
                    <a:pt x="188912" y="194089"/>
                    <a:pt x="188912" y="211138"/>
                  </a:cubicBezTo>
                  <a:cubicBezTo>
                    <a:pt x="188912" y="228186"/>
                    <a:pt x="175506" y="241300"/>
                    <a:pt x="159420" y="241300"/>
                  </a:cubicBezTo>
                  <a:cubicBezTo>
                    <a:pt x="141992" y="241300"/>
                    <a:pt x="128587" y="228186"/>
                    <a:pt x="128587" y="211138"/>
                  </a:cubicBezTo>
                  <a:cubicBezTo>
                    <a:pt x="128587" y="194089"/>
                    <a:pt x="141992" y="180975"/>
                    <a:pt x="159420" y="180975"/>
                  </a:cubicBezTo>
                  <a:close/>
                  <a:moveTo>
                    <a:pt x="46038" y="180975"/>
                  </a:moveTo>
                  <a:cubicBezTo>
                    <a:pt x="62697" y="180975"/>
                    <a:pt x="76201" y="194479"/>
                    <a:pt x="76201" y="211138"/>
                  </a:cubicBezTo>
                  <a:cubicBezTo>
                    <a:pt x="76201" y="227797"/>
                    <a:pt x="62697" y="241301"/>
                    <a:pt x="46038" y="241301"/>
                  </a:cubicBezTo>
                  <a:cubicBezTo>
                    <a:pt x="29379" y="241301"/>
                    <a:pt x="15875" y="227797"/>
                    <a:pt x="15875" y="211138"/>
                  </a:cubicBezTo>
                  <a:cubicBezTo>
                    <a:pt x="15875" y="194479"/>
                    <a:pt x="29379" y="180975"/>
                    <a:pt x="46038" y="180975"/>
                  </a:cubicBezTo>
                  <a:close/>
                  <a:moveTo>
                    <a:pt x="270005" y="77788"/>
                  </a:moveTo>
                  <a:cubicBezTo>
                    <a:pt x="252736" y="77788"/>
                    <a:pt x="238125" y="92457"/>
                    <a:pt x="238125" y="109792"/>
                  </a:cubicBezTo>
                  <a:cubicBezTo>
                    <a:pt x="238125" y="109792"/>
                    <a:pt x="238125" y="109792"/>
                    <a:pt x="238125" y="144463"/>
                  </a:cubicBezTo>
                  <a:cubicBezTo>
                    <a:pt x="238125" y="144463"/>
                    <a:pt x="238125" y="144463"/>
                    <a:pt x="303213" y="144463"/>
                  </a:cubicBezTo>
                  <a:lnTo>
                    <a:pt x="303213" y="109792"/>
                  </a:lnTo>
                  <a:cubicBezTo>
                    <a:pt x="303213" y="92457"/>
                    <a:pt x="288602" y="77788"/>
                    <a:pt x="270005" y="77788"/>
                  </a:cubicBezTo>
                  <a:close/>
                  <a:moveTo>
                    <a:pt x="270013" y="65088"/>
                  </a:moveTo>
                  <a:cubicBezTo>
                    <a:pt x="294930" y="65088"/>
                    <a:pt x="315913" y="84876"/>
                    <a:pt x="315913" y="109941"/>
                  </a:cubicBezTo>
                  <a:cubicBezTo>
                    <a:pt x="315913" y="109941"/>
                    <a:pt x="315913" y="109941"/>
                    <a:pt x="315913" y="150836"/>
                  </a:cubicBezTo>
                  <a:cubicBezTo>
                    <a:pt x="315913" y="153474"/>
                    <a:pt x="314602" y="154794"/>
                    <a:pt x="313290" y="156113"/>
                  </a:cubicBezTo>
                  <a:cubicBezTo>
                    <a:pt x="313290" y="157432"/>
                    <a:pt x="310667" y="158751"/>
                    <a:pt x="309356" y="158751"/>
                  </a:cubicBezTo>
                  <a:cubicBezTo>
                    <a:pt x="309356" y="158751"/>
                    <a:pt x="309356" y="158751"/>
                    <a:pt x="231982" y="158751"/>
                  </a:cubicBezTo>
                  <a:cubicBezTo>
                    <a:pt x="228048" y="158751"/>
                    <a:pt x="225425" y="154794"/>
                    <a:pt x="225425" y="150836"/>
                  </a:cubicBezTo>
                  <a:cubicBezTo>
                    <a:pt x="225425" y="150836"/>
                    <a:pt x="225425" y="150836"/>
                    <a:pt x="225425" y="109941"/>
                  </a:cubicBezTo>
                  <a:cubicBezTo>
                    <a:pt x="225425" y="84876"/>
                    <a:pt x="246408" y="65088"/>
                    <a:pt x="270013" y="65088"/>
                  </a:cubicBezTo>
                  <a:close/>
                  <a:moveTo>
                    <a:pt x="157956" y="65088"/>
                  </a:moveTo>
                  <a:cubicBezTo>
                    <a:pt x="183239" y="65088"/>
                    <a:pt x="203200" y="84876"/>
                    <a:pt x="203200" y="109941"/>
                  </a:cubicBezTo>
                  <a:cubicBezTo>
                    <a:pt x="203200" y="109941"/>
                    <a:pt x="203200" y="109941"/>
                    <a:pt x="203200" y="150836"/>
                  </a:cubicBezTo>
                  <a:cubicBezTo>
                    <a:pt x="203200" y="153474"/>
                    <a:pt x="203200" y="154794"/>
                    <a:pt x="201869" y="156113"/>
                  </a:cubicBezTo>
                  <a:cubicBezTo>
                    <a:pt x="200538" y="157432"/>
                    <a:pt x="199208" y="158751"/>
                    <a:pt x="196546" y="158751"/>
                  </a:cubicBezTo>
                  <a:cubicBezTo>
                    <a:pt x="196546" y="158751"/>
                    <a:pt x="196546" y="158751"/>
                    <a:pt x="119365" y="158751"/>
                  </a:cubicBezTo>
                  <a:cubicBezTo>
                    <a:pt x="115373" y="158751"/>
                    <a:pt x="112712" y="154794"/>
                    <a:pt x="112712" y="150836"/>
                  </a:cubicBezTo>
                  <a:cubicBezTo>
                    <a:pt x="112712" y="150836"/>
                    <a:pt x="112712" y="150836"/>
                    <a:pt x="112712" y="109941"/>
                  </a:cubicBezTo>
                  <a:cubicBezTo>
                    <a:pt x="112712" y="84876"/>
                    <a:pt x="132672" y="65088"/>
                    <a:pt x="157956" y="65088"/>
                  </a:cubicBezTo>
                  <a:close/>
                  <a:moveTo>
                    <a:pt x="45900" y="65088"/>
                  </a:moveTo>
                  <a:cubicBezTo>
                    <a:pt x="69505" y="65088"/>
                    <a:pt x="90488" y="84876"/>
                    <a:pt x="90488" y="109941"/>
                  </a:cubicBezTo>
                  <a:cubicBezTo>
                    <a:pt x="90488" y="109941"/>
                    <a:pt x="90488" y="109941"/>
                    <a:pt x="90488" y="150836"/>
                  </a:cubicBezTo>
                  <a:cubicBezTo>
                    <a:pt x="90488" y="153474"/>
                    <a:pt x="90488" y="154794"/>
                    <a:pt x="89176" y="156113"/>
                  </a:cubicBezTo>
                  <a:cubicBezTo>
                    <a:pt x="87865" y="157432"/>
                    <a:pt x="85242" y="158751"/>
                    <a:pt x="83931" y="158751"/>
                  </a:cubicBezTo>
                  <a:cubicBezTo>
                    <a:pt x="83931" y="158751"/>
                    <a:pt x="83931" y="158751"/>
                    <a:pt x="6557" y="158751"/>
                  </a:cubicBezTo>
                  <a:cubicBezTo>
                    <a:pt x="3934" y="158751"/>
                    <a:pt x="0" y="154794"/>
                    <a:pt x="0" y="150836"/>
                  </a:cubicBezTo>
                  <a:cubicBezTo>
                    <a:pt x="0" y="150836"/>
                    <a:pt x="0" y="150836"/>
                    <a:pt x="0" y="109941"/>
                  </a:cubicBezTo>
                  <a:cubicBezTo>
                    <a:pt x="0" y="84876"/>
                    <a:pt x="20983" y="65088"/>
                    <a:pt x="45900" y="65088"/>
                  </a:cubicBezTo>
                  <a:close/>
                  <a:moveTo>
                    <a:pt x="270669" y="14288"/>
                  </a:moveTo>
                  <a:cubicBezTo>
                    <a:pt x="261463" y="14288"/>
                    <a:pt x="254000" y="21751"/>
                    <a:pt x="254000" y="30957"/>
                  </a:cubicBezTo>
                  <a:cubicBezTo>
                    <a:pt x="254000" y="40163"/>
                    <a:pt x="261463" y="47626"/>
                    <a:pt x="270669" y="47626"/>
                  </a:cubicBezTo>
                  <a:cubicBezTo>
                    <a:pt x="279875" y="47626"/>
                    <a:pt x="287338" y="40163"/>
                    <a:pt x="287338" y="30957"/>
                  </a:cubicBezTo>
                  <a:cubicBezTo>
                    <a:pt x="287338" y="21751"/>
                    <a:pt x="279875" y="14288"/>
                    <a:pt x="270669" y="14288"/>
                  </a:cubicBezTo>
                  <a:close/>
                  <a:moveTo>
                    <a:pt x="271463" y="0"/>
                  </a:moveTo>
                  <a:cubicBezTo>
                    <a:pt x="287200" y="0"/>
                    <a:pt x="301625" y="13459"/>
                    <a:pt x="301625" y="30957"/>
                  </a:cubicBezTo>
                  <a:cubicBezTo>
                    <a:pt x="301625" y="48454"/>
                    <a:pt x="287200" y="61913"/>
                    <a:pt x="271463" y="61913"/>
                  </a:cubicBezTo>
                  <a:cubicBezTo>
                    <a:pt x="254414" y="61913"/>
                    <a:pt x="241300" y="48454"/>
                    <a:pt x="241300" y="30957"/>
                  </a:cubicBezTo>
                  <a:cubicBezTo>
                    <a:pt x="241300" y="13459"/>
                    <a:pt x="254414" y="0"/>
                    <a:pt x="271463" y="0"/>
                  </a:cubicBezTo>
                  <a:close/>
                  <a:moveTo>
                    <a:pt x="159420" y="0"/>
                  </a:moveTo>
                  <a:cubicBezTo>
                    <a:pt x="175506" y="0"/>
                    <a:pt x="188912" y="13459"/>
                    <a:pt x="188912" y="30957"/>
                  </a:cubicBezTo>
                  <a:cubicBezTo>
                    <a:pt x="188912" y="48454"/>
                    <a:pt x="175506" y="61913"/>
                    <a:pt x="159420" y="61913"/>
                  </a:cubicBezTo>
                  <a:cubicBezTo>
                    <a:pt x="141992" y="61913"/>
                    <a:pt x="128587" y="48454"/>
                    <a:pt x="128587" y="30957"/>
                  </a:cubicBezTo>
                  <a:cubicBezTo>
                    <a:pt x="128587" y="13459"/>
                    <a:pt x="141992" y="0"/>
                    <a:pt x="159420" y="0"/>
                  </a:cubicBezTo>
                  <a:close/>
                  <a:moveTo>
                    <a:pt x="46037" y="0"/>
                  </a:moveTo>
                  <a:cubicBezTo>
                    <a:pt x="63086" y="0"/>
                    <a:pt x="76200" y="13459"/>
                    <a:pt x="76200" y="30957"/>
                  </a:cubicBezTo>
                  <a:cubicBezTo>
                    <a:pt x="76200" y="48454"/>
                    <a:pt x="63086" y="61913"/>
                    <a:pt x="46037" y="61913"/>
                  </a:cubicBezTo>
                  <a:cubicBezTo>
                    <a:pt x="28989" y="61913"/>
                    <a:pt x="15875" y="48454"/>
                    <a:pt x="15875" y="30957"/>
                  </a:cubicBezTo>
                  <a:cubicBezTo>
                    <a:pt x="15875" y="13459"/>
                    <a:pt x="28989" y="0"/>
                    <a:pt x="4603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4" name="组合 33"/>
          <p:cNvGrpSpPr/>
          <p:nvPr/>
        </p:nvGrpSpPr>
        <p:grpSpPr>
          <a:xfrm>
            <a:off x="8077804" y="4013200"/>
            <a:ext cx="851875" cy="851875"/>
            <a:chOff x="8148329" y="2070100"/>
            <a:chExt cx="851874" cy="851874"/>
          </a:xfrm>
        </p:grpSpPr>
        <p:sp>
          <p:nvSpPr>
            <p:cNvPr id="35" name="椭圆 34"/>
            <p:cNvSpPr/>
            <p:nvPr/>
          </p:nvSpPr>
          <p:spPr>
            <a:xfrm>
              <a:off x="8148329" y="2070100"/>
              <a:ext cx="851874" cy="851874"/>
            </a:xfrm>
            <a:prstGeom prst="ellipse">
              <a:avLst/>
            </a:prstGeom>
            <a:solidFill>
              <a:srgbClr val="8CDDE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6" name="椭圆 15"/>
            <p:cNvSpPr/>
            <p:nvPr/>
          </p:nvSpPr>
          <p:spPr>
            <a:xfrm>
              <a:off x="8381524" y="2303294"/>
              <a:ext cx="385486" cy="385486"/>
            </a:xfrm>
            <a:custGeom>
              <a:avLst/>
              <a:gdLst>
                <a:gd name="connsiteX0" fmla="*/ 157638 w 338138"/>
                <a:gd name="connsiteY0" fmla="*/ 144463 h 338138"/>
                <a:gd name="connsiteX1" fmla="*/ 165544 w 338138"/>
                <a:gd name="connsiteY1" fmla="*/ 148443 h 338138"/>
                <a:gd name="connsiteX2" fmla="*/ 249865 w 338138"/>
                <a:gd name="connsiteY2" fmla="*/ 233341 h 338138"/>
                <a:gd name="connsiteX3" fmla="*/ 280167 w 338138"/>
                <a:gd name="connsiteY3" fmla="*/ 232015 h 338138"/>
                <a:gd name="connsiteX4" fmla="*/ 286755 w 338138"/>
                <a:gd name="connsiteY4" fmla="*/ 234668 h 338138"/>
                <a:gd name="connsiteX5" fmla="*/ 335503 w 338138"/>
                <a:gd name="connsiteY5" fmla="*/ 283750 h 338138"/>
                <a:gd name="connsiteX6" fmla="*/ 338138 w 338138"/>
                <a:gd name="connsiteY6" fmla="*/ 293036 h 338138"/>
                <a:gd name="connsiteX7" fmla="*/ 330233 w 338138"/>
                <a:gd name="connsiteY7" fmla="*/ 298342 h 338138"/>
                <a:gd name="connsiteX8" fmla="*/ 311788 w 338138"/>
                <a:gd name="connsiteY8" fmla="*/ 303648 h 338138"/>
                <a:gd name="connsiteX9" fmla="*/ 303883 w 338138"/>
                <a:gd name="connsiteY9" fmla="*/ 310281 h 338138"/>
                <a:gd name="connsiteX10" fmla="*/ 299930 w 338138"/>
                <a:gd name="connsiteY10" fmla="*/ 331505 h 338138"/>
                <a:gd name="connsiteX11" fmla="*/ 293343 w 338138"/>
                <a:gd name="connsiteY11" fmla="*/ 338138 h 338138"/>
                <a:gd name="connsiteX12" fmla="*/ 290708 w 338138"/>
                <a:gd name="connsiteY12" fmla="*/ 338138 h 338138"/>
                <a:gd name="connsiteX13" fmla="*/ 284120 w 338138"/>
                <a:gd name="connsiteY13" fmla="*/ 335485 h 338138"/>
                <a:gd name="connsiteX14" fmla="*/ 235372 w 338138"/>
                <a:gd name="connsiteY14" fmla="*/ 286403 h 338138"/>
                <a:gd name="connsiteX15" fmla="*/ 232737 w 338138"/>
                <a:gd name="connsiteY15" fmla="*/ 279770 h 338138"/>
                <a:gd name="connsiteX16" fmla="*/ 234054 w 338138"/>
                <a:gd name="connsiteY16" fmla="*/ 249260 h 338138"/>
                <a:gd name="connsiteX17" fmla="*/ 149733 w 338138"/>
                <a:gd name="connsiteY17" fmla="*/ 164361 h 338138"/>
                <a:gd name="connsiteX18" fmla="*/ 149733 w 338138"/>
                <a:gd name="connsiteY18" fmla="*/ 148443 h 338138"/>
                <a:gd name="connsiteX19" fmla="*/ 157638 w 338138"/>
                <a:gd name="connsiteY19" fmla="*/ 144463 h 338138"/>
                <a:gd name="connsiteX20" fmla="*/ 145922 w 338138"/>
                <a:gd name="connsiteY20" fmla="*/ 120650 h 338138"/>
                <a:gd name="connsiteX21" fmla="*/ 169863 w 338138"/>
                <a:gd name="connsiteY21" fmla="*/ 137383 h 338138"/>
                <a:gd name="connsiteX22" fmla="*/ 157893 w 338138"/>
                <a:gd name="connsiteY22" fmla="*/ 133522 h 338138"/>
                <a:gd name="connsiteX23" fmla="*/ 141931 w 338138"/>
                <a:gd name="connsiteY23" fmla="*/ 141245 h 338138"/>
                <a:gd name="connsiteX24" fmla="*/ 137941 w 338138"/>
                <a:gd name="connsiteY24" fmla="*/ 168275 h 338138"/>
                <a:gd name="connsiteX25" fmla="*/ 120650 w 338138"/>
                <a:gd name="connsiteY25" fmla="*/ 145106 h 338138"/>
                <a:gd name="connsiteX26" fmla="*/ 145922 w 338138"/>
                <a:gd name="connsiteY26" fmla="*/ 120650 h 338138"/>
                <a:gd name="connsiteX27" fmla="*/ 146051 w 338138"/>
                <a:gd name="connsiteY27" fmla="*/ 60325 h 338138"/>
                <a:gd name="connsiteX28" fmla="*/ 230188 w 338138"/>
                <a:gd name="connsiteY28" fmla="*/ 145257 h 338138"/>
                <a:gd name="connsiteX29" fmla="*/ 219671 w 338138"/>
                <a:gd name="connsiteY29" fmla="*/ 186395 h 338138"/>
                <a:gd name="connsiteX30" fmla="*/ 193378 w 338138"/>
                <a:gd name="connsiteY30" fmla="*/ 161181 h 338138"/>
                <a:gd name="connsiteX31" fmla="*/ 196007 w 338138"/>
                <a:gd name="connsiteY31" fmla="*/ 145257 h 338138"/>
                <a:gd name="connsiteX32" fmla="*/ 146051 w 338138"/>
                <a:gd name="connsiteY32" fmla="*/ 94828 h 338138"/>
                <a:gd name="connsiteX33" fmla="*/ 96094 w 338138"/>
                <a:gd name="connsiteY33" fmla="*/ 145257 h 338138"/>
                <a:gd name="connsiteX34" fmla="*/ 146051 w 338138"/>
                <a:gd name="connsiteY34" fmla="*/ 195685 h 338138"/>
                <a:gd name="connsiteX35" fmla="*/ 161827 w 338138"/>
                <a:gd name="connsiteY35" fmla="*/ 193031 h 338138"/>
                <a:gd name="connsiteX36" fmla="*/ 188119 w 338138"/>
                <a:gd name="connsiteY36" fmla="*/ 219572 h 338138"/>
                <a:gd name="connsiteX37" fmla="*/ 146051 w 338138"/>
                <a:gd name="connsiteY37" fmla="*/ 230188 h 338138"/>
                <a:gd name="connsiteX38" fmla="*/ 61913 w 338138"/>
                <a:gd name="connsiteY38" fmla="*/ 145257 h 338138"/>
                <a:gd name="connsiteX39" fmla="*/ 146051 w 338138"/>
                <a:gd name="connsiteY39" fmla="*/ 60325 h 338138"/>
                <a:gd name="connsiteX40" fmla="*/ 145257 w 338138"/>
                <a:gd name="connsiteY40" fmla="*/ 0 h 338138"/>
                <a:gd name="connsiteX41" fmla="*/ 290513 w 338138"/>
                <a:gd name="connsiteY41" fmla="*/ 145257 h 338138"/>
                <a:gd name="connsiteX42" fmla="*/ 269385 w 338138"/>
                <a:gd name="connsiteY42" fmla="*/ 221846 h 338138"/>
                <a:gd name="connsiteX43" fmla="*/ 254859 w 338138"/>
                <a:gd name="connsiteY43" fmla="*/ 221846 h 338138"/>
                <a:gd name="connsiteX44" fmla="*/ 239013 w 338138"/>
                <a:gd name="connsiteY44" fmla="*/ 206000 h 338138"/>
                <a:gd name="connsiteX45" fmla="*/ 256180 w 338138"/>
                <a:gd name="connsiteY45" fmla="*/ 145257 h 338138"/>
                <a:gd name="connsiteX46" fmla="*/ 145257 w 338138"/>
                <a:gd name="connsiteY46" fmla="*/ 34333 h 338138"/>
                <a:gd name="connsiteX47" fmla="*/ 34333 w 338138"/>
                <a:gd name="connsiteY47" fmla="*/ 145257 h 338138"/>
                <a:gd name="connsiteX48" fmla="*/ 145257 w 338138"/>
                <a:gd name="connsiteY48" fmla="*/ 256180 h 338138"/>
                <a:gd name="connsiteX49" fmla="*/ 206000 w 338138"/>
                <a:gd name="connsiteY49" fmla="*/ 239013 h 338138"/>
                <a:gd name="connsiteX50" fmla="*/ 221847 w 338138"/>
                <a:gd name="connsiteY50" fmla="*/ 254859 h 338138"/>
                <a:gd name="connsiteX51" fmla="*/ 221847 w 338138"/>
                <a:gd name="connsiteY51" fmla="*/ 269385 h 338138"/>
                <a:gd name="connsiteX52" fmla="*/ 145257 w 338138"/>
                <a:gd name="connsiteY52" fmla="*/ 290513 h 338138"/>
                <a:gd name="connsiteX53" fmla="*/ 0 w 338138"/>
                <a:gd name="connsiteY53" fmla="*/ 145257 h 338138"/>
                <a:gd name="connsiteX54" fmla="*/ 145257 w 338138"/>
                <a:gd name="connsiteY54"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38138" h="338138">
                  <a:moveTo>
                    <a:pt x="157638" y="144463"/>
                  </a:moveTo>
                  <a:cubicBezTo>
                    <a:pt x="160273" y="144463"/>
                    <a:pt x="162908" y="145790"/>
                    <a:pt x="165544" y="148443"/>
                  </a:cubicBezTo>
                  <a:cubicBezTo>
                    <a:pt x="165544" y="148443"/>
                    <a:pt x="165544" y="148443"/>
                    <a:pt x="249865" y="233341"/>
                  </a:cubicBezTo>
                  <a:cubicBezTo>
                    <a:pt x="249865" y="233341"/>
                    <a:pt x="249865" y="233341"/>
                    <a:pt x="280167" y="232015"/>
                  </a:cubicBezTo>
                  <a:cubicBezTo>
                    <a:pt x="282803" y="232015"/>
                    <a:pt x="285438" y="233341"/>
                    <a:pt x="286755" y="234668"/>
                  </a:cubicBezTo>
                  <a:cubicBezTo>
                    <a:pt x="286755" y="234668"/>
                    <a:pt x="286755" y="234668"/>
                    <a:pt x="335503" y="283750"/>
                  </a:cubicBezTo>
                  <a:cubicBezTo>
                    <a:pt x="338138" y="286403"/>
                    <a:pt x="338138" y="289056"/>
                    <a:pt x="338138" y="293036"/>
                  </a:cubicBezTo>
                  <a:cubicBezTo>
                    <a:pt x="336821" y="295689"/>
                    <a:pt x="334186" y="298342"/>
                    <a:pt x="330233" y="298342"/>
                  </a:cubicBezTo>
                  <a:cubicBezTo>
                    <a:pt x="330233" y="298342"/>
                    <a:pt x="330233" y="298342"/>
                    <a:pt x="311788" y="303648"/>
                  </a:cubicBezTo>
                  <a:cubicBezTo>
                    <a:pt x="307835" y="303648"/>
                    <a:pt x="305200" y="306301"/>
                    <a:pt x="303883" y="310281"/>
                  </a:cubicBezTo>
                  <a:cubicBezTo>
                    <a:pt x="303883" y="310281"/>
                    <a:pt x="303883" y="310281"/>
                    <a:pt x="299930" y="331505"/>
                  </a:cubicBezTo>
                  <a:cubicBezTo>
                    <a:pt x="298613" y="334158"/>
                    <a:pt x="295978" y="336812"/>
                    <a:pt x="293343" y="338138"/>
                  </a:cubicBezTo>
                  <a:cubicBezTo>
                    <a:pt x="292025" y="338138"/>
                    <a:pt x="292025" y="338138"/>
                    <a:pt x="290708" y="338138"/>
                  </a:cubicBezTo>
                  <a:cubicBezTo>
                    <a:pt x="288073" y="338138"/>
                    <a:pt x="285438" y="336812"/>
                    <a:pt x="284120" y="335485"/>
                  </a:cubicBezTo>
                  <a:cubicBezTo>
                    <a:pt x="284120" y="335485"/>
                    <a:pt x="284120" y="335485"/>
                    <a:pt x="235372" y="286403"/>
                  </a:cubicBezTo>
                  <a:cubicBezTo>
                    <a:pt x="232737" y="283750"/>
                    <a:pt x="232737" y="281097"/>
                    <a:pt x="232737" y="279770"/>
                  </a:cubicBezTo>
                  <a:cubicBezTo>
                    <a:pt x="232737" y="279770"/>
                    <a:pt x="232737" y="279770"/>
                    <a:pt x="234054" y="249260"/>
                  </a:cubicBezTo>
                  <a:cubicBezTo>
                    <a:pt x="234054" y="249260"/>
                    <a:pt x="234054" y="249260"/>
                    <a:pt x="149733" y="164361"/>
                  </a:cubicBezTo>
                  <a:cubicBezTo>
                    <a:pt x="144463" y="159055"/>
                    <a:pt x="144463" y="152422"/>
                    <a:pt x="149733" y="148443"/>
                  </a:cubicBezTo>
                  <a:cubicBezTo>
                    <a:pt x="151051" y="145790"/>
                    <a:pt x="155003" y="144463"/>
                    <a:pt x="157638" y="144463"/>
                  </a:cubicBezTo>
                  <a:close/>
                  <a:moveTo>
                    <a:pt x="145922" y="120650"/>
                  </a:moveTo>
                  <a:cubicBezTo>
                    <a:pt x="157893" y="120650"/>
                    <a:pt x="167203" y="128373"/>
                    <a:pt x="169863" y="137383"/>
                  </a:cubicBezTo>
                  <a:cubicBezTo>
                    <a:pt x="167203" y="134809"/>
                    <a:pt x="161883" y="133522"/>
                    <a:pt x="157893" y="133522"/>
                  </a:cubicBezTo>
                  <a:cubicBezTo>
                    <a:pt x="151242" y="133522"/>
                    <a:pt x="145922" y="136096"/>
                    <a:pt x="141931" y="141245"/>
                  </a:cubicBezTo>
                  <a:cubicBezTo>
                    <a:pt x="133951" y="147680"/>
                    <a:pt x="132620" y="160552"/>
                    <a:pt x="137941" y="168275"/>
                  </a:cubicBezTo>
                  <a:cubicBezTo>
                    <a:pt x="128630" y="165701"/>
                    <a:pt x="120650" y="156691"/>
                    <a:pt x="120650" y="145106"/>
                  </a:cubicBezTo>
                  <a:cubicBezTo>
                    <a:pt x="120650" y="132234"/>
                    <a:pt x="132620" y="120650"/>
                    <a:pt x="145922" y="120650"/>
                  </a:cubicBezTo>
                  <a:close/>
                  <a:moveTo>
                    <a:pt x="146051" y="60325"/>
                  </a:moveTo>
                  <a:cubicBezTo>
                    <a:pt x="192063" y="60325"/>
                    <a:pt x="230188" y="98810"/>
                    <a:pt x="230188" y="145257"/>
                  </a:cubicBezTo>
                  <a:cubicBezTo>
                    <a:pt x="230188" y="159854"/>
                    <a:pt x="226244" y="174452"/>
                    <a:pt x="219671" y="186395"/>
                  </a:cubicBezTo>
                  <a:lnTo>
                    <a:pt x="193378" y="161181"/>
                  </a:lnTo>
                  <a:cubicBezTo>
                    <a:pt x="196007" y="155873"/>
                    <a:pt x="196007" y="150565"/>
                    <a:pt x="196007" y="145257"/>
                  </a:cubicBezTo>
                  <a:cubicBezTo>
                    <a:pt x="196007" y="117388"/>
                    <a:pt x="173658" y="94828"/>
                    <a:pt x="146051" y="94828"/>
                  </a:cubicBezTo>
                  <a:cubicBezTo>
                    <a:pt x="118443" y="94828"/>
                    <a:pt x="96094" y="117388"/>
                    <a:pt x="96094" y="145257"/>
                  </a:cubicBezTo>
                  <a:cubicBezTo>
                    <a:pt x="96094" y="173125"/>
                    <a:pt x="118443" y="195685"/>
                    <a:pt x="146051" y="195685"/>
                  </a:cubicBezTo>
                  <a:cubicBezTo>
                    <a:pt x="151309" y="195685"/>
                    <a:pt x="156568" y="194358"/>
                    <a:pt x="161827" y="193031"/>
                  </a:cubicBezTo>
                  <a:cubicBezTo>
                    <a:pt x="161827" y="193031"/>
                    <a:pt x="161827" y="193031"/>
                    <a:pt x="188119" y="219572"/>
                  </a:cubicBezTo>
                  <a:cubicBezTo>
                    <a:pt x="174973" y="226207"/>
                    <a:pt x="161827" y="230188"/>
                    <a:pt x="146051" y="230188"/>
                  </a:cubicBezTo>
                  <a:cubicBezTo>
                    <a:pt x="100038" y="230188"/>
                    <a:pt x="61913" y="191703"/>
                    <a:pt x="61913" y="145257"/>
                  </a:cubicBezTo>
                  <a:cubicBezTo>
                    <a:pt x="61913" y="98810"/>
                    <a:pt x="100038" y="60325"/>
                    <a:pt x="146051" y="60325"/>
                  </a:cubicBezTo>
                  <a:close/>
                  <a:moveTo>
                    <a:pt x="145257" y="0"/>
                  </a:moveTo>
                  <a:cubicBezTo>
                    <a:pt x="225808" y="0"/>
                    <a:pt x="290513" y="64705"/>
                    <a:pt x="290513" y="145257"/>
                  </a:cubicBezTo>
                  <a:cubicBezTo>
                    <a:pt x="290513" y="172987"/>
                    <a:pt x="282590" y="199398"/>
                    <a:pt x="269385" y="221846"/>
                  </a:cubicBezTo>
                  <a:cubicBezTo>
                    <a:pt x="269385" y="221846"/>
                    <a:pt x="269385" y="221846"/>
                    <a:pt x="254859" y="221846"/>
                  </a:cubicBezTo>
                  <a:cubicBezTo>
                    <a:pt x="254859" y="221846"/>
                    <a:pt x="254859" y="221846"/>
                    <a:pt x="239013" y="206000"/>
                  </a:cubicBezTo>
                  <a:cubicBezTo>
                    <a:pt x="249577" y="188833"/>
                    <a:pt x="256180" y="167705"/>
                    <a:pt x="256180" y="145257"/>
                  </a:cubicBezTo>
                  <a:cubicBezTo>
                    <a:pt x="256180" y="84513"/>
                    <a:pt x="207321" y="34333"/>
                    <a:pt x="145257" y="34333"/>
                  </a:cubicBezTo>
                  <a:cubicBezTo>
                    <a:pt x="84513" y="34333"/>
                    <a:pt x="34333" y="84513"/>
                    <a:pt x="34333" y="145257"/>
                  </a:cubicBezTo>
                  <a:cubicBezTo>
                    <a:pt x="34333" y="207321"/>
                    <a:pt x="84513" y="256180"/>
                    <a:pt x="145257" y="256180"/>
                  </a:cubicBezTo>
                  <a:cubicBezTo>
                    <a:pt x="167705" y="256180"/>
                    <a:pt x="188834" y="249577"/>
                    <a:pt x="206000" y="239013"/>
                  </a:cubicBezTo>
                  <a:cubicBezTo>
                    <a:pt x="206000" y="239013"/>
                    <a:pt x="206000" y="239013"/>
                    <a:pt x="221847" y="254859"/>
                  </a:cubicBezTo>
                  <a:cubicBezTo>
                    <a:pt x="221847" y="254859"/>
                    <a:pt x="221847" y="254859"/>
                    <a:pt x="221847" y="269385"/>
                  </a:cubicBezTo>
                  <a:cubicBezTo>
                    <a:pt x="199398" y="282590"/>
                    <a:pt x="172988" y="290513"/>
                    <a:pt x="145257" y="290513"/>
                  </a:cubicBezTo>
                  <a:cubicBezTo>
                    <a:pt x="64705" y="290513"/>
                    <a:pt x="0" y="225808"/>
                    <a:pt x="0" y="145257"/>
                  </a:cubicBezTo>
                  <a:cubicBezTo>
                    <a:pt x="0" y="64705"/>
                    <a:pt x="64705" y="0"/>
                    <a:pt x="14525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7" name="组合 36"/>
          <p:cNvGrpSpPr/>
          <p:nvPr/>
        </p:nvGrpSpPr>
        <p:grpSpPr>
          <a:xfrm>
            <a:off x="9408549" y="4013200"/>
            <a:ext cx="851875" cy="851875"/>
            <a:chOff x="10565600" y="2070100"/>
            <a:chExt cx="851874" cy="851874"/>
          </a:xfrm>
        </p:grpSpPr>
        <p:sp>
          <p:nvSpPr>
            <p:cNvPr id="38" name="椭圆 37"/>
            <p:cNvSpPr/>
            <p:nvPr/>
          </p:nvSpPr>
          <p:spPr>
            <a:xfrm>
              <a:off x="10565600" y="2070100"/>
              <a:ext cx="851874" cy="851874"/>
            </a:xfrm>
            <a:prstGeom prst="ellipse">
              <a:avLst/>
            </a:prstGeom>
            <a:solidFill>
              <a:srgbClr val="4BC9E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椭圆 17"/>
            <p:cNvSpPr/>
            <p:nvPr/>
          </p:nvSpPr>
          <p:spPr>
            <a:xfrm>
              <a:off x="10798795" y="2319098"/>
              <a:ext cx="385486" cy="353878"/>
            </a:xfrm>
            <a:custGeom>
              <a:avLst/>
              <a:gdLst>
                <a:gd name="connsiteX0" fmla="*/ 117399 w 337212"/>
                <a:gd name="connsiteY0" fmla="*/ 192088 h 309563"/>
                <a:gd name="connsiteX1" fmla="*/ 130099 w 337212"/>
                <a:gd name="connsiteY1" fmla="*/ 196036 h 309563"/>
                <a:gd name="connsiteX2" fmla="*/ 130099 w 337212"/>
                <a:gd name="connsiteY2" fmla="*/ 278941 h 309563"/>
                <a:gd name="connsiteX3" fmla="*/ 117399 w 337212"/>
                <a:gd name="connsiteY3" fmla="*/ 292101 h 309563"/>
                <a:gd name="connsiteX4" fmla="*/ 176137 w 337212"/>
                <a:gd name="connsiteY4" fmla="*/ 187325 h 309563"/>
                <a:gd name="connsiteX5" fmla="*/ 187250 w 337212"/>
                <a:gd name="connsiteY5" fmla="*/ 191271 h 309563"/>
                <a:gd name="connsiteX6" fmla="*/ 187250 w 337212"/>
                <a:gd name="connsiteY6" fmla="*/ 267562 h 309563"/>
                <a:gd name="connsiteX7" fmla="*/ 176137 w 337212"/>
                <a:gd name="connsiteY7" fmla="*/ 279400 h 309563"/>
                <a:gd name="connsiteX8" fmla="*/ 176137 w 337212"/>
                <a:gd name="connsiteY8" fmla="*/ 187325 h 309563"/>
                <a:gd name="connsiteX9" fmla="*/ 231699 w 337212"/>
                <a:gd name="connsiteY9" fmla="*/ 180975 h 309563"/>
                <a:gd name="connsiteX10" fmla="*/ 239637 w 337212"/>
                <a:gd name="connsiteY10" fmla="*/ 184982 h 309563"/>
                <a:gd name="connsiteX11" fmla="*/ 239637 w 337212"/>
                <a:gd name="connsiteY11" fmla="*/ 254429 h 309563"/>
                <a:gd name="connsiteX12" fmla="*/ 231699 w 337212"/>
                <a:gd name="connsiteY12" fmla="*/ 265113 h 309563"/>
                <a:gd name="connsiteX13" fmla="*/ 277737 w 337212"/>
                <a:gd name="connsiteY13" fmla="*/ 177800 h 309563"/>
                <a:gd name="connsiteX14" fmla="*/ 287262 w 337212"/>
                <a:gd name="connsiteY14" fmla="*/ 180398 h 309563"/>
                <a:gd name="connsiteX15" fmla="*/ 287262 w 337212"/>
                <a:gd name="connsiteY15" fmla="*/ 238847 h 309563"/>
                <a:gd name="connsiteX16" fmla="*/ 277737 w 337212"/>
                <a:gd name="connsiteY16" fmla="*/ 249238 h 309563"/>
                <a:gd name="connsiteX17" fmla="*/ 280912 w 337212"/>
                <a:gd name="connsiteY17" fmla="*/ 92075 h 309563"/>
                <a:gd name="connsiteX18" fmla="*/ 307493 w 337212"/>
                <a:gd name="connsiteY18" fmla="*/ 92075 h 309563"/>
                <a:gd name="connsiteX19" fmla="*/ 315468 w 337212"/>
                <a:gd name="connsiteY19" fmla="*/ 97314 h 309563"/>
                <a:gd name="connsiteX20" fmla="*/ 336733 w 337212"/>
                <a:gd name="connsiteY20" fmla="*/ 158869 h 309563"/>
                <a:gd name="connsiteX21" fmla="*/ 331417 w 337212"/>
                <a:gd name="connsiteY21" fmla="*/ 169347 h 309563"/>
                <a:gd name="connsiteX22" fmla="*/ 320784 w 337212"/>
                <a:gd name="connsiteY22" fmla="*/ 164108 h 309563"/>
                <a:gd name="connsiteX23" fmla="*/ 314139 w 337212"/>
                <a:gd name="connsiteY23" fmla="*/ 145772 h 309563"/>
                <a:gd name="connsiteX24" fmla="*/ 314139 w 337212"/>
                <a:gd name="connsiteY24" fmla="*/ 238761 h 309563"/>
                <a:gd name="connsiteX25" fmla="*/ 304835 w 337212"/>
                <a:gd name="connsiteY25" fmla="*/ 249238 h 309563"/>
                <a:gd name="connsiteX26" fmla="*/ 294203 w 337212"/>
                <a:gd name="connsiteY26" fmla="*/ 238761 h 309563"/>
                <a:gd name="connsiteX27" fmla="*/ 294203 w 337212"/>
                <a:gd name="connsiteY27" fmla="*/ 179824 h 309563"/>
                <a:gd name="connsiteX28" fmla="*/ 288886 w 337212"/>
                <a:gd name="connsiteY28" fmla="*/ 179824 h 309563"/>
                <a:gd name="connsiteX29" fmla="*/ 294203 w 337212"/>
                <a:gd name="connsiteY29" fmla="*/ 178515 h 309563"/>
                <a:gd name="connsiteX30" fmla="*/ 304835 w 337212"/>
                <a:gd name="connsiteY30" fmla="*/ 157560 h 309563"/>
                <a:gd name="connsiteX31" fmla="*/ 280912 w 337212"/>
                <a:gd name="connsiteY31" fmla="*/ 92075 h 309563"/>
                <a:gd name="connsiteX32" fmla="*/ 231699 w 337212"/>
                <a:gd name="connsiteY32" fmla="*/ 82550 h 309563"/>
                <a:gd name="connsiteX33" fmla="*/ 243745 w 337212"/>
                <a:gd name="connsiteY33" fmla="*/ 82550 h 309563"/>
                <a:gd name="connsiteX34" fmla="*/ 262484 w 337212"/>
                <a:gd name="connsiteY34" fmla="*/ 82550 h 309563"/>
                <a:gd name="connsiteX35" fmla="*/ 273192 w 337212"/>
                <a:gd name="connsiteY35" fmla="*/ 89117 h 309563"/>
                <a:gd name="connsiteX36" fmla="*/ 297285 w 337212"/>
                <a:gd name="connsiteY36" fmla="*/ 160041 h 309563"/>
                <a:gd name="connsiteX37" fmla="*/ 291931 w 337212"/>
                <a:gd name="connsiteY37" fmla="*/ 171861 h 309563"/>
                <a:gd name="connsiteX38" fmla="*/ 279885 w 337212"/>
                <a:gd name="connsiteY38" fmla="*/ 166608 h 309563"/>
                <a:gd name="connsiteX39" fmla="*/ 271854 w 337212"/>
                <a:gd name="connsiteY39" fmla="*/ 144280 h 309563"/>
                <a:gd name="connsiteX40" fmla="*/ 271854 w 337212"/>
                <a:gd name="connsiteY40" fmla="*/ 253292 h 309563"/>
                <a:gd name="connsiteX41" fmla="*/ 259807 w 337212"/>
                <a:gd name="connsiteY41" fmla="*/ 265113 h 309563"/>
                <a:gd name="connsiteX42" fmla="*/ 247761 w 337212"/>
                <a:gd name="connsiteY42" fmla="*/ 253292 h 309563"/>
                <a:gd name="connsiteX43" fmla="*/ 247761 w 337212"/>
                <a:gd name="connsiteY43" fmla="*/ 183682 h 309563"/>
                <a:gd name="connsiteX44" fmla="*/ 258469 w 337212"/>
                <a:gd name="connsiteY44" fmla="*/ 160041 h 309563"/>
                <a:gd name="connsiteX45" fmla="*/ 231699 w 337212"/>
                <a:gd name="connsiteY45" fmla="*/ 82550 h 309563"/>
                <a:gd name="connsiteX46" fmla="*/ 177724 w 337212"/>
                <a:gd name="connsiteY46" fmla="*/ 77788 h 309563"/>
                <a:gd name="connsiteX47" fmla="*/ 214510 w 337212"/>
                <a:gd name="connsiteY47" fmla="*/ 77788 h 309563"/>
                <a:gd name="connsiteX48" fmla="*/ 225021 w 337212"/>
                <a:gd name="connsiteY48" fmla="*/ 85643 h 309563"/>
                <a:gd name="connsiteX49" fmla="*/ 252610 w 337212"/>
                <a:gd name="connsiteY49" fmla="*/ 162884 h 309563"/>
                <a:gd name="connsiteX50" fmla="*/ 246041 w 337212"/>
                <a:gd name="connsiteY50" fmla="*/ 175976 h 309563"/>
                <a:gd name="connsiteX51" fmla="*/ 231590 w 337212"/>
                <a:gd name="connsiteY51" fmla="*/ 169430 h 309563"/>
                <a:gd name="connsiteX52" fmla="*/ 223707 w 337212"/>
                <a:gd name="connsiteY52" fmla="*/ 145865 h 309563"/>
                <a:gd name="connsiteX53" fmla="*/ 223707 w 337212"/>
                <a:gd name="connsiteY53" fmla="*/ 266309 h 309563"/>
                <a:gd name="connsiteX54" fmla="*/ 210569 w 337212"/>
                <a:gd name="connsiteY54" fmla="*/ 279401 h 309563"/>
                <a:gd name="connsiteX55" fmla="*/ 198745 w 337212"/>
                <a:gd name="connsiteY55" fmla="*/ 266309 h 309563"/>
                <a:gd name="connsiteX56" fmla="*/ 198745 w 337212"/>
                <a:gd name="connsiteY56" fmla="*/ 189068 h 309563"/>
                <a:gd name="connsiteX57" fmla="*/ 197759 w 337212"/>
                <a:gd name="connsiteY57" fmla="*/ 189068 h 309563"/>
                <a:gd name="connsiteX58" fmla="*/ 194803 w 337212"/>
                <a:gd name="connsiteY58" fmla="*/ 189068 h 309563"/>
                <a:gd name="connsiteX59" fmla="*/ 206628 w 337212"/>
                <a:gd name="connsiteY59" fmla="*/ 178595 h 309563"/>
                <a:gd name="connsiteX60" fmla="*/ 206628 w 337212"/>
                <a:gd name="connsiteY60" fmla="*/ 162884 h 309563"/>
                <a:gd name="connsiteX61" fmla="*/ 177724 w 337212"/>
                <a:gd name="connsiteY61" fmla="*/ 79097 h 309563"/>
                <a:gd name="connsiteX62" fmla="*/ 177724 w 337212"/>
                <a:gd name="connsiteY62" fmla="*/ 77788 h 309563"/>
                <a:gd name="connsiteX63" fmla="*/ 120574 w 337212"/>
                <a:gd name="connsiteY63" fmla="*/ 73025 h 309563"/>
                <a:gd name="connsiteX64" fmla="*/ 157008 w 337212"/>
                <a:gd name="connsiteY64" fmla="*/ 73025 h 309563"/>
                <a:gd name="connsiteX65" fmla="*/ 168720 w 337212"/>
                <a:gd name="connsiteY65" fmla="*/ 80953 h 309563"/>
                <a:gd name="connsiteX66" fmla="*/ 197347 w 337212"/>
                <a:gd name="connsiteY66" fmla="*/ 166840 h 309563"/>
                <a:gd name="connsiteX67" fmla="*/ 190840 w 337212"/>
                <a:gd name="connsiteY67" fmla="*/ 181375 h 309563"/>
                <a:gd name="connsiteX68" fmla="*/ 176527 w 337212"/>
                <a:gd name="connsiteY68" fmla="*/ 173447 h 309563"/>
                <a:gd name="connsiteX69" fmla="*/ 167418 w 337212"/>
                <a:gd name="connsiteY69" fmla="*/ 148341 h 309563"/>
                <a:gd name="connsiteX70" fmla="*/ 167418 w 337212"/>
                <a:gd name="connsiteY70" fmla="*/ 279153 h 309563"/>
                <a:gd name="connsiteX71" fmla="*/ 153105 w 337212"/>
                <a:gd name="connsiteY71" fmla="*/ 293688 h 309563"/>
                <a:gd name="connsiteX72" fmla="*/ 140093 w 337212"/>
                <a:gd name="connsiteY72" fmla="*/ 279153 h 309563"/>
                <a:gd name="connsiteX73" fmla="*/ 140093 w 337212"/>
                <a:gd name="connsiteY73" fmla="*/ 195909 h 309563"/>
                <a:gd name="connsiteX74" fmla="*/ 133586 w 337212"/>
                <a:gd name="connsiteY74" fmla="*/ 195909 h 309563"/>
                <a:gd name="connsiteX75" fmla="*/ 138791 w 337212"/>
                <a:gd name="connsiteY75" fmla="*/ 194588 h 309563"/>
                <a:gd name="connsiteX76" fmla="*/ 151804 w 337212"/>
                <a:gd name="connsiteY76" fmla="*/ 166840 h 309563"/>
                <a:gd name="connsiteX77" fmla="*/ 120574 w 337212"/>
                <a:gd name="connsiteY77" fmla="*/ 73025 h 309563"/>
                <a:gd name="connsiteX78" fmla="*/ 46220 w 337212"/>
                <a:gd name="connsiteY78" fmla="*/ 66675 h 309563"/>
                <a:gd name="connsiteX79" fmla="*/ 72821 w 337212"/>
                <a:gd name="connsiteY79" fmla="*/ 66675 h 309563"/>
                <a:gd name="connsiteX80" fmla="*/ 98092 w 337212"/>
                <a:gd name="connsiteY80" fmla="*/ 66675 h 309563"/>
                <a:gd name="connsiteX81" fmla="*/ 111393 w 337212"/>
                <a:gd name="connsiteY81" fmla="*/ 74595 h 309563"/>
                <a:gd name="connsiteX82" fmla="*/ 143315 w 337212"/>
                <a:gd name="connsiteY82" fmla="*/ 169638 h 309563"/>
                <a:gd name="connsiteX83" fmla="*/ 135334 w 337212"/>
                <a:gd name="connsiteY83" fmla="*/ 185479 h 309563"/>
                <a:gd name="connsiteX84" fmla="*/ 119374 w 337212"/>
                <a:gd name="connsiteY84" fmla="*/ 177559 h 309563"/>
                <a:gd name="connsiteX85" fmla="*/ 108733 w 337212"/>
                <a:gd name="connsiteY85" fmla="*/ 148518 h 309563"/>
                <a:gd name="connsiteX86" fmla="*/ 108733 w 337212"/>
                <a:gd name="connsiteY86" fmla="*/ 295043 h 309563"/>
                <a:gd name="connsiteX87" fmla="*/ 94102 w 337212"/>
                <a:gd name="connsiteY87" fmla="*/ 309563 h 309563"/>
                <a:gd name="connsiteX88" fmla="*/ 78141 w 337212"/>
                <a:gd name="connsiteY88" fmla="*/ 295043 h 309563"/>
                <a:gd name="connsiteX89" fmla="*/ 78141 w 337212"/>
                <a:gd name="connsiteY89" fmla="*/ 202640 h 309563"/>
                <a:gd name="connsiteX90" fmla="*/ 66171 w 337212"/>
                <a:gd name="connsiteY90" fmla="*/ 202640 h 309563"/>
                <a:gd name="connsiteX91" fmla="*/ 66171 w 337212"/>
                <a:gd name="connsiteY91" fmla="*/ 295043 h 309563"/>
                <a:gd name="connsiteX92" fmla="*/ 50210 w 337212"/>
                <a:gd name="connsiteY92" fmla="*/ 309563 h 309563"/>
                <a:gd name="connsiteX93" fmla="*/ 35579 w 337212"/>
                <a:gd name="connsiteY93" fmla="*/ 295043 h 309563"/>
                <a:gd name="connsiteX94" fmla="*/ 35579 w 337212"/>
                <a:gd name="connsiteY94" fmla="*/ 148518 h 309563"/>
                <a:gd name="connsiteX95" fmla="*/ 24938 w 337212"/>
                <a:gd name="connsiteY95" fmla="*/ 177559 h 309563"/>
                <a:gd name="connsiteX96" fmla="*/ 8978 w 337212"/>
                <a:gd name="connsiteY96" fmla="*/ 185479 h 309563"/>
                <a:gd name="connsiteX97" fmla="*/ 997 w 337212"/>
                <a:gd name="connsiteY97" fmla="*/ 169638 h 309563"/>
                <a:gd name="connsiteX98" fmla="*/ 32919 w 337212"/>
                <a:gd name="connsiteY98" fmla="*/ 74595 h 309563"/>
                <a:gd name="connsiteX99" fmla="*/ 46220 w 337212"/>
                <a:gd name="connsiteY99" fmla="*/ 66675 h 309563"/>
                <a:gd name="connsiteX100" fmla="*/ 289643 w 337212"/>
                <a:gd name="connsiteY100" fmla="*/ 49213 h 309563"/>
                <a:gd name="connsiteX101" fmla="*/ 309487 w 337212"/>
                <a:gd name="connsiteY101" fmla="*/ 68263 h 309563"/>
                <a:gd name="connsiteX102" fmla="*/ 289643 w 337212"/>
                <a:gd name="connsiteY102" fmla="*/ 87313 h 309563"/>
                <a:gd name="connsiteX103" fmla="*/ 269799 w 337212"/>
                <a:gd name="connsiteY103" fmla="*/ 68263 h 309563"/>
                <a:gd name="connsiteX104" fmla="*/ 271122 w 337212"/>
                <a:gd name="connsiteY104" fmla="*/ 68263 h 309563"/>
                <a:gd name="connsiteX105" fmla="*/ 272445 w 337212"/>
                <a:gd name="connsiteY105" fmla="*/ 59373 h 309563"/>
                <a:gd name="connsiteX106" fmla="*/ 289643 w 337212"/>
                <a:gd name="connsiteY106" fmla="*/ 49213 h 309563"/>
                <a:gd name="connsiteX107" fmla="*/ 244544 w 337212"/>
                <a:gd name="connsiteY107" fmla="*/ 33338 h 309563"/>
                <a:gd name="connsiteX108" fmla="*/ 266625 w 337212"/>
                <a:gd name="connsiteY108" fmla="*/ 55699 h 309563"/>
                <a:gd name="connsiteX109" fmla="*/ 244544 w 337212"/>
                <a:gd name="connsiteY109" fmla="*/ 79376 h 309563"/>
                <a:gd name="connsiteX110" fmla="*/ 223762 w 337212"/>
                <a:gd name="connsiteY110" fmla="*/ 63592 h 309563"/>
                <a:gd name="connsiteX111" fmla="*/ 226360 w 337212"/>
                <a:gd name="connsiteY111" fmla="*/ 49123 h 309563"/>
                <a:gd name="connsiteX112" fmla="*/ 226360 w 337212"/>
                <a:gd name="connsiteY112" fmla="*/ 43861 h 309563"/>
                <a:gd name="connsiteX113" fmla="*/ 244544 w 337212"/>
                <a:gd name="connsiteY113" fmla="*/ 33338 h 309563"/>
                <a:gd name="connsiteX114" fmla="*/ 192806 w 337212"/>
                <a:gd name="connsiteY114" fmla="*/ 23813 h 309563"/>
                <a:gd name="connsiteX115" fmla="*/ 217412 w 337212"/>
                <a:gd name="connsiteY115" fmla="*/ 48420 h 309563"/>
                <a:gd name="connsiteX116" fmla="*/ 192806 w 337212"/>
                <a:gd name="connsiteY116" fmla="*/ 73026 h 309563"/>
                <a:gd name="connsiteX117" fmla="*/ 168199 w 337212"/>
                <a:gd name="connsiteY117" fmla="*/ 51010 h 309563"/>
                <a:gd name="connsiteX118" fmla="*/ 170789 w 337212"/>
                <a:gd name="connsiteY118" fmla="*/ 39354 h 309563"/>
                <a:gd name="connsiteX119" fmla="*/ 170789 w 337212"/>
                <a:gd name="connsiteY119" fmla="*/ 38059 h 309563"/>
                <a:gd name="connsiteX120" fmla="*/ 192806 w 337212"/>
                <a:gd name="connsiteY120" fmla="*/ 23813 h 309563"/>
                <a:gd name="connsiteX121" fmla="*/ 133275 w 337212"/>
                <a:gd name="connsiteY121" fmla="*/ 12700 h 309563"/>
                <a:gd name="connsiteX122" fmla="*/ 160262 w 337212"/>
                <a:gd name="connsiteY122" fmla="*/ 39029 h 309563"/>
                <a:gd name="connsiteX123" fmla="*/ 133275 w 337212"/>
                <a:gd name="connsiteY123" fmla="*/ 66675 h 309563"/>
                <a:gd name="connsiteX124" fmla="*/ 106287 w 337212"/>
                <a:gd name="connsiteY124" fmla="*/ 48245 h 309563"/>
                <a:gd name="connsiteX125" fmla="*/ 111685 w 337212"/>
                <a:gd name="connsiteY125" fmla="*/ 29814 h 309563"/>
                <a:gd name="connsiteX126" fmla="*/ 110335 w 337212"/>
                <a:gd name="connsiteY126" fmla="*/ 23232 h 309563"/>
                <a:gd name="connsiteX127" fmla="*/ 133275 w 337212"/>
                <a:gd name="connsiteY127" fmla="*/ 12700 h 309563"/>
                <a:gd name="connsiteX128" fmla="*/ 72809 w 337212"/>
                <a:gd name="connsiteY128" fmla="*/ 0 h 309563"/>
                <a:gd name="connsiteX129" fmla="*/ 101525 w 337212"/>
                <a:gd name="connsiteY129" fmla="*/ 30163 h 309563"/>
                <a:gd name="connsiteX130" fmla="*/ 72809 w 337212"/>
                <a:gd name="connsiteY130" fmla="*/ 60325 h 309563"/>
                <a:gd name="connsiteX131" fmla="*/ 42787 w 337212"/>
                <a:gd name="connsiteY131" fmla="*/ 30163 h 309563"/>
                <a:gd name="connsiteX132" fmla="*/ 72809 w 337212"/>
                <a:gd name="connsiteY132" fmla="*/ 0 h 30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37212" h="309563">
                  <a:moveTo>
                    <a:pt x="117399" y="192088"/>
                  </a:moveTo>
                  <a:cubicBezTo>
                    <a:pt x="121632" y="194720"/>
                    <a:pt x="125866" y="196036"/>
                    <a:pt x="130099" y="196036"/>
                  </a:cubicBezTo>
                  <a:cubicBezTo>
                    <a:pt x="130099" y="196036"/>
                    <a:pt x="130099" y="196036"/>
                    <a:pt x="130099" y="278941"/>
                  </a:cubicBezTo>
                  <a:cubicBezTo>
                    <a:pt x="130099" y="285521"/>
                    <a:pt x="124455" y="290785"/>
                    <a:pt x="117399" y="292101"/>
                  </a:cubicBezTo>
                  <a:close/>
                  <a:moveTo>
                    <a:pt x="176137" y="187325"/>
                  </a:moveTo>
                  <a:cubicBezTo>
                    <a:pt x="179841" y="189956"/>
                    <a:pt x="183546" y="191271"/>
                    <a:pt x="187250" y="191271"/>
                  </a:cubicBezTo>
                  <a:cubicBezTo>
                    <a:pt x="187250" y="191271"/>
                    <a:pt x="187250" y="191271"/>
                    <a:pt x="187250" y="267562"/>
                  </a:cubicBezTo>
                  <a:cubicBezTo>
                    <a:pt x="187250" y="274139"/>
                    <a:pt x="182311" y="279400"/>
                    <a:pt x="176137" y="279400"/>
                  </a:cubicBezTo>
                  <a:cubicBezTo>
                    <a:pt x="176137" y="279400"/>
                    <a:pt x="176137" y="279400"/>
                    <a:pt x="176137" y="187325"/>
                  </a:cubicBezTo>
                  <a:close/>
                  <a:moveTo>
                    <a:pt x="231699" y="180975"/>
                  </a:moveTo>
                  <a:cubicBezTo>
                    <a:pt x="233967" y="183646"/>
                    <a:pt x="236235" y="183646"/>
                    <a:pt x="239637" y="184982"/>
                  </a:cubicBezTo>
                  <a:cubicBezTo>
                    <a:pt x="239637" y="184982"/>
                    <a:pt x="239637" y="184982"/>
                    <a:pt x="239637" y="254429"/>
                  </a:cubicBezTo>
                  <a:cubicBezTo>
                    <a:pt x="239637" y="259771"/>
                    <a:pt x="236235" y="263778"/>
                    <a:pt x="231699" y="265113"/>
                  </a:cubicBezTo>
                  <a:close/>
                  <a:moveTo>
                    <a:pt x="277737" y="177800"/>
                  </a:moveTo>
                  <a:cubicBezTo>
                    <a:pt x="280458" y="179099"/>
                    <a:pt x="283180" y="180398"/>
                    <a:pt x="287262" y="180398"/>
                  </a:cubicBezTo>
                  <a:cubicBezTo>
                    <a:pt x="287262" y="180398"/>
                    <a:pt x="287262" y="180398"/>
                    <a:pt x="287262" y="238847"/>
                  </a:cubicBezTo>
                  <a:cubicBezTo>
                    <a:pt x="287262" y="244043"/>
                    <a:pt x="283180" y="247939"/>
                    <a:pt x="277737" y="249238"/>
                  </a:cubicBezTo>
                  <a:close/>
                  <a:moveTo>
                    <a:pt x="280912" y="92075"/>
                  </a:moveTo>
                  <a:cubicBezTo>
                    <a:pt x="282241" y="92075"/>
                    <a:pt x="306164" y="92075"/>
                    <a:pt x="307493" y="92075"/>
                  </a:cubicBezTo>
                  <a:cubicBezTo>
                    <a:pt x="311481" y="92075"/>
                    <a:pt x="314139" y="94694"/>
                    <a:pt x="315468" y="97314"/>
                  </a:cubicBezTo>
                  <a:cubicBezTo>
                    <a:pt x="315468" y="97314"/>
                    <a:pt x="315468" y="97314"/>
                    <a:pt x="336733" y="158869"/>
                  </a:cubicBezTo>
                  <a:cubicBezTo>
                    <a:pt x="338062" y="162798"/>
                    <a:pt x="336733" y="168037"/>
                    <a:pt x="331417" y="169347"/>
                  </a:cubicBezTo>
                  <a:cubicBezTo>
                    <a:pt x="327430" y="170657"/>
                    <a:pt x="322113" y="168037"/>
                    <a:pt x="320784" y="164108"/>
                  </a:cubicBezTo>
                  <a:cubicBezTo>
                    <a:pt x="320784" y="164108"/>
                    <a:pt x="320784" y="164108"/>
                    <a:pt x="314139" y="145772"/>
                  </a:cubicBezTo>
                  <a:cubicBezTo>
                    <a:pt x="314139" y="145772"/>
                    <a:pt x="314139" y="145772"/>
                    <a:pt x="314139" y="238761"/>
                  </a:cubicBezTo>
                  <a:cubicBezTo>
                    <a:pt x="314139" y="243999"/>
                    <a:pt x="310152" y="249238"/>
                    <a:pt x="304835" y="249238"/>
                  </a:cubicBezTo>
                  <a:cubicBezTo>
                    <a:pt x="299519" y="249238"/>
                    <a:pt x="294203" y="243999"/>
                    <a:pt x="294203" y="238761"/>
                  </a:cubicBezTo>
                  <a:cubicBezTo>
                    <a:pt x="294203" y="238761"/>
                    <a:pt x="294203" y="238761"/>
                    <a:pt x="294203" y="179824"/>
                  </a:cubicBezTo>
                  <a:cubicBezTo>
                    <a:pt x="294203" y="179824"/>
                    <a:pt x="294203" y="179824"/>
                    <a:pt x="288886" y="179824"/>
                  </a:cubicBezTo>
                  <a:cubicBezTo>
                    <a:pt x="291545" y="179824"/>
                    <a:pt x="292874" y="179824"/>
                    <a:pt x="294203" y="178515"/>
                  </a:cubicBezTo>
                  <a:cubicBezTo>
                    <a:pt x="302177" y="175895"/>
                    <a:pt x="307493" y="166727"/>
                    <a:pt x="304835" y="157560"/>
                  </a:cubicBezTo>
                  <a:cubicBezTo>
                    <a:pt x="304835" y="157560"/>
                    <a:pt x="304835" y="157560"/>
                    <a:pt x="280912" y="92075"/>
                  </a:cubicBezTo>
                  <a:close/>
                  <a:moveTo>
                    <a:pt x="231699" y="82550"/>
                  </a:moveTo>
                  <a:cubicBezTo>
                    <a:pt x="235715" y="82550"/>
                    <a:pt x="239730" y="82550"/>
                    <a:pt x="243745" y="82550"/>
                  </a:cubicBezTo>
                  <a:cubicBezTo>
                    <a:pt x="253115" y="82550"/>
                    <a:pt x="262484" y="82550"/>
                    <a:pt x="262484" y="82550"/>
                  </a:cubicBezTo>
                  <a:cubicBezTo>
                    <a:pt x="267838" y="82550"/>
                    <a:pt x="271854" y="85177"/>
                    <a:pt x="273192" y="89117"/>
                  </a:cubicBezTo>
                  <a:cubicBezTo>
                    <a:pt x="273192" y="89117"/>
                    <a:pt x="273192" y="89117"/>
                    <a:pt x="297285" y="160041"/>
                  </a:cubicBezTo>
                  <a:cubicBezTo>
                    <a:pt x="299962" y="165294"/>
                    <a:pt x="297285" y="170548"/>
                    <a:pt x="291931" y="171861"/>
                  </a:cubicBezTo>
                  <a:cubicBezTo>
                    <a:pt x="286577" y="174488"/>
                    <a:pt x="281223" y="170548"/>
                    <a:pt x="279885" y="166608"/>
                  </a:cubicBezTo>
                  <a:cubicBezTo>
                    <a:pt x="279885" y="166608"/>
                    <a:pt x="279885" y="166608"/>
                    <a:pt x="271854" y="144280"/>
                  </a:cubicBezTo>
                  <a:cubicBezTo>
                    <a:pt x="271854" y="144280"/>
                    <a:pt x="271854" y="144280"/>
                    <a:pt x="271854" y="253292"/>
                  </a:cubicBezTo>
                  <a:cubicBezTo>
                    <a:pt x="271854" y="259859"/>
                    <a:pt x="266500" y="265113"/>
                    <a:pt x="259807" y="265113"/>
                  </a:cubicBezTo>
                  <a:cubicBezTo>
                    <a:pt x="253115" y="265113"/>
                    <a:pt x="247761" y="259859"/>
                    <a:pt x="247761" y="253292"/>
                  </a:cubicBezTo>
                  <a:cubicBezTo>
                    <a:pt x="247761" y="253292"/>
                    <a:pt x="247761" y="253292"/>
                    <a:pt x="247761" y="183682"/>
                  </a:cubicBezTo>
                  <a:cubicBezTo>
                    <a:pt x="257130" y="179742"/>
                    <a:pt x="262484" y="169235"/>
                    <a:pt x="258469" y="160041"/>
                  </a:cubicBezTo>
                  <a:cubicBezTo>
                    <a:pt x="258469" y="160041"/>
                    <a:pt x="258469" y="160041"/>
                    <a:pt x="231699" y="82550"/>
                  </a:cubicBezTo>
                  <a:close/>
                  <a:moveTo>
                    <a:pt x="177724" y="77788"/>
                  </a:moveTo>
                  <a:cubicBezTo>
                    <a:pt x="177724" y="77788"/>
                    <a:pt x="213196" y="77788"/>
                    <a:pt x="214510" y="77788"/>
                  </a:cubicBezTo>
                  <a:cubicBezTo>
                    <a:pt x="219765" y="77788"/>
                    <a:pt x="223707" y="80406"/>
                    <a:pt x="225021" y="85643"/>
                  </a:cubicBezTo>
                  <a:cubicBezTo>
                    <a:pt x="225021" y="85643"/>
                    <a:pt x="225021" y="85643"/>
                    <a:pt x="252610" y="162884"/>
                  </a:cubicBezTo>
                  <a:cubicBezTo>
                    <a:pt x="253924" y="168121"/>
                    <a:pt x="251296" y="174667"/>
                    <a:pt x="246041" y="175976"/>
                  </a:cubicBezTo>
                  <a:cubicBezTo>
                    <a:pt x="239472" y="178595"/>
                    <a:pt x="234217" y="175976"/>
                    <a:pt x="231590" y="169430"/>
                  </a:cubicBezTo>
                  <a:cubicBezTo>
                    <a:pt x="231590" y="169430"/>
                    <a:pt x="231590" y="169430"/>
                    <a:pt x="223707" y="145865"/>
                  </a:cubicBezTo>
                  <a:cubicBezTo>
                    <a:pt x="223707" y="145865"/>
                    <a:pt x="223707" y="145865"/>
                    <a:pt x="223707" y="266309"/>
                  </a:cubicBezTo>
                  <a:cubicBezTo>
                    <a:pt x="223707" y="272855"/>
                    <a:pt x="218452" y="279401"/>
                    <a:pt x="210569" y="279401"/>
                  </a:cubicBezTo>
                  <a:cubicBezTo>
                    <a:pt x="204000" y="279401"/>
                    <a:pt x="198745" y="272855"/>
                    <a:pt x="198745" y="266309"/>
                  </a:cubicBezTo>
                  <a:cubicBezTo>
                    <a:pt x="198745" y="266309"/>
                    <a:pt x="198745" y="266309"/>
                    <a:pt x="198745" y="189068"/>
                  </a:cubicBezTo>
                  <a:cubicBezTo>
                    <a:pt x="198745" y="189068"/>
                    <a:pt x="198745" y="189068"/>
                    <a:pt x="197759" y="189068"/>
                  </a:cubicBezTo>
                  <a:lnTo>
                    <a:pt x="194803" y="189068"/>
                  </a:lnTo>
                  <a:cubicBezTo>
                    <a:pt x="200059" y="187759"/>
                    <a:pt x="204000" y="183831"/>
                    <a:pt x="206628" y="178595"/>
                  </a:cubicBezTo>
                  <a:cubicBezTo>
                    <a:pt x="209255" y="173358"/>
                    <a:pt x="209255" y="168121"/>
                    <a:pt x="206628" y="162884"/>
                  </a:cubicBezTo>
                  <a:cubicBezTo>
                    <a:pt x="206628" y="162884"/>
                    <a:pt x="206628" y="162884"/>
                    <a:pt x="177724" y="79097"/>
                  </a:cubicBezTo>
                  <a:cubicBezTo>
                    <a:pt x="177724" y="79097"/>
                    <a:pt x="177724" y="77788"/>
                    <a:pt x="177724" y="77788"/>
                  </a:cubicBezTo>
                  <a:close/>
                  <a:moveTo>
                    <a:pt x="120574" y="73025"/>
                  </a:moveTo>
                  <a:cubicBezTo>
                    <a:pt x="120574" y="73025"/>
                    <a:pt x="157008" y="73025"/>
                    <a:pt x="157008" y="73025"/>
                  </a:cubicBezTo>
                  <a:cubicBezTo>
                    <a:pt x="162213" y="73025"/>
                    <a:pt x="167418" y="75668"/>
                    <a:pt x="168720" y="80953"/>
                  </a:cubicBezTo>
                  <a:cubicBezTo>
                    <a:pt x="168720" y="80953"/>
                    <a:pt x="168720" y="80953"/>
                    <a:pt x="197347" y="166840"/>
                  </a:cubicBezTo>
                  <a:cubicBezTo>
                    <a:pt x="199949" y="172125"/>
                    <a:pt x="197347" y="178732"/>
                    <a:pt x="190840" y="181375"/>
                  </a:cubicBezTo>
                  <a:cubicBezTo>
                    <a:pt x="184334" y="184017"/>
                    <a:pt x="177828" y="180053"/>
                    <a:pt x="176527" y="173447"/>
                  </a:cubicBezTo>
                  <a:lnTo>
                    <a:pt x="167418" y="148341"/>
                  </a:lnTo>
                  <a:cubicBezTo>
                    <a:pt x="167418" y="148341"/>
                    <a:pt x="167418" y="148341"/>
                    <a:pt x="167418" y="279153"/>
                  </a:cubicBezTo>
                  <a:cubicBezTo>
                    <a:pt x="167418" y="287081"/>
                    <a:pt x="160912" y="293688"/>
                    <a:pt x="153105" y="293688"/>
                  </a:cubicBezTo>
                  <a:cubicBezTo>
                    <a:pt x="145297" y="293688"/>
                    <a:pt x="140093" y="287081"/>
                    <a:pt x="140093" y="279153"/>
                  </a:cubicBezTo>
                  <a:cubicBezTo>
                    <a:pt x="140093" y="279153"/>
                    <a:pt x="140093" y="279153"/>
                    <a:pt x="140093" y="195909"/>
                  </a:cubicBezTo>
                  <a:cubicBezTo>
                    <a:pt x="140093" y="195909"/>
                    <a:pt x="140093" y="195909"/>
                    <a:pt x="133586" y="195909"/>
                  </a:cubicBezTo>
                  <a:cubicBezTo>
                    <a:pt x="134888" y="195909"/>
                    <a:pt x="136189" y="195909"/>
                    <a:pt x="138791" y="194588"/>
                  </a:cubicBezTo>
                  <a:cubicBezTo>
                    <a:pt x="150502" y="190624"/>
                    <a:pt x="155707" y="177411"/>
                    <a:pt x="151804" y="166840"/>
                  </a:cubicBezTo>
                  <a:cubicBezTo>
                    <a:pt x="151804" y="166840"/>
                    <a:pt x="151804" y="166840"/>
                    <a:pt x="120574" y="73025"/>
                  </a:cubicBezTo>
                  <a:close/>
                  <a:moveTo>
                    <a:pt x="46220" y="66675"/>
                  </a:moveTo>
                  <a:cubicBezTo>
                    <a:pt x="47550" y="66675"/>
                    <a:pt x="59520" y="66675"/>
                    <a:pt x="72821" y="66675"/>
                  </a:cubicBezTo>
                  <a:cubicBezTo>
                    <a:pt x="84792" y="66675"/>
                    <a:pt x="96762" y="66675"/>
                    <a:pt x="98092" y="66675"/>
                  </a:cubicBezTo>
                  <a:cubicBezTo>
                    <a:pt x="103413" y="66675"/>
                    <a:pt x="108733" y="69315"/>
                    <a:pt x="111393" y="74595"/>
                  </a:cubicBezTo>
                  <a:cubicBezTo>
                    <a:pt x="111393" y="74595"/>
                    <a:pt x="111393" y="74595"/>
                    <a:pt x="143315" y="169638"/>
                  </a:cubicBezTo>
                  <a:cubicBezTo>
                    <a:pt x="145975" y="176239"/>
                    <a:pt x="143315" y="184159"/>
                    <a:pt x="135334" y="185479"/>
                  </a:cubicBezTo>
                  <a:cubicBezTo>
                    <a:pt x="128684" y="188119"/>
                    <a:pt x="122034" y="184159"/>
                    <a:pt x="119374" y="177559"/>
                  </a:cubicBezTo>
                  <a:cubicBezTo>
                    <a:pt x="119374" y="177559"/>
                    <a:pt x="119374" y="177559"/>
                    <a:pt x="108733" y="148518"/>
                  </a:cubicBezTo>
                  <a:cubicBezTo>
                    <a:pt x="108733" y="148518"/>
                    <a:pt x="108733" y="148518"/>
                    <a:pt x="108733" y="295043"/>
                  </a:cubicBezTo>
                  <a:cubicBezTo>
                    <a:pt x="108733" y="302963"/>
                    <a:pt x="102083" y="309563"/>
                    <a:pt x="94102" y="309563"/>
                  </a:cubicBezTo>
                  <a:cubicBezTo>
                    <a:pt x="84792" y="309563"/>
                    <a:pt x="78141" y="302963"/>
                    <a:pt x="78141" y="295043"/>
                  </a:cubicBezTo>
                  <a:cubicBezTo>
                    <a:pt x="78141" y="295043"/>
                    <a:pt x="78141" y="295043"/>
                    <a:pt x="78141" y="202640"/>
                  </a:cubicBezTo>
                  <a:cubicBezTo>
                    <a:pt x="78141" y="202640"/>
                    <a:pt x="78141" y="202640"/>
                    <a:pt x="66171" y="202640"/>
                  </a:cubicBezTo>
                  <a:cubicBezTo>
                    <a:pt x="66171" y="202640"/>
                    <a:pt x="66171" y="202640"/>
                    <a:pt x="66171" y="295043"/>
                  </a:cubicBezTo>
                  <a:cubicBezTo>
                    <a:pt x="66171" y="302963"/>
                    <a:pt x="59520" y="309563"/>
                    <a:pt x="50210" y="309563"/>
                  </a:cubicBezTo>
                  <a:cubicBezTo>
                    <a:pt x="42229" y="309563"/>
                    <a:pt x="35579" y="302963"/>
                    <a:pt x="35579" y="295043"/>
                  </a:cubicBezTo>
                  <a:cubicBezTo>
                    <a:pt x="35579" y="295043"/>
                    <a:pt x="35579" y="295043"/>
                    <a:pt x="35579" y="148518"/>
                  </a:cubicBezTo>
                  <a:cubicBezTo>
                    <a:pt x="35579" y="148518"/>
                    <a:pt x="35579" y="148518"/>
                    <a:pt x="24938" y="177559"/>
                  </a:cubicBezTo>
                  <a:cubicBezTo>
                    <a:pt x="22278" y="184159"/>
                    <a:pt x="15628" y="188119"/>
                    <a:pt x="8978" y="185479"/>
                  </a:cubicBezTo>
                  <a:cubicBezTo>
                    <a:pt x="997" y="184159"/>
                    <a:pt x="-1663" y="176239"/>
                    <a:pt x="997" y="169638"/>
                  </a:cubicBezTo>
                  <a:cubicBezTo>
                    <a:pt x="997" y="169638"/>
                    <a:pt x="997" y="169638"/>
                    <a:pt x="32919" y="74595"/>
                  </a:cubicBezTo>
                  <a:cubicBezTo>
                    <a:pt x="35579" y="69315"/>
                    <a:pt x="40899" y="66675"/>
                    <a:pt x="46220" y="66675"/>
                  </a:cubicBezTo>
                  <a:close/>
                  <a:moveTo>
                    <a:pt x="289643" y="49213"/>
                  </a:moveTo>
                  <a:cubicBezTo>
                    <a:pt x="301549" y="49213"/>
                    <a:pt x="309487" y="58103"/>
                    <a:pt x="309487" y="68263"/>
                  </a:cubicBezTo>
                  <a:cubicBezTo>
                    <a:pt x="309487" y="79693"/>
                    <a:pt x="300227" y="87313"/>
                    <a:pt x="289643" y="87313"/>
                  </a:cubicBezTo>
                  <a:cubicBezTo>
                    <a:pt x="280383" y="87313"/>
                    <a:pt x="269799" y="79693"/>
                    <a:pt x="269799" y="68263"/>
                  </a:cubicBezTo>
                  <a:cubicBezTo>
                    <a:pt x="269799" y="68263"/>
                    <a:pt x="271122" y="68263"/>
                    <a:pt x="271122" y="68263"/>
                  </a:cubicBezTo>
                  <a:cubicBezTo>
                    <a:pt x="271122" y="65723"/>
                    <a:pt x="272445" y="63183"/>
                    <a:pt x="272445" y="59373"/>
                  </a:cubicBezTo>
                  <a:cubicBezTo>
                    <a:pt x="276414" y="54293"/>
                    <a:pt x="283028" y="49213"/>
                    <a:pt x="289643" y="49213"/>
                  </a:cubicBezTo>
                  <a:close/>
                  <a:moveTo>
                    <a:pt x="244544" y="33338"/>
                  </a:moveTo>
                  <a:cubicBezTo>
                    <a:pt x="257533" y="33338"/>
                    <a:pt x="266625" y="43861"/>
                    <a:pt x="266625" y="55699"/>
                  </a:cubicBezTo>
                  <a:cubicBezTo>
                    <a:pt x="266625" y="68853"/>
                    <a:pt x="256234" y="79376"/>
                    <a:pt x="244544" y="79376"/>
                  </a:cubicBezTo>
                  <a:cubicBezTo>
                    <a:pt x="235452" y="79376"/>
                    <a:pt x="226360" y="72799"/>
                    <a:pt x="223762" y="63592"/>
                  </a:cubicBezTo>
                  <a:cubicBezTo>
                    <a:pt x="225061" y="59645"/>
                    <a:pt x="226360" y="54384"/>
                    <a:pt x="226360" y="49123"/>
                  </a:cubicBezTo>
                  <a:cubicBezTo>
                    <a:pt x="226360" y="47807"/>
                    <a:pt x="226360" y="46492"/>
                    <a:pt x="226360" y="43861"/>
                  </a:cubicBezTo>
                  <a:cubicBezTo>
                    <a:pt x="230256" y="37284"/>
                    <a:pt x="236751" y="33338"/>
                    <a:pt x="244544" y="33338"/>
                  </a:cubicBezTo>
                  <a:close/>
                  <a:moveTo>
                    <a:pt x="192806" y="23813"/>
                  </a:moveTo>
                  <a:cubicBezTo>
                    <a:pt x="205756" y="23813"/>
                    <a:pt x="217412" y="35469"/>
                    <a:pt x="217412" y="48420"/>
                  </a:cubicBezTo>
                  <a:cubicBezTo>
                    <a:pt x="217412" y="62665"/>
                    <a:pt x="205756" y="73026"/>
                    <a:pt x="192806" y="73026"/>
                  </a:cubicBezTo>
                  <a:cubicBezTo>
                    <a:pt x="179855" y="73026"/>
                    <a:pt x="169494" y="63961"/>
                    <a:pt x="168199" y="51010"/>
                  </a:cubicBezTo>
                  <a:cubicBezTo>
                    <a:pt x="169494" y="48420"/>
                    <a:pt x="170789" y="44534"/>
                    <a:pt x="170789" y="39354"/>
                  </a:cubicBezTo>
                  <a:cubicBezTo>
                    <a:pt x="170789" y="39354"/>
                    <a:pt x="170789" y="39354"/>
                    <a:pt x="170789" y="38059"/>
                  </a:cubicBezTo>
                  <a:cubicBezTo>
                    <a:pt x="174674" y="30288"/>
                    <a:pt x="182445" y="23813"/>
                    <a:pt x="192806" y="23813"/>
                  </a:cubicBezTo>
                  <a:close/>
                  <a:moveTo>
                    <a:pt x="133275" y="12700"/>
                  </a:moveTo>
                  <a:cubicBezTo>
                    <a:pt x="148118" y="12700"/>
                    <a:pt x="160262" y="24548"/>
                    <a:pt x="160262" y="39029"/>
                  </a:cubicBezTo>
                  <a:cubicBezTo>
                    <a:pt x="160262" y="54827"/>
                    <a:pt x="148118" y="66675"/>
                    <a:pt x="133275" y="66675"/>
                  </a:cubicBezTo>
                  <a:cubicBezTo>
                    <a:pt x="121130" y="66675"/>
                    <a:pt x="110335" y="60093"/>
                    <a:pt x="106287" y="48245"/>
                  </a:cubicBezTo>
                  <a:cubicBezTo>
                    <a:pt x="108986" y="42979"/>
                    <a:pt x="111685" y="36396"/>
                    <a:pt x="111685" y="29814"/>
                  </a:cubicBezTo>
                  <a:cubicBezTo>
                    <a:pt x="111685" y="27181"/>
                    <a:pt x="110335" y="25865"/>
                    <a:pt x="110335" y="23232"/>
                  </a:cubicBezTo>
                  <a:cubicBezTo>
                    <a:pt x="115733" y="16649"/>
                    <a:pt x="123829" y="12700"/>
                    <a:pt x="133275" y="12700"/>
                  </a:cubicBezTo>
                  <a:close/>
                  <a:moveTo>
                    <a:pt x="72809" y="0"/>
                  </a:moveTo>
                  <a:cubicBezTo>
                    <a:pt x="88472" y="0"/>
                    <a:pt x="101525" y="14426"/>
                    <a:pt x="101525" y="30163"/>
                  </a:cubicBezTo>
                  <a:cubicBezTo>
                    <a:pt x="101525" y="47211"/>
                    <a:pt x="87167" y="60325"/>
                    <a:pt x="72809" y="60325"/>
                  </a:cubicBezTo>
                  <a:cubicBezTo>
                    <a:pt x="57145" y="60325"/>
                    <a:pt x="42787" y="47211"/>
                    <a:pt x="42787" y="30163"/>
                  </a:cubicBezTo>
                  <a:cubicBezTo>
                    <a:pt x="42787" y="14426"/>
                    <a:pt x="55840" y="0"/>
                    <a:pt x="728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2" name="组合 21"/>
          <p:cNvGrpSpPr/>
          <p:nvPr/>
        </p:nvGrpSpPr>
        <p:grpSpPr>
          <a:xfrm>
            <a:off x="6085545" y="2074143"/>
            <a:ext cx="5050769" cy="1692612"/>
            <a:chOff x="6959890" y="2107863"/>
            <a:chExt cx="5050769" cy="1692612"/>
          </a:xfrm>
        </p:grpSpPr>
        <p:sp>
          <p:nvSpPr>
            <p:cNvPr id="23" name="TextBox 19"/>
            <p:cNvSpPr txBox="1"/>
            <p:nvPr/>
          </p:nvSpPr>
          <p:spPr>
            <a:xfrm>
              <a:off x="6959890" y="2107863"/>
              <a:ext cx="2444433" cy="400110"/>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r>
                <a:rPr lang="zh-CN" altLang="en-US" sz="2000" dirty="0">
                  <a:solidFill>
                    <a:schemeClr val="tx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en-US" sz="2000" dirty="0">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4" name="文本框 23"/>
            <p:cNvSpPr txBox="1"/>
            <p:nvPr/>
          </p:nvSpPr>
          <p:spPr>
            <a:xfrm>
              <a:off x="6959891" y="2452414"/>
              <a:ext cx="5050768" cy="1348061"/>
            </a:xfrm>
            <a:prstGeom prst="rect">
              <a:avLst/>
            </a:prstGeom>
            <a:noFill/>
          </p:spPr>
          <p:txBody>
            <a:bodyPr wrap="square" rtlCol="0">
              <a:spAutoFit/>
              <a:scene3d>
                <a:camera prst="orthographicFront"/>
                <a:lightRig rig="threePt" dir="t"/>
              </a:scene3d>
              <a:sp3d contourW="12700"/>
            </a:bodyPr>
            <a:lstStyle/>
            <a:p>
              <a:pPr>
                <a:lnSpc>
                  <a:spcPct val="170000"/>
                </a:lnSpc>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sp>
        <p:nvSpPr>
          <p:cNvPr id="25" name="TextBox 19"/>
          <p:cNvSpPr txBox="1"/>
          <p:nvPr/>
        </p:nvSpPr>
        <p:spPr>
          <a:xfrm>
            <a:off x="6486362" y="4992306"/>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FZHei-B01S" panose="02010601030101010101" pitchFamily="2" charset="-122"/>
                <a:ea typeface="FZHei-B01S" panose="02010601030101010101" pitchFamily="2" charset="-122"/>
                <a:sym typeface="FZHei-B01S" panose="02010601030101010101" pitchFamily="2" charset="-122"/>
              </a:rPr>
              <a:t>文字添加</a:t>
            </a:r>
            <a:endParaRPr 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6" name="TextBox 19"/>
          <p:cNvSpPr txBox="1"/>
          <p:nvPr/>
        </p:nvSpPr>
        <p:spPr>
          <a:xfrm>
            <a:off x="7817107" y="4992306"/>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FZHei-B01S" panose="02010601030101010101" pitchFamily="2" charset="-122"/>
                <a:ea typeface="FZHei-B01S" panose="02010601030101010101" pitchFamily="2" charset="-122"/>
                <a:sym typeface="FZHei-B01S" panose="02010601030101010101" pitchFamily="2" charset="-122"/>
              </a:rPr>
              <a:t>文字添加</a:t>
            </a:r>
            <a:endParaRPr 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7" name="TextBox 19"/>
          <p:cNvSpPr txBox="1"/>
          <p:nvPr/>
        </p:nvSpPr>
        <p:spPr>
          <a:xfrm>
            <a:off x="9147854" y="4992306"/>
            <a:ext cx="1373268" cy="338554"/>
          </a:xfrm>
          <a:prstGeom prst="rect">
            <a:avLst/>
          </a:prstGeom>
          <a:noFill/>
        </p:spPr>
        <p:txBody>
          <a:bodyPr wrap="square" rtlCol="0">
            <a:spAutoFit/>
            <a:scene3d>
              <a:camera prst="orthographicFront"/>
              <a:lightRig rig="threePt" dir="t"/>
            </a:scene3d>
            <a:sp3d contourW="12700"/>
          </a:bodyPr>
          <a:lstStyle>
            <a:defPPr>
              <a:defRPr lang="zh-CN"/>
            </a:defPPr>
            <a:lvl1pPr>
              <a:defRPr sz="1200">
                <a:solidFill>
                  <a:schemeClr val="tx1">
                    <a:lumMod val="75000"/>
                    <a:lumOff val="25000"/>
                  </a:schemeClr>
                </a:solidFill>
                <a:latin typeface="EngraversGothic BT" panose="020B0507020203020204" pitchFamily="34" charset="0"/>
              </a:defRPr>
            </a:lvl1pPr>
          </a:lstStyle>
          <a:p>
            <a:pPr algn="ctr"/>
            <a:r>
              <a:rPr lang="zh-CN" altLang="en-US" sz="1600" dirty="0">
                <a:latin typeface="FZHei-B01S" panose="02010601030101010101" pitchFamily="2" charset="-122"/>
                <a:ea typeface="FZHei-B01S" panose="02010601030101010101" pitchFamily="2" charset="-122"/>
                <a:sym typeface="FZHei-B01S" panose="02010601030101010101" pitchFamily="2" charset="-122"/>
              </a:rPr>
              <a:t>文字添加</a:t>
            </a:r>
            <a:endParaRPr lang="en-US" sz="1600" dirty="0">
              <a:latin typeface="FZHei-B01S" panose="02010601030101010101" pitchFamily="2" charset="-122"/>
              <a:ea typeface="FZHei-B01S" panose="02010601030101010101" pitchFamily="2" charset="-122"/>
              <a:sym typeface="FZHei-B01S" panose="02010601030101010101" pitchFamily="2" charset="-122"/>
            </a:endParaRPr>
          </a:p>
        </p:txBody>
      </p:sp>
      <p:pic>
        <p:nvPicPr>
          <p:cNvPr id="19" name="图片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20" name="矩形 19"/>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Effect transition="in" filter="fade">
                                      <p:cBhvr>
                                        <p:cTn id="15" dur="500"/>
                                        <p:tgtEl>
                                          <p:spTgt spid="30"/>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1+#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childTnLst>
                          </p:cTn>
                        </p:par>
                        <p:par>
                          <p:cTn id="27" fill="hold">
                            <p:stCondLst>
                              <p:cond delay="2000"/>
                            </p:stCondLst>
                            <p:childTnLst>
                              <p:par>
                                <p:cTn id="28" presetID="53" presetClass="entr" presetSubtype="16"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p:cTn id="30" dur="500" fill="hold"/>
                                        <p:tgtEl>
                                          <p:spTgt spid="34"/>
                                        </p:tgtEl>
                                        <p:attrNameLst>
                                          <p:attrName>ppt_w</p:attrName>
                                        </p:attrNameLst>
                                      </p:cBhvr>
                                      <p:tavLst>
                                        <p:tav tm="0">
                                          <p:val>
                                            <p:fltVal val="0"/>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animEffect transition="in" filter="fade">
                                      <p:cBhvr>
                                        <p:cTn id="32" dur="500"/>
                                        <p:tgtEl>
                                          <p:spTgt spid="34"/>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fltVal val="0"/>
                                          </p:val>
                                        </p:tav>
                                        <p:tav tm="100000">
                                          <p:val>
                                            <p:strVal val="#ppt_w"/>
                                          </p:val>
                                        </p:tav>
                                      </p:tavLst>
                                    </p:anim>
                                    <p:anim calcmode="lin" valueType="num">
                                      <p:cBhvr>
                                        <p:cTn id="37" dur="500" fill="hold"/>
                                        <p:tgtEl>
                                          <p:spTgt spid="37"/>
                                        </p:tgtEl>
                                        <p:attrNameLst>
                                          <p:attrName>ppt_h</p:attrName>
                                        </p:attrNameLst>
                                      </p:cBhvr>
                                      <p:tavLst>
                                        <p:tav tm="0">
                                          <p:val>
                                            <p:fltVal val="0"/>
                                          </p:val>
                                        </p:tav>
                                        <p:tav tm="100000">
                                          <p:val>
                                            <p:strVal val="#ppt_h"/>
                                          </p:val>
                                        </p:tav>
                                      </p:tavLst>
                                    </p:anim>
                                    <p:animEffect transition="in" filter="fade">
                                      <p:cBhvr>
                                        <p:cTn id="38" dur="500"/>
                                        <p:tgtEl>
                                          <p:spTgt spid="37"/>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fltVal val="0"/>
                                          </p:val>
                                        </p:tav>
                                        <p:tav tm="100000">
                                          <p:val>
                                            <p:strVal val="#ppt_h"/>
                                          </p:val>
                                        </p:tav>
                                      </p:tavLst>
                                    </p:anim>
                                    <p:animEffect transition="in" filter="fade">
                                      <p:cBhvr>
                                        <p:cTn id="44" dur="500"/>
                                        <p:tgtEl>
                                          <p:spTgt spid="25"/>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500" fill="hold"/>
                                        <p:tgtEl>
                                          <p:spTgt spid="26"/>
                                        </p:tgtEl>
                                        <p:attrNameLst>
                                          <p:attrName>ppt_w</p:attrName>
                                        </p:attrNameLst>
                                      </p:cBhvr>
                                      <p:tavLst>
                                        <p:tav tm="0">
                                          <p:val>
                                            <p:fltVal val="0"/>
                                          </p:val>
                                        </p:tav>
                                        <p:tav tm="100000">
                                          <p:val>
                                            <p:strVal val="#ppt_w"/>
                                          </p:val>
                                        </p:tav>
                                      </p:tavLst>
                                    </p:anim>
                                    <p:anim calcmode="lin" valueType="num">
                                      <p:cBhvr>
                                        <p:cTn id="49" dur="500" fill="hold"/>
                                        <p:tgtEl>
                                          <p:spTgt spid="26"/>
                                        </p:tgtEl>
                                        <p:attrNameLst>
                                          <p:attrName>ppt_h</p:attrName>
                                        </p:attrNameLst>
                                      </p:cBhvr>
                                      <p:tavLst>
                                        <p:tav tm="0">
                                          <p:val>
                                            <p:fltVal val="0"/>
                                          </p:val>
                                        </p:tav>
                                        <p:tav tm="100000">
                                          <p:val>
                                            <p:strVal val="#ppt_h"/>
                                          </p:val>
                                        </p:tav>
                                      </p:tavLst>
                                    </p:anim>
                                    <p:animEffect transition="in" filter="fade">
                                      <p:cBhvr>
                                        <p:cTn id="50" dur="500"/>
                                        <p:tgtEl>
                                          <p:spTgt spid="26"/>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childTnLst>
                          </p:cTn>
                        </p:par>
                        <p:par>
                          <p:cTn id="57" fill="hold">
                            <p:stCondLst>
                              <p:cond delay="4500"/>
                            </p:stCondLst>
                            <p:childTnLst>
                              <p:par>
                                <p:cTn id="58" presetID="2" presetClass="entr" presetSubtype="8" fill="hold"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additive="base">
                                        <p:cTn id="60" dur="500" fill="hold"/>
                                        <p:tgtEl>
                                          <p:spTgt spid="19"/>
                                        </p:tgtEl>
                                        <p:attrNameLst>
                                          <p:attrName>ppt_x</p:attrName>
                                        </p:attrNameLst>
                                      </p:cBhvr>
                                      <p:tavLst>
                                        <p:tav tm="0">
                                          <p:val>
                                            <p:strVal val="0-#ppt_w/2"/>
                                          </p:val>
                                        </p:tav>
                                        <p:tav tm="100000">
                                          <p:val>
                                            <p:strVal val="#ppt_x"/>
                                          </p:val>
                                        </p:tav>
                                      </p:tavLst>
                                    </p:anim>
                                    <p:anim calcmode="lin" valueType="num">
                                      <p:cBhvr additive="base">
                                        <p:cTn id="61"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占位符 5"/>
          <p:cNvPicPr>
            <a:picLocks noGrp="1" noChangeAspect="1"/>
          </p:cNvPicPr>
          <p:nvPr/>
        </p:nvPicPr>
        <p:blipFill>
          <a:blip r:embed="rId1" cstate="print">
            <a:extLst>
              <a:ext uri="{28A0092B-C50C-407E-A947-70E740481C1C}">
                <a14:useLocalDpi xmlns:a14="http://schemas.microsoft.com/office/drawing/2010/main" val="0"/>
              </a:ext>
            </a:extLst>
          </a:blip>
          <a:stretch>
            <a:fillRect/>
          </a:stretch>
        </p:blipFill>
        <p:spPr>
          <a:xfrm>
            <a:off x="-790998" y="2431244"/>
            <a:ext cx="4972204" cy="5137868"/>
          </a:xfrm>
          <a:custGeom>
            <a:avLst/>
            <a:gdLst>
              <a:gd name="connsiteX0" fmla="*/ 2486102 w 4972204"/>
              <a:gd name="connsiteY0" fmla="*/ 0 h 4972204"/>
              <a:gd name="connsiteX1" fmla="*/ 4972204 w 4972204"/>
              <a:gd name="connsiteY1" fmla="*/ 2486102 h 4972204"/>
              <a:gd name="connsiteX2" fmla="*/ 2486102 w 4972204"/>
              <a:gd name="connsiteY2" fmla="*/ 4972204 h 4972204"/>
              <a:gd name="connsiteX3" fmla="*/ 0 w 4972204"/>
              <a:gd name="connsiteY3" fmla="*/ 2486102 h 4972204"/>
              <a:gd name="connsiteX4" fmla="*/ 2486102 w 4972204"/>
              <a:gd name="connsiteY4" fmla="*/ 0 h 4972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2204" h="4972204">
                <a:moveTo>
                  <a:pt x="2486102" y="0"/>
                </a:moveTo>
                <a:cubicBezTo>
                  <a:pt x="3859138" y="0"/>
                  <a:pt x="4972204" y="1113066"/>
                  <a:pt x="4972204" y="2486102"/>
                </a:cubicBezTo>
                <a:cubicBezTo>
                  <a:pt x="4972204" y="3859138"/>
                  <a:pt x="3859138" y="4972204"/>
                  <a:pt x="2486102" y="4972204"/>
                </a:cubicBezTo>
                <a:cubicBezTo>
                  <a:pt x="1113066" y="4972204"/>
                  <a:pt x="0" y="3859138"/>
                  <a:pt x="0" y="2486102"/>
                </a:cubicBezTo>
                <a:cubicBezTo>
                  <a:pt x="0" y="1113066"/>
                  <a:pt x="1113066" y="0"/>
                  <a:pt x="2486102" y="0"/>
                </a:cubicBezTo>
                <a:close/>
              </a:path>
            </a:pathLst>
          </a:custGeom>
          <a:solidFill>
            <a:schemeClr val="bg2"/>
          </a:solidFill>
        </p:spPr>
      </p:pic>
      <p:sp>
        <p:nvSpPr>
          <p:cNvPr id="21" name="Oval 1"/>
          <p:cNvSpPr/>
          <p:nvPr/>
        </p:nvSpPr>
        <p:spPr>
          <a:xfrm>
            <a:off x="-1041930" y="2264235"/>
            <a:ext cx="5471887" cy="5471887"/>
          </a:xfrm>
          <a:prstGeom prst="ellipse">
            <a:avLst/>
          </a:prstGeom>
          <a:noFill/>
          <a:ln w="476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26" name="Oval 34"/>
          <p:cNvSpPr>
            <a:spLocks noChangeArrowheads="1"/>
          </p:cNvSpPr>
          <p:nvPr/>
        </p:nvSpPr>
        <p:spPr bwMode="auto">
          <a:xfrm rot="10800000" flipH="1">
            <a:off x="2317917" y="1771783"/>
            <a:ext cx="2841072" cy="2916331"/>
          </a:xfrm>
          <a:prstGeom prst="ellipse">
            <a:avLst/>
          </a:prstGeom>
          <a:solidFill>
            <a:schemeClr val="bg1"/>
          </a:solidFill>
          <a:ln>
            <a:noFill/>
          </a:ln>
          <a:effectLst>
            <a:outerShdw blurRad="63500" dist="50800" dir="8100000" algn="tr" rotWithShape="0">
              <a:prstClr val="black">
                <a:alpha val="25000"/>
              </a:prstClr>
            </a:outerShdw>
          </a:effec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27" name="Oval 34"/>
          <p:cNvSpPr>
            <a:spLocks noChangeArrowheads="1"/>
          </p:cNvSpPr>
          <p:nvPr/>
        </p:nvSpPr>
        <p:spPr bwMode="auto">
          <a:xfrm rot="10800000" flipH="1">
            <a:off x="2572431" y="2033039"/>
            <a:ext cx="2332044" cy="2393819"/>
          </a:xfrm>
          <a:prstGeom prst="ellipse">
            <a:avLst/>
          </a:prstGeom>
          <a:solidFill>
            <a:schemeClr val="bg1"/>
          </a:solidFill>
          <a:ln>
            <a:noFill/>
          </a:ln>
          <a:effectLst>
            <a:innerShdw blurRad="63500" dist="38100" dir="13500000">
              <a:prstClr val="black">
                <a:alpha val="25000"/>
              </a:prstClr>
            </a:innerShdw>
          </a:effec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60" name="Oval 34"/>
          <p:cNvSpPr>
            <a:spLocks noChangeArrowheads="1"/>
          </p:cNvSpPr>
          <p:nvPr/>
        </p:nvSpPr>
        <p:spPr bwMode="auto">
          <a:xfrm rot="10800000" flipH="1">
            <a:off x="2718387" y="2182862"/>
            <a:ext cx="2040132" cy="2094175"/>
          </a:xfrm>
          <a:prstGeom prst="ellipse">
            <a:avLst/>
          </a:prstGeom>
          <a:solidFill>
            <a:schemeClr val="accent2"/>
          </a:solidFill>
          <a:ln>
            <a:noFill/>
          </a:ln>
          <a:effectLst>
            <a:outerShdw blurRad="114300" dist="38100" dir="8100000" algn="ctr" rotWithShape="0">
              <a:srgbClr val="000000">
                <a:alpha val="29000"/>
              </a:srgbClr>
            </a:outerShdw>
          </a:effec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46" name="Oval 34"/>
          <p:cNvSpPr>
            <a:spLocks noChangeArrowheads="1"/>
          </p:cNvSpPr>
          <p:nvPr/>
        </p:nvSpPr>
        <p:spPr bwMode="auto">
          <a:xfrm rot="10800000" flipH="1">
            <a:off x="2842993" y="2310767"/>
            <a:ext cx="1790920" cy="1838363"/>
          </a:xfrm>
          <a:prstGeom prst="ellipse">
            <a:avLst/>
          </a:prstGeom>
          <a:noFill/>
          <a:ln w="38100">
            <a:solidFill>
              <a:schemeClr val="bg1"/>
            </a:solidFill>
          </a:ln>
          <a:effec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47" name="TextBox 46"/>
          <p:cNvSpPr txBox="1"/>
          <p:nvPr/>
        </p:nvSpPr>
        <p:spPr>
          <a:xfrm>
            <a:off x="8448003" y="1723473"/>
            <a:ext cx="2236510" cy="707886"/>
          </a:xfrm>
          <a:prstGeom prst="rect">
            <a:avLst/>
          </a:prstGeom>
          <a:noFill/>
          <a:effectLst/>
        </p:spPr>
        <p:txBody>
          <a:bodyPr wrap="none" rtlCol="0">
            <a:spAutoFit/>
          </a:bodyPr>
          <a:lstStyle/>
          <a:p>
            <a:pPr algn="r"/>
            <a:r>
              <a:rPr lang="zh-CN" altLang="en-US" sz="4000">
                <a:ln w="38100" cap="flat" cmpd="sng">
                  <a:noFill/>
                  <a:miter lim="800000"/>
                </a:ln>
                <a:solidFill>
                  <a:schemeClr val="accent2"/>
                </a:solidFill>
                <a:latin typeface="FZHei-B01S" panose="02010601030101010101" pitchFamily="2" charset="-122"/>
                <a:ea typeface="FZHei-B01S" panose="02010601030101010101" pitchFamily="2" charset="-122"/>
                <a:sym typeface="FZHei-B01S" panose="02010601030101010101" pitchFamily="2" charset="-122"/>
              </a:rPr>
              <a:t>文字内容</a:t>
            </a:r>
            <a:endParaRPr lang="zh-CN" altLang="en-US" sz="4000">
              <a:ln w="38100" cap="flat" cmpd="sng">
                <a:noFill/>
                <a:miter lim="800000"/>
              </a:ln>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8" name="TextBox 47"/>
          <p:cNvSpPr txBox="1"/>
          <p:nvPr/>
        </p:nvSpPr>
        <p:spPr>
          <a:xfrm>
            <a:off x="5407336" y="2460926"/>
            <a:ext cx="5449349" cy="1569660"/>
          </a:xfrm>
          <a:prstGeom prst="rect">
            <a:avLst/>
          </a:prstGeom>
          <a:noFill/>
        </p:spPr>
        <p:txBody>
          <a:bodyPr wrap="square" rtlCol="0">
            <a:spAutoFit/>
          </a:bodyPr>
          <a:lstStyle/>
          <a:p>
            <a:pPr algn="r">
              <a:lnSpc>
                <a:spcPct val="15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6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6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id-ID" sz="1600" dirty="0">
              <a:solidFill>
                <a:schemeClr val="bg2">
                  <a:lumMod val="50000"/>
                </a:schemeClr>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endParaRPr>
          </a:p>
        </p:txBody>
      </p:sp>
      <p:grpSp>
        <p:nvGrpSpPr>
          <p:cNvPr id="49" name="Group 48"/>
          <p:cNvGrpSpPr/>
          <p:nvPr/>
        </p:nvGrpSpPr>
        <p:grpSpPr>
          <a:xfrm rot="16200000">
            <a:off x="9406423" y="4067066"/>
            <a:ext cx="1278187" cy="1427575"/>
            <a:chOff x="2264279" y="1679576"/>
            <a:chExt cx="3272992" cy="3655523"/>
          </a:xfrm>
          <a:solidFill>
            <a:schemeClr val="bg1">
              <a:lumMod val="50000"/>
            </a:schemeClr>
          </a:solidFill>
        </p:grpSpPr>
        <p:sp>
          <p:nvSpPr>
            <p:cNvPr id="50" name="Freeform 27"/>
            <p:cNvSpPr/>
            <p:nvPr/>
          </p:nvSpPr>
          <p:spPr bwMode="auto">
            <a:xfrm rot="16200000" flipH="1">
              <a:off x="4904921" y="1341932"/>
              <a:ext cx="294706" cy="969993"/>
            </a:xfrm>
            <a:custGeom>
              <a:avLst/>
              <a:gdLst>
                <a:gd name="T0" fmla="*/ 33 w 66"/>
                <a:gd name="T1" fmla="*/ 0 h 215"/>
                <a:gd name="T2" fmla="*/ 0 w 66"/>
                <a:gd name="T3" fmla="*/ 33 h 215"/>
                <a:gd name="T4" fmla="*/ 0 w 66"/>
                <a:gd name="T5" fmla="*/ 182 h 215"/>
                <a:gd name="T6" fmla="*/ 33 w 66"/>
                <a:gd name="T7" fmla="*/ 215 h 215"/>
                <a:gd name="T8" fmla="*/ 66 w 66"/>
                <a:gd name="T9" fmla="*/ 182 h 215"/>
                <a:gd name="T10" fmla="*/ 66 w 66"/>
                <a:gd name="T11" fmla="*/ 33 h 215"/>
                <a:gd name="T12" fmla="*/ 33 w 66"/>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6" h="215">
                  <a:moveTo>
                    <a:pt x="33" y="0"/>
                  </a:moveTo>
                  <a:cubicBezTo>
                    <a:pt x="14" y="0"/>
                    <a:pt x="0" y="15"/>
                    <a:pt x="0" y="33"/>
                  </a:cubicBezTo>
                  <a:cubicBezTo>
                    <a:pt x="0" y="182"/>
                    <a:pt x="0" y="182"/>
                    <a:pt x="0" y="182"/>
                  </a:cubicBezTo>
                  <a:cubicBezTo>
                    <a:pt x="0" y="200"/>
                    <a:pt x="14" y="215"/>
                    <a:pt x="33" y="215"/>
                  </a:cubicBezTo>
                  <a:cubicBezTo>
                    <a:pt x="51" y="215"/>
                    <a:pt x="66" y="200"/>
                    <a:pt x="66" y="182"/>
                  </a:cubicBezTo>
                  <a:cubicBezTo>
                    <a:pt x="66" y="33"/>
                    <a:pt x="66" y="33"/>
                    <a:pt x="66" y="33"/>
                  </a:cubicBezTo>
                  <a:cubicBezTo>
                    <a:pt x="66" y="15"/>
                    <a:pt x="51"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1" name="Freeform 28"/>
            <p:cNvSpPr/>
            <p:nvPr/>
          </p:nvSpPr>
          <p:spPr bwMode="auto">
            <a:xfrm rot="16200000" flipH="1">
              <a:off x="3979818" y="976966"/>
              <a:ext cx="294706" cy="2820199"/>
            </a:xfrm>
            <a:custGeom>
              <a:avLst/>
              <a:gdLst>
                <a:gd name="T0" fmla="*/ 33 w 66"/>
                <a:gd name="T1" fmla="*/ 0 h 625"/>
                <a:gd name="T2" fmla="*/ 0 w 66"/>
                <a:gd name="T3" fmla="*/ 33 h 625"/>
                <a:gd name="T4" fmla="*/ 0 w 66"/>
                <a:gd name="T5" fmla="*/ 592 h 625"/>
                <a:gd name="T6" fmla="*/ 33 w 66"/>
                <a:gd name="T7" fmla="*/ 625 h 625"/>
                <a:gd name="T8" fmla="*/ 66 w 66"/>
                <a:gd name="T9" fmla="*/ 592 h 625"/>
                <a:gd name="T10" fmla="*/ 66 w 66"/>
                <a:gd name="T11" fmla="*/ 33 h 625"/>
                <a:gd name="T12" fmla="*/ 33 w 66"/>
                <a:gd name="T13" fmla="*/ 0 h 625"/>
              </a:gdLst>
              <a:ahLst/>
              <a:cxnLst>
                <a:cxn ang="0">
                  <a:pos x="T0" y="T1"/>
                </a:cxn>
                <a:cxn ang="0">
                  <a:pos x="T2" y="T3"/>
                </a:cxn>
                <a:cxn ang="0">
                  <a:pos x="T4" y="T5"/>
                </a:cxn>
                <a:cxn ang="0">
                  <a:pos x="T6" y="T7"/>
                </a:cxn>
                <a:cxn ang="0">
                  <a:pos x="T8" y="T9"/>
                </a:cxn>
                <a:cxn ang="0">
                  <a:pos x="T10" y="T11"/>
                </a:cxn>
                <a:cxn ang="0">
                  <a:pos x="T12" y="T13"/>
                </a:cxn>
              </a:cxnLst>
              <a:rect l="0" t="0" r="r" b="b"/>
              <a:pathLst>
                <a:path w="66" h="625">
                  <a:moveTo>
                    <a:pt x="33" y="0"/>
                  </a:moveTo>
                  <a:cubicBezTo>
                    <a:pt x="15" y="0"/>
                    <a:pt x="0" y="15"/>
                    <a:pt x="0" y="33"/>
                  </a:cubicBezTo>
                  <a:cubicBezTo>
                    <a:pt x="0" y="592"/>
                    <a:pt x="0" y="592"/>
                    <a:pt x="0" y="592"/>
                  </a:cubicBezTo>
                  <a:cubicBezTo>
                    <a:pt x="0" y="610"/>
                    <a:pt x="15" y="625"/>
                    <a:pt x="33" y="625"/>
                  </a:cubicBezTo>
                  <a:cubicBezTo>
                    <a:pt x="51" y="625"/>
                    <a:pt x="66" y="610"/>
                    <a:pt x="66" y="592"/>
                  </a:cubicBezTo>
                  <a:cubicBezTo>
                    <a:pt x="66" y="33"/>
                    <a:pt x="66" y="33"/>
                    <a:pt x="66" y="33"/>
                  </a:cubicBezTo>
                  <a:cubicBezTo>
                    <a:pt x="66" y="15"/>
                    <a:pt x="51"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2" name="Freeform 29"/>
            <p:cNvSpPr/>
            <p:nvPr/>
          </p:nvSpPr>
          <p:spPr bwMode="auto">
            <a:xfrm rot="16200000" flipH="1">
              <a:off x="4664864" y="2222147"/>
              <a:ext cx="296658" cy="1448157"/>
            </a:xfrm>
            <a:custGeom>
              <a:avLst/>
              <a:gdLst>
                <a:gd name="T0" fmla="*/ 33 w 66"/>
                <a:gd name="T1" fmla="*/ 0 h 321"/>
                <a:gd name="T2" fmla="*/ 0 w 66"/>
                <a:gd name="T3" fmla="*/ 34 h 321"/>
                <a:gd name="T4" fmla="*/ 0 w 66"/>
                <a:gd name="T5" fmla="*/ 288 h 321"/>
                <a:gd name="T6" fmla="*/ 33 w 66"/>
                <a:gd name="T7" fmla="*/ 321 h 321"/>
                <a:gd name="T8" fmla="*/ 66 w 66"/>
                <a:gd name="T9" fmla="*/ 288 h 321"/>
                <a:gd name="T10" fmla="*/ 66 w 66"/>
                <a:gd name="T11" fmla="*/ 34 h 321"/>
                <a:gd name="T12" fmla="*/ 33 w 66"/>
                <a:gd name="T13" fmla="*/ 0 h 321"/>
              </a:gdLst>
              <a:ahLst/>
              <a:cxnLst>
                <a:cxn ang="0">
                  <a:pos x="T0" y="T1"/>
                </a:cxn>
                <a:cxn ang="0">
                  <a:pos x="T2" y="T3"/>
                </a:cxn>
                <a:cxn ang="0">
                  <a:pos x="T4" y="T5"/>
                </a:cxn>
                <a:cxn ang="0">
                  <a:pos x="T6" y="T7"/>
                </a:cxn>
                <a:cxn ang="0">
                  <a:pos x="T8" y="T9"/>
                </a:cxn>
                <a:cxn ang="0">
                  <a:pos x="T10" y="T11"/>
                </a:cxn>
                <a:cxn ang="0">
                  <a:pos x="T12" y="T13"/>
                </a:cxn>
              </a:cxnLst>
              <a:rect l="0" t="0" r="r" b="b"/>
              <a:pathLst>
                <a:path w="66" h="321">
                  <a:moveTo>
                    <a:pt x="33" y="0"/>
                  </a:moveTo>
                  <a:cubicBezTo>
                    <a:pt x="15" y="0"/>
                    <a:pt x="0" y="15"/>
                    <a:pt x="0" y="34"/>
                  </a:cubicBezTo>
                  <a:cubicBezTo>
                    <a:pt x="0" y="288"/>
                    <a:pt x="0" y="288"/>
                    <a:pt x="0" y="288"/>
                  </a:cubicBezTo>
                  <a:cubicBezTo>
                    <a:pt x="0" y="306"/>
                    <a:pt x="15" y="321"/>
                    <a:pt x="33" y="321"/>
                  </a:cubicBezTo>
                  <a:cubicBezTo>
                    <a:pt x="51" y="321"/>
                    <a:pt x="66" y="306"/>
                    <a:pt x="66" y="288"/>
                  </a:cubicBezTo>
                  <a:cubicBezTo>
                    <a:pt x="66" y="34"/>
                    <a:pt x="66" y="34"/>
                    <a:pt x="66" y="34"/>
                  </a:cubicBezTo>
                  <a:cubicBezTo>
                    <a:pt x="66" y="15"/>
                    <a:pt x="51"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3" name="Freeform 30"/>
            <p:cNvSpPr/>
            <p:nvPr/>
          </p:nvSpPr>
          <p:spPr bwMode="auto">
            <a:xfrm rot="16200000" flipH="1">
              <a:off x="4568254" y="2683722"/>
              <a:ext cx="294706" cy="1643327"/>
            </a:xfrm>
            <a:custGeom>
              <a:avLst/>
              <a:gdLst>
                <a:gd name="T0" fmla="*/ 33 w 66"/>
                <a:gd name="T1" fmla="*/ 0 h 364"/>
                <a:gd name="T2" fmla="*/ 0 w 66"/>
                <a:gd name="T3" fmla="*/ 34 h 364"/>
                <a:gd name="T4" fmla="*/ 0 w 66"/>
                <a:gd name="T5" fmla="*/ 331 h 364"/>
                <a:gd name="T6" fmla="*/ 33 w 66"/>
                <a:gd name="T7" fmla="*/ 364 h 364"/>
                <a:gd name="T8" fmla="*/ 66 w 66"/>
                <a:gd name="T9" fmla="*/ 331 h 364"/>
                <a:gd name="T10" fmla="*/ 66 w 66"/>
                <a:gd name="T11" fmla="*/ 34 h 364"/>
                <a:gd name="T12" fmla="*/ 33 w 66"/>
                <a:gd name="T13" fmla="*/ 0 h 364"/>
              </a:gdLst>
              <a:ahLst/>
              <a:cxnLst>
                <a:cxn ang="0">
                  <a:pos x="T0" y="T1"/>
                </a:cxn>
                <a:cxn ang="0">
                  <a:pos x="T2" y="T3"/>
                </a:cxn>
                <a:cxn ang="0">
                  <a:pos x="T4" y="T5"/>
                </a:cxn>
                <a:cxn ang="0">
                  <a:pos x="T6" y="T7"/>
                </a:cxn>
                <a:cxn ang="0">
                  <a:pos x="T8" y="T9"/>
                </a:cxn>
                <a:cxn ang="0">
                  <a:pos x="T10" y="T11"/>
                </a:cxn>
                <a:cxn ang="0">
                  <a:pos x="T12" y="T13"/>
                </a:cxn>
              </a:cxnLst>
              <a:rect l="0" t="0" r="r" b="b"/>
              <a:pathLst>
                <a:path w="66" h="364">
                  <a:moveTo>
                    <a:pt x="33" y="0"/>
                  </a:moveTo>
                  <a:cubicBezTo>
                    <a:pt x="15" y="0"/>
                    <a:pt x="0" y="15"/>
                    <a:pt x="0" y="34"/>
                  </a:cubicBezTo>
                  <a:cubicBezTo>
                    <a:pt x="0" y="331"/>
                    <a:pt x="0" y="331"/>
                    <a:pt x="0" y="331"/>
                  </a:cubicBezTo>
                  <a:cubicBezTo>
                    <a:pt x="0" y="349"/>
                    <a:pt x="15" y="364"/>
                    <a:pt x="33" y="364"/>
                  </a:cubicBezTo>
                  <a:cubicBezTo>
                    <a:pt x="51" y="364"/>
                    <a:pt x="66" y="349"/>
                    <a:pt x="66" y="331"/>
                  </a:cubicBezTo>
                  <a:cubicBezTo>
                    <a:pt x="66" y="34"/>
                    <a:pt x="66" y="34"/>
                    <a:pt x="66" y="34"/>
                  </a:cubicBezTo>
                  <a:cubicBezTo>
                    <a:pt x="66" y="15"/>
                    <a:pt x="51"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4" name="Freeform 31"/>
            <p:cNvSpPr/>
            <p:nvPr/>
          </p:nvSpPr>
          <p:spPr bwMode="auto">
            <a:xfrm rot="16200000" flipH="1">
              <a:off x="3753422" y="2429026"/>
              <a:ext cx="294706" cy="3272992"/>
            </a:xfrm>
            <a:custGeom>
              <a:avLst/>
              <a:gdLst>
                <a:gd name="T0" fmla="*/ 33 w 66"/>
                <a:gd name="T1" fmla="*/ 0 h 725"/>
                <a:gd name="T2" fmla="*/ 0 w 66"/>
                <a:gd name="T3" fmla="*/ 33 h 725"/>
                <a:gd name="T4" fmla="*/ 0 w 66"/>
                <a:gd name="T5" fmla="*/ 692 h 725"/>
                <a:gd name="T6" fmla="*/ 33 w 66"/>
                <a:gd name="T7" fmla="*/ 725 h 725"/>
                <a:gd name="T8" fmla="*/ 66 w 66"/>
                <a:gd name="T9" fmla="*/ 692 h 725"/>
                <a:gd name="T10" fmla="*/ 66 w 66"/>
                <a:gd name="T11" fmla="*/ 33 h 725"/>
                <a:gd name="T12" fmla="*/ 33 w 66"/>
                <a:gd name="T13" fmla="*/ 0 h 725"/>
              </a:gdLst>
              <a:ahLst/>
              <a:cxnLst>
                <a:cxn ang="0">
                  <a:pos x="T0" y="T1"/>
                </a:cxn>
                <a:cxn ang="0">
                  <a:pos x="T2" y="T3"/>
                </a:cxn>
                <a:cxn ang="0">
                  <a:pos x="T4" y="T5"/>
                </a:cxn>
                <a:cxn ang="0">
                  <a:pos x="T6" y="T7"/>
                </a:cxn>
                <a:cxn ang="0">
                  <a:pos x="T8" y="T9"/>
                </a:cxn>
                <a:cxn ang="0">
                  <a:pos x="T10" y="T11"/>
                </a:cxn>
                <a:cxn ang="0">
                  <a:pos x="T12" y="T13"/>
                </a:cxn>
              </a:cxnLst>
              <a:rect l="0" t="0" r="r" b="b"/>
              <a:pathLst>
                <a:path w="66" h="725">
                  <a:moveTo>
                    <a:pt x="33" y="0"/>
                  </a:moveTo>
                  <a:cubicBezTo>
                    <a:pt x="15" y="0"/>
                    <a:pt x="0" y="15"/>
                    <a:pt x="0" y="33"/>
                  </a:cubicBezTo>
                  <a:cubicBezTo>
                    <a:pt x="0" y="692"/>
                    <a:pt x="0" y="692"/>
                    <a:pt x="0" y="692"/>
                  </a:cubicBezTo>
                  <a:cubicBezTo>
                    <a:pt x="0" y="710"/>
                    <a:pt x="15" y="725"/>
                    <a:pt x="33" y="725"/>
                  </a:cubicBezTo>
                  <a:cubicBezTo>
                    <a:pt x="52" y="725"/>
                    <a:pt x="66" y="710"/>
                    <a:pt x="66" y="692"/>
                  </a:cubicBezTo>
                  <a:cubicBezTo>
                    <a:pt x="66" y="33"/>
                    <a:pt x="66" y="33"/>
                    <a:pt x="66" y="33"/>
                  </a:cubicBezTo>
                  <a:cubicBezTo>
                    <a:pt x="66" y="15"/>
                    <a:pt x="52"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5" name="Freeform 32"/>
            <p:cNvSpPr/>
            <p:nvPr/>
          </p:nvSpPr>
          <p:spPr bwMode="auto">
            <a:xfrm rot="16200000" flipH="1">
              <a:off x="4606313" y="3845956"/>
              <a:ext cx="300561" cy="1561355"/>
            </a:xfrm>
            <a:custGeom>
              <a:avLst/>
              <a:gdLst>
                <a:gd name="T0" fmla="*/ 33 w 67"/>
                <a:gd name="T1" fmla="*/ 0 h 346"/>
                <a:gd name="T2" fmla="*/ 0 w 67"/>
                <a:gd name="T3" fmla="*/ 34 h 346"/>
                <a:gd name="T4" fmla="*/ 0 w 67"/>
                <a:gd name="T5" fmla="*/ 313 h 346"/>
                <a:gd name="T6" fmla="*/ 33 w 67"/>
                <a:gd name="T7" fmla="*/ 346 h 346"/>
                <a:gd name="T8" fmla="*/ 67 w 67"/>
                <a:gd name="T9" fmla="*/ 313 h 346"/>
                <a:gd name="T10" fmla="*/ 67 w 67"/>
                <a:gd name="T11" fmla="*/ 34 h 346"/>
                <a:gd name="T12" fmla="*/ 33 w 67"/>
                <a:gd name="T13" fmla="*/ 0 h 346"/>
              </a:gdLst>
              <a:ahLst/>
              <a:cxnLst>
                <a:cxn ang="0">
                  <a:pos x="T0" y="T1"/>
                </a:cxn>
                <a:cxn ang="0">
                  <a:pos x="T2" y="T3"/>
                </a:cxn>
                <a:cxn ang="0">
                  <a:pos x="T4" y="T5"/>
                </a:cxn>
                <a:cxn ang="0">
                  <a:pos x="T6" y="T7"/>
                </a:cxn>
                <a:cxn ang="0">
                  <a:pos x="T8" y="T9"/>
                </a:cxn>
                <a:cxn ang="0">
                  <a:pos x="T10" y="T11"/>
                </a:cxn>
                <a:cxn ang="0">
                  <a:pos x="T12" y="T13"/>
                </a:cxn>
              </a:cxnLst>
              <a:rect l="0" t="0" r="r" b="b"/>
              <a:pathLst>
                <a:path w="67" h="346">
                  <a:moveTo>
                    <a:pt x="33" y="0"/>
                  </a:moveTo>
                  <a:cubicBezTo>
                    <a:pt x="15" y="0"/>
                    <a:pt x="0" y="15"/>
                    <a:pt x="0" y="34"/>
                  </a:cubicBezTo>
                  <a:cubicBezTo>
                    <a:pt x="0" y="313"/>
                    <a:pt x="0" y="313"/>
                    <a:pt x="0" y="313"/>
                  </a:cubicBezTo>
                  <a:cubicBezTo>
                    <a:pt x="0" y="331"/>
                    <a:pt x="15" y="346"/>
                    <a:pt x="33" y="346"/>
                  </a:cubicBezTo>
                  <a:cubicBezTo>
                    <a:pt x="52" y="346"/>
                    <a:pt x="67" y="331"/>
                    <a:pt x="67" y="313"/>
                  </a:cubicBezTo>
                  <a:cubicBezTo>
                    <a:pt x="67" y="34"/>
                    <a:pt x="67" y="34"/>
                    <a:pt x="67" y="34"/>
                  </a:cubicBezTo>
                  <a:cubicBezTo>
                    <a:pt x="67" y="15"/>
                    <a:pt x="52"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6" name="Freeform 33"/>
            <p:cNvSpPr/>
            <p:nvPr/>
          </p:nvSpPr>
          <p:spPr bwMode="auto">
            <a:xfrm rot="16200000" flipH="1">
              <a:off x="5042516" y="4840344"/>
              <a:ext cx="298610" cy="690900"/>
            </a:xfrm>
            <a:custGeom>
              <a:avLst/>
              <a:gdLst>
                <a:gd name="T0" fmla="*/ 33 w 67"/>
                <a:gd name="T1" fmla="*/ 0 h 153"/>
                <a:gd name="T2" fmla="*/ 0 w 67"/>
                <a:gd name="T3" fmla="*/ 34 h 153"/>
                <a:gd name="T4" fmla="*/ 0 w 67"/>
                <a:gd name="T5" fmla="*/ 120 h 153"/>
                <a:gd name="T6" fmla="*/ 33 w 67"/>
                <a:gd name="T7" fmla="*/ 153 h 153"/>
                <a:gd name="T8" fmla="*/ 67 w 67"/>
                <a:gd name="T9" fmla="*/ 120 h 153"/>
                <a:gd name="T10" fmla="*/ 67 w 67"/>
                <a:gd name="T11" fmla="*/ 34 h 153"/>
                <a:gd name="T12" fmla="*/ 33 w 67"/>
                <a:gd name="T13" fmla="*/ 0 h 153"/>
              </a:gdLst>
              <a:ahLst/>
              <a:cxnLst>
                <a:cxn ang="0">
                  <a:pos x="T0" y="T1"/>
                </a:cxn>
                <a:cxn ang="0">
                  <a:pos x="T2" y="T3"/>
                </a:cxn>
                <a:cxn ang="0">
                  <a:pos x="T4" y="T5"/>
                </a:cxn>
                <a:cxn ang="0">
                  <a:pos x="T6" y="T7"/>
                </a:cxn>
                <a:cxn ang="0">
                  <a:pos x="T8" y="T9"/>
                </a:cxn>
                <a:cxn ang="0">
                  <a:pos x="T10" y="T11"/>
                </a:cxn>
                <a:cxn ang="0">
                  <a:pos x="T12" y="T13"/>
                </a:cxn>
              </a:cxnLst>
              <a:rect l="0" t="0" r="r" b="b"/>
              <a:pathLst>
                <a:path w="67" h="153">
                  <a:moveTo>
                    <a:pt x="33" y="0"/>
                  </a:moveTo>
                  <a:cubicBezTo>
                    <a:pt x="15" y="0"/>
                    <a:pt x="0" y="15"/>
                    <a:pt x="0" y="34"/>
                  </a:cubicBezTo>
                  <a:cubicBezTo>
                    <a:pt x="0" y="120"/>
                    <a:pt x="0" y="120"/>
                    <a:pt x="0" y="120"/>
                  </a:cubicBezTo>
                  <a:cubicBezTo>
                    <a:pt x="0" y="138"/>
                    <a:pt x="15" y="153"/>
                    <a:pt x="33" y="153"/>
                  </a:cubicBezTo>
                  <a:cubicBezTo>
                    <a:pt x="52" y="153"/>
                    <a:pt x="67" y="138"/>
                    <a:pt x="67" y="120"/>
                  </a:cubicBezTo>
                  <a:cubicBezTo>
                    <a:pt x="67" y="34"/>
                    <a:pt x="67" y="34"/>
                    <a:pt x="67" y="34"/>
                  </a:cubicBezTo>
                  <a:cubicBezTo>
                    <a:pt x="67" y="15"/>
                    <a:pt x="52" y="0"/>
                    <a:pt x="33"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57" name="Oval 34"/>
            <p:cNvSpPr>
              <a:spLocks noChangeArrowheads="1"/>
            </p:cNvSpPr>
            <p:nvPr/>
          </p:nvSpPr>
          <p:spPr bwMode="auto">
            <a:xfrm rot="16200000" flipH="1">
              <a:off x="4165229" y="1675672"/>
              <a:ext cx="294706" cy="302513"/>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61" name="Group 60"/>
          <p:cNvGrpSpPr/>
          <p:nvPr/>
        </p:nvGrpSpPr>
        <p:grpSpPr>
          <a:xfrm rot="5400000">
            <a:off x="3344590" y="2841051"/>
            <a:ext cx="780324" cy="777797"/>
            <a:chOff x="5853113" y="3184525"/>
            <a:chExt cx="490538" cy="488950"/>
          </a:xfrm>
          <a:solidFill>
            <a:schemeClr val="bg1"/>
          </a:solidFill>
        </p:grpSpPr>
        <p:sp>
          <p:nvSpPr>
            <p:cNvPr id="62" name="Freeform 25"/>
            <p:cNvSpPr>
              <a:spLocks noEditPoints="1"/>
            </p:cNvSpPr>
            <p:nvPr/>
          </p:nvSpPr>
          <p:spPr bwMode="auto">
            <a:xfrm>
              <a:off x="5853113" y="3184525"/>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63" name="Freeform 26"/>
            <p:cNvSpPr>
              <a:spLocks noEditPoints="1"/>
            </p:cNvSpPr>
            <p:nvPr/>
          </p:nvSpPr>
          <p:spPr bwMode="auto">
            <a:xfrm>
              <a:off x="6189663" y="3184525"/>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64" name="Freeform 27"/>
            <p:cNvSpPr>
              <a:spLocks noEditPoints="1"/>
            </p:cNvSpPr>
            <p:nvPr/>
          </p:nvSpPr>
          <p:spPr bwMode="auto">
            <a:xfrm>
              <a:off x="6021388" y="3184525"/>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23" name="图片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24" name="矩形 23"/>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additive="base">
                                        <p:cTn id="25" dur="500" fill="hold"/>
                                        <p:tgtEl>
                                          <p:spTgt spid="46"/>
                                        </p:tgtEl>
                                        <p:attrNameLst>
                                          <p:attrName>ppt_x</p:attrName>
                                        </p:attrNameLst>
                                      </p:cBhvr>
                                      <p:tavLst>
                                        <p:tav tm="0">
                                          <p:val>
                                            <p:strVal val="#ppt_x"/>
                                          </p:val>
                                        </p:tav>
                                        <p:tav tm="100000">
                                          <p:val>
                                            <p:strVal val="#ppt_x"/>
                                          </p:val>
                                        </p:tav>
                                      </p:tavLst>
                                    </p:anim>
                                    <p:anim calcmode="lin" valueType="num">
                                      <p:cBhvr additive="base">
                                        <p:cTn id="26" dur="500" fill="hold"/>
                                        <p:tgtEl>
                                          <p:spTgt spid="46"/>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anim calcmode="lin" valueType="num">
                                      <p:cBhvr additive="base">
                                        <p:cTn id="29" dur="500" fill="hold"/>
                                        <p:tgtEl>
                                          <p:spTgt spid="61"/>
                                        </p:tgtEl>
                                        <p:attrNameLst>
                                          <p:attrName>ppt_x</p:attrName>
                                        </p:attrNameLst>
                                      </p:cBhvr>
                                      <p:tavLst>
                                        <p:tav tm="0">
                                          <p:val>
                                            <p:strVal val="#ppt_x"/>
                                          </p:val>
                                        </p:tav>
                                        <p:tav tm="100000">
                                          <p:val>
                                            <p:strVal val="#ppt_x"/>
                                          </p:val>
                                        </p:tav>
                                      </p:tavLst>
                                    </p:anim>
                                    <p:anim calcmode="lin" valueType="num">
                                      <p:cBhvr additive="base">
                                        <p:cTn id="30" dur="500" fill="hold"/>
                                        <p:tgtEl>
                                          <p:spTgt spid="6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additive="base">
                                        <p:cTn id="33" dur="500" fill="hold"/>
                                        <p:tgtEl>
                                          <p:spTgt spid="60"/>
                                        </p:tgtEl>
                                        <p:attrNameLst>
                                          <p:attrName>ppt_x</p:attrName>
                                        </p:attrNameLst>
                                      </p:cBhvr>
                                      <p:tavLst>
                                        <p:tav tm="0">
                                          <p:val>
                                            <p:strVal val="#ppt_x"/>
                                          </p:val>
                                        </p:tav>
                                        <p:tav tm="100000">
                                          <p:val>
                                            <p:strVal val="#ppt_x"/>
                                          </p:val>
                                        </p:tav>
                                      </p:tavLst>
                                    </p:anim>
                                    <p:anim calcmode="lin" valueType="num">
                                      <p:cBhvr additive="base">
                                        <p:cTn id="34" dur="500" fill="hold"/>
                                        <p:tgtEl>
                                          <p:spTgt spid="6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childTnLst>
                          </p:cTn>
                        </p:par>
                        <p:par>
                          <p:cTn id="39" fill="hold">
                            <p:stCondLst>
                              <p:cond delay="500"/>
                            </p:stCondLst>
                            <p:childTnLst>
                              <p:par>
                                <p:cTn id="40" presetID="2" presetClass="entr" presetSubtype="2"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1+#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childTnLst>
                          </p:cTn>
                        </p:par>
                        <p:par>
                          <p:cTn id="44" fill="hold">
                            <p:stCondLst>
                              <p:cond delay="1000"/>
                            </p:stCondLst>
                            <p:childTnLst>
                              <p:par>
                                <p:cTn id="45" presetID="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 calcmode="lin" valueType="num">
                                      <p:cBhvr additive="base">
                                        <p:cTn id="47" dur="500" fill="hold"/>
                                        <p:tgtEl>
                                          <p:spTgt spid="47"/>
                                        </p:tgtEl>
                                        <p:attrNameLst>
                                          <p:attrName>ppt_x</p:attrName>
                                        </p:attrNameLst>
                                      </p:cBhvr>
                                      <p:tavLst>
                                        <p:tav tm="0">
                                          <p:val>
                                            <p:strVal val="1+#ppt_w/2"/>
                                          </p:val>
                                        </p:tav>
                                        <p:tav tm="100000">
                                          <p:val>
                                            <p:strVal val="#ppt_x"/>
                                          </p:val>
                                        </p:tav>
                                      </p:tavLst>
                                    </p:anim>
                                    <p:anim calcmode="lin" valueType="num">
                                      <p:cBhvr additive="base">
                                        <p:cTn id="48" dur="500" fill="hold"/>
                                        <p:tgtEl>
                                          <p:spTgt spid="47"/>
                                        </p:tgtEl>
                                        <p:attrNameLst>
                                          <p:attrName>ppt_y</p:attrName>
                                        </p:attrNameLst>
                                      </p:cBhvr>
                                      <p:tavLst>
                                        <p:tav tm="0">
                                          <p:val>
                                            <p:strVal val="#ppt_y"/>
                                          </p:val>
                                        </p:tav>
                                        <p:tav tm="100000">
                                          <p:val>
                                            <p:strVal val="#ppt_y"/>
                                          </p:val>
                                        </p:tav>
                                      </p:tavLst>
                                    </p:anim>
                                  </p:childTnLst>
                                </p:cTn>
                              </p:par>
                            </p:childTnLst>
                          </p:cTn>
                        </p:par>
                        <p:par>
                          <p:cTn id="49" fill="hold">
                            <p:stCondLst>
                              <p:cond delay="1500"/>
                            </p:stCondLst>
                            <p:childTnLst>
                              <p:par>
                                <p:cTn id="50" presetID="2" presetClass="entr" presetSubtype="2" fill="hold"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fill="hold"/>
                                        <p:tgtEl>
                                          <p:spTgt spid="49"/>
                                        </p:tgtEl>
                                        <p:attrNameLst>
                                          <p:attrName>ppt_x</p:attrName>
                                        </p:attrNameLst>
                                      </p:cBhvr>
                                      <p:tavLst>
                                        <p:tav tm="0">
                                          <p:val>
                                            <p:strVal val="1+#ppt_w/2"/>
                                          </p:val>
                                        </p:tav>
                                        <p:tav tm="100000">
                                          <p:val>
                                            <p:strVal val="#ppt_x"/>
                                          </p:val>
                                        </p:tav>
                                      </p:tavLst>
                                    </p:anim>
                                    <p:anim calcmode="lin" valueType="num">
                                      <p:cBhvr additive="base">
                                        <p:cTn id="53"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6" grpId="0" animBg="1"/>
      <p:bldP spid="27" grpId="0" animBg="1"/>
      <p:bldP spid="60" grpId="0" animBg="1"/>
      <p:bldP spid="46" grpId="0" animBg="1"/>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7"/>
          <p:cNvGrpSpPr/>
          <p:nvPr/>
        </p:nvGrpSpPr>
        <p:grpSpPr>
          <a:xfrm>
            <a:off x="5042535" y="1269397"/>
            <a:ext cx="4109720" cy="2882868"/>
            <a:chOff x="4881345" y="1429641"/>
            <a:chExt cx="4043713" cy="2836391"/>
          </a:xfrm>
          <a:blipFill>
            <a:blip r:embed="rId1"/>
            <a:stretch>
              <a:fillRect/>
            </a:stretch>
          </a:blipFill>
        </p:grpSpPr>
        <p:sp>
          <p:nvSpPr>
            <p:cNvPr id="24" name="Isosceles Triangle 5"/>
            <p:cNvSpPr/>
            <p:nvPr/>
          </p:nvSpPr>
          <p:spPr>
            <a:xfrm>
              <a:off x="4881345" y="2060620"/>
              <a:ext cx="4043713" cy="2205412"/>
            </a:xfrm>
            <a:prstGeom prst="triangle">
              <a:avLst/>
            </a:prstGeom>
            <a:grpFill/>
            <a:ln>
              <a:noFill/>
            </a:ln>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txBody>
            <a:bodyPr spcFirstLastPara="0" vert="horz" wrap="square" lIns="361010" tIns="309072" rIns="361010" bIns="309072" numCol="1" spcCol="1270" anchor="ctr" anchorCtr="0">
              <a:noAutofit/>
            </a:bodyPr>
            <a:lstStyle/>
            <a:p>
              <a:pPr algn="ctr" defTabSz="1633220">
                <a:lnSpc>
                  <a:spcPct val="90000"/>
                </a:lnSpc>
                <a:spcAft>
                  <a:spcPct val="35000"/>
                </a:spcAft>
              </a:pPr>
              <a:endParaRPr lang="en-US" sz="3130">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25" name="TextBox 7"/>
            <p:cNvSpPr txBox="1"/>
            <p:nvPr/>
          </p:nvSpPr>
          <p:spPr>
            <a:xfrm>
              <a:off x="6509696" y="1429641"/>
              <a:ext cx="787011" cy="434803"/>
            </a:xfrm>
            <a:prstGeom prst="rect">
              <a:avLst/>
            </a:prstGeom>
            <a:noFill/>
          </p:spPr>
          <p:txBody>
            <a:bodyPr wrap="square" rtlCol="0">
              <a:spAutoFit/>
            </a:bodyPr>
            <a:lstStyle/>
            <a:p>
              <a:pPr algn="ctr"/>
              <a:r>
                <a:rPr lang="vi-VN" sz="2275" dirty="0">
                  <a:solidFill>
                    <a:srgbClr val="2C2A2B"/>
                  </a:solidFill>
                  <a:latin typeface="Arial" panose="020B0604020202020204"/>
                  <a:ea typeface="微软雅黑" panose="020B0503020204020204" pitchFamily="34" charset="-122"/>
                  <a:cs typeface="Arial" panose="020B0604020202020204" pitchFamily="34" charset="0"/>
                  <a:sym typeface="Arial" panose="020B0604020202020204"/>
                </a:rPr>
                <a:t>4.2</a:t>
              </a:r>
              <a:endParaRPr lang="vi-VN" sz="2275" dirty="0">
                <a:solidFill>
                  <a:srgbClr val="2C2A2B"/>
                </a:solidFill>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6" name="Group 35"/>
          <p:cNvGrpSpPr/>
          <p:nvPr/>
        </p:nvGrpSpPr>
        <p:grpSpPr>
          <a:xfrm>
            <a:off x="1346835" y="1810582"/>
            <a:ext cx="3115945" cy="2342318"/>
            <a:chOff x="1270914" y="1961935"/>
            <a:chExt cx="3065966" cy="2304096"/>
          </a:xfrm>
          <a:blipFill>
            <a:blip r:embed="rId2" cstate="print">
              <a:extLst>
                <a:ext uri="{28A0092B-C50C-407E-A947-70E740481C1C}">
                  <a14:useLocalDpi xmlns:a14="http://schemas.microsoft.com/office/drawing/2010/main" val="0"/>
                </a:ext>
              </a:extLst>
            </a:blip>
            <a:stretch>
              <a:fillRect/>
            </a:stretch>
          </a:blipFill>
        </p:grpSpPr>
        <p:sp>
          <p:nvSpPr>
            <p:cNvPr id="7" name="Isosceles Triangle 3"/>
            <p:cNvSpPr/>
            <p:nvPr/>
          </p:nvSpPr>
          <p:spPr>
            <a:xfrm>
              <a:off x="1270914" y="2593875"/>
              <a:ext cx="3065966" cy="1672156"/>
            </a:xfrm>
            <a:prstGeom prst="triangle">
              <a:avLst/>
            </a:prstGeom>
            <a:grpFill/>
            <a:ln>
              <a:noFill/>
            </a:ln>
          </p:spPr>
          <p:style>
            <a:lnRef idx="2">
              <a:schemeClr val="lt1">
                <a:hueOff val="0"/>
                <a:satOff val="0"/>
                <a:lumOff val="0"/>
                <a:alphaOff val="0"/>
              </a:schemeClr>
            </a:lnRef>
            <a:fillRef idx="1">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spcFirstLastPara="0" vert="horz" wrap="square" lIns="361010" tIns="309072" rIns="361010" bIns="309072" numCol="1" spcCol="1270" anchor="ctr" anchorCtr="0">
              <a:noAutofit/>
            </a:bodyPr>
            <a:lstStyle/>
            <a:p>
              <a:pPr algn="ctr" defTabSz="1633220">
                <a:lnSpc>
                  <a:spcPct val="90000"/>
                </a:lnSpc>
                <a:spcAft>
                  <a:spcPct val="35000"/>
                </a:spcAft>
              </a:pPr>
              <a:endParaRPr lang="en-US" sz="3130">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8" name="TextBox 8"/>
            <p:cNvSpPr txBox="1"/>
            <p:nvPr/>
          </p:nvSpPr>
          <p:spPr>
            <a:xfrm>
              <a:off x="2410391" y="1961935"/>
              <a:ext cx="787011" cy="434803"/>
            </a:xfrm>
            <a:prstGeom prst="rect">
              <a:avLst/>
            </a:prstGeom>
            <a:noFill/>
          </p:spPr>
          <p:txBody>
            <a:bodyPr wrap="square" rtlCol="0">
              <a:spAutoFit/>
            </a:bodyPr>
            <a:lstStyle/>
            <a:p>
              <a:pPr algn="ctr"/>
              <a:r>
                <a:rPr lang="vi-VN" sz="2275" dirty="0">
                  <a:solidFill>
                    <a:srgbClr val="2C2A2B"/>
                  </a:solidFill>
                  <a:latin typeface="Arial" panose="020B0604020202020204"/>
                  <a:ea typeface="微软雅黑" panose="020B0503020204020204" pitchFamily="34" charset="-122"/>
                  <a:cs typeface="Arial" panose="020B0604020202020204" pitchFamily="34" charset="0"/>
                  <a:sym typeface="Arial" panose="020B0604020202020204"/>
                </a:rPr>
                <a:t>4.0</a:t>
              </a:r>
              <a:endParaRPr lang="vi-VN" sz="2275" dirty="0">
                <a:solidFill>
                  <a:srgbClr val="2C2A2B"/>
                </a:solidFill>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9" name="Group 38"/>
          <p:cNvGrpSpPr/>
          <p:nvPr/>
        </p:nvGrpSpPr>
        <p:grpSpPr>
          <a:xfrm>
            <a:off x="8239760" y="2149701"/>
            <a:ext cx="2293620" cy="2002564"/>
            <a:chOff x="8053215" y="2295964"/>
            <a:chExt cx="2256447" cy="1970067"/>
          </a:xfrm>
          <a:blipFill>
            <a:blip r:embed="rId3"/>
            <a:stretch>
              <a:fillRect/>
            </a:stretch>
          </a:blipFill>
        </p:grpSpPr>
        <p:sp>
          <p:nvSpPr>
            <p:cNvPr id="10" name="Isosceles Triangle 6"/>
            <p:cNvSpPr/>
            <p:nvPr/>
          </p:nvSpPr>
          <p:spPr>
            <a:xfrm>
              <a:off x="8053215" y="3035381"/>
              <a:ext cx="2256447" cy="1230650"/>
            </a:xfrm>
            <a:prstGeom prst="triangle">
              <a:avLst/>
            </a:prstGeom>
            <a:grpFill/>
            <a:ln>
              <a:noFill/>
            </a:ln>
          </p:spPr>
          <p:style>
            <a:lnRef idx="2">
              <a:schemeClr val="lt1">
                <a:hueOff val="0"/>
                <a:satOff val="0"/>
                <a:lumOff val="0"/>
                <a:alphaOff val="0"/>
              </a:schemeClr>
            </a:lnRef>
            <a:fillRef idx="1">
              <a:scrgbClr r="0" g="0" b="0"/>
            </a:fillRef>
            <a:effectRef idx="0">
              <a:schemeClr val="accent5">
                <a:alpha val="50000"/>
                <a:hueOff val="0"/>
                <a:satOff val="0"/>
                <a:lumOff val="0"/>
                <a:alphaOff val="0"/>
              </a:schemeClr>
            </a:effectRef>
            <a:fontRef idx="minor">
              <a:schemeClr val="tx1"/>
            </a:fontRef>
          </p:style>
          <p:txBody>
            <a:bodyPr spcFirstLastPara="0" vert="horz" wrap="square" lIns="361010" tIns="309072" rIns="361010" bIns="309072" numCol="1" spcCol="1270" anchor="ctr" anchorCtr="0">
              <a:noAutofit/>
            </a:bodyPr>
            <a:lstStyle/>
            <a:p>
              <a:pPr algn="ctr" defTabSz="1633220">
                <a:lnSpc>
                  <a:spcPct val="90000"/>
                </a:lnSpc>
                <a:spcAft>
                  <a:spcPct val="35000"/>
                </a:spcAft>
              </a:pPr>
              <a:endParaRPr lang="en-US" sz="3130">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11" name="TextBox 9"/>
            <p:cNvSpPr txBox="1"/>
            <p:nvPr/>
          </p:nvSpPr>
          <p:spPr>
            <a:xfrm>
              <a:off x="8900304" y="2295964"/>
              <a:ext cx="583954" cy="393617"/>
            </a:xfrm>
            <a:prstGeom prst="rect">
              <a:avLst/>
            </a:prstGeom>
            <a:noFill/>
          </p:spPr>
          <p:txBody>
            <a:bodyPr wrap="square" rtlCol="0">
              <a:spAutoFit/>
            </a:bodyPr>
            <a:lstStyle/>
            <a:p>
              <a:pPr algn="ctr"/>
              <a:r>
                <a:rPr lang="vi-VN" sz="2000" dirty="0">
                  <a:latin typeface="Arial" panose="020B0604020202020204"/>
                  <a:ea typeface="微软雅黑" panose="020B0503020204020204" pitchFamily="34" charset="-122"/>
                  <a:cs typeface="Arial" panose="020B0604020202020204" pitchFamily="34" charset="0"/>
                  <a:sym typeface="Arial" panose="020B0604020202020204"/>
                </a:rPr>
                <a:t>3.6</a:t>
              </a:r>
              <a:endParaRPr lang="en-US" sz="2000" dirty="0">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12" name="Group 36"/>
          <p:cNvGrpSpPr/>
          <p:nvPr/>
        </p:nvGrpSpPr>
        <p:grpSpPr>
          <a:xfrm>
            <a:off x="3609340" y="2320012"/>
            <a:ext cx="2272030" cy="1832253"/>
            <a:chOff x="3496741" y="2463543"/>
            <a:chExt cx="2235790" cy="1802488"/>
          </a:xfrm>
          <a:blipFill>
            <a:blip r:embed="rId3"/>
            <a:stretch>
              <a:fillRect/>
            </a:stretch>
          </a:blipFill>
        </p:grpSpPr>
        <p:sp>
          <p:nvSpPr>
            <p:cNvPr id="13" name="Isosceles Triangle 4"/>
            <p:cNvSpPr/>
            <p:nvPr/>
          </p:nvSpPr>
          <p:spPr>
            <a:xfrm>
              <a:off x="3496741" y="3046647"/>
              <a:ext cx="2235790" cy="1219384"/>
            </a:xfrm>
            <a:prstGeom prst="triangle">
              <a:avLst/>
            </a:prstGeom>
            <a:grpFill/>
            <a:ln>
              <a:noFill/>
            </a:ln>
          </p:spPr>
          <p:style>
            <a:lnRef idx="2">
              <a:schemeClr val="lt1">
                <a:hueOff val="0"/>
                <a:satOff val="0"/>
                <a:lumOff val="0"/>
                <a:alphaOff val="0"/>
              </a:schemeClr>
            </a:lnRef>
            <a:fillRef idx="1">
              <a:schemeClr val="accent3">
                <a:alpha val="50000"/>
                <a:hueOff val="0"/>
                <a:satOff val="0"/>
                <a:lumOff val="0"/>
                <a:alphaOff val="0"/>
              </a:schemeClr>
            </a:fillRef>
            <a:effectRef idx="0">
              <a:schemeClr val="accent3">
                <a:alpha val="50000"/>
                <a:hueOff val="0"/>
                <a:satOff val="0"/>
                <a:lumOff val="0"/>
                <a:alphaOff val="0"/>
              </a:schemeClr>
            </a:effectRef>
            <a:fontRef idx="minor">
              <a:schemeClr val="tx1"/>
            </a:fontRef>
          </p:style>
          <p:txBody>
            <a:bodyPr spcFirstLastPara="0" vert="horz" wrap="square" lIns="361010" tIns="309072" rIns="361010" bIns="309072" numCol="1" spcCol="1270" anchor="ctr" anchorCtr="0">
              <a:noAutofit/>
            </a:bodyPr>
            <a:lstStyle/>
            <a:p>
              <a:pPr algn="ctr" defTabSz="1633220">
                <a:lnSpc>
                  <a:spcPct val="90000"/>
                </a:lnSpc>
                <a:spcAft>
                  <a:spcPct val="35000"/>
                </a:spcAft>
              </a:pPr>
              <a:endParaRPr lang="en-US" sz="3130">
                <a:latin typeface="Arial" panose="020B0604020202020204"/>
                <a:ea typeface="微软雅黑" panose="020B0503020204020204" pitchFamily="34" charset="-122"/>
                <a:cs typeface="Arial" panose="020B0604020202020204" pitchFamily="34" charset="0"/>
                <a:sym typeface="Arial" panose="020B0604020202020204"/>
              </a:endParaRPr>
            </a:p>
          </p:txBody>
        </p:sp>
        <p:sp>
          <p:nvSpPr>
            <p:cNvPr id="14" name="TextBox 10"/>
            <p:cNvSpPr txBox="1"/>
            <p:nvPr/>
          </p:nvSpPr>
          <p:spPr>
            <a:xfrm>
              <a:off x="4305906" y="2463543"/>
              <a:ext cx="583954" cy="393610"/>
            </a:xfrm>
            <a:prstGeom prst="rect">
              <a:avLst/>
            </a:prstGeom>
            <a:noFill/>
          </p:spPr>
          <p:txBody>
            <a:bodyPr wrap="square" rtlCol="0">
              <a:spAutoFit/>
            </a:bodyPr>
            <a:lstStyle/>
            <a:p>
              <a:pPr algn="ctr"/>
              <a:r>
                <a:rPr lang="vi-VN" sz="2000" dirty="0">
                  <a:latin typeface="Arial" panose="020B0604020202020204"/>
                  <a:ea typeface="微软雅黑" panose="020B0503020204020204" pitchFamily="34" charset="-122"/>
                  <a:cs typeface="Arial" panose="020B0604020202020204" pitchFamily="34" charset="0"/>
                  <a:sym typeface="Arial" panose="020B0604020202020204"/>
                </a:rPr>
                <a:t>3.5</a:t>
              </a:r>
              <a:endParaRPr lang="en-US" sz="2000" dirty="0">
                <a:latin typeface="Arial" panose="020B0604020202020204"/>
                <a:ea typeface="微软雅黑" panose="020B0503020204020204" pitchFamily="34" charset="-122"/>
                <a:cs typeface="Arial" panose="020B0604020202020204" pitchFamily="34" charset="0"/>
                <a:sym typeface="Arial" panose="020B0604020202020204"/>
              </a:endParaRPr>
            </a:p>
          </p:txBody>
        </p:sp>
      </p:grpSp>
      <p:grpSp>
        <p:nvGrpSpPr>
          <p:cNvPr id="43" name="组合 42"/>
          <p:cNvGrpSpPr/>
          <p:nvPr/>
        </p:nvGrpSpPr>
        <p:grpSpPr>
          <a:xfrm>
            <a:off x="4650740" y="4958080"/>
            <a:ext cx="859790" cy="861060"/>
            <a:chOff x="7258" y="7821"/>
            <a:chExt cx="1354" cy="1356"/>
          </a:xfrm>
          <a:blipFill>
            <a:blip r:embed="rId1"/>
            <a:stretch>
              <a:fillRect/>
            </a:stretch>
          </a:blipFill>
        </p:grpSpPr>
        <p:sp>
          <p:nvSpPr>
            <p:cNvPr id="36" name="Oval 12"/>
            <p:cNvSpPr>
              <a:spLocks noChangeArrowheads="1"/>
            </p:cNvSpPr>
            <p:nvPr/>
          </p:nvSpPr>
          <p:spPr bwMode="auto">
            <a:xfrm>
              <a:off x="7258" y="7821"/>
              <a:ext cx="1355" cy="1357"/>
            </a:xfrm>
            <a:prstGeom prst="ellipse">
              <a:avLst/>
            </a:prstGeom>
            <a:gr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101"/>
            <p:cNvSpPr>
              <a:spLocks noChangeArrowheads="1"/>
            </p:cNvSpPr>
            <p:nvPr/>
          </p:nvSpPr>
          <p:spPr bwMode="auto">
            <a:xfrm>
              <a:off x="7653" y="8308"/>
              <a:ext cx="565" cy="435"/>
            </a:xfrm>
            <a:custGeom>
              <a:avLst/>
              <a:gdLst>
                <a:gd name="T0" fmla="*/ 80 w 497"/>
                <a:gd name="T1" fmla="*/ 248 h 382"/>
                <a:gd name="T2" fmla="*/ 80 w 497"/>
                <a:gd name="T3" fmla="*/ 248 h 382"/>
                <a:gd name="T4" fmla="*/ 159 w 497"/>
                <a:gd name="T5" fmla="*/ 328 h 382"/>
                <a:gd name="T6" fmla="*/ 248 w 497"/>
                <a:gd name="T7" fmla="*/ 381 h 382"/>
                <a:gd name="T8" fmla="*/ 337 w 497"/>
                <a:gd name="T9" fmla="*/ 337 h 382"/>
                <a:gd name="T10" fmla="*/ 390 w 497"/>
                <a:gd name="T11" fmla="*/ 258 h 382"/>
                <a:gd name="T12" fmla="*/ 248 w 497"/>
                <a:gd name="T13" fmla="*/ 328 h 382"/>
                <a:gd name="T14" fmla="*/ 80 w 497"/>
                <a:gd name="T15" fmla="*/ 248 h 382"/>
                <a:gd name="T16" fmla="*/ 487 w 497"/>
                <a:gd name="T17" fmla="*/ 124 h 382"/>
                <a:gd name="T18" fmla="*/ 487 w 497"/>
                <a:gd name="T19" fmla="*/ 124 h 382"/>
                <a:gd name="T20" fmla="*/ 274 w 497"/>
                <a:gd name="T21" fmla="*/ 9 h 382"/>
                <a:gd name="T22" fmla="*/ 221 w 497"/>
                <a:gd name="T23" fmla="*/ 9 h 382"/>
                <a:gd name="T24" fmla="*/ 9 w 497"/>
                <a:gd name="T25" fmla="*/ 124 h 382"/>
                <a:gd name="T26" fmla="*/ 9 w 497"/>
                <a:gd name="T27" fmla="*/ 160 h 382"/>
                <a:gd name="T28" fmla="*/ 221 w 497"/>
                <a:gd name="T29" fmla="*/ 275 h 382"/>
                <a:gd name="T30" fmla="*/ 274 w 497"/>
                <a:gd name="T31" fmla="*/ 275 h 382"/>
                <a:gd name="T32" fmla="*/ 408 w 497"/>
                <a:gd name="T33" fmla="*/ 195 h 382"/>
                <a:gd name="T34" fmla="*/ 266 w 497"/>
                <a:gd name="T35" fmla="*/ 160 h 382"/>
                <a:gd name="T36" fmla="*/ 248 w 497"/>
                <a:gd name="T37" fmla="*/ 168 h 382"/>
                <a:gd name="T38" fmla="*/ 203 w 497"/>
                <a:gd name="T39" fmla="*/ 133 h 382"/>
                <a:gd name="T40" fmla="*/ 248 w 497"/>
                <a:gd name="T41" fmla="*/ 107 h 382"/>
                <a:gd name="T42" fmla="*/ 293 w 497"/>
                <a:gd name="T43" fmla="*/ 124 h 382"/>
                <a:gd name="T44" fmla="*/ 443 w 497"/>
                <a:gd name="T45" fmla="*/ 177 h 382"/>
                <a:gd name="T46" fmla="*/ 487 w 497"/>
                <a:gd name="T47" fmla="*/ 160 h 382"/>
                <a:gd name="T48" fmla="*/ 487 w 497"/>
                <a:gd name="T49" fmla="*/ 124 h 382"/>
                <a:gd name="T50" fmla="*/ 425 w 497"/>
                <a:gd name="T51" fmla="*/ 346 h 382"/>
                <a:gd name="T52" fmla="*/ 425 w 497"/>
                <a:gd name="T53" fmla="*/ 346 h 382"/>
                <a:gd name="T54" fmla="*/ 461 w 497"/>
                <a:gd name="T55" fmla="*/ 337 h 382"/>
                <a:gd name="T56" fmla="*/ 443 w 497"/>
                <a:gd name="T57" fmla="*/ 177 h 382"/>
                <a:gd name="T58" fmla="*/ 408 w 497"/>
                <a:gd name="T59" fmla="*/ 195 h 382"/>
                <a:gd name="T60" fmla="*/ 425 w 497"/>
                <a:gd name="T61" fmla="*/ 34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7" h="382">
                  <a:moveTo>
                    <a:pt x="80" y="248"/>
                  </a:moveTo>
                  <a:lnTo>
                    <a:pt x="80" y="248"/>
                  </a:lnTo>
                  <a:cubicBezTo>
                    <a:pt x="97" y="293"/>
                    <a:pt x="106" y="311"/>
                    <a:pt x="159" y="328"/>
                  </a:cubicBezTo>
                  <a:cubicBezTo>
                    <a:pt x="203" y="355"/>
                    <a:pt x="230" y="381"/>
                    <a:pt x="248" y="381"/>
                  </a:cubicBezTo>
                  <a:cubicBezTo>
                    <a:pt x="266" y="381"/>
                    <a:pt x="293" y="355"/>
                    <a:pt x="337" y="337"/>
                  </a:cubicBezTo>
                  <a:cubicBezTo>
                    <a:pt x="390" y="311"/>
                    <a:pt x="372" y="311"/>
                    <a:pt x="390" y="258"/>
                  </a:cubicBezTo>
                  <a:cubicBezTo>
                    <a:pt x="248" y="328"/>
                    <a:pt x="248" y="328"/>
                    <a:pt x="248" y="328"/>
                  </a:cubicBezTo>
                  <a:lnTo>
                    <a:pt x="80" y="248"/>
                  </a:lnTo>
                  <a:close/>
                  <a:moveTo>
                    <a:pt x="487" y="124"/>
                  </a:moveTo>
                  <a:lnTo>
                    <a:pt x="487" y="124"/>
                  </a:lnTo>
                  <a:cubicBezTo>
                    <a:pt x="274" y="9"/>
                    <a:pt x="274" y="9"/>
                    <a:pt x="274" y="9"/>
                  </a:cubicBezTo>
                  <a:cubicBezTo>
                    <a:pt x="266" y="0"/>
                    <a:pt x="239" y="0"/>
                    <a:pt x="221" y="9"/>
                  </a:cubicBezTo>
                  <a:cubicBezTo>
                    <a:pt x="9" y="124"/>
                    <a:pt x="9" y="124"/>
                    <a:pt x="9" y="124"/>
                  </a:cubicBezTo>
                  <a:cubicBezTo>
                    <a:pt x="0" y="133"/>
                    <a:pt x="0" y="142"/>
                    <a:pt x="9" y="160"/>
                  </a:cubicBezTo>
                  <a:cubicBezTo>
                    <a:pt x="221" y="275"/>
                    <a:pt x="221" y="275"/>
                    <a:pt x="221" y="275"/>
                  </a:cubicBezTo>
                  <a:cubicBezTo>
                    <a:pt x="239" y="284"/>
                    <a:pt x="266" y="284"/>
                    <a:pt x="274" y="275"/>
                  </a:cubicBezTo>
                  <a:cubicBezTo>
                    <a:pt x="408" y="195"/>
                    <a:pt x="408" y="195"/>
                    <a:pt x="408" y="195"/>
                  </a:cubicBezTo>
                  <a:cubicBezTo>
                    <a:pt x="266" y="160"/>
                    <a:pt x="266" y="160"/>
                    <a:pt x="266" y="160"/>
                  </a:cubicBezTo>
                  <a:cubicBezTo>
                    <a:pt x="257" y="160"/>
                    <a:pt x="257" y="168"/>
                    <a:pt x="248" y="168"/>
                  </a:cubicBezTo>
                  <a:cubicBezTo>
                    <a:pt x="221" y="168"/>
                    <a:pt x="203" y="151"/>
                    <a:pt x="203" y="133"/>
                  </a:cubicBezTo>
                  <a:cubicBezTo>
                    <a:pt x="203" y="124"/>
                    <a:pt x="221" y="107"/>
                    <a:pt x="248" y="107"/>
                  </a:cubicBezTo>
                  <a:cubicBezTo>
                    <a:pt x="266" y="107"/>
                    <a:pt x="284" y="115"/>
                    <a:pt x="293" y="124"/>
                  </a:cubicBezTo>
                  <a:cubicBezTo>
                    <a:pt x="443" y="177"/>
                    <a:pt x="443" y="177"/>
                    <a:pt x="443" y="177"/>
                  </a:cubicBezTo>
                  <a:cubicBezTo>
                    <a:pt x="487" y="160"/>
                    <a:pt x="487" y="160"/>
                    <a:pt x="487" y="160"/>
                  </a:cubicBezTo>
                  <a:cubicBezTo>
                    <a:pt x="496" y="142"/>
                    <a:pt x="496" y="133"/>
                    <a:pt x="487" y="124"/>
                  </a:cubicBezTo>
                  <a:close/>
                  <a:moveTo>
                    <a:pt x="425" y="346"/>
                  </a:moveTo>
                  <a:lnTo>
                    <a:pt x="425" y="346"/>
                  </a:lnTo>
                  <a:cubicBezTo>
                    <a:pt x="416" y="355"/>
                    <a:pt x="452" y="364"/>
                    <a:pt x="461" y="337"/>
                  </a:cubicBezTo>
                  <a:cubicBezTo>
                    <a:pt x="469" y="213"/>
                    <a:pt x="443" y="177"/>
                    <a:pt x="443" y="177"/>
                  </a:cubicBezTo>
                  <a:cubicBezTo>
                    <a:pt x="408" y="195"/>
                    <a:pt x="408" y="195"/>
                    <a:pt x="408" y="195"/>
                  </a:cubicBezTo>
                  <a:cubicBezTo>
                    <a:pt x="408" y="195"/>
                    <a:pt x="443" y="222"/>
                    <a:pt x="425" y="3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grpSp>
      <p:grpSp>
        <p:nvGrpSpPr>
          <p:cNvPr id="44" name="组合 43"/>
          <p:cNvGrpSpPr/>
          <p:nvPr/>
        </p:nvGrpSpPr>
        <p:grpSpPr>
          <a:xfrm>
            <a:off x="8230235" y="4956810"/>
            <a:ext cx="859790" cy="862330"/>
            <a:chOff x="12599" y="7525"/>
            <a:chExt cx="1354" cy="1358"/>
          </a:xfrm>
          <a:blipFill>
            <a:blip r:embed="rId3"/>
            <a:stretch>
              <a:fillRect/>
            </a:stretch>
          </a:blipFill>
        </p:grpSpPr>
        <p:sp>
          <p:nvSpPr>
            <p:cNvPr id="37" name="Oval 13"/>
            <p:cNvSpPr>
              <a:spLocks noChangeArrowheads="1"/>
            </p:cNvSpPr>
            <p:nvPr/>
          </p:nvSpPr>
          <p:spPr bwMode="auto">
            <a:xfrm>
              <a:off x="12599" y="7525"/>
              <a:ext cx="1355" cy="1358"/>
            </a:xfrm>
            <a:prstGeom prst="ellipse">
              <a:avLst/>
            </a:prstGeom>
            <a:gr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Freeform 114"/>
            <p:cNvSpPr>
              <a:spLocks noChangeArrowheads="1"/>
            </p:cNvSpPr>
            <p:nvPr/>
          </p:nvSpPr>
          <p:spPr bwMode="auto">
            <a:xfrm>
              <a:off x="13029" y="7945"/>
              <a:ext cx="525" cy="555"/>
            </a:xfrm>
            <a:custGeom>
              <a:avLst/>
              <a:gdLst>
                <a:gd name="T0" fmla="*/ 443 w 462"/>
                <a:gd name="T1" fmla="*/ 301 h 488"/>
                <a:gd name="T2" fmla="*/ 443 w 462"/>
                <a:gd name="T3" fmla="*/ 301 h 488"/>
                <a:gd name="T4" fmla="*/ 408 w 462"/>
                <a:gd name="T5" fmla="*/ 266 h 488"/>
                <a:gd name="T6" fmla="*/ 408 w 462"/>
                <a:gd name="T7" fmla="*/ 221 h 488"/>
                <a:gd name="T8" fmla="*/ 443 w 462"/>
                <a:gd name="T9" fmla="*/ 186 h 488"/>
                <a:gd name="T10" fmla="*/ 443 w 462"/>
                <a:gd name="T11" fmla="*/ 160 h 488"/>
                <a:gd name="T12" fmla="*/ 381 w 462"/>
                <a:gd name="T13" fmla="*/ 151 h 488"/>
                <a:gd name="T14" fmla="*/ 364 w 462"/>
                <a:gd name="T15" fmla="*/ 124 h 488"/>
                <a:gd name="T16" fmla="*/ 390 w 462"/>
                <a:gd name="T17" fmla="*/ 36 h 488"/>
                <a:gd name="T18" fmla="*/ 381 w 462"/>
                <a:gd name="T19" fmla="*/ 27 h 488"/>
                <a:gd name="T20" fmla="*/ 311 w 462"/>
                <a:gd name="T21" fmla="*/ 71 h 488"/>
                <a:gd name="T22" fmla="*/ 267 w 462"/>
                <a:gd name="T23" fmla="*/ 53 h 488"/>
                <a:gd name="T24" fmla="*/ 248 w 462"/>
                <a:gd name="T25" fmla="*/ 17 h 488"/>
                <a:gd name="T26" fmla="*/ 213 w 462"/>
                <a:gd name="T27" fmla="*/ 17 h 488"/>
                <a:gd name="T28" fmla="*/ 195 w 462"/>
                <a:gd name="T29" fmla="*/ 53 h 488"/>
                <a:gd name="T30" fmla="*/ 151 w 462"/>
                <a:gd name="T31" fmla="*/ 71 h 488"/>
                <a:gd name="T32" fmla="*/ 116 w 462"/>
                <a:gd name="T33" fmla="*/ 53 h 488"/>
                <a:gd name="T34" fmla="*/ 89 w 462"/>
                <a:gd name="T35" fmla="*/ 71 h 488"/>
                <a:gd name="T36" fmla="*/ 89 w 462"/>
                <a:gd name="T37" fmla="*/ 106 h 488"/>
                <a:gd name="T38" fmla="*/ 63 w 462"/>
                <a:gd name="T39" fmla="*/ 142 h 488"/>
                <a:gd name="T40" fmla="*/ 18 w 462"/>
                <a:gd name="T41" fmla="*/ 160 h 488"/>
                <a:gd name="T42" fmla="*/ 18 w 462"/>
                <a:gd name="T43" fmla="*/ 186 h 488"/>
                <a:gd name="T44" fmla="*/ 63 w 462"/>
                <a:gd name="T45" fmla="*/ 221 h 488"/>
                <a:gd name="T46" fmla="*/ 63 w 462"/>
                <a:gd name="T47" fmla="*/ 266 h 488"/>
                <a:gd name="T48" fmla="*/ 18 w 462"/>
                <a:gd name="T49" fmla="*/ 301 h 488"/>
                <a:gd name="T50" fmla="*/ 27 w 462"/>
                <a:gd name="T51" fmla="*/ 319 h 488"/>
                <a:gd name="T52" fmla="*/ 71 w 462"/>
                <a:gd name="T53" fmla="*/ 328 h 488"/>
                <a:gd name="T54" fmla="*/ 98 w 462"/>
                <a:gd name="T55" fmla="*/ 364 h 488"/>
                <a:gd name="T56" fmla="*/ 71 w 462"/>
                <a:gd name="T57" fmla="*/ 443 h 488"/>
                <a:gd name="T58" fmla="*/ 89 w 462"/>
                <a:gd name="T59" fmla="*/ 461 h 488"/>
                <a:gd name="T60" fmla="*/ 142 w 462"/>
                <a:gd name="T61" fmla="*/ 425 h 488"/>
                <a:gd name="T62" fmla="*/ 186 w 462"/>
                <a:gd name="T63" fmla="*/ 434 h 488"/>
                <a:gd name="T64" fmla="*/ 213 w 462"/>
                <a:gd name="T65" fmla="*/ 470 h 488"/>
                <a:gd name="T66" fmla="*/ 248 w 462"/>
                <a:gd name="T67" fmla="*/ 470 h 488"/>
                <a:gd name="T68" fmla="*/ 267 w 462"/>
                <a:gd name="T69" fmla="*/ 425 h 488"/>
                <a:gd name="T70" fmla="*/ 311 w 462"/>
                <a:gd name="T71" fmla="*/ 408 h 488"/>
                <a:gd name="T72" fmla="*/ 355 w 462"/>
                <a:gd name="T73" fmla="*/ 434 h 488"/>
                <a:gd name="T74" fmla="*/ 373 w 462"/>
                <a:gd name="T75" fmla="*/ 417 h 488"/>
                <a:gd name="T76" fmla="*/ 373 w 462"/>
                <a:gd name="T77" fmla="*/ 372 h 488"/>
                <a:gd name="T78" fmla="*/ 399 w 462"/>
                <a:gd name="T79" fmla="*/ 337 h 488"/>
                <a:gd name="T80" fmla="*/ 443 w 462"/>
                <a:gd name="T81" fmla="*/ 328 h 488"/>
                <a:gd name="T82" fmla="*/ 443 w 462"/>
                <a:gd name="T83" fmla="*/ 301 h 488"/>
                <a:gd name="T84" fmla="*/ 257 w 462"/>
                <a:gd name="T85" fmla="*/ 346 h 488"/>
                <a:gd name="T86" fmla="*/ 257 w 462"/>
                <a:gd name="T87" fmla="*/ 346 h 488"/>
                <a:gd name="T88" fmla="*/ 204 w 462"/>
                <a:gd name="T89" fmla="*/ 346 h 488"/>
                <a:gd name="T90" fmla="*/ 204 w 462"/>
                <a:gd name="T91" fmla="*/ 292 h 488"/>
                <a:gd name="T92" fmla="*/ 257 w 462"/>
                <a:gd name="T93" fmla="*/ 292 h 488"/>
                <a:gd name="T94" fmla="*/ 257 w 462"/>
                <a:gd name="T95" fmla="*/ 346 h 488"/>
                <a:gd name="T96" fmla="*/ 257 w 462"/>
                <a:gd name="T97" fmla="*/ 266 h 488"/>
                <a:gd name="T98" fmla="*/ 257 w 462"/>
                <a:gd name="T99" fmla="*/ 266 h 488"/>
                <a:gd name="T100" fmla="*/ 204 w 462"/>
                <a:gd name="T101" fmla="*/ 266 h 488"/>
                <a:gd name="T102" fmla="*/ 204 w 462"/>
                <a:gd name="T103" fmla="*/ 133 h 488"/>
                <a:gd name="T104" fmla="*/ 257 w 462"/>
                <a:gd name="T105" fmla="*/ 133 h 488"/>
                <a:gd name="T106" fmla="*/ 257 w 462"/>
                <a:gd name="T107" fmla="*/ 266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488">
                  <a:moveTo>
                    <a:pt x="443" y="301"/>
                  </a:moveTo>
                  <a:lnTo>
                    <a:pt x="443" y="301"/>
                  </a:lnTo>
                  <a:cubicBezTo>
                    <a:pt x="408" y="266"/>
                    <a:pt x="408" y="266"/>
                    <a:pt x="408" y="266"/>
                  </a:cubicBezTo>
                  <a:cubicBezTo>
                    <a:pt x="390" y="248"/>
                    <a:pt x="390" y="230"/>
                    <a:pt x="408" y="221"/>
                  </a:cubicBezTo>
                  <a:cubicBezTo>
                    <a:pt x="443" y="186"/>
                    <a:pt x="443" y="186"/>
                    <a:pt x="443" y="186"/>
                  </a:cubicBezTo>
                  <a:cubicBezTo>
                    <a:pt x="461" y="168"/>
                    <a:pt x="452" y="160"/>
                    <a:pt x="443" y="160"/>
                  </a:cubicBezTo>
                  <a:cubicBezTo>
                    <a:pt x="381" y="151"/>
                    <a:pt x="381" y="151"/>
                    <a:pt x="381" y="151"/>
                  </a:cubicBezTo>
                  <a:cubicBezTo>
                    <a:pt x="364" y="151"/>
                    <a:pt x="355" y="142"/>
                    <a:pt x="364" y="124"/>
                  </a:cubicBezTo>
                  <a:cubicBezTo>
                    <a:pt x="390" y="36"/>
                    <a:pt x="390" y="36"/>
                    <a:pt x="390" y="36"/>
                  </a:cubicBezTo>
                  <a:cubicBezTo>
                    <a:pt x="399" y="27"/>
                    <a:pt x="390" y="17"/>
                    <a:pt x="381" y="27"/>
                  </a:cubicBezTo>
                  <a:cubicBezTo>
                    <a:pt x="311" y="71"/>
                    <a:pt x="311" y="71"/>
                    <a:pt x="311" y="71"/>
                  </a:cubicBezTo>
                  <a:cubicBezTo>
                    <a:pt x="292" y="80"/>
                    <a:pt x="275" y="71"/>
                    <a:pt x="267" y="53"/>
                  </a:cubicBezTo>
                  <a:cubicBezTo>
                    <a:pt x="248" y="17"/>
                    <a:pt x="248" y="17"/>
                    <a:pt x="248" y="17"/>
                  </a:cubicBezTo>
                  <a:cubicBezTo>
                    <a:pt x="239" y="0"/>
                    <a:pt x="222" y="0"/>
                    <a:pt x="213" y="17"/>
                  </a:cubicBezTo>
                  <a:cubicBezTo>
                    <a:pt x="195" y="53"/>
                    <a:pt x="195" y="53"/>
                    <a:pt x="195" y="53"/>
                  </a:cubicBezTo>
                  <a:cubicBezTo>
                    <a:pt x="186" y="71"/>
                    <a:pt x="169" y="71"/>
                    <a:pt x="151" y="71"/>
                  </a:cubicBezTo>
                  <a:cubicBezTo>
                    <a:pt x="116" y="53"/>
                    <a:pt x="116" y="53"/>
                    <a:pt x="116" y="53"/>
                  </a:cubicBezTo>
                  <a:cubicBezTo>
                    <a:pt x="98" y="45"/>
                    <a:pt x="80" y="53"/>
                    <a:pt x="89" y="71"/>
                  </a:cubicBezTo>
                  <a:cubicBezTo>
                    <a:pt x="89" y="106"/>
                    <a:pt x="89" y="106"/>
                    <a:pt x="89" y="106"/>
                  </a:cubicBezTo>
                  <a:cubicBezTo>
                    <a:pt x="89" y="124"/>
                    <a:pt x="80" y="142"/>
                    <a:pt x="63" y="142"/>
                  </a:cubicBezTo>
                  <a:cubicBezTo>
                    <a:pt x="18" y="160"/>
                    <a:pt x="18" y="160"/>
                    <a:pt x="18" y="160"/>
                  </a:cubicBezTo>
                  <a:cubicBezTo>
                    <a:pt x="9" y="160"/>
                    <a:pt x="0" y="168"/>
                    <a:pt x="18" y="186"/>
                  </a:cubicBezTo>
                  <a:cubicBezTo>
                    <a:pt x="63" y="221"/>
                    <a:pt x="63" y="221"/>
                    <a:pt x="63" y="221"/>
                  </a:cubicBezTo>
                  <a:cubicBezTo>
                    <a:pt x="71" y="230"/>
                    <a:pt x="71" y="248"/>
                    <a:pt x="63" y="266"/>
                  </a:cubicBezTo>
                  <a:cubicBezTo>
                    <a:pt x="18" y="301"/>
                    <a:pt x="18" y="301"/>
                    <a:pt x="18" y="301"/>
                  </a:cubicBezTo>
                  <a:cubicBezTo>
                    <a:pt x="0" y="311"/>
                    <a:pt x="9" y="319"/>
                    <a:pt x="27" y="319"/>
                  </a:cubicBezTo>
                  <a:cubicBezTo>
                    <a:pt x="71" y="328"/>
                    <a:pt x="71" y="328"/>
                    <a:pt x="71" y="328"/>
                  </a:cubicBezTo>
                  <a:cubicBezTo>
                    <a:pt x="89" y="328"/>
                    <a:pt x="98" y="346"/>
                    <a:pt x="98" y="364"/>
                  </a:cubicBezTo>
                  <a:cubicBezTo>
                    <a:pt x="71" y="443"/>
                    <a:pt x="71" y="443"/>
                    <a:pt x="71" y="443"/>
                  </a:cubicBezTo>
                  <a:cubicBezTo>
                    <a:pt x="63" y="461"/>
                    <a:pt x="71" y="461"/>
                    <a:pt x="89" y="461"/>
                  </a:cubicBezTo>
                  <a:cubicBezTo>
                    <a:pt x="142" y="425"/>
                    <a:pt x="142" y="425"/>
                    <a:pt x="142" y="425"/>
                  </a:cubicBezTo>
                  <a:cubicBezTo>
                    <a:pt x="160" y="417"/>
                    <a:pt x="177" y="417"/>
                    <a:pt x="186" y="434"/>
                  </a:cubicBezTo>
                  <a:cubicBezTo>
                    <a:pt x="213" y="470"/>
                    <a:pt x="213" y="470"/>
                    <a:pt x="213" y="470"/>
                  </a:cubicBezTo>
                  <a:cubicBezTo>
                    <a:pt x="222" y="487"/>
                    <a:pt x="239" y="478"/>
                    <a:pt x="248" y="470"/>
                  </a:cubicBezTo>
                  <a:cubicBezTo>
                    <a:pt x="267" y="425"/>
                    <a:pt x="267" y="425"/>
                    <a:pt x="267" y="425"/>
                  </a:cubicBezTo>
                  <a:cubicBezTo>
                    <a:pt x="275" y="408"/>
                    <a:pt x="292" y="408"/>
                    <a:pt x="311" y="408"/>
                  </a:cubicBezTo>
                  <a:cubicBezTo>
                    <a:pt x="355" y="434"/>
                    <a:pt x="355" y="434"/>
                    <a:pt x="355" y="434"/>
                  </a:cubicBezTo>
                  <a:cubicBezTo>
                    <a:pt x="364" y="443"/>
                    <a:pt x="381" y="434"/>
                    <a:pt x="373" y="417"/>
                  </a:cubicBezTo>
                  <a:cubicBezTo>
                    <a:pt x="373" y="372"/>
                    <a:pt x="373" y="372"/>
                    <a:pt x="373" y="372"/>
                  </a:cubicBezTo>
                  <a:cubicBezTo>
                    <a:pt x="373" y="364"/>
                    <a:pt x="390" y="346"/>
                    <a:pt x="399" y="337"/>
                  </a:cubicBezTo>
                  <a:cubicBezTo>
                    <a:pt x="443" y="328"/>
                    <a:pt x="443" y="328"/>
                    <a:pt x="443" y="328"/>
                  </a:cubicBezTo>
                  <a:cubicBezTo>
                    <a:pt x="452" y="319"/>
                    <a:pt x="461" y="311"/>
                    <a:pt x="443" y="301"/>
                  </a:cubicBezTo>
                  <a:close/>
                  <a:moveTo>
                    <a:pt x="257" y="346"/>
                  </a:moveTo>
                  <a:lnTo>
                    <a:pt x="257" y="346"/>
                  </a:lnTo>
                  <a:cubicBezTo>
                    <a:pt x="204" y="346"/>
                    <a:pt x="204" y="346"/>
                    <a:pt x="204" y="346"/>
                  </a:cubicBezTo>
                  <a:cubicBezTo>
                    <a:pt x="204" y="292"/>
                    <a:pt x="204" y="292"/>
                    <a:pt x="204" y="292"/>
                  </a:cubicBezTo>
                  <a:cubicBezTo>
                    <a:pt x="257" y="292"/>
                    <a:pt x="257" y="292"/>
                    <a:pt x="257" y="292"/>
                  </a:cubicBezTo>
                  <a:lnTo>
                    <a:pt x="257" y="346"/>
                  </a:lnTo>
                  <a:close/>
                  <a:moveTo>
                    <a:pt x="257" y="266"/>
                  </a:moveTo>
                  <a:lnTo>
                    <a:pt x="257" y="266"/>
                  </a:lnTo>
                  <a:cubicBezTo>
                    <a:pt x="204" y="266"/>
                    <a:pt x="204" y="266"/>
                    <a:pt x="204" y="266"/>
                  </a:cubicBezTo>
                  <a:cubicBezTo>
                    <a:pt x="204" y="133"/>
                    <a:pt x="204" y="133"/>
                    <a:pt x="204" y="133"/>
                  </a:cubicBezTo>
                  <a:cubicBezTo>
                    <a:pt x="257" y="133"/>
                    <a:pt x="257" y="133"/>
                    <a:pt x="257" y="133"/>
                  </a:cubicBezTo>
                  <a:lnTo>
                    <a:pt x="257" y="26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p>
          </p:txBody>
        </p:sp>
      </p:grpSp>
      <p:grpSp>
        <p:nvGrpSpPr>
          <p:cNvPr id="41" name="组合 40"/>
          <p:cNvGrpSpPr/>
          <p:nvPr/>
        </p:nvGrpSpPr>
        <p:grpSpPr>
          <a:xfrm>
            <a:off x="1071245" y="4956810"/>
            <a:ext cx="859790" cy="862330"/>
            <a:chOff x="1325" y="7821"/>
            <a:chExt cx="1354" cy="1358"/>
          </a:xfrm>
          <a:blipFill>
            <a:blip r:embed="rId3"/>
            <a:stretch>
              <a:fillRect/>
            </a:stretch>
          </a:blipFill>
        </p:grpSpPr>
        <p:sp>
          <p:nvSpPr>
            <p:cNvPr id="35" name="Oval 11"/>
            <p:cNvSpPr>
              <a:spLocks noChangeArrowheads="1"/>
            </p:cNvSpPr>
            <p:nvPr/>
          </p:nvSpPr>
          <p:spPr bwMode="auto">
            <a:xfrm>
              <a:off x="1325" y="7821"/>
              <a:ext cx="1355" cy="1358"/>
            </a:xfrm>
            <a:prstGeom prst="ellipse">
              <a:avLst/>
            </a:prstGeom>
            <a:grpFill/>
            <a:ln>
              <a:noFill/>
            </a:ln>
          </p:spPr>
          <p:txBody>
            <a:bodyPr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endParaRPr lang="ru-RU" altLang="en-US" sz="240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Freeform 154"/>
            <p:cNvSpPr>
              <a:spLocks noChangeArrowheads="1"/>
            </p:cNvSpPr>
            <p:nvPr/>
          </p:nvSpPr>
          <p:spPr bwMode="auto">
            <a:xfrm>
              <a:off x="1800" y="8244"/>
              <a:ext cx="405" cy="550"/>
            </a:xfrm>
            <a:custGeom>
              <a:avLst/>
              <a:gdLst>
                <a:gd name="T0" fmla="*/ 346 w 355"/>
                <a:gd name="T1" fmla="*/ 132 h 487"/>
                <a:gd name="T2" fmla="*/ 346 w 355"/>
                <a:gd name="T3" fmla="*/ 132 h 487"/>
                <a:gd name="T4" fmla="*/ 116 w 355"/>
                <a:gd name="T5" fmla="*/ 17 h 487"/>
                <a:gd name="T6" fmla="*/ 9 w 355"/>
                <a:gd name="T7" fmla="*/ 53 h 487"/>
                <a:gd name="T8" fmla="*/ 0 w 355"/>
                <a:gd name="T9" fmla="*/ 79 h 487"/>
                <a:gd name="T10" fmla="*/ 9 w 355"/>
                <a:gd name="T11" fmla="*/ 345 h 487"/>
                <a:gd name="T12" fmla="*/ 18 w 355"/>
                <a:gd name="T13" fmla="*/ 363 h 487"/>
                <a:gd name="T14" fmla="*/ 222 w 355"/>
                <a:gd name="T15" fmla="*/ 486 h 487"/>
                <a:gd name="T16" fmla="*/ 231 w 355"/>
                <a:gd name="T17" fmla="*/ 486 h 487"/>
                <a:gd name="T18" fmla="*/ 240 w 355"/>
                <a:gd name="T19" fmla="*/ 486 h 487"/>
                <a:gd name="T20" fmla="*/ 248 w 355"/>
                <a:gd name="T21" fmla="*/ 478 h 487"/>
                <a:gd name="T22" fmla="*/ 248 w 355"/>
                <a:gd name="T23" fmla="*/ 203 h 487"/>
                <a:gd name="T24" fmla="*/ 240 w 355"/>
                <a:gd name="T25" fmla="*/ 185 h 487"/>
                <a:gd name="T26" fmla="*/ 44 w 355"/>
                <a:gd name="T27" fmla="*/ 70 h 487"/>
                <a:gd name="T28" fmla="*/ 71 w 355"/>
                <a:gd name="T29" fmla="*/ 53 h 487"/>
                <a:gd name="T30" fmla="*/ 107 w 355"/>
                <a:gd name="T31" fmla="*/ 44 h 487"/>
                <a:gd name="T32" fmla="*/ 301 w 355"/>
                <a:gd name="T33" fmla="*/ 150 h 487"/>
                <a:gd name="T34" fmla="*/ 310 w 355"/>
                <a:gd name="T35" fmla="*/ 159 h 487"/>
                <a:gd name="T36" fmla="*/ 310 w 355"/>
                <a:gd name="T37" fmla="*/ 425 h 487"/>
                <a:gd name="T38" fmla="*/ 328 w 355"/>
                <a:gd name="T39" fmla="*/ 442 h 487"/>
                <a:gd name="T40" fmla="*/ 354 w 355"/>
                <a:gd name="T41" fmla="*/ 425 h 487"/>
                <a:gd name="T42" fmla="*/ 354 w 355"/>
                <a:gd name="T43" fmla="*/ 141 h 487"/>
                <a:gd name="T44" fmla="*/ 346 w 355"/>
                <a:gd name="T45" fmla="*/ 132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5" h="487">
                  <a:moveTo>
                    <a:pt x="346" y="132"/>
                  </a:moveTo>
                  <a:lnTo>
                    <a:pt x="346" y="132"/>
                  </a:lnTo>
                  <a:cubicBezTo>
                    <a:pt x="116" y="17"/>
                    <a:pt x="116" y="17"/>
                    <a:pt x="116" y="17"/>
                  </a:cubicBezTo>
                  <a:cubicBezTo>
                    <a:pt x="89" y="0"/>
                    <a:pt x="27" y="25"/>
                    <a:pt x="9" y="53"/>
                  </a:cubicBezTo>
                  <a:cubicBezTo>
                    <a:pt x="0" y="70"/>
                    <a:pt x="0" y="79"/>
                    <a:pt x="0" y="79"/>
                  </a:cubicBezTo>
                  <a:cubicBezTo>
                    <a:pt x="9" y="345"/>
                    <a:pt x="9" y="345"/>
                    <a:pt x="9" y="345"/>
                  </a:cubicBezTo>
                  <a:cubicBezTo>
                    <a:pt x="9" y="345"/>
                    <a:pt x="18" y="354"/>
                    <a:pt x="18" y="363"/>
                  </a:cubicBezTo>
                  <a:cubicBezTo>
                    <a:pt x="36" y="363"/>
                    <a:pt x="222" y="486"/>
                    <a:pt x="222" y="486"/>
                  </a:cubicBezTo>
                  <a:cubicBezTo>
                    <a:pt x="231" y="486"/>
                    <a:pt x="231" y="486"/>
                    <a:pt x="231" y="486"/>
                  </a:cubicBezTo>
                  <a:cubicBezTo>
                    <a:pt x="240" y="486"/>
                    <a:pt x="240" y="486"/>
                    <a:pt x="240" y="486"/>
                  </a:cubicBezTo>
                  <a:cubicBezTo>
                    <a:pt x="248" y="486"/>
                    <a:pt x="248" y="478"/>
                    <a:pt x="248" y="478"/>
                  </a:cubicBezTo>
                  <a:cubicBezTo>
                    <a:pt x="248" y="203"/>
                    <a:pt x="248" y="203"/>
                    <a:pt x="248" y="203"/>
                  </a:cubicBezTo>
                  <a:cubicBezTo>
                    <a:pt x="248" y="194"/>
                    <a:pt x="248" y="194"/>
                    <a:pt x="240" y="185"/>
                  </a:cubicBezTo>
                  <a:cubicBezTo>
                    <a:pt x="44" y="70"/>
                    <a:pt x="44" y="70"/>
                    <a:pt x="44" y="70"/>
                  </a:cubicBezTo>
                  <a:cubicBezTo>
                    <a:pt x="44" y="70"/>
                    <a:pt x="53" y="61"/>
                    <a:pt x="71" y="53"/>
                  </a:cubicBezTo>
                  <a:cubicBezTo>
                    <a:pt x="89" y="44"/>
                    <a:pt x="97" y="44"/>
                    <a:pt x="107" y="44"/>
                  </a:cubicBezTo>
                  <a:cubicBezTo>
                    <a:pt x="107" y="44"/>
                    <a:pt x="293" y="150"/>
                    <a:pt x="301" y="150"/>
                  </a:cubicBezTo>
                  <a:cubicBezTo>
                    <a:pt x="310" y="159"/>
                    <a:pt x="310" y="159"/>
                    <a:pt x="310" y="159"/>
                  </a:cubicBezTo>
                  <a:cubicBezTo>
                    <a:pt x="310" y="168"/>
                    <a:pt x="310" y="425"/>
                    <a:pt x="310" y="425"/>
                  </a:cubicBezTo>
                  <a:cubicBezTo>
                    <a:pt x="310" y="433"/>
                    <a:pt x="319" y="442"/>
                    <a:pt x="328" y="442"/>
                  </a:cubicBezTo>
                  <a:cubicBezTo>
                    <a:pt x="337" y="442"/>
                    <a:pt x="354" y="433"/>
                    <a:pt x="354" y="425"/>
                  </a:cubicBezTo>
                  <a:cubicBezTo>
                    <a:pt x="354" y="141"/>
                    <a:pt x="354" y="141"/>
                    <a:pt x="354" y="141"/>
                  </a:cubicBezTo>
                  <a:lnTo>
                    <a:pt x="346" y="132"/>
                  </a:lnTo>
                </a:path>
              </a:pathLst>
            </a:custGeom>
            <a:grpFill/>
            <a:ln>
              <a:noFill/>
            </a:ln>
            <a:extLst>
              <a:ext uri="{91240B29-F687-4F45-9708-019B960494DF}">
                <a14:hiddenLine xmlns:a14="http://schemas.microsoft.com/office/drawing/2010/main" w="9525">
                  <a:solidFill>
                    <a:srgbClr val="000000"/>
                  </a:solidFill>
                  <a:round/>
                </a14:hiddenLine>
              </a:ext>
            </a:extLst>
          </p:spPr>
          <p:txBody>
            <a:bodyPr wrap="none" anchor="ctr"/>
            <a:lstStyle>
              <a:lvl1pPr eaLnBrk="0" hangingPunct="0">
                <a:defRPr>
                  <a:solidFill>
                    <a:schemeClr val="tx1"/>
                  </a:solidFill>
                  <a:latin typeface="Calibri" panose="020F0502020204030204" charset="0"/>
                  <a:ea typeface="宋体" panose="02010600030101010101" pitchFamily="2" charset="-122"/>
                </a:defRPr>
              </a:lvl1pPr>
              <a:lvl2pPr eaLnBrk="0" hangingPunct="0">
                <a:defRPr>
                  <a:solidFill>
                    <a:schemeClr val="tx1"/>
                  </a:solidFill>
                  <a:latin typeface="Calibri" panose="020F0502020204030204" charset="0"/>
                  <a:ea typeface="宋体" panose="02010600030101010101" pitchFamily="2" charset="-122"/>
                </a:defRPr>
              </a:lvl2pPr>
              <a:lvl3pPr eaLnBrk="0" hangingPunct="0">
                <a:defRPr>
                  <a:solidFill>
                    <a:schemeClr val="tx1"/>
                  </a:solidFill>
                  <a:latin typeface="Calibri" panose="020F0502020204030204" charset="0"/>
                  <a:ea typeface="宋体" panose="02010600030101010101" pitchFamily="2" charset="-122"/>
                </a:defRPr>
              </a:lvl3pPr>
              <a:lvl4pPr eaLnBrk="0" hangingPunct="0">
                <a:defRPr>
                  <a:solidFill>
                    <a:schemeClr val="tx1"/>
                  </a:solidFill>
                  <a:latin typeface="Calibri" panose="020F0502020204030204" charset="0"/>
                  <a:ea typeface="宋体" panose="02010600030101010101" pitchFamily="2" charset="-122"/>
                </a:defRPr>
              </a:lvl4pPr>
              <a:lvl5pPr eaLnBrk="0" hangingPunct="0">
                <a:defRPr>
                  <a:solidFill>
                    <a:schemeClr val="tx1"/>
                  </a:solidFill>
                  <a:latin typeface="Calibri" panose="020F0502020204030204" charset="0"/>
                  <a:ea typeface="宋体" panose="02010600030101010101" pitchFamily="2" charset="-122"/>
                </a:defRPr>
              </a:lvl5pPr>
              <a:lvl6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endParaRPr lang="zh-CN" altLang="en-US">
                <a:solidFill>
                  <a:schemeClr val="bg1"/>
                </a:solidFill>
              </a:endParaRPr>
            </a:p>
          </p:txBody>
        </p:sp>
      </p:grpSp>
      <p:sp>
        <p:nvSpPr>
          <p:cNvPr id="46" name="TextBox 76"/>
          <p:cNvSpPr txBox="1"/>
          <p:nvPr/>
        </p:nvSpPr>
        <p:spPr>
          <a:xfrm>
            <a:off x="2091055" y="4868545"/>
            <a:ext cx="2041525" cy="535531"/>
          </a:xfrm>
          <a:prstGeom prst="rect">
            <a:avLst/>
          </a:prstGeom>
          <a:noFill/>
        </p:spPr>
        <p:txBody>
          <a:bodyPr wrap="square" rtlCol="0">
            <a:spAutoFit/>
          </a:bodyPr>
          <a:lstStyle/>
          <a:p>
            <a:pPr algn="ctr">
              <a:lnSpc>
                <a:spcPct val="120000"/>
              </a:lnSpc>
            </a:pPr>
            <a:r>
              <a:rPr lang="zh-CN" altLang="en-US" sz="24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7" name="文本框 46"/>
          <p:cNvSpPr txBox="1"/>
          <p:nvPr/>
        </p:nvSpPr>
        <p:spPr>
          <a:xfrm>
            <a:off x="2065655" y="5267325"/>
            <a:ext cx="2148840" cy="572464"/>
          </a:xfrm>
          <a:prstGeom prst="rect">
            <a:avLst/>
          </a:prstGeom>
          <a:noFill/>
        </p:spPr>
        <p:txBody>
          <a:bodyPr wrap="square" rtlCol="0">
            <a:spAutoFit/>
          </a:bodyPr>
          <a:lstStyle/>
          <a:p>
            <a:pPr>
              <a:lnSpc>
                <a:spcPct val="130000"/>
              </a:lnSpc>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zh-CN" sz="1200" dirty="0" smtClean="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49" name="TextBox 76"/>
          <p:cNvSpPr txBox="1"/>
          <p:nvPr/>
        </p:nvSpPr>
        <p:spPr>
          <a:xfrm>
            <a:off x="5480309" y="4868545"/>
            <a:ext cx="2315088" cy="535531"/>
          </a:xfrm>
          <a:prstGeom prst="rect">
            <a:avLst/>
          </a:prstGeom>
          <a:noFill/>
        </p:spPr>
        <p:txBody>
          <a:bodyPr wrap="square" rtlCol="0">
            <a:spAutoFit/>
          </a:bodyPr>
          <a:lstStyle/>
          <a:p>
            <a:pPr algn="ctr">
              <a:lnSpc>
                <a:spcPct val="120000"/>
              </a:lnSpc>
            </a:pPr>
            <a:r>
              <a:rPr lang="zh-CN" altLang="en-US" sz="24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0" name="文本框 49"/>
          <p:cNvSpPr txBox="1"/>
          <p:nvPr/>
        </p:nvSpPr>
        <p:spPr>
          <a:xfrm>
            <a:off x="5670550" y="5267325"/>
            <a:ext cx="2148840" cy="572464"/>
          </a:xfrm>
          <a:prstGeom prst="rect">
            <a:avLst/>
          </a:prstGeom>
          <a:noFill/>
        </p:spPr>
        <p:txBody>
          <a:bodyPr wrap="square" rtlCol="0">
            <a:spAutoFit/>
          </a:bodyPr>
          <a:lstStyle/>
          <a:p>
            <a:pPr>
              <a:lnSpc>
                <a:spcPct val="130000"/>
              </a:lnSpc>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sp>
        <p:nvSpPr>
          <p:cNvPr id="51" name="TextBox 76"/>
          <p:cNvSpPr txBox="1"/>
          <p:nvPr/>
        </p:nvSpPr>
        <p:spPr>
          <a:xfrm>
            <a:off x="9143126" y="4868545"/>
            <a:ext cx="2396793" cy="535531"/>
          </a:xfrm>
          <a:prstGeom prst="rect">
            <a:avLst/>
          </a:prstGeom>
          <a:noFill/>
        </p:spPr>
        <p:txBody>
          <a:bodyPr wrap="square" rtlCol="0">
            <a:spAutoFit/>
          </a:bodyPr>
          <a:lstStyle/>
          <a:p>
            <a:pPr algn="ctr">
              <a:lnSpc>
                <a:spcPct val="120000"/>
              </a:lnSpc>
            </a:pPr>
            <a:r>
              <a:rPr lang="zh-CN" altLang="en-US" sz="24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文本框 51"/>
          <p:cNvSpPr txBox="1"/>
          <p:nvPr/>
        </p:nvSpPr>
        <p:spPr>
          <a:xfrm>
            <a:off x="9324975" y="5267325"/>
            <a:ext cx="2148840" cy="572464"/>
          </a:xfrm>
          <a:prstGeom prst="rect">
            <a:avLst/>
          </a:prstGeom>
          <a:noFill/>
        </p:spPr>
        <p:txBody>
          <a:bodyPr wrap="square" rtlCol="0">
            <a:spAutoFit/>
          </a:bodyPr>
          <a:lstStyle/>
          <a:p>
            <a:pPr>
              <a:lnSpc>
                <a:spcPct val="130000"/>
              </a:lnSpc>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mn-ea"/>
            </a:endParaRPr>
          </a:p>
        </p:txBody>
      </p:sp>
      <p:pic>
        <p:nvPicPr>
          <p:cNvPr id="45" name="图片 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48" name="矩形 47"/>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1000"/>
                                        <p:tgtEl>
                                          <p:spTgt spid="47"/>
                                        </p:tgtEl>
                                      </p:cBhvr>
                                    </p:animEffect>
                                    <p:anim calcmode="lin" valueType="num">
                                      <p:cBhvr>
                                        <p:cTn id="13" dur="1000" fill="hold"/>
                                        <p:tgtEl>
                                          <p:spTgt spid="47"/>
                                        </p:tgtEl>
                                        <p:attrNameLst>
                                          <p:attrName>ppt_x</p:attrName>
                                        </p:attrNameLst>
                                      </p:cBhvr>
                                      <p:tavLst>
                                        <p:tav tm="0">
                                          <p:val>
                                            <p:strVal val="#ppt_x"/>
                                          </p:val>
                                        </p:tav>
                                        <p:tav tm="100000">
                                          <p:val>
                                            <p:strVal val="#ppt_x"/>
                                          </p:val>
                                        </p:tav>
                                      </p:tavLst>
                                    </p:anim>
                                    <p:anim calcmode="lin" valueType="num">
                                      <p:cBhvr>
                                        <p:cTn id="14" dur="1000" fill="hold"/>
                                        <p:tgtEl>
                                          <p:spTgt spid="4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fade">
                                      <p:cBhvr>
                                        <p:cTn id="17" dur="1000"/>
                                        <p:tgtEl>
                                          <p:spTgt spid="49"/>
                                        </p:tgtEl>
                                      </p:cBhvr>
                                    </p:animEffect>
                                    <p:anim calcmode="lin" valueType="num">
                                      <p:cBhvr>
                                        <p:cTn id="18" dur="1000" fill="hold"/>
                                        <p:tgtEl>
                                          <p:spTgt spid="49"/>
                                        </p:tgtEl>
                                        <p:attrNameLst>
                                          <p:attrName>ppt_x</p:attrName>
                                        </p:attrNameLst>
                                      </p:cBhvr>
                                      <p:tavLst>
                                        <p:tav tm="0">
                                          <p:val>
                                            <p:strVal val="#ppt_x"/>
                                          </p:val>
                                        </p:tav>
                                        <p:tav tm="100000">
                                          <p:val>
                                            <p:strVal val="#ppt_x"/>
                                          </p:val>
                                        </p:tav>
                                      </p:tavLst>
                                    </p:anim>
                                    <p:anim calcmode="lin" valueType="num">
                                      <p:cBhvr>
                                        <p:cTn id="19" dur="1000" fill="hold"/>
                                        <p:tgtEl>
                                          <p:spTgt spid="4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1000"/>
                                        <p:tgtEl>
                                          <p:spTgt spid="50"/>
                                        </p:tgtEl>
                                      </p:cBhvr>
                                    </p:animEffect>
                                    <p:anim calcmode="lin" valueType="num">
                                      <p:cBhvr>
                                        <p:cTn id="23" dur="1000" fill="hold"/>
                                        <p:tgtEl>
                                          <p:spTgt spid="50"/>
                                        </p:tgtEl>
                                        <p:attrNameLst>
                                          <p:attrName>ppt_x</p:attrName>
                                        </p:attrNameLst>
                                      </p:cBhvr>
                                      <p:tavLst>
                                        <p:tav tm="0">
                                          <p:val>
                                            <p:strVal val="#ppt_x"/>
                                          </p:val>
                                        </p:tav>
                                        <p:tav tm="100000">
                                          <p:val>
                                            <p:strVal val="#ppt_x"/>
                                          </p:val>
                                        </p:tav>
                                      </p:tavLst>
                                    </p:anim>
                                    <p:anim calcmode="lin" valueType="num">
                                      <p:cBhvr>
                                        <p:cTn id="24" dur="1000" fill="hold"/>
                                        <p:tgtEl>
                                          <p:spTgt spid="5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1000"/>
                                        <p:tgtEl>
                                          <p:spTgt spid="51"/>
                                        </p:tgtEl>
                                      </p:cBhvr>
                                    </p:animEffect>
                                    <p:anim calcmode="lin" valueType="num">
                                      <p:cBhvr>
                                        <p:cTn id="28" dur="1000" fill="hold"/>
                                        <p:tgtEl>
                                          <p:spTgt spid="51"/>
                                        </p:tgtEl>
                                        <p:attrNameLst>
                                          <p:attrName>ppt_x</p:attrName>
                                        </p:attrNameLst>
                                      </p:cBhvr>
                                      <p:tavLst>
                                        <p:tav tm="0">
                                          <p:val>
                                            <p:strVal val="#ppt_x"/>
                                          </p:val>
                                        </p:tav>
                                        <p:tav tm="100000">
                                          <p:val>
                                            <p:strVal val="#ppt_x"/>
                                          </p:val>
                                        </p:tav>
                                      </p:tavLst>
                                    </p:anim>
                                    <p:anim calcmode="lin" valueType="num">
                                      <p:cBhvr>
                                        <p:cTn id="29" dur="1000" fill="hold"/>
                                        <p:tgtEl>
                                          <p:spTgt spid="5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fade">
                                      <p:cBhvr>
                                        <p:cTn id="32" dur="1000"/>
                                        <p:tgtEl>
                                          <p:spTgt spid="52"/>
                                        </p:tgtEl>
                                      </p:cBhvr>
                                    </p:animEffect>
                                    <p:anim calcmode="lin" valueType="num">
                                      <p:cBhvr>
                                        <p:cTn id="33" dur="1000" fill="hold"/>
                                        <p:tgtEl>
                                          <p:spTgt spid="52"/>
                                        </p:tgtEl>
                                        <p:attrNameLst>
                                          <p:attrName>ppt_x</p:attrName>
                                        </p:attrNameLst>
                                      </p:cBhvr>
                                      <p:tavLst>
                                        <p:tav tm="0">
                                          <p:val>
                                            <p:strVal val="#ppt_x"/>
                                          </p:val>
                                        </p:tav>
                                        <p:tav tm="100000">
                                          <p:val>
                                            <p:strVal val="#ppt_x"/>
                                          </p:val>
                                        </p:tav>
                                      </p:tavLst>
                                    </p:anim>
                                    <p:anim calcmode="lin" valueType="num">
                                      <p:cBhvr>
                                        <p:cTn id="34" dur="1000" fill="hold"/>
                                        <p:tgtEl>
                                          <p:spTgt spid="5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1000"/>
                                        <p:tgtEl>
                                          <p:spTgt spid="6"/>
                                        </p:tgtEl>
                                      </p:cBhvr>
                                    </p:animEffect>
                                    <p:anim calcmode="lin" valueType="num">
                                      <p:cBhvr>
                                        <p:cTn id="43" dur="1000" fill="hold"/>
                                        <p:tgtEl>
                                          <p:spTgt spid="6"/>
                                        </p:tgtEl>
                                        <p:attrNameLst>
                                          <p:attrName>ppt_x</p:attrName>
                                        </p:attrNameLst>
                                      </p:cBhvr>
                                      <p:tavLst>
                                        <p:tav tm="0">
                                          <p:val>
                                            <p:strVal val="#ppt_x"/>
                                          </p:val>
                                        </p:tav>
                                        <p:tav tm="100000">
                                          <p:val>
                                            <p:strVal val="#ppt_x"/>
                                          </p:val>
                                        </p:tav>
                                      </p:tavLst>
                                    </p:anim>
                                    <p:anim calcmode="lin" valueType="num">
                                      <p:cBhvr>
                                        <p:cTn id="44" dur="1000" fill="hold"/>
                                        <p:tgtEl>
                                          <p:spTgt spid="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1000"/>
                                        <p:tgtEl>
                                          <p:spTgt spid="12"/>
                                        </p:tgtEl>
                                      </p:cBhvr>
                                    </p:animEffect>
                                    <p:anim calcmode="lin" valueType="num">
                                      <p:cBhvr>
                                        <p:cTn id="53" dur="1000" fill="hold"/>
                                        <p:tgtEl>
                                          <p:spTgt spid="12"/>
                                        </p:tgtEl>
                                        <p:attrNameLst>
                                          <p:attrName>ppt_x</p:attrName>
                                        </p:attrNameLst>
                                      </p:cBhvr>
                                      <p:tavLst>
                                        <p:tav tm="0">
                                          <p:val>
                                            <p:strVal val="#ppt_x"/>
                                          </p:val>
                                        </p:tav>
                                        <p:tav tm="100000">
                                          <p:val>
                                            <p:strVal val="#ppt_x"/>
                                          </p:val>
                                        </p:tav>
                                      </p:tavLst>
                                    </p:anim>
                                    <p:anim calcmode="lin" valueType="num">
                                      <p:cBhvr>
                                        <p:cTn id="54" dur="1000" fill="hold"/>
                                        <p:tgtEl>
                                          <p:spTgt spid="12"/>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1000"/>
                                        <p:tgtEl>
                                          <p:spTgt spid="43"/>
                                        </p:tgtEl>
                                      </p:cBhvr>
                                    </p:animEffect>
                                    <p:anim calcmode="lin" valueType="num">
                                      <p:cBhvr>
                                        <p:cTn id="58" dur="1000" fill="hold"/>
                                        <p:tgtEl>
                                          <p:spTgt spid="43"/>
                                        </p:tgtEl>
                                        <p:attrNameLst>
                                          <p:attrName>ppt_x</p:attrName>
                                        </p:attrNameLst>
                                      </p:cBhvr>
                                      <p:tavLst>
                                        <p:tav tm="0">
                                          <p:val>
                                            <p:strVal val="#ppt_x"/>
                                          </p:val>
                                        </p:tav>
                                        <p:tav tm="100000">
                                          <p:val>
                                            <p:strVal val="#ppt_x"/>
                                          </p:val>
                                        </p:tav>
                                      </p:tavLst>
                                    </p:anim>
                                    <p:anim calcmode="lin" valueType="num">
                                      <p:cBhvr>
                                        <p:cTn id="59" dur="1000" fill="hold"/>
                                        <p:tgtEl>
                                          <p:spTgt spid="43"/>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fade">
                                      <p:cBhvr>
                                        <p:cTn id="62" dur="1000"/>
                                        <p:tgtEl>
                                          <p:spTgt spid="44"/>
                                        </p:tgtEl>
                                      </p:cBhvr>
                                    </p:animEffect>
                                    <p:anim calcmode="lin" valueType="num">
                                      <p:cBhvr>
                                        <p:cTn id="63" dur="1000" fill="hold"/>
                                        <p:tgtEl>
                                          <p:spTgt spid="44"/>
                                        </p:tgtEl>
                                        <p:attrNameLst>
                                          <p:attrName>ppt_x</p:attrName>
                                        </p:attrNameLst>
                                      </p:cBhvr>
                                      <p:tavLst>
                                        <p:tav tm="0">
                                          <p:val>
                                            <p:strVal val="#ppt_x"/>
                                          </p:val>
                                        </p:tav>
                                        <p:tav tm="100000">
                                          <p:val>
                                            <p:strVal val="#ppt_x"/>
                                          </p:val>
                                        </p:tav>
                                      </p:tavLst>
                                    </p:anim>
                                    <p:anim calcmode="lin" valueType="num">
                                      <p:cBhvr>
                                        <p:cTn id="64" dur="1000" fill="hold"/>
                                        <p:tgtEl>
                                          <p:spTgt spid="44"/>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fade">
                                      <p:cBhvr>
                                        <p:cTn id="67" dur="1000"/>
                                        <p:tgtEl>
                                          <p:spTgt spid="41"/>
                                        </p:tgtEl>
                                      </p:cBhvr>
                                    </p:animEffect>
                                    <p:anim calcmode="lin" valueType="num">
                                      <p:cBhvr>
                                        <p:cTn id="68" dur="1000" fill="hold"/>
                                        <p:tgtEl>
                                          <p:spTgt spid="41"/>
                                        </p:tgtEl>
                                        <p:attrNameLst>
                                          <p:attrName>ppt_x</p:attrName>
                                        </p:attrNameLst>
                                      </p:cBhvr>
                                      <p:tavLst>
                                        <p:tav tm="0">
                                          <p:val>
                                            <p:strVal val="#ppt_x"/>
                                          </p:val>
                                        </p:tav>
                                        <p:tav tm="100000">
                                          <p:val>
                                            <p:strVal val="#ppt_x"/>
                                          </p:val>
                                        </p:tav>
                                      </p:tavLst>
                                    </p:anim>
                                    <p:anim calcmode="lin" valueType="num">
                                      <p:cBhvr>
                                        <p:cTn id="69" dur="1000" fill="hold"/>
                                        <p:tgtEl>
                                          <p:spTgt spid="41"/>
                                        </p:tgtEl>
                                        <p:attrNameLst>
                                          <p:attrName>ppt_y</p:attrName>
                                        </p:attrNameLst>
                                      </p:cBhvr>
                                      <p:tavLst>
                                        <p:tav tm="0">
                                          <p:val>
                                            <p:strVal val="#ppt_y+.1"/>
                                          </p:val>
                                        </p:tav>
                                        <p:tav tm="100000">
                                          <p:val>
                                            <p:strVal val="#ppt_y"/>
                                          </p:val>
                                        </p:tav>
                                      </p:tavLst>
                                    </p:anim>
                                  </p:childTnLst>
                                </p:cTn>
                              </p:par>
                            </p:childTnLst>
                          </p:cTn>
                        </p:par>
                        <p:par>
                          <p:cTn id="70" fill="hold">
                            <p:stCondLst>
                              <p:cond delay="1000"/>
                            </p:stCondLst>
                            <p:childTnLst>
                              <p:par>
                                <p:cTn id="71" presetID="2" presetClass="entr" presetSubtype="8" fill="hold" nodeType="afterEffect">
                                  <p:stCondLst>
                                    <p:cond delay="0"/>
                                  </p:stCondLst>
                                  <p:childTnLst>
                                    <p:set>
                                      <p:cBhvr>
                                        <p:cTn id="72" dur="1" fill="hold">
                                          <p:stCondLst>
                                            <p:cond delay="0"/>
                                          </p:stCondLst>
                                        </p:cTn>
                                        <p:tgtEl>
                                          <p:spTgt spid="45"/>
                                        </p:tgtEl>
                                        <p:attrNameLst>
                                          <p:attrName>style.visibility</p:attrName>
                                        </p:attrNameLst>
                                      </p:cBhvr>
                                      <p:to>
                                        <p:strVal val="visible"/>
                                      </p:to>
                                    </p:set>
                                    <p:anim calcmode="lin" valueType="num">
                                      <p:cBhvr additive="base">
                                        <p:cTn id="73" dur="500" fill="hold"/>
                                        <p:tgtEl>
                                          <p:spTgt spid="45"/>
                                        </p:tgtEl>
                                        <p:attrNameLst>
                                          <p:attrName>ppt_x</p:attrName>
                                        </p:attrNameLst>
                                      </p:cBhvr>
                                      <p:tavLst>
                                        <p:tav tm="0">
                                          <p:val>
                                            <p:strVal val="0-#ppt_w/2"/>
                                          </p:val>
                                        </p:tav>
                                        <p:tav tm="100000">
                                          <p:val>
                                            <p:strVal val="#ppt_x"/>
                                          </p:val>
                                        </p:tav>
                                      </p:tavLst>
                                    </p:anim>
                                    <p:anim calcmode="lin" valueType="num">
                                      <p:cBhvr additive="base">
                                        <p:cTn id="74"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0229" y="1277257"/>
            <a:ext cx="10624457" cy="4557486"/>
          </a:xfrm>
          <a:prstGeom prst="rect">
            <a:avLst/>
          </a:prstGeom>
        </p:spPr>
      </p:pic>
      <p:sp>
        <p:nvSpPr>
          <p:cNvPr id="4" name="文本框 3"/>
          <p:cNvSpPr txBox="1"/>
          <p:nvPr/>
        </p:nvSpPr>
        <p:spPr>
          <a:xfrm>
            <a:off x="1034911" y="1812419"/>
            <a:ext cx="1797287" cy="3477875"/>
          </a:xfrm>
          <a:prstGeom prst="rect">
            <a:avLst/>
          </a:prstGeom>
          <a:noFill/>
        </p:spPr>
        <p:txBody>
          <a:bodyPr wrap="none" rtlCol="0">
            <a:spAutoFit/>
          </a:bodyPr>
          <a:lstStyle/>
          <a:p>
            <a:r>
              <a:rPr lang="en-US" altLang="zh-CN" sz="22000" dirty="0" smtClean="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4</a:t>
            </a:r>
            <a:endParaRPr lang="zh-CN" altLang="en-US" sz="22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5" name="文本框 4"/>
          <p:cNvSpPr txBox="1"/>
          <p:nvPr/>
        </p:nvSpPr>
        <p:spPr>
          <a:xfrm>
            <a:off x="4787459" y="2333776"/>
            <a:ext cx="3611880" cy="1014730"/>
          </a:xfrm>
          <a:prstGeom prst="rect">
            <a:avLst/>
          </a:prstGeom>
          <a:noFill/>
        </p:spPr>
        <p:txBody>
          <a:bodyPr wrap="none" rtlCol="0">
            <a:spAutoFit/>
          </a:bodyPr>
          <a:lstStyle/>
          <a:p>
            <a:r>
              <a:rPr lang="en-US" altLang="zh-CN"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 Four</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加号 5"/>
          <p:cNvSpPr/>
          <p:nvPr/>
        </p:nvSpPr>
        <p:spPr>
          <a:xfrm>
            <a:off x="8385303" y="2333776"/>
            <a:ext cx="362606" cy="3626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等腰三角形 6"/>
          <p:cNvSpPr/>
          <p:nvPr/>
        </p:nvSpPr>
        <p:spPr>
          <a:xfrm rot="5400000">
            <a:off x="5992050" y="4106446"/>
            <a:ext cx="970202" cy="7623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4787459" y="3274911"/>
            <a:ext cx="4489937" cy="674031"/>
          </a:xfrm>
          <a:prstGeom prst="rect">
            <a:avLst/>
          </a:prstGeom>
        </p:spPr>
        <p:txBody>
          <a:bodyPr wrap="square">
            <a:spAutoFit/>
          </a:bodyPr>
          <a:lstStyle/>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4576540" y="2496571"/>
            <a:ext cx="58522" cy="551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矩形 1"/>
          <p:cNvSpPr/>
          <p:nvPr/>
        </p:nvSpPr>
        <p:spPr>
          <a:xfrm>
            <a:off x="6829514" y="3927968"/>
            <a:ext cx="3262432" cy="1015663"/>
          </a:xfrm>
          <a:prstGeom prst="rect">
            <a:avLst/>
          </a:prstGeom>
        </p:spPr>
        <p:txBody>
          <a:bodyPr wrap="none">
            <a:spAutoFit/>
          </a:bodyPr>
          <a:lstStyle/>
          <a:p>
            <a:pPr>
              <a:defRPr/>
            </a:pPr>
            <a:r>
              <a:rPr lang="zh-CN" altLang="en-US" sz="60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工作规划</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517236" y="1669143"/>
            <a:ext cx="11074400" cy="39043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181681" y="3011946"/>
            <a:ext cx="3394375" cy="1411894"/>
            <a:chOff x="2181681" y="3011946"/>
            <a:chExt cx="3394375" cy="1411894"/>
          </a:xfrm>
        </p:grpSpPr>
        <p:sp>
          <p:nvSpPr>
            <p:cNvPr id="32" name="文本框 31"/>
            <p:cNvSpPr txBox="1"/>
            <p:nvPr/>
          </p:nvSpPr>
          <p:spPr>
            <a:xfrm>
              <a:off x="2181681" y="3011946"/>
              <a:ext cx="3394375" cy="819455"/>
            </a:xfrm>
            <a:prstGeom prst="rect">
              <a:avLst/>
            </a:prstGeom>
            <a:noFill/>
            <a:ln>
              <a:noFill/>
            </a:ln>
          </p:spPr>
          <p:txBody>
            <a:bodyPr wrap="square" rtlCol="0">
              <a:spAutoFit/>
            </a:bodyPr>
            <a:lstStyle/>
            <a:p>
              <a:pPr algn="ctr"/>
              <a:r>
                <a:rPr lang="en-US" altLang="zh-CN" sz="4725" b="1" spc="-150" dirty="0">
                  <a:solidFill>
                    <a:prstClr val="white"/>
                  </a:solidFill>
                  <a:latin typeface="FZHei-B01S" panose="02010601030101010101" pitchFamily="2" charset="-122"/>
                  <a:ea typeface="FZHei-B01S" panose="02010601030101010101" pitchFamily="2" charset="-122"/>
                  <a:sym typeface="FZHei-B01S" panose="02010601030101010101" pitchFamily="2" charset="-122"/>
                </a:rPr>
                <a:t>CONTENTS</a:t>
              </a:r>
              <a:endParaRPr lang="zh-CN" altLang="en-US" sz="4725" b="1" spc="-150" dirty="0">
                <a:solidFill>
                  <a:prstClr val="white"/>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7" name="文本框 66"/>
            <p:cNvSpPr txBox="1"/>
            <p:nvPr/>
          </p:nvSpPr>
          <p:spPr>
            <a:xfrm>
              <a:off x="3569651" y="3777509"/>
              <a:ext cx="1911251" cy="646331"/>
            </a:xfrm>
            <a:prstGeom prst="rect">
              <a:avLst/>
            </a:prstGeom>
            <a:noFill/>
          </p:spPr>
          <p:txBody>
            <a:bodyPr wrap="square" rtlCol="0">
              <a:spAutoFit/>
            </a:bodyPr>
            <a:lstStyle/>
            <a:p>
              <a:r>
                <a:rPr lang="zh-CN" altLang="en-US" sz="36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目录 </a:t>
              </a:r>
              <a:r>
                <a:rPr lang="en-US" altLang="zh-CN" sz="36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&gt;&gt;</a:t>
              </a:r>
              <a:endParaRPr lang="zh-CN" altLang="en-US" sz="36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68" name="图片 67"/>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98988" y="607298"/>
            <a:ext cx="11103429" cy="5907315"/>
          </a:xfrm>
          <a:prstGeom prst="rect">
            <a:avLst/>
          </a:prstGeom>
          <a:blipFill>
            <a:blip r:embed="rId2" cstate="print">
              <a:extLst>
                <a:ext uri="{28A0092B-C50C-407E-A947-70E740481C1C}">
                  <a14:useLocalDpi xmlns:a14="http://schemas.microsoft.com/office/drawing/2010/main" val="0"/>
                </a:ext>
              </a:extLst>
            </a:blip>
            <a:stretch>
              <a:fillRect/>
            </a:stretch>
          </a:blipFill>
        </p:spPr>
      </p:pic>
      <p:sp>
        <p:nvSpPr>
          <p:cNvPr id="5" name="矩形 4"/>
          <p:cNvSpPr/>
          <p:nvPr/>
        </p:nvSpPr>
        <p:spPr>
          <a:xfrm>
            <a:off x="598987" y="607298"/>
            <a:ext cx="11103429" cy="5907315"/>
          </a:xfrm>
          <a:prstGeom prst="rect">
            <a:avLst/>
          </a:prstGeom>
          <a:solidFill>
            <a:srgbClr val="0F7EAE">
              <a:alpha val="2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矩形 68"/>
          <p:cNvSpPr/>
          <p:nvPr/>
        </p:nvSpPr>
        <p:spPr>
          <a:xfrm>
            <a:off x="943428" y="957943"/>
            <a:ext cx="10377715" cy="5021943"/>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0" name="文本框 69"/>
          <p:cNvSpPr txBox="1"/>
          <p:nvPr/>
        </p:nvSpPr>
        <p:spPr>
          <a:xfrm>
            <a:off x="7758821" y="1144088"/>
            <a:ext cx="3724275" cy="830997"/>
          </a:xfrm>
          <a:prstGeom prst="rect">
            <a:avLst/>
          </a:prstGeom>
          <a:noFill/>
        </p:spPr>
        <p:txBody>
          <a:bodyPr wrap="square" rtlCol="0">
            <a:spAutoFit/>
          </a:bodyPr>
          <a:lstStyle/>
          <a:p>
            <a:r>
              <a:rPr lang="en-US" altLang="zh-CN" sz="4800" dirty="0">
                <a:solidFill>
                  <a:schemeClr val="bg1"/>
                </a:solidFill>
              </a:rPr>
              <a:t>CONTENT</a:t>
            </a:r>
            <a:endParaRPr lang="zh-CN" altLang="en-US" sz="4800" dirty="0">
              <a:solidFill>
                <a:schemeClr val="bg1"/>
              </a:solidFill>
            </a:endParaRPr>
          </a:p>
        </p:txBody>
      </p:sp>
      <p:grpSp>
        <p:nvGrpSpPr>
          <p:cNvPr id="71" name="组合 28"/>
          <p:cNvGrpSpPr/>
          <p:nvPr/>
        </p:nvGrpSpPr>
        <p:grpSpPr>
          <a:xfrm>
            <a:off x="1535709" y="2386597"/>
            <a:ext cx="4517570" cy="979409"/>
            <a:chOff x="7181850" y="2590770"/>
            <a:chExt cx="4517570" cy="979409"/>
          </a:xfrm>
        </p:grpSpPr>
        <p:cxnSp>
          <p:nvCxnSpPr>
            <p:cNvPr id="72" name="直接连接符 29"/>
            <p:cNvCxnSpPr/>
            <p:nvPr/>
          </p:nvCxnSpPr>
          <p:spPr>
            <a:xfrm flipH="1">
              <a:off x="7334250" y="2941529"/>
              <a:ext cx="533400" cy="62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7181850" y="2590770"/>
              <a:ext cx="552450" cy="707886"/>
            </a:xfrm>
            <a:prstGeom prst="rect">
              <a:avLst/>
            </a:prstGeom>
            <a:noFill/>
          </p:spPr>
          <p:txBody>
            <a:bodyPr wrap="square" rtlCol="0">
              <a:spAutoFit/>
            </a:bodyPr>
            <a:lstStyle/>
            <a:p>
              <a:r>
                <a:rPr lang="en-US" altLang="zh-CN" sz="4000" b="1" dirty="0">
                  <a:solidFill>
                    <a:schemeClr val="bg1"/>
                  </a:solidFill>
                  <a:latin typeface="Segoe UI" panose="020B0502040204020203" pitchFamily="34" charset="0"/>
                  <a:ea typeface="微软雅黑" panose="020B0503020204020204" pitchFamily="34" charset="-122"/>
                  <a:sym typeface="Segoe UI" panose="020B0502040204020203" pitchFamily="34" charset="0"/>
                </a:rPr>
                <a:t>1</a:t>
              </a:r>
              <a:endParaRPr lang="zh-CN" altLang="en-US" sz="40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74" name="文本框 73"/>
            <p:cNvSpPr txBox="1"/>
            <p:nvPr/>
          </p:nvSpPr>
          <p:spPr>
            <a:xfrm>
              <a:off x="7886699" y="2844225"/>
              <a:ext cx="3812721" cy="461665"/>
            </a:xfrm>
            <a:prstGeom prst="rect">
              <a:avLst/>
            </a:prstGeom>
            <a:noFill/>
          </p:spPr>
          <p:txBody>
            <a:bodyPr wrap="square" rtlCol="0">
              <a:spAutoFit/>
            </a:bodyPr>
            <a:lstStyle/>
            <a:p>
              <a:r>
                <a:rPr lang="zh-CN" altLang="en-US" sz="24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工作评价</a:t>
              </a:r>
              <a:endParaRPr lang="en-US" altLang="zh-CN" sz="2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76" name="组合 53"/>
          <p:cNvGrpSpPr/>
          <p:nvPr/>
        </p:nvGrpSpPr>
        <p:grpSpPr>
          <a:xfrm>
            <a:off x="1535709" y="3992793"/>
            <a:ext cx="4517570" cy="979409"/>
            <a:chOff x="7181850" y="2590770"/>
            <a:chExt cx="4517570" cy="979409"/>
          </a:xfrm>
        </p:grpSpPr>
        <p:cxnSp>
          <p:nvCxnSpPr>
            <p:cNvPr id="77" name="直接连接符 54"/>
            <p:cNvCxnSpPr/>
            <p:nvPr/>
          </p:nvCxnSpPr>
          <p:spPr>
            <a:xfrm flipH="1">
              <a:off x="7334250" y="2941529"/>
              <a:ext cx="533400" cy="62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文本框 77"/>
            <p:cNvSpPr txBox="1"/>
            <p:nvPr/>
          </p:nvSpPr>
          <p:spPr>
            <a:xfrm>
              <a:off x="7181850" y="2590770"/>
              <a:ext cx="552450" cy="707886"/>
            </a:xfrm>
            <a:prstGeom prst="rect">
              <a:avLst/>
            </a:prstGeom>
            <a:noFill/>
          </p:spPr>
          <p:txBody>
            <a:bodyPr wrap="square" rtlCol="0">
              <a:spAutoFit/>
            </a:bodyPr>
            <a:lstStyle/>
            <a:p>
              <a:r>
                <a:rPr lang="en-US" altLang="zh-CN" sz="40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3</a:t>
              </a:r>
              <a:endParaRPr lang="zh-CN" altLang="en-US" sz="40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79" name="文本框 78"/>
            <p:cNvSpPr txBox="1"/>
            <p:nvPr/>
          </p:nvSpPr>
          <p:spPr>
            <a:xfrm>
              <a:off x="7886699" y="2844225"/>
              <a:ext cx="3812721" cy="461665"/>
            </a:xfrm>
            <a:prstGeom prst="rect">
              <a:avLst/>
            </a:prstGeom>
            <a:noFill/>
          </p:spPr>
          <p:txBody>
            <a:bodyPr wrap="square" rtlCol="0">
              <a:spAutoFit/>
            </a:bodyPr>
            <a:lstStyle/>
            <a:p>
              <a:r>
                <a:rPr lang="zh-CN" altLang="en-US" sz="24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工作体会</a:t>
              </a:r>
              <a:endParaRPr lang="en-US" altLang="zh-CN" sz="2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81" name="组合 28"/>
          <p:cNvGrpSpPr/>
          <p:nvPr/>
        </p:nvGrpSpPr>
        <p:grpSpPr>
          <a:xfrm>
            <a:off x="6330133" y="2390705"/>
            <a:ext cx="4517570" cy="979409"/>
            <a:chOff x="7181850" y="2590770"/>
            <a:chExt cx="4517570" cy="979409"/>
          </a:xfrm>
        </p:grpSpPr>
        <p:cxnSp>
          <p:nvCxnSpPr>
            <p:cNvPr id="82" name="直接连接符 29"/>
            <p:cNvCxnSpPr/>
            <p:nvPr/>
          </p:nvCxnSpPr>
          <p:spPr>
            <a:xfrm flipH="1">
              <a:off x="7334250" y="2941529"/>
              <a:ext cx="533400" cy="62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文本框 82"/>
            <p:cNvSpPr txBox="1"/>
            <p:nvPr/>
          </p:nvSpPr>
          <p:spPr>
            <a:xfrm>
              <a:off x="7181850" y="2590770"/>
              <a:ext cx="552450" cy="707886"/>
            </a:xfrm>
            <a:prstGeom prst="rect">
              <a:avLst/>
            </a:prstGeom>
            <a:noFill/>
          </p:spPr>
          <p:txBody>
            <a:bodyPr wrap="square" rtlCol="0">
              <a:spAutoFit/>
            </a:bodyPr>
            <a:lstStyle/>
            <a:p>
              <a:r>
                <a:rPr lang="en-US" altLang="zh-CN" sz="40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2</a:t>
              </a:r>
              <a:endParaRPr lang="zh-CN" altLang="en-US" sz="40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84" name="文本框 83"/>
            <p:cNvSpPr txBox="1"/>
            <p:nvPr/>
          </p:nvSpPr>
          <p:spPr>
            <a:xfrm>
              <a:off x="7886699" y="2844225"/>
              <a:ext cx="3812721" cy="461665"/>
            </a:xfrm>
            <a:prstGeom prst="rect">
              <a:avLst/>
            </a:prstGeom>
            <a:noFill/>
          </p:spPr>
          <p:txBody>
            <a:bodyPr wrap="square" rtlCol="0">
              <a:spAutoFit/>
            </a:bodyPr>
            <a:lstStyle/>
            <a:p>
              <a:r>
                <a:rPr lang="zh-CN" altLang="en-US" sz="24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自我评价</a:t>
              </a:r>
              <a:endParaRPr lang="en-US" altLang="zh-CN" sz="2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grpSp>
      <p:grpSp>
        <p:nvGrpSpPr>
          <p:cNvPr id="86" name="组合 53"/>
          <p:cNvGrpSpPr/>
          <p:nvPr/>
        </p:nvGrpSpPr>
        <p:grpSpPr>
          <a:xfrm>
            <a:off x="6167121" y="4100674"/>
            <a:ext cx="4517570" cy="979409"/>
            <a:chOff x="7181850" y="2590770"/>
            <a:chExt cx="4517570" cy="979409"/>
          </a:xfrm>
        </p:grpSpPr>
        <p:cxnSp>
          <p:nvCxnSpPr>
            <p:cNvPr id="87" name="直接连接符 54"/>
            <p:cNvCxnSpPr/>
            <p:nvPr/>
          </p:nvCxnSpPr>
          <p:spPr>
            <a:xfrm flipH="1">
              <a:off x="7334250" y="2941529"/>
              <a:ext cx="533400" cy="62865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文本框 87"/>
            <p:cNvSpPr txBox="1"/>
            <p:nvPr/>
          </p:nvSpPr>
          <p:spPr>
            <a:xfrm>
              <a:off x="7181850" y="2590770"/>
              <a:ext cx="552450" cy="707886"/>
            </a:xfrm>
            <a:prstGeom prst="rect">
              <a:avLst/>
            </a:prstGeom>
            <a:noFill/>
          </p:spPr>
          <p:txBody>
            <a:bodyPr wrap="square" rtlCol="0">
              <a:spAutoFit/>
            </a:bodyPr>
            <a:lstStyle/>
            <a:p>
              <a:r>
                <a:rPr lang="en-US" altLang="zh-CN" sz="40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4</a:t>
              </a:r>
              <a:endParaRPr lang="zh-CN" altLang="en-US" sz="40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89" name="文本框 88"/>
            <p:cNvSpPr txBox="1"/>
            <p:nvPr/>
          </p:nvSpPr>
          <p:spPr>
            <a:xfrm>
              <a:off x="7886699" y="2844225"/>
              <a:ext cx="3812721" cy="461665"/>
            </a:xfrm>
            <a:prstGeom prst="rect">
              <a:avLst/>
            </a:prstGeom>
            <a:noFill/>
          </p:spPr>
          <p:txBody>
            <a:bodyPr wrap="square" rtlCol="0">
              <a:spAutoFit/>
            </a:bodyPr>
            <a:lstStyle/>
            <a:p>
              <a:r>
                <a:rPr lang="zh-CN" altLang="en-US" sz="2400" b="1" dirty="0" smtClean="0">
                  <a:solidFill>
                    <a:schemeClr val="bg1"/>
                  </a:solidFill>
                  <a:latin typeface="Segoe UI" panose="020B0502040204020203" pitchFamily="34" charset="0"/>
                  <a:ea typeface="微软雅黑" panose="020B0503020204020204" pitchFamily="34" charset="-122"/>
                  <a:sym typeface="Segoe UI" panose="020B0502040204020203" pitchFamily="34" charset="0"/>
                </a:rPr>
                <a:t>工作规划</a:t>
              </a:r>
              <a:endParaRPr lang="en-US" altLang="zh-CN" sz="2400" b="1" dirty="0">
                <a:solidFill>
                  <a:schemeClr val="bg1"/>
                </a:solidFill>
                <a:latin typeface="Segoe UI" panose="020B0502040204020203" pitchFamily="34" charset="0"/>
                <a:ea typeface="微软雅黑" panose="020B0503020204020204" pitchFamily="34" charset="-122"/>
                <a:sym typeface="Segoe UI" panose="020B0502040204020203"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0-#ppt_w/2"/>
                                          </p:val>
                                        </p:tav>
                                        <p:tav tm="100000">
                                          <p:val>
                                            <p:strVal val="#ppt_x"/>
                                          </p:val>
                                        </p:tav>
                                      </p:tavLst>
                                    </p:anim>
                                    <p:anim calcmode="lin" valueType="num">
                                      <p:cBhvr additive="base">
                                        <p:cTn id="8" dur="500" fill="hold"/>
                                        <p:tgtEl>
                                          <p:spTgt spid="6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12" presetClass="entr" presetSubtype="8" fill="hold" nodeType="withEffect">
                                  <p:stCondLst>
                                    <p:cond delay="900"/>
                                  </p:stCondLst>
                                  <p:childTnLst>
                                    <p:set>
                                      <p:cBhvr>
                                        <p:cTn id="15" dur="1" fill="hold">
                                          <p:stCondLst>
                                            <p:cond delay="0"/>
                                          </p:stCondLst>
                                        </p:cTn>
                                        <p:tgtEl>
                                          <p:spTgt spid="71"/>
                                        </p:tgtEl>
                                        <p:attrNameLst>
                                          <p:attrName>style.visibility</p:attrName>
                                        </p:attrNameLst>
                                      </p:cBhvr>
                                      <p:to>
                                        <p:strVal val="visible"/>
                                      </p:to>
                                    </p:set>
                                    <p:anim calcmode="lin" valueType="num">
                                      <p:cBhvr additive="base">
                                        <p:cTn id="16" dur="500"/>
                                        <p:tgtEl>
                                          <p:spTgt spid="71"/>
                                        </p:tgtEl>
                                        <p:attrNameLst>
                                          <p:attrName>ppt_x</p:attrName>
                                        </p:attrNameLst>
                                      </p:cBhvr>
                                      <p:tavLst>
                                        <p:tav tm="0">
                                          <p:val>
                                            <p:strVal val="#ppt_x-#ppt_w*1.125000"/>
                                          </p:val>
                                        </p:tav>
                                        <p:tav tm="100000">
                                          <p:val>
                                            <p:strVal val="#ppt_x"/>
                                          </p:val>
                                        </p:tav>
                                      </p:tavLst>
                                    </p:anim>
                                    <p:animEffect transition="in" filter="wipe(right)">
                                      <p:cBhvr>
                                        <p:cTn id="17" dur="500"/>
                                        <p:tgtEl>
                                          <p:spTgt spid="71"/>
                                        </p:tgtEl>
                                      </p:cBhvr>
                                    </p:animEffect>
                                  </p:childTnLst>
                                </p:cTn>
                              </p:par>
                              <p:par>
                                <p:cTn id="18" presetID="12" presetClass="entr" presetSubtype="8" fill="hold" nodeType="withEffect">
                                  <p:stCondLst>
                                    <p:cond delay="1200"/>
                                  </p:stCondLst>
                                  <p:childTnLst>
                                    <p:set>
                                      <p:cBhvr>
                                        <p:cTn id="19" dur="1" fill="hold">
                                          <p:stCondLst>
                                            <p:cond delay="0"/>
                                          </p:stCondLst>
                                        </p:cTn>
                                        <p:tgtEl>
                                          <p:spTgt spid="76"/>
                                        </p:tgtEl>
                                        <p:attrNameLst>
                                          <p:attrName>style.visibility</p:attrName>
                                        </p:attrNameLst>
                                      </p:cBhvr>
                                      <p:to>
                                        <p:strVal val="visible"/>
                                      </p:to>
                                    </p:set>
                                    <p:anim calcmode="lin" valueType="num">
                                      <p:cBhvr additive="base">
                                        <p:cTn id="20" dur="500"/>
                                        <p:tgtEl>
                                          <p:spTgt spid="76"/>
                                        </p:tgtEl>
                                        <p:attrNameLst>
                                          <p:attrName>ppt_x</p:attrName>
                                        </p:attrNameLst>
                                      </p:cBhvr>
                                      <p:tavLst>
                                        <p:tav tm="0">
                                          <p:val>
                                            <p:strVal val="#ppt_x-#ppt_w*1.125000"/>
                                          </p:val>
                                        </p:tav>
                                        <p:tav tm="100000">
                                          <p:val>
                                            <p:strVal val="#ppt_x"/>
                                          </p:val>
                                        </p:tav>
                                      </p:tavLst>
                                    </p:anim>
                                    <p:animEffect transition="in" filter="wipe(right)">
                                      <p:cBhvr>
                                        <p:cTn id="21" dur="500"/>
                                        <p:tgtEl>
                                          <p:spTgt spid="76"/>
                                        </p:tgtEl>
                                      </p:cBhvr>
                                    </p:animEffect>
                                  </p:childTnLst>
                                </p:cTn>
                              </p:par>
                              <p:par>
                                <p:cTn id="22" presetID="12" presetClass="entr" presetSubtype="8" fill="hold" nodeType="withEffect">
                                  <p:stCondLst>
                                    <p:cond delay="900"/>
                                  </p:stCondLst>
                                  <p:childTnLst>
                                    <p:set>
                                      <p:cBhvr>
                                        <p:cTn id="23" dur="1" fill="hold">
                                          <p:stCondLst>
                                            <p:cond delay="0"/>
                                          </p:stCondLst>
                                        </p:cTn>
                                        <p:tgtEl>
                                          <p:spTgt spid="81"/>
                                        </p:tgtEl>
                                        <p:attrNameLst>
                                          <p:attrName>style.visibility</p:attrName>
                                        </p:attrNameLst>
                                      </p:cBhvr>
                                      <p:to>
                                        <p:strVal val="visible"/>
                                      </p:to>
                                    </p:set>
                                    <p:anim calcmode="lin" valueType="num">
                                      <p:cBhvr additive="base">
                                        <p:cTn id="24" dur="500"/>
                                        <p:tgtEl>
                                          <p:spTgt spid="81"/>
                                        </p:tgtEl>
                                        <p:attrNameLst>
                                          <p:attrName>ppt_x</p:attrName>
                                        </p:attrNameLst>
                                      </p:cBhvr>
                                      <p:tavLst>
                                        <p:tav tm="0">
                                          <p:val>
                                            <p:strVal val="#ppt_x-#ppt_w*1.125000"/>
                                          </p:val>
                                        </p:tav>
                                        <p:tav tm="100000">
                                          <p:val>
                                            <p:strVal val="#ppt_x"/>
                                          </p:val>
                                        </p:tav>
                                      </p:tavLst>
                                    </p:anim>
                                    <p:animEffect transition="in" filter="wipe(right)">
                                      <p:cBhvr>
                                        <p:cTn id="25" dur="500"/>
                                        <p:tgtEl>
                                          <p:spTgt spid="81"/>
                                        </p:tgtEl>
                                      </p:cBhvr>
                                    </p:animEffect>
                                  </p:childTnLst>
                                </p:cTn>
                              </p:par>
                              <p:par>
                                <p:cTn id="26" presetID="12" presetClass="entr" presetSubtype="8" fill="hold" nodeType="withEffect">
                                  <p:stCondLst>
                                    <p:cond delay="1200"/>
                                  </p:stCondLst>
                                  <p:childTnLst>
                                    <p:set>
                                      <p:cBhvr>
                                        <p:cTn id="27" dur="1" fill="hold">
                                          <p:stCondLst>
                                            <p:cond delay="0"/>
                                          </p:stCondLst>
                                        </p:cTn>
                                        <p:tgtEl>
                                          <p:spTgt spid="86"/>
                                        </p:tgtEl>
                                        <p:attrNameLst>
                                          <p:attrName>style.visibility</p:attrName>
                                        </p:attrNameLst>
                                      </p:cBhvr>
                                      <p:to>
                                        <p:strVal val="visible"/>
                                      </p:to>
                                    </p:set>
                                    <p:anim calcmode="lin" valueType="num">
                                      <p:cBhvr additive="base">
                                        <p:cTn id="28" dur="500"/>
                                        <p:tgtEl>
                                          <p:spTgt spid="86"/>
                                        </p:tgtEl>
                                        <p:attrNameLst>
                                          <p:attrName>ppt_x</p:attrName>
                                        </p:attrNameLst>
                                      </p:cBhvr>
                                      <p:tavLst>
                                        <p:tav tm="0">
                                          <p:val>
                                            <p:strVal val="#ppt_x-#ppt_w*1.125000"/>
                                          </p:val>
                                        </p:tav>
                                        <p:tav tm="100000">
                                          <p:val>
                                            <p:strVal val="#ppt_x"/>
                                          </p:val>
                                        </p:tav>
                                      </p:tavLst>
                                    </p:anim>
                                    <p:animEffect transition="in" filter="wipe(right)">
                                      <p:cBhvr>
                                        <p:cTn id="29"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菱形 1"/>
          <p:cNvSpPr/>
          <p:nvPr/>
        </p:nvSpPr>
        <p:spPr>
          <a:xfrm>
            <a:off x="1019175" y="5248127"/>
            <a:ext cx="3120132" cy="31201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 name="菱形 2"/>
          <p:cNvSpPr/>
          <p:nvPr/>
        </p:nvSpPr>
        <p:spPr>
          <a:xfrm>
            <a:off x="4535935" y="5248127"/>
            <a:ext cx="3120132" cy="3120132"/>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 name="菱形 3"/>
          <p:cNvSpPr/>
          <p:nvPr/>
        </p:nvSpPr>
        <p:spPr>
          <a:xfrm>
            <a:off x="8052694" y="5248127"/>
            <a:ext cx="3120132" cy="3120132"/>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5" name="菱形 4"/>
          <p:cNvSpPr/>
          <p:nvPr/>
        </p:nvSpPr>
        <p:spPr>
          <a:xfrm>
            <a:off x="2777555" y="3450085"/>
            <a:ext cx="3120132" cy="3120132"/>
          </a:xfrm>
          <a:prstGeom prst="diamond">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6" name="菱形 5"/>
          <p:cNvSpPr/>
          <p:nvPr/>
        </p:nvSpPr>
        <p:spPr>
          <a:xfrm>
            <a:off x="6294314" y="3450085"/>
            <a:ext cx="3120132" cy="3120132"/>
          </a:xfrm>
          <a:prstGeom prst="diamond">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菱形 6"/>
          <p:cNvSpPr/>
          <p:nvPr/>
        </p:nvSpPr>
        <p:spPr>
          <a:xfrm>
            <a:off x="4535935" y="1652043"/>
            <a:ext cx="3120132" cy="3120132"/>
          </a:xfrm>
          <a:prstGeom prst="diamond">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9" name="组合 8"/>
          <p:cNvGrpSpPr/>
          <p:nvPr/>
        </p:nvGrpSpPr>
        <p:grpSpPr>
          <a:xfrm>
            <a:off x="8052694" y="2380205"/>
            <a:ext cx="3120132" cy="1402611"/>
            <a:chOff x="1827773" y="2348279"/>
            <a:chExt cx="3120132" cy="1402610"/>
          </a:xfrm>
        </p:grpSpPr>
        <p:sp>
          <p:nvSpPr>
            <p:cNvPr id="10" name="文本框 9"/>
            <p:cNvSpPr txBox="1"/>
            <p:nvPr/>
          </p:nvSpPr>
          <p:spPr>
            <a:xfrm>
              <a:off x="1827773" y="2348279"/>
              <a:ext cx="1924050"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1934830" y="2735227"/>
              <a:ext cx="3013075" cy="1015662"/>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2" name="组合 11"/>
          <p:cNvGrpSpPr/>
          <p:nvPr/>
        </p:nvGrpSpPr>
        <p:grpSpPr>
          <a:xfrm>
            <a:off x="979714" y="2380205"/>
            <a:ext cx="3106065" cy="1402611"/>
            <a:chOff x="1841840" y="2348279"/>
            <a:chExt cx="3106065" cy="1402610"/>
          </a:xfrm>
        </p:grpSpPr>
        <p:sp>
          <p:nvSpPr>
            <p:cNvPr id="13" name="文本框 12"/>
            <p:cNvSpPr txBox="1"/>
            <p:nvPr/>
          </p:nvSpPr>
          <p:spPr>
            <a:xfrm>
              <a:off x="1841840" y="2348279"/>
              <a:ext cx="1924050" cy="434478"/>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1934830" y="2735227"/>
              <a:ext cx="3013075" cy="1015662"/>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6" name="矩形 15"/>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1+#ppt_w/2"/>
                                          </p:val>
                                        </p:tav>
                                        <p:tav tm="100000">
                                          <p:val>
                                            <p:strVal val="#ppt_x"/>
                                          </p:val>
                                        </p:tav>
                                      </p:tavLst>
                                    </p:anim>
                                    <p:anim calcmode="lin" valueType="num">
                                      <p:cBhvr additive="base">
                                        <p:cTn id="43" dur="500" fill="hold"/>
                                        <p:tgtEl>
                                          <p:spTgt spid="9"/>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0-#ppt_w/2"/>
                                          </p:val>
                                        </p:tav>
                                        <p:tav tm="100000">
                                          <p:val>
                                            <p:strVal val="#ppt_x"/>
                                          </p:val>
                                        </p:tav>
                                      </p:tavLst>
                                    </p:anim>
                                    <p:anim calcmode="lin" valueType="num">
                                      <p:cBhvr additive="base">
                                        <p:cTn id="4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5"/>
          <p:cNvSpPr txBox="1"/>
          <p:nvPr/>
        </p:nvSpPr>
        <p:spPr>
          <a:xfrm>
            <a:off x="2149867" y="2820909"/>
            <a:ext cx="3314959" cy="1896225"/>
          </a:xfrm>
          <a:prstGeom prst="rect">
            <a:avLst/>
          </a:prstGeom>
          <a:noFill/>
        </p:spPr>
        <p:txBody>
          <a:bodyPr wrap="square" rtlCol="0">
            <a:spAutoFit/>
          </a:bodyPr>
          <a:lstStyle/>
          <a:p>
            <a:pPr>
              <a:lnSpc>
                <a:spcPct val="150000"/>
              </a:lnSpc>
            </a:pPr>
            <a:r>
              <a:rPr lang="id-ID" sz="1600">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a:t>
            </a:r>
            <a:r>
              <a:rPr lang="en-US"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输入标题 is simply dummy text of printing and industry. </a:t>
            </a:r>
            <a:r>
              <a:rPr lang="id-ID"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输入标题</a:t>
            </a:r>
            <a:r>
              <a:rPr lang="en-US"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 has been the</a:t>
            </a:r>
            <a:r>
              <a:rPr lang="id-ID"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 best</a:t>
            </a:r>
            <a:r>
              <a:rPr lang="en-US"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 industry</a:t>
            </a:r>
            <a:r>
              <a:rPr lang="id-ID"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 </a:t>
            </a:r>
            <a:r>
              <a:rPr lang="en-US"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standard dummy text ever since the 1500s</a:t>
            </a:r>
            <a:r>
              <a:rPr lang="id-ID"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rPr>
              <a:t>”</a:t>
            </a:r>
            <a:endParaRPr lang="id-ID" sz="1600" i="1">
              <a:solidFill>
                <a:schemeClr val="bg1"/>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endParaRPr>
          </a:p>
        </p:txBody>
      </p:sp>
      <p:grpSp>
        <p:nvGrpSpPr>
          <p:cNvPr id="20" name="Group 7"/>
          <p:cNvGrpSpPr/>
          <p:nvPr/>
        </p:nvGrpSpPr>
        <p:grpSpPr>
          <a:xfrm>
            <a:off x="6863258" y="4675134"/>
            <a:ext cx="3730604" cy="1011007"/>
            <a:chOff x="6222714" y="4371515"/>
            <a:chExt cx="4509178" cy="1222003"/>
          </a:xfrm>
        </p:grpSpPr>
        <p:grpSp>
          <p:nvGrpSpPr>
            <p:cNvPr id="21" name="Group 2"/>
            <p:cNvGrpSpPr/>
            <p:nvPr/>
          </p:nvGrpSpPr>
          <p:grpSpPr>
            <a:xfrm>
              <a:off x="7879795" y="4398503"/>
              <a:ext cx="1195017" cy="1195015"/>
              <a:chOff x="8727224" y="4894754"/>
              <a:chExt cx="711120" cy="711120"/>
            </a:xfrm>
          </p:grpSpPr>
          <p:sp>
            <p:nvSpPr>
              <p:cNvPr id="22" name="Oval 15"/>
              <p:cNvSpPr/>
              <p:nvPr/>
            </p:nvSpPr>
            <p:spPr>
              <a:xfrm>
                <a:off x="8727224" y="4894754"/>
                <a:ext cx="711120" cy="7111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23" name="Freeform 84"/>
              <p:cNvSpPr>
                <a:spLocks noEditPoints="1"/>
              </p:cNvSpPr>
              <p:nvPr/>
            </p:nvSpPr>
            <p:spPr bwMode="auto">
              <a:xfrm>
                <a:off x="8886863" y="5119920"/>
                <a:ext cx="391842" cy="256056"/>
              </a:xfrm>
              <a:custGeom>
                <a:avLst/>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39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39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close/>
                    <a:moveTo>
                      <a:pt x="8" y="21"/>
                    </a:moveTo>
                    <a:cubicBezTo>
                      <a:pt x="36" y="42"/>
                      <a:pt x="36" y="42"/>
                      <a:pt x="36" y="42"/>
                    </a:cubicBezTo>
                    <a:cubicBezTo>
                      <a:pt x="8" y="63"/>
                      <a:pt x="8" y="63"/>
                      <a:pt x="8" y="63"/>
                    </a:cubicBezTo>
                    <a:lnTo>
                      <a:pt x="8" y="21"/>
                    </a:lnTo>
                    <a:close/>
                    <a:moveTo>
                      <a:pt x="120" y="68"/>
                    </a:moveTo>
                    <a:cubicBezTo>
                      <a:pt x="120" y="72"/>
                      <a:pt x="116" y="76"/>
                      <a:pt x="112" y="76"/>
                    </a:cubicBezTo>
                    <a:cubicBezTo>
                      <a:pt x="16" y="76"/>
                      <a:pt x="16" y="76"/>
                      <a:pt x="16" y="76"/>
                    </a:cubicBezTo>
                    <a:cubicBezTo>
                      <a:pt x="12" y="76"/>
                      <a:pt x="8" y="72"/>
                      <a:pt x="8" y="68"/>
                    </a:cubicBezTo>
                    <a:cubicBezTo>
                      <a:pt x="39" y="45"/>
                      <a:pt x="39" y="45"/>
                      <a:pt x="39" y="45"/>
                    </a:cubicBezTo>
                    <a:cubicBezTo>
                      <a:pt x="57" y="58"/>
                      <a:pt x="57" y="58"/>
                      <a:pt x="57" y="58"/>
                    </a:cubicBezTo>
                    <a:cubicBezTo>
                      <a:pt x="59" y="59"/>
                      <a:pt x="61" y="60"/>
                      <a:pt x="64" y="60"/>
                    </a:cubicBezTo>
                    <a:cubicBezTo>
                      <a:pt x="67" y="60"/>
                      <a:pt x="69" y="59"/>
                      <a:pt x="71" y="58"/>
                    </a:cubicBezTo>
                    <a:cubicBezTo>
                      <a:pt x="89" y="45"/>
                      <a:pt x="89" y="45"/>
                      <a:pt x="89" y="45"/>
                    </a:cubicBezTo>
                    <a:cubicBezTo>
                      <a:pt x="120" y="68"/>
                      <a:pt x="120" y="68"/>
                      <a:pt x="120" y="68"/>
                    </a:cubicBezTo>
                    <a:close/>
                    <a:moveTo>
                      <a:pt x="120" y="63"/>
                    </a:moveTo>
                    <a:cubicBezTo>
                      <a:pt x="92" y="42"/>
                      <a:pt x="92" y="42"/>
                      <a:pt x="92" y="42"/>
                    </a:cubicBezTo>
                    <a:cubicBezTo>
                      <a:pt x="120" y="21"/>
                      <a:pt x="120" y="21"/>
                      <a:pt x="120" y="21"/>
                    </a:cubicBezTo>
                    <a:lnTo>
                      <a:pt x="120" y="63"/>
                    </a:lnTo>
                    <a:close/>
                    <a:moveTo>
                      <a:pt x="69" y="54"/>
                    </a:moveTo>
                    <a:cubicBezTo>
                      <a:pt x="67" y="55"/>
                      <a:pt x="66" y="56"/>
                      <a:pt x="64" y="56"/>
                    </a:cubicBezTo>
                    <a:cubicBezTo>
                      <a:pt x="62" y="56"/>
                      <a:pt x="61" y="55"/>
                      <a:pt x="59" y="54"/>
                    </a:cubicBezTo>
                    <a:cubicBezTo>
                      <a:pt x="43" y="42"/>
                      <a:pt x="43" y="42"/>
                      <a:pt x="43" y="42"/>
                    </a:cubicBezTo>
                    <a:cubicBezTo>
                      <a:pt x="39" y="40"/>
                      <a:pt x="39" y="40"/>
                      <a:pt x="39" y="40"/>
                    </a:cubicBezTo>
                    <a:cubicBezTo>
                      <a:pt x="8" y="16"/>
                      <a:pt x="8" y="16"/>
                      <a:pt x="8" y="16"/>
                    </a:cubicBezTo>
                    <a:cubicBezTo>
                      <a:pt x="8" y="16"/>
                      <a:pt x="8" y="16"/>
                      <a:pt x="8" y="16"/>
                    </a:cubicBezTo>
                    <a:cubicBezTo>
                      <a:pt x="8" y="12"/>
                      <a:pt x="12" y="8"/>
                      <a:pt x="16" y="8"/>
                    </a:cubicBezTo>
                    <a:cubicBezTo>
                      <a:pt x="112" y="8"/>
                      <a:pt x="112" y="8"/>
                      <a:pt x="112" y="8"/>
                    </a:cubicBezTo>
                    <a:cubicBezTo>
                      <a:pt x="116" y="8"/>
                      <a:pt x="120" y="12"/>
                      <a:pt x="120" y="16"/>
                    </a:cubicBezTo>
                    <a:lnTo>
                      <a:pt x="69" y="54"/>
                    </a:lnTo>
                    <a:close/>
                  </a:path>
                </a:pathLst>
              </a:custGeom>
              <a:solidFill>
                <a:schemeClr val="bg1"/>
              </a:solidFill>
              <a:ln>
                <a:noFill/>
              </a:ln>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4" name="Group 1"/>
            <p:cNvGrpSpPr/>
            <p:nvPr/>
          </p:nvGrpSpPr>
          <p:grpSpPr>
            <a:xfrm>
              <a:off x="6222714" y="4380820"/>
              <a:ext cx="1195017" cy="1195015"/>
              <a:chOff x="7741143" y="4876878"/>
              <a:chExt cx="711120" cy="711120"/>
            </a:xfrm>
          </p:grpSpPr>
          <p:sp>
            <p:nvSpPr>
              <p:cNvPr id="32" name="Oval 14"/>
              <p:cNvSpPr/>
              <p:nvPr/>
            </p:nvSpPr>
            <p:spPr>
              <a:xfrm>
                <a:off x="7741143" y="4876878"/>
                <a:ext cx="711120" cy="711120"/>
              </a:xfrm>
              <a:prstGeom prst="ellipse">
                <a:avLst/>
              </a:prstGeom>
              <a:solidFill>
                <a:srgbClr val="4BC9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nvGrpSpPr>
              <p:cNvPr id="33" name="Group 17"/>
              <p:cNvGrpSpPr/>
              <p:nvPr/>
            </p:nvGrpSpPr>
            <p:grpSpPr>
              <a:xfrm>
                <a:off x="7940813" y="5031456"/>
                <a:ext cx="311780" cy="416164"/>
                <a:chOff x="3796828" y="2743604"/>
                <a:chExt cx="299688" cy="400024"/>
              </a:xfrm>
              <a:solidFill>
                <a:schemeClr val="bg1"/>
              </a:solidFill>
            </p:grpSpPr>
            <p:sp>
              <p:nvSpPr>
                <p:cNvPr id="34" name="Freeform 109"/>
                <p:cNvSpPr>
                  <a:spLocks noEditPoints="1"/>
                </p:cNvSpPr>
                <p:nvPr/>
              </p:nvSpPr>
              <p:spPr bwMode="auto">
                <a:xfrm>
                  <a:off x="3872080" y="2814896"/>
                  <a:ext cx="149184" cy="150504"/>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4 h 48"/>
                    <a:gd name="T12" fmla="*/ 44 w 48"/>
                    <a:gd name="T13" fmla="*/ 24 h 48"/>
                    <a:gd name="T14" fmla="*/ 24 w 48"/>
                    <a:gd name="T15" fmla="*/ 44 h 48"/>
                    <a:gd name="T16" fmla="*/ 4 w 48"/>
                    <a:gd name="T17" fmla="*/ 24 h 48"/>
                    <a:gd name="T18" fmla="*/ 24 w 48"/>
                    <a:gd name="T19"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1"/>
                        <a:pt x="37" y="0"/>
                        <a:pt x="24" y="0"/>
                      </a:cubicBezTo>
                      <a:cubicBezTo>
                        <a:pt x="11" y="0"/>
                        <a:pt x="0" y="11"/>
                        <a:pt x="0" y="24"/>
                      </a:cubicBezTo>
                      <a:cubicBezTo>
                        <a:pt x="0" y="37"/>
                        <a:pt x="11" y="48"/>
                        <a:pt x="24" y="48"/>
                      </a:cubicBezTo>
                      <a:close/>
                      <a:moveTo>
                        <a:pt x="24" y="4"/>
                      </a:moveTo>
                      <a:cubicBezTo>
                        <a:pt x="35" y="4"/>
                        <a:pt x="44" y="13"/>
                        <a:pt x="44" y="24"/>
                      </a:cubicBezTo>
                      <a:cubicBezTo>
                        <a:pt x="44" y="35"/>
                        <a:pt x="35" y="44"/>
                        <a:pt x="24" y="44"/>
                      </a:cubicBezTo>
                      <a:cubicBezTo>
                        <a:pt x="13" y="44"/>
                        <a:pt x="4" y="35"/>
                        <a:pt x="4" y="24"/>
                      </a:cubicBezTo>
                      <a:cubicBezTo>
                        <a:pt x="4" y="13"/>
                        <a:pt x="13" y="4"/>
                        <a:pt x="2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35" name="Freeform 110"/>
                <p:cNvSpPr>
                  <a:spLocks noEditPoints="1"/>
                </p:cNvSpPr>
                <p:nvPr/>
              </p:nvSpPr>
              <p:spPr bwMode="auto">
                <a:xfrm>
                  <a:off x="3796828" y="2743604"/>
                  <a:ext cx="299688" cy="400024"/>
                </a:xfrm>
                <a:custGeom>
                  <a:avLst/>
                  <a:gdLst>
                    <a:gd name="T0" fmla="*/ 48 w 96"/>
                    <a:gd name="T1" fmla="*/ 0 h 128"/>
                    <a:gd name="T2" fmla="*/ 0 w 96"/>
                    <a:gd name="T3" fmla="*/ 48 h 128"/>
                    <a:gd name="T4" fmla="*/ 41 w 96"/>
                    <a:gd name="T5" fmla="*/ 125 h 128"/>
                    <a:gd name="T6" fmla="*/ 48 w 96"/>
                    <a:gd name="T7" fmla="*/ 128 h 128"/>
                    <a:gd name="T8" fmla="*/ 48 w 96"/>
                    <a:gd name="T9" fmla="*/ 128 h 128"/>
                    <a:gd name="T10" fmla="*/ 54 w 96"/>
                    <a:gd name="T11" fmla="*/ 125 h 128"/>
                    <a:gd name="T12" fmla="*/ 96 w 96"/>
                    <a:gd name="T13" fmla="*/ 48 h 128"/>
                    <a:gd name="T14" fmla="*/ 48 w 96"/>
                    <a:gd name="T15" fmla="*/ 0 h 128"/>
                    <a:gd name="T16" fmla="*/ 48 w 96"/>
                    <a:gd name="T17" fmla="*/ 120 h 128"/>
                    <a:gd name="T18" fmla="*/ 48 w 96"/>
                    <a:gd name="T19" fmla="*/ 120 h 128"/>
                    <a:gd name="T20" fmla="*/ 47 w 96"/>
                    <a:gd name="T21" fmla="*/ 119 h 128"/>
                    <a:gd name="T22" fmla="*/ 8 w 96"/>
                    <a:gd name="T23" fmla="*/ 48 h 128"/>
                    <a:gd name="T24" fmla="*/ 48 w 96"/>
                    <a:gd name="T25" fmla="*/ 8 h 128"/>
                    <a:gd name="T26" fmla="*/ 88 w 96"/>
                    <a:gd name="T27" fmla="*/ 48 h 128"/>
                    <a:gd name="T28" fmla="*/ 48 w 96"/>
                    <a:gd name="T29"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6" h="128">
                      <a:moveTo>
                        <a:pt x="48" y="0"/>
                      </a:moveTo>
                      <a:cubicBezTo>
                        <a:pt x="22" y="0"/>
                        <a:pt x="0" y="21"/>
                        <a:pt x="0" y="48"/>
                      </a:cubicBezTo>
                      <a:cubicBezTo>
                        <a:pt x="0" y="76"/>
                        <a:pt x="24" y="105"/>
                        <a:pt x="41" y="125"/>
                      </a:cubicBezTo>
                      <a:cubicBezTo>
                        <a:pt x="42" y="125"/>
                        <a:pt x="44" y="128"/>
                        <a:pt x="48" y="128"/>
                      </a:cubicBezTo>
                      <a:cubicBezTo>
                        <a:pt x="48" y="128"/>
                        <a:pt x="48" y="128"/>
                        <a:pt x="48" y="128"/>
                      </a:cubicBezTo>
                      <a:cubicBezTo>
                        <a:pt x="52" y="128"/>
                        <a:pt x="54" y="125"/>
                        <a:pt x="54" y="125"/>
                      </a:cubicBezTo>
                      <a:cubicBezTo>
                        <a:pt x="72" y="105"/>
                        <a:pt x="96" y="76"/>
                        <a:pt x="96" y="48"/>
                      </a:cubicBezTo>
                      <a:cubicBezTo>
                        <a:pt x="96" y="21"/>
                        <a:pt x="74" y="0"/>
                        <a:pt x="48" y="0"/>
                      </a:cubicBezTo>
                      <a:close/>
                      <a:moveTo>
                        <a:pt x="48" y="120"/>
                      </a:moveTo>
                      <a:cubicBezTo>
                        <a:pt x="48" y="120"/>
                        <a:pt x="48" y="120"/>
                        <a:pt x="48" y="120"/>
                      </a:cubicBezTo>
                      <a:cubicBezTo>
                        <a:pt x="48" y="120"/>
                        <a:pt x="48" y="120"/>
                        <a:pt x="47" y="119"/>
                      </a:cubicBezTo>
                      <a:cubicBezTo>
                        <a:pt x="33" y="103"/>
                        <a:pt x="8" y="74"/>
                        <a:pt x="8" y="48"/>
                      </a:cubicBezTo>
                      <a:cubicBezTo>
                        <a:pt x="8" y="26"/>
                        <a:pt x="26" y="8"/>
                        <a:pt x="48" y="8"/>
                      </a:cubicBezTo>
                      <a:cubicBezTo>
                        <a:pt x="70" y="8"/>
                        <a:pt x="88" y="26"/>
                        <a:pt x="88" y="48"/>
                      </a:cubicBezTo>
                      <a:cubicBezTo>
                        <a:pt x="88" y="74"/>
                        <a:pt x="63" y="103"/>
                        <a:pt x="48" y="1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grpSp>
        <p:grpSp>
          <p:nvGrpSpPr>
            <p:cNvPr id="36" name="Group 3"/>
            <p:cNvGrpSpPr/>
            <p:nvPr/>
          </p:nvGrpSpPr>
          <p:grpSpPr>
            <a:xfrm>
              <a:off x="9536875" y="4371515"/>
              <a:ext cx="1195017" cy="1195015"/>
              <a:chOff x="9713305" y="4871341"/>
              <a:chExt cx="711120" cy="711120"/>
            </a:xfrm>
          </p:grpSpPr>
          <p:sp>
            <p:nvSpPr>
              <p:cNvPr id="37" name="Oval 13"/>
              <p:cNvSpPr/>
              <p:nvPr/>
            </p:nvSpPr>
            <p:spPr>
              <a:xfrm>
                <a:off x="9713305" y="4871341"/>
                <a:ext cx="711120" cy="711120"/>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nvGrpSpPr>
              <p:cNvPr id="38" name="Group 20"/>
              <p:cNvGrpSpPr/>
              <p:nvPr/>
            </p:nvGrpSpPr>
            <p:grpSpPr>
              <a:xfrm>
                <a:off x="9895231" y="5048965"/>
                <a:ext cx="410770" cy="370760"/>
                <a:chOff x="3355975" y="954088"/>
                <a:chExt cx="733426" cy="661987"/>
              </a:xfrm>
              <a:solidFill>
                <a:schemeClr val="bg1"/>
              </a:solidFill>
            </p:grpSpPr>
            <p:sp>
              <p:nvSpPr>
                <p:cNvPr id="39" name="Rectangle 6"/>
                <p:cNvSpPr>
                  <a:spLocks noChangeArrowheads="1"/>
                </p:cNvSpPr>
                <p:nvPr/>
              </p:nvSpPr>
              <p:spPr bwMode="auto">
                <a:xfrm>
                  <a:off x="3476625" y="1155700"/>
                  <a:ext cx="293688" cy="19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44" name="Rectangle 7"/>
                <p:cNvSpPr>
                  <a:spLocks noChangeArrowheads="1"/>
                </p:cNvSpPr>
                <p:nvPr/>
              </p:nvSpPr>
              <p:spPr bwMode="auto">
                <a:xfrm>
                  <a:off x="3476625" y="1238250"/>
                  <a:ext cx="23653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45" name="Rectangle 8"/>
                <p:cNvSpPr>
                  <a:spLocks noChangeArrowheads="1"/>
                </p:cNvSpPr>
                <p:nvPr/>
              </p:nvSpPr>
              <p:spPr bwMode="auto">
                <a:xfrm>
                  <a:off x="3476625" y="1325563"/>
                  <a:ext cx="173038" cy="2063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nvGrpSpPr>
                <p:cNvPr id="46" name="Group 24"/>
                <p:cNvGrpSpPr/>
                <p:nvPr/>
              </p:nvGrpSpPr>
              <p:grpSpPr>
                <a:xfrm>
                  <a:off x="3355975" y="954088"/>
                  <a:ext cx="733426" cy="661987"/>
                  <a:chOff x="3355975" y="954088"/>
                  <a:chExt cx="733426" cy="661987"/>
                </a:xfrm>
                <a:grpFill/>
              </p:grpSpPr>
              <p:sp>
                <p:nvSpPr>
                  <p:cNvPr id="47" name="Freeform 5"/>
                  <p:cNvSpPr>
                    <a:spLocks noEditPoints="1"/>
                  </p:cNvSpPr>
                  <p:nvPr/>
                </p:nvSpPr>
                <p:spPr bwMode="auto">
                  <a:xfrm>
                    <a:off x="3355975" y="954088"/>
                    <a:ext cx="534988" cy="661987"/>
                  </a:xfrm>
                  <a:custGeom>
                    <a:avLst/>
                    <a:gdLst>
                      <a:gd name="T0" fmla="*/ 312 w 337"/>
                      <a:gd name="T1" fmla="*/ 392 h 417"/>
                      <a:gd name="T2" fmla="*/ 25 w 337"/>
                      <a:gd name="T3" fmla="*/ 392 h 417"/>
                      <a:gd name="T4" fmla="*/ 25 w 337"/>
                      <a:gd name="T5" fmla="*/ 101 h 417"/>
                      <a:gd name="T6" fmla="*/ 100 w 337"/>
                      <a:gd name="T7" fmla="*/ 101 h 417"/>
                      <a:gd name="T8" fmla="*/ 100 w 337"/>
                      <a:gd name="T9" fmla="*/ 26 h 417"/>
                      <a:gd name="T10" fmla="*/ 312 w 337"/>
                      <a:gd name="T11" fmla="*/ 26 h 417"/>
                      <a:gd name="T12" fmla="*/ 312 w 337"/>
                      <a:gd name="T13" fmla="*/ 134 h 417"/>
                      <a:gd name="T14" fmla="*/ 337 w 337"/>
                      <a:gd name="T15" fmla="*/ 108 h 417"/>
                      <a:gd name="T16" fmla="*/ 337 w 337"/>
                      <a:gd name="T17" fmla="*/ 0 h 417"/>
                      <a:gd name="T18" fmla="*/ 89 w 337"/>
                      <a:gd name="T19" fmla="*/ 0 h 417"/>
                      <a:gd name="T20" fmla="*/ 0 w 337"/>
                      <a:gd name="T21" fmla="*/ 89 h 417"/>
                      <a:gd name="T22" fmla="*/ 0 w 337"/>
                      <a:gd name="T23" fmla="*/ 417 h 417"/>
                      <a:gd name="T24" fmla="*/ 337 w 337"/>
                      <a:gd name="T25" fmla="*/ 417 h 417"/>
                      <a:gd name="T26" fmla="*/ 337 w 337"/>
                      <a:gd name="T27" fmla="*/ 286 h 417"/>
                      <a:gd name="T28" fmla="*/ 312 w 337"/>
                      <a:gd name="T29" fmla="*/ 312 h 417"/>
                      <a:gd name="T30" fmla="*/ 312 w 337"/>
                      <a:gd name="T31" fmla="*/ 392 h 417"/>
                      <a:gd name="T32" fmla="*/ 37 w 337"/>
                      <a:gd name="T33" fmla="*/ 88 h 417"/>
                      <a:gd name="T34" fmla="*/ 88 w 337"/>
                      <a:gd name="T35" fmla="*/ 37 h 417"/>
                      <a:gd name="T36" fmla="*/ 88 w 337"/>
                      <a:gd name="T37" fmla="*/ 88 h 417"/>
                      <a:gd name="T38" fmla="*/ 37 w 337"/>
                      <a:gd name="T39" fmla="*/ 88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37" h="417">
                        <a:moveTo>
                          <a:pt x="312" y="392"/>
                        </a:moveTo>
                        <a:lnTo>
                          <a:pt x="25" y="392"/>
                        </a:lnTo>
                        <a:lnTo>
                          <a:pt x="25" y="101"/>
                        </a:lnTo>
                        <a:lnTo>
                          <a:pt x="100" y="101"/>
                        </a:lnTo>
                        <a:lnTo>
                          <a:pt x="100" y="26"/>
                        </a:lnTo>
                        <a:lnTo>
                          <a:pt x="312" y="26"/>
                        </a:lnTo>
                        <a:lnTo>
                          <a:pt x="312" y="134"/>
                        </a:lnTo>
                        <a:lnTo>
                          <a:pt x="337" y="108"/>
                        </a:lnTo>
                        <a:lnTo>
                          <a:pt x="337" y="0"/>
                        </a:lnTo>
                        <a:lnTo>
                          <a:pt x="89" y="0"/>
                        </a:lnTo>
                        <a:lnTo>
                          <a:pt x="0" y="89"/>
                        </a:lnTo>
                        <a:lnTo>
                          <a:pt x="0" y="417"/>
                        </a:lnTo>
                        <a:lnTo>
                          <a:pt x="337" y="417"/>
                        </a:lnTo>
                        <a:lnTo>
                          <a:pt x="337" y="286"/>
                        </a:lnTo>
                        <a:lnTo>
                          <a:pt x="312" y="312"/>
                        </a:lnTo>
                        <a:lnTo>
                          <a:pt x="312" y="392"/>
                        </a:lnTo>
                        <a:close/>
                        <a:moveTo>
                          <a:pt x="37" y="88"/>
                        </a:moveTo>
                        <a:lnTo>
                          <a:pt x="88" y="37"/>
                        </a:lnTo>
                        <a:lnTo>
                          <a:pt x="88" y="88"/>
                        </a:lnTo>
                        <a:lnTo>
                          <a:pt x="37" y="8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sp>
                <p:nvSpPr>
                  <p:cNvPr id="48" name="Freeform 9"/>
                  <p:cNvSpPr>
                    <a:spLocks noEditPoints="1"/>
                  </p:cNvSpPr>
                  <p:nvPr/>
                </p:nvSpPr>
                <p:spPr bwMode="auto">
                  <a:xfrm>
                    <a:off x="3659188" y="1069975"/>
                    <a:ext cx="430213" cy="430212"/>
                  </a:xfrm>
                  <a:custGeom>
                    <a:avLst/>
                    <a:gdLst>
                      <a:gd name="T0" fmla="*/ 146 w 271"/>
                      <a:gd name="T1" fmla="*/ 35 h 271"/>
                      <a:gd name="T2" fmla="*/ 121 w 271"/>
                      <a:gd name="T3" fmla="*/ 61 h 271"/>
                      <a:gd name="T4" fmla="*/ 26 w 271"/>
                      <a:gd name="T5" fmla="*/ 156 h 271"/>
                      <a:gd name="T6" fmla="*/ 0 w 271"/>
                      <a:gd name="T7" fmla="*/ 271 h 271"/>
                      <a:gd name="T8" fmla="*/ 115 w 271"/>
                      <a:gd name="T9" fmla="*/ 245 h 271"/>
                      <a:gd name="T10" fmla="*/ 121 w 271"/>
                      <a:gd name="T11" fmla="*/ 239 h 271"/>
                      <a:gd name="T12" fmla="*/ 146 w 271"/>
                      <a:gd name="T13" fmla="*/ 213 h 271"/>
                      <a:gd name="T14" fmla="*/ 271 w 271"/>
                      <a:gd name="T15" fmla="*/ 89 h 271"/>
                      <a:gd name="T16" fmla="*/ 182 w 271"/>
                      <a:gd name="T17" fmla="*/ 0 h 271"/>
                      <a:gd name="T18" fmla="*/ 146 w 271"/>
                      <a:gd name="T19" fmla="*/ 35 h 271"/>
                      <a:gd name="T20" fmla="*/ 226 w 271"/>
                      <a:gd name="T21" fmla="*/ 68 h 271"/>
                      <a:gd name="T22" fmla="*/ 87 w 271"/>
                      <a:gd name="T23" fmla="*/ 207 h 271"/>
                      <a:gd name="T24" fmla="*/ 67 w 271"/>
                      <a:gd name="T25" fmla="*/ 187 h 271"/>
                      <a:gd name="T26" fmla="*/ 206 w 271"/>
                      <a:gd name="T27" fmla="*/ 48 h 271"/>
                      <a:gd name="T28" fmla="*/ 226 w 271"/>
                      <a:gd name="T29" fmla="*/ 68 h 271"/>
                      <a:gd name="T30" fmla="*/ 61 w 271"/>
                      <a:gd name="T31" fmla="*/ 181 h 271"/>
                      <a:gd name="T32" fmla="*/ 43 w 271"/>
                      <a:gd name="T33" fmla="*/ 163 h 271"/>
                      <a:gd name="T34" fmla="*/ 182 w 271"/>
                      <a:gd name="T35" fmla="*/ 24 h 271"/>
                      <a:gd name="T36" fmla="*/ 199 w 271"/>
                      <a:gd name="T37" fmla="*/ 42 h 271"/>
                      <a:gd name="T38" fmla="*/ 61 w 271"/>
                      <a:gd name="T39" fmla="*/ 181 h 271"/>
                      <a:gd name="T40" fmla="*/ 55 w 271"/>
                      <a:gd name="T41" fmla="*/ 187 h 271"/>
                      <a:gd name="T42" fmla="*/ 55 w 271"/>
                      <a:gd name="T43" fmla="*/ 187 h 271"/>
                      <a:gd name="T44" fmla="*/ 87 w 271"/>
                      <a:gd name="T45" fmla="*/ 219 h 271"/>
                      <a:gd name="T46" fmla="*/ 87 w 271"/>
                      <a:gd name="T47" fmla="*/ 219 h 271"/>
                      <a:gd name="T48" fmla="*/ 98 w 271"/>
                      <a:gd name="T49" fmla="*/ 230 h 271"/>
                      <a:gd name="T50" fmla="*/ 56 w 271"/>
                      <a:gd name="T51" fmla="*/ 240 h 271"/>
                      <a:gd name="T52" fmla="*/ 30 w 271"/>
                      <a:gd name="T53" fmla="*/ 215 h 271"/>
                      <a:gd name="T54" fmla="*/ 40 w 271"/>
                      <a:gd name="T55" fmla="*/ 172 h 271"/>
                      <a:gd name="T56" fmla="*/ 55 w 271"/>
                      <a:gd name="T57" fmla="*/ 187 h 271"/>
                      <a:gd name="T58" fmla="*/ 107 w 271"/>
                      <a:gd name="T59" fmla="*/ 227 h 271"/>
                      <a:gd name="T60" fmla="*/ 93 w 271"/>
                      <a:gd name="T61" fmla="*/ 213 h 271"/>
                      <a:gd name="T62" fmla="*/ 232 w 271"/>
                      <a:gd name="T63" fmla="*/ 75 h 271"/>
                      <a:gd name="T64" fmla="*/ 246 w 271"/>
                      <a:gd name="T65" fmla="*/ 89 h 271"/>
                      <a:gd name="T66" fmla="*/ 107 w 271"/>
                      <a:gd name="T67" fmla="*/ 22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1" h="271">
                        <a:moveTo>
                          <a:pt x="146" y="35"/>
                        </a:moveTo>
                        <a:lnTo>
                          <a:pt x="121" y="61"/>
                        </a:lnTo>
                        <a:lnTo>
                          <a:pt x="26" y="156"/>
                        </a:lnTo>
                        <a:lnTo>
                          <a:pt x="0" y="271"/>
                        </a:lnTo>
                        <a:lnTo>
                          <a:pt x="115" y="245"/>
                        </a:lnTo>
                        <a:lnTo>
                          <a:pt x="121" y="239"/>
                        </a:lnTo>
                        <a:lnTo>
                          <a:pt x="146" y="213"/>
                        </a:lnTo>
                        <a:lnTo>
                          <a:pt x="271" y="89"/>
                        </a:lnTo>
                        <a:lnTo>
                          <a:pt x="182" y="0"/>
                        </a:lnTo>
                        <a:lnTo>
                          <a:pt x="146" y="35"/>
                        </a:lnTo>
                        <a:close/>
                        <a:moveTo>
                          <a:pt x="226" y="68"/>
                        </a:moveTo>
                        <a:lnTo>
                          <a:pt x="87" y="207"/>
                        </a:lnTo>
                        <a:lnTo>
                          <a:pt x="67" y="187"/>
                        </a:lnTo>
                        <a:lnTo>
                          <a:pt x="206" y="48"/>
                        </a:lnTo>
                        <a:lnTo>
                          <a:pt x="226" y="68"/>
                        </a:lnTo>
                        <a:close/>
                        <a:moveTo>
                          <a:pt x="61" y="181"/>
                        </a:moveTo>
                        <a:lnTo>
                          <a:pt x="43" y="163"/>
                        </a:lnTo>
                        <a:lnTo>
                          <a:pt x="182" y="24"/>
                        </a:lnTo>
                        <a:lnTo>
                          <a:pt x="199" y="42"/>
                        </a:lnTo>
                        <a:lnTo>
                          <a:pt x="61" y="181"/>
                        </a:lnTo>
                        <a:close/>
                        <a:moveTo>
                          <a:pt x="55" y="187"/>
                        </a:moveTo>
                        <a:lnTo>
                          <a:pt x="55" y="187"/>
                        </a:lnTo>
                        <a:lnTo>
                          <a:pt x="87" y="219"/>
                        </a:lnTo>
                        <a:lnTo>
                          <a:pt x="87" y="219"/>
                        </a:lnTo>
                        <a:lnTo>
                          <a:pt x="98" y="230"/>
                        </a:lnTo>
                        <a:lnTo>
                          <a:pt x="56" y="240"/>
                        </a:lnTo>
                        <a:lnTo>
                          <a:pt x="30" y="215"/>
                        </a:lnTo>
                        <a:lnTo>
                          <a:pt x="40" y="172"/>
                        </a:lnTo>
                        <a:lnTo>
                          <a:pt x="55" y="187"/>
                        </a:lnTo>
                        <a:close/>
                        <a:moveTo>
                          <a:pt x="107" y="227"/>
                        </a:moveTo>
                        <a:lnTo>
                          <a:pt x="93" y="213"/>
                        </a:lnTo>
                        <a:lnTo>
                          <a:pt x="232" y="75"/>
                        </a:lnTo>
                        <a:lnTo>
                          <a:pt x="246" y="89"/>
                        </a:lnTo>
                        <a:lnTo>
                          <a:pt x="107" y="2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algn="r"/>
                    <a:endParaRPr lang="id-ID">
                      <a:latin typeface="FZHei-B01S" panose="02010601030101010101" pitchFamily="2" charset="-122"/>
                      <a:ea typeface="FZHei-B01S" panose="02010601030101010101" pitchFamily="2" charset="-122"/>
                      <a:sym typeface="FZHei-B01S" panose="02010601030101010101" pitchFamily="2" charset="-122"/>
                    </a:endParaRPr>
                  </a:p>
                </p:txBody>
              </p:sp>
            </p:grpSp>
          </p:grpSp>
        </p:grpSp>
      </p:grpSp>
      <p:pic>
        <p:nvPicPr>
          <p:cNvPr id="49" name="图片占位符 9"/>
          <p:cNvPicPr>
            <a:picLocks noGrp="1"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04423" y="2308649"/>
            <a:ext cx="4450147" cy="2918766"/>
          </a:xfrm>
          <a:custGeom>
            <a:avLst/>
            <a:gdLst>
              <a:gd name="connsiteX0" fmla="*/ 0 w 4254500"/>
              <a:gd name="connsiteY0" fmla="*/ 0 h 4291691"/>
              <a:gd name="connsiteX1" fmla="*/ 2127250 w 4254500"/>
              <a:gd name="connsiteY1" fmla="*/ 0 h 4291691"/>
              <a:gd name="connsiteX2" fmla="*/ 4254500 w 4254500"/>
              <a:gd name="connsiteY2" fmla="*/ 2145846 h 4291691"/>
              <a:gd name="connsiteX3" fmla="*/ 2127250 w 4254500"/>
              <a:gd name="connsiteY3" fmla="*/ 4291691 h 4291691"/>
              <a:gd name="connsiteX4" fmla="*/ 0 w 4254500"/>
              <a:gd name="connsiteY4" fmla="*/ 4291691 h 4291691"/>
              <a:gd name="connsiteX5" fmla="*/ 0 w 4254500"/>
              <a:gd name="connsiteY5" fmla="*/ 0 h 4291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4500" h="4291691">
                <a:moveTo>
                  <a:pt x="0" y="0"/>
                </a:moveTo>
                <a:cubicBezTo>
                  <a:pt x="0" y="0"/>
                  <a:pt x="0" y="0"/>
                  <a:pt x="2127250" y="0"/>
                </a:cubicBezTo>
                <a:cubicBezTo>
                  <a:pt x="3298944" y="0"/>
                  <a:pt x="4254500" y="958172"/>
                  <a:pt x="4254500" y="2145846"/>
                </a:cubicBezTo>
                <a:cubicBezTo>
                  <a:pt x="4254500" y="3327782"/>
                  <a:pt x="3298944" y="4291691"/>
                  <a:pt x="2127250" y="4291691"/>
                </a:cubicBezTo>
                <a:cubicBezTo>
                  <a:pt x="2127250" y="4291691"/>
                  <a:pt x="2127250" y="4291691"/>
                  <a:pt x="0" y="4291691"/>
                </a:cubicBezTo>
                <a:cubicBezTo>
                  <a:pt x="0" y="4291691"/>
                  <a:pt x="0" y="4291691"/>
                  <a:pt x="0" y="0"/>
                </a:cubicBezTo>
                <a:close/>
              </a:path>
            </a:pathLst>
          </a:custGeom>
          <a:solidFill>
            <a:schemeClr val="bg2"/>
          </a:solidFill>
        </p:spPr>
      </p:pic>
      <p:sp>
        <p:nvSpPr>
          <p:cNvPr id="50" name="TextBox 28"/>
          <p:cNvSpPr txBox="1"/>
          <p:nvPr/>
        </p:nvSpPr>
        <p:spPr>
          <a:xfrm>
            <a:off x="7888715" y="1897562"/>
            <a:ext cx="2646879" cy="639727"/>
          </a:xfrm>
          <a:prstGeom prst="rect">
            <a:avLst/>
          </a:prstGeom>
          <a:noFill/>
          <a:effectLst/>
        </p:spPr>
        <p:txBody>
          <a:bodyPr wrap="none" rtlCol="0">
            <a:spAutoFit/>
          </a:bodyPr>
          <a:lstStyle/>
          <a:p>
            <a:pPr algn="ctr">
              <a:lnSpc>
                <a:spcPct val="120000"/>
              </a:lnSpc>
            </a:pPr>
            <a:r>
              <a:rPr lang="zh-CN" altLang="en-US" sz="32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32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1" name="TextBox 29"/>
          <p:cNvSpPr txBox="1"/>
          <p:nvPr/>
        </p:nvSpPr>
        <p:spPr>
          <a:xfrm>
            <a:off x="6134101" y="2613661"/>
            <a:ext cx="4609465" cy="1729704"/>
          </a:xfrm>
          <a:prstGeom prst="rect">
            <a:avLst/>
          </a:prstGeom>
          <a:noFill/>
        </p:spPr>
        <p:txBody>
          <a:bodyPr wrap="square" rtlCol="0">
            <a:spAutoFit/>
          </a:bodyPr>
          <a:lstStyle/>
          <a:p>
            <a:pPr algn="r">
              <a:lnSpc>
                <a:spcPct val="19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id-ID" sz="1400" dirty="0">
              <a:solidFill>
                <a:schemeClr val="bg1">
                  <a:lumMod val="50000"/>
                </a:schemeClr>
              </a:solidFill>
              <a:latin typeface="FZHei-B01S" panose="02010601030101010101" pitchFamily="2" charset="-122"/>
              <a:ea typeface="FZHei-B01S" panose="02010601030101010101" pitchFamily="2" charset="-122"/>
              <a:cs typeface="Lato Light" panose="020F0502020204030203" pitchFamily="34" charset="0"/>
              <a:sym typeface="FZHei-B01S" panose="02010601030101010101" pitchFamily="2" charset="-122"/>
            </a:endParaRPr>
          </a:p>
        </p:txBody>
      </p:sp>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26" name="矩形 25"/>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additive="base">
                                        <p:cTn id="13" dur="500" fill="hold"/>
                                        <p:tgtEl>
                                          <p:spTgt spid="49"/>
                                        </p:tgtEl>
                                        <p:attrNameLst>
                                          <p:attrName>ppt_x</p:attrName>
                                        </p:attrNameLst>
                                      </p:cBhvr>
                                      <p:tavLst>
                                        <p:tav tm="0">
                                          <p:val>
                                            <p:strVal val="0-#ppt_w/2"/>
                                          </p:val>
                                        </p:tav>
                                        <p:tav tm="100000">
                                          <p:val>
                                            <p:strVal val="#ppt_x"/>
                                          </p:val>
                                        </p:tav>
                                      </p:tavLst>
                                    </p:anim>
                                    <p:anim calcmode="lin" valueType="num">
                                      <p:cBhvr additive="base">
                                        <p:cTn id="14" dur="500" fill="hold"/>
                                        <p:tgtEl>
                                          <p:spTgt spid="49"/>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1+#ppt_w/2"/>
                                          </p:val>
                                        </p:tav>
                                        <p:tav tm="100000">
                                          <p:val>
                                            <p:strVal val="#ppt_x"/>
                                          </p:val>
                                        </p:tav>
                                      </p:tavLst>
                                    </p:anim>
                                    <p:anim calcmode="lin" valueType="num">
                                      <p:cBhvr additive="base">
                                        <p:cTn id="19" dur="5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2" presetClass="entr" presetSubtype="2"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additive="base">
                                        <p:cTn id="23" dur="500" fill="hold"/>
                                        <p:tgtEl>
                                          <p:spTgt spid="50"/>
                                        </p:tgtEl>
                                        <p:attrNameLst>
                                          <p:attrName>ppt_x</p:attrName>
                                        </p:attrNameLst>
                                      </p:cBhvr>
                                      <p:tavLst>
                                        <p:tav tm="0">
                                          <p:val>
                                            <p:strVal val="1+#ppt_w/2"/>
                                          </p:val>
                                        </p:tav>
                                        <p:tav tm="100000">
                                          <p:val>
                                            <p:strVal val="#ppt_x"/>
                                          </p:val>
                                        </p:tav>
                                      </p:tavLst>
                                    </p:anim>
                                    <p:anim calcmode="lin" valueType="num">
                                      <p:cBhvr additive="base">
                                        <p:cTn id="24" dur="500" fill="hold"/>
                                        <p:tgtEl>
                                          <p:spTgt spid="5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 calcmode="lin" valueType="num">
                                      <p:cBhvr additive="base">
                                        <p:cTn id="28" dur="500" fill="hold"/>
                                        <p:tgtEl>
                                          <p:spTgt spid="51"/>
                                        </p:tgtEl>
                                        <p:attrNameLst>
                                          <p:attrName>ppt_x</p:attrName>
                                        </p:attrNameLst>
                                      </p:cBhvr>
                                      <p:tavLst>
                                        <p:tav tm="0">
                                          <p:val>
                                            <p:strVal val="1+#ppt_w/2"/>
                                          </p:val>
                                        </p:tav>
                                        <p:tav tm="100000">
                                          <p:val>
                                            <p:strVal val="#ppt_x"/>
                                          </p:val>
                                        </p:tav>
                                      </p:tavLst>
                                    </p:anim>
                                    <p:anim calcmode="lin" valueType="num">
                                      <p:cBhvr additive="base">
                                        <p:cTn id="29" dur="500" fill="hold"/>
                                        <p:tgtEl>
                                          <p:spTgt spid="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292690" y="1585597"/>
            <a:ext cx="7237071" cy="4191575"/>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6447483" y="1848105"/>
            <a:ext cx="5053504" cy="138627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a:off x="9120774" y="5304307"/>
            <a:ext cx="2380212" cy="4728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latin typeface="FZHei-B01S" panose="02010601030101010101" pitchFamily="2" charset="-122"/>
              <a:ea typeface="FZHei-B01S" panose="02010601030101010101" pitchFamily="2" charset="-122"/>
              <a:sym typeface="FZHei-B01S" panose="02010601030101010101" pitchFamily="2" charset="-122"/>
            </a:endParaRPr>
          </a:p>
        </p:txBody>
      </p:sp>
      <p:sp>
        <p:nvSpPr>
          <p:cNvPr id="15" name="Content Placeholder 2"/>
          <p:cNvSpPr txBox="1"/>
          <p:nvPr/>
        </p:nvSpPr>
        <p:spPr>
          <a:xfrm>
            <a:off x="6495126" y="2069481"/>
            <a:ext cx="1034635" cy="557000"/>
          </a:xfrm>
          <a:prstGeom prst="rect">
            <a:avLst/>
          </a:prstGeom>
        </p:spPr>
        <p:txBody>
          <a:bodyPr vert="horz" lIns="91435" tIns="45719" rIns="91435" bIns="4571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a:lnSpc>
                <a:spcPct val="120000"/>
              </a:lnSpc>
            </a:pPr>
            <a:r>
              <a:rPr lang="zh-CN" altLang="en-US" sz="14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14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6" name="Content Placeholder 2"/>
          <p:cNvSpPr txBox="1"/>
          <p:nvPr/>
        </p:nvSpPr>
        <p:spPr>
          <a:xfrm>
            <a:off x="7829838" y="3585503"/>
            <a:ext cx="3671148" cy="1116411"/>
          </a:xfrm>
          <a:prstGeom prst="rect">
            <a:avLst/>
          </a:prstGeom>
        </p:spPr>
        <p:txBody>
          <a:bodyPr vert="horz" lIns="91435" tIns="45719" rIns="91435" bIns="4571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2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a:t>
            </a:r>
            <a:r>
              <a:rPr lang="zh-CN" altLang="en-US" sz="1200" dirty="0" smtClean="0">
                <a:solidFill>
                  <a:schemeClr val="bg1">
                    <a:lumMod val="6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a:t>
            </a:r>
            <a:endParaRPr lang="en-US" altLang="zh-CN" sz="1200" b="1" dirty="0">
              <a:solidFill>
                <a:schemeClr val="bg1">
                  <a:lumMod val="65000"/>
                </a:schemeClr>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17" name="Content Placeholder 2"/>
          <p:cNvSpPr txBox="1"/>
          <p:nvPr/>
        </p:nvSpPr>
        <p:spPr>
          <a:xfrm>
            <a:off x="7829838" y="1983035"/>
            <a:ext cx="3671148" cy="1116411"/>
          </a:xfrm>
          <a:prstGeom prst="rect">
            <a:avLst/>
          </a:prstGeom>
        </p:spPr>
        <p:txBody>
          <a:bodyPr vert="horz" lIns="91435" tIns="45719" rIns="91435" bIns="4571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1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文字</a:t>
            </a:r>
            <a:r>
              <a:rPr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en-US" altLang="zh-CN" sz="1100"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sp>
        <p:nvSpPr>
          <p:cNvPr id="18" name="Content Placeholder 2"/>
          <p:cNvSpPr txBox="1"/>
          <p:nvPr/>
        </p:nvSpPr>
        <p:spPr>
          <a:xfrm>
            <a:off x="9211476" y="5385441"/>
            <a:ext cx="1527173" cy="296611"/>
          </a:xfrm>
          <a:prstGeom prst="rect">
            <a:avLst/>
          </a:prstGeom>
        </p:spPr>
        <p:txBody>
          <a:bodyPr vert="horz" lIns="91435" tIns="45719" rIns="91435" bIns="45719"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spcBef>
                <a:spcPts val="0"/>
              </a:spcBef>
              <a:spcAft>
                <a:spcPts val="0"/>
              </a:spcAft>
            </a:pPr>
            <a:r>
              <a:rPr lang="zh-CN" altLang="en-US" sz="1325"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rPr>
              <a:t>请替换文字内容</a:t>
            </a:r>
            <a:endParaRPr lang="en-US" sz="1325" b="1" dirty="0">
              <a:solidFill>
                <a:schemeClr val="bg1"/>
              </a:solidFill>
              <a:latin typeface="FZHei-B01S" panose="02010601030101010101" pitchFamily="2" charset="-122"/>
              <a:ea typeface="FZHei-B01S" panose="02010601030101010101" pitchFamily="2" charset="-122"/>
              <a:cs typeface="Arial" panose="020B0604020202020204" pitchFamily="34" charset="0"/>
              <a:sym typeface="FZHei-B01S" panose="02010601030101010101" pitchFamily="2" charset="-122"/>
            </a:endParaRPr>
          </a:p>
        </p:txBody>
      </p:sp>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1" name="矩形 10"/>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pull/>
      </p:transition>
    </mc:Choice>
    <mc:Fallback>
      <p:transition spd="slow" advClick="0" advTm="0">
        <p:pull/>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 presetClass="entr" presetSubtype="1"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2" presetClass="entr" presetSubtype="1"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0-#ppt_h/2"/>
                                          </p:val>
                                        </p:tav>
                                        <p:tav tm="100000">
                                          <p:val>
                                            <p:strVal val="#ppt_y"/>
                                          </p:val>
                                        </p:tav>
                                      </p:tavLst>
                                    </p:anim>
                                  </p:childTnLst>
                                </p:cTn>
                              </p:par>
                            </p:childTnLst>
                          </p:cTn>
                        </p:par>
                        <p:par>
                          <p:cTn id="27" fill="hold">
                            <p:stCondLst>
                              <p:cond delay="2500"/>
                            </p:stCondLst>
                            <p:childTnLst>
                              <p:par>
                                <p:cTn id="28" presetID="22" presetClass="entr" presetSubtype="2"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right)">
                                      <p:cBhvr>
                                        <p:cTn id="30" dur="500"/>
                                        <p:tgtEl>
                                          <p:spTgt spid="13"/>
                                        </p:tgtEl>
                                      </p:cBhvr>
                                    </p:animEffect>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2" presetClass="entr" presetSubtype="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0-#ppt_w/2"/>
                                          </p:val>
                                        </p:tav>
                                        <p:tav tm="100000">
                                          <p:val>
                                            <p:strVal val="#ppt_x"/>
                                          </p:val>
                                        </p:tav>
                                      </p:tavLst>
                                    </p:anim>
                                    <p:anim calcmode="lin" valueType="num">
                                      <p:cBhvr additive="base">
                                        <p:cTn id="4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3" grpId="0" animBg="1"/>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Title Line"/>
          <p:cNvCxnSpPr/>
          <p:nvPr/>
        </p:nvCxnSpPr>
        <p:spPr>
          <a:xfrm flipV="1">
            <a:off x="5600247" y="3081069"/>
            <a:ext cx="5422749" cy="6771"/>
          </a:xfrm>
          <a:prstGeom prst="line">
            <a:avLst/>
          </a:prstGeom>
          <a:solidFill>
            <a:schemeClr val="tx1"/>
          </a:solidFill>
          <a:ln w="12700">
            <a:solidFill>
              <a:schemeClr val="tx2">
                <a:lumMod val="90000"/>
                <a:lumOff val="10000"/>
              </a:schemeClr>
            </a:solidFill>
            <a:headEnd type="none" w="med" len="med"/>
            <a:tailEnd type="none" w="med" len="med"/>
          </a:ln>
          <a:effectLst/>
        </p:spPr>
      </p:cxnSp>
      <p:sp>
        <p:nvSpPr>
          <p:cNvPr id="6" name="5 Rectángulo redondeado"/>
          <p:cNvSpPr/>
          <p:nvPr/>
        </p:nvSpPr>
        <p:spPr>
          <a:xfrm>
            <a:off x="6151762" y="2376795"/>
            <a:ext cx="276332" cy="803328"/>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7" name="6 Rectángulo redondeado"/>
          <p:cNvSpPr/>
          <p:nvPr/>
        </p:nvSpPr>
        <p:spPr>
          <a:xfrm>
            <a:off x="6517205" y="2140478"/>
            <a:ext cx="276332" cy="1039647"/>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8" name="7 Rectángulo redondeado"/>
          <p:cNvSpPr/>
          <p:nvPr/>
        </p:nvSpPr>
        <p:spPr>
          <a:xfrm>
            <a:off x="5786319" y="2522222"/>
            <a:ext cx="276332" cy="657903"/>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13" name="12 Rectángulo redondeado"/>
          <p:cNvSpPr/>
          <p:nvPr/>
        </p:nvSpPr>
        <p:spPr>
          <a:xfrm>
            <a:off x="7524325" y="2376795"/>
            <a:ext cx="276332" cy="803328"/>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14" name="13 Rectángulo redondeado"/>
          <p:cNvSpPr/>
          <p:nvPr/>
        </p:nvSpPr>
        <p:spPr>
          <a:xfrm>
            <a:off x="7889767" y="2376795"/>
            <a:ext cx="276332" cy="803328"/>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2" name="14 Rectángulo redondeado"/>
          <p:cNvSpPr/>
          <p:nvPr/>
        </p:nvSpPr>
        <p:spPr>
          <a:xfrm>
            <a:off x="7158879" y="2229604"/>
            <a:ext cx="276332" cy="950520"/>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25" name="24 Rectángulo redondeado"/>
          <p:cNvSpPr/>
          <p:nvPr/>
        </p:nvSpPr>
        <p:spPr>
          <a:xfrm>
            <a:off x="8896887" y="2072105"/>
            <a:ext cx="276332" cy="1108019"/>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26" name="25 Rectángulo redondeado"/>
          <p:cNvSpPr/>
          <p:nvPr/>
        </p:nvSpPr>
        <p:spPr>
          <a:xfrm>
            <a:off x="9262331" y="2626198"/>
            <a:ext cx="276332" cy="554009"/>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27" name="26 Rectángulo redondeado"/>
          <p:cNvSpPr/>
          <p:nvPr/>
        </p:nvSpPr>
        <p:spPr>
          <a:xfrm>
            <a:off x="8531442" y="2274603"/>
            <a:ext cx="276332" cy="905520"/>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33" name="飞印象"/>
          <p:cNvSpPr/>
          <p:nvPr/>
        </p:nvSpPr>
        <p:spPr>
          <a:xfrm>
            <a:off x="10245240" y="2229604"/>
            <a:ext cx="276332" cy="950520"/>
          </a:xfrm>
          <a:prstGeom prst="roundRect">
            <a:avLst>
              <a:gd name="adj" fmla="val 50000"/>
            </a:avLst>
          </a:prstGeom>
          <a:solidFill>
            <a:srgbClr val="EF54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34" name="飞印象"/>
          <p:cNvSpPr/>
          <p:nvPr/>
        </p:nvSpPr>
        <p:spPr>
          <a:xfrm>
            <a:off x="10629099" y="1914609"/>
            <a:ext cx="276332" cy="1265519"/>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35" name="飞印象"/>
          <p:cNvSpPr/>
          <p:nvPr/>
        </p:nvSpPr>
        <p:spPr>
          <a:xfrm>
            <a:off x="9898213" y="2376877"/>
            <a:ext cx="276332" cy="803329"/>
          </a:xfrm>
          <a:prstGeom prst="roundRect">
            <a:avLst>
              <a:gd name="adj" fmla="val 50000"/>
            </a:avLst>
          </a:prstGeom>
          <a:solidFill>
            <a:srgbClr val="0060A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5143" tIns="22533" rIns="45143" bIns="22533" rtlCol="0" anchor="ctr"/>
          <a:lstStyle/>
          <a:p>
            <a:pPr algn="ctr" defTabSz="1191895"/>
            <a:endParaRPr lang="es-SV" sz="2400">
              <a:solidFill>
                <a:srgbClr val="FFFFFF"/>
              </a:solidFill>
              <a:latin typeface="Arial" panose="020B0604020202020204"/>
              <a:ea typeface="微软雅黑" panose="020B0503020204020204" pitchFamily="34" charset="-122"/>
              <a:cs typeface="+mn-ea"/>
              <a:sym typeface="Arial" panose="020B0604020202020204"/>
            </a:endParaRPr>
          </a:p>
        </p:txBody>
      </p:sp>
      <p:sp>
        <p:nvSpPr>
          <p:cNvPr id="53" name="87 Rectángulo"/>
          <p:cNvSpPr/>
          <p:nvPr/>
        </p:nvSpPr>
        <p:spPr>
          <a:xfrm>
            <a:off x="10174543" y="3377181"/>
            <a:ext cx="416908" cy="336585"/>
          </a:xfrm>
          <a:prstGeom prst="rect">
            <a:avLst/>
          </a:prstGeom>
          <a:effectLst/>
        </p:spPr>
        <p:txBody>
          <a:bodyPr wrap="square" lIns="0" tIns="44745" rIns="0" bIns="44745">
            <a:spAutoFit/>
          </a:bodyPr>
          <a:lstStyle/>
          <a:p>
            <a:pPr marL="0" lvl="1" algn="ctr" defTabSz="1191895"/>
            <a:r>
              <a:rPr lang="en-US" sz="1600" dirty="0">
                <a:solidFill>
                  <a:srgbClr val="1F1F1F"/>
                </a:solidFill>
                <a:latin typeface="Arial" panose="020B0604020202020204"/>
                <a:ea typeface="微软雅黑" panose="020B0503020204020204" pitchFamily="34" charset="-122"/>
                <a:cs typeface="+mn-ea"/>
                <a:sym typeface="Arial" panose="020B0604020202020204"/>
              </a:rPr>
              <a:t>Q4</a:t>
            </a:r>
            <a:endParaRPr lang="en-US" sz="1600" dirty="0">
              <a:solidFill>
                <a:srgbClr val="1F1F1F"/>
              </a:solidFill>
              <a:latin typeface="Arial" panose="020B0604020202020204"/>
              <a:ea typeface="微软雅黑" panose="020B0503020204020204" pitchFamily="34" charset="-122"/>
              <a:cs typeface="+mn-ea"/>
              <a:sym typeface="Arial" panose="020B0604020202020204"/>
            </a:endParaRPr>
          </a:p>
        </p:txBody>
      </p:sp>
      <p:sp>
        <p:nvSpPr>
          <p:cNvPr id="54" name="87 Rectángulo"/>
          <p:cNvSpPr/>
          <p:nvPr/>
        </p:nvSpPr>
        <p:spPr>
          <a:xfrm>
            <a:off x="8810187" y="3377181"/>
            <a:ext cx="416908" cy="336585"/>
          </a:xfrm>
          <a:prstGeom prst="rect">
            <a:avLst/>
          </a:prstGeom>
          <a:effectLst/>
        </p:spPr>
        <p:txBody>
          <a:bodyPr wrap="square" lIns="0" tIns="44745" rIns="0" bIns="44745">
            <a:spAutoFit/>
          </a:bodyPr>
          <a:lstStyle/>
          <a:p>
            <a:pPr marL="0" lvl="1" algn="ctr" defTabSz="1191895"/>
            <a:r>
              <a:rPr lang="en-US" sz="1600" dirty="0">
                <a:solidFill>
                  <a:srgbClr val="1F1F1F"/>
                </a:solidFill>
                <a:latin typeface="Arial" panose="020B0604020202020204"/>
                <a:ea typeface="微软雅黑" panose="020B0503020204020204" pitchFamily="34" charset="-122"/>
                <a:cs typeface="+mn-ea"/>
                <a:sym typeface="Arial" panose="020B0604020202020204"/>
              </a:rPr>
              <a:t>Q3</a:t>
            </a:r>
            <a:endParaRPr lang="en-US" sz="1600" dirty="0">
              <a:solidFill>
                <a:srgbClr val="1F1F1F"/>
              </a:solidFill>
              <a:latin typeface="Arial" panose="020B0604020202020204"/>
              <a:ea typeface="微软雅黑" panose="020B0503020204020204" pitchFamily="34" charset="-122"/>
              <a:cs typeface="+mn-ea"/>
              <a:sym typeface="Arial" panose="020B0604020202020204"/>
            </a:endParaRPr>
          </a:p>
        </p:txBody>
      </p:sp>
      <p:sp>
        <p:nvSpPr>
          <p:cNvPr id="55" name="87 Rectángulo"/>
          <p:cNvSpPr/>
          <p:nvPr/>
        </p:nvSpPr>
        <p:spPr>
          <a:xfrm>
            <a:off x="7445829" y="3377181"/>
            <a:ext cx="416908" cy="336585"/>
          </a:xfrm>
          <a:prstGeom prst="rect">
            <a:avLst/>
          </a:prstGeom>
          <a:effectLst/>
        </p:spPr>
        <p:txBody>
          <a:bodyPr wrap="square" lIns="0" tIns="44745" rIns="0" bIns="44745">
            <a:spAutoFit/>
          </a:bodyPr>
          <a:lstStyle/>
          <a:p>
            <a:pPr marL="0" lvl="1" algn="ctr" defTabSz="1191895"/>
            <a:r>
              <a:rPr lang="en-US" sz="1600" dirty="0">
                <a:solidFill>
                  <a:srgbClr val="1F1F1F"/>
                </a:solidFill>
                <a:latin typeface="Arial" panose="020B0604020202020204"/>
                <a:ea typeface="微软雅黑" panose="020B0503020204020204" pitchFamily="34" charset="-122"/>
                <a:cs typeface="+mn-ea"/>
                <a:sym typeface="Arial" panose="020B0604020202020204"/>
              </a:rPr>
              <a:t>Q2</a:t>
            </a:r>
            <a:endParaRPr lang="en-US" sz="1600" dirty="0">
              <a:solidFill>
                <a:srgbClr val="1F1F1F"/>
              </a:solidFill>
              <a:latin typeface="Arial" panose="020B0604020202020204"/>
              <a:ea typeface="微软雅黑" panose="020B0503020204020204" pitchFamily="34" charset="-122"/>
              <a:cs typeface="+mn-ea"/>
              <a:sym typeface="Arial" panose="020B0604020202020204"/>
            </a:endParaRPr>
          </a:p>
        </p:txBody>
      </p:sp>
      <p:sp>
        <p:nvSpPr>
          <p:cNvPr id="56" name="87 Rectángulo"/>
          <p:cNvSpPr/>
          <p:nvPr/>
        </p:nvSpPr>
        <p:spPr>
          <a:xfrm>
            <a:off x="6081474" y="3377181"/>
            <a:ext cx="416908" cy="336585"/>
          </a:xfrm>
          <a:prstGeom prst="rect">
            <a:avLst/>
          </a:prstGeom>
          <a:effectLst/>
        </p:spPr>
        <p:txBody>
          <a:bodyPr wrap="square" lIns="0" tIns="44745" rIns="0" bIns="44745">
            <a:spAutoFit/>
          </a:bodyPr>
          <a:lstStyle/>
          <a:p>
            <a:pPr marL="0" lvl="1" algn="ctr" defTabSz="1191895"/>
            <a:r>
              <a:rPr lang="en-US" sz="1600" dirty="0">
                <a:solidFill>
                  <a:srgbClr val="1F1F1F"/>
                </a:solidFill>
                <a:latin typeface="Arial" panose="020B0604020202020204"/>
                <a:ea typeface="微软雅黑" panose="020B0503020204020204" pitchFamily="34" charset="-122"/>
                <a:cs typeface="+mn-ea"/>
                <a:sym typeface="Arial" panose="020B0604020202020204"/>
              </a:rPr>
              <a:t>Q1</a:t>
            </a:r>
            <a:endParaRPr lang="en-US" sz="1600" dirty="0">
              <a:solidFill>
                <a:srgbClr val="1F1F1F"/>
              </a:solidFill>
              <a:latin typeface="Arial" panose="020B0604020202020204"/>
              <a:ea typeface="微软雅黑" panose="020B0503020204020204" pitchFamily="34" charset="-122"/>
              <a:cs typeface="+mn-ea"/>
              <a:sym typeface="Arial" panose="020B0604020202020204"/>
            </a:endParaRPr>
          </a:p>
        </p:txBody>
      </p:sp>
      <p:sp>
        <p:nvSpPr>
          <p:cNvPr id="58" name="Freeform 263"/>
          <p:cNvSpPr/>
          <p:nvPr/>
        </p:nvSpPr>
        <p:spPr bwMode="auto">
          <a:xfrm>
            <a:off x="2746019" y="1718528"/>
            <a:ext cx="1767836" cy="2140755"/>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blipFill>
            <a:blip r:embed="rId1" cstate="print">
              <a:extLst>
                <a:ext uri="{28A0092B-C50C-407E-A947-70E740481C1C}">
                  <a14:useLocalDpi xmlns:a14="http://schemas.microsoft.com/office/drawing/2010/main" val="0"/>
                </a:ext>
              </a:extLst>
            </a:blip>
            <a:stretch>
              <a:fillRect/>
            </a:stretch>
          </a:blipFill>
          <a:ln w="0">
            <a:noFill/>
            <a:prstDash val="solid"/>
            <a:round/>
          </a:ln>
          <a:effectLst/>
        </p:spPr>
        <p:txBody>
          <a:bodyPr vert="horz" wrap="square" lIns="45143" tIns="22533" rIns="45143" bIns="22533" numCol="1" anchor="t" anchorCtr="0" compatLnSpc="1"/>
          <a:lstStyle/>
          <a:p>
            <a:pPr defTabSz="1191895"/>
            <a:endParaRPr lang="es-SV" sz="2400">
              <a:solidFill>
                <a:schemeClr val="bg1"/>
              </a:solidFill>
              <a:latin typeface="Arial" panose="020B0604020202020204"/>
              <a:ea typeface="微软雅黑" panose="020B0503020204020204" pitchFamily="34" charset="-122"/>
              <a:cs typeface="+mn-ea"/>
              <a:sym typeface="Arial" panose="020B0604020202020204"/>
            </a:endParaRPr>
          </a:p>
        </p:txBody>
      </p:sp>
      <p:sp>
        <p:nvSpPr>
          <p:cNvPr id="59" name="Freeform 264"/>
          <p:cNvSpPr/>
          <p:nvPr/>
        </p:nvSpPr>
        <p:spPr bwMode="auto">
          <a:xfrm>
            <a:off x="780319" y="1715288"/>
            <a:ext cx="2140863" cy="1767745"/>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blipFill>
            <a:blip r:embed="rId2" cstate="print">
              <a:extLst>
                <a:ext uri="{28A0092B-C50C-407E-A947-70E740481C1C}">
                  <a14:useLocalDpi xmlns:a14="http://schemas.microsoft.com/office/drawing/2010/main" val="0"/>
                </a:ext>
              </a:extLst>
            </a:blip>
            <a:stretch>
              <a:fillRect/>
            </a:stretch>
          </a:blipFill>
          <a:ln w="0">
            <a:noFill/>
            <a:prstDash val="solid"/>
            <a:round/>
          </a:ln>
          <a:effectLst/>
        </p:spPr>
        <p:txBody>
          <a:bodyPr vert="horz" wrap="square" lIns="45143" tIns="22533" rIns="45143" bIns="22533" numCol="1" anchor="t" anchorCtr="0" compatLnSpc="1"/>
          <a:lstStyle/>
          <a:p>
            <a:pPr defTabSz="1191895"/>
            <a:endParaRPr lang="es-SV" sz="2400">
              <a:solidFill>
                <a:srgbClr val="000000"/>
              </a:solidFill>
              <a:latin typeface="Arial" panose="020B0604020202020204"/>
              <a:ea typeface="微软雅黑" panose="020B0503020204020204" pitchFamily="34" charset="-122"/>
              <a:cs typeface="+mn-ea"/>
              <a:sym typeface="Arial" panose="020B0604020202020204"/>
            </a:endParaRPr>
          </a:p>
        </p:txBody>
      </p:sp>
      <p:sp>
        <p:nvSpPr>
          <p:cNvPr id="60" name="Freeform 265"/>
          <p:cNvSpPr/>
          <p:nvPr/>
        </p:nvSpPr>
        <p:spPr bwMode="auto">
          <a:xfrm>
            <a:off x="2372987" y="3687373"/>
            <a:ext cx="2137621" cy="1767745"/>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blipFill>
            <a:blip r:embed="rId2" cstate="print">
              <a:extLst>
                <a:ext uri="{28A0092B-C50C-407E-A947-70E740481C1C}">
                  <a14:useLocalDpi xmlns:a14="http://schemas.microsoft.com/office/drawing/2010/main" val="0"/>
                </a:ext>
              </a:extLst>
            </a:blip>
            <a:stretch>
              <a:fillRect/>
            </a:stretch>
          </a:blipFill>
          <a:ln w="0">
            <a:noFill/>
            <a:prstDash val="solid"/>
            <a:round/>
          </a:ln>
          <a:effectLst/>
        </p:spPr>
        <p:txBody>
          <a:bodyPr vert="horz" wrap="square" lIns="45143" tIns="22533" rIns="45143" bIns="22533" numCol="1" anchor="t" anchorCtr="0" compatLnSpc="1"/>
          <a:lstStyle/>
          <a:p>
            <a:pPr defTabSz="1191895"/>
            <a:endParaRPr lang="es-SV" sz="2400">
              <a:solidFill>
                <a:srgbClr val="000000"/>
              </a:solidFill>
              <a:latin typeface="Arial" panose="020B0604020202020204"/>
              <a:ea typeface="微软雅黑" panose="020B0503020204020204" pitchFamily="34" charset="-122"/>
              <a:cs typeface="+mn-ea"/>
              <a:sym typeface="Arial" panose="020B0604020202020204"/>
            </a:endParaRPr>
          </a:p>
        </p:txBody>
      </p:sp>
      <p:sp>
        <p:nvSpPr>
          <p:cNvPr id="61" name="Freeform 266"/>
          <p:cNvSpPr/>
          <p:nvPr/>
        </p:nvSpPr>
        <p:spPr bwMode="auto">
          <a:xfrm>
            <a:off x="777075" y="3311119"/>
            <a:ext cx="1767836" cy="2140755"/>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blipFill>
            <a:blip r:embed="rId3"/>
            <a:stretch>
              <a:fillRect/>
            </a:stretch>
          </a:blipFill>
          <a:ln w="0">
            <a:noFill/>
            <a:prstDash val="solid"/>
            <a:round/>
          </a:ln>
          <a:effectLst/>
        </p:spPr>
        <p:txBody>
          <a:bodyPr vert="horz" wrap="square" lIns="45143" tIns="22533" rIns="45143" bIns="22533" numCol="1" anchor="t" anchorCtr="0" compatLnSpc="1"/>
          <a:lstStyle/>
          <a:p>
            <a:pPr defTabSz="1191895"/>
            <a:endParaRPr lang="es-SV" sz="2400">
              <a:solidFill>
                <a:srgbClr val="000000"/>
              </a:solidFill>
              <a:latin typeface="Arial" panose="020B0604020202020204"/>
              <a:ea typeface="微软雅黑" panose="020B0503020204020204" pitchFamily="34" charset="-122"/>
              <a:cs typeface="+mn-ea"/>
              <a:sym typeface="Arial" panose="020B0604020202020204"/>
            </a:endParaRPr>
          </a:p>
        </p:txBody>
      </p:sp>
      <p:sp>
        <p:nvSpPr>
          <p:cNvPr id="62" name="4 Elipse"/>
          <p:cNvSpPr>
            <a:spLocks noChangeAspect="1"/>
          </p:cNvSpPr>
          <p:nvPr/>
        </p:nvSpPr>
        <p:spPr bwMode="auto">
          <a:xfrm>
            <a:off x="3755892" y="3243438"/>
            <a:ext cx="473963" cy="473916"/>
          </a:xfrm>
          <a:prstGeom prst="ellipse">
            <a:avLst/>
          </a:prstGeom>
          <a:noFill/>
          <a:ln w="38100" cap="flat" cmpd="sng" algn="ctr">
            <a:solidFill>
              <a:schemeClr val="bg1"/>
            </a:solidFill>
            <a:prstDash val="solid"/>
            <a:miter lim="800000"/>
          </a:ln>
          <a:effectLst/>
        </p:spPr>
        <p:txBody>
          <a:bodyPr lIns="0" tIns="0" rIns="0" bIns="0" rtlCol="0" anchor="ctr"/>
          <a:lstStyle/>
          <a:p>
            <a:pPr algn="ctr" defTabSz="168910">
              <a:defRPr/>
            </a:pPr>
            <a:r>
              <a:rPr lang="es-MX" sz="1735" kern="0" dirty="0">
                <a:solidFill>
                  <a:schemeClr val="bg1"/>
                </a:solidFill>
                <a:latin typeface="Arial" panose="020B0604020202020204"/>
                <a:ea typeface="微软雅黑" panose="020B0503020204020204" pitchFamily="34" charset="-122"/>
                <a:cs typeface="+mn-ea"/>
                <a:sym typeface="Arial" panose="020B0604020202020204"/>
              </a:rPr>
              <a:t>01</a:t>
            </a:r>
            <a:endParaRPr lang="es-MX" sz="1735" kern="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4" name="4 Elipse"/>
          <p:cNvSpPr>
            <a:spLocks noChangeAspect="1"/>
          </p:cNvSpPr>
          <p:nvPr/>
        </p:nvSpPr>
        <p:spPr bwMode="auto">
          <a:xfrm>
            <a:off x="2489144" y="4714769"/>
            <a:ext cx="473963" cy="473916"/>
          </a:xfrm>
          <a:prstGeom prst="ellipse">
            <a:avLst/>
          </a:prstGeom>
          <a:noFill/>
          <a:ln w="38100" cap="flat" cmpd="sng" algn="ctr">
            <a:solidFill>
              <a:schemeClr val="bg1"/>
            </a:solidFill>
            <a:prstDash val="solid"/>
            <a:miter lim="800000"/>
          </a:ln>
          <a:effectLst/>
        </p:spPr>
        <p:txBody>
          <a:bodyPr lIns="0" tIns="0" rIns="0" bIns="0" rtlCol="0" anchor="ctr"/>
          <a:lstStyle/>
          <a:p>
            <a:pPr algn="ctr" defTabSz="168910">
              <a:defRPr/>
            </a:pPr>
            <a:r>
              <a:rPr lang="es-MX" sz="1735" kern="0" dirty="0">
                <a:solidFill>
                  <a:srgbClr val="FFFFFF"/>
                </a:solidFill>
                <a:latin typeface="Arial" panose="020B0604020202020204"/>
                <a:ea typeface="微软雅黑" panose="020B0503020204020204" pitchFamily="34" charset="-122"/>
                <a:cs typeface="+mn-ea"/>
                <a:sym typeface="Arial" panose="020B0604020202020204"/>
              </a:rPr>
              <a:t>02</a:t>
            </a:r>
            <a:endParaRPr lang="es-SV" sz="1735" kern="0"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66" name="4 Elipse"/>
          <p:cNvSpPr>
            <a:spLocks noChangeAspect="1"/>
          </p:cNvSpPr>
          <p:nvPr/>
        </p:nvSpPr>
        <p:spPr bwMode="auto">
          <a:xfrm>
            <a:off x="1074204" y="3437522"/>
            <a:ext cx="473963" cy="473916"/>
          </a:xfrm>
          <a:prstGeom prst="ellipse">
            <a:avLst/>
          </a:prstGeom>
          <a:noFill/>
          <a:ln w="38100" cap="flat" cmpd="sng" algn="ctr">
            <a:solidFill>
              <a:schemeClr val="bg1"/>
            </a:solidFill>
            <a:prstDash val="solid"/>
            <a:miter lim="800000"/>
          </a:ln>
          <a:effectLst/>
        </p:spPr>
        <p:txBody>
          <a:bodyPr lIns="0" tIns="0" rIns="0" bIns="0" rtlCol="0" anchor="ctr"/>
          <a:lstStyle/>
          <a:p>
            <a:pPr algn="ctr" defTabSz="168910">
              <a:defRPr/>
            </a:pPr>
            <a:r>
              <a:rPr lang="es-MX" sz="1735" kern="0" dirty="0">
                <a:solidFill>
                  <a:schemeClr val="bg1"/>
                </a:solidFill>
                <a:latin typeface="Arial" panose="020B0604020202020204"/>
                <a:ea typeface="微软雅黑" panose="020B0503020204020204" pitchFamily="34" charset="-122"/>
                <a:cs typeface="+mn-ea"/>
                <a:sym typeface="Arial" panose="020B0604020202020204"/>
              </a:rPr>
              <a:t>03</a:t>
            </a:r>
            <a:endParaRPr lang="es-MX" sz="1735" kern="0" dirty="0">
              <a:solidFill>
                <a:schemeClr val="bg1"/>
              </a:solidFill>
              <a:latin typeface="Arial" panose="020B0604020202020204"/>
              <a:ea typeface="微软雅黑" panose="020B0503020204020204" pitchFamily="34" charset="-122"/>
              <a:cs typeface="+mn-ea"/>
              <a:sym typeface="Arial" panose="020B0604020202020204"/>
            </a:endParaRPr>
          </a:p>
        </p:txBody>
      </p:sp>
      <p:sp>
        <p:nvSpPr>
          <p:cNvPr id="68" name="4 Elipse"/>
          <p:cNvSpPr>
            <a:spLocks noChangeAspect="1"/>
          </p:cNvSpPr>
          <p:nvPr/>
        </p:nvSpPr>
        <p:spPr bwMode="auto">
          <a:xfrm>
            <a:off x="2311137" y="1997529"/>
            <a:ext cx="473963" cy="473916"/>
          </a:xfrm>
          <a:prstGeom prst="ellipse">
            <a:avLst/>
          </a:prstGeom>
          <a:noFill/>
          <a:ln w="38100" cap="flat" cmpd="sng" algn="ctr">
            <a:solidFill>
              <a:schemeClr val="bg1"/>
            </a:solidFill>
            <a:prstDash val="solid"/>
            <a:miter lim="800000"/>
          </a:ln>
          <a:effectLst/>
        </p:spPr>
        <p:txBody>
          <a:bodyPr lIns="0" tIns="0" rIns="0" bIns="0" rtlCol="0" anchor="ctr"/>
          <a:lstStyle/>
          <a:p>
            <a:pPr algn="ctr" defTabSz="168910">
              <a:defRPr/>
            </a:pPr>
            <a:r>
              <a:rPr lang="es-MX" sz="1735" kern="0" dirty="0">
                <a:solidFill>
                  <a:srgbClr val="FFFFFF"/>
                </a:solidFill>
                <a:latin typeface="Arial" panose="020B0604020202020204"/>
                <a:ea typeface="微软雅黑" panose="020B0503020204020204" pitchFamily="34" charset="-122"/>
                <a:cs typeface="+mn-ea"/>
                <a:sym typeface="Arial" panose="020B0604020202020204"/>
              </a:rPr>
              <a:t>04</a:t>
            </a:r>
            <a:endParaRPr lang="es-SV" sz="1735" kern="0" dirty="0">
              <a:solidFill>
                <a:srgbClr val="FFFFFF"/>
              </a:solidFill>
              <a:latin typeface="Arial" panose="020B0604020202020204"/>
              <a:ea typeface="微软雅黑" panose="020B0503020204020204" pitchFamily="34" charset="-122"/>
              <a:cs typeface="+mn-ea"/>
              <a:sym typeface="Arial" panose="020B0604020202020204"/>
            </a:endParaRPr>
          </a:p>
        </p:txBody>
      </p:sp>
      <p:sp>
        <p:nvSpPr>
          <p:cNvPr id="44" name="TextBox 76"/>
          <p:cNvSpPr txBox="1"/>
          <p:nvPr/>
        </p:nvSpPr>
        <p:spPr>
          <a:xfrm>
            <a:off x="7664710" y="3946400"/>
            <a:ext cx="2373886" cy="502830"/>
          </a:xfrm>
          <a:prstGeom prst="rect">
            <a:avLst/>
          </a:prstGeom>
          <a:noFill/>
        </p:spPr>
        <p:txBody>
          <a:bodyPr wrap="square" rtlCol="0">
            <a:spAutoFit/>
          </a:bodyPr>
          <a:lstStyle/>
          <a:p>
            <a:pPr algn="ctr">
              <a:lnSpc>
                <a:spcPct val="120000"/>
              </a:lnSpc>
            </a:pPr>
            <a:r>
              <a:rPr lang="zh-CN" altLang="en-US" sz="24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4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45" name="文本框 44"/>
          <p:cNvSpPr txBox="1"/>
          <p:nvPr/>
        </p:nvSpPr>
        <p:spPr>
          <a:xfrm>
            <a:off x="5921909" y="4444181"/>
            <a:ext cx="5219065" cy="652486"/>
          </a:xfrm>
          <a:prstGeom prst="rect">
            <a:avLst/>
          </a:prstGeom>
          <a:noFill/>
        </p:spPr>
        <p:txBody>
          <a:bodyPr wrap="square" rtlCol="0">
            <a:spAutoFit/>
          </a:bodyPr>
          <a:lstStyle/>
          <a:p>
            <a:pPr>
              <a:lnSpc>
                <a:spcPct val="130000"/>
              </a:lnSpc>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a:t>
            </a:r>
            <a:r>
              <a:rPr lang="zh-CN" altLang="en-US" sz="1400" dirty="0" smtClean="0">
                <a:latin typeface="FZHei-B01S" panose="02010601030101010101" pitchFamily="2" charset="-122"/>
                <a:ea typeface="FZHei-B01S" panose="02010601030101010101" pitchFamily="2" charset="-122"/>
                <a:sym typeface="FZHei-B01S" panose="02010601030101010101" pitchFamily="2" charset="-122"/>
              </a:rPr>
              <a:t>文字</a:t>
            </a: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zh-CN" sz="1400" dirty="0">
              <a:solidFill>
                <a:srgbClr val="404040"/>
              </a:solidFill>
              <a:latin typeface="Arial" panose="020B0604020202020204"/>
              <a:ea typeface="微软雅黑" panose="020B0503020204020204" pitchFamily="34" charset="-122"/>
              <a:cs typeface="+mn-ea"/>
              <a:sym typeface="+mn-ea"/>
            </a:endParaRPr>
          </a:p>
        </p:txBody>
      </p:sp>
      <p:sp>
        <p:nvSpPr>
          <p:cNvPr id="3" name="TextBox 76"/>
          <p:cNvSpPr txBox="1"/>
          <p:nvPr/>
        </p:nvSpPr>
        <p:spPr>
          <a:xfrm>
            <a:off x="1069023" y="2505710"/>
            <a:ext cx="1303655" cy="398780"/>
          </a:xfrm>
          <a:prstGeom prst="rect">
            <a:avLst/>
          </a:prstGeom>
          <a:noFill/>
        </p:spPr>
        <p:txBody>
          <a:bodyPr wrap="square" rtlCol="0">
            <a:spAutoFit/>
          </a:bodyPr>
          <a:lstStyle/>
          <a:p>
            <a:pPr algn="l"/>
            <a:r>
              <a:rPr lang="zh-CN" altLang="en-US" sz="2000" dirty="0" smtClean="0">
                <a:solidFill>
                  <a:schemeClr val="bg1"/>
                </a:solidFill>
                <a:latin typeface="Noto Sans S Chinese Black" panose="020B0A00000000000000" charset="-122"/>
                <a:ea typeface="Noto Sans S Chinese Black" panose="020B0A00000000000000" charset="-122"/>
              </a:rPr>
              <a:t>添加标题</a:t>
            </a:r>
            <a:endParaRPr lang="zh-CN" altLang="en-US" sz="2000" dirty="0" smtClean="0">
              <a:solidFill>
                <a:schemeClr val="bg1"/>
              </a:solidFill>
              <a:latin typeface="Noto Sans S Chinese Black" panose="020B0A00000000000000" charset="-122"/>
              <a:ea typeface="Noto Sans S Chinese Black" panose="020B0A00000000000000" charset="-122"/>
            </a:endParaRPr>
          </a:p>
        </p:txBody>
      </p:sp>
      <p:sp>
        <p:nvSpPr>
          <p:cNvPr id="4" name="TextBox 76"/>
          <p:cNvSpPr txBox="1"/>
          <p:nvPr/>
        </p:nvSpPr>
        <p:spPr>
          <a:xfrm>
            <a:off x="2977833" y="2505075"/>
            <a:ext cx="1303655" cy="398780"/>
          </a:xfrm>
          <a:prstGeom prst="rect">
            <a:avLst/>
          </a:prstGeom>
          <a:noFill/>
        </p:spPr>
        <p:txBody>
          <a:bodyPr wrap="square" rtlCol="0">
            <a:spAutoFit/>
          </a:bodyPr>
          <a:lstStyle/>
          <a:p>
            <a:pPr algn="l"/>
            <a:r>
              <a:rPr lang="zh-CN" altLang="en-US" sz="2000" dirty="0" smtClean="0">
                <a:solidFill>
                  <a:schemeClr val="bg1"/>
                </a:solidFill>
                <a:latin typeface="Noto Sans S Chinese Black" panose="020B0A00000000000000" charset="-122"/>
                <a:ea typeface="Noto Sans S Chinese Black" panose="020B0A00000000000000" charset="-122"/>
              </a:rPr>
              <a:t>添加标题</a:t>
            </a:r>
            <a:endParaRPr lang="zh-CN" altLang="en-US" sz="2000" dirty="0" smtClean="0">
              <a:solidFill>
                <a:schemeClr val="bg1"/>
              </a:solidFill>
              <a:latin typeface="Noto Sans S Chinese Black" panose="020B0A00000000000000" charset="-122"/>
              <a:ea typeface="Noto Sans S Chinese Black" panose="020B0A00000000000000" charset="-122"/>
            </a:endParaRPr>
          </a:p>
        </p:txBody>
      </p:sp>
      <p:sp>
        <p:nvSpPr>
          <p:cNvPr id="9" name="TextBox 76"/>
          <p:cNvSpPr txBox="1"/>
          <p:nvPr/>
        </p:nvSpPr>
        <p:spPr>
          <a:xfrm>
            <a:off x="2977833" y="4344035"/>
            <a:ext cx="1303655" cy="398780"/>
          </a:xfrm>
          <a:prstGeom prst="rect">
            <a:avLst/>
          </a:prstGeom>
          <a:noFill/>
        </p:spPr>
        <p:txBody>
          <a:bodyPr wrap="square" rtlCol="0">
            <a:spAutoFit/>
          </a:bodyPr>
          <a:lstStyle/>
          <a:p>
            <a:pPr algn="l"/>
            <a:r>
              <a:rPr lang="zh-CN" altLang="en-US" sz="2000" dirty="0" smtClean="0">
                <a:solidFill>
                  <a:schemeClr val="bg1"/>
                </a:solidFill>
                <a:latin typeface="Noto Sans S Chinese Black" panose="020B0A00000000000000" charset="-122"/>
                <a:ea typeface="Noto Sans S Chinese Black" panose="020B0A00000000000000" charset="-122"/>
              </a:rPr>
              <a:t>添加标题</a:t>
            </a:r>
            <a:endParaRPr lang="zh-CN" altLang="en-US" sz="2000" dirty="0" smtClean="0">
              <a:solidFill>
                <a:schemeClr val="bg1"/>
              </a:solidFill>
              <a:latin typeface="Noto Sans S Chinese Black" panose="020B0A00000000000000" charset="-122"/>
              <a:ea typeface="Noto Sans S Chinese Black" panose="020B0A00000000000000" charset="-122"/>
            </a:endParaRPr>
          </a:p>
        </p:txBody>
      </p:sp>
      <p:sp>
        <p:nvSpPr>
          <p:cNvPr id="10" name="TextBox 76"/>
          <p:cNvSpPr txBox="1"/>
          <p:nvPr/>
        </p:nvSpPr>
        <p:spPr>
          <a:xfrm>
            <a:off x="1074103" y="4344035"/>
            <a:ext cx="1303655" cy="398780"/>
          </a:xfrm>
          <a:prstGeom prst="rect">
            <a:avLst/>
          </a:prstGeom>
          <a:noFill/>
        </p:spPr>
        <p:txBody>
          <a:bodyPr wrap="square" rtlCol="0">
            <a:spAutoFit/>
          </a:bodyPr>
          <a:lstStyle/>
          <a:p>
            <a:pPr algn="l"/>
            <a:r>
              <a:rPr lang="zh-CN" altLang="en-US" sz="2000" dirty="0" smtClean="0">
                <a:solidFill>
                  <a:schemeClr val="bg1"/>
                </a:solidFill>
                <a:latin typeface="Noto Sans S Chinese Black" panose="020B0A00000000000000" charset="-122"/>
                <a:ea typeface="Noto Sans S Chinese Black" panose="020B0A00000000000000" charset="-122"/>
              </a:rPr>
              <a:t>添加标题</a:t>
            </a:r>
            <a:endParaRPr lang="zh-CN" altLang="en-US" sz="2000" dirty="0" smtClean="0">
              <a:solidFill>
                <a:schemeClr val="bg1"/>
              </a:solidFill>
              <a:latin typeface="Noto Sans S Chinese Black" panose="020B0A00000000000000" charset="-122"/>
              <a:ea typeface="Noto Sans S Chinese Black" panose="020B0A00000000000000" charset="-122"/>
            </a:endParaRPr>
          </a:p>
        </p:txBody>
      </p:sp>
      <p:pic>
        <p:nvPicPr>
          <p:cNvPr id="41" name="图片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42" name="矩形 41"/>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300" advTm="0">
        <p14:pan dir="u"/>
      </p:transition>
    </mc:Choice>
    <mc:Fallback>
      <p:transition spd="slow" advTm="0">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ppt_x"/>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ppt_x"/>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additive="base">
                                        <p:cTn id="19" dur="500" fill="hold"/>
                                        <p:tgtEl>
                                          <p:spTgt spid="59"/>
                                        </p:tgtEl>
                                        <p:attrNameLst>
                                          <p:attrName>ppt_x</p:attrName>
                                        </p:attrNameLst>
                                      </p:cBhvr>
                                      <p:tavLst>
                                        <p:tav tm="0">
                                          <p:val>
                                            <p:strVal val="#ppt_x"/>
                                          </p:val>
                                        </p:tav>
                                        <p:tav tm="100000">
                                          <p:val>
                                            <p:strVal val="#ppt_x"/>
                                          </p:val>
                                        </p:tav>
                                      </p:tavLst>
                                    </p:anim>
                                    <p:anim calcmode="lin" valueType="num">
                                      <p:cBhvr additive="base">
                                        <p:cTn id="20" dur="500" fill="hold"/>
                                        <p:tgtEl>
                                          <p:spTgt spid="5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ppt_x"/>
                                          </p:val>
                                        </p:tav>
                                        <p:tav tm="100000">
                                          <p:val>
                                            <p:strVal val="#ppt_x"/>
                                          </p:val>
                                        </p:tav>
                                      </p:tavLst>
                                    </p:anim>
                                    <p:anim calcmode="lin" valueType="num">
                                      <p:cBhvr additive="base">
                                        <p:cTn id="24" dur="500" fill="hold"/>
                                        <p:tgtEl>
                                          <p:spTgt spid="6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4"/>
                                        </p:tgtEl>
                                        <p:attrNameLst>
                                          <p:attrName>style.visibility</p:attrName>
                                        </p:attrNameLst>
                                      </p:cBhvr>
                                      <p:to>
                                        <p:strVal val="visible"/>
                                      </p:to>
                                    </p:set>
                                    <p:anim calcmode="lin" valueType="num">
                                      <p:cBhvr additive="base">
                                        <p:cTn id="27" dur="500" fill="hold"/>
                                        <p:tgtEl>
                                          <p:spTgt spid="64"/>
                                        </p:tgtEl>
                                        <p:attrNameLst>
                                          <p:attrName>ppt_x</p:attrName>
                                        </p:attrNameLst>
                                      </p:cBhvr>
                                      <p:tavLst>
                                        <p:tav tm="0">
                                          <p:val>
                                            <p:strVal val="#ppt_x"/>
                                          </p:val>
                                        </p:tav>
                                        <p:tav tm="100000">
                                          <p:val>
                                            <p:strVal val="#ppt_x"/>
                                          </p:val>
                                        </p:tav>
                                      </p:tavLst>
                                    </p:anim>
                                    <p:anim calcmode="lin" valueType="num">
                                      <p:cBhvr additive="base">
                                        <p:cTn id="28" dur="500" fill="hold"/>
                                        <p:tgtEl>
                                          <p:spTgt spid="6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500" fill="hold"/>
                                        <p:tgtEl>
                                          <p:spTgt spid="66"/>
                                        </p:tgtEl>
                                        <p:attrNameLst>
                                          <p:attrName>ppt_x</p:attrName>
                                        </p:attrNameLst>
                                      </p:cBhvr>
                                      <p:tavLst>
                                        <p:tav tm="0">
                                          <p:val>
                                            <p:strVal val="#ppt_x"/>
                                          </p:val>
                                        </p:tav>
                                        <p:tav tm="100000">
                                          <p:val>
                                            <p:strVal val="#ppt_x"/>
                                          </p:val>
                                        </p:tav>
                                      </p:tavLst>
                                    </p:anim>
                                    <p:anim calcmode="lin" valueType="num">
                                      <p:cBhvr additive="base">
                                        <p:cTn id="32" dur="500" fill="hold"/>
                                        <p:tgtEl>
                                          <p:spTgt spid="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500" fill="hold"/>
                                        <p:tgtEl>
                                          <p:spTgt spid="68"/>
                                        </p:tgtEl>
                                        <p:attrNameLst>
                                          <p:attrName>ppt_x</p:attrName>
                                        </p:attrNameLst>
                                      </p:cBhvr>
                                      <p:tavLst>
                                        <p:tav tm="0">
                                          <p:val>
                                            <p:strVal val="#ppt_x"/>
                                          </p:val>
                                        </p:tav>
                                        <p:tav tm="100000">
                                          <p:val>
                                            <p:strVal val="#ppt_x"/>
                                          </p:val>
                                        </p:tav>
                                      </p:tavLst>
                                    </p:anim>
                                    <p:anim calcmode="lin" valueType="num">
                                      <p:cBhvr additive="base">
                                        <p:cTn id="36" dur="500" fill="hold"/>
                                        <p:tgtEl>
                                          <p:spTgt spid="68"/>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additive="base">
                                        <p:cTn id="55" dur="500" fill="hold"/>
                                        <p:tgtEl>
                                          <p:spTgt spid="2"/>
                                        </p:tgtEl>
                                        <p:attrNameLst>
                                          <p:attrName>ppt_x</p:attrName>
                                        </p:attrNameLst>
                                      </p:cBhvr>
                                      <p:tavLst>
                                        <p:tav tm="0">
                                          <p:val>
                                            <p:strVal val="#ppt_x"/>
                                          </p:val>
                                        </p:tav>
                                        <p:tav tm="100000">
                                          <p:val>
                                            <p:strVal val="#ppt_x"/>
                                          </p:val>
                                        </p:tav>
                                      </p:tavLst>
                                    </p:anim>
                                    <p:anim calcmode="lin" valueType="num">
                                      <p:cBhvr additive="base">
                                        <p:cTn id="56" dur="500" fill="hold"/>
                                        <p:tgtEl>
                                          <p:spTgt spid="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 calcmode="lin" valueType="num">
                                      <p:cBhvr additive="base">
                                        <p:cTn id="67" dur="500" fill="hold"/>
                                        <p:tgtEl>
                                          <p:spTgt spid="27"/>
                                        </p:tgtEl>
                                        <p:attrNameLst>
                                          <p:attrName>ppt_x</p:attrName>
                                        </p:attrNameLst>
                                      </p:cBhvr>
                                      <p:tavLst>
                                        <p:tav tm="0">
                                          <p:val>
                                            <p:strVal val="#ppt_x"/>
                                          </p:val>
                                        </p:tav>
                                        <p:tav tm="100000">
                                          <p:val>
                                            <p:strVal val="#ppt_x"/>
                                          </p:val>
                                        </p:tav>
                                      </p:tavLst>
                                    </p:anim>
                                    <p:anim calcmode="lin" valueType="num">
                                      <p:cBhvr additive="base">
                                        <p:cTn id="68" dur="500" fill="hold"/>
                                        <p:tgtEl>
                                          <p:spTgt spid="27"/>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fill="hold"/>
                                        <p:tgtEl>
                                          <p:spTgt spid="26"/>
                                        </p:tgtEl>
                                        <p:attrNameLst>
                                          <p:attrName>ppt_x</p:attrName>
                                        </p:attrNameLst>
                                      </p:cBhvr>
                                      <p:tavLst>
                                        <p:tav tm="0">
                                          <p:val>
                                            <p:strVal val="#ppt_x"/>
                                          </p:val>
                                        </p:tav>
                                        <p:tav tm="100000">
                                          <p:val>
                                            <p:strVal val="#ppt_x"/>
                                          </p:val>
                                        </p:tav>
                                      </p:tavLst>
                                    </p:anim>
                                    <p:anim calcmode="lin" valueType="num">
                                      <p:cBhvr additive="base">
                                        <p:cTn id="76" dur="500" fill="hold"/>
                                        <p:tgtEl>
                                          <p:spTgt spid="26"/>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500" fill="hold"/>
                                        <p:tgtEl>
                                          <p:spTgt spid="35"/>
                                        </p:tgtEl>
                                        <p:attrNameLst>
                                          <p:attrName>ppt_x</p:attrName>
                                        </p:attrNameLst>
                                      </p:cBhvr>
                                      <p:tavLst>
                                        <p:tav tm="0">
                                          <p:val>
                                            <p:strVal val="#ppt_x"/>
                                          </p:val>
                                        </p:tav>
                                        <p:tav tm="100000">
                                          <p:val>
                                            <p:strVal val="#ppt_x"/>
                                          </p:val>
                                        </p:tav>
                                      </p:tavLst>
                                    </p:anim>
                                    <p:anim calcmode="lin" valueType="num">
                                      <p:cBhvr additive="base">
                                        <p:cTn id="80" dur="500" fill="hold"/>
                                        <p:tgtEl>
                                          <p:spTgt spid="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500" fill="hold"/>
                                        <p:tgtEl>
                                          <p:spTgt spid="34"/>
                                        </p:tgtEl>
                                        <p:attrNameLst>
                                          <p:attrName>ppt_x</p:attrName>
                                        </p:attrNameLst>
                                      </p:cBhvr>
                                      <p:tavLst>
                                        <p:tav tm="0">
                                          <p:val>
                                            <p:strVal val="#ppt_x"/>
                                          </p:val>
                                        </p:tav>
                                        <p:tav tm="100000">
                                          <p:val>
                                            <p:strVal val="#ppt_x"/>
                                          </p:val>
                                        </p:tav>
                                      </p:tavLst>
                                    </p:anim>
                                    <p:anim calcmode="lin" valueType="num">
                                      <p:cBhvr additive="base">
                                        <p:cTn id="88" dur="5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ppt_x"/>
                                          </p:val>
                                        </p:tav>
                                        <p:tav tm="100000">
                                          <p:val>
                                            <p:strVal val="#ppt_x"/>
                                          </p:val>
                                        </p:tav>
                                      </p:tavLst>
                                    </p:anim>
                                    <p:anim calcmode="lin" valueType="num">
                                      <p:cBhvr additive="base">
                                        <p:cTn id="92" dur="500" fill="hold"/>
                                        <p:tgtEl>
                                          <p:spTgt spid="5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55"/>
                                        </p:tgtEl>
                                        <p:attrNameLst>
                                          <p:attrName>style.visibility</p:attrName>
                                        </p:attrNameLst>
                                      </p:cBhvr>
                                      <p:to>
                                        <p:strVal val="visible"/>
                                      </p:to>
                                    </p:set>
                                    <p:anim calcmode="lin" valueType="num">
                                      <p:cBhvr additive="base">
                                        <p:cTn id="95" dur="500" fill="hold"/>
                                        <p:tgtEl>
                                          <p:spTgt spid="55"/>
                                        </p:tgtEl>
                                        <p:attrNameLst>
                                          <p:attrName>ppt_x</p:attrName>
                                        </p:attrNameLst>
                                      </p:cBhvr>
                                      <p:tavLst>
                                        <p:tav tm="0">
                                          <p:val>
                                            <p:strVal val="#ppt_x"/>
                                          </p:val>
                                        </p:tav>
                                        <p:tav tm="100000">
                                          <p:val>
                                            <p:strVal val="#ppt_x"/>
                                          </p:val>
                                        </p:tav>
                                      </p:tavLst>
                                    </p:anim>
                                    <p:anim calcmode="lin" valueType="num">
                                      <p:cBhvr additive="base">
                                        <p:cTn id="96" dur="500" fill="hold"/>
                                        <p:tgtEl>
                                          <p:spTgt spid="55"/>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54"/>
                                        </p:tgtEl>
                                        <p:attrNameLst>
                                          <p:attrName>style.visibility</p:attrName>
                                        </p:attrNameLst>
                                      </p:cBhvr>
                                      <p:to>
                                        <p:strVal val="visible"/>
                                      </p:to>
                                    </p:set>
                                    <p:anim calcmode="lin" valueType="num">
                                      <p:cBhvr additive="base">
                                        <p:cTn id="99" dur="500" fill="hold"/>
                                        <p:tgtEl>
                                          <p:spTgt spid="54"/>
                                        </p:tgtEl>
                                        <p:attrNameLst>
                                          <p:attrName>ppt_x</p:attrName>
                                        </p:attrNameLst>
                                      </p:cBhvr>
                                      <p:tavLst>
                                        <p:tav tm="0">
                                          <p:val>
                                            <p:strVal val="#ppt_x"/>
                                          </p:val>
                                        </p:tav>
                                        <p:tav tm="100000">
                                          <p:val>
                                            <p:strVal val="#ppt_x"/>
                                          </p:val>
                                        </p:tav>
                                      </p:tavLst>
                                    </p:anim>
                                    <p:anim calcmode="lin" valueType="num">
                                      <p:cBhvr additive="base">
                                        <p:cTn id="100" dur="500" fill="hold"/>
                                        <p:tgtEl>
                                          <p:spTgt spid="5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additive="base">
                                        <p:cTn id="103" dur="500" fill="hold"/>
                                        <p:tgtEl>
                                          <p:spTgt spid="53"/>
                                        </p:tgtEl>
                                        <p:attrNameLst>
                                          <p:attrName>ppt_x</p:attrName>
                                        </p:attrNameLst>
                                      </p:cBhvr>
                                      <p:tavLst>
                                        <p:tav tm="0">
                                          <p:val>
                                            <p:strVal val="#ppt_x"/>
                                          </p:val>
                                        </p:tav>
                                        <p:tav tm="100000">
                                          <p:val>
                                            <p:strVal val="#ppt_x"/>
                                          </p:val>
                                        </p:tav>
                                      </p:tavLst>
                                    </p:anim>
                                    <p:anim calcmode="lin" valueType="num">
                                      <p:cBhvr additive="base">
                                        <p:cTn id="104" dur="500" fill="hold"/>
                                        <p:tgtEl>
                                          <p:spTgt spid="53"/>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additive="base">
                                        <p:cTn id="111" dur="500" fill="hold"/>
                                        <p:tgtEl>
                                          <p:spTgt spid="45"/>
                                        </p:tgtEl>
                                        <p:attrNameLst>
                                          <p:attrName>ppt_x</p:attrName>
                                        </p:attrNameLst>
                                      </p:cBhvr>
                                      <p:tavLst>
                                        <p:tav tm="0">
                                          <p:val>
                                            <p:strVal val="#ppt_x"/>
                                          </p:val>
                                        </p:tav>
                                        <p:tav tm="100000">
                                          <p:val>
                                            <p:strVal val="#ppt_x"/>
                                          </p:val>
                                        </p:tav>
                                      </p:tavLst>
                                    </p:anim>
                                    <p:anim calcmode="lin" valueType="num">
                                      <p:cBhvr additive="base">
                                        <p:cTn id="112" dur="500" fill="hold"/>
                                        <p:tgtEl>
                                          <p:spTgt spid="45"/>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additive="base">
                                        <p:cTn id="115" dur="500" fill="hold"/>
                                        <p:tgtEl>
                                          <p:spTgt spid="3"/>
                                        </p:tgtEl>
                                        <p:attrNameLst>
                                          <p:attrName>ppt_x</p:attrName>
                                        </p:attrNameLst>
                                      </p:cBhvr>
                                      <p:tavLst>
                                        <p:tav tm="0">
                                          <p:val>
                                            <p:strVal val="#ppt_x"/>
                                          </p:val>
                                        </p:tav>
                                        <p:tav tm="100000">
                                          <p:val>
                                            <p:strVal val="#ppt_x"/>
                                          </p:val>
                                        </p:tav>
                                      </p:tavLst>
                                    </p:anim>
                                    <p:anim calcmode="lin" valueType="num">
                                      <p:cBhvr additive="base">
                                        <p:cTn id="116" dur="500" fill="hold"/>
                                        <p:tgtEl>
                                          <p:spTgt spid="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
                                        </p:tgtEl>
                                        <p:attrNameLst>
                                          <p:attrName>style.visibility</p:attrName>
                                        </p:attrNameLst>
                                      </p:cBhvr>
                                      <p:to>
                                        <p:strVal val="visible"/>
                                      </p:to>
                                    </p:set>
                                    <p:anim calcmode="lin" valueType="num">
                                      <p:cBhvr additive="base">
                                        <p:cTn id="119" dur="500" fill="hold"/>
                                        <p:tgtEl>
                                          <p:spTgt spid="4"/>
                                        </p:tgtEl>
                                        <p:attrNameLst>
                                          <p:attrName>ppt_x</p:attrName>
                                        </p:attrNameLst>
                                      </p:cBhvr>
                                      <p:tavLst>
                                        <p:tav tm="0">
                                          <p:val>
                                            <p:strVal val="#ppt_x"/>
                                          </p:val>
                                        </p:tav>
                                        <p:tav tm="100000">
                                          <p:val>
                                            <p:strVal val="#ppt_x"/>
                                          </p:val>
                                        </p:tav>
                                      </p:tavLst>
                                    </p:anim>
                                    <p:anim calcmode="lin" valueType="num">
                                      <p:cBhvr additive="base">
                                        <p:cTn id="120" dur="500" fill="hold"/>
                                        <p:tgtEl>
                                          <p:spTgt spid="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500" fill="hold"/>
                                        <p:tgtEl>
                                          <p:spTgt spid="9"/>
                                        </p:tgtEl>
                                        <p:attrNameLst>
                                          <p:attrName>ppt_x</p:attrName>
                                        </p:attrNameLst>
                                      </p:cBhvr>
                                      <p:tavLst>
                                        <p:tav tm="0">
                                          <p:val>
                                            <p:strVal val="#ppt_x"/>
                                          </p:val>
                                        </p:tav>
                                        <p:tav tm="100000">
                                          <p:val>
                                            <p:strVal val="#ppt_x"/>
                                          </p:val>
                                        </p:tav>
                                      </p:tavLst>
                                    </p:anim>
                                    <p:anim calcmode="lin" valueType="num">
                                      <p:cBhvr additive="base">
                                        <p:cTn id="124" dur="500" fill="hold"/>
                                        <p:tgtEl>
                                          <p:spTgt spid="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
                                        </p:tgtEl>
                                        <p:attrNameLst>
                                          <p:attrName>style.visibility</p:attrName>
                                        </p:attrNameLst>
                                      </p:cBhvr>
                                      <p:to>
                                        <p:strVal val="visible"/>
                                      </p:to>
                                    </p:set>
                                    <p:anim calcmode="lin" valueType="num">
                                      <p:cBhvr additive="base">
                                        <p:cTn id="127" dur="500" fill="hold"/>
                                        <p:tgtEl>
                                          <p:spTgt spid="10"/>
                                        </p:tgtEl>
                                        <p:attrNameLst>
                                          <p:attrName>ppt_x</p:attrName>
                                        </p:attrNameLst>
                                      </p:cBhvr>
                                      <p:tavLst>
                                        <p:tav tm="0">
                                          <p:val>
                                            <p:strVal val="#ppt_x"/>
                                          </p:val>
                                        </p:tav>
                                        <p:tav tm="100000">
                                          <p:val>
                                            <p:strVal val="#ppt_x"/>
                                          </p:val>
                                        </p:tav>
                                      </p:tavLst>
                                    </p:anim>
                                    <p:anim calcmode="lin" valueType="num">
                                      <p:cBhvr additive="base">
                                        <p:cTn id="128" dur="500" fill="hold"/>
                                        <p:tgtEl>
                                          <p:spTgt spid="10"/>
                                        </p:tgtEl>
                                        <p:attrNameLst>
                                          <p:attrName>ppt_y</p:attrName>
                                        </p:attrNameLst>
                                      </p:cBhvr>
                                      <p:tavLst>
                                        <p:tav tm="0">
                                          <p:val>
                                            <p:strVal val="1+#ppt_h/2"/>
                                          </p:val>
                                        </p:tav>
                                        <p:tav tm="100000">
                                          <p:val>
                                            <p:strVal val="#ppt_y"/>
                                          </p:val>
                                        </p:tav>
                                      </p:tavLst>
                                    </p:anim>
                                  </p:childTnLst>
                                </p:cTn>
                              </p:par>
                            </p:childTnLst>
                          </p:cTn>
                        </p:par>
                        <p:par>
                          <p:cTn id="129" fill="hold">
                            <p:stCondLst>
                              <p:cond delay="500"/>
                            </p:stCondLst>
                            <p:childTnLst>
                              <p:par>
                                <p:cTn id="130" presetID="2" presetClass="entr" presetSubtype="8" fill="hold" nodeType="afterEffect">
                                  <p:stCondLst>
                                    <p:cond delay="0"/>
                                  </p:stCondLst>
                                  <p:childTnLst>
                                    <p:set>
                                      <p:cBhvr>
                                        <p:cTn id="131" dur="1" fill="hold">
                                          <p:stCondLst>
                                            <p:cond delay="0"/>
                                          </p:stCondLst>
                                        </p:cTn>
                                        <p:tgtEl>
                                          <p:spTgt spid="41"/>
                                        </p:tgtEl>
                                        <p:attrNameLst>
                                          <p:attrName>style.visibility</p:attrName>
                                        </p:attrNameLst>
                                      </p:cBhvr>
                                      <p:to>
                                        <p:strVal val="visible"/>
                                      </p:to>
                                    </p:set>
                                    <p:anim calcmode="lin" valueType="num">
                                      <p:cBhvr additive="base">
                                        <p:cTn id="132" dur="500" fill="hold"/>
                                        <p:tgtEl>
                                          <p:spTgt spid="41"/>
                                        </p:tgtEl>
                                        <p:attrNameLst>
                                          <p:attrName>ppt_x</p:attrName>
                                        </p:attrNameLst>
                                      </p:cBhvr>
                                      <p:tavLst>
                                        <p:tav tm="0">
                                          <p:val>
                                            <p:strVal val="0-#ppt_w/2"/>
                                          </p:val>
                                        </p:tav>
                                        <p:tav tm="100000">
                                          <p:val>
                                            <p:strVal val="#ppt_x"/>
                                          </p:val>
                                        </p:tav>
                                      </p:tavLst>
                                    </p:anim>
                                    <p:anim calcmode="lin" valueType="num">
                                      <p:cBhvr additive="base">
                                        <p:cTn id="133"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4" grpId="0" bldLvl="0" animBg="1"/>
      <p:bldP spid="2" grpId="0" bldLvl="0" animBg="1"/>
      <p:bldP spid="25" grpId="0" bldLvl="0" animBg="1"/>
      <p:bldP spid="26" grpId="0" bldLvl="0" animBg="1"/>
      <p:bldP spid="27" grpId="0" bldLvl="0" animBg="1"/>
      <p:bldP spid="33" grpId="0" bldLvl="0" animBg="1"/>
      <p:bldP spid="34" grpId="0" bldLvl="0" animBg="1"/>
      <p:bldP spid="35" grpId="0" bldLvl="0" animBg="1"/>
      <p:bldP spid="53" grpId="0"/>
      <p:bldP spid="54" grpId="0"/>
      <p:bldP spid="55" grpId="0"/>
      <p:bldP spid="56" grpId="0"/>
      <p:bldP spid="58" grpId="0" bldLvl="0" animBg="1"/>
      <p:bldP spid="59" grpId="0" bldLvl="0" animBg="1"/>
      <p:bldP spid="60" grpId="0" bldLvl="0" animBg="1"/>
      <p:bldP spid="61" grpId="0" bldLvl="0" animBg="1"/>
      <p:bldP spid="62" grpId="0" bldLvl="0" animBg="1"/>
      <p:bldP spid="64" grpId="0" bldLvl="0" animBg="1"/>
      <p:bldP spid="66" grpId="0" bldLvl="0" animBg="1"/>
      <p:bldP spid="68" grpId="0" bldLvl="0" animBg="1"/>
      <p:bldP spid="44" grpId="0"/>
      <p:bldP spid="45" grpId="0"/>
      <p:bldP spid="3" grpId="0"/>
      <p:bldP spid="4"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6000" b="-16000"/>
          </a:stretch>
        </a:blipFill>
        <a:effectLst/>
      </p:bgPr>
    </p:bg>
    <p:spTree>
      <p:nvGrpSpPr>
        <p:cNvPr id="1" name=""/>
        <p:cNvGrpSpPr/>
        <p:nvPr/>
      </p:nvGrpSpPr>
      <p:grpSpPr>
        <a:xfrm>
          <a:off x="0" y="0"/>
          <a:ext cx="0" cy="0"/>
          <a:chOff x="0" y="0"/>
          <a:chExt cx="0" cy="0"/>
        </a:xfrm>
      </p:grpSpPr>
      <p:sp>
        <p:nvSpPr>
          <p:cNvPr id="9" name="矩形 8"/>
          <p:cNvSpPr/>
          <p:nvPr/>
        </p:nvSpPr>
        <p:spPr>
          <a:xfrm>
            <a:off x="517236" y="655782"/>
            <a:ext cx="11074400" cy="585585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2931622" y="1446820"/>
            <a:ext cx="7893396" cy="4341091"/>
          </a:xfrm>
          <a:prstGeom prst="rect">
            <a:avLst/>
          </a:prstGeom>
          <a:solidFill>
            <a:schemeClr val="bg1">
              <a:alpha val="80000"/>
            </a:schemeClr>
          </a:solidFill>
          <a:ln w="76200">
            <a:solidFill>
              <a:srgbClr val="0361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FZHei-B01S" panose="02010601030101010101" pitchFamily="2" charset="-122"/>
                <a:ea typeface="FZHei-B01S" panose="02010601030101010101" pitchFamily="2" charset="-122"/>
                <a:sym typeface="FZHei-B01S" panose="02010601030101010101" pitchFamily="2" charset="-122"/>
              </a:rPr>
              <a:t>20</a:t>
            </a:r>
            <a:endParaRPr lang="zh-CN" altLang="en-US"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1" name="文本框 10"/>
          <p:cNvSpPr txBox="1"/>
          <p:nvPr/>
        </p:nvSpPr>
        <p:spPr>
          <a:xfrm>
            <a:off x="1132326" y="2269686"/>
            <a:ext cx="3269774" cy="2800767"/>
          </a:xfrm>
          <a:prstGeom prst="rect">
            <a:avLst/>
          </a:prstGeom>
          <a:solidFill>
            <a:srgbClr val="0F7EAE">
              <a:alpha val="50000"/>
            </a:srgbClr>
          </a:solidFill>
        </p:spPr>
        <p:txBody>
          <a:bodyPr wrap="square" rtlCol="0">
            <a:spAutoFit/>
          </a:bodyPr>
          <a:lstStyle/>
          <a:p>
            <a:pPr algn="ctr"/>
            <a:r>
              <a:rPr lang="zh-CN" altLang="en-US"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油画</a:t>
            </a:r>
            <a:endParaRPr lang="en-US" altLang="zh-CN"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gn="ctr"/>
            <a:r>
              <a:rPr lang="zh-CN" altLang="en-US"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风格</a:t>
            </a:r>
            <a:endParaRPr lang="en-US" altLang="zh-CN" sz="88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更多免费模板下载地址：www.ainippt.com_3"/>
          <p:cNvSpPr txBox="1"/>
          <p:nvPr>
            <p:custDataLst>
              <p:tags r:id="rId2"/>
            </p:custDataLst>
          </p:nvPr>
        </p:nvSpPr>
        <p:spPr>
          <a:xfrm>
            <a:off x="2478461" y="2496882"/>
            <a:ext cx="9544332" cy="1446550"/>
          </a:xfrm>
          <a:prstGeom prst="rect">
            <a:avLst/>
          </a:prstGeom>
          <a:noFill/>
        </p:spPr>
        <p:txBody>
          <a:bodyPr wrap="square" rtlCol="0">
            <a:spAutoFit/>
          </a:bodyPr>
          <a:lstStyle/>
          <a:p>
            <a:pPr algn="ctr"/>
            <a:r>
              <a:rPr lang="zh-CN" altLang="en-US" sz="8800" b="1" dirty="0"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谢谢观看</a:t>
            </a:r>
            <a:endParaRPr lang="zh-CN" altLang="en-US" sz="88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更多免费模板下载地址：www.ainippt.com_4"/>
          <p:cNvSpPr txBox="1"/>
          <p:nvPr>
            <p:custDataLst>
              <p:tags r:id="rId3"/>
            </p:custDataLst>
          </p:nvPr>
        </p:nvSpPr>
        <p:spPr>
          <a:xfrm>
            <a:off x="3106886" y="4265243"/>
            <a:ext cx="8287482" cy="398780"/>
          </a:xfrm>
          <a:prstGeom prst="rect">
            <a:avLst/>
          </a:prstGeom>
          <a:noFill/>
        </p:spPr>
        <p:txBody>
          <a:bodyPr wrap="square" rtlCol="0">
            <a:spAutoFit/>
          </a:bodyPr>
          <a:lstStyle/>
          <a:p>
            <a:pPr algn="ctr"/>
            <a:r>
              <a:rPr lang="en-US" altLang="zh-CN" sz="2000"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EVENT PLANNING SCHEME</a:t>
            </a:r>
            <a:endParaRPr lang="en-US" altLang="zh-CN" sz="2000"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文本框 13"/>
          <p:cNvSpPr txBox="1"/>
          <p:nvPr/>
        </p:nvSpPr>
        <p:spPr>
          <a:xfrm>
            <a:off x="4404174" y="4897267"/>
            <a:ext cx="5821045" cy="460375"/>
          </a:xfrm>
          <a:prstGeom prst="rect">
            <a:avLst/>
          </a:prstGeom>
          <a:noFill/>
        </p:spPr>
        <p:txBody>
          <a:bodyPr wrap="square" rtlCol="0">
            <a:spAutoFit/>
          </a:bodyPr>
          <a:lstStyle/>
          <a:p>
            <a:pPr algn="ct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汇报人：</a:t>
            </a:r>
            <a:r>
              <a:rPr lang="en-US" altLang="zh-CN"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xxx</a:t>
            </a: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      汇报时间</a:t>
            </a:r>
            <a:r>
              <a:rPr lang="zh-CN" altLang="en-US" sz="2400" b="1">
                <a:solidFill>
                  <a:schemeClr val="accent1"/>
                </a:solidFill>
                <a:latin typeface="FZHei-B01S" panose="02010601030101010101" pitchFamily="2" charset="-122"/>
                <a:ea typeface="FZHei-B01S" panose="02010601030101010101" pitchFamily="2" charset="-122"/>
                <a:sym typeface="FZHei-B01S" panose="02010601030101010101" pitchFamily="2" charset="-122"/>
              </a:rPr>
              <a:t>：</a:t>
            </a:r>
            <a:r>
              <a:rPr lang="en-US" altLang="zh-CN" sz="2400" b="1" smtClean="0">
                <a:solidFill>
                  <a:schemeClr val="accent1"/>
                </a:solidFill>
                <a:latin typeface="FZHei-B01S" panose="02010601030101010101" pitchFamily="2" charset="-122"/>
                <a:ea typeface="FZHei-B01S" panose="02010601030101010101" pitchFamily="2" charset="-122"/>
                <a:sym typeface="FZHei-B01S" panose="02010601030101010101" pitchFamily="2" charset="-122"/>
              </a:rPr>
              <a:t>202X</a:t>
            </a:r>
            <a:r>
              <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rPr>
              <a:t>年</a:t>
            </a:r>
            <a:endParaRPr lang="zh-CN" altLang="en-US" sz="2400" b="1" dirty="0">
              <a:solidFill>
                <a:schemeClr val="accent1"/>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fallOver"/>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anim calcmode="lin" valueType="num">
                                      <p:cBhvr>
                                        <p:cTn id="10" dur="750" fill="hold"/>
                                        <p:tgtEl>
                                          <p:spTgt spid="12"/>
                                        </p:tgtEl>
                                        <p:attrNameLst>
                                          <p:attrName>ppt_x</p:attrName>
                                        </p:attrNameLst>
                                      </p:cBhvr>
                                      <p:tavLst>
                                        <p:tav tm="0">
                                          <p:val>
                                            <p:fltVal val="0.5"/>
                                          </p:val>
                                        </p:tav>
                                        <p:tav tm="100000">
                                          <p:val>
                                            <p:strVal val="#ppt_x"/>
                                          </p:val>
                                        </p:tav>
                                      </p:tavLst>
                                    </p:anim>
                                    <p:anim calcmode="lin" valueType="num">
                                      <p:cBhvr>
                                        <p:cTn id="11" dur="750" fill="hold"/>
                                        <p:tgtEl>
                                          <p:spTgt spid="12"/>
                                        </p:tgtEl>
                                        <p:attrNameLst>
                                          <p:attrName>ppt_y</p:attrName>
                                        </p:attrNameLst>
                                      </p:cBhvr>
                                      <p:tavLst>
                                        <p:tav tm="0">
                                          <p:val>
                                            <p:fltVal val="0.5"/>
                                          </p:val>
                                        </p:tav>
                                        <p:tav tm="100000">
                                          <p:val>
                                            <p:strVal val="#ppt_y"/>
                                          </p:val>
                                        </p:tav>
                                      </p:tavLst>
                                    </p:anim>
                                  </p:childTnLst>
                                </p:cTn>
                              </p:par>
                            </p:childTnLst>
                          </p:cTn>
                        </p:par>
                        <p:par>
                          <p:cTn id="12" fill="hold">
                            <p:stCondLst>
                              <p:cond delay="975"/>
                            </p:stCondLst>
                            <p:childTnLst>
                              <p:par>
                                <p:cTn id="13" presetID="53" presetClass="entr" presetSubtype="16" fill="hold" grpId="0" nodeType="afterEffect">
                                  <p:stCondLst>
                                    <p:cond delay="0"/>
                                  </p:stCondLst>
                                  <p:iterate type="lt">
                                    <p:tmPct val="10000"/>
                                  </p:iterate>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0229" y="1277257"/>
            <a:ext cx="10624457" cy="4557486"/>
          </a:xfrm>
          <a:prstGeom prst="rect">
            <a:avLst/>
          </a:prstGeom>
        </p:spPr>
      </p:pic>
      <p:sp>
        <p:nvSpPr>
          <p:cNvPr id="4" name="文本框 3"/>
          <p:cNvSpPr txBox="1"/>
          <p:nvPr/>
        </p:nvSpPr>
        <p:spPr>
          <a:xfrm>
            <a:off x="1034911" y="1812419"/>
            <a:ext cx="1749197" cy="3477875"/>
          </a:xfrm>
          <a:prstGeom prst="rect">
            <a:avLst/>
          </a:prstGeom>
          <a:noFill/>
        </p:spPr>
        <p:txBody>
          <a:bodyPr wrap="none" rtlCol="0">
            <a:spAutoFit/>
          </a:bodyPr>
          <a:lstStyle/>
          <a:p>
            <a:r>
              <a:rPr lang="en-US" altLang="zh-CN" sz="22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1</a:t>
            </a:r>
            <a:endParaRPr lang="zh-CN" altLang="en-US" sz="22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5" name="文本框 4"/>
          <p:cNvSpPr txBox="1"/>
          <p:nvPr/>
        </p:nvSpPr>
        <p:spPr>
          <a:xfrm>
            <a:off x="4787459" y="2333776"/>
            <a:ext cx="3365024" cy="1015663"/>
          </a:xfrm>
          <a:prstGeom prst="rect">
            <a:avLst/>
          </a:prstGeom>
          <a:noFill/>
        </p:spPr>
        <p:txBody>
          <a:bodyPr wrap="none" rtlCol="0">
            <a:spAutoFit/>
          </a:bodyPr>
          <a:lstStyle/>
          <a:p>
            <a:r>
              <a:rPr lang="en-US" altLang="zh-CN"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 One</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加号 5"/>
          <p:cNvSpPr/>
          <p:nvPr/>
        </p:nvSpPr>
        <p:spPr>
          <a:xfrm>
            <a:off x="8385303" y="2333776"/>
            <a:ext cx="362606" cy="3626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等腰三角形 6"/>
          <p:cNvSpPr/>
          <p:nvPr/>
        </p:nvSpPr>
        <p:spPr>
          <a:xfrm rot="5400000">
            <a:off x="5992050" y="4106446"/>
            <a:ext cx="970202" cy="7623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4787459" y="3274911"/>
            <a:ext cx="4489937" cy="674031"/>
          </a:xfrm>
          <a:prstGeom prst="rect">
            <a:avLst/>
          </a:prstGeom>
        </p:spPr>
        <p:txBody>
          <a:bodyPr wrap="square">
            <a:spAutoFit/>
          </a:bodyPr>
          <a:lstStyle/>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kumimoji="1" lang="zh-CN" altLang="en-US" sz="9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4576540" y="2496571"/>
            <a:ext cx="58522" cy="551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矩形 1"/>
          <p:cNvSpPr/>
          <p:nvPr/>
        </p:nvSpPr>
        <p:spPr>
          <a:xfrm>
            <a:off x="6829514" y="3927968"/>
            <a:ext cx="3262432" cy="1015663"/>
          </a:xfrm>
          <a:prstGeom prst="rect">
            <a:avLst/>
          </a:prstGeom>
        </p:spPr>
        <p:txBody>
          <a:bodyPr wrap="none">
            <a:spAutoFit/>
          </a:bodyPr>
          <a:lstStyle/>
          <a:p>
            <a:pPr>
              <a:defRPr/>
            </a:pPr>
            <a:r>
              <a:rPr lang="zh-CN" altLang="en-US" sz="60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工作评价</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517236" y="1669143"/>
            <a:ext cx="11074400" cy="39043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椭圆 1"/>
          <p:cNvSpPr/>
          <p:nvPr/>
        </p:nvSpPr>
        <p:spPr>
          <a:xfrm>
            <a:off x="6881813" y="1536343"/>
            <a:ext cx="3659188" cy="3659188"/>
          </a:xfrm>
          <a:prstGeom prst="ellipse">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 name="椭圆 2"/>
          <p:cNvSpPr/>
          <p:nvPr/>
        </p:nvSpPr>
        <p:spPr>
          <a:xfrm>
            <a:off x="7687875" y="5533183"/>
            <a:ext cx="513684" cy="513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Oval 3"/>
          <p:cNvSpPr/>
          <p:nvPr/>
        </p:nvSpPr>
        <p:spPr>
          <a:xfrm>
            <a:off x="7833215" y="5656661"/>
            <a:ext cx="223003" cy="266731"/>
          </a:xfrm>
          <a:custGeom>
            <a:avLst/>
            <a:gdLst>
              <a:gd name="connsiteX0" fmla="*/ 258823 w 506313"/>
              <a:gd name="connsiteY0" fmla="*/ 278875 h 605593"/>
              <a:gd name="connsiteX1" fmla="*/ 303122 w 506313"/>
              <a:gd name="connsiteY1" fmla="*/ 278875 h 605593"/>
              <a:gd name="connsiteX2" fmla="*/ 347513 w 506313"/>
              <a:gd name="connsiteY2" fmla="*/ 278875 h 605593"/>
              <a:gd name="connsiteX3" fmla="*/ 506313 w 506313"/>
              <a:gd name="connsiteY3" fmla="*/ 438167 h 605593"/>
              <a:gd name="connsiteX4" fmla="*/ 506313 w 506313"/>
              <a:gd name="connsiteY4" fmla="*/ 565747 h 605593"/>
              <a:gd name="connsiteX5" fmla="*/ 308339 w 506313"/>
              <a:gd name="connsiteY5" fmla="*/ 605593 h 605593"/>
              <a:gd name="connsiteX6" fmla="*/ 297265 w 506313"/>
              <a:gd name="connsiteY6" fmla="*/ 605593 h 605593"/>
              <a:gd name="connsiteX7" fmla="*/ 99291 w 506313"/>
              <a:gd name="connsiteY7" fmla="*/ 565747 h 605593"/>
              <a:gd name="connsiteX8" fmla="*/ 99291 w 506313"/>
              <a:gd name="connsiteY8" fmla="*/ 525170 h 605593"/>
              <a:gd name="connsiteX9" fmla="*/ 190910 w 506313"/>
              <a:gd name="connsiteY9" fmla="*/ 567941 h 605593"/>
              <a:gd name="connsiteX10" fmla="*/ 232280 w 506313"/>
              <a:gd name="connsiteY10" fmla="*/ 559807 h 605593"/>
              <a:gd name="connsiteX11" fmla="*/ 269898 w 506313"/>
              <a:gd name="connsiteY11" fmla="*/ 538422 h 605593"/>
              <a:gd name="connsiteX12" fmla="*/ 288386 w 506313"/>
              <a:gd name="connsiteY12" fmla="*/ 450688 h 605593"/>
              <a:gd name="connsiteX13" fmla="*/ 251501 w 506313"/>
              <a:gd name="connsiteY13" fmla="*/ 393843 h 605593"/>
              <a:gd name="connsiteX14" fmla="*/ 197500 w 506313"/>
              <a:gd name="connsiteY14" fmla="*/ 364416 h 605593"/>
              <a:gd name="connsiteX15" fmla="*/ 162079 w 506313"/>
              <a:gd name="connsiteY15" fmla="*/ 375474 h 605593"/>
              <a:gd name="connsiteX16" fmla="*/ 160614 w 506313"/>
              <a:gd name="connsiteY16" fmla="*/ 376205 h 605593"/>
              <a:gd name="connsiteX17" fmla="*/ 135536 w 506313"/>
              <a:gd name="connsiteY17" fmla="*/ 337090 h 605593"/>
              <a:gd name="connsiteX18" fmla="*/ 258823 w 506313"/>
              <a:gd name="connsiteY18" fmla="*/ 278875 h 605593"/>
              <a:gd name="connsiteX19" fmla="*/ 73299 w 506313"/>
              <a:gd name="connsiteY19" fmla="*/ 194736 h 605593"/>
              <a:gd name="connsiteX20" fmla="*/ 90425 w 506313"/>
              <a:gd name="connsiteY20" fmla="*/ 206581 h 605593"/>
              <a:gd name="connsiteX21" fmla="*/ 127401 w 506313"/>
              <a:gd name="connsiteY21" fmla="*/ 263330 h 605593"/>
              <a:gd name="connsiteX22" fmla="*/ 119255 w 506313"/>
              <a:gd name="connsiteY22" fmla="*/ 300979 h 605593"/>
              <a:gd name="connsiteX23" fmla="*/ 102232 w 506313"/>
              <a:gd name="connsiteY23" fmla="*/ 311305 h 605593"/>
              <a:gd name="connsiteX24" fmla="*/ 97839 w 506313"/>
              <a:gd name="connsiteY24" fmla="*/ 341553 h 605593"/>
              <a:gd name="connsiteX25" fmla="*/ 140671 w 506313"/>
              <a:gd name="connsiteY25" fmla="*/ 407897 h 605593"/>
              <a:gd name="connsiteX26" fmla="*/ 170233 w 506313"/>
              <a:gd name="connsiteY26" fmla="*/ 416030 h 605593"/>
              <a:gd name="connsiteX27" fmla="*/ 185701 w 506313"/>
              <a:gd name="connsiteY27" fmla="*/ 405703 h 605593"/>
              <a:gd name="connsiteX28" fmla="*/ 223408 w 506313"/>
              <a:gd name="connsiteY28" fmla="*/ 413745 h 605593"/>
              <a:gd name="connsiteX29" fmla="*/ 260291 w 506313"/>
              <a:gd name="connsiteY29" fmla="*/ 470585 h 605593"/>
              <a:gd name="connsiteX30" fmla="*/ 252238 w 506313"/>
              <a:gd name="connsiteY30" fmla="*/ 508143 h 605593"/>
              <a:gd name="connsiteX31" fmla="*/ 221211 w 506313"/>
              <a:gd name="connsiteY31" fmla="*/ 525871 h 605593"/>
              <a:gd name="connsiteX32" fmla="*/ 60131 w 506313"/>
              <a:gd name="connsiteY32" fmla="*/ 412283 h 605593"/>
              <a:gd name="connsiteX33" fmla="*/ 23248 w 506313"/>
              <a:gd name="connsiteY33" fmla="*/ 220563 h 605593"/>
              <a:gd name="connsiteX34" fmla="*/ 52810 w 506313"/>
              <a:gd name="connsiteY34" fmla="*/ 198448 h 605593"/>
              <a:gd name="connsiteX35" fmla="*/ 73299 w 506313"/>
              <a:gd name="connsiteY35" fmla="*/ 194736 h 605593"/>
              <a:gd name="connsiteX36" fmla="*/ 302449 w 506313"/>
              <a:gd name="connsiteY36" fmla="*/ 0 h 605593"/>
              <a:gd name="connsiteX37" fmla="*/ 426503 w 506313"/>
              <a:gd name="connsiteY37" fmla="*/ 123949 h 605593"/>
              <a:gd name="connsiteX38" fmla="*/ 302449 w 506313"/>
              <a:gd name="connsiteY38" fmla="*/ 247898 h 605593"/>
              <a:gd name="connsiteX39" fmla="*/ 178395 w 506313"/>
              <a:gd name="connsiteY39" fmla="*/ 123949 h 605593"/>
              <a:gd name="connsiteX40" fmla="*/ 302449 w 506313"/>
              <a:gd name="connsiteY4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506313" h="605593">
                <a:moveTo>
                  <a:pt x="258823" y="278875"/>
                </a:moveTo>
                <a:lnTo>
                  <a:pt x="303122" y="278875"/>
                </a:lnTo>
                <a:lnTo>
                  <a:pt x="347513" y="278875"/>
                </a:lnTo>
                <a:cubicBezTo>
                  <a:pt x="434647" y="278875"/>
                  <a:pt x="506313" y="350342"/>
                  <a:pt x="506313" y="438167"/>
                </a:cubicBezTo>
                <a:lnTo>
                  <a:pt x="506313" y="565747"/>
                </a:lnTo>
                <a:cubicBezTo>
                  <a:pt x="506313" y="565747"/>
                  <a:pt x="433183" y="605593"/>
                  <a:pt x="308339" y="605593"/>
                </a:cubicBezTo>
                <a:lnTo>
                  <a:pt x="297265" y="605593"/>
                </a:lnTo>
                <a:cubicBezTo>
                  <a:pt x="159882" y="605593"/>
                  <a:pt x="99291" y="565747"/>
                  <a:pt x="99291" y="565747"/>
                </a:cubicBezTo>
                <a:lnTo>
                  <a:pt x="99291" y="525170"/>
                </a:lnTo>
                <a:cubicBezTo>
                  <a:pt x="126658" y="550942"/>
                  <a:pt x="156953" y="567941"/>
                  <a:pt x="190910" y="567941"/>
                </a:cubicBezTo>
                <a:cubicBezTo>
                  <a:pt x="204914" y="567941"/>
                  <a:pt x="219009" y="565747"/>
                  <a:pt x="232280" y="559807"/>
                </a:cubicBezTo>
                <a:cubicBezTo>
                  <a:pt x="247748" y="553958"/>
                  <a:pt x="265505" y="541438"/>
                  <a:pt x="269898" y="538422"/>
                </a:cubicBezTo>
                <a:cubicBezTo>
                  <a:pt x="299461" y="519230"/>
                  <a:pt x="307607" y="480206"/>
                  <a:pt x="288386" y="450688"/>
                </a:cubicBezTo>
                <a:lnTo>
                  <a:pt x="251501" y="393843"/>
                </a:lnTo>
                <a:cubicBezTo>
                  <a:pt x="239602" y="375474"/>
                  <a:pt x="219009" y="364416"/>
                  <a:pt x="197500" y="364416"/>
                </a:cubicBezTo>
                <a:cubicBezTo>
                  <a:pt x="184961" y="364416"/>
                  <a:pt x="173154" y="368071"/>
                  <a:pt x="162079" y="375474"/>
                </a:cubicBezTo>
                <a:lnTo>
                  <a:pt x="160614" y="376205"/>
                </a:lnTo>
                <a:lnTo>
                  <a:pt x="135536" y="337090"/>
                </a:lnTo>
                <a:cubicBezTo>
                  <a:pt x="165008" y="301722"/>
                  <a:pt x="209398" y="278875"/>
                  <a:pt x="258823" y="278875"/>
                </a:cubicBezTo>
                <a:close/>
                <a:moveTo>
                  <a:pt x="73299" y="194736"/>
                </a:moveTo>
                <a:cubicBezTo>
                  <a:pt x="80129" y="196209"/>
                  <a:pt x="86398" y="200276"/>
                  <a:pt x="90425" y="206581"/>
                </a:cubicBezTo>
                <a:lnTo>
                  <a:pt x="127401" y="263330"/>
                </a:lnTo>
                <a:cubicBezTo>
                  <a:pt x="135546" y="275849"/>
                  <a:pt x="131794" y="292846"/>
                  <a:pt x="119255" y="300979"/>
                </a:cubicBezTo>
                <a:lnTo>
                  <a:pt x="102232" y="311305"/>
                </a:lnTo>
                <a:cubicBezTo>
                  <a:pt x="93446" y="317154"/>
                  <a:pt x="91158" y="331958"/>
                  <a:pt x="97839" y="341553"/>
                </a:cubicBezTo>
                <a:lnTo>
                  <a:pt x="140671" y="407897"/>
                </a:lnTo>
                <a:cubicBezTo>
                  <a:pt x="147353" y="417492"/>
                  <a:pt x="159891" y="421147"/>
                  <a:pt x="170233" y="416030"/>
                </a:cubicBezTo>
                <a:lnTo>
                  <a:pt x="185701" y="405703"/>
                </a:lnTo>
                <a:cubicBezTo>
                  <a:pt x="200527" y="395377"/>
                  <a:pt x="215995" y="402688"/>
                  <a:pt x="223408" y="413745"/>
                </a:cubicBezTo>
                <a:lnTo>
                  <a:pt x="260291" y="470585"/>
                </a:lnTo>
                <a:cubicBezTo>
                  <a:pt x="268437" y="483104"/>
                  <a:pt x="264776" y="500102"/>
                  <a:pt x="252238" y="508143"/>
                </a:cubicBezTo>
                <a:cubicBezTo>
                  <a:pt x="252238" y="508143"/>
                  <a:pt x="234482" y="520754"/>
                  <a:pt x="221211" y="525871"/>
                </a:cubicBezTo>
                <a:cubicBezTo>
                  <a:pt x="168037" y="548717"/>
                  <a:pt x="119255" y="504488"/>
                  <a:pt x="60131" y="412283"/>
                </a:cubicBezTo>
                <a:cubicBezTo>
                  <a:pt x="367" y="320901"/>
                  <a:pt x="-20317" y="261867"/>
                  <a:pt x="23248" y="220563"/>
                </a:cubicBezTo>
                <a:cubicBezTo>
                  <a:pt x="33590" y="210236"/>
                  <a:pt x="52810" y="198448"/>
                  <a:pt x="52810" y="198448"/>
                </a:cubicBezTo>
                <a:cubicBezTo>
                  <a:pt x="59079" y="194382"/>
                  <a:pt x="66469" y="193262"/>
                  <a:pt x="73299" y="194736"/>
                </a:cubicBezTo>
                <a:close/>
                <a:moveTo>
                  <a:pt x="302449" y="0"/>
                </a:moveTo>
                <a:cubicBezTo>
                  <a:pt x="370962" y="0"/>
                  <a:pt x="426503" y="55494"/>
                  <a:pt x="426503" y="123949"/>
                </a:cubicBezTo>
                <a:cubicBezTo>
                  <a:pt x="426503" y="192404"/>
                  <a:pt x="370962" y="247898"/>
                  <a:pt x="302449" y="247898"/>
                </a:cubicBezTo>
                <a:cubicBezTo>
                  <a:pt x="233936" y="247898"/>
                  <a:pt x="178395" y="192404"/>
                  <a:pt x="178395" y="123949"/>
                </a:cubicBezTo>
                <a:cubicBezTo>
                  <a:pt x="178395" y="55494"/>
                  <a:pt x="233936" y="0"/>
                  <a:pt x="30244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7" name="椭圆 6"/>
          <p:cNvSpPr/>
          <p:nvPr/>
        </p:nvSpPr>
        <p:spPr>
          <a:xfrm>
            <a:off x="8454565" y="5533183"/>
            <a:ext cx="513684" cy="513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1" name="Oval 7"/>
          <p:cNvSpPr/>
          <p:nvPr/>
        </p:nvSpPr>
        <p:spPr>
          <a:xfrm>
            <a:off x="8578041" y="5684033"/>
            <a:ext cx="266731" cy="211987"/>
          </a:xfrm>
          <a:custGeom>
            <a:avLst/>
            <a:gdLst>
              <a:gd name="T0" fmla="*/ 187 w 931"/>
              <a:gd name="T1" fmla="*/ 415 h 741"/>
              <a:gd name="T2" fmla="*/ 227 w 931"/>
              <a:gd name="T3" fmla="*/ 444 h 741"/>
              <a:gd name="T4" fmla="*/ 144 w 931"/>
              <a:gd name="T5" fmla="*/ 304 h 741"/>
              <a:gd name="T6" fmla="*/ 125 w 931"/>
              <a:gd name="T7" fmla="*/ 444 h 741"/>
              <a:gd name="T8" fmla="*/ 142 w 931"/>
              <a:gd name="T9" fmla="*/ 391 h 741"/>
              <a:gd name="T10" fmla="*/ 605 w 931"/>
              <a:gd name="T11" fmla="*/ 389 h 741"/>
              <a:gd name="T12" fmla="*/ 248 w 931"/>
              <a:gd name="T13" fmla="*/ 389 h 741"/>
              <a:gd name="T14" fmla="*/ 604 w 931"/>
              <a:gd name="T15" fmla="*/ 503 h 741"/>
              <a:gd name="T16" fmla="*/ 88 w 931"/>
              <a:gd name="T17" fmla="*/ 555 h 741"/>
              <a:gd name="T18" fmla="*/ 88 w 931"/>
              <a:gd name="T19" fmla="*/ 587 h 741"/>
              <a:gd name="T20" fmla="*/ 604 w 931"/>
              <a:gd name="T21" fmla="*/ 629 h 741"/>
              <a:gd name="T22" fmla="*/ 88 w 931"/>
              <a:gd name="T23" fmla="*/ 629 h 741"/>
              <a:gd name="T24" fmla="*/ 711 w 931"/>
              <a:gd name="T25" fmla="*/ 186 h 741"/>
              <a:gd name="T26" fmla="*/ 698 w 931"/>
              <a:gd name="T27" fmla="*/ 147 h 741"/>
              <a:gd name="T28" fmla="*/ 739 w 931"/>
              <a:gd name="T29" fmla="*/ 268 h 741"/>
              <a:gd name="T30" fmla="*/ 723 w 931"/>
              <a:gd name="T31" fmla="*/ 224 h 741"/>
              <a:gd name="T32" fmla="*/ 873 w 931"/>
              <a:gd name="T33" fmla="*/ 226 h 741"/>
              <a:gd name="T34" fmla="*/ 877 w 931"/>
              <a:gd name="T35" fmla="*/ 62 h 741"/>
              <a:gd name="T36" fmla="*/ 713 w 931"/>
              <a:gd name="T37" fmla="*/ 53 h 741"/>
              <a:gd name="T38" fmla="*/ 551 w 931"/>
              <a:gd name="T39" fmla="*/ 73 h 741"/>
              <a:gd name="T40" fmla="*/ 547 w 931"/>
              <a:gd name="T41" fmla="*/ 221 h 741"/>
              <a:gd name="T42" fmla="*/ 726 w 931"/>
              <a:gd name="T43" fmla="*/ 741 h 741"/>
              <a:gd name="T44" fmla="*/ 841 w 931"/>
              <a:gd name="T45" fmla="*/ 386 h 741"/>
              <a:gd name="T46" fmla="*/ 873 w 931"/>
              <a:gd name="T47" fmla="*/ 226 h 741"/>
              <a:gd name="T48" fmla="*/ 663 w 931"/>
              <a:gd name="T49" fmla="*/ 499 h 741"/>
              <a:gd name="T50" fmla="*/ 699 w 931"/>
              <a:gd name="T51" fmla="*/ 462 h 741"/>
              <a:gd name="T52" fmla="*/ 553 w 931"/>
              <a:gd name="T53" fmla="*/ 258 h 741"/>
              <a:gd name="T54" fmla="*/ 248 w 931"/>
              <a:gd name="T55" fmla="*/ 305 h 741"/>
              <a:gd name="T56" fmla="*/ 604 w 931"/>
              <a:gd name="T57" fmla="*/ 315 h 741"/>
              <a:gd name="T58" fmla="*/ 636 w 931"/>
              <a:gd name="T59" fmla="*/ 381 h 741"/>
              <a:gd name="T60" fmla="*/ 47 w 931"/>
              <a:gd name="T61" fmla="*/ 258 h 741"/>
              <a:gd name="T62" fmla="*/ 726 w 931"/>
              <a:gd name="T63" fmla="*/ 302 h 741"/>
              <a:gd name="T64" fmla="*/ 711 w 931"/>
              <a:gd name="T65" fmla="*/ 327 h 741"/>
              <a:gd name="T66" fmla="*/ 689 w 931"/>
              <a:gd name="T67" fmla="*/ 298 h 741"/>
              <a:gd name="T68" fmla="*/ 654 w 931"/>
              <a:gd name="T69" fmla="*/ 247 h 741"/>
              <a:gd name="T70" fmla="*/ 696 w 931"/>
              <a:gd name="T71" fmla="*/ 267 h 741"/>
              <a:gd name="T72" fmla="*/ 711 w 931"/>
              <a:gd name="T73" fmla="*/ 221 h 741"/>
              <a:gd name="T74" fmla="*/ 658 w 931"/>
              <a:gd name="T75" fmla="*/ 168 h 741"/>
              <a:gd name="T76" fmla="*/ 711 w 931"/>
              <a:gd name="T77" fmla="*/ 97 h 741"/>
              <a:gd name="T78" fmla="*/ 762 w 931"/>
              <a:gd name="T79" fmla="*/ 128 h 741"/>
              <a:gd name="T80" fmla="*/ 739 w 931"/>
              <a:gd name="T81" fmla="*/ 147 h 741"/>
              <a:gd name="T82" fmla="*/ 726 w 931"/>
              <a:gd name="T83" fmla="*/ 191 h 741"/>
              <a:gd name="T84" fmla="*/ 764 w 931"/>
              <a:gd name="T85" fmla="*/ 287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1" h="741">
                <a:moveTo>
                  <a:pt x="125" y="444"/>
                </a:moveTo>
                <a:lnTo>
                  <a:pt x="134" y="415"/>
                </a:lnTo>
                <a:lnTo>
                  <a:pt x="187" y="415"/>
                </a:lnTo>
                <a:lnTo>
                  <a:pt x="196" y="444"/>
                </a:lnTo>
                <a:lnTo>
                  <a:pt x="212" y="444"/>
                </a:lnTo>
                <a:lnTo>
                  <a:pt x="227" y="444"/>
                </a:lnTo>
                <a:lnTo>
                  <a:pt x="178" y="304"/>
                </a:lnTo>
                <a:lnTo>
                  <a:pt x="161" y="304"/>
                </a:lnTo>
                <a:lnTo>
                  <a:pt x="144" y="304"/>
                </a:lnTo>
                <a:lnTo>
                  <a:pt x="94" y="444"/>
                </a:lnTo>
                <a:lnTo>
                  <a:pt x="109" y="444"/>
                </a:lnTo>
                <a:lnTo>
                  <a:pt x="125" y="444"/>
                </a:lnTo>
                <a:close/>
                <a:moveTo>
                  <a:pt x="160" y="335"/>
                </a:moveTo>
                <a:lnTo>
                  <a:pt x="179" y="391"/>
                </a:lnTo>
                <a:lnTo>
                  <a:pt x="142" y="391"/>
                </a:lnTo>
                <a:lnTo>
                  <a:pt x="160" y="335"/>
                </a:lnTo>
                <a:close/>
                <a:moveTo>
                  <a:pt x="248" y="389"/>
                </a:moveTo>
                <a:lnTo>
                  <a:pt x="605" y="389"/>
                </a:lnTo>
                <a:lnTo>
                  <a:pt x="605" y="420"/>
                </a:lnTo>
                <a:lnTo>
                  <a:pt x="248" y="420"/>
                </a:lnTo>
                <a:lnTo>
                  <a:pt x="248" y="389"/>
                </a:lnTo>
                <a:close/>
                <a:moveTo>
                  <a:pt x="88" y="472"/>
                </a:moveTo>
                <a:lnTo>
                  <a:pt x="604" y="472"/>
                </a:lnTo>
                <a:lnTo>
                  <a:pt x="604" y="503"/>
                </a:lnTo>
                <a:lnTo>
                  <a:pt x="88" y="503"/>
                </a:lnTo>
                <a:lnTo>
                  <a:pt x="88" y="472"/>
                </a:lnTo>
                <a:close/>
                <a:moveTo>
                  <a:pt x="88" y="555"/>
                </a:moveTo>
                <a:lnTo>
                  <a:pt x="604" y="555"/>
                </a:lnTo>
                <a:lnTo>
                  <a:pt x="604" y="587"/>
                </a:lnTo>
                <a:lnTo>
                  <a:pt x="88" y="587"/>
                </a:lnTo>
                <a:lnTo>
                  <a:pt x="88" y="555"/>
                </a:lnTo>
                <a:close/>
                <a:moveTo>
                  <a:pt x="88" y="629"/>
                </a:moveTo>
                <a:lnTo>
                  <a:pt x="604" y="629"/>
                </a:lnTo>
                <a:lnTo>
                  <a:pt x="604" y="661"/>
                </a:lnTo>
                <a:lnTo>
                  <a:pt x="88" y="661"/>
                </a:lnTo>
                <a:lnTo>
                  <a:pt x="88" y="629"/>
                </a:lnTo>
                <a:close/>
                <a:moveTo>
                  <a:pt x="698" y="147"/>
                </a:moveTo>
                <a:cubicBezTo>
                  <a:pt x="701" y="144"/>
                  <a:pt x="706" y="142"/>
                  <a:pt x="711" y="142"/>
                </a:cubicBezTo>
                <a:lnTo>
                  <a:pt x="711" y="186"/>
                </a:lnTo>
                <a:cubicBezTo>
                  <a:pt x="706" y="184"/>
                  <a:pt x="702" y="182"/>
                  <a:pt x="699" y="179"/>
                </a:cubicBezTo>
                <a:cubicBezTo>
                  <a:pt x="693" y="175"/>
                  <a:pt x="691" y="170"/>
                  <a:pt x="691" y="164"/>
                </a:cubicBezTo>
                <a:cubicBezTo>
                  <a:pt x="691" y="157"/>
                  <a:pt x="693" y="151"/>
                  <a:pt x="698" y="147"/>
                </a:cubicBezTo>
                <a:close/>
                <a:moveTo>
                  <a:pt x="740" y="233"/>
                </a:moveTo>
                <a:cubicBezTo>
                  <a:pt x="744" y="237"/>
                  <a:pt x="747" y="243"/>
                  <a:pt x="747" y="249"/>
                </a:cubicBezTo>
                <a:cubicBezTo>
                  <a:pt x="747" y="257"/>
                  <a:pt x="744" y="263"/>
                  <a:pt x="739" y="268"/>
                </a:cubicBezTo>
                <a:cubicBezTo>
                  <a:pt x="736" y="271"/>
                  <a:pt x="731" y="273"/>
                  <a:pt x="726" y="274"/>
                </a:cubicBezTo>
                <a:cubicBezTo>
                  <a:pt x="725" y="274"/>
                  <a:pt x="724" y="274"/>
                  <a:pt x="723" y="274"/>
                </a:cubicBezTo>
                <a:lnTo>
                  <a:pt x="723" y="224"/>
                </a:lnTo>
                <a:cubicBezTo>
                  <a:pt x="724" y="224"/>
                  <a:pt x="725" y="225"/>
                  <a:pt x="726" y="225"/>
                </a:cubicBezTo>
                <a:cubicBezTo>
                  <a:pt x="732" y="228"/>
                  <a:pt x="737" y="230"/>
                  <a:pt x="740" y="233"/>
                </a:cubicBezTo>
                <a:close/>
                <a:moveTo>
                  <a:pt x="873" y="226"/>
                </a:moveTo>
                <a:lnTo>
                  <a:pt x="931" y="171"/>
                </a:lnTo>
                <a:lnTo>
                  <a:pt x="858" y="139"/>
                </a:lnTo>
                <a:lnTo>
                  <a:pt x="877" y="62"/>
                </a:lnTo>
                <a:lnTo>
                  <a:pt x="798" y="75"/>
                </a:lnTo>
                <a:lnTo>
                  <a:pt x="772" y="0"/>
                </a:lnTo>
                <a:lnTo>
                  <a:pt x="713" y="53"/>
                </a:lnTo>
                <a:lnTo>
                  <a:pt x="651" y="4"/>
                </a:lnTo>
                <a:lnTo>
                  <a:pt x="630" y="81"/>
                </a:lnTo>
                <a:lnTo>
                  <a:pt x="551" y="73"/>
                </a:lnTo>
                <a:lnTo>
                  <a:pt x="575" y="149"/>
                </a:lnTo>
                <a:lnTo>
                  <a:pt x="504" y="185"/>
                </a:lnTo>
                <a:lnTo>
                  <a:pt x="547" y="221"/>
                </a:lnTo>
                <a:lnTo>
                  <a:pt x="0" y="221"/>
                </a:lnTo>
                <a:lnTo>
                  <a:pt x="0" y="741"/>
                </a:lnTo>
                <a:lnTo>
                  <a:pt x="726" y="741"/>
                </a:lnTo>
                <a:lnTo>
                  <a:pt x="726" y="424"/>
                </a:lnTo>
                <a:lnTo>
                  <a:pt x="768" y="356"/>
                </a:lnTo>
                <a:lnTo>
                  <a:pt x="841" y="386"/>
                </a:lnTo>
                <a:lnTo>
                  <a:pt x="840" y="307"/>
                </a:lnTo>
                <a:lnTo>
                  <a:pt x="918" y="291"/>
                </a:lnTo>
                <a:lnTo>
                  <a:pt x="873" y="226"/>
                </a:lnTo>
                <a:close/>
                <a:moveTo>
                  <a:pt x="699" y="499"/>
                </a:moveTo>
                <a:lnTo>
                  <a:pt x="689" y="499"/>
                </a:lnTo>
                <a:lnTo>
                  <a:pt x="663" y="499"/>
                </a:lnTo>
                <a:lnTo>
                  <a:pt x="663" y="462"/>
                </a:lnTo>
                <a:lnTo>
                  <a:pt x="689" y="462"/>
                </a:lnTo>
                <a:lnTo>
                  <a:pt x="699" y="462"/>
                </a:lnTo>
                <a:lnTo>
                  <a:pt x="699" y="499"/>
                </a:lnTo>
                <a:close/>
                <a:moveTo>
                  <a:pt x="47" y="258"/>
                </a:moveTo>
                <a:lnTo>
                  <a:pt x="553" y="258"/>
                </a:lnTo>
                <a:lnTo>
                  <a:pt x="526" y="305"/>
                </a:lnTo>
                <a:lnTo>
                  <a:pt x="527" y="305"/>
                </a:lnTo>
                <a:lnTo>
                  <a:pt x="248" y="305"/>
                </a:lnTo>
                <a:lnTo>
                  <a:pt x="248" y="336"/>
                </a:lnTo>
                <a:lnTo>
                  <a:pt x="604" y="336"/>
                </a:lnTo>
                <a:lnTo>
                  <a:pt x="604" y="315"/>
                </a:lnTo>
                <a:lnTo>
                  <a:pt x="605" y="315"/>
                </a:lnTo>
                <a:lnTo>
                  <a:pt x="608" y="394"/>
                </a:lnTo>
                <a:lnTo>
                  <a:pt x="636" y="381"/>
                </a:lnTo>
                <a:lnTo>
                  <a:pt x="636" y="704"/>
                </a:lnTo>
                <a:lnTo>
                  <a:pt x="47" y="704"/>
                </a:lnTo>
                <a:lnTo>
                  <a:pt x="47" y="258"/>
                </a:lnTo>
                <a:lnTo>
                  <a:pt x="47" y="258"/>
                </a:lnTo>
                <a:close/>
                <a:moveTo>
                  <a:pt x="764" y="287"/>
                </a:moveTo>
                <a:cubicBezTo>
                  <a:pt x="754" y="296"/>
                  <a:pt x="742" y="300"/>
                  <a:pt x="726" y="302"/>
                </a:cubicBezTo>
                <a:cubicBezTo>
                  <a:pt x="725" y="302"/>
                  <a:pt x="724" y="302"/>
                  <a:pt x="723" y="302"/>
                </a:cubicBezTo>
                <a:lnTo>
                  <a:pt x="723" y="327"/>
                </a:lnTo>
                <a:lnTo>
                  <a:pt x="711" y="327"/>
                </a:lnTo>
                <a:lnTo>
                  <a:pt x="711" y="302"/>
                </a:lnTo>
                <a:cubicBezTo>
                  <a:pt x="710" y="302"/>
                  <a:pt x="709" y="302"/>
                  <a:pt x="708" y="302"/>
                </a:cubicBezTo>
                <a:cubicBezTo>
                  <a:pt x="701" y="301"/>
                  <a:pt x="695" y="300"/>
                  <a:pt x="689" y="298"/>
                </a:cubicBezTo>
                <a:cubicBezTo>
                  <a:pt x="681" y="296"/>
                  <a:pt x="674" y="292"/>
                  <a:pt x="669" y="287"/>
                </a:cubicBezTo>
                <a:cubicBezTo>
                  <a:pt x="661" y="280"/>
                  <a:pt x="657" y="270"/>
                  <a:pt x="655" y="258"/>
                </a:cubicBezTo>
                <a:cubicBezTo>
                  <a:pt x="654" y="255"/>
                  <a:pt x="654" y="251"/>
                  <a:pt x="654" y="247"/>
                </a:cubicBezTo>
                <a:lnTo>
                  <a:pt x="654" y="242"/>
                </a:lnTo>
                <a:lnTo>
                  <a:pt x="689" y="242"/>
                </a:lnTo>
                <a:cubicBezTo>
                  <a:pt x="689" y="253"/>
                  <a:pt x="691" y="261"/>
                  <a:pt x="696" y="267"/>
                </a:cubicBezTo>
                <a:cubicBezTo>
                  <a:pt x="699" y="270"/>
                  <a:pt x="703" y="272"/>
                  <a:pt x="708" y="273"/>
                </a:cubicBezTo>
                <a:cubicBezTo>
                  <a:pt x="709" y="274"/>
                  <a:pt x="710" y="274"/>
                  <a:pt x="711" y="274"/>
                </a:cubicBezTo>
                <a:lnTo>
                  <a:pt x="711" y="221"/>
                </a:lnTo>
                <a:lnTo>
                  <a:pt x="711" y="220"/>
                </a:lnTo>
                <a:cubicBezTo>
                  <a:pt x="693" y="215"/>
                  <a:pt x="680" y="208"/>
                  <a:pt x="671" y="200"/>
                </a:cubicBezTo>
                <a:cubicBezTo>
                  <a:pt x="662" y="192"/>
                  <a:pt x="658" y="181"/>
                  <a:pt x="658" y="168"/>
                </a:cubicBezTo>
                <a:cubicBezTo>
                  <a:pt x="658" y="151"/>
                  <a:pt x="663" y="138"/>
                  <a:pt x="674" y="129"/>
                </a:cubicBezTo>
                <a:cubicBezTo>
                  <a:pt x="684" y="120"/>
                  <a:pt x="696" y="116"/>
                  <a:pt x="711" y="115"/>
                </a:cubicBezTo>
                <a:lnTo>
                  <a:pt x="711" y="97"/>
                </a:lnTo>
                <a:lnTo>
                  <a:pt x="723" y="97"/>
                </a:lnTo>
                <a:lnTo>
                  <a:pt x="723" y="114"/>
                </a:lnTo>
                <a:cubicBezTo>
                  <a:pt x="740" y="115"/>
                  <a:pt x="753" y="120"/>
                  <a:pt x="762" y="128"/>
                </a:cubicBezTo>
                <a:cubicBezTo>
                  <a:pt x="773" y="137"/>
                  <a:pt x="778" y="150"/>
                  <a:pt x="778" y="167"/>
                </a:cubicBezTo>
                <a:lnTo>
                  <a:pt x="745" y="167"/>
                </a:lnTo>
                <a:cubicBezTo>
                  <a:pt x="745" y="158"/>
                  <a:pt x="743" y="151"/>
                  <a:pt x="739" y="147"/>
                </a:cubicBezTo>
                <a:cubicBezTo>
                  <a:pt x="735" y="144"/>
                  <a:pt x="730" y="142"/>
                  <a:pt x="723" y="141"/>
                </a:cubicBezTo>
                <a:lnTo>
                  <a:pt x="723" y="190"/>
                </a:lnTo>
                <a:lnTo>
                  <a:pt x="726" y="191"/>
                </a:lnTo>
                <a:cubicBezTo>
                  <a:pt x="746" y="197"/>
                  <a:pt x="761" y="204"/>
                  <a:pt x="769" y="212"/>
                </a:cubicBezTo>
                <a:cubicBezTo>
                  <a:pt x="777" y="221"/>
                  <a:pt x="782" y="232"/>
                  <a:pt x="782" y="247"/>
                </a:cubicBezTo>
                <a:cubicBezTo>
                  <a:pt x="781" y="264"/>
                  <a:pt x="776" y="277"/>
                  <a:pt x="764" y="28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椭圆 9"/>
          <p:cNvSpPr/>
          <p:nvPr/>
        </p:nvSpPr>
        <p:spPr>
          <a:xfrm>
            <a:off x="9221255" y="5533183"/>
            <a:ext cx="513684" cy="51368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Oval 10"/>
          <p:cNvSpPr/>
          <p:nvPr/>
        </p:nvSpPr>
        <p:spPr>
          <a:xfrm>
            <a:off x="9344731" y="5669055"/>
            <a:ext cx="266731" cy="241943"/>
          </a:xfrm>
          <a:custGeom>
            <a:avLst/>
            <a:gdLst>
              <a:gd name="connsiteX0" fmla="*/ 247154 w 599460"/>
              <a:gd name="connsiteY0" fmla="*/ 445665 h 543751"/>
              <a:gd name="connsiteX1" fmla="*/ 576993 w 599460"/>
              <a:gd name="connsiteY1" fmla="*/ 445665 h 543751"/>
              <a:gd name="connsiteX2" fmla="*/ 599460 w 599460"/>
              <a:gd name="connsiteY2" fmla="*/ 468070 h 543751"/>
              <a:gd name="connsiteX3" fmla="*/ 576993 w 599460"/>
              <a:gd name="connsiteY3" fmla="*/ 490474 h 543751"/>
              <a:gd name="connsiteX4" fmla="*/ 247154 w 599460"/>
              <a:gd name="connsiteY4" fmla="*/ 490474 h 543751"/>
              <a:gd name="connsiteX5" fmla="*/ 224687 w 599460"/>
              <a:gd name="connsiteY5" fmla="*/ 468070 h 543751"/>
              <a:gd name="connsiteX6" fmla="*/ 247154 w 599460"/>
              <a:gd name="connsiteY6" fmla="*/ 445665 h 543751"/>
              <a:gd name="connsiteX7" fmla="*/ 46399 w 599460"/>
              <a:gd name="connsiteY7" fmla="*/ 393087 h 543751"/>
              <a:gd name="connsiteX8" fmla="*/ 97281 w 599460"/>
              <a:gd name="connsiteY8" fmla="*/ 407918 h 543751"/>
              <a:gd name="connsiteX9" fmla="*/ 183092 w 599460"/>
              <a:gd name="connsiteY9" fmla="*/ 432506 h 543751"/>
              <a:gd name="connsiteX10" fmla="*/ 97281 w 599460"/>
              <a:gd name="connsiteY10" fmla="*/ 543751 h 543751"/>
              <a:gd name="connsiteX11" fmla="*/ 11471 w 599460"/>
              <a:gd name="connsiteY11" fmla="*/ 432506 h 543751"/>
              <a:gd name="connsiteX12" fmla="*/ 46399 w 599460"/>
              <a:gd name="connsiteY12" fmla="*/ 393087 h 543751"/>
              <a:gd name="connsiteX13" fmla="*/ 247154 w 599460"/>
              <a:gd name="connsiteY13" fmla="*/ 249423 h 543751"/>
              <a:gd name="connsiteX14" fmla="*/ 576993 w 599460"/>
              <a:gd name="connsiteY14" fmla="*/ 249423 h 543751"/>
              <a:gd name="connsiteX15" fmla="*/ 599460 w 599460"/>
              <a:gd name="connsiteY15" fmla="*/ 271863 h 543751"/>
              <a:gd name="connsiteX16" fmla="*/ 576993 w 599460"/>
              <a:gd name="connsiteY16" fmla="*/ 294303 h 543751"/>
              <a:gd name="connsiteX17" fmla="*/ 247154 w 599460"/>
              <a:gd name="connsiteY17" fmla="*/ 294303 h 543751"/>
              <a:gd name="connsiteX18" fmla="*/ 224687 w 599460"/>
              <a:gd name="connsiteY18" fmla="*/ 271863 h 543751"/>
              <a:gd name="connsiteX19" fmla="*/ 247154 w 599460"/>
              <a:gd name="connsiteY19" fmla="*/ 249423 h 543751"/>
              <a:gd name="connsiteX20" fmla="*/ 198851 w 599460"/>
              <a:gd name="connsiteY20" fmla="*/ 162727 h 543751"/>
              <a:gd name="connsiteX21" fmla="*/ 223504 w 599460"/>
              <a:gd name="connsiteY21" fmla="*/ 170185 h 543751"/>
              <a:gd name="connsiteX22" fmla="*/ 228286 w 599460"/>
              <a:gd name="connsiteY22" fmla="*/ 217202 h 543751"/>
              <a:gd name="connsiteX23" fmla="*/ 123336 w 599460"/>
              <a:gd name="connsiteY23" fmla="*/ 346318 h 543751"/>
              <a:gd name="connsiteX24" fmla="*/ 100386 w 599460"/>
              <a:gd name="connsiteY24" fmla="*/ 358489 h 543751"/>
              <a:gd name="connsiteX25" fmla="*/ 97278 w 599460"/>
              <a:gd name="connsiteY25" fmla="*/ 358728 h 543751"/>
              <a:gd name="connsiteX26" fmla="*/ 75762 w 599460"/>
              <a:gd name="connsiteY26" fmla="*/ 350852 h 543751"/>
              <a:gd name="connsiteX27" fmla="*/ 11931 w 599460"/>
              <a:gd name="connsiteY27" fmla="*/ 297631 h 543751"/>
              <a:gd name="connsiteX28" fmla="*/ 7867 w 599460"/>
              <a:gd name="connsiteY28" fmla="*/ 250375 h 543751"/>
              <a:gd name="connsiteX29" fmla="*/ 55202 w 599460"/>
              <a:gd name="connsiteY29" fmla="*/ 246080 h 543751"/>
              <a:gd name="connsiteX30" fmla="*/ 92736 w 599460"/>
              <a:gd name="connsiteY30" fmla="*/ 277583 h 543751"/>
              <a:gd name="connsiteX31" fmla="*/ 176169 w 599460"/>
              <a:gd name="connsiteY31" fmla="*/ 174958 h 543751"/>
              <a:gd name="connsiteX32" fmla="*/ 198851 w 599460"/>
              <a:gd name="connsiteY32" fmla="*/ 162727 h 543751"/>
              <a:gd name="connsiteX33" fmla="*/ 247154 w 599460"/>
              <a:gd name="connsiteY33" fmla="*/ 53251 h 543751"/>
              <a:gd name="connsiteX34" fmla="*/ 576993 w 599460"/>
              <a:gd name="connsiteY34" fmla="*/ 53251 h 543751"/>
              <a:gd name="connsiteX35" fmla="*/ 599460 w 599460"/>
              <a:gd name="connsiteY35" fmla="*/ 75691 h 543751"/>
              <a:gd name="connsiteX36" fmla="*/ 576993 w 599460"/>
              <a:gd name="connsiteY36" fmla="*/ 98131 h 543751"/>
              <a:gd name="connsiteX37" fmla="*/ 247154 w 599460"/>
              <a:gd name="connsiteY37" fmla="*/ 98131 h 543751"/>
              <a:gd name="connsiteX38" fmla="*/ 224687 w 599460"/>
              <a:gd name="connsiteY38" fmla="*/ 75691 h 543751"/>
              <a:gd name="connsiteX39" fmla="*/ 247154 w 599460"/>
              <a:gd name="connsiteY39" fmla="*/ 53251 h 543751"/>
              <a:gd name="connsiteX40" fmla="*/ 46399 w 599460"/>
              <a:gd name="connsiteY40" fmla="*/ 739 h 543751"/>
              <a:gd name="connsiteX41" fmla="*/ 97281 w 599460"/>
              <a:gd name="connsiteY41" fmla="*/ 15563 h 543751"/>
              <a:gd name="connsiteX42" fmla="*/ 183092 w 599460"/>
              <a:gd name="connsiteY42" fmla="*/ 40141 h 543751"/>
              <a:gd name="connsiteX43" fmla="*/ 97281 w 599460"/>
              <a:gd name="connsiteY43" fmla="*/ 151337 h 543751"/>
              <a:gd name="connsiteX44" fmla="*/ 11471 w 599460"/>
              <a:gd name="connsiteY44" fmla="*/ 40141 h 543751"/>
              <a:gd name="connsiteX45" fmla="*/ 46399 w 599460"/>
              <a:gd name="connsiteY45" fmla="*/ 739 h 54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9460" h="543751">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13" name="组合 12"/>
          <p:cNvGrpSpPr/>
          <p:nvPr/>
        </p:nvGrpSpPr>
        <p:grpSpPr>
          <a:xfrm>
            <a:off x="1779696" y="1929515"/>
            <a:ext cx="3900834" cy="4117353"/>
            <a:chOff x="1888448" y="2270769"/>
            <a:chExt cx="3900833" cy="4117352"/>
          </a:xfrm>
        </p:grpSpPr>
        <p:sp>
          <p:nvSpPr>
            <p:cNvPr id="15" name="文本框 14"/>
            <p:cNvSpPr txBox="1"/>
            <p:nvPr/>
          </p:nvSpPr>
          <p:spPr>
            <a:xfrm>
              <a:off x="1934831" y="2270769"/>
              <a:ext cx="3854450" cy="1815881"/>
            </a:xfrm>
            <a:prstGeom prst="rect">
              <a:avLst/>
            </a:prstGeom>
            <a:noFill/>
          </p:spPr>
          <p:txBody>
            <a:bodyPr wrap="square">
              <a:spAutoFit/>
              <a:scene3d>
                <a:camera prst="orthographicFront"/>
                <a:lightRig rig="threePt" dir="t"/>
              </a:scene3d>
              <a:sp3d contourW="12700"/>
            </a:bodyPr>
            <a:lstStyle/>
            <a:p>
              <a:pPr>
                <a:defRPr/>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4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6" name="文本框 15"/>
            <p:cNvSpPr txBox="1"/>
            <p:nvPr/>
          </p:nvSpPr>
          <p:spPr>
            <a:xfrm>
              <a:off x="1888448" y="4141353"/>
              <a:ext cx="3854450" cy="2246768"/>
            </a:xfrm>
            <a:prstGeom prst="rect">
              <a:avLst/>
            </a:prstGeom>
            <a:noFill/>
          </p:spPr>
          <p:txBody>
            <a:bodyPr wrap="square">
              <a:spAutoFit/>
              <a:scene3d>
                <a:camera prst="orthographicFront"/>
                <a:lightRig rig="threePt" dir="t"/>
              </a:scene3d>
              <a:sp3d contourW="12700"/>
            </a:bodyPr>
            <a:lstStyle/>
            <a:p>
              <a:pPr>
                <a:defRPr/>
              </a:pPr>
              <a:r>
                <a:rPr lang="zh-CN" altLang="en-US" sz="14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4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2" name="图片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4" name="矩形 3"/>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500" fill="hold"/>
                                        <p:tgtEl>
                                          <p:spTgt spid="20"/>
                                        </p:tgtEl>
                                        <p:attrNameLst>
                                          <p:attrName>ppt_w</p:attrName>
                                        </p:attrNameLst>
                                      </p:cBhvr>
                                      <p:tavLst>
                                        <p:tav tm="0">
                                          <p:val>
                                            <p:fltVal val="0"/>
                                          </p:val>
                                        </p:tav>
                                        <p:tav tm="100000">
                                          <p:val>
                                            <p:strVal val="#ppt_w"/>
                                          </p:val>
                                        </p:tav>
                                      </p:tavLst>
                                    </p:anim>
                                    <p:anim calcmode="lin" valueType="num">
                                      <p:cBhvr>
                                        <p:cTn id="18" dur="500" fill="hold"/>
                                        <p:tgtEl>
                                          <p:spTgt spid="20"/>
                                        </p:tgtEl>
                                        <p:attrNameLst>
                                          <p:attrName>ppt_h</p:attrName>
                                        </p:attrNameLst>
                                      </p:cBhvr>
                                      <p:tavLst>
                                        <p:tav tm="0">
                                          <p:val>
                                            <p:fltVal val="0"/>
                                          </p:val>
                                        </p:tav>
                                        <p:tav tm="100000">
                                          <p:val>
                                            <p:strVal val="#ppt_h"/>
                                          </p:val>
                                        </p:tav>
                                      </p:tavLst>
                                    </p:anim>
                                    <p:animEffect transition="in" filter="fade">
                                      <p:cBhvr>
                                        <p:cTn id="19" dur="5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p:cTn id="37" dur="500" fill="hold"/>
                                        <p:tgtEl>
                                          <p:spTgt spid="22"/>
                                        </p:tgtEl>
                                        <p:attrNameLst>
                                          <p:attrName>ppt_w</p:attrName>
                                        </p:attrNameLst>
                                      </p:cBhvr>
                                      <p:tavLst>
                                        <p:tav tm="0">
                                          <p:val>
                                            <p:fltVal val="0"/>
                                          </p:val>
                                        </p:tav>
                                        <p:tav tm="100000">
                                          <p:val>
                                            <p:strVal val="#ppt_w"/>
                                          </p:val>
                                        </p:tav>
                                      </p:tavLst>
                                    </p:anim>
                                    <p:anim calcmode="lin" valueType="num">
                                      <p:cBhvr>
                                        <p:cTn id="38" dur="500" fill="hold"/>
                                        <p:tgtEl>
                                          <p:spTgt spid="22"/>
                                        </p:tgtEl>
                                        <p:attrNameLst>
                                          <p:attrName>ppt_h</p:attrName>
                                        </p:attrNameLst>
                                      </p:cBhvr>
                                      <p:tavLst>
                                        <p:tav tm="0">
                                          <p:val>
                                            <p:fltVal val="0"/>
                                          </p:val>
                                        </p:tav>
                                        <p:tav tm="100000">
                                          <p:val>
                                            <p:strVal val="#ppt_h"/>
                                          </p:val>
                                        </p:tav>
                                      </p:tavLst>
                                    </p:anim>
                                    <p:animEffect transition="in" filter="fade">
                                      <p:cBhvr>
                                        <p:cTn id="39" dur="500"/>
                                        <p:tgtEl>
                                          <p:spTgt spid="22"/>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childTnLst>
                          </p:cTn>
                        </p:par>
                        <p:par>
                          <p:cTn id="44" fill="hold">
                            <p:stCondLst>
                              <p:cond delay="1500"/>
                            </p:stCondLst>
                            <p:childTnLst>
                              <p:par>
                                <p:cTn id="45" presetID="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0-#ppt_w/2"/>
                                          </p:val>
                                        </p:tav>
                                        <p:tav tm="100000">
                                          <p:val>
                                            <p:strVal val="#ppt_x"/>
                                          </p:val>
                                        </p:tav>
                                      </p:tavLst>
                                    </p:anim>
                                    <p:anim calcmode="lin" valueType="num">
                                      <p:cBhvr additive="base">
                                        <p:cTn id="4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0" grpId="0" animBg="1"/>
      <p:bldP spid="7" grpId="0" animBg="1"/>
      <p:bldP spid="21" grpId="0" animBg="1"/>
      <p:bldP spid="1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图片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788278" y="1583463"/>
            <a:ext cx="3384552" cy="3440637"/>
          </a:xfrm>
          <a:prstGeom prst="rect">
            <a:avLst/>
          </a:prstGeom>
        </p:spPr>
      </p:pic>
      <p:sp>
        <p:nvSpPr>
          <p:cNvPr id="27" name="任意多边形: 形状 26"/>
          <p:cNvSpPr/>
          <p:nvPr/>
        </p:nvSpPr>
        <p:spPr>
          <a:xfrm>
            <a:off x="1019173" y="1562100"/>
            <a:ext cx="3384552" cy="3384552"/>
          </a:xfrm>
          <a:custGeom>
            <a:avLst/>
            <a:gdLst>
              <a:gd name="connsiteX0" fmla="*/ 0 w 2647946"/>
              <a:gd name="connsiteY0" fmla="*/ 3384552 h 3384552"/>
              <a:gd name="connsiteX1" fmla="*/ 0 w 2647946"/>
              <a:gd name="connsiteY1" fmla="*/ 0 h 3384552"/>
              <a:gd name="connsiteX2" fmla="*/ 2647946 w 2647946"/>
              <a:gd name="connsiteY2" fmla="*/ 0 h 3384552"/>
              <a:gd name="connsiteX3" fmla="*/ 2647946 w 2647946"/>
              <a:gd name="connsiteY3" fmla="*/ 3384552 h 3384552"/>
            </a:gdLst>
            <a:ahLst/>
            <a:cxnLst>
              <a:cxn ang="0">
                <a:pos x="connsiteX0" y="connsiteY0"/>
              </a:cxn>
              <a:cxn ang="0">
                <a:pos x="connsiteX1" y="connsiteY1"/>
              </a:cxn>
              <a:cxn ang="0">
                <a:pos x="connsiteX2" y="connsiteY2"/>
              </a:cxn>
              <a:cxn ang="0">
                <a:pos x="connsiteX3" y="connsiteY3"/>
              </a:cxn>
            </a:cxnLst>
            <a:rect l="l" t="t" r="r" b="b"/>
            <a:pathLst>
              <a:path w="2647946" h="3384552">
                <a:moveTo>
                  <a:pt x="0" y="3384552"/>
                </a:moveTo>
                <a:lnTo>
                  <a:pt x="0" y="0"/>
                </a:lnTo>
                <a:lnTo>
                  <a:pt x="2647946" y="0"/>
                </a:lnTo>
                <a:lnTo>
                  <a:pt x="2647946" y="3384552"/>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8" name="任意多边形: 形状 7"/>
          <p:cNvSpPr/>
          <p:nvPr/>
        </p:nvSpPr>
        <p:spPr>
          <a:xfrm rot="5400000">
            <a:off x="1948785" y="3648739"/>
            <a:ext cx="1525331" cy="3384552"/>
          </a:xfrm>
          <a:custGeom>
            <a:avLst/>
            <a:gdLst>
              <a:gd name="connsiteX0" fmla="*/ 0 w 1525331"/>
              <a:gd name="connsiteY0" fmla="*/ 3384552 h 3384552"/>
              <a:gd name="connsiteX1" fmla="*/ 0 w 1525331"/>
              <a:gd name="connsiteY1" fmla="*/ 0 h 3384552"/>
              <a:gd name="connsiteX2" fmla="*/ 723362 w 1525331"/>
              <a:gd name="connsiteY2" fmla="*/ 0 h 3384552"/>
              <a:gd name="connsiteX3" fmla="*/ 1525331 w 1525331"/>
              <a:gd name="connsiteY3" fmla="*/ 1692277 h 3384552"/>
              <a:gd name="connsiteX4" fmla="*/ 723362 w 1525331"/>
              <a:gd name="connsiteY4" fmla="*/ 3384552 h 338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31" h="3384552">
                <a:moveTo>
                  <a:pt x="0" y="3384552"/>
                </a:moveTo>
                <a:lnTo>
                  <a:pt x="0" y="0"/>
                </a:lnTo>
                <a:lnTo>
                  <a:pt x="723362" y="0"/>
                </a:lnTo>
                <a:lnTo>
                  <a:pt x="1525331" y="1692277"/>
                </a:lnTo>
                <a:lnTo>
                  <a:pt x="723362" y="33845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9" name="任意多边形: 形状 8"/>
          <p:cNvSpPr/>
          <p:nvPr/>
        </p:nvSpPr>
        <p:spPr>
          <a:xfrm rot="5400000">
            <a:off x="8717889" y="3648739"/>
            <a:ext cx="1525329" cy="3384552"/>
          </a:xfrm>
          <a:custGeom>
            <a:avLst/>
            <a:gdLst>
              <a:gd name="connsiteX0" fmla="*/ 0 w 1525329"/>
              <a:gd name="connsiteY0" fmla="*/ 3384552 h 3384552"/>
              <a:gd name="connsiteX1" fmla="*/ 0 w 1525329"/>
              <a:gd name="connsiteY1" fmla="*/ 0 h 3384552"/>
              <a:gd name="connsiteX2" fmla="*/ 723360 w 1525329"/>
              <a:gd name="connsiteY2" fmla="*/ 0 h 3384552"/>
              <a:gd name="connsiteX3" fmla="*/ 1525329 w 1525329"/>
              <a:gd name="connsiteY3" fmla="*/ 1692277 h 3384552"/>
              <a:gd name="connsiteX4" fmla="*/ 723360 w 1525329"/>
              <a:gd name="connsiteY4" fmla="*/ 3384552 h 33845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5329" h="3384552">
                <a:moveTo>
                  <a:pt x="0" y="3384552"/>
                </a:moveTo>
                <a:lnTo>
                  <a:pt x="0" y="0"/>
                </a:lnTo>
                <a:lnTo>
                  <a:pt x="723360" y="0"/>
                </a:lnTo>
                <a:lnTo>
                  <a:pt x="1525329" y="1692277"/>
                </a:lnTo>
                <a:lnTo>
                  <a:pt x="723360" y="338455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椭圆 9"/>
          <p:cNvSpPr/>
          <p:nvPr/>
        </p:nvSpPr>
        <p:spPr>
          <a:xfrm>
            <a:off x="1878901"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6" name="Oval 10"/>
          <p:cNvSpPr/>
          <p:nvPr/>
        </p:nvSpPr>
        <p:spPr>
          <a:xfrm>
            <a:off x="1979337" y="5283165"/>
            <a:ext cx="216961" cy="182595"/>
          </a:xfrm>
          <a:custGeom>
            <a:avLst/>
            <a:gdLst>
              <a:gd name="connsiteX0" fmla="*/ 387707 w 607639"/>
              <a:gd name="connsiteY0" fmla="*/ 315330 h 511388"/>
              <a:gd name="connsiteX1" fmla="*/ 357534 w 607639"/>
              <a:gd name="connsiteY1" fmla="*/ 352124 h 511388"/>
              <a:gd name="connsiteX2" fmla="*/ 564204 w 607639"/>
              <a:gd name="connsiteY2" fmla="*/ 407226 h 511388"/>
              <a:gd name="connsiteX3" fmla="*/ 564204 w 607639"/>
              <a:gd name="connsiteY3" fmla="*/ 362344 h 511388"/>
              <a:gd name="connsiteX4" fmla="*/ 196524 w 607639"/>
              <a:gd name="connsiteY4" fmla="*/ 279602 h 511388"/>
              <a:gd name="connsiteX5" fmla="*/ 88649 w 607639"/>
              <a:gd name="connsiteY5" fmla="*/ 468106 h 511388"/>
              <a:gd name="connsiteX6" fmla="*/ 138670 w 607639"/>
              <a:gd name="connsiteY6" fmla="*/ 468106 h 511388"/>
              <a:gd name="connsiteX7" fmla="*/ 223403 w 607639"/>
              <a:gd name="connsiteY7" fmla="*/ 320040 h 511388"/>
              <a:gd name="connsiteX8" fmla="*/ 196524 w 607639"/>
              <a:gd name="connsiteY8" fmla="*/ 279602 h 511388"/>
              <a:gd name="connsiteX9" fmla="*/ 303820 w 607639"/>
              <a:gd name="connsiteY9" fmla="*/ 114104 h 511388"/>
              <a:gd name="connsiteX10" fmla="*/ 347183 w 607639"/>
              <a:gd name="connsiteY10" fmla="*/ 157467 h 511388"/>
              <a:gd name="connsiteX11" fmla="*/ 303820 w 607639"/>
              <a:gd name="connsiteY11" fmla="*/ 200830 h 511388"/>
              <a:gd name="connsiteX12" fmla="*/ 260457 w 607639"/>
              <a:gd name="connsiteY12" fmla="*/ 157467 h 511388"/>
              <a:gd name="connsiteX13" fmla="*/ 303820 w 607639"/>
              <a:gd name="connsiteY13" fmla="*/ 114104 h 511388"/>
              <a:gd name="connsiteX14" fmla="*/ 303775 w 607639"/>
              <a:gd name="connsiteY14" fmla="*/ 43371 h 511388"/>
              <a:gd name="connsiteX15" fmla="*/ 200796 w 607639"/>
              <a:gd name="connsiteY15" fmla="*/ 146200 h 511388"/>
              <a:gd name="connsiteX16" fmla="*/ 303775 w 607639"/>
              <a:gd name="connsiteY16" fmla="*/ 345014 h 511388"/>
              <a:gd name="connsiteX17" fmla="*/ 406843 w 607639"/>
              <a:gd name="connsiteY17" fmla="*/ 146200 h 511388"/>
              <a:gd name="connsiteX18" fmla="*/ 303775 w 607639"/>
              <a:gd name="connsiteY18" fmla="*/ 43371 h 511388"/>
              <a:gd name="connsiteX19" fmla="*/ 303775 w 607639"/>
              <a:gd name="connsiteY19" fmla="*/ 0 h 511388"/>
              <a:gd name="connsiteX20" fmla="*/ 449833 w 607639"/>
              <a:gd name="connsiteY20" fmla="*/ 135802 h 511388"/>
              <a:gd name="connsiteX21" fmla="*/ 607639 w 607639"/>
              <a:gd name="connsiteY21" fmla="*/ 135802 h 511388"/>
              <a:gd name="connsiteX22" fmla="*/ 607639 w 607639"/>
              <a:gd name="connsiteY22" fmla="*/ 511388 h 511388"/>
              <a:gd name="connsiteX23" fmla="*/ 0 w 607639"/>
              <a:gd name="connsiteY23" fmla="*/ 511388 h 511388"/>
              <a:gd name="connsiteX24" fmla="*/ 0 w 607639"/>
              <a:gd name="connsiteY24" fmla="*/ 135802 h 511388"/>
              <a:gd name="connsiteX25" fmla="*/ 157806 w 607639"/>
              <a:gd name="connsiteY25" fmla="*/ 135802 h 511388"/>
              <a:gd name="connsiteX26" fmla="*/ 303775 w 607639"/>
              <a:gd name="connsiteY26" fmla="*/ 0 h 5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639" h="511388">
                <a:moveTo>
                  <a:pt x="387707" y="315330"/>
                </a:moveTo>
                <a:cubicBezTo>
                  <a:pt x="377471" y="329372"/>
                  <a:pt x="367058" y="341725"/>
                  <a:pt x="357534" y="352124"/>
                </a:cubicBezTo>
                <a:lnTo>
                  <a:pt x="564204" y="407226"/>
                </a:lnTo>
                <a:lnTo>
                  <a:pt x="564204" y="362344"/>
                </a:lnTo>
                <a:close/>
                <a:moveTo>
                  <a:pt x="196524" y="279602"/>
                </a:moveTo>
                <a:lnTo>
                  <a:pt x="88649" y="468106"/>
                </a:lnTo>
                <a:lnTo>
                  <a:pt x="138670" y="468106"/>
                </a:lnTo>
                <a:lnTo>
                  <a:pt x="223403" y="320040"/>
                </a:lnTo>
                <a:cubicBezTo>
                  <a:pt x="214147" y="307775"/>
                  <a:pt x="204979" y="294266"/>
                  <a:pt x="196524" y="279602"/>
                </a:cubicBezTo>
                <a:close/>
                <a:moveTo>
                  <a:pt x="303820" y="114104"/>
                </a:moveTo>
                <a:cubicBezTo>
                  <a:pt x="327769" y="114104"/>
                  <a:pt x="347183" y="133518"/>
                  <a:pt x="347183" y="157467"/>
                </a:cubicBezTo>
                <a:cubicBezTo>
                  <a:pt x="347183" y="181416"/>
                  <a:pt x="327769" y="200830"/>
                  <a:pt x="303820" y="200830"/>
                </a:cubicBezTo>
                <a:cubicBezTo>
                  <a:pt x="279871" y="200830"/>
                  <a:pt x="260457" y="181416"/>
                  <a:pt x="260457" y="157467"/>
                </a:cubicBezTo>
                <a:cubicBezTo>
                  <a:pt x="260457" y="133518"/>
                  <a:pt x="279871" y="114104"/>
                  <a:pt x="303820" y="114104"/>
                </a:cubicBezTo>
                <a:close/>
                <a:moveTo>
                  <a:pt x="303775" y="43371"/>
                </a:moveTo>
                <a:cubicBezTo>
                  <a:pt x="246990" y="43371"/>
                  <a:pt x="200796" y="89497"/>
                  <a:pt x="200796" y="146200"/>
                </a:cubicBezTo>
                <a:cubicBezTo>
                  <a:pt x="200796" y="237208"/>
                  <a:pt x="272979" y="315685"/>
                  <a:pt x="303775" y="345014"/>
                </a:cubicBezTo>
                <a:cubicBezTo>
                  <a:pt x="334571" y="315596"/>
                  <a:pt x="406843" y="236942"/>
                  <a:pt x="406843" y="146200"/>
                </a:cubicBezTo>
                <a:cubicBezTo>
                  <a:pt x="406843" y="89497"/>
                  <a:pt x="360560" y="43371"/>
                  <a:pt x="303775" y="43371"/>
                </a:cubicBezTo>
                <a:close/>
                <a:moveTo>
                  <a:pt x="303775" y="0"/>
                </a:moveTo>
                <a:cubicBezTo>
                  <a:pt x="381032" y="0"/>
                  <a:pt x="444492" y="60079"/>
                  <a:pt x="449833" y="135802"/>
                </a:cubicBezTo>
                <a:lnTo>
                  <a:pt x="607639" y="135802"/>
                </a:lnTo>
                <a:lnTo>
                  <a:pt x="607639" y="511388"/>
                </a:lnTo>
                <a:lnTo>
                  <a:pt x="0" y="511388"/>
                </a:lnTo>
                <a:lnTo>
                  <a:pt x="0" y="135802"/>
                </a:lnTo>
                <a:lnTo>
                  <a:pt x="157806" y="135802"/>
                </a:lnTo>
                <a:cubicBezTo>
                  <a:pt x="163147" y="60079"/>
                  <a:pt x="226607" y="0"/>
                  <a:pt x="3037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2" name="椭圆 11"/>
          <p:cNvSpPr/>
          <p:nvPr/>
        </p:nvSpPr>
        <p:spPr>
          <a:xfrm>
            <a:off x="2502533"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8" name="Oval 12"/>
          <p:cNvSpPr/>
          <p:nvPr/>
        </p:nvSpPr>
        <p:spPr>
          <a:xfrm>
            <a:off x="2602969" y="5276065"/>
            <a:ext cx="216961" cy="196799"/>
          </a:xfrm>
          <a:custGeom>
            <a:avLst/>
            <a:gdLst>
              <a:gd name="connsiteX0" fmla="*/ 247154 w 599460"/>
              <a:gd name="connsiteY0" fmla="*/ 445665 h 543751"/>
              <a:gd name="connsiteX1" fmla="*/ 576993 w 599460"/>
              <a:gd name="connsiteY1" fmla="*/ 445665 h 543751"/>
              <a:gd name="connsiteX2" fmla="*/ 599460 w 599460"/>
              <a:gd name="connsiteY2" fmla="*/ 468070 h 543751"/>
              <a:gd name="connsiteX3" fmla="*/ 576993 w 599460"/>
              <a:gd name="connsiteY3" fmla="*/ 490474 h 543751"/>
              <a:gd name="connsiteX4" fmla="*/ 247154 w 599460"/>
              <a:gd name="connsiteY4" fmla="*/ 490474 h 543751"/>
              <a:gd name="connsiteX5" fmla="*/ 224687 w 599460"/>
              <a:gd name="connsiteY5" fmla="*/ 468070 h 543751"/>
              <a:gd name="connsiteX6" fmla="*/ 247154 w 599460"/>
              <a:gd name="connsiteY6" fmla="*/ 445665 h 543751"/>
              <a:gd name="connsiteX7" fmla="*/ 46399 w 599460"/>
              <a:gd name="connsiteY7" fmla="*/ 393087 h 543751"/>
              <a:gd name="connsiteX8" fmla="*/ 97281 w 599460"/>
              <a:gd name="connsiteY8" fmla="*/ 407918 h 543751"/>
              <a:gd name="connsiteX9" fmla="*/ 183092 w 599460"/>
              <a:gd name="connsiteY9" fmla="*/ 432506 h 543751"/>
              <a:gd name="connsiteX10" fmla="*/ 97281 w 599460"/>
              <a:gd name="connsiteY10" fmla="*/ 543751 h 543751"/>
              <a:gd name="connsiteX11" fmla="*/ 11471 w 599460"/>
              <a:gd name="connsiteY11" fmla="*/ 432506 h 543751"/>
              <a:gd name="connsiteX12" fmla="*/ 46399 w 599460"/>
              <a:gd name="connsiteY12" fmla="*/ 393087 h 543751"/>
              <a:gd name="connsiteX13" fmla="*/ 247154 w 599460"/>
              <a:gd name="connsiteY13" fmla="*/ 249423 h 543751"/>
              <a:gd name="connsiteX14" fmla="*/ 576993 w 599460"/>
              <a:gd name="connsiteY14" fmla="*/ 249423 h 543751"/>
              <a:gd name="connsiteX15" fmla="*/ 599460 w 599460"/>
              <a:gd name="connsiteY15" fmla="*/ 271863 h 543751"/>
              <a:gd name="connsiteX16" fmla="*/ 576993 w 599460"/>
              <a:gd name="connsiteY16" fmla="*/ 294303 h 543751"/>
              <a:gd name="connsiteX17" fmla="*/ 247154 w 599460"/>
              <a:gd name="connsiteY17" fmla="*/ 294303 h 543751"/>
              <a:gd name="connsiteX18" fmla="*/ 224687 w 599460"/>
              <a:gd name="connsiteY18" fmla="*/ 271863 h 543751"/>
              <a:gd name="connsiteX19" fmla="*/ 247154 w 599460"/>
              <a:gd name="connsiteY19" fmla="*/ 249423 h 543751"/>
              <a:gd name="connsiteX20" fmla="*/ 198851 w 599460"/>
              <a:gd name="connsiteY20" fmla="*/ 162727 h 543751"/>
              <a:gd name="connsiteX21" fmla="*/ 223504 w 599460"/>
              <a:gd name="connsiteY21" fmla="*/ 170185 h 543751"/>
              <a:gd name="connsiteX22" fmla="*/ 228286 w 599460"/>
              <a:gd name="connsiteY22" fmla="*/ 217202 h 543751"/>
              <a:gd name="connsiteX23" fmla="*/ 123336 w 599460"/>
              <a:gd name="connsiteY23" fmla="*/ 346318 h 543751"/>
              <a:gd name="connsiteX24" fmla="*/ 100386 w 599460"/>
              <a:gd name="connsiteY24" fmla="*/ 358489 h 543751"/>
              <a:gd name="connsiteX25" fmla="*/ 97278 w 599460"/>
              <a:gd name="connsiteY25" fmla="*/ 358728 h 543751"/>
              <a:gd name="connsiteX26" fmla="*/ 75762 w 599460"/>
              <a:gd name="connsiteY26" fmla="*/ 350852 h 543751"/>
              <a:gd name="connsiteX27" fmla="*/ 11931 w 599460"/>
              <a:gd name="connsiteY27" fmla="*/ 297631 h 543751"/>
              <a:gd name="connsiteX28" fmla="*/ 7867 w 599460"/>
              <a:gd name="connsiteY28" fmla="*/ 250375 h 543751"/>
              <a:gd name="connsiteX29" fmla="*/ 55202 w 599460"/>
              <a:gd name="connsiteY29" fmla="*/ 246080 h 543751"/>
              <a:gd name="connsiteX30" fmla="*/ 92736 w 599460"/>
              <a:gd name="connsiteY30" fmla="*/ 277583 h 543751"/>
              <a:gd name="connsiteX31" fmla="*/ 176169 w 599460"/>
              <a:gd name="connsiteY31" fmla="*/ 174958 h 543751"/>
              <a:gd name="connsiteX32" fmla="*/ 198851 w 599460"/>
              <a:gd name="connsiteY32" fmla="*/ 162727 h 543751"/>
              <a:gd name="connsiteX33" fmla="*/ 247154 w 599460"/>
              <a:gd name="connsiteY33" fmla="*/ 53251 h 543751"/>
              <a:gd name="connsiteX34" fmla="*/ 576993 w 599460"/>
              <a:gd name="connsiteY34" fmla="*/ 53251 h 543751"/>
              <a:gd name="connsiteX35" fmla="*/ 599460 w 599460"/>
              <a:gd name="connsiteY35" fmla="*/ 75691 h 543751"/>
              <a:gd name="connsiteX36" fmla="*/ 576993 w 599460"/>
              <a:gd name="connsiteY36" fmla="*/ 98131 h 543751"/>
              <a:gd name="connsiteX37" fmla="*/ 247154 w 599460"/>
              <a:gd name="connsiteY37" fmla="*/ 98131 h 543751"/>
              <a:gd name="connsiteX38" fmla="*/ 224687 w 599460"/>
              <a:gd name="connsiteY38" fmla="*/ 75691 h 543751"/>
              <a:gd name="connsiteX39" fmla="*/ 247154 w 599460"/>
              <a:gd name="connsiteY39" fmla="*/ 53251 h 543751"/>
              <a:gd name="connsiteX40" fmla="*/ 46399 w 599460"/>
              <a:gd name="connsiteY40" fmla="*/ 739 h 543751"/>
              <a:gd name="connsiteX41" fmla="*/ 97281 w 599460"/>
              <a:gd name="connsiteY41" fmla="*/ 15563 h 543751"/>
              <a:gd name="connsiteX42" fmla="*/ 183092 w 599460"/>
              <a:gd name="connsiteY42" fmla="*/ 40141 h 543751"/>
              <a:gd name="connsiteX43" fmla="*/ 97281 w 599460"/>
              <a:gd name="connsiteY43" fmla="*/ 151337 h 543751"/>
              <a:gd name="connsiteX44" fmla="*/ 11471 w 599460"/>
              <a:gd name="connsiteY44" fmla="*/ 40141 h 543751"/>
              <a:gd name="connsiteX45" fmla="*/ 46399 w 599460"/>
              <a:gd name="connsiteY45" fmla="*/ 739 h 54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9460" h="543751">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4" name="椭圆 13"/>
          <p:cNvSpPr/>
          <p:nvPr/>
        </p:nvSpPr>
        <p:spPr>
          <a:xfrm>
            <a:off x="3126165"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0" name="Oval 14"/>
          <p:cNvSpPr/>
          <p:nvPr/>
        </p:nvSpPr>
        <p:spPr>
          <a:xfrm>
            <a:off x="3226602" y="5266179"/>
            <a:ext cx="216961" cy="216568"/>
          </a:xfrm>
          <a:custGeom>
            <a:avLst/>
            <a:gdLst>
              <a:gd name="connsiteX0" fmla="*/ 278379 w 607398"/>
              <a:gd name="connsiteY0" fmla="*/ 277888 h 606298"/>
              <a:gd name="connsiteX1" fmla="*/ 278381 w 607398"/>
              <a:gd name="connsiteY1" fmla="*/ 277888 h 606298"/>
              <a:gd name="connsiteX2" fmla="*/ 278383 w 607398"/>
              <a:gd name="connsiteY2" fmla="*/ 277888 h 606298"/>
              <a:gd name="connsiteX3" fmla="*/ 324319 w 607398"/>
              <a:gd name="connsiteY3" fmla="*/ 287156 h 606298"/>
              <a:gd name="connsiteX4" fmla="*/ 396437 w 607398"/>
              <a:gd name="connsiteY4" fmla="*/ 395872 h 606298"/>
              <a:gd name="connsiteX5" fmla="*/ 160325 w 607398"/>
              <a:gd name="connsiteY5" fmla="*/ 395872 h 606298"/>
              <a:gd name="connsiteX6" fmla="*/ 232443 w 607398"/>
              <a:gd name="connsiteY6" fmla="*/ 287156 h 606298"/>
              <a:gd name="connsiteX7" fmla="*/ 278381 w 607398"/>
              <a:gd name="connsiteY7" fmla="*/ 126312 h 606298"/>
              <a:gd name="connsiteX8" fmla="*/ 354310 w 607398"/>
              <a:gd name="connsiteY8" fmla="*/ 202100 h 606298"/>
              <a:gd name="connsiteX9" fmla="*/ 307936 w 607398"/>
              <a:gd name="connsiteY9" fmla="*/ 271932 h 606298"/>
              <a:gd name="connsiteX10" fmla="*/ 278383 w 607398"/>
              <a:gd name="connsiteY10" fmla="*/ 277888 h 606298"/>
              <a:gd name="connsiteX11" fmla="*/ 278381 w 607398"/>
              <a:gd name="connsiteY11" fmla="*/ 277887 h 606298"/>
              <a:gd name="connsiteX12" fmla="*/ 278379 w 607398"/>
              <a:gd name="connsiteY12" fmla="*/ 277888 h 606298"/>
              <a:gd name="connsiteX13" fmla="*/ 248826 w 607398"/>
              <a:gd name="connsiteY13" fmla="*/ 271932 h 606298"/>
              <a:gd name="connsiteX14" fmla="*/ 202452 w 607398"/>
              <a:gd name="connsiteY14" fmla="*/ 202100 h 606298"/>
              <a:gd name="connsiteX15" fmla="*/ 278381 w 607398"/>
              <a:gd name="connsiteY15" fmla="*/ 126312 h 606298"/>
              <a:gd name="connsiteX16" fmla="*/ 278376 w 607398"/>
              <a:gd name="connsiteY16" fmla="*/ 50525 h 606298"/>
              <a:gd name="connsiteX17" fmla="*/ 50614 w 607398"/>
              <a:gd name="connsiteY17" fmla="*/ 277887 h 606298"/>
              <a:gd name="connsiteX18" fmla="*/ 278376 w 607398"/>
              <a:gd name="connsiteY18" fmla="*/ 505248 h 606298"/>
              <a:gd name="connsiteX19" fmla="*/ 506139 w 607398"/>
              <a:gd name="connsiteY19" fmla="*/ 277887 h 606298"/>
              <a:gd name="connsiteX20" fmla="*/ 278376 w 607398"/>
              <a:gd name="connsiteY20" fmla="*/ 50525 h 606298"/>
              <a:gd name="connsiteX21" fmla="*/ 278376 w 607398"/>
              <a:gd name="connsiteY21" fmla="*/ 0 h 606298"/>
              <a:gd name="connsiteX22" fmla="*/ 556752 w 607398"/>
              <a:gd name="connsiteY22" fmla="*/ 277887 h 606298"/>
              <a:gd name="connsiteX23" fmla="*/ 492220 w 607398"/>
              <a:gd name="connsiteY23" fmla="*/ 455608 h 606298"/>
              <a:gd name="connsiteX24" fmla="*/ 599901 w 607398"/>
              <a:gd name="connsiteY24" fmla="*/ 563099 h 606298"/>
              <a:gd name="connsiteX25" fmla="*/ 599901 w 607398"/>
              <a:gd name="connsiteY25" fmla="*/ 598846 h 606298"/>
              <a:gd name="connsiteX26" fmla="*/ 582059 w 607398"/>
              <a:gd name="connsiteY26" fmla="*/ 606298 h 606298"/>
              <a:gd name="connsiteX27" fmla="*/ 564218 w 607398"/>
              <a:gd name="connsiteY27" fmla="*/ 598846 h 606298"/>
              <a:gd name="connsiteX28" fmla="*/ 456410 w 607398"/>
              <a:gd name="connsiteY28" fmla="*/ 491354 h 606298"/>
              <a:gd name="connsiteX29" fmla="*/ 278376 w 607398"/>
              <a:gd name="connsiteY29" fmla="*/ 555773 h 606298"/>
              <a:gd name="connsiteX30" fmla="*/ 0 w 607398"/>
              <a:gd name="connsiteY30" fmla="*/ 277887 h 606298"/>
              <a:gd name="connsiteX31" fmla="*/ 278376 w 607398"/>
              <a:gd name="connsiteY31"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398" h="606298">
                <a:moveTo>
                  <a:pt x="278379" y="277888"/>
                </a:moveTo>
                <a:lnTo>
                  <a:pt x="278381" y="277888"/>
                </a:lnTo>
                <a:lnTo>
                  <a:pt x="278383" y="277888"/>
                </a:lnTo>
                <a:lnTo>
                  <a:pt x="324319" y="287156"/>
                </a:lnTo>
                <a:cubicBezTo>
                  <a:pt x="366686" y="305062"/>
                  <a:pt x="396437" y="346985"/>
                  <a:pt x="396437" y="395872"/>
                </a:cubicBezTo>
                <a:lnTo>
                  <a:pt x="160325" y="395872"/>
                </a:lnTo>
                <a:cubicBezTo>
                  <a:pt x="160325" y="346985"/>
                  <a:pt x="190076" y="305062"/>
                  <a:pt x="232443" y="287156"/>
                </a:cubicBezTo>
                <a:close/>
                <a:moveTo>
                  <a:pt x="278381" y="126312"/>
                </a:moveTo>
                <a:cubicBezTo>
                  <a:pt x="320315" y="126312"/>
                  <a:pt x="354310" y="160243"/>
                  <a:pt x="354310" y="202100"/>
                </a:cubicBezTo>
                <a:cubicBezTo>
                  <a:pt x="354310" y="233493"/>
                  <a:pt x="335188" y="260427"/>
                  <a:pt x="307936" y="271932"/>
                </a:cubicBezTo>
                <a:lnTo>
                  <a:pt x="278383" y="277888"/>
                </a:lnTo>
                <a:lnTo>
                  <a:pt x="278381" y="277887"/>
                </a:lnTo>
                <a:lnTo>
                  <a:pt x="278379" y="277888"/>
                </a:lnTo>
                <a:lnTo>
                  <a:pt x="248826" y="271932"/>
                </a:lnTo>
                <a:cubicBezTo>
                  <a:pt x="221574" y="260427"/>
                  <a:pt x="202452" y="233493"/>
                  <a:pt x="202452" y="202100"/>
                </a:cubicBezTo>
                <a:cubicBezTo>
                  <a:pt x="202452" y="160243"/>
                  <a:pt x="236447" y="126312"/>
                  <a:pt x="278381" y="126312"/>
                </a:cubicBezTo>
                <a:close/>
                <a:moveTo>
                  <a:pt x="278376" y="50525"/>
                </a:moveTo>
                <a:cubicBezTo>
                  <a:pt x="152727" y="50525"/>
                  <a:pt x="50614" y="152585"/>
                  <a:pt x="50614" y="277887"/>
                </a:cubicBezTo>
                <a:cubicBezTo>
                  <a:pt x="50614" y="403314"/>
                  <a:pt x="152727" y="505248"/>
                  <a:pt x="278376" y="505248"/>
                </a:cubicBezTo>
                <a:cubicBezTo>
                  <a:pt x="404025" y="505248"/>
                  <a:pt x="506139" y="403314"/>
                  <a:pt x="506139" y="277887"/>
                </a:cubicBezTo>
                <a:cubicBezTo>
                  <a:pt x="506139" y="152585"/>
                  <a:pt x="404025" y="50525"/>
                  <a:pt x="278376" y="50525"/>
                </a:cubicBezTo>
                <a:close/>
                <a:moveTo>
                  <a:pt x="278376" y="0"/>
                </a:moveTo>
                <a:cubicBezTo>
                  <a:pt x="431863" y="0"/>
                  <a:pt x="556752" y="124670"/>
                  <a:pt x="556752" y="277887"/>
                </a:cubicBezTo>
                <a:cubicBezTo>
                  <a:pt x="556752" y="345464"/>
                  <a:pt x="532458" y="407356"/>
                  <a:pt x="492220" y="455608"/>
                </a:cubicBezTo>
                <a:lnTo>
                  <a:pt x="599901" y="563099"/>
                </a:lnTo>
                <a:cubicBezTo>
                  <a:pt x="609897" y="573078"/>
                  <a:pt x="609897" y="588993"/>
                  <a:pt x="599901" y="598846"/>
                </a:cubicBezTo>
                <a:cubicBezTo>
                  <a:pt x="594966" y="603772"/>
                  <a:pt x="588513" y="606298"/>
                  <a:pt x="582059" y="606298"/>
                </a:cubicBezTo>
                <a:cubicBezTo>
                  <a:pt x="575606" y="606298"/>
                  <a:pt x="569153" y="603772"/>
                  <a:pt x="564218" y="598846"/>
                </a:cubicBezTo>
                <a:lnTo>
                  <a:pt x="456410" y="491354"/>
                </a:lnTo>
                <a:cubicBezTo>
                  <a:pt x="408201" y="531521"/>
                  <a:pt x="346072" y="555773"/>
                  <a:pt x="278376" y="555773"/>
                </a:cubicBezTo>
                <a:cubicBezTo>
                  <a:pt x="124890" y="555773"/>
                  <a:pt x="0" y="431103"/>
                  <a:pt x="0" y="277887"/>
                </a:cubicBezTo>
                <a:cubicBezTo>
                  <a:pt x="0" y="124670"/>
                  <a:pt x="124890" y="0"/>
                  <a:pt x="2783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18" name="椭圆 17"/>
          <p:cNvSpPr/>
          <p:nvPr/>
        </p:nvSpPr>
        <p:spPr>
          <a:xfrm>
            <a:off x="8648001"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7" name="Oval 18"/>
          <p:cNvSpPr/>
          <p:nvPr/>
        </p:nvSpPr>
        <p:spPr>
          <a:xfrm>
            <a:off x="8748437" y="5283165"/>
            <a:ext cx="216961" cy="182595"/>
          </a:xfrm>
          <a:custGeom>
            <a:avLst/>
            <a:gdLst>
              <a:gd name="connsiteX0" fmla="*/ 387707 w 607639"/>
              <a:gd name="connsiteY0" fmla="*/ 315330 h 511388"/>
              <a:gd name="connsiteX1" fmla="*/ 357534 w 607639"/>
              <a:gd name="connsiteY1" fmla="*/ 352124 h 511388"/>
              <a:gd name="connsiteX2" fmla="*/ 564204 w 607639"/>
              <a:gd name="connsiteY2" fmla="*/ 407226 h 511388"/>
              <a:gd name="connsiteX3" fmla="*/ 564204 w 607639"/>
              <a:gd name="connsiteY3" fmla="*/ 362344 h 511388"/>
              <a:gd name="connsiteX4" fmla="*/ 196524 w 607639"/>
              <a:gd name="connsiteY4" fmla="*/ 279602 h 511388"/>
              <a:gd name="connsiteX5" fmla="*/ 88649 w 607639"/>
              <a:gd name="connsiteY5" fmla="*/ 468106 h 511388"/>
              <a:gd name="connsiteX6" fmla="*/ 138670 w 607639"/>
              <a:gd name="connsiteY6" fmla="*/ 468106 h 511388"/>
              <a:gd name="connsiteX7" fmla="*/ 223403 w 607639"/>
              <a:gd name="connsiteY7" fmla="*/ 320040 h 511388"/>
              <a:gd name="connsiteX8" fmla="*/ 196524 w 607639"/>
              <a:gd name="connsiteY8" fmla="*/ 279602 h 511388"/>
              <a:gd name="connsiteX9" fmla="*/ 303820 w 607639"/>
              <a:gd name="connsiteY9" fmla="*/ 114104 h 511388"/>
              <a:gd name="connsiteX10" fmla="*/ 347183 w 607639"/>
              <a:gd name="connsiteY10" fmla="*/ 157467 h 511388"/>
              <a:gd name="connsiteX11" fmla="*/ 303820 w 607639"/>
              <a:gd name="connsiteY11" fmla="*/ 200830 h 511388"/>
              <a:gd name="connsiteX12" fmla="*/ 260457 w 607639"/>
              <a:gd name="connsiteY12" fmla="*/ 157467 h 511388"/>
              <a:gd name="connsiteX13" fmla="*/ 303820 w 607639"/>
              <a:gd name="connsiteY13" fmla="*/ 114104 h 511388"/>
              <a:gd name="connsiteX14" fmla="*/ 303775 w 607639"/>
              <a:gd name="connsiteY14" fmla="*/ 43371 h 511388"/>
              <a:gd name="connsiteX15" fmla="*/ 200796 w 607639"/>
              <a:gd name="connsiteY15" fmla="*/ 146200 h 511388"/>
              <a:gd name="connsiteX16" fmla="*/ 303775 w 607639"/>
              <a:gd name="connsiteY16" fmla="*/ 345014 h 511388"/>
              <a:gd name="connsiteX17" fmla="*/ 406843 w 607639"/>
              <a:gd name="connsiteY17" fmla="*/ 146200 h 511388"/>
              <a:gd name="connsiteX18" fmla="*/ 303775 w 607639"/>
              <a:gd name="connsiteY18" fmla="*/ 43371 h 511388"/>
              <a:gd name="connsiteX19" fmla="*/ 303775 w 607639"/>
              <a:gd name="connsiteY19" fmla="*/ 0 h 511388"/>
              <a:gd name="connsiteX20" fmla="*/ 449833 w 607639"/>
              <a:gd name="connsiteY20" fmla="*/ 135802 h 511388"/>
              <a:gd name="connsiteX21" fmla="*/ 607639 w 607639"/>
              <a:gd name="connsiteY21" fmla="*/ 135802 h 511388"/>
              <a:gd name="connsiteX22" fmla="*/ 607639 w 607639"/>
              <a:gd name="connsiteY22" fmla="*/ 511388 h 511388"/>
              <a:gd name="connsiteX23" fmla="*/ 0 w 607639"/>
              <a:gd name="connsiteY23" fmla="*/ 511388 h 511388"/>
              <a:gd name="connsiteX24" fmla="*/ 0 w 607639"/>
              <a:gd name="connsiteY24" fmla="*/ 135802 h 511388"/>
              <a:gd name="connsiteX25" fmla="*/ 157806 w 607639"/>
              <a:gd name="connsiteY25" fmla="*/ 135802 h 511388"/>
              <a:gd name="connsiteX26" fmla="*/ 303775 w 607639"/>
              <a:gd name="connsiteY26" fmla="*/ 0 h 511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07639" h="511388">
                <a:moveTo>
                  <a:pt x="387707" y="315330"/>
                </a:moveTo>
                <a:cubicBezTo>
                  <a:pt x="377471" y="329372"/>
                  <a:pt x="367058" y="341725"/>
                  <a:pt x="357534" y="352124"/>
                </a:cubicBezTo>
                <a:lnTo>
                  <a:pt x="564204" y="407226"/>
                </a:lnTo>
                <a:lnTo>
                  <a:pt x="564204" y="362344"/>
                </a:lnTo>
                <a:close/>
                <a:moveTo>
                  <a:pt x="196524" y="279602"/>
                </a:moveTo>
                <a:lnTo>
                  <a:pt x="88649" y="468106"/>
                </a:lnTo>
                <a:lnTo>
                  <a:pt x="138670" y="468106"/>
                </a:lnTo>
                <a:lnTo>
                  <a:pt x="223403" y="320040"/>
                </a:lnTo>
                <a:cubicBezTo>
                  <a:pt x="214147" y="307775"/>
                  <a:pt x="204979" y="294266"/>
                  <a:pt x="196524" y="279602"/>
                </a:cubicBezTo>
                <a:close/>
                <a:moveTo>
                  <a:pt x="303820" y="114104"/>
                </a:moveTo>
                <a:cubicBezTo>
                  <a:pt x="327769" y="114104"/>
                  <a:pt x="347183" y="133518"/>
                  <a:pt x="347183" y="157467"/>
                </a:cubicBezTo>
                <a:cubicBezTo>
                  <a:pt x="347183" y="181416"/>
                  <a:pt x="327769" y="200830"/>
                  <a:pt x="303820" y="200830"/>
                </a:cubicBezTo>
                <a:cubicBezTo>
                  <a:pt x="279871" y="200830"/>
                  <a:pt x="260457" y="181416"/>
                  <a:pt x="260457" y="157467"/>
                </a:cubicBezTo>
                <a:cubicBezTo>
                  <a:pt x="260457" y="133518"/>
                  <a:pt x="279871" y="114104"/>
                  <a:pt x="303820" y="114104"/>
                </a:cubicBezTo>
                <a:close/>
                <a:moveTo>
                  <a:pt x="303775" y="43371"/>
                </a:moveTo>
                <a:cubicBezTo>
                  <a:pt x="246990" y="43371"/>
                  <a:pt x="200796" y="89497"/>
                  <a:pt x="200796" y="146200"/>
                </a:cubicBezTo>
                <a:cubicBezTo>
                  <a:pt x="200796" y="237208"/>
                  <a:pt x="272979" y="315685"/>
                  <a:pt x="303775" y="345014"/>
                </a:cubicBezTo>
                <a:cubicBezTo>
                  <a:pt x="334571" y="315596"/>
                  <a:pt x="406843" y="236942"/>
                  <a:pt x="406843" y="146200"/>
                </a:cubicBezTo>
                <a:cubicBezTo>
                  <a:pt x="406843" y="89497"/>
                  <a:pt x="360560" y="43371"/>
                  <a:pt x="303775" y="43371"/>
                </a:cubicBezTo>
                <a:close/>
                <a:moveTo>
                  <a:pt x="303775" y="0"/>
                </a:moveTo>
                <a:cubicBezTo>
                  <a:pt x="381032" y="0"/>
                  <a:pt x="444492" y="60079"/>
                  <a:pt x="449833" y="135802"/>
                </a:cubicBezTo>
                <a:lnTo>
                  <a:pt x="607639" y="135802"/>
                </a:lnTo>
                <a:lnTo>
                  <a:pt x="607639" y="511388"/>
                </a:lnTo>
                <a:lnTo>
                  <a:pt x="0" y="511388"/>
                </a:lnTo>
                <a:lnTo>
                  <a:pt x="0" y="135802"/>
                </a:lnTo>
                <a:lnTo>
                  <a:pt x="157806" y="135802"/>
                </a:lnTo>
                <a:cubicBezTo>
                  <a:pt x="163147" y="60079"/>
                  <a:pt x="226607" y="0"/>
                  <a:pt x="303775"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0" name="椭圆 19"/>
          <p:cNvSpPr/>
          <p:nvPr/>
        </p:nvSpPr>
        <p:spPr>
          <a:xfrm>
            <a:off x="9271633"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39" name="Oval 20"/>
          <p:cNvSpPr/>
          <p:nvPr/>
        </p:nvSpPr>
        <p:spPr>
          <a:xfrm>
            <a:off x="9372069" y="5276065"/>
            <a:ext cx="216961" cy="196799"/>
          </a:xfrm>
          <a:custGeom>
            <a:avLst/>
            <a:gdLst>
              <a:gd name="connsiteX0" fmla="*/ 247154 w 599460"/>
              <a:gd name="connsiteY0" fmla="*/ 445665 h 543751"/>
              <a:gd name="connsiteX1" fmla="*/ 576993 w 599460"/>
              <a:gd name="connsiteY1" fmla="*/ 445665 h 543751"/>
              <a:gd name="connsiteX2" fmla="*/ 599460 w 599460"/>
              <a:gd name="connsiteY2" fmla="*/ 468070 h 543751"/>
              <a:gd name="connsiteX3" fmla="*/ 576993 w 599460"/>
              <a:gd name="connsiteY3" fmla="*/ 490474 h 543751"/>
              <a:gd name="connsiteX4" fmla="*/ 247154 w 599460"/>
              <a:gd name="connsiteY4" fmla="*/ 490474 h 543751"/>
              <a:gd name="connsiteX5" fmla="*/ 224687 w 599460"/>
              <a:gd name="connsiteY5" fmla="*/ 468070 h 543751"/>
              <a:gd name="connsiteX6" fmla="*/ 247154 w 599460"/>
              <a:gd name="connsiteY6" fmla="*/ 445665 h 543751"/>
              <a:gd name="connsiteX7" fmla="*/ 46399 w 599460"/>
              <a:gd name="connsiteY7" fmla="*/ 393087 h 543751"/>
              <a:gd name="connsiteX8" fmla="*/ 97281 w 599460"/>
              <a:gd name="connsiteY8" fmla="*/ 407918 h 543751"/>
              <a:gd name="connsiteX9" fmla="*/ 183092 w 599460"/>
              <a:gd name="connsiteY9" fmla="*/ 432506 h 543751"/>
              <a:gd name="connsiteX10" fmla="*/ 97281 w 599460"/>
              <a:gd name="connsiteY10" fmla="*/ 543751 h 543751"/>
              <a:gd name="connsiteX11" fmla="*/ 11471 w 599460"/>
              <a:gd name="connsiteY11" fmla="*/ 432506 h 543751"/>
              <a:gd name="connsiteX12" fmla="*/ 46399 w 599460"/>
              <a:gd name="connsiteY12" fmla="*/ 393087 h 543751"/>
              <a:gd name="connsiteX13" fmla="*/ 247154 w 599460"/>
              <a:gd name="connsiteY13" fmla="*/ 249423 h 543751"/>
              <a:gd name="connsiteX14" fmla="*/ 576993 w 599460"/>
              <a:gd name="connsiteY14" fmla="*/ 249423 h 543751"/>
              <a:gd name="connsiteX15" fmla="*/ 599460 w 599460"/>
              <a:gd name="connsiteY15" fmla="*/ 271863 h 543751"/>
              <a:gd name="connsiteX16" fmla="*/ 576993 w 599460"/>
              <a:gd name="connsiteY16" fmla="*/ 294303 h 543751"/>
              <a:gd name="connsiteX17" fmla="*/ 247154 w 599460"/>
              <a:gd name="connsiteY17" fmla="*/ 294303 h 543751"/>
              <a:gd name="connsiteX18" fmla="*/ 224687 w 599460"/>
              <a:gd name="connsiteY18" fmla="*/ 271863 h 543751"/>
              <a:gd name="connsiteX19" fmla="*/ 247154 w 599460"/>
              <a:gd name="connsiteY19" fmla="*/ 249423 h 543751"/>
              <a:gd name="connsiteX20" fmla="*/ 198851 w 599460"/>
              <a:gd name="connsiteY20" fmla="*/ 162727 h 543751"/>
              <a:gd name="connsiteX21" fmla="*/ 223504 w 599460"/>
              <a:gd name="connsiteY21" fmla="*/ 170185 h 543751"/>
              <a:gd name="connsiteX22" fmla="*/ 228286 w 599460"/>
              <a:gd name="connsiteY22" fmla="*/ 217202 h 543751"/>
              <a:gd name="connsiteX23" fmla="*/ 123336 w 599460"/>
              <a:gd name="connsiteY23" fmla="*/ 346318 h 543751"/>
              <a:gd name="connsiteX24" fmla="*/ 100386 w 599460"/>
              <a:gd name="connsiteY24" fmla="*/ 358489 h 543751"/>
              <a:gd name="connsiteX25" fmla="*/ 97278 w 599460"/>
              <a:gd name="connsiteY25" fmla="*/ 358728 h 543751"/>
              <a:gd name="connsiteX26" fmla="*/ 75762 w 599460"/>
              <a:gd name="connsiteY26" fmla="*/ 350852 h 543751"/>
              <a:gd name="connsiteX27" fmla="*/ 11931 w 599460"/>
              <a:gd name="connsiteY27" fmla="*/ 297631 h 543751"/>
              <a:gd name="connsiteX28" fmla="*/ 7867 w 599460"/>
              <a:gd name="connsiteY28" fmla="*/ 250375 h 543751"/>
              <a:gd name="connsiteX29" fmla="*/ 55202 w 599460"/>
              <a:gd name="connsiteY29" fmla="*/ 246080 h 543751"/>
              <a:gd name="connsiteX30" fmla="*/ 92736 w 599460"/>
              <a:gd name="connsiteY30" fmla="*/ 277583 h 543751"/>
              <a:gd name="connsiteX31" fmla="*/ 176169 w 599460"/>
              <a:gd name="connsiteY31" fmla="*/ 174958 h 543751"/>
              <a:gd name="connsiteX32" fmla="*/ 198851 w 599460"/>
              <a:gd name="connsiteY32" fmla="*/ 162727 h 543751"/>
              <a:gd name="connsiteX33" fmla="*/ 247154 w 599460"/>
              <a:gd name="connsiteY33" fmla="*/ 53251 h 543751"/>
              <a:gd name="connsiteX34" fmla="*/ 576993 w 599460"/>
              <a:gd name="connsiteY34" fmla="*/ 53251 h 543751"/>
              <a:gd name="connsiteX35" fmla="*/ 599460 w 599460"/>
              <a:gd name="connsiteY35" fmla="*/ 75691 h 543751"/>
              <a:gd name="connsiteX36" fmla="*/ 576993 w 599460"/>
              <a:gd name="connsiteY36" fmla="*/ 98131 h 543751"/>
              <a:gd name="connsiteX37" fmla="*/ 247154 w 599460"/>
              <a:gd name="connsiteY37" fmla="*/ 98131 h 543751"/>
              <a:gd name="connsiteX38" fmla="*/ 224687 w 599460"/>
              <a:gd name="connsiteY38" fmla="*/ 75691 h 543751"/>
              <a:gd name="connsiteX39" fmla="*/ 247154 w 599460"/>
              <a:gd name="connsiteY39" fmla="*/ 53251 h 543751"/>
              <a:gd name="connsiteX40" fmla="*/ 46399 w 599460"/>
              <a:gd name="connsiteY40" fmla="*/ 739 h 543751"/>
              <a:gd name="connsiteX41" fmla="*/ 97281 w 599460"/>
              <a:gd name="connsiteY41" fmla="*/ 15563 h 543751"/>
              <a:gd name="connsiteX42" fmla="*/ 183092 w 599460"/>
              <a:gd name="connsiteY42" fmla="*/ 40141 h 543751"/>
              <a:gd name="connsiteX43" fmla="*/ 97281 w 599460"/>
              <a:gd name="connsiteY43" fmla="*/ 151337 h 543751"/>
              <a:gd name="connsiteX44" fmla="*/ 11471 w 599460"/>
              <a:gd name="connsiteY44" fmla="*/ 40141 h 543751"/>
              <a:gd name="connsiteX45" fmla="*/ 46399 w 599460"/>
              <a:gd name="connsiteY45" fmla="*/ 739 h 543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99460" h="543751">
                <a:moveTo>
                  <a:pt x="247154" y="445665"/>
                </a:moveTo>
                <a:lnTo>
                  <a:pt x="576993" y="445665"/>
                </a:lnTo>
                <a:cubicBezTo>
                  <a:pt x="589422" y="445665"/>
                  <a:pt x="599460" y="455676"/>
                  <a:pt x="599460" y="468070"/>
                </a:cubicBezTo>
                <a:cubicBezTo>
                  <a:pt x="599460" y="480463"/>
                  <a:pt x="589422" y="490474"/>
                  <a:pt x="576993" y="490474"/>
                </a:cubicBezTo>
                <a:lnTo>
                  <a:pt x="247154" y="490474"/>
                </a:lnTo>
                <a:cubicBezTo>
                  <a:pt x="234726" y="490474"/>
                  <a:pt x="224687" y="480463"/>
                  <a:pt x="224687" y="468070"/>
                </a:cubicBezTo>
                <a:cubicBezTo>
                  <a:pt x="224687" y="455676"/>
                  <a:pt x="234726" y="445665"/>
                  <a:pt x="247154" y="445665"/>
                </a:cubicBezTo>
                <a:close/>
                <a:moveTo>
                  <a:pt x="46399" y="393087"/>
                </a:moveTo>
                <a:cubicBezTo>
                  <a:pt x="63937" y="390133"/>
                  <a:pt x="84135" y="396220"/>
                  <a:pt x="97281" y="407918"/>
                </a:cubicBezTo>
                <a:cubicBezTo>
                  <a:pt x="123574" y="384523"/>
                  <a:pt x="178073" y="383568"/>
                  <a:pt x="183092" y="432506"/>
                </a:cubicBezTo>
                <a:cubicBezTo>
                  <a:pt x="189546" y="495290"/>
                  <a:pt x="97281" y="543751"/>
                  <a:pt x="97281" y="543751"/>
                </a:cubicBezTo>
                <a:cubicBezTo>
                  <a:pt x="97281" y="543751"/>
                  <a:pt x="5017" y="495290"/>
                  <a:pt x="11471" y="432506"/>
                </a:cubicBezTo>
                <a:cubicBezTo>
                  <a:pt x="13980" y="408037"/>
                  <a:pt x="28860" y="396041"/>
                  <a:pt x="46399" y="393087"/>
                </a:cubicBezTo>
                <a:close/>
                <a:moveTo>
                  <a:pt x="247154" y="249423"/>
                </a:moveTo>
                <a:lnTo>
                  <a:pt x="576993" y="249423"/>
                </a:lnTo>
                <a:cubicBezTo>
                  <a:pt x="589422" y="249423"/>
                  <a:pt x="599460" y="259449"/>
                  <a:pt x="599460" y="271863"/>
                </a:cubicBezTo>
                <a:cubicBezTo>
                  <a:pt x="599460" y="284277"/>
                  <a:pt x="589422" y="294303"/>
                  <a:pt x="576993" y="294303"/>
                </a:cubicBezTo>
                <a:lnTo>
                  <a:pt x="247154" y="294303"/>
                </a:lnTo>
                <a:cubicBezTo>
                  <a:pt x="234726" y="294303"/>
                  <a:pt x="224687" y="284277"/>
                  <a:pt x="224687" y="271863"/>
                </a:cubicBezTo>
                <a:cubicBezTo>
                  <a:pt x="224687" y="259449"/>
                  <a:pt x="234726" y="249423"/>
                  <a:pt x="247154" y="249423"/>
                </a:cubicBezTo>
                <a:close/>
                <a:moveTo>
                  <a:pt x="198851" y="162727"/>
                </a:moveTo>
                <a:cubicBezTo>
                  <a:pt x="207427" y="161832"/>
                  <a:pt x="216332" y="164219"/>
                  <a:pt x="223504" y="170185"/>
                </a:cubicBezTo>
                <a:cubicBezTo>
                  <a:pt x="237848" y="181641"/>
                  <a:pt x="240000" y="202882"/>
                  <a:pt x="228286" y="217202"/>
                </a:cubicBezTo>
                <a:lnTo>
                  <a:pt x="123336" y="346318"/>
                </a:lnTo>
                <a:cubicBezTo>
                  <a:pt x="117837" y="353239"/>
                  <a:pt x="109470" y="357773"/>
                  <a:pt x="100386" y="358489"/>
                </a:cubicBezTo>
                <a:cubicBezTo>
                  <a:pt x="99429" y="358728"/>
                  <a:pt x="98473" y="358728"/>
                  <a:pt x="97278" y="358728"/>
                </a:cubicBezTo>
                <a:cubicBezTo>
                  <a:pt x="89389" y="358728"/>
                  <a:pt x="81738" y="356103"/>
                  <a:pt x="75762" y="350852"/>
                </a:cubicBezTo>
                <a:lnTo>
                  <a:pt x="11931" y="297631"/>
                </a:lnTo>
                <a:cubicBezTo>
                  <a:pt x="-2174" y="285697"/>
                  <a:pt x="-4086" y="264457"/>
                  <a:pt x="7867" y="250375"/>
                </a:cubicBezTo>
                <a:cubicBezTo>
                  <a:pt x="19820" y="236056"/>
                  <a:pt x="40858" y="234146"/>
                  <a:pt x="55202" y="246080"/>
                </a:cubicBezTo>
                <a:lnTo>
                  <a:pt x="92736" y="277583"/>
                </a:lnTo>
                <a:lnTo>
                  <a:pt x="176169" y="174958"/>
                </a:lnTo>
                <a:cubicBezTo>
                  <a:pt x="182027" y="167798"/>
                  <a:pt x="190274" y="163622"/>
                  <a:pt x="198851" y="162727"/>
                </a:cubicBezTo>
                <a:close/>
                <a:moveTo>
                  <a:pt x="247154" y="53251"/>
                </a:moveTo>
                <a:lnTo>
                  <a:pt x="576993" y="53251"/>
                </a:lnTo>
                <a:cubicBezTo>
                  <a:pt x="589422" y="53251"/>
                  <a:pt x="599460" y="63277"/>
                  <a:pt x="599460" y="75691"/>
                </a:cubicBezTo>
                <a:cubicBezTo>
                  <a:pt x="599460" y="88105"/>
                  <a:pt x="589422" y="98131"/>
                  <a:pt x="576993" y="98131"/>
                </a:cubicBezTo>
                <a:lnTo>
                  <a:pt x="247154" y="98131"/>
                </a:lnTo>
                <a:cubicBezTo>
                  <a:pt x="234726" y="98131"/>
                  <a:pt x="224687" y="88105"/>
                  <a:pt x="224687" y="75691"/>
                </a:cubicBezTo>
                <a:cubicBezTo>
                  <a:pt x="224687" y="63277"/>
                  <a:pt x="234726" y="53251"/>
                  <a:pt x="247154" y="53251"/>
                </a:cubicBezTo>
                <a:close/>
                <a:moveTo>
                  <a:pt x="46399" y="739"/>
                </a:moveTo>
                <a:cubicBezTo>
                  <a:pt x="63937" y="-2214"/>
                  <a:pt x="84135" y="3871"/>
                  <a:pt x="97281" y="15563"/>
                </a:cubicBezTo>
                <a:cubicBezTo>
                  <a:pt x="123574" y="-7822"/>
                  <a:pt x="178073" y="-8776"/>
                  <a:pt x="183092" y="40141"/>
                </a:cubicBezTo>
                <a:cubicBezTo>
                  <a:pt x="189546" y="102897"/>
                  <a:pt x="97281" y="151337"/>
                  <a:pt x="97281" y="151337"/>
                </a:cubicBezTo>
                <a:cubicBezTo>
                  <a:pt x="97281" y="151337"/>
                  <a:pt x="5017" y="102897"/>
                  <a:pt x="11471" y="40141"/>
                </a:cubicBezTo>
                <a:cubicBezTo>
                  <a:pt x="13980" y="15682"/>
                  <a:pt x="28860" y="3692"/>
                  <a:pt x="46399" y="7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2" name="椭圆 21"/>
          <p:cNvSpPr/>
          <p:nvPr/>
        </p:nvSpPr>
        <p:spPr>
          <a:xfrm>
            <a:off x="9895265" y="5165545"/>
            <a:ext cx="417835" cy="41783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41" name="Oval 22"/>
          <p:cNvSpPr/>
          <p:nvPr/>
        </p:nvSpPr>
        <p:spPr>
          <a:xfrm>
            <a:off x="9995702" y="5266179"/>
            <a:ext cx="216961" cy="216568"/>
          </a:xfrm>
          <a:custGeom>
            <a:avLst/>
            <a:gdLst>
              <a:gd name="connsiteX0" fmla="*/ 278379 w 607398"/>
              <a:gd name="connsiteY0" fmla="*/ 277888 h 606298"/>
              <a:gd name="connsiteX1" fmla="*/ 278381 w 607398"/>
              <a:gd name="connsiteY1" fmla="*/ 277888 h 606298"/>
              <a:gd name="connsiteX2" fmla="*/ 278383 w 607398"/>
              <a:gd name="connsiteY2" fmla="*/ 277888 h 606298"/>
              <a:gd name="connsiteX3" fmla="*/ 324319 w 607398"/>
              <a:gd name="connsiteY3" fmla="*/ 287156 h 606298"/>
              <a:gd name="connsiteX4" fmla="*/ 396437 w 607398"/>
              <a:gd name="connsiteY4" fmla="*/ 395872 h 606298"/>
              <a:gd name="connsiteX5" fmla="*/ 160325 w 607398"/>
              <a:gd name="connsiteY5" fmla="*/ 395872 h 606298"/>
              <a:gd name="connsiteX6" fmla="*/ 232443 w 607398"/>
              <a:gd name="connsiteY6" fmla="*/ 287156 h 606298"/>
              <a:gd name="connsiteX7" fmla="*/ 278381 w 607398"/>
              <a:gd name="connsiteY7" fmla="*/ 126312 h 606298"/>
              <a:gd name="connsiteX8" fmla="*/ 354310 w 607398"/>
              <a:gd name="connsiteY8" fmla="*/ 202100 h 606298"/>
              <a:gd name="connsiteX9" fmla="*/ 307936 w 607398"/>
              <a:gd name="connsiteY9" fmla="*/ 271932 h 606298"/>
              <a:gd name="connsiteX10" fmla="*/ 278383 w 607398"/>
              <a:gd name="connsiteY10" fmla="*/ 277888 h 606298"/>
              <a:gd name="connsiteX11" fmla="*/ 278381 w 607398"/>
              <a:gd name="connsiteY11" fmla="*/ 277887 h 606298"/>
              <a:gd name="connsiteX12" fmla="*/ 278379 w 607398"/>
              <a:gd name="connsiteY12" fmla="*/ 277888 h 606298"/>
              <a:gd name="connsiteX13" fmla="*/ 248826 w 607398"/>
              <a:gd name="connsiteY13" fmla="*/ 271932 h 606298"/>
              <a:gd name="connsiteX14" fmla="*/ 202452 w 607398"/>
              <a:gd name="connsiteY14" fmla="*/ 202100 h 606298"/>
              <a:gd name="connsiteX15" fmla="*/ 278381 w 607398"/>
              <a:gd name="connsiteY15" fmla="*/ 126312 h 606298"/>
              <a:gd name="connsiteX16" fmla="*/ 278376 w 607398"/>
              <a:gd name="connsiteY16" fmla="*/ 50525 h 606298"/>
              <a:gd name="connsiteX17" fmla="*/ 50614 w 607398"/>
              <a:gd name="connsiteY17" fmla="*/ 277887 h 606298"/>
              <a:gd name="connsiteX18" fmla="*/ 278376 w 607398"/>
              <a:gd name="connsiteY18" fmla="*/ 505248 h 606298"/>
              <a:gd name="connsiteX19" fmla="*/ 506139 w 607398"/>
              <a:gd name="connsiteY19" fmla="*/ 277887 h 606298"/>
              <a:gd name="connsiteX20" fmla="*/ 278376 w 607398"/>
              <a:gd name="connsiteY20" fmla="*/ 50525 h 606298"/>
              <a:gd name="connsiteX21" fmla="*/ 278376 w 607398"/>
              <a:gd name="connsiteY21" fmla="*/ 0 h 606298"/>
              <a:gd name="connsiteX22" fmla="*/ 556752 w 607398"/>
              <a:gd name="connsiteY22" fmla="*/ 277887 h 606298"/>
              <a:gd name="connsiteX23" fmla="*/ 492220 w 607398"/>
              <a:gd name="connsiteY23" fmla="*/ 455608 h 606298"/>
              <a:gd name="connsiteX24" fmla="*/ 599901 w 607398"/>
              <a:gd name="connsiteY24" fmla="*/ 563099 h 606298"/>
              <a:gd name="connsiteX25" fmla="*/ 599901 w 607398"/>
              <a:gd name="connsiteY25" fmla="*/ 598846 h 606298"/>
              <a:gd name="connsiteX26" fmla="*/ 582059 w 607398"/>
              <a:gd name="connsiteY26" fmla="*/ 606298 h 606298"/>
              <a:gd name="connsiteX27" fmla="*/ 564218 w 607398"/>
              <a:gd name="connsiteY27" fmla="*/ 598846 h 606298"/>
              <a:gd name="connsiteX28" fmla="*/ 456410 w 607398"/>
              <a:gd name="connsiteY28" fmla="*/ 491354 h 606298"/>
              <a:gd name="connsiteX29" fmla="*/ 278376 w 607398"/>
              <a:gd name="connsiteY29" fmla="*/ 555773 h 606298"/>
              <a:gd name="connsiteX30" fmla="*/ 0 w 607398"/>
              <a:gd name="connsiteY30" fmla="*/ 277887 h 606298"/>
              <a:gd name="connsiteX31" fmla="*/ 278376 w 607398"/>
              <a:gd name="connsiteY31" fmla="*/ 0 h 60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07398" h="606298">
                <a:moveTo>
                  <a:pt x="278379" y="277888"/>
                </a:moveTo>
                <a:lnTo>
                  <a:pt x="278381" y="277888"/>
                </a:lnTo>
                <a:lnTo>
                  <a:pt x="278383" y="277888"/>
                </a:lnTo>
                <a:lnTo>
                  <a:pt x="324319" y="287156"/>
                </a:lnTo>
                <a:cubicBezTo>
                  <a:pt x="366686" y="305062"/>
                  <a:pt x="396437" y="346985"/>
                  <a:pt x="396437" y="395872"/>
                </a:cubicBezTo>
                <a:lnTo>
                  <a:pt x="160325" y="395872"/>
                </a:lnTo>
                <a:cubicBezTo>
                  <a:pt x="160325" y="346985"/>
                  <a:pt x="190076" y="305062"/>
                  <a:pt x="232443" y="287156"/>
                </a:cubicBezTo>
                <a:close/>
                <a:moveTo>
                  <a:pt x="278381" y="126312"/>
                </a:moveTo>
                <a:cubicBezTo>
                  <a:pt x="320315" y="126312"/>
                  <a:pt x="354310" y="160243"/>
                  <a:pt x="354310" y="202100"/>
                </a:cubicBezTo>
                <a:cubicBezTo>
                  <a:pt x="354310" y="233493"/>
                  <a:pt x="335188" y="260427"/>
                  <a:pt x="307936" y="271932"/>
                </a:cubicBezTo>
                <a:lnTo>
                  <a:pt x="278383" y="277888"/>
                </a:lnTo>
                <a:lnTo>
                  <a:pt x="278381" y="277887"/>
                </a:lnTo>
                <a:lnTo>
                  <a:pt x="278379" y="277888"/>
                </a:lnTo>
                <a:lnTo>
                  <a:pt x="248826" y="271932"/>
                </a:lnTo>
                <a:cubicBezTo>
                  <a:pt x="221574" y="260427"/>
                  <a:pt x="202452" y="233493"/>
                  <a:pt x="202452" y="202100"/>
                </a:cubicBezTo>
                <a:cubicBezTo>
                  <a:pt x="202452" y="160243"/>
                  <a:pt x="236447" y="126312"/>
                  <a:pt x="278381" y="126312"/>
                </a:cubicBezTo>
                <a:close/>
                <a:moveTo>
                  <a:pt x="278376" y="50525"/>
                </a:moveTo>
                <a:cubicBezTo>
                  <a:pt x="152727" y="50525"/>
                  <a:pt x="50614" y="152585"/>
                  <a:pt x="50614" y="277887"/>
                </a:cubicBezTo>
                <a:cubicBezTo>
                  <a:pt x="50614" y="403314"/>
                  <a:pt x="152727" y="505248"/>
                  <a:pt x="278376" y="505248"/>
                </a:cubicBezTo>
                <a:cubicBezTo>
                  <a:pt x="404025" y="505248"/>
                  <a:pt x="506139" y="403314"/>
                  <a:pt x="506139" y="277887"/>
                </a:cubicBezTo>
                <a:cubicBezTo>
                  <a:pt x="506139" y="152585"/>
                  <a:pt x="404025" y="50525"/>
                  <a:pt x="278376" y="50525"/>
                </a:cubicBezTo>
                <a:close/>
                <a:moveTo>
                  <a:pt x="278376" y="0"/>
                </a:moveTo>
                <a:cubicBezTo>
                  <a:pt x="431863" y="0"/>
                  <a:pt x="556752" y="124670"/>
                  <a:pt x="556752" y="277887"/>
                </a:cubicBezTo>
                <a:cubicBezTo>
                  <a:pt x="556752" y="345464"/>
                  <a:pt x="532458" y="407356"/>
                  <a:pt x="492220" y="455608"/>
                </a:cubicBezTo>
                <a:lnTo>
                  <a:pt x="599901" y="563099"/>
                </a:lnTo>
                <a:cubicBezTo>
                  <a:pt x="609897" y="573078"/>
                  <a:pt x="609897" y="588993"/>
                  <a:pt x="599901" y="598846"/>
                </a:cubicBezTo>
                <a:cubicBezTo>
                  <a:pt x="594966" y="603772"/>
                  <a:pt x="588513" y="606298"/>
                  <a:pt x="582059" y="606298"/>
                </a:cubicBezTo>
                <a:cubicBezTo>
                  <a:pt x="575606" y="606298"/>
                  <a:pt x="569153" y="603772"/>
                  <a:pt x="564218" y="598846"/>
                </a:cubicBezTo>
                <a:lnTo>
                  <a:pt x="456410" y="491354"/>
                </a:lnTo>
                <a:cubicBezTo>
                  <a:pt x="408201" y="531521"/>
                  <a:pt x="346072" y="555773"/>
                  <a:pt x="278376" y="555773"/>
                </a:cubicBezTo>
                <a:cubicBezTo>
                  <a:pt x="124890" y="555773"/>
                  <a:pt x="0" y="431103"/>
                  <a:pt x="0" y="277887"/>
                </a:cubicBezTo>
                <a:cubicBezTo>
                  <a:pt x="0" y="124670"/>
                  <a:pt x="124890" y="0"/>
                  <a:pt x="27837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
        <p:nvSpPr>
          <p:cNvPr id="29" name="文本框 28"/>
          <p:cNvSpPr txBox="1"/>
          <p:nvPr/>
        </p:nvSpPr>
        <p:spPr>
          <a:xfrm>
            <a:off x="1749426" y="4705349"/>
            <a:ext cx="1924049"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0" name="文本框 29"/>
          <p:cNvSpPr txBox="1"/>
          <p:nvPr/>
        </p:nvSpPr>
        <p:spPr>
          <a:xfrm>
            <a:off x="4692710" y="2392602"/>
            <a:ext cx="2806583" cy="1015663"/>
          </a:xfrm>
          <a:prstGeom prst="rect">
            <a:avLst/>
          </a:prstGeom>
          <a:noFill/>
        </p:spPr>
        <p:txBody>
          <a:bodyPr wrap="square">
            <a:spAutoFit/>
            <a:scene3d>
              <a:camera prst="orthographicFront"/>
              <a:lightRig rig="threePt" dir="t"/>
            </a:scene3d>
            <a:sp3d contourW="12700"/>
          </a:bodyPr>
          <a:lstStyle/>
          <a:p>
            <a:pPr algn="ct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1" name="文本框 30"/>
          <p:cNvSpPr txBox="1"/>
          <p:nvPr/>
        </p:nvSpPr>
        <p:spPr>
          <a:xfrm>
            <a:off x="8518525" y="4705349"/>
            <a:ext cx="1924049" cy="400110"/>
          </a:xfrm>
          <a:prstGeom prst="rect">
            <a:avLst/>
          </a:prstGeom>
          <a:noFill/>
        </p:spPr>
        <p:txBody>
          <a:bodyPr wrap="square" rtlCol="0">
            <a:spAutoFit/>
            <a:scene3d>
              <a:camera prst="orthographicFront"/>
              <a:lightRig rig="threePt" dir="t"/>
            </a:scene3d>
            <a:sp3d contourW="12700"/>
          </a:bodyPr>
          <a:lstStyle/>
          <a:p>
            <a:pPr algn="dist"/>
            <a:r>
              <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a:t>
            </a:r>
            <a:endParaRPr lang="zh-CN" altLang="en-US" sz="2000" b="1"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32" name="文本框 31"/>
          <p:cNvSpPr txBox="1"/>
          <p:nvPr/>
        </p:nvSpPr>
        <p:spPr>
          <a:xfrm>
            <a:off x="4692710" y="4008438"/>
            <a:ext cx="2806583" cy="1015663"/>
          </a:xfrm>
          <a:prstGeom prst="rect">
            <a:avLst/>
          </a:prstGeom>
          <a:noFill/>
        </p:spPr>
        <p:txBody>
          <a:bodyPr wrap="square">
            <a:spAutoFit/>
            <a:scene3d>
              <a:camera prst="orthographicFront"/>
              <a:lightRig rig="threePt" dir="t"/>
            </a:scene3d>
            <a:sp3d contourW="12700"/>
          </a:bodyPr>
          <a:lstStyle/>
          <a:p>
            <a:pPr algn="ct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点击添加标题文字点击添加标题文字点击添加标题文字点击添加标题文字点击添加标题文字点击添加标题文字点击添加标题文字点击添加标题文字点击添加标题文字点击添加标题文字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24" name="矩形 23"/>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1000" fill="hold"/>
                                        <p:tgtEl>
                                          <p:spTgt spid="14"/>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1000"/>
                                        <p:tgtEl>
                                          <p:spTgt spid="40"/>
                                        </p:tgtEl>
                                      </p:cBhvr>
                                    </p:animEffect>
                                    <p:anim calcmode="lin" valueType="num">
                                      <p:cBhvr>
                                        <p:cTn id="50" dur="1000" fill="hold"/>
                                        <p:tgtEl>
                                          <p:spTgt spid="40"/>
                                        </p:tgtEl>
                                        <p:attrNameLst>
                                          <p:attrName>ppt_x</p:attrName>
                                        </p:attrNameLst>
                                      </p:cBhvr>
                                      <p:tavLst>
                                        <p:tav tm="0">
                                          <p:val>
                                            <p:strVal val="#ppt_x"/>
                                          </p:val>
                                        </p:tav>
                                        <p:tav tm="100000">
                                          <p:val>
                                            <p:strVal val="#ppt_x"/>
                                          </p:val>
                                        </p:tav>
                                      </p:tavLst>
                                    </p:anim>
                                    <p:anim calcmode="lin" valueType="num">
                                      <p:cBhvr>
                                        <p:cTn id="51" dur="1000" fill="hold"/>
                                        <p:tgtEl>
                                          <p:spTgt spid="40"/>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grpId="0" nodeType="after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1000"/>
                                        <p:tgtEl>
                                          <p:spTgt spid="29"/>
                                        </p:tgtEl>
                                      </p:cBhvr>
                                    </p:animEffect>
                                    <p:anim calcmode="lin" valueType="num">
                                      <p:cBhvr>
                                        <p:cTn id="56" dur="1000" fill="hold"/>
                                        <p:tgtEl>
                                          <p:spTgt spid="29"/>
                                        </p:tgtEl>
                                        <p:attrNameLst>
                                          <p:attrName>ppt_x</p:attrName>
                                        </p:attrNameLst>
                                      </p:cBhvr>
                                      <p:tavLst>
                                        <p:tav tm="0">
                                          <p:val>
                                            <p:strVal val="#ppt_x"/>
                                          </p:val>
                                        </p:tav>
                                        <p:tav tm="100000">
                                          <p:val>
                                            <p:strVal val="#ppt_x"/>
                                          </p:val>
                                        </p:tav>
                                      </p:tavLst>
                                    </p:anim>
                                    <p:anim calcmode="lin" valueType="num">
                                      <p:cBhvr>
                                        <p:cTn id="57" dur="1000" fill="hold"/>
                                        <p:tgtEl>
                                          <p:spTgt spid="29"/>
                                        </p:tgtEl>
                                        <p:attrNameLst>
                                          <p:attrName>ppt_y</p:attrName>
                                        </p:attrNameLst>
                                      </p:cBhvr>
                                      <p:tavLst>
                                        <p:tav tm="0">
                                          <p:val>
                                            <p:strVal val="#ppt_y+.1"/>
                                          </p:val>
                                        </p:tav>
                                        <p:tav tm="100000">
                                          <p:val>
                                            <p:strVal val="#ppt_y"/>
                                          </p:val>
                                        </p:tav>
                                      </p:tavLst>
                                    </p:anim>
                                  </p:childTnLst>
                                </p:cTn>
                              </p:par>
                            </p:childTnLst>
                          </p:cTn>
                        </p:par>
                        <p:par>
                          <p:cTn id="58" fill="hold">
                            <p:stCondLst>
                              <p:cond delay="9000"/>
                            </p:stCondLst>
                            <p:childTnLst>
                              <p:par>
                                <p:cTn id="59" presetID="42" presetClass="entr" presetSubtype="0" fill="hold"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childTnLst>
                          </p:cTn>
                        </p:par>
                        <p:par>
                          <p:cTn id="64" fill="hold">
                            <p:stCondLst>
                              <p:cond delay="10000"/>
                            </p:stCondLst>
                            <p:childTnLst>
                              <p:par>
                                <p:cTn id="65" presetID="42" presetClass="entr" presetSubtype="0"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1000" fill="hold"/>
                                        <p:tgtEl>
                                          <p:spTgt spid="9"/>
                                        </p:tgtEl>
                                        <p:attrNameLst>
                                          <p:attrName>ppt_y</p:attrName>
                                        </p:attrNameLst>
                                      </p:cBhvr>
                                      <p:tavLst>
                                        <p:tav tm="0">
                                          <p:val>
                                            <p:strVal val="#ppt_y+.1"/>
                                          </p:val>
                                        </p:tav>
                                        <p:tav tm="100000">
                                          <p:val>
                                            <p:strVal val="#ppt_y"/>
                                          </p:val>
                                        </p:tav>
                                      </p:tavLst>
                                    </p:anim>
                                  </p:childTnLst>
                                </p:cTn>
                              </p:par>
                            </p:childTnLst>
                          </p:cTn>
                        </p:par>
                        <p:par>
                          <p:cTn id="70" fill="hold">
                            <p:stCondLst>
                              <p:cond delay="11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12000"/>
                            </p:stCondLst>
                            <p:childTnLst>
                              <p:par>
                                <p:cTn id="77" presetID="42" presetClass="entr" presetSubtype="0" fill="hold" grpId="0" nodeType="afterEffect">
                                  <p:stCondLst>
                                    <p:cond delay="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1000"/>
                                        <p:tgtEl>
                                          <p:spTgt spid="37"/>
                                        </p:tgtEl>
                                      </p:cBhvr>
                                    </p:animEffect>
                                    <p:anim calcmode="lin" valueType="num">
                                      <p:cBhvr>
                                        <p:cTn id="80" dur="1000" fill="hold"/>
                                        <p:tgtEl>
                                          <p:spTgt spid="37"/>
                                        </p:tgtEl>
                                        <p:attrNameLst>
                                          <p:attrName>ppt_x</p:attrName>
                                        </p:attrNameLst>
                                      </p:cBhvr>
                                      <p:tavLst>
                                        <p:tav tm="0">
                                          <p:val>
                                            <p:strVal val="#ppt_x"/>
                                          </p:val>
                                        </p:tav>
                                        <p:tav tm="100000">
                                          <p:val>
                                            <p:strVal val="#ppt_x"/>
                                          </p:val>
                                        </p:tav>
                                      </p:tavLst>
                                    </p:anim>
                                    <p:anim calcmode="lin" valueType="num">
                                      <p:cBhvr>
                                        <p:cTn id="81" dur="1000" fill="hold"/>
                                        <p:tgtEl>
                                          <p:spTgt spid="37"/>
                                        </p:tgtEl>
                                        <p:attrNameLst>
                                          <p:attrName>ppt_y</p:attrName>
                                        </p:attrNameLst>
                                      </p:cBhvr>
                                      <p:tavLst>
                                        <p:tav tm="0">
                                          <p:val>
                                            <p:strVal val="#ppt_y+.1"/>
                                          </p:val>
                                        </p:tav>
                                        <p:tav tm="100000">
                                          <p:val>
                                            <p:strVal val="#ppt_y"/>
                                          </p:val>
                                        </p:tav>
                                      </p:tavLst>
                                    </p:anim>
                                  </p:childTnLst>
                                </p:cTn>
                              </p:par>
                            </p:childTnLst>
                          </p:cTn>
                        </p:par>
                        <p:par>
                          <p:cTn id="82" fill="hold">
                            <p:stCondLst>
                              <p:cond delay="13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1000"/>
                                        <p:tgtEl>
                                          <p:spTgt spid="20"/>
                                        </p:tgtEl>
                                      </p:cBhvr>
                                    </p:animEffect>
                                    <p:anim calcmode="lin" valueType="num">
                                      <p:cBhvr>
                                        <p:cTn id="86" dur="1000" fill="hold"/>
                                        <p:tgtEl>
                                          <p:spTgt spid="20"/>
                                        </p:tgtEl>
                                        <p:attrNameLst>
                                          <p:attrName>ppt_x</p:attrName>
                                        </p:attrNameLst>
                                      </p:cBhvr>
                                      <p:tavLst>
                                        <p:tav tm="0">
                                          <p:val>
                                            <p:strVal val="#ppt_x"/>
                                          </p:val>
                                        </p:tav>
                                        <p:tav tm="100000">
                                          <p:val>
                                            <p:strVal val="#ppt_x"/>
                                          </p:val>
                                        </p:tav>
                                      </p:tavLst>
                                    </p:anim>
                                    <p:anim calcmode="lin" valueType="num">
                                      <p:cBhvr>
                                        <p:cTn id="87" dur="100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14000"/>
                            </p:stCondLst>
                            <p:childTnLst>
                              <p:par>
                                <p:cTn id="89" presetID="42"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1000"/>
                                        <p:tgtEl>
                                          <p:spTgt spid="39"/>
                                        </p:tgtEl>
                                      </p:cBhvr>
                                    </p:animEffect>
                                    <p:anim calcmode="lin" valueType="num">
                                      <p:cBhvr>
                                        <p:cTn id="92" dur="1000" fill="hold"/>
                                        <p:tgtEl>
                                          <p:spTgt spid="39"/>
                                        </p:tgtEl>
                                        <p:attrNameLst>
                                          <p:attrName>ppt_x</p:attrName>
                                        </p:attrNameLst>
                                      </p:cBhvr>
                                      <p:tavLst>
                                        <p:tav tm="0">
                                          <p:val>
                                            <p:strVal val="#ppt_x"/>
                                          </p:val>
                                        </p:tav>
                                        <p:tav tm="100000">
                                          <p:val>
                                            <p:strVal val="#ppt_x"/>
                                          </p:val>
                                        </p:tav>
                                      </p:tavLst>
                                    </p:anim>
                                    <p:anim calcmode="lin" valueType="num">
                                      <p:cBhvr>
                                        <p:cTn id="93" dur="1000" fill="hold"/>
                                        <p:tgtEl>
                                          <p:spTgt spid="39"/>
                                        </p:tgtEl>
                                        <p:attrNameLst>
                                          <p:attrName>ppt_y</p:attrName>
                                        </p:attrNameLst>
                                      </p:cBhvr>
                                      <p:tavLst>
                                        <p:tav tm="0">
                                          <p:val>
                                            <p:strVal val="#ppt_y+.1"/>
                                          </p:val>
                                        </p:tav>
                                        <p:tav tm="100000">
                                          <p:val>
                                            <p:strVal val="#ppt_y"/>
                                          </p:val>
                                        </p:tav>
                                      </p:tavLst>
                                    </p:anim>
                                  </p:childTnLst>
                                </p:cTn>
                              </p:par>
                            </p:childTnLst>
                          </p:cTn>
                        </p:par>
                        <p:par>
                          <p:cTn id="94" fill="hold">
                            <p:stCondLst>
                              <p:cond delay="15000"/>
                            </p:stCondLst>
                            <p:childTnLst>
                              <p:par>
                                <p:cTn id="95" presetID="42" presetClass="entr" presetSubtype="0" fill="hold" grpId="0" nodeType="afterEffect">
                                  <p:stCondLst>
                                    <p:cond delay="0"/>
                                  </p:stCondLst>
                                  <p:childTnLst>
                                    <p:set>
                                      <p:cBhvr>
                                        <p:cTn id="96" dur="1" fill="hold">
                                          <p:stCondLst>
                                            <p:cond delay="0"/>
                                          </p:stCondLst>
                                        </p:cTn>
                                        <p:tgtEl>
                                          <p:spTgt spid="22"/>
                                        </p:tgtEl>
                                        <p:attrNameLst>
                                          <p:attrName>style.visibility</p:attrName>
                                        </p:attrNameLst>
                                      </p:cBhvr>
                                      <p:to>
                                        <p:strVal val="visible"/>
                                      </p:to>
                                    </p:set>
                                    <p:animEffect transition="in" filter="fade">
                                      <p:cBhvr>
                                        <p:cTn id="97" dur="1000"/>
                                        <p:tgtEl>
                                          <p:spTgt spid="22"/>
                                        </p:tgtEl>
                                      </p:cBhvr>
                                    </p:animEffect>
                                    <p:anim calcmode="lin" valueType="num">
                                      <p:cBhvr>
                                        <p:cTn id="98" dur="1000" fill="hold"/>
                                        <p:tgtEl>
                                          <p:spTgt spid="22"/>
                                        </p:tgtEl>
                                        <p:attrNameLst>
                                          <p:attrName>ppt_x</p:attrName>
                                        </p:attrNameLst>
                                      </p:cBhvr>
                                      <p:tavLst>
                                        <p:tav tm="0">
                                          <p:val>
                                            <p:strVal val="#ppt_x"/>
                                          </p:val>
                                        </p:tav>
                                        <p:tav tm="100000">
                                          <p:val>
                                            <p:strVal val="#ppt_x"/>
                                          </p:val>
                                        </p:tav>
                                      </p:tavLst>
                                    </p:anim>
                                    <p:anim calcmode="lin" valueType="num">
                                      <p:cBhvr>
                                        <p:cTn id="99" dur="1000" fill="hold"/>
                                        <p:tgtEl>
                                          <p:spTgt spid="22"/>
                                        </p:tgtEl>
                                        <p:attrNameLst>
                                          <p:attrName>ppt_y</p:attrName>
                                        </p:attrNameLst>
                                      </p:cBhvr>
                                      <p:tavLst>
                                        <p:tav tm="0">
                                          <p:val>
                                            <p:strVal val="#ppt_y+.1"/>
                                          </p:val>
                                        </p:tav>
                                        <p:tav tm="100000">
                                          <p:val>
                                            <p:strVal val="#ppt_y"/>
                                          </p:val>
                                        </p:tav>
                                      </p:tavLst>
                                    </p:anim>
                                  </p:childTnLst>
                                </p:cTn>
                              </p:par>
                            </p:childTnLst>
                          </p:cTn>
                        </p:par>
                        <p:par>
                          <p:cTn id="100" fill="hold">
                            <p:stCondLst>
                              <p:cond delay="16000"/>
                            </p:stCondLst>
                            <p:childTnLst>
                              <p:par>
                                <p:cTn id="101" presetID="42" presetClass="entr" presetSubtype="0"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childTnLst>
                          </p:cTn>
                        </p:par>
                        <p:par>
                          <p:cTn id="106" fill="hold">
                            <p:stCondLst>
                              <p:cond delay="17000"/>
                            </p:stCondLst>
                            <p:childTnLst>
                              <p:par>
                                <p:cTn id="107" presetID="42" presetClass="entr" presetSubtype="0"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fade">
                                      <p:cBhvr>
                                        <p:cTn id="109" dur="1000"/>
                                        <p:tgtEl>
                                          <p:spTgt spid="31"/>
                                        </p:tgtEl>
                                      </p:cBhvr>
                                    </p:animEffect>
                                    <p:anim calcmode="lin" valueType="num">
                                      <p:cBhvr>
                                        <p:cTn id="110" dur="1000" fill="hold"/>
                                        <p:tgtEl>
                                          <p:spTgt spid="31"/>
                                        </p:tgtEl>
                                        <p:attrNameLst>
                                          <p:attrName>ppt_x</p:attrName>
                                        </p:attrNameLst>
                                      </p:cBhvr>
                                      <p:tavLst>
                                        <p:tav tm="0">
                                          <p:val>
                                            <p:strVal val="#ppt_x"/>
                                          </p:val>
                                        </p:tav>
                                        <p:tav tm="100000">
                                          <p:val>
                                            <p:strVal val="#ppt_x"/>
                                          </p:val>
                                        </p:tav>
                                      </p:tavLst>
                                    </p:anim>
                                    <p:anim calcmode="lin" valueType="num">
                                      <p:cBhvr>
                                        <p:cTn id="111" dur="1000" fill="hold"/>
                                        <p:tgtEl>
                                          <p:spTgt spid="31"/>
                                        </p:tgtEl>
                                        <p:attrNameLst>
                                          <p:attrName>ppt_y</p:attrName>
                                        </p:attrNameLst>
                                      </p:cBhvr>
                                      <p:tavLst>
                                        <p:tav tm="0">
                                          <p:val>
                                            <p:strVal val="#ppt_y+.1"/>
                                          </p:val>
                                        </p:tav>
                                        <p:tav tm="100000">
                                          <p:val>
                                            <p:strVal val="#ppt_y"/>
                                          </p:val>
                                        </p:tav>
                                      </p:tavLst>
                                    </p:anim>
                                  </p:childTnLst>
                                </p:cTn>
                              </p:par>
                            </p:childTnLst>
                          </p:cTn>
                        </p:par>
                        <p:par>
                          <p:cTn id="112" fill="hold">
                            <p:stCondLst>
                              <p:cond delay="18000"/>
                            </p:stCondLst>
                            <p:childTnLst>
                              <p:par>
                                <p:cTn id="113" presetID="53" presetClass="entr" presetSubtype="16"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p:cTn id="115" dur="500" fill="hold"/>
                                        <p:tgtEl>
                                          <p:spTgt spid="30"/>
                                        </p:tgtEl>
                                        <p:attrNameLst>
                                          <p:attrName>ppt_w</p:attrName>
                                        </p:attrNameLst>
                                      </p:cBhvr>
                                      <p:tavLst>
                                        <p:tav tm="0">
                                          <p:val>
                                            <p:fltVal val="0"/>
                                          </p:val>
                                        </p:tav>
                                        <p:tav tm="100000">
                                          <p:val>
                                            <p:strVal val="#ppt_w"/>
                                          </p:val>
                                        </p:tav>
                                      </p:tavLst>
                                    </p:anim>
                                    <p:anim calcmode="lin" valueType="num">
                                      <p:cBhvr>
                                        <p:cTn id="116" dur="500" fill="hold"/>
                                        <p:tgtEl>
                                          <p:spTgt spid="30"/>
                                        </p:tgtEl>
                                        <p:attrNameLst>
                                          <p:attrName>ppt_h</p:attrName>
                                        </p:attrNameLst>
                                      </p:cBhvr>
                                      <p:tavLst>
                                        <p:tav tm="0">
                                          <p:val>
                                            <p:fltVal val="0"/>
                                          </p:val>
                                        </p:tav>
                                        <p:tav tm="100000">
                                          <p:val>
                                            <p:strVal val="#ppt_h"/>
                                          </p:val>
                                        </p:tav>
                                      </p:tavLst>
                                    </p:anim>
                                    <p:animEffect transition="in" filter="fade">
                                      <p:cBhvr>
                                        <p:cTn id="117" dur="500"/>
                                        <p:tgtEl>
                                          <p:spTgt spid="30"/>
                                        </p:tgtEl>
                                      </p:cBhvr>
                                    </p:animEffect>
                                  </p:childTnLst>
                                </p:cTn>
                              </p:par>
                            </p:childTnLst>
                          </p:cTn>
                        </p:par>
                        <p:par>
                          <p:cTn id="118" fill="hold">
                            <p:stCondLst>
                              <p:cond delay="18500"/>
                            </p:stCondLst>
                            <p:childTnLst>
                              <p:par>
                                <p:cTn id="119" presetID="53" presetClass="entr" presetSubtype="16" fill="hold" grpId="0" nodeType="after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p:cTn id="121" dur="500" fill="hold"/>
                                        <p:tgtEl>
                                          <p:spTgt spid="32"/>
                                        </p:tgtEl>
                                        <p:attrNameLst>
                                          <p:attrName>ppt_w</p:attrName>
                                        </p:attrNameLst>
                                      </p:cBhvr>
                                      <p:tavLst>
                                        <p:tav tm="0">
                                          <p:val>
                                            <p:fltVal val="0"/>
                                          </p:val>
                                        </p:tav>
                                        <p:tav tm="100000">
                                          <p:val>
                                            <p:strVal val="#ppt_w"/>
                                          </p:val>
                                        </p:tav>
                                      </p:tavLst>
                                    </p:anim>
                                    <p:anim calcmode="lin" valueType="num">
                                      <p:cBhvr>
                                        <p:cTn id="122" dur="500" fill="hold"/>
                                        <p:tgtEl>
                                          <p:spTgt spid="32"/>
                                        </p:tgtEl>
                                        <p:attrNameLst>
                                          <p:attrName>ppt_h</p:attrName>
                                        </p:attrNameLst>
                                      </p:cBhvr>
                                      <p:tavLst>
                                        <p:tav tm="0">
                                          <p:val>
                                            <p:fltVal val="0"/>
                                          </p:val>
                                        </p:tav>
                                        <p:tav tm="100000">
                                          <p:val>
                                            <p:strVal val="#ppt_h"/>
                                          </p:val>
                                        </p:tav>
                                      </p:tavLst>
                                    </p:anim>
                                    <p:animEffect transition="in" filter="fade">
                                      <p:cBhvr>
                                        <p:cTn id="123" dur="500"/>
                                        <p:tgtEl>
                                          <p:spTgt spid="32"/>
                                        </p:tgtEl>
                                      </p:cBhvr>
                                    </p:animEffect>
                                  </p:childTnLst>
                                </p:cTn>
                              </p:par>
                            </p:childTnLst>
                          </p:cTn>
                        </p:par>
                        <p:par>
                          <p:cTn id="124" fill="hold">
                            <p:stCondLst>
                              <p:cond delay="19000"/>
                            </p:stCondLst>
                            <p:childTnLst>
                              <p:par>
                                <p:cTn id="125" presetID="2" presetClass="entr" presetSubtype="8" fill="hold" nodeType="after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0-#ppt_w/2"/>
                                          </p:val>
                                        </p:tav>
                                        <p:tav tm="100000">
                                          <p:val>
                                            <p:strVal val="#ppt_x"/>
                                          </p:val>
                                        </p:tav>
                                      </p:tavLst>
                                    </p:anim>
                                    <p:anim calcmode="lin" valueType="num">
                                      <p:cBhvr additive="base">
                                        <p:cTn id="128"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animBg="1"/>
      <p:bldP spid="9" grpId="0" animBg="1"/>
      <p:bldP spid="10" grpId="0" animBg="1"/>
      <p:bldP spid="36" grpId="0" animBg="1"/>
      <p:bldP spid="12" grpId="0" animBg="1"/>
      <p:bldP spid="38" grpId="0" animBg="1"/>
      <p:bldP spid="14" grpId="0" animBg="1"/>
      <p:bldP spid="40" grpId="0" animBg="1"/>
      <p:bldP spid="18" grpId="0" animBg="1"/>
      <p:bldP spid="37" grpId="0" animBg="1"/>
      <p:bldP spid="20" grpId="0" animBg="1"/>
      <p:bldP spid="39" grpId="0" animBg="1"/>
      <p:bldP spid="22" grpId="0" animBg="1"/>
      <p:bldP spid="41" grpId="0" animBg="1"/>
      <p:bldP spid="29" grpId="0"/>
      <p:bldP spid="30" grpId="0"/>
      <p:bldP spid="31" grpId="0"/>
      <p:bldP spid="3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6895357" y="1690126"/>
            <a:ext cx="5296643" cy="3473967"/>
          </a:xfrm>
          <a:prstGeom prst="rect">
            <a:avLst/>
          </a:prstGeom>
        </p:spPr>
      </p:pic>
      <p:grpSp>
        <p:nvGrpSpPr>
          <p:cNvPr id="11" name="组合 10"/>
          <p:cNvGrpSpPr/>
          <p:nvPr/>
        </p:nvGrpSpPr>
        <p:grpSpPr>
          <a:xfrm>
            <a:off x="902368" y="1453768"/>
            <a:ext cx="5214184" cy="1365149"/>
            <a:chOff x="6473866" y="1486308"/>
            <a:chExt cx="5214184" cy="1365148"/>
          </a:xfrm>
        </p:grpSpPr>
        <p:sp>
          <p:nvSpPr>
            <p:cNvPr id="12" name="矩形 11"/>
            <p:cNvSpPr/>
            <p:nvPr/>
          </p:nvSpPr>
          <p:spPr>
            <a:xfrm>
              <a:off x="6473866" y="1897734"/>
              <a:ext cx="4773651" cy="953722"/>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用户可以在投影仪或者计算机上进行演示也可以将演示文稿打印出来制作成胶片以便应用到更广泛的领域中</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矩形 12"/>
            <p:cNvSpPr/>
            <p:nvPr/>
          </p:nvSpPr>
          <p:spPr>
            <a:xfrm>
              <a:off x="8997946" y="1486308"/>
              <a:ext cx="269010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26" name="组合 25"/>
          <p:cNvGrpSpPr/>
          <p:nvPr/>
        </p:nvGrpSpPr>
        <p:grpSpPr>
          <a:xfrm>
            <a:off x="902368" y="3064252"/>
            <a:ext cx="5214184" cy="1390155"/>
            <a:chOff x="6473866" y="1486308"/>
            <a:chExt cx="5214184" cy="1390154"/>
          </a:xfrm>
        </p:grpSpPr>
        <p:sp>
          <p:nvSpPr>
            <p:cNvPr id="27" name="矩形 26"/>
            <p:cNvSpPr/>
            <p:nvPr/>
          </p:nvSpPr>
          <p:spPr>
            <a:xfrm>
              <a:off x="6473866" y="1897734"/>
              <a:ext cx="4773651" cy="97872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用户可以在投影仪或者计算机上进行演示也可以将演示文稿打印出来制作成胶片以便应用到更广泛的领域中</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28" name="矩形 27"/>
            <p:cNvSpPr/>
            <p:nvPr/>
          </p:nvSpPr>
          <p:spPr>
            <a:xfrm>
              <a:off x="8997946" y="1486308"/>
              <a:ext cx="2690104" cy="434478"/>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30" name="组合 29"/>
          <p:cNvGrpSpPr/>
          <p:nvPr/>
        </p:nvGrpSpPr>
        <p:grpSpPr>
          <a:xfrm>
            <a:off x="902368" y="4674734"/>
            <a:ext cx="5214184" cy="1390155"/>
            <a:chOff x="6473866" y="1486308"/>
            <a:chExt cx="5214184" cy="1390154"/>
          </a:xfrm>
        </p:grpSpPr>
        <p:sp>
          <p:nvSpPr>
            <p:cNvPr id="31" name="矩形 30"/>
            <p:cNvSpPr/>
            <p:nvPr/>
          </p:nvSpPr>
          <p:spPr>
            <a:xfrm>
              <a:off x="6473866" y="1897734"/>
              <a:ext cx="4773651" cy="978728"/>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用户可以在投影仪或者计算机上进行演示也可以将演示文稿打印出来制作成胶片以便应用到更广泛的领域中</a:t>
              </a:r>
              <a:endParaRPr lang="zh-CN" altLang="en-US"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32" name="矩形 31"/>
            <p:cNvSpPr/>
            <p:nvPr/>
          </p:nvSpPr>
          <p:spPr>
            <a:xfrm>
              <a:off x="8997946" y="1486308"/>
              <a:ext cx="269010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5" name="矩形 14"/>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10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0-#ppt_w/2"/>
                                          </p:val>
                                        </p:tav>
                                        <p:tav tm="100000">
                                          <p:val>
                                            <p:strVal val="#ppt_x"/>
                                          </p:val>
                                        </p:tav>
                                      </p:tavLst>
                                    </p:anim>
                                    <p:anim calcmode="lin" valueType="num">
                                      <p:cBhvr additive="base">
                                        <p:cTn id="3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矩形 4"/>
          <p:cNvSpPr/>
          <p:nvPr/>
        </p:nvSpPr>
        <p:spPr>
          <a:xfrm>
            <a:off x="1019176" y="2165216"/>
            <a:ext cx="4605931" cy="252756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grpSp>
        <p:nvGrpSpPr>
          <p:cNvPr id="8" name="组合 7"/>
          <p:cNvGrpSpPr/>
          <p:nvPr/>
        </p:nvGrpSpPr>
        <p:grpSpPr>
          <a:xfrm>
            <a:off x="1083669" y="4976717"/>
            <a:ext cx="4660251" cy="659825"/>
            <a:chOff x="1934830" y="2352403"/>
            <a:chExt cx="4660251" cy="659824"/>
          </a:xfrm>
        </p:grpSpPr>
        <p:sp>
          <p:nvSpPr>
            <p:cNvPr id="9" name="文本框 8"/>
            <p:cNvSpPr txBox="1"/>
            <p:nvPr/>
          </p:nvSpPr>
          <p:spPr>
            <a:xfrm>
              <a:off x="1934831" y="2352403"/>
              <a:ext cx="1924049" cy="43447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smtClean="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0" name="文本框 9"/>
            <p:cNvSpPr txBox="1"/>
            <p:nvPr/>
          </p:nvSpPr>
          <p:spPr>
            <a:xfrm>
              <a:off x="1934830" y="2735228"/>
              <a:ext cx="4660251" cy="276999"/>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11" name="组合 10"/>
          <p:cNvGrpSpPr/>
          <p:nvPr/>
        </p:nvGrpSpPr>
        <p:grpSpPr>
          <a:xfrm>
            <a:off x="6566895" y="4976717"/>
            <a:ext cx="4660251" cy="659825"/>
            <a:chOff x="1934830" y="2352403"/>
            <a:chExt cx="4660251" cy="659824"/>
          </a:xfrm>
        </p:grpSpPr>
        <p:sp>
          <p:nvSpPr>
            <p:cNvPr id="12" name="文本框 11"/>
            <p:cNvSpPr txBox="1"/>
            <p:nvPr/>
          </p:nvSpPr>
          <p:spPr>
            <a:xfrm>
              <a:off x="1934831" y="2352403"/>
              <a:ext cx="1924049" cy="434477"/>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zh-CN" altLang="en-US" sz="2000" b="1" dirty="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b="1" dirty="0">
                <a:latin typeface="FZHei-B01S" panose="02010601030101010101" pitchFamily="2" charset="-122"/>
                <a:ea typeface="FZHei-B01S" panose="02010601030101010101" pitchFamily="2" charset="-122"/>
                <a:sym typeface="FZHei-B01S" panose="02010601030101010101" pitchFamily="2" charset="-122"/>
              </a:endParaRPr>
            </a:p>
          </p:txBody>
        </p:sp>
        <p:sp>
          <p:nvSpPr>
            <p:cNvPr id="13" name="文本框 12"/>
            <p:cNvSpPr txBox="1"/>
            <p:nvPr/>
          </p:nvSpPr>
          <p:spPr>
            <a:xfrm>
              <a:off x="1934830" y="2735228"/>
              <a:ext cx="4660251" cy="276999"/>
            </a:xfrm>
            <a:prstGeom prst="rect">
              <a:avLst/>
            </a:prstGeom>
            <a:noFill/>
          </p:spPr>
          <p:txBody>
            <a:bodyPr wrap="square">
              <a:spAutoFit/>
              <a:scene3d>
                <a:camera prst="orthographicFront"/>
                <a:lightRig rig="threePt" dir="t"/>
              </a:scene3d>
              <a:sp3d contourW="12700"/>
            </a:bodyPr>
            <a:lstStyle/>
            <a:p>
              <a:pPr>
                <a:defRPr/>
              </a:pPr>
              <a:r>
                <a:rPr lang="zh-CN" altLang="en-US" sz="1200" dirty="0">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a:t>
              </a:r>
              <a:endParaRPr lang="en-US" altLang="zh-CN" sz="12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5" name="矩形 14"/>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7979" y="2165216"/>
            <a:ext cx="4605931" cy="2527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1+#ppt_w/2"/>
                                          </p:val>
                                        </p:tav>
                                        <p:tav tm="100000">
                                          <p:val>
                                            <p:strVal val="#ppt_x"/>
                                          </p:val>
                                        </p:tav>
                                      </p:tavLst>
                                    </p:anim>
                                    <p:anim calcmode="lin" valueType="num">
                                      <p:cBhvr additive="base">
                                        <p:cTn id="17" dur="500" fill="hold"/>
                                        <p:tgtEl>
                                          <p:spTgt spid="16"/>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40229" y="1277257"/>
            <a:ext cx="10624457" cy="4557486"/>
          </a:xfrm>
          <a:prstGeom prst="rect">
            <a:avLst/>
          </a:prstGeom>
        </p:spPr>
      </p:pic>
      <p:sp>
        <p:nvSpPr>
          <p:cNvPr id="4" name="文本框 3"/>
          <p:cNvSpPr txBox="1"/>
          <p:nvPr/>
        </p:nvSpPr>
        <p:spPr>
          <a:xfrm>
            <a:off x="1034911" y="1812419"/>
            <a:ext cx="1797287" cy="3477875"/>
          </a:xfrm>
          <a:prstGeom prst="rect">
            <a:avLst/>
          </a:prstGeom>
          <a:noFill/>
        </p:spPr>
        <p:txBody>
          <a:bodyPr wrap="none" rtlCol="0">
            <a:spAutoFit/>
          </a:bodyPr>
          <a:lstStyle/>
          <a:p>
            <a:r>
              <a:rPr lang="en-US" altLang="zh-CN" sz="22000" dirty="0" smtClean="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rPr>
              <a:t>2</a:t>
            </a:r>
            <a:endParaRPr lang="zh-CN" altLang="en-US" sz="22000" dirty="0">
              <a:solidFill>
                <a:schemeClr val="bg1"/>
              </a:solidFill>
              <a:effectLst>
                <a:outerShdw blurRad="38100" dist="38100" dir="2700000" algn="tl">
                  <a:srgbClr val="000000">
                    <a:alpha val="43137"/>
                  </a:srgbClr>
                </a:outerShdw>
              </a:effectLst>
              <a:latin typeface="FZHei-B01S" panose="02010601030101010101" pitchFamily="2" charset="-122"/>
              <a:ea typeface="FZHei-B01S" panose="02010601030101010101" pitchFamily="2" charset="-122"/>
              <a:sym typeface="FZHei-B01S" panose="02010601030101010101" pitchFamily="2" charset="-122"/>
            </a:endParaRPr>
          </a:p>
        </p:txBody>
      </p:sp>
      <p:sp>
        <p:nvSpPr>
          <p:cNvPr id="5" name="文本框 4"/>
          <p:cNvSpPr txBox="1"/>
          <p:nvPr/>
        </p:nvSpPr>
        <p:spPr>
          <a:xfrm>
            <a:off x="4787459" y="2333776"/>
            <a:ext cx="3230880" cy="1014730"/>
          </a:xfrm>
          <a:prstGeom prst="rect">
            <a:avLst/>
          </a:prstGeom>
          <a:noFill/>
        </p:spPr>
        <p:txBody>
          <a:bodyPr wrap="none" rtlCol="0">
            <a:spAutoFit/>
          </a:bodyPr>
          <a:lstStyle/>
          <a:p>
            <a:r>
              <a:rPr lang="en-US" altLang="zh-CN" sz="60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Part Two</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 name="加号 5"/>
          <p:cNvSpPr/>
          <p:nvPr/>
        </p:nvSpPr>
        <p:spPr>
          <a:xfrm>
            <a:off x="8385303" y="2333776"/>
            <a:ext cx="362606" cy="362606"/>
          </a:xfrm>
          <a:prstGeom prst="mathPlus">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7" name="等腰三角形 6"/>
          <p:cNvSpPr/>
          <p:nvPr/>
        </p:nvSpPr>
        <p:spPr>
          <a:xfrm rot="5400000">
            <a:off x="5992050" y="4106446"/>
            <a:ext cx="970202" cy="76230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8" name="矩形 7"/>
          <p:cNvSpPr/>
          <p:nvPr/>
        </p:nvSpPr>
        <p:spPr>
          <a:xfrm>
            <a:off x="4787459" y="3199199"/>
            <a:ext cx="5111284" cy="803297"/>
          </a:xfrm>
          <a:prstGeom prst="rect">
            <a:avLst/>
          </a:prstGeom>
        </p:spPr>
        <p:txBody>
          <a:bodyPr wrap="square">
            <a:spAutoFit/>
          </a:bodyPr>
          <a:lstStyle/>
          <a:p>
            <a:pPr>
              <a:lnSpc>
                <a:spcPct val="150000"/>
              </a:lnSpc>
            </a:pPr>
            <a:r>
              <a:rPr kumimoji="1"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50000"/>
              </a:lnSpc>
            </a:pPr>
            <a:r>
              <a:rPr kumimoji="1"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rPr>
              <a:t>点击添加标题文字点击添加标题文字点击添加标题文字点击添加标题文字</a:t>
            </a:r>
            <a:endParaRPr kumimoji="1"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a:p>
            <a:pPr>
              <a:lnSpc>
                <a:spcPct val="120000"/>
              </a:lnSpc>
            </a:pPr>
            <a:endParaRPr kumimoji="1" lang="zh-CN" altLang="en-US" sz="11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9" name="矩形 8"/>
          <p:cNvSpPr/>
          <p:nvPr/>
        </p:nvSpPr>
        <p:spPr>
          <a:xfrm>
            <a:off x="4576540" y="2496571"/>
            <a:ext cx="58522" cy="5515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2" name="矩形 1"/>
          <p:cNvSpPr/>
          <p:nvPr/>
        </p:nvSpPr>
        <p:spPr>
          <a:xfrm>
            <a:off x="6829514" y="3927968"/>
            <a:ext cx="3262432" cy="1015663"/>
          </a:xfrm>
          <a:prstGeom prst="rect">
            <a:avLst/>
          </a:prstGeom>
        </p:spPr>
        <p:txBody>
          <a:bodyPr wrap="none">
            <a:spAutoFit/>
          </a:bodyPr>
          <a:lstStyle/>
          <a:p>
            <a:pPr>
              <a:defRPr/>
            </a:pPr>
            <a:r>
              <a:rPr lang="zh-CN" altLang="en-US" sz="6000" dirty="0" smtClean="0">
                <a:solidFill>
                  <a:schemeClr val="bg1"/>
                </a:solidFill>
                <a:latin typeface="FZHei-B01S" panose="02010601030101010101" pitchFamily="2" charset="-122"/>
                <a:ea typeface="FZHei-B01S" panose="02010601030101010101" pitchFamily="2" charset="-122"/>
                <a:sym typeface="FZHei-B01S" panose="02010601030101010101" pitchFamily="2" charset="-122"/>
              </a:rPr>
              <a:t>自我评价</a:t>
            </a:r>
            <a:endParaRPr lang="zh-CN" altLang="en-US" sz="6000" dirty="0">
              <a:solidFill>
                <a:schemeClr val="bg1"/>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10" name="矩形 9"/>
          <p:cNvSpPr/>
          <p:nvPr/>
        </p:nvSpPr>
        <p:spPr>
          <a:xfrm>
            <a:off x="517236" y="1669143"/>
            <a:ext cx="11074400" cy="3904344"/>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1+#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1+#ppt_w/2"/>
                                          </p:val>
                                        </p:tav>
                                        <p:tav tm="100000">
                                          <p:val>
                                            <p:strVal val="#ppt_x"/>
                                          </p:val>
                                        </p:tav>
                                      </p:tavLst>
                                    </p:anim>
                                    <p:anim calcmode="lin" valueType="num">
                                      <p:cBhvr additive="base">
                                        <p:cTn id="23" dur="500" fill="hold"/>
                                        <p:tgtEl>
                                          <p:spTgt spid="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9278" y="3998050"/>
            <a:ext cx="1105125" cy="1126313"/>
            <a:chOff x="1596858" y="1607519"/>
            <a:chExt cx="1105125" cy="1126314"/>
          </a:xfrm>
          <a:solidFill>
            <a:schemeClr val="accent1"/>
          </a:solidFill>
        </p:grpSpPr>
        <p:sp>
          <p:nvSpPr>
            <p:cNvPr id="48" name="椭圆 47"/>
            <p:cNvSpPr/>
            <p:nvPr/>
          </p:nvSpPr>
          <p:spPr>
            <a:xfrm>
              <a:off x="1596858" y="1607519"/>
              <a:ext cx="608495" cy="60849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49" name="椭圆 48"/>
            <p:cNvSpPr/>
            <p:nvPr/>
          </p:nvSpPr>
          <p:spPr>
            <a:xfrm>
              <a:off x="1754512" y="1786362"/>
              <a:ext cx="947471" cy="94747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grpSp>
      <p:grpSp>
        <p:nvGrpSpPr>
          <p:cNvPr id="50" name="组合 49"/>
          <p:cNvGrpSpPr/>
          <p:nvPr/>
        </p:nvGrpSpPr>
        <p:grpSpPr>
          <a:xfrm>
            <a:off x="2015427" y="4302297"/>
            <a:ext cx="8927293" cy="1350881"/>
            <a:chOff x="5030653" y="1500576"/>
            <a:chExt cx="8927293" cy="1350882"/>
          </a:xfrm>
        </p:grpSpPr>
        <p:sp>
          <p:nvSpPr>
            <p:cNvPr id="51" name="矩形 50"/>
            <p:cNvSpPr/>
            <p:nvPr/>
          </p:nvSpPr>
          <p:spPr>
            <a:xfrm>
              <a:off x="5584768" y="1897735"/>
              <a:ext cx="8373178" cy="953723"/>
            </a:xfrm>
            <a:prstGeom prst="rect">
              <a:avLst/>
            </a:prstGeom>
          </p:spPr>
          <p:txBody>
            <a:bodyPr wrap="square">
              <a:spAutoFit/>
              <a:scene3d>
                <a:camera prst="orthographicFront"/>
                <a:lightRig rig="threePt" dir="t"/>
              </a:scene3d>
              <a:sp3d contourW="12700"/>
            </a:bodyPr>
            <a:lstStyle/>
            <a:p>
              <a:pPr>
                <a:lnSpc>
                  <a:spcPct val="120000"/>
                </a:lnSpc>
              </a:pPr>
              <a:r>
                <a:rPr lang="zh-CN" altLang="en-US" sz="1600" dirty="0">
                  <a:latin typeface="FZHei-B01S" panose="02010601030101010101" pitchFamily="2" charset="-122"/>
                  <a:ea typeface="FZHei-B01S" panose="02010601030101010101" pitchFamily="2" charset="-122"/>
                  <a:sym typeface="FZHei-B01S" panose="02010601030101010101" pitchFamily="2" charset="-122"/>
                </a:rPr>
                <a:t>用户可以在投影仪或者计算机上进行演示也可以将演示文稿打印出来制作成胶片用户可以在投影仪或者计算机上进行演示也可以将演示文稿打印出来制作成胶片用户可以在投影仪或者计算机上进行演示也可以将演示文稿打印出来制作成胶片</a:t>
              </a:r>
              <a:endParaRPr lang="en-US" altLang="zh-CN" sz="1600" dirty="0">
                <a:latin typeface="FZHei-B01S" panose="02010601030101010101" pitchFamily="2" charset="-122"/>
                <a:ea typeface="FZHei-B01S" panose="02010601030101010101" pitchFamily="2" charset="-122"/>
                <a:sym typeface="FZHei-B01S" panose="02010601030101010101" pitchFamily="2" charset="-122"/>
              </a:endParaRPr>
            </a:p>
          </p:txBody>
        </p:sp>
        <p:sp>
          <p:nvSpPr>
            <p:cNvPr id="52" name="矩形 51"/>
            <p:cNvSpPr/>
            <p:nvPr/>
          </p:nvSpPr>
          <p:spPr>
            <a:xfrm>
              <a:off x="5030653" y="1500576"/>
              <a:ext cx="2690104" cy="430374"/>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2000" dirty="0" smtClean="0">
                  <a:latin typeface="FZHei-B01S" panose="02010601030101010101" pitchFamily="2" charset="-122"/>
                  <a:ea typeface="FZHei-B01S" panose="02010601030101010101" pitchFamily="2" charset="-122"/>
                  <a:sym typeface="FZHei-B01S" panose="02010601030101010101" pitchFamily="2" charset="-122"/>
                </a:rPr>
                <a:t>标题文字添加</a:t>
              </a:r>
              <a:endParaRPr lang="en-US" altLang="zh-CN" sz="2000" dirty="0">
                <a:latin typeface="FZHei-B01S" panose="02010601030101010101" pitchFamily="2" charset="-122"/>
                <a:ea typeface="FZHei-B01S" panose="02010601030101010101" pitchFamily="2" charset="-122"/>
                <a:sym typeface="FZHei-B01S" panose="02010601030101010101" pitchFamily="2" charset="-122"/>
              </a:endParaRPr>
            </a:p>
          </p:txBody>
        </p:sp>
      </p:grpSp>
      <p:pic>
        <p:nvPicPr>
          <p:cNvPr id="60" name="图片 5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 y="1872650"/>
            <a:ext cx="12192000" cy="2067337"/>
          </a:xfrm>
          <a:prstGeom prst="rect">
            <a:avLst/>
          </a:prstGeom>
        </p:spPr>
      </p:pic>
      <p:sp>
        <p:nvSpPr>
          <p:cNvPr id="61" name="椭圆 60"/>
          <p:cNvSpPr/>
          <p:nvPr/>
        </p:nvSpPr>
        <p:spPr>
          <a:xfrm>
            <a:off x="7248933" y="1510341"/>
            <a:ext cx="947471" cy="94747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2" name="椭圆 61"/>
          <p:cNvSpPr/>
          <p:nvPr/>
        </p:nvSpPr>
        <p:spPr>
          <a:xfrm>
            <a:off x="10047115" y="3173671"/>
            <a:ext cx="947471" cy="947471"/>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3" name="椭圆 62"/>
          <p:cNvSpPr/>
          <p:nvPr/>
        </p:nvSpPr>
        <p:spPr>
          <a:xfrm>
            <a:off x="4370215" y="1510340"/>
            <a:ext cx="358531" cy="358531"/>
          </a:xfrm>
          <a:prstGeom prst="ellipse">
            <a:avLst/>
          </a:pr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sp>
        <p:nvSpPr>
          <p:cNvPr id="64" name="椭圆 63"/>
          <p:cNvSpPr/>
          <p:nvPr/>
        </p:nvSpPr>
        <p:spPr>
          <a:xfrm>
            <a:off x="2210506" y="1749314"/>
            <a:ext cx="899617" cy="89961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latin typeface="FZHei-B01S" panose="02010601030101010101" pitchFamily="2" charset="-122"/>
              <a:ea typeface="FZHei-B01S" panose="02010601030101010101" pitchFamily="2" charset="-122"/>
              <a:sym typeface="FZHei-B01S" panose="02010601030101010101" pitchFamily="2" charset="-122"/>
            </a:endParaRPr>
          </a:p>
        </p:txBody>
      </p:sp>
      <p:pic>
        <p:nvPicPr>
          <p:cNvPr id="13" name="图片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V="1">
            <a:off x="0" y="255976"/>
            <a:ext cx="979714" cy="727871"/>
          </a:xfrm>
          <a:prstGeom prst="rect">
            <a:avLst/>
          </a:prstGeom>
        </p:spPr>
      </p:pic>
      <p:sp>
        <p:nvSpPr>
          <p:cNvPr id="14" name="矩形 13"/>
          <p:cNvSpPr/>
          <p:nvPr/>
        </p:nvSpPr>
        <p:spPr>
          <a:xfrm>
            <a:off x="1114827" y="435245"/>
            <a:ext cx="3057247" cy="523220"/>
          </a:xfrm>
          <a:prstGeom prst="rect">
            <a:avLst/>
          </a:prstGeom>
        </p:spPr>
        <p:txBody>
          <a:bodyPr wrap="none">
            <a:spAutoFit/>
          </a:bodyPr>
          <a:lstStyle/>
          <a:p>
            <a:r>
              <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rPr>
              <a:t>点击添加标题文字</a:t>
            </a:r>
            <a:endParaRPr lang="zh-CN" altLang="en-US" sz="2800" dirty="0">
              <a:solidFill>
                <a:schemeClr val="accent2"/>
              </a:solidFill>
              <a:latin typeface="FZHei-B01S" panose="02010601030101010101" pitchFamily="2" charset="-122"/>
              <a:ea typeface="FZHei-B01S" panose="02010601030101010101" pitchFamily="2" charset="-122"/>
              <a:sym typeface="FZHei-B01S" panose="0201060103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50" advClick="0" advTm="0">
        <p:cut/>
      </p:transition>
    </mc:Choice>
    <mc:Fallback>
      <p:transition spd="slow" advClick="0" advTm="0">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randombar(horizontal)">
                                      <p:cBhvr>
                                        <p:cTn id="7" dur="500"/>
                                        <p:tgtEl>
                                          <p:spTgt spid="60"/>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61"/>
                                        </p:tgtEl>
                                        <p:attrNameLst>
                                          <p:attrName>style.visibility</p:attrName>
                                        </p:attrNameLst>
                                      </p:cBhvr>
                                      <p:to>
                                        <p:strVal val="visible"/>
                                      </p:to>
                                    </p:set>
                                    <p:animEffect transition="in" filter="randombar(horizontal)">
                                      <p:cBhvr>
                                        <p:cTn id="11" dur="500"/>
                                        <p:tgtEl>
                                          <p:spTgt spid="61"/>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randombar(horizontal)">
                                      <p:cBhvr>
                                        <p:cTn id="15" dur="500"/>
                                        <p:tgtEl>
                                          <p:spTgt spid="63"/>
                                        </p:tgtEl>
                                      </p:cBhvr>
                                    </p:animEffect>
                                  </p:childTnLst>
                                </p:cTn>
                              </p:par>
                            </p:childTnLst>
                          </p:cTn>
                        </p:par>
                        <p:par>
                          <p:cTn id="16" fill="hold">
                            <p:stCondLst>
                              <p:cond delay="1500"/>
                            </p:stCondLst>
                            <p:childTnLst>
                              <p:par>
                                <p:cTn id="17" presetID="14" presetClass="entr" presetSubtype="10"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randombar(horizontal)">
                                      <p:cBhvr>
                                        <p:cTn id="19" dur="500"/>
                                        <p:tgtEl>
                                          <p:spTgt spid="64"/>
                                        </p:tgtEl>
                                      </p:cBhvr>
                                    </p:animEffect>
                                  </p:childTnLst>
                                </p:cTn>
                              </p:par>
                            </p:childTnLst>
                          </p:cTn>
                        </p:par>
                        <p:par>
                          <p:cTn id="20" fill="hold">
                            <p:stCondLst>
                              <p:cond delay="2000"/>
                            </p:stCondLst>
                            <p:childTnLst>
                              <p:par>
                                <p:cTn id="21" presetID="14" presetClass="entr" presetSubtype="10" fill="hold" grpId="0" nodeType="after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randombar(horizontal)">
                                      <p:cBhvr>
                                        <p:cTn id="23" dur="500"/>
                                        <p:tgtEl>
                                          <p:spTgt spid="62"/>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Lst>
  </p:timing>
</p:sld>
</file>

<file path=ppt/tags/tag1.xml><?xml version="1.0" encoding="utf-8"?>
<p:tagLst xmlns:p="http://schemas.openxmlformats.org/presentationml/2006/main">
  <p:tag name="PA" val="v4.0.0"/>
</p:tagLst>
</file>

<file path=ppt/tags/tag2.xml><?xml version="1.0" encoding="utf-8"?>
<p:tagLst xmlns:p="http://schemas.openxmlformats.org/presentationml/2006/main">
  <p:tag name="PA" val="v4.0.0"/>
</p:tagLst>
</file>

<file path=ppt/tags/tag3.xml><?xml version="1.0" encoding="utf-8"?>
<p:tagLst xmlns:p="http://schemas.openxmlformats.org/presentationml/2006/main">
  <p:tag name="ISLIDE.DIAGRAM" val="b7266a67-fdf7-4349-9f70-97136e9be4e7"/>
</p:tagLst>
</file>

<file path=ppt/tags/tag4.xml><?xml version="1.0" encoding="utf-8"?>
<p:tagLst xmlns:p="http://schemas.openxmlformats.org/presentationml/2006/main">
  <p:tag name="PA" val="v4.0.0"/>
</p:tagLst>
</file>

<file path=ppt/tags/tag5.xml><?xml version="1.0" encoding="utf-8"?>
<p:tagLst xmlns:p="http://schemas.openxmlformats.org/presentationml/2006/main">
  <p:tag name="PA" val="v4.0.0"/>
</p:tagLst>
</file>

<file path=ppt/tags/tag6.xml><?xml version="1.0" encoding="utf-8"?>
<p:tagLst xmlns:p="http://schemas.openxmlformats.org/presentationml/2006/main">
  <p:tag name="ISPRING_ULTRA_SCORM_COURSE_ID" val="26B03AF1-9AE6-4678-A310-E3A5BA3F17C9"/>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油画风年终工作总结PPT模板"/>
</p:tagLst>
</file>

<file path=ppt/theme/theme1.xml><?xml version="1.0" encoding="utf-8"?>
<a:theme xmlns:a="http://schemas.openxmlformats.org/drawingml/2006/main" name="Office 主题">
  <a:themeElements>
    <a:clrScheme name="自定义 943">
      <a:dk1>
        <a:sysClr val="windowText" lastClr="000000"/>
      </a:dk1>
      <a:lt1>
        <a:sysClr val="window" lastClr="FFFFFF"/>
      </a:lt1>
      <a:dk2>
        <a:srgbClr val="44546A"/>
      </a:dk2>
      <a:lt2>
        <a:srgbClr val="E7E6E6"/>
      </a:lt2>
      <a:accent1>
        <a:srgbClr val="0060A6"/>
      </a:accent1>
      <a:accent2>
        <a:srgbClr val="EF543C"/>
      </a:accent2>
      <a:accent3>
        <a:srgbClr val="0060A6"/>
      </a:accent3>
      <a:accent4>
        <a:srgbClr val="EF543C"/>
      </a:accent4>
      <a:accent5>
        <a:srgbClr val="0060A6"/>
      </a:accent5>
      <a:accent6>
        <a:srgbClr val="EF543C"/>
      </a:accent6>
      <a:hlink>
        <a:srgbClr val="0060A6"/>
      </a:hlink>
      <a:folHlink>
        <a:srgbClr val="EF543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3184</Words>
  <Application>WPS 演示</Application>
  <PresentationFormat>宽屏</PresentationFormat>
  <Paragraphs>318</Paragraphs>
  <Slides>24</Slides>
  <Notes>24</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宋体</vt:lpstr>
      <vt:lpstr>Wingdings</vt:lpstr>
      <vt:lpstr>FZHei-B01S</vt:lpstr>
      <vt:lpstr>Segoe UI</vt:lpstr>
      <vt:lpstr>微软雅黑</vt:lpstr>
      <vt:lpstr>方正中等线简体</vt:lpstr>
      <vt:lpstr>Arial Unicode MS</vt:lpstr>
      <vt:lpstr>Calibri Light</vt:lpstr>
      <vt:lpstr>Calibri</vt:lpstr>
      <vt:lpstr>EngraversGothic BT</vt:lpstr>
      <vt:lpstr>Yu Gothic UI</vt:lpstr>
      <vt:lpstr>Lato Light</vt:lpstr>
      <vt:lpstr>Arial</vt:lpstr>
      <vt:lpstr>Noto Sans S Chinese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油画风年终工作总结PPT模板</dc:title>
  <dc:creator>溏心啵啵</dc:creator>
  <cp:lastModifiedBy>一颗苹果</cp:lastModifiedBy>
  <cp:revision>65</cp:revision>
  <dcterms:created xsi:type="dcterms:W3CDTF">2018-10-02T07:45:00Z</dcterms:created>
  <dcterms:modified xsi:type="dcterms:W3CDTF">2021-09-13T07:31:24Z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BD2011F2E8DA48A798D63FDB0EC3BED2</vt:lpwstr>
  </property>
  <property fmtid="{D5CDD505-2E9C-101B-9397-08002B2CF9AE}" pid="3" name="KSOProductBuildVer">
    <vt:lpwstr>2052-11.1.0.10700</vt:lpwstr>
  </property>
</Properties>
</file>