
<file path=[Content_Types].xml><?xml version="1.0" encoding="utf-8"?>
<Types xmlns="http://schemas.openxmlformats.org/package/2006/content-types">
  <Default Extension="jpeg" ContentType="image/jpeg"/>
  <Default Extension="JPG" ContentType="image/.jpg"/>
  <Default Extension="xlsx" ContentType="application/vnd.openxmlformats-officedocument.spreadsheetml.sheet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olors1.xml" ContentType="application/vnd.ms-office.chartcolorstyle+xml"/>
  <Override PartName="/ppt/charts/style1.xml" ContentType="application/vnd.ms-office.chartstyle+xml"/>
  <Override PartName="/ppt/media/image1.svg" ContentType="image/svg+xml"/>
  <Override PartName="/ppt/media/image2.svg" ContentType="image/svg+xml"/>
  <Override PartName="/ppt/media/image3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60" r:id="rId3"/>
    <p:sldId id="261" r:id="rId5"/>
    <p:sldId id="271" r:id="rId6"/>
    <p:sldId id="263" r:id="rId7"/>
    <p:sldId id="268" r:id="rId8"/>
    <p:sldId id="270" r:id="rId9"/>
    <p:sldId id="272" r:id="rId10"/>
    <p:sldId id="265" r:id="rId11"/>
    <p:sldId id="275" r:id="rId12"/>
    <p:sldId id="266" r:id="rId13"/>
    <p:sldId id="276" r:id="rId14"/>
    <p:sldId id="273" r:id="rId15"/>
    <p:sldId id="283" r:id="rId16"/>
    <p:sldId id="277" r:id="rId17"/>
    <p:sldId id="278" r:id="rId18"/>
    <p:sldId id="279" r:id="rId19"/>
    <p:sldId id="280" r:id="rId20"/>
    <p:sldId id="274" r:id="rId21"/>
    <p:sldId id="262" r:id="rId22"/>
    <p:sldId id="267" r:id="rId23"/>
    <p:sldId id="269" r:id="rId24"/>
    <p:sldId id="282" r:id="rId25"/>
    <p:sldId id="281" r:id="rId26"/>
  </p:sldIdLst>
  <p:sldSz cx="12192000" cy="6858000"/>
  <p:notesSz cx="6858000" cy="9144000"/>
  <p:custDataLst>
    <p:tags r:id="rId30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93A27"/>
    <a:srgbClr val="FF94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9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0" Type="http://schemas.openxmlformats.org/officeDocument/2006/relationships/tags" Target="tags/tag1.xml"/><Relationship Id="rId3" Type="http://schemas.openxmlformats.org/officeDocument/2006/relationships/slide" Target="slides/slide1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package" Target="../embeddings/Workbook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solidFill>
              <a:srgbClr val="167052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系列 2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45864336"/>
        <c:axId val="648164960"/>
      </c:barChart>
      <c:catAx>
        <c:axId val="64586433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648164960"/>
        <c:crosses val="autoZero"/>
        <c:auto val="1"/>
        <c:lblAlgn val="ctr"/>
        <c:lblOffset val="100"/>
        <c:noMultiLvlLbl val="0"/>
      </c:catAx>
      <c:valAx>
        <c:axId val="64816496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6458643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5C6756-1B96-4DBC-9F62-CF4BCE9ABAC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8B621C-6FAB-4C09-93F4-4C26B90E8B1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8B621C-6FAB-4C09-93F4-4C26B90E8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8B621C-6FAB-4C09-93F4-4C26B90E8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8B621C-6FAB-4C09-93F4-4C26B90E8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8B621C-6FAB-4C09-93F4-4C26B90E8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8B621C-6FAB-4C09-93F4-4C26B90E8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8B621C-6FAB-4C09-93F4-4C26B90E8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8B621C-6FAB-4C09-93F4-4C26B90E8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8B621C-6FAB-4C09-93F4-4C26B90E8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8B621C-6FAB-4C09-93F4-4C26B90E8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8B621C-6FAB-4C09-93F4-4C26B90E8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8B621C-6FAB-4C09-93F4-4C26B90E8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8B621C-6FAB-4C09-93F4-4C26B90E8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8B621C-6FAB-4C09-93F4-4C26B90E8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8B621C-6FAB-4C09-93F4-4C26B90E8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8B621C-6FAB-4C09-93F4-4C26B90E8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8B621C-6FAB-4C09-93F4-4C26B90E8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8B621C-6FAB-4C09-93F4-4C26B90E8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8B621C-6FAB-4C09-93F4-4C26B90E8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8B621C-6FAB-4C09-93F4-4C26B90E8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8B621C-6FAB-4C09-93F4-4C26B90E8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8B621C-6FAB-4C09-93F4-4C26B90E8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8B621C-6FAB-4C09-93F4-4C26B90E8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8B621C-6FAB-4C09-93F4-4C26B90E8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image" Target="../media/image15.jpeg"/><Relationship Id="rId1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9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1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0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1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2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3.jpeg"/><Relationship Id="rId1" Type="http://schemas.openxmlformats.org/officeDocument/2006/relationships/chart" Target="../charts/char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5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3.svg"/><Relationship Id="rId6" Type="http://schemas.openxmlformats.org/officeDocument/2006/relationships/image" Target="../media/image9.png"/><Relationship Id="rId5" Type="http://schemas.openxmlformats.org/officeDocument/2006/relationships/image" Target="../media/image2.svg"/><Relationship Id="rId4" Type="http://schemas.openxmlformats.org/officeDocument/2006/relationships/image" Target="../media/image8.png"/><Relationship Id="rId3" Type="http://schemas.openxmlformats.org/officeDocument/2006/relationships/image" Target="../media/image1.svg"/><Relationship Id="rId2" Type="http://schemas.openxmlformats.org/officeDocument/2006/relationships/image" Target="../media/image7.png"/><Relationship Id="rId1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323965" y="679655"/>
            <a:ext cx="9925070" cy="523199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2311195" y="1266825"/>
            <a:ext cx="8071670" cy="4101588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3344163" y="1975249"/>
            <a:ext cx="625331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500" b="1" dirty="0">
                <a:blipFill>
                  <a:blip r:embed="rId2"/>
                  <a:stretch>
                    <a:fillRect/>
                  </a:stretch>
                </a:blipFill>
                <a:latin typeface="楷体" panose="02010609060101010101" pitchFamily="49" charset="-122"/>
                <a:ea typeface="楷体" panose="02010609060101010101" pitchFamily="49" charset="-122"/>
              </a:rPr>
              <a:t>清凉一夏</a:t>
            </a:r>
            <a:endParaRPr lang="zh-CN" altLang="en-US" sz="11500" b="1" dirty="0">
              <a:blipFill>
                <a:blip r:embed="rId2"/>
                <a:stretch>
                  <a:fillRect/>
                </a:stretch>
              </a:blip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50000"/>
          <a:stretch>
            <a:fillRect/>
          </a:stretch>
        </p:blipFill>
        <p:spPr>
          <a:xfrm rot="19603429">
            <a:off x="464185" y="3033061"/>
            <a:ext cx="2523347" cy="370832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50000"/>
          <a:stretch>
            <a:fillRect/>
          </a:stretch>
        </p:blipFill>
        <p:spPr>
          <a:xfrm rot="8223520">
            <a:off x="9048823" y="91088"/>
            <a:ext cx="2523347" cy="3708323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4309770" y="4023485"/>
            <a:ext cx="4914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atin typeface="Arial Narrow" panose="020B0606020202030204" pitchFamily="34" charset="0"/>
                <a:cs typeface="Aharoni" panose="02010803020104030203" pitchFamily="2" charset="-79"/>
              </a:rPr>
              <a:t>Click here to add words click here to add words</a:t>
            </a:r>
            <a:r>
              <a:rPr lang="zh-CN" altLang="en-US" sz="2400" b="1" dirty="0">
                <a:latin typeface="Arial Narrow" panose="020B0606020202030204" pitchFamily="34" charset="0"/>
                <a:cs typeface="Aharoni" panose="02010803020104030203" pitchFamily="2" charset="-79"/>
              </a:rPr>
              <a:t> </a:t>
            </a:r>
            <a:r>
              <a:rPr lang="en-US" altLang="zh-CN" sz="2400" b="1" dirty="0">
                <a:latin typeface="Arial Narrow" panose="020B0606020202030204" pitchFamily="34" charset="0"/>
                <a:cs typeface="Aharoni" panose="02010803020104030203" pitchFamily="2" charset="-79"/>
              </a:rPr>
              <a:t>click here to add words</a:t>
            </a:r>
            <a:endParaRPr lang="zh-CN" altLang="en-US" sz="2400" b="1" dirty="0">
              <a:latin typeface="Arial Narrow" panose="020B0606020202030204" pitchFamily="34" charset="0"/>
              <a:cs typeface="Aharoni" panose="02010803020104030203" pitchFamily="2" charset="-79"/>
            </a:endParaRPr>
          </a:p>
          <a:p>
            <a:endParaRPr lang="zh-CN" altLang="en-US" sz="24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2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74" t="382" r="67636" b="70992"/>
          <a:stretch>
            <a:fillRect/>
          </a:stretch>
        </p:blipFill>
        <p:spPr>
          <a:xfrm>
            <a:off x="6972300" y="0"/>
            <a:ext cx="723900" cy="1428750"/>
          </a:xfrm>
          <a:custGeom>
            <a:avLst/>
            <a:gdLst>
              <a:gd name="connsiteX0" fmla="*/ 0 w 723900"/>
              <a:gd name="connsiteY0" fmla="*/ 0 h 1428750"/>
              <a:gd name="connsiteX1" fmla="*/ 723900 w 723900"/>
              <a:gd name="connsiteY1" fmla="*/ 0 h 1428750"/>
              <a:gd name="connsiteX2" fmla="*/ 723900 w 723900"/>
              <a:gd name="connsiteY2" fmla="*/ 1428750 h 1428750"/>
              <a:gd name="connsiteX3" fmla="*/ 0 w 723900"/>
              <a:gd name="connsiteY3" fmla="*/ 1428750 h 1428750"/>
              <a:gd name="connsiteX4" fmla="*/ 0 w 723900"/>
              <a:gd name="connsiteY4" fmla="*/ 0 h 1428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3900" h="1428750">
                <a:moveTo>
                  <a:pt x="0" y="0"/>
                </a:moveTo>
                <a:lnTo>
                  <a:pt x="723900" y="0"/>
                </a:lnTo>
                <a:lnTo>
                  <a:pt x="723900" y="1428750"/>
                </a:lnTo>
                <a:lnTo>
                  <a:pt x="0" y="142875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50" t="382" r="52160" b="58397"/>
          <a:stretch>
            <a:fillRect/>
          </a:stretch>
        </p:blipFill>
        <p:spPr>
          <a:xfrm>
            <a:off x="8001000" y="0"/>
            <a:ext cx="723900" cy="2057400"/>
          </a:xfrm>
          <a:custGeom>
            <a:avLst/>
            <a:gdLst>
              <a:gd name="connsiteX0" fmla="*/ 0 w 723900"/>
              <a:gd name="connsiteY0" fmla="*/ 0 h 2057400"/>
              <a:gd name="connsiteX1" fmla="*/ 723900 w 723900"/>
              <a:gd name="connsiteY1" fmla="*/ 0 h 2057400"/>
              <a:gd name="connsiteX2" fmla="*/ 723900 w 723900"/>
              <a:gd name="connsiteY2" fmla="*/ 2057400 h 2057400"/>
              <a:gd name="connsiteX3" fmla="*/ 0 w 723900"/>
              <a:gd name="connsiteY3" fmla="*/ 2057400 h 2057400"/>
              <a:gd name="connsiteX4" fmla="*/ 0 w 723900"/>
              <a:gd name="connsiteY4" fmla="*/ 0 h 2057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3900" h="2057400">
                <a:moveTo>
                  <a:pt x="0" y="0"/>
                </a:moveTo>
                <a:lnTo>
                  <a:pt x="723900" y="0"/>
                </a:lnTo>
                <a:lnTo>
                  <a:pt x="723900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26" t="382" r="36684" b="46947"/>
          <a:stretch>
            <a:fillRect/>
          </a:stretch>
        </p:blipFill>
        <p:spPr>
          <a:xfrm>
            <a:off x="9029700" y="0"/>
            <a:ext cx="723900" cy="2628900"/>
          </a:xfrm>
          <a:custGeom>
            <a:avLst/>
            <a:gdLst>
              <a:gd name="connsiteX0" fmla="*/ 0 w 723900"/>
              <a:gd name="connsiteY0" fmla="*/ 0 h 2628900"/>
              <a:gd name="connsiteX1" fmla="*/ 723900 w 723900"/>
              <a:gd name="connsiteY1" fmla="*/ 0 h 2628900"/>
              <a:gd name="connsiteX2" fmla="*/ 723900 w 723900"/>
              <a:gd name="connsiteY2" fmla="*/ 2628900 h 2628900"/>
              <a:gd name="connsiteX3" fmla="*/ 0 w 723900"/>
              <a:gd name="connsiteY3" fmla="*/ 2628900 h 2628900"/>
              <a:gd name="connsiteX4" fmla="*/ 0 w 723900"/>
              <a:gd name="connsiteY4" fmla="*/ 0 h 2628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3900" h="2628900">
                <a:moveTo>
                  <a:pt x="0" y="0"/>
                </a:moveTo>
                <a:lnTo>
                  <a:pt x="723900" y="0"/>
                </a:lnTo>
                <a:lnTo>
                  <a:pt x="723900" y="2628900"/>
                </a:lnTo>
                <a:lnTo>
                  <a:pt x="0" y="26289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02" t="382" r="21208" b="30916"/>
          <a:stretch>
            <a:fillRect/>
          </a:stretch>
        </p:blipFill>
        <p:spPr>
          <a:xfrm>
            <a:off x="10058400" y="0"/>
            <a:ext cx="723900" cy="3429000"/>
          </a:xfrm>
          <a:custGeom>
            <a:avLst/>
            <a:gdLst>
              <a:gd name="connsiteX0" fmla="*/ 0 w 723900"/>
              <a:gd name="connsiteY0" fmla="*/ 0 h 3429000"/>
              <a:gd name="connsiteX1" fmla="*/ 723900 w 723900"/>
              <a:gd name="connsiteY1" fmla="*/ 0 h 3429000"/>
              <a:gd name="connsiteX2" fmla="*/ 723900 w 723900"/>
              <a:gd name="connsiteY2" fmla="*/ 3429000 h 3429000"/>
              <a:gd name="connsiteX3" fmla="*/ 0 w 723900"/>
              <a:gd name="connsiteY3" fmla="*/ 3429000 h 3429000"/>
              <a:gd name="connsiteX4" fmla="*/ 0 w 723900"/>
              <a:gd name="connsiteY4" fmla="*/ 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3900" h="3429000">
                <a:moveTo>
                  <a:pt x="0" y="0"/>
                </a:moveTo>
                <a:lnTo>
                  <a:pt x="723900" y="0"/>
                </a:lnTo>
                <a:lnTo>
                  <a:pt x="723900" y="3429000"/>
                </a:lnTo>
                <a:lnTo>
                  <a:pt x="0" y="3429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04" t="382" r="6305" b="13359"/>
          <a:stretch>
            <a:fillRect/>
          </a:stretch>
        </p:blipFill>
        <p:spPr>
          <a:xfrm>
            <a:off x="11049000" y="0"/>
            <a:ext cx="723900" cy="4305300"/>
          </a:xfrm>
          <a:custGeom>
            <a:avLst/>
            <a:gdLst>
              <a:gd name="connsiteX0" fmla="*/ 0 w 723900"/>
              <a:gd name="connsiteY0" fmla="*/ 0 h 4305300"/>
              <a:gd name="connsiteX1" fmla="*/ 723900 w 723900"/>
              <a:gd name="connsiteY1" fmla="*/ 0 h 4305300"/>
              <a:gd name="connsiteX2" fmla="*/ 723900 w 723900"/>
              <a:gd name="connsiteY2" fmla="*/ 4305300 h 4305300"/>
              <a:gd name="connsiteX3" fmla="*/ 0 w 723900"/>
              <a:gd name="connsiteY3" fmla="*/ 4305300 h 4305300"/>
              <a:gd name="connsiteX4" fmla="*/ 0 w 723900"/>
              <a:gd name="connsiteY4" fmla="*/ 0 h 430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3900" h="4305300">
                <a:moveTo>
                  <a:pt x="0" y="0"/>
                </a:moveTo>
                <a:lnTo>
                  <a:pt x="723900" y="0"/>
                </a:lnTo>
                <a:lnTo>
                  <a:pt x="723900" y="4305300"/>
                </a:lnTo>
                <a:lnTo>
                  <a:pt x="0" y="43053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7" name="TextBox 27"/>
          <p:cNvSpPr txBox="1"/>
          <p:nvPr/>
        </p:nvSpPr>
        <p:spPr>
          <a:xfrm>
            <a:off x="1409700" y="1845088"/>
            <a:ext cx="482082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828165">
              <a:defRPr/>
            </a:pPr>
            <a:r>
              <a:rPr lang="zh-CN" altLang="en-US" sz="6000" b="1" spc="600" dirty="0">
                <a:solidFill>
                  <a:srgbClr val="293A27"/>
                </a:solidFill>
                <a:latin typeface="Oswald" charset="0"/>
                <a:ea typeface="Oswald" charset="0"/>
                <a:cs typeface="Oswald" charset="0"/>
              </a:rPr>
              <a:t>清凉一夏</a:t>
            </a:r>
            <a:endParaRPr lang="en-US" altLang="zh-CN" sz="8800" b="1" spc="600" dirty="0">
              <a:solidFill>
                <a:srgbClr val="293A27"/>
              </a:solidFill>
              <a:latin typeface="Oswald" charset="0"/>
              <a:ea typeface="Oswald" charset="0"/>
              <a:cs typeface="Oswald" charset="0"/>
            </a:endParaRPr>
          </a:p>
        </p:txBody>
      </p:sp>
      <p:sp>
        <p:nvSpPr>
          <p:cNvPr id="8" name="TextBox 29"/>
          <p:cNvSpPr txBox="1"/>
          <p:nvPr/>
        </p:nvSpPr>
        <p:spPr>
          <a:xfrm>
            <a:off x="1409701" y="2985579"/>
            <a:ext cx="3841596" cy="263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828165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spc="300" dirty="0">
                <a:solidFill>
                  <a:srgbClr val="293A27"/>
                </a:solidFill>
                <a:latin typeface="Montserrat Light" charset="0"/>
                <a:ea typeface="Montserrat Light" charset="0"/>
                <a:cs typeface="Montserrat Light" charset="0"/>
              </a:rPr>
              <a:t>Entrepreneurial activities differ substantially depending on the type of organization and creativity. Entrepreneurial activities differ substantially depending on the type of organization</a:t>
            </a:r>
            <a:endParaRPr lang="en-US" sz="1600" spc="300" dirty="0">
              <a:solidFill>
                <a:srgbClr val="293A27"/>
              </a:solidFill>
              <a:latin typeface="Montserrat Light" charset="0"/>
              <a:ea typeface="Montserrat Light" charset="0"/>
              <a:cs typeface="Montserrat Light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409700" y="1482648"/>
            <a:ext cx="1410876" cy="266700"/>
          </a:xfrm>
          <a:prstGeom prst="rect">
            <a:avLst/>
          </a:prstGeom>
          <a:solidFill>
            <a:srgbClr val="293A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50000"/>
          <a:stretch>
            <a:fillRect/>
          </a:stretch>
        </p:blipFill>
        <p:spPr>
          <a:xfrm rot="19603429">
            <a:off x="5480841" y="2540883"/>
            <a:ext cx="2523347" cy="37083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34" t="4152" r="53799" b="51805"/>
          <a:stretch>
            <a:fillRect/>
          </a:stretch>
        </p:blipFill>
        <p:spPr>
          <a:xfrm>
            <a:off x="3700202" y="933451"/>
            <a:ext cx="2324100" cy="2324100"/>
          </a:xfrm>
          <a:custGeom>
            <a:avLst/>
            <a:gdLst>
              <a:gd name="connsiteX0" fmla="*/ 387358 w 2324100"/>
              <a:gd name="connsiteY0" fmla="*/ 0 h 2324100"/>
              <a:gd name="connsiteX1" fmla="*/ 1936742 w 2324100"/>
              <a:gd name="connsiteY1" fmla="*/ 0 h 2324100"/>
              <a:gd name="connsiteX2" fmla="*/ 2324100 w 2324100"/>
              <a:gd name="connsiteY2" fmla="*/ 387358 h 2324100"/>
              <a:gd name="connsiteX3" fmla="*/ 2324100 w 2324100"/>
              <a:gd name="connsiteY3" fmla="*/ 1936742 h 2324100"/>
              <a:gd name="connsiteX4" fmla="*/ 1936742 w 2324100"/>
              <a:gd name="connsiteY4" fmla="*/ 2324100 h 2324100"/>
              <a:gd name="connsiteX5" fmla="*/ 387358 w 2324100"/>
              <a:gd name="connsiteY5" fmla="*/ 2324100 h 2324100"/>
              <a:gd name="connsiteX6" fmla="*/ 0 w 2324100"/>
              <a:gd name="connsiteY6" fmla="*/ 1936742 h 2324100"/>
              <a:gd name="connsiteX7" fmla="*/ 0 w 2324100"/>
              <a:gd name="connsiteY7" fmla="*/ 387358 h 2324100"/>
              <a:gd name="connsiteX8" fmla="*/ 387358 w 2324100"/>
              <a:gd name="connsiteY8" fmla="*/ 0 h 2324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24100" h="2324100">
                <a:moveTo>
                  <a:pt x="387358" y="0"/>
                </a:moveTo>
                <a:lnTo>
                  <a:pt x="1936742" y="0"/>
                </a:lnTo>
                <a:cubicBezTo>
                  <a:pt x="2150674" y="0"/>
                  <a:pt x="2324100" y="173426"/>
                  <a:pt x="2324100" y="387358"/>
                </a:cubicBezTo>
                <a:lnTo>
                  <a:pt x="2324100" y="1936742"/>
                </a:lnTo>
                <a:cubicBezTo>
                  <a:pt x="2324100" y="2150674"/>
                  <a:pt x="2150674" y="2324100"/>
                  <a:pt x="1936742" y="2324100"/>
                </a:cubicBezTo>
                <a:lnTo>
                  <a:pt x="387358" y="2324100"/>
                </a:lnTo>
                <a:cubicBezTo>
                  <a:pt x="173426" y="2324100"/>
                  <a:pt x="0" y="2150674"/>
                  <a:pt x="0" y="1936742"/>
                </a:cubicBezTo>
                <a:lnTo>
                  <a:pt x="0" y="387358"/>
                </a:lnTo>
                <a:cubicBezTo>
                  <a:pt x="0" y="173426"/>
                  <a:pt x="173426" y="0"/>
                  <a:pt x="387358" y="0"/>
                </a:cubicBezTo>
                <a:close/>
              </a:path>
            </a:pathLst>
          </a:cu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152" r="21033" b="51805"/>
          <a:stretch>
            <a:fillRect/>
          </a:stretch>
        </p:blipFill>
        <p:spPr>
          <a:xfrm>
            <a:off x="6329102" y="933451"/>
            <a:ext cx="2324100" cy="2324100"/>
          </a:xfrm>
          <a:custGeom>
            <a:avLst/>
            <a:gdLst>
              <a:gd name="connsiteX0" fmla="*/ 387358 w 2324100"/>
              <a:gd name="connsiteY0" fmla="*/ 0 h 2324100"/>
              <a:gd name="connsiteX1" fmla="*/ 1936742 w 2324100"/>
              <a:gd name="connsiteY1" fmla="*/ 0 h 2324100"/>
              <a:gd name="connsiteX2" fmla="*/ 2324100 w 2324100"/>
              <a:gd name="connsiteY2" fmla="*/ 387358 h 2324100"/>
              <a:gd name="connsiteX3" fmla="*/ 2324100 w 2324100"/>
              <a:gd name="connsiteY3" fmla="*/ 1936742 h 2324100"/>
              <a:gd name="connsiteX4" fmla="*/ 1936742 w 2324100"/>
              <a:gd name="connsiteY4" fmla="*/ 2324100 h 2324100"/>
              <a:gd name="connsiteX5" fmla="*/ 387358 w 2324100"/>
              <a:gd name="connsiteY5" fmla="*/ 2324100 h 2324100"/>
              <a:gd name="connsiteX6" fmla="*/ 0 w 2324100"/>
              <a:gd name="connsiteY6" fmla="*/ 1936742 h 2324100"/>
              <a:gd name="connsiteX7" fmla="*/ 0 w 2324100"/>
              <a:gd name="connsiteY7" fmla="*/ 387358 h 2324100"/>
              <a:gd name="connsiteX8" fmla="*/ 387358 w 2324100"/>
              <a:gd name="connsiteY8" fmla="*/ 0 h 2324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24100" h="2324100">
                <a:moveTo>
                  <a:pt x="387358" y="0"/>
                </a:moveTo>
                <a:lnTo>
                  <a:pt x="1936742" y="0"/>
                </a:lnTo>
                <a:cubicBezTo>
                  <a:pt x="2150674" y="0"/>
                  <a:pt x="2324100" y="173426"/>
                  <a:pt x="2324100" y="387358"/>
                </a:cubicBezTo>
                <a:lnTo>
                  <a:pt x="2324100" y="1936742"/>
                </a:lnTo>
                <a:cubicBezTo>
                  <a:pt x="2324100" y="2150674"/>
                  <a:pt x="2150674" y="2324100"/>
                  <a:pt x="1936742" y="2324100"/>
                </a:cubicBezTo>
                <a:lnTo>
                  <a:pt x="387358" y="2324100"/>
                </a:lnTo>
                <a:cubicBezTo>
                  <a:pt x="173426" y="2324100"/>
                  <a:pt x="0" y="2150674"/>
                  <a:pt x="0" y="1936742"/>
                </a:cubicBezTo>
                <a:lnTo>
                  <a:pt x="0" y="387358"/>
                </a:lnTo>
                <a:cubicBezTo>
                  <a:pt x="0" y="173426"/>
                  <a:pt x="173426" y="0"/>
                  <a:pt x="387358" y="0"/>
                </a:cubicBezTo>
                <a:close/>
              </a:path>
            </a:pathLst>
          </a:cu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34" t="52888" r="53799" b="3069"/>
          <a:stretch>
            <a:fillRect/>
          </a:stretch>
        </p:blipFill>
        <p:spPr>
          <a:xfrm>
            <a:off x="3700202" y="3505201"/>
            <a:ext cx="2324100" cy="2324100"/>
          </a:xfrm>
          <a:custGeom>
            <a:avLst/>
            <a:gdLst>
              <a:gd name="connsiteX0" fmla="*/ 387358 w 2324100"/>
              <a:gd name="connsiteY0" fmla="*/ 0 h 2324100"/>
              <a:gd name="connsiteX1" fmla="*/ 1936742 w 2324100"/>
              <a:gd name="connsiteY1" fmla="*/ 0 h 2324100"/>
              <a:gd name="connsiteX2" fmla="*/ 2324100 w 2324100"/>
              <a:gd name="connsiteY2" fmla="*/ 387358 h 2324100"/>
              <a:gd name="connsiteX3" fmla="*/ 2324100 w 2324100"/>
              <a:gd name="connsiteY3" fmla="*/ 1936742 h 2324100"/>
              <a:gd name="connsiteX4" fmla="*/ 1936742 w 2324100"/>
              <a:gd name="connsiteY4" fmla="*/ 2324100 h 2324100"/>
              <a:gd name="connsiteX5" fmla="*/ 387358 w 2324100"/>
              <a:gd name="connsiteY5" fmla="*/ 2324100 h 2324100"/>
              <a:gd name="connsiteX6" fmla="*/ 0 w 2324100"/>
              <a:gd name="connsiteY6" fmla="*/ 1936742 h 2324100"/>
              <a:gd name="connsiteX7" fmla="*/ 0 w 2324100"/>
              <a:gd name="connsiteY7" fmla="*/ 387358 h 2324100"/>
              <a:gd name="connsiteX8" fmla="*/ 387358 w 2324100"/>
              <a:gd name="connsiteY8" fmla="*/ 0 h 2324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24100" h="2324100">
                <a:moveTo>
                  <a:pt x="387358" y="0"/>
                </a:moveTo>
                <a:lnTo>
                  <a:pt x="1936742" y="0"/>
                </a:lnTo>
                <a:cubicBezTo>
                  <a:pt x="2150674" y="0"/>
                  <a:pt x="2324100" y="173426"/>
                  <a:pt x="2324100" y="387358"/>
                </a:cubicBezTo>
                <a:lnTo>
                  <a:pt x="2324100" y="1936742"/>
                </a:lnTo>
                <a:cubicBezTo>
                  <a:pt x="2324100" y="2150674"/>
                  <a:pt x="2150674" y="2324100"/>
                  <a:pt x="1936742" y="2324100"/>
                </a:cubicBezTo>
                <a:lnTo>
                  <a:pt x="387358" y="2324100"/>
                </a:lnTo>
                <a:cubicBezTo>
                  <a:pt x="173426" y="2324100"/>
                  <a:pt x="0" y="2150674"/>
                  <a:pt x="0" y="1936742"/>
                </a:cubicBezTo>
                <a:lnTo>
                  <a:pt x="0" y="387358"/>
                </a:lnTo>
                <a:cubicBezTo>
                  <a:pt x="0" y="173426"/>
                  <a:pt x="173426" y="0"/>
                  <a:pt x="387358" y="0"/>
                </a:cubicBezTo>
                <a:close/>
              </a:path>
            </a:pathLst>
          </a:cu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2888" r="21033" b="3069"/>
          <a:stretch>
            <a:fillRect/>
          </a:stretch>
        </p:blipFill>
        <p:spPr>
          <a:xfrm>
            <a:off x="6329102" y="3505201"/>
            <a:ext cx="2324100" cy="2324100"/>
          </a:xfrm>
          <a:custGeom>
            <a:avLst/>
            <a:gdLst>
              <a:gd name="connsiteX0" fmla="*/ 387358 w 2324100"/>
              <a:gd name="connsiteY0" fmla="*/ 0 h 2324100"/>
              <a:gd name="connsiteX1" fmla="*/ 1936742 w 2324100"/>
              <a:gd name="connsiteY1" fmla="*/ 0 h 2324100"/>
              <a:gd name="connsiteX2" fmla="*/ 2324100 w 2324100"/>
              <a:gd name="connsiteY2" fmla="*/ 387358 h 2324100"/>
              <a:gd name="connsiteX3" fmla="*/ 2324100 w 2324100"/>
              <a:gd name="connsiteY3" fmla="*/ 1936742 h 2324100"/>
              <a:gd name="connsiteX4" fmla="*/ 1936742 w 2324100"/>
              <a:gd name="connsiteY4" fmla="*/ 2324100 h 2324100"/>
              <a:gd name="connsiteX5" fmla="*/ 387358 w 2324100"/>
              <a:gd name="connsiteY5" fmla="*/ 2324100 h 2324100"/>
              <a:gd name="connsiteX6" fmla="*/ 0 w 2324100"/>
              <a:gd name="connsiteY6" fmla="*/ 1936742 h 2324100"/>
              <a:gd name="connsiteX7" fmla="*/ 0 w 2324100"/>
              <a:gd name="connsiteY7" fmla="*/ 387358 h 2324100"/>
              <a:gd name="connsiteX8" fmla="*/ 387358 w 2324100"/>
              <a:gd name="connsiteY8" fmla="*/ 0 h 2324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24100" h="2324100">
                <a:moveTo>
                  <a:pt x="387358" y="0"/>
                </a:moveTo>
                <a:lnTo>
                  <a:pt x="1936742" y="0"/>
                </a:lnTo>
                <a:cubicBezTo>
                  <a:pt x="2150674" y="0"/>
                  <a:pt x="2324100" y="173426"/>
                  <a:pt x="2324100" y="387358"/>
                </a:cubicBezTo>
                <a:lnTo>
                  <a:pt x="2324100" y="1936742"/>
                </a:lnTo>
                <a:cubicBezTo>
                  <a:pt x="2324100" y="2150674"/>
                  <a:pt x="2150674" y="2324100"/>
                  <a:pt x="1936742" y="2324100"/>
                </a:cubicBezTo>
                <a:lnTo>
                  <a:pt x="387358" y="2324100"/>
                </a:lnTo>
                <a:cubicBezTo>
                  <a:pt x="173426" y="2324100"/>
                  <a:pt x="0" y="2150674"/>
                  <a:pt x="0" y="1936742"/>
                </a:cubicBezTo>
                <a:lnTo>
                  <a:pt x="0" y="387358"/>
                </a:lnTo>
                <a:cubicBezTo>
                  <a:pt x="0" y="173426"/>
                  <a:pt x="173426" y="0"/>
                  <a:pt x="387358" y="0"/>
                </a:cubicBezTo>
                <a:close/>
              </a:path>
            </a:pathLst>
          </a:custGeom>
        </p:spPr>
      </p:pic>
      <p:sp>
        <p:nvSpPr>
          <p:cNvPr id="6" name="文本框 5"/>
          <p:cNvSpPr txBox="1"/>
          <p:nvPr/>
        </p:nvSpPr>
        <p:spPr>
          <a:xfrm>
            <a:off x="1540466" y="1170619"/>
            <a:ext cx="1123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latin typeface="Forte" panose="03060902040502070203" pitchFamily="66" charset="0"/>
              </a:rPr>
              <a:t>01</a:t>
            </a:r>
            <a:endParaRPr lang="zh-CN" altLang="en-US" sz="4000" b="1" dirty="0">
              <a:latin typeface="Forte" panose="03060902040502070203" pitchFamily="66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0032067" y="1189669"/>
            <a:ext cx="1123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latin typeface="Forte" panose="03060902040502070203" pitchFamily="66" charset="0"/>
              </a:rPr>
              <a:t>02</a:t>
            </a:r>
            <a:endParaRPr lang="zh-CN" altLang="en-US" sz="4000" b="1" dirty="0">
              <a:latin typeface="Forte" panose="03060902040502070203" pitchFamily="66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620496" y="3505201"/>
            <a:ext cx="1123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latin typeface="Forte" panose="03060902040502070203" pitchFamily="66" charset="0"/>
              </a:rPr>
              <a:t>03</a:t>
            </a:r>
            <a:endParaRPr lang="zh-CN" altLang="en-US" sz="4000" b="1" dirty="0">
              <a:latin typeface="Forte" panose="03060902040502070203" pitchFamily="66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0032067" y="3742369"/>
            <a:ext cx="1123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latin typeface="Forte" panose="03060902040502070203" pitchFamily="66" charset="0"/>
              </a:rPr>
              <a:t>04</a:t>
            </a:r>
            <a:endParaRPr lang="zh-CN" altLang="en-US" sz="4000" b="1" dirty="0">
              <a:latin typeface="Forte" panose="03060902040502070203" pitchFamily="66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800869" y="1941806"/>
            <a:ext cx="2594533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单击此处添加文本单击此处添加文本单击</a:t>
            </a:r>
            <a:r>
              <a:rPr lang="zh-CN" altLang="en-US" sz="2000" dirty="0"/>
              <a:t>添加文本</a:t>
            </a:r>
            <a:endParaRPr lang="zh-CN" altLang="en-US" sz="2000" dirty="0"/>
          </a:p>
          <a:p>
            <a:pPr algn="ctr">
              <a:lnSpc>
                <a:spcPct val="150000"/>
              </a:lnSpc>
            </a:pPr>
            <a:endParaRPr lang="zh-CN" altLang="en-US" sz="2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endParaRPr lang="zh-CN" altLang="en-US" dirty="0"/>
          </a:p>
          <a:p>
            <a:endParaRPr lang="zh-CN" altLang="en-US" dirty="0"/>
          </a:p>
        </p:txBody>
      </p:sp>
      <p:sp>
        <p:nvSpPr>
          <p:cNvPr id="19" name="文本框 18"/>
          <p:cNvSpPr txBox="1"/>
          <p:nvPr/>
        </p:nvSpPr>
        <p:spPr>
          <a:xfrm>
            <a:off x="609263" y="4371636"/>
            <a:ext cx="2594533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单击此处添加文本单击此处添加文本单击</a:t>
            </a:r>
            <a:r>
              <a:rPr lang="zh-CN" altLang="en-US" sz="2000" dirty="0"/>
              <a:t>添加文本</a:t>
            </a:r>
            <a:endParaRPr lang="zh-CN" altLang="en-US" sz="2000" dirty="0"/>
          </a:p>
          <a:p>
            <a:pPr algn="ctr">
              <a:lnSpc>
                <a:spcPct val="150000"/>
              </a:lnSpc>
            </a:pPr>
            <a:endParaRPr lang="zh-CN" altLang="en-US" sz="2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endParaRPr lang="zh-CN" altLang="en-US" dirty="0"/>
          </a:p>
          <a:p>
            <a:endParaRPr lang="zh-CN" altLang="en-US" dirty="0"/>
          </a:p>
        </p:txBody>
      </p:sp>
      <p:sp>
        <p:nvSpPr>
          <p:cNvPr id="21" name="文本框 20"/>
          <p:cNvSpPr txBox="1"/>
          <p:nvPr/>
        </p:nvSpPr>
        <p:spPr>
          <a:xfrm>
            <a:off x="9006348" y="1861399"/>
            <a:ext cx="2594533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单击此处添加文本单击此处添加文本单击</a:t>
            </a:r>
            <a:r>
              <a:rPr lang="zh-CN" altLang="en-US" sz="2000" dirty="0"/>
              <a:t>添加文本</a:t>
            </a:r>
            <a:endParaRPr lang="zh-CN" altLang="en-US" sz="2000" dirty="0"/>
          </a:p>
          <a:p>
            <a:pPr algn="ctr">
              <a:lnSpc>
                <a:spcPct val="150000"/>
              </a:lnSpc>
            </a:pPr>
            <a:endParaRPr lang="zh-CN" altLang="en-US" sz="2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endParaRPr lang="zh-CN" altLang="en-US" dirty="0"/>
          </a:p>
          <a:p>
            <a:endParaRPr lang="zh-CN" altLang="en-US" dirty="0"/>
          </a:p>
        </p:txBody>
      </p:sp>
      <p:sp>
        <p:nvSpPr>
          <p:cNvPr id="22" name="文本框 21"/>
          <p:cNvSpPr txBox="1"/>
          <p:nvPr/>
        </p:nvSpPr>
        <p:spPr>
          <a:xfrm>
            <a:off x="9006348" y="4573296"/>
            <a:ext cx="2594533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单击此处添加文本单击此处添加文本单击</a:t>
            </a:r>
            <a:r>
              <a:rPr lang="zh-CN" altLang="en-US" sz="2000" dirty="0"/>
              <a:t>添加文本</a:t>
            </a:r>
            <a:endParaRPr lang="zh-CN" altLang="en-US" sz="2000" dirty="0"/>
          </a:p>
          <a:p>
            <a:pPr algn="ctr">
              <a:lnSpc>
                <a:spcPct val="150000"/>
              </a:lnSpc>
            </a:pPr>
            <a:endParaRPr lang="zh-CN" altLang="en-US" sz="2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endParaRPr lang="zh-CN" altLang="en-US" dirty="0"/>
          </a:p>
          <a:p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14" grpId="0"/>
      <p:bldP spid="16" grpId="0"/>
      <p:bldP spid="18" grpId="0"/>
      <p:bldP spid="19" grpId="0"/>
      <p:bldP spid="21" grpId="0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: 形状 6"/>
          <p:cNvSpPr/>
          <p:nvPr/>
        </p:nvSpPr>
        <p:spPr>
          <a:xfrm>
            <a:off x="8839200" y="0"/>
            <a:ext cx="3352800" cy="6858000"/>
          </a:xfrm>
          <a:custGeom>
            <a:avLst/>
            <a:gdLst>
              <a:gd name="connsiteX0" fmla="*/ 0 w 3352800"/>
              <a:gd name="connsiteY0" fmla="*/ 0 h 6858000"/>
              <a:gd name="connsiteX1" fmla="*/ 3352800 w 3352800"/>
              <a:gd name="connsiteY1" fmla="*/ 0 h 6858000"/>
              <a:gd name="connsiteX2" fmla="*/ 3352800 w 3352800"/>
              <a:gd name="connsiteY2" fmla="*/ 6858000 h 6858000"/>
              <a:gd name="connsiteX3" fmla="*/ 2152650 w 33528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2800" h="6858000">
                <a:moveTo>
                  <a:pt x="0" y="0"/>
                </a:moveTo>
                <a:lnTo>
                  <a:pt x="3352800" y="0"/>
                </a:lnTo>
                <a:lnTo>
                  <a:pt x="3352800" y="6858000"/>
                </a:lnTo>
                <a:lnTo>
                  <a:pt x="2152650" y="6858000"/>
                </a:lnTo>
                <a:close/>
              </a:path>
            </a:pathLst>
          </a:custGeom>
          <a:solidFill>
            <a:srgbClr val="293A2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1619250" y="1743075"/>
            <a:ext cx="9486900" cy="30765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任意多边形: 形状 11"/>
          <p:cNvSpPr/>
          <p:nvPr/>
        </p:nvSpPr>
        <p:spPr>
          <a:xfrm rot="10800000">
            <a:off x="1676401" y="1743075"/>
            <a:ext cx="3352800" cy="3076574"/>
          </a:xfrm>
          <a:custGeom>
            <a:avLst/>
            <a:gdLst>
              <a:gd name="connsiteX0" fmla="*/ 3352800 w 3352800"/>
              <a:gd name="connsiteY0" fmla="*/ 2209800 h 2209800"/>
              <a:gd name="connsiteX1" fmla="*/ 1676400 w 3352800"/>
              <a:gd name="connsiteY1" fmla="*/ 2209800 h 2209800"/>
              <a:gd name="connsiteX2" fmla="*/ 0 w 3352800"/>
              <a:gd name="connsiteY2" fmla="*/ 0 h 2209800"/>
              <a:gd name="connsiteX3" fmla="*/ 3352800 w 3352800"/>
              <a:gd name="connsiteY3" fmla="*/ 0 h 220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2800" h="2209800">
                <a:moveTo>
                  <a:pt x="3352800" y="2209800"/>
                </a:moveTo>
                <a:lnTo>
                  <a:pt x="1676400" y="2209800"/>
                </a:lnTo>
                <a:lnTo>
                  <a:pt x="0" y="0"/>
                </a:lnTo>
                <a:lnTo>
                  <a:pt x="3352800" y="0"/>
                </a:lnTo>
                <a:close/>
              </a:path>
            </a:pathLst>
          </a:custGeom>
          <a:solidFill>
            <a:srgbClr val="293A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2247899" y="2463195"/>
            <a:ext cx="17716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6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03</a:t>
            </a:r>
            <a:endParaRPr lang="zh-CN" altLang="en-US" sz="96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029201" y="2208058"/>
            <a:ext cx="335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>
                <a:latin typeface="Aharoni" panose="02010803020104030203" pitchFamily="2" charset="-79"/>
                <a:cs typeface="Aharoni" panose="02010803020104030203" pitchFamily="2" charset="-79"/>
              </a:rPr>
              <a:t>PART THREE</a:t>
            </a:r>
            <a:endParaRPr lang="zh-CN" altLang="en-US" sz="40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5029201" y="3050529"/>
            <a:ext cx="4914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atin typeface="Arial Narrow" panose="020B0606020202030204" pitchFamily="34" charset="0"/>
                <a:cs typeface="Aharoni" panose="02010803020104030203" pitchFamily="2" charset="-79"/>
              </a:rPr>
              <a:t>Click here to add words click here to add words</a:t>
            </a:r>
            <a:r>
              <a:rPr lang="zh-CN" altLang="en-US" sz="2400" b="1" dirty="0">
                <a:latin typeface="Arial Narrow" panose="020B0606020202030204" pitchFamily="34" charset="0"/>
                <a:cs typeface="Aharoni" panose="02010803020104030203" pitchFamily="2" charset="-79"/>
              </a:rPr>
              <a:t> </a:t>
            </a:r>
            <a:r>
              <a:rPr lang="en-US" altLang="zh-CN" sz="2400" b="1" dirty="0">
                <a:latin typeface="Arial Narrow" panose="020B0606020202030204" pitchFamily="34" charset="0"/>
                <a:cs typeface="Aharoni" panose="02010803020104030203" pitchFamily="2" charset="-79"/>
              </a:rPr>
              <a:t>click here to add words</a:t>
            </a:r>
            <a:endParaRPr lang="zh-CN" altLang="en-US" sz="2400" b="1" dirty="0">
              <a:latin typeface="Arial Narrow" panose="020B0606020202030204" pitchFamily="34" charset="0"/>
              <a:cs typeface="Aharoni" panose="02010803020104030203" pitchFamily="2" charset="-79"/>
            </a:endParaRPr>
          </a:p>
          <a:p>
            <a:endParaRPr lang="zh-CN" altLang="en-US" sz="24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5105404" y="2881751"/>
            <a:ext cx="1200149" cy="94743"/>
          </a:xfrm>
          <a:prstGeom prst="rect">
            <a:avLst/>
          </a:prstGeom>
          <a:solidFill>
            <a:srgbClr val="293A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670" y="737419"/>
            <a:ext cx="2935925" cy="5191433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4247535" y="3429000"/>
            <a:ext cx="7049730" cy="2499852"/>
          </a:xfrm>
          <a:prstGeom prst="rect">
            <a:avLst/>
          </a:prstGeom>
          <a:solidFill>
            <a:srgbClr val="293A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5761110" y="473064"/>
            <a:ext cx="11503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200" b="1" dirty="0"/>
              <a:t>S</a:t>
            </a:r>
            <a:endParaRPr lang="zh-CN" altLang="en-US" sz="7200" b="1" dirty="0"/>
          </a:p>
        </p:txBody>
      </p:sp>
      <p:sp>
        <p:nvSpPr>
          <p:cNvPr id="14" name="文本框 13"/>
          <p:cNvSpPr txBox="1"/>
          <p:nvPr/>
        </p:nvSpPr>
        <p:spPr>
          <a:xfrm>
            <a:off x="4798733" y="1541755"/>
            <a:ext cx="2594533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单击此处添加文本单击此处添加文本单击</a:t>
            </a:r>
            <a:r>
              <a:rPr lang="zh-CN" altLang="en-US" sz="2000" dirty="0"/>
              <a:t>添加文本</a:t>
            </a:r>
            <a:endParaRPr lang="zh-CN" altLang="en-US" sz="2000" dirty="0"/>
          </a:p>
          <a:p>
            <a:pPr algn="ctr">
              <a:lnSpc>
                <a:spcPct val="150000"/>
              </a:lnSpc>
            </a:pPr>
            <a:endParaRPr lang="zh-CN" altLang="en-US" sz="2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endParaRPr lang="zh-CN" altLang="en-US" dirty="0"/>
          </a:p>
          <a:p>
            <a:endParaRPr lang="zh-CN" altLang="en-US" dirty="0"/>
          </a:p>
        </p:txBody>
      </p:sp>
      <p:sp>
        <p:nvSpPr>
          <p:cNvPr id="15" name="文本框 14"/>
          <p:cNvSpPr txBox="1"/>
          <p:nvPr/>
        </p:nvSpPr>
        <p:spPr>
          <a:xfrm>
            <a:off x="9120781" y="508828"/>
            <a:ext cx="11503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200" b="1" dirty="0"/>
              <a:t>W</a:t>
            </a:r>
            <a:endParaRPr lang="zh-CN" altLang="en-US" sz="7200" b="1" dirty="0"/>
          </a:p>
        </p:txBody>
      </p:sp>
      <p:sp>
        <p:nvSpPr>
          <p:cNvPr id="16" name="文本框 15"/>
          <p:cNvSpPr txBox="1"/>
          <p:nvPr/>
        </p:nvSpPr>
        <p:spPr>
          <a:xfrm>
            <a:off x="8158404" y="1577519"/>
            <a:ext cx="2594533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单击此处添加文本单击此处添加文本单击</a:t>
            </a:r>
            <a:r>
              <a:rPr lang="zh-CN" altLang="en-US" sz="2000" dirty="0"/>
              <a:t>添加文本</a:t>
            </a:r>
            <a:endParaRPr lang="zh-CN" altLang="en-US" sz="2000" dirty="0"/>
          </a:p>
          <a:p>
            <a:pPr algn="ctr">
              <a:lnSpc>
                <a:spcPct val="150000"/>
              </a:lnSpc>
            </a:pPr>
            <a:endParaRPr lang="zh-CN" altLang="en-US" sz="2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endParaRPr lang="zh-CN" altLang="en-US" dirty="0"/>
          </a:p>
          <a:p>
            <a:endParaRPr lang="zh-CN" altLang="en-US" dirty="0"/>
          </a:p>
        </p:txBody>
      </p:sp>
      <p:sp>
        <p:nvSpPr>
          <p:cNvPr id="17" name="文本框 16"/>
          <p:cNvSpPr txBox="1"/>
          <p:nvPr/>
        </p:nvSpPr>
        <p:spPr>
          <a:xfrm>
            <a:off x="5761110" y="3429000"/>
            <a:ext cx="11503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200" b="1" dirty="0">
                <a:solidFill>
                  <a:schemeClr val="bg1"/>
                </a:solidFill>
              </a:rPr>
              <a:t>O</a:t>
            </a:r>
            <a:endParaRPr lang="zh-CN" altLang="en-US" sz="7200" b="1" dirty="0">
              <a:solidFill>
                <a:schemeClr val="bg1"/>
              </a:solidFill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4798733" y="4497691"/>
            <a:ext cx="2594533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单击此处添加文本单击此处添加文本单击</a:t>
            </a:r>
            <a:r>
              <a:rPr lang="zh-CN" altLang="en-US" sz="2000" dirty="0">
                <a:solidFill>
                  <a:schemeClr val="bg1"/>
                </a:solidFill>
              </a:rPr>
              <a:t>添加文本</a:t>
            </a:r>
            <a:endParaRPr lang="zh-CN" altLang="en-US" sz="2000" dirty="0">
              <a:solidFill>
                <a:schemeClr val="bg1"/>
              </a:solidFill>
            </a:endParaRPr>
          </a:p>
          <a:p>
            <a:pPr algn="ctr">
              <a:lnSpc>
                <a:spcPct val="150000"/>
              </a:lnSpc>
            </a:pPr>
            <a:endParaRPr lang="zh-CN" altLang="en-US" sz="20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endParaRPr lang="zh-CN" altLang="en-US" dirty="0">
              <a:solidFill>
                <a:schemeClr val="bg1"/>
              </a:solidFill>
            </a:endParaRPr>
          </a:p>
          <a:p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9251267" y="3429000"/>
            <a:ext cx="11503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200" b="1" dirty="0">
                <a:solidFill>
                  <a:schemeClr val="bg1"/>
                </a:solidFill>
              </a:rPr>
              <a:t>T</a:t>
            </a:r>
            <a:endParaRPr lang="zh-CN" altLang="en-US" sz="7200" b="1" dirty="0">
              <a:solidFill>
                <a:schemeClr val="bg1"/>
              </a:solidFill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8288890" y="4497691"/>
            <a:ext cx="2594533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单击此处添加文本单击此处添加文本单击</a:t>
            </a:r>
            <a:r>
              <a:rPr lang="zh-CN" altLang="en-US" sz="2000" dirty="0">
                <a:solidFill>
                  <a:schemeClr val="bg1"/>
                </a:solidFill>
              </a:rPr>
              <a:t>添加文本</a:t>
            </a:r>
            <a:endParaRPr lang="zh-CN" altLang="en-US" sz="2000" dirty="0">
              <a:solidFill>
                <a:schemeClr val="bg1"/>
              </a:solidFill>
            </a:endParaRPr>
          </a:p>
          <a:p>
            <a:pPr algn="ctr">
              <a:lnSpc>
                <a:spcPct val="150000"/>
              </a:lnSpc>
            </a:pPr>
            <a:endParaRPr lang="zh-CN" altLang="en-US" sz="20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endParaRPr lang="zh-CN" altLang="en-US" dirty="0">
              <a:solidFill>
                <a:schemeClr val="bg1"/>
              </a:solidFill>
            </a:endParaRPr>
          </a:p>
          <a:p>
            <a:endParaRPr lang="zh-CN" alt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4" grpId="0"/>
      <p:bldP spid="15" grpId="0"/>
      <p:bldP spid="16" grpId="0"/>
      <p:bldP spid="17" grpId="0"/>
      <p:bldP spid="18" grpId="0"/>
      <p:bldP spid="21" grpId="0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3" t="13615" r="55364" b="8406"/>
          <a:stretch>
            <a:fillRect/>
          </a:stretch>
        </p:blipFill>
        <p:spPr>
          <a:xfrm>
            <a:off x="1454479" y="1976284"/>
            <a:ext cx="3052285" cy="4305266"/>
          </a:xfrm>
          <a:custGeom>
            <a:avLst/>
            <a:gdLst/>
            <a:ahLst/>
            <a:cxnLst/>
            <a:rect l="l" t="t" r="r" b="b"/>
            <a:pathLst>
              <a:path w="3791415" h="5347813">
                <a:moveTo>
                  <a:pt x="2530069" y="0"/>
                </a:moveTo>
                <a:cubicBezTo>
                  <a:pt x="2891507" y="0"/>
                  <a:pt x="3192091" y="82983"/>
                  <a:pt x="3431821" y="248950"/>
                </a:cubicBezTo>
                <a:cubicBezTo>
                  <a:pt x="3671550" y="414916"/>
                  <a:pt x="3791415" y="553222"/>
                  <a:pt x="3791415" y="663866"/>
                </a:cubicBezTo>
                <a:cubicBezTo>
                  <a:pt x="3791415" y="759758"/>
                  <a:pt x="3632825" y="995799"/>
                  <a:pt x="3315644" y="1371990"/>
                </a:cubicBezTo>
                <a:lnTo>
                  <a:pt x="3249257" y="1371990"/>
                </a:lnTo>
                <a:cubicBezTo>
                  <a:pt x="3200082" y="1352320"/>
                  <a:pt x="3169347" y="1279787"/>
                  <a:pt x="3157054" y="1154390"/>
                </a:cubicBezTo>
                <a:cubicBezTo>
                  <a:pt x="3130007" y="901137"/>
                  <a:pt x="3042721" y="693986"/>
                  <a:pt x="2895195" y="532937"/>
                </a:cubicBezTo>
                <a:cubicBezTo>
                  <a:pt x="2747669" y="371888"/>
                  <a:pt x="2570638" y="291363"/>
                  <a:pt x="2364102" y="291363"/>
                </a:cubicBezTo>
                <a:cubicBezTo>
                  <a:pt x="2169860" y="291363"/>
                  <a:pt x="2002664" y="361976"/>
                  <a:pt x="1862514" y="503201"/>
                </a:cubicBezTo>
                <a:cubicBezTo>
                  <a:pt x="1722365" y="644426"/>
                  <a:pt x="1652290" y="813274"/>
                  <a:pt x="1652290" y="1009745"/>
                </a:cubicBezTo>
                <a:cubicBezTo>
                  <a:pt x="1652290" y="1152200"/>
                  <a:pt x="1696797" y="1305085"/>
                  <a:pt x="1785812" y="1468401"/>
                </a:cubicBezTo>
                <a:cubicBezTo>
                  <a:pt x="1874827" y="1631717"/>
                  <a:pt x="2105336" y="1890674"/>
                  <a:pt x="2477340" y="2245274"/>
                </a:cubicBezTo>
                <a:cubicBezTo>
                  <a:pt x="2849343" y="2599874"/>
                  <a:pt x="3088208" y="2882287"/>
                  <a:pt x="3193935" y="3092511"/>
                </a:cubicBezTo>
                <a:cubicBezTo>
                  <a:pt x="3299662" y="3302735"/>
                  <a:pt x="3352526" y="3502510"/>
                  <a:pt x="3352526" y="3691835"/>
                </a:cubicBezTo>
                <a:cubicBezTo>
                  <a:pt x="3352526" y="4129495"/>
                  <a:pt x="3162586" y="4514907"/>
                  <a:pt x="2782707" y="4848069"/>
                </a:cubicBezTo>
                <a:cubicBezTo>
                  <a:pt x="2402828" y="5181232"/>
                  <a:pt x="1958406" y="5347813"/>
                  <a:pt x="1449442" y="5347813"/>
                </a:cubicBezTo>
                <a:cubicBezTo>
                  <a:pt x="1028993" y="5347813"/>
                  <a:pt x="682307" y="5250077"/>
                  <a:pt x="409384" y="5054605"/>
                </a:cubicBezTo>
                <a:cubicBezTo>
                  <a:pt x="136461" y="4859133"/>
                  <a:pt x="0" y="4699929"/>
                  <a:pt x="0" y="4576990"/>
                </a:cubicBezTo>
                <a:cubicBezTo>
                  <a:pt x="0" y="4508145"/>
                  <a:pt x="74992" y="4348325"/>
                  <a:pt x="224977" y="4097531"/>
                </a:cubicBezTo>
                <a:cubicBezTo>
                  <a:pt x="374962" y="3846737"/>
                  <a:pt x="461018" y="3721340"/>
                  <a:pt x="483147" y="3721340"/>
                </a:cubicBezTo>
                <a:cubicBezTo>
                  <a:pt x="561828" y="3721340"/>
                  <a:pt x="617765" y="3744083"/>
                  <a:pt x="650958" y="3789571"/>
                </a:cubicBezTo>
                <a:cubicBezTo>
                  <a:pt x="684151" y="3835058"/>
                  <a:pt x="706895" y="3919270"/>
                  <a:pt x="719189" y="4042209"/>
                </a:cubicBezTo>
                <a:cubicBezTo>
                  <a:pt x="756070" y="4425776"/>
                  <a:pt x="848888" y="4690094"/>
                  <a:pt x="997644" y="4835160"/>
                </a:cubicBezTo>
                <a:cubicBezTo>
                  <a:pt x="1146399" y="4980228"/>
                  <a:pt x="1340027" y="5052761"/>
                  <a:pt x="1578527" y="5052761"/>
                </a:cubicBezTo>
                <a:cubicBezTo>
                  <a:pt x="1839156" y="5052761"/>
                  <a:pt x="2066592" y="4962478"/>
                  <a:pt x="2260834" y="4781913"/>
                </a:cubicBezTo>
                <a:cubicBezTo>
                  <a:pt x="2455077" y="4601347"/>
                  <a:pt x="2552198" y="4391930"/>
                  <a:pt x="2552198" y="4153660"/>
                </a:cubicBezTo>
                <a:cubicBezTo>
                  <a:pt x="2552198" y="4030837"/>
                  <a:pt x="2514490" y="3900023"/>
                  <a:pt x="2439075" y="3761218"/>
                </a:cubicBezTo>
                <a:cubicBezTo>
                  <a:pt x="2363660" y="3622413"/>
                  <a:pt x="2150977" y="3386209"/>
                  <a:pt x="1801026" y="3052604"/>
                </a:cubicBezTo>
                <a:cubicBezTo>
                  <a:pt x="1451074" y="2719000"/>
                  <a:pt x="1222006" y="2436636"/>
                  <a:pt x="1113821" y="2205511"/>
                </a:cubicBezTo>
                <a:cubicBezTo>
                  <a:pt x="1005635" y="1974387"/>
                  <a:pt x="951542" y="1749411"/>
                  <a:pt x="951542" y="1530581"/>
                </a:cubicBezTo>
                <a:cubicBezTo>
                  <a:pt x="951542" y="1149472"/>
                  <a:pt x="1095380" y="799098"/>
                  <a:pt x="1383055" y="479459"/>
                </a:cubicBezTo>
                <a:cubicBezTo>
                  <a:pt x="1670731" y="159820"/>
                  <a:pt x="2053068" y="0"/>
                  <a:pt x="2530069" y="0"/>
                </a:cubicBezTo>
                <a:close/>
              </a:path>
            </a:pathLst>
          </a:custGeom>
        </p:spPr>
      </p:pic>
      <p:sp>
        <p:nvSpPr>
          <p:cNvPr id="3" name="TextBox 27"/>
          <p:cNvSpPr txBox="1"/>
          <p:nvPr/>
        </p:nvSpPr>
        <p:spPr>
          <a:xfrm>
            <a:off x="6095999" y="1959388"/>
            <a:ext cx="482082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828165">
              <a:defRPr/>
            </a:pPr>
            <a:r>
              <a:rPr lang="zh-CN" altLang="en-US" sz="6000" b="1" spc="600" dirty="0">
                <a:solidFill>
                  <a:srgbClr val="293A27"/>
                </a:solidFill>
                <a:latin typeface="Oswald" charset="0"/>
                <a:ea typeface="Oswald" charset="0"/>
                <a:cs typeface="Oswald" charset="0"/>
              </a:rPr>
              <a:t>清凉一夏</a:t>
            </a:r>
            <a:endParaRPr lang="en-US" altLang="zh-CN" sz="8800" b="1" spc="600" dirty="0">
              <a:solidFill>
                <a:srgbClr val="293A27"/>
              </a:solidFill>
              <a:latin typeface="Oswald" charset="0"/>
              <a:ea typeface="Oswald" charset="0"/>
              <a:cs typeface="Oswald" charset="0"/>
            </a:endParaRPr>
          </a:p>
        </p:txBody>
      </p:sp>
      <p:sp>
        <p:nvSpPr>
          <p:cNvPr id="4" name="TextBox 29"/>
          <p:cNvSpPr txBox="1"/>
          <p:nvPr/>
        </p:nvSpPr>
        <p:spPr>
          <a:xfrm>
            <a:off x="6096000" y="3099879"/>
            <a:ext cx="3841596" cy="263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828165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spc="300" dirty="0">
                <a:solidFill>
                  <a:srgbClr val="293A27"/>
                </a:solidFill>
                <a:latin typeface="Montserrat Light" charset="0"/>
                <a:ea typeface="Montserrat Light" charset="0"/>
                <a:cs typeface="Montserrat Light" charset="0"/>
              </a:rPr>
              <a:t>Entrepreneurial activities differ substantially depending on the type of organization and creativity. Entrepreneurial activities differ substantially depending on the type of organization</a:t>
            </a:r>
            <a:endParaRPr lang="en-US" sz="1600" spc="300" dirty="0">
              <a:solidFill>
                <a:srgbClr val="293A27"/>
              </a:solidFill>
              <a:latin typeface="Montserrat Light" charset="0"/>
              <a:ea typeface="Montserrat Light" charset="0"/>
              <a:cs typeface="Montserrat Light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6095999" y="1596948"/>
            <a:ext cx="1410876" cy="266700"/>
          </a:xfrm>
          <a:prstGeom prst="rect">
            <a:avLst/>
          </a:prstGeom>
          <a:solidFill>
            <a:srgbClr val="293A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73" t="17598" r="29065" b="17403"/>
          <a:stretch>
            <a:fillRect/>
          </a:stretch>
        </p:blipFill>
        <p:spPr>
          <a:xfrm>
            <a:off x="7188840" y="2971799"/>
            <a:ext cx="4387430" cy="3378531"/>
          </a:xfrm>
          <a:custGeom>
            <a:avLst/>
            <a:gdLst/>
            <a:ahLst/>
            <a:cxnLst/>
            <a:rect l="l" t="t" r="r" b="b"/>
            <a:pathLst>
              <a:path w="5788776" h="4457634">
                <a:moveTo>
                  <a:pt x="1337291" y="0"/>
                </a:moveTo>
                <a:cubicBezTo>
                  <a:pt x="1589377" y="0"/>
                  <a:pt x="1802524" y="104419"/>
                  <a:pt x="1976730" y="313259"/>
                </a:cubicBezTo>
                <a:cubicBezTo>
                  <a:pt x="2150937" y="522098"/>
                  <a:pt x="2238040" y="782119"/>
                  <a:pt x="2238040" y="1093321"/>
                </a:cubicBezTo>
                <a:cubicBezTo>
                  <a:pt x="2235062" y="1420919"/>
                  <a:pt x="2128969" y="1884607"/>
                  <a:pt x="1919761" y="2484386"/>
                </a:cubicBezTo>
                <a:cubicBezTo>
                  <a:pt x="1710554" y="3084166"/>
                  <a:pt x="1606574" y="3485617"/>
                  <a:pt x="1607823" y="3688741"/>
                </a:cubicBezTo>
                <a:cubicBezTo>
                  <a:pt x="1607823" y="3785163"/>
                  <a:pt x="1632417" y="3861586"/>
                  <a:pt x="1681604" y="3918011"/>
                </a:cubicBezTo>
                <a:cubicBezTo>
                  <a:pt x="1730792" y="3974436"/>
                  <a:pt x="1796375" y="4002648"/>
                  <a:pt x="1878355" y="4002648"/>
                </a:cubicBezTo>
                <a:cubicBezTo>
                  <a:pt x="2056660" y="4002648"/>
                  <a:pt x="2233941" y="3857135"/>
                  <a:pt x="2410197" y="3566107"/>
                </a:cubicBezTo>
                <a:cubicBezTo>
                  <a:pt x="2586453" y="3275080"/>
                  <a:pt x="2747338" y="2858010"/>
                  <a:pt x="2892851" y="2314895"/>
                </a:cubicBezTo>
                <a:lnTo>
                  <a:pt x="3181829" y="1232766"/>
                </a:lnTo>
                <a:cubicBezTo>
                  <a:pt x="3294487" y="806473"/>
                  <a:pt x="3420450" y="434491"/>
                  <a:pt x="3559719" y="116820"/>
                </a:cubicBezTo>
                <a:cubicBezTo>
                  <a:pt x="3574033" y="81979"/>
                  <a:pt x="3669767" y="54824"/>
                  <a:pt x="3846920" y="35353"/>
                </a:cubicBezTo>
                <a:cubicBezTo>
                  <a:pt x="4024072" y="15883"/>
                  <a:pt x="4152597" y="6148"/>
                  <a:pt x="4232495" y="6148"/>
                </a:cubicBezTo>
                <a:cubicBezTo>
                  <a:pt x="4312361" y="6148"/>
                  <a:pt x="4352294" y="22464"/>
                  <a:pt x="4352294" y="55096"/>
                </a:cubicBezTo>
                <a:lnTo>
                  <a:pt x="3788845" y="2200717"/>
                </a:lnTo>
                <a:cubicBezTo>
                  <a:pt x="3628056" y="2830069"/>
                  <a:pt x="3547662" y="3290291"/>
                  <a:pt x="3547662" y="3581383"/>
                </a:cubicBezTo>
                <a:cubicBezTo>
                  <a:pt x="3547662" y="3708483"/>
                  <a:pt x="3574305" y="3809444"/>
                  <a:pt x="3627592" y="3884267"/>
                </a:cubicBezTo>
                <a:cubicBezTo>
                  <a:pt x="3680879" y="3959089"/>
                  <a:pt x="3752611" y="3996500"/>
                  <a:pt x="3842788" y="3996500"/>
                </a:cubicBezTo>
                <a:cubicBezTo>
                  <a:pt x="3976005" y="3996500"/>
                  <a:pt x="4157897" y="3887365"/>
                  <a:pt x="4388465" y="3669094"/>
                </a:cubicBezTo>
                <a:cubicBezTo>
                  <a:pt x="4619032" y="3450824"/>
                  <a:pt x="4813220" y="3172094"/>
                  <a:pt x="4971031" y="2832903"/>
                </a:cubicBezTo>
                <a:cubicBezTo>
                  <a:pt x="5128842" y="2493713"/>
                  <a:pt x="5207747" y="2146837"/>
                  <a:pt x="5207747" y="1792276"/>
                </a:cubicBezTo>
                <a:cubicBezTo>
                  <a:pt x="5207747" y="1413121"/>
                  <a:pt x="5115520" y="1036016"/>
                  <a:pt x="4931066" y="660959"/>
                </a:cubicBezTo>
                <a:cubicBezTo>
                  <a:pt x="4879829" y="552336"/>
                  <a:pt x="4854210" y="484703"/>
                  <a:pt x="4854210" y="458060"/>
                </a:cubicBezTo>
                <a:cubicBezTo>
                  <a:pt x="4854210" y="369932"/>
                  <a:pt x="4938752" y="272581"/>
                  <a:pt x="5107834" y="166008"/>
                </a:cubicBezTo>
                <a:cubicBezTo>
                  <a:pt x="5276917" y="59435"/>
                  <a:pt x="5398349" y="6148"/>
                  <a:pt x="5472131" y="6148"/>
                </a:cubicBezTo>
                <a:cubicBezTo>
                  <a:pt x="5541813" y="6148"/>
                  <a:pt x="5612008" y="98887"/>
                  <a:pt x="5682715" y="284366"/>
                </a:cubicBezTo>
                <a:cubicBezTo>
                  <a:pt x="5753423" y="469845"/>
                  <a:pt x="5788776" y="664033"/>
                  <a:pt x="5788776" y="866933"/>
                </a:cubicBezTo>
                <a:cubicBezTo>
                  <a:pt x="5788776" y="1405948"/>
                  <a:pt x="5662733" y="1957772"/>
                  <a:pt x="5410646" y="2522406"/>
                </a:cubicBezTo>
                <a:cubicBezTo>
                  <a:pt x="5158559" y="3087040"/>
                  <a:pt x="4844988" y="3550736"/>
                  <a:pt x="4469932" y="3913496"/>
                </a:cubicBezTo>
                <a:cubicBezTo>
                  <a:pt x="4094875" y="4276255"/>
                  <a:pt x="3755685" y="4457634"/>
                  <a:pt x="3452361" y="4457634"/>
                </a:cubicBezTo>
                <a:cubicBezTo>
                  <a:pt x="3237165" y="4457634"/>
                  <a:pt x="3066545" y="4371044"/>
                  <a:pt x="2940502" y="4197862"/>
                </a:cubicBezTo>
                <a:cubicBezTo>
                  <a:pt x="2814458" y="4024680"/>
                  <a:pt x="2754511" y="3764908"/>
                  <a:pt x="2760659" y="3418544"/>
                </a:cubicBezTo>
                <a:cubicBezTo>
                  <a:pt x="2391751" y="4111271"/>
                  <a:pt x="1990052" y="4457634"/>
                  <a:pt x="1555561" y="4457634"/>
                </a:cubicBezTo>
                <a:cubicBezTo>
                  <a:pt x="1328068" y="4457634"/>
                  <a:pt x="1145663" y="4374118"/>
                  <a:pt x="1008348" y="4207085"/>
                </a:cubicBezTo>
                <a:cubicBezTo>
                  <a:pt x="871032" y="4040051"/>
                  <a:pt x="802374" y="3819219"/>
                  <a:pt x="802374" y="3544588"/>
                </a:cubicBezTo>
                <a:cubicBezTo>
                  <a:pt x="802374" y="3224868"/>
                  <a:pt x="916633" y="2739139"/>
                  <a:pt x="1145151" y="2087403"/>
                </a:cubicBezTo>
                <a:cubicBezTo>
                  <a:pt x="1373669" y="1435665"/>
                  <a:pt x="1487928" y="974531"/>
                  <a:pt x="1487928" y="703998"/>
                </a:cubicBezTo>
                <a:cubicBezTo>
                  <a:pt x="1487928" y="583079"/>
                  <a:pt x="1453599" y="482654"/>
                  <a:pt x="1384941" y="402724"/>
                </a:cubicBezTo>
                <a:cubicBezTo>
                  <a:pt x="1316283" y="322794"/>
                  <a:pt x="1230717" y="282829"/>
                  <a:pt x="1128243" y="282829"/>
                </a:cubicBezTo>
                <a:cubicBezTo>
                  <a:pt x="970432" y="282829"/>
                  <a:pt x="813646" y="379155"/>
                  <a:pt x="657885" y="571807"/>
                </a:cubicBezTo>
                <a:cubicBezTo>
                  <a:pt x="502124" y="764458"/>
                  <a:pt x="424244" y="961209"/>
                  <a:pt x="424244" y="1162059"/>
                </a:cubicBezTo>
                <a:cubicBezTo>
                  <a:pt x="424244" y="1315770"/>
                  <a:pt x="493926" y="1475630"/>
                  <a:pt x="633292" y="1641639"/>
                </a:cubicBezTo>
                <a:cubicBezTo>
                  <a:pt x="690677" y="1711321"/>
                  <a:pt x="719370" y="1759484"/>
                  <a:pt x="719370" y="1786128"/>
                </a:cubicBezTo>
                <a:cubicBezTo>
                  <a:pt x="719370" y="1816870"/>
                  <a:pt x="675306" y="1885528"/>
                  <a:pt x="587178" y="1992101"/>
                </a:cubicBezTo>
                <a:cubicBezTo>
                  <a:pt x="499050" y="2098675"/>
                  <a:pt x="423219" y="2151961"/>
                  <a:pt x="359685" y="2151961"/>
                </a:cubicBezTo>
                <a:cubicBezTo>
                  <a:pt x="292052" y="2151961"/>
                  <a:pt x="215196" y="2102773"/>
                  <a:pt x="129118" y="2004398"/>
                </a:cubicBezTo>
                <a:cubicBezTo>
                  <a:pt x="43039" y="1906023"/>
                  <a:pt x="0" y="1759484"/>
                  <a:pt x="0" y="1564783"/>
                </a:cubicBezTo>
                <a:cubicBezTo>
                  <a:pt x="0" y="1169232"/>
                  <a:pt x="138853" y="809547"/>
                  <a:pt x="416558" y="485728"/>
                </a:cubicBezTo>
                <a:cubicBezTo>
                  <a:pt x="694264" y="161909"/>
                  <a:pt x="1001174" y="0"/>
                  <a:pt x="1337291" y="0"/>
                </a:cubicBezTo>
                <a:close/>
              </a:path>
            </a:pathLst>
          </a:custGeom>
        </p:spPr>
      </p:pic>
      <p:sp>
        <p:nvSpPr>
          <p:cNvPr id="3" name="TextBox 27"/>
          <p:cNvSpPr txBox="1"/>
          <p:nvPr/>
        </p:nvSpPr>
        <p:spPr>
          <a:xfrm>
            <a:off x="1619250" y="1831308"/>
            <a:ext cx="482082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828165">
              <a:defRPr/>
            </a:pPr>
            <a:r>
              <a:rPr lang="zh-CN" altLang="en-US" sz="6000" b="1" spc="600" dirty="0">
                <a:solidFill>
                  <a:srgbClr val="293A27"/>
                </a:solidFill>
                <a:latin typeface="Oswald" charset="0"/>
                <a:ea typeface="Oswald" charset="0"/>
                <a:cs typeface="Oswald" charset="0"/>
              </a:rPr>
              <a:t>清凉一夏</a:t>
            </a:r>
            <a:endParaRPr lang="en-US" altLang="zh-CN" sz="8800" b="1" spc="600" dirty="0">
              <a:solidFill>
                <a:srgbClr val="293A27"/>
              </a:solidFill>
              <a:latin typeface="Oswald" charset="0"/>
              <a:ea typeface="Oswald" charset="0"/>
              <a:cs typeface="Oswald" charset="0"/>
            </a:endParaRPr>
          </a:p>
        </p:txBody>
      </p:sp>
      <p:sp>
        <p:nvSpPr>
          <p:cNvPr id="4" name="TextBox 29"/>
          <p:cNvSpPr txBox="1"/>
          <p:nvPr/>
        </p:nvSpPr>
        <p:spPr>
          <a:xfrm>
            <a:off x="1619251" y="2971799"/>
            <a:ext cx="3841596" cy="263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828165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spc="300" dirty="0">
                <a:solidFill>
                  <a:srgbClr val="293A27"/>
                </a:solidFill>
                <a:latin typeface="Montserrat Light" charset="0"/>
                <a:ea typeface="Montserrat Light" charset="0"/>
                <a:cs typeface="Montserrat Light" charset="0"/>
              </a:rPr>
              <a:t>Entrepreneurial activities differ substantially depending on the type of organization and creativity. Entrepreneurial activities differ substantially depending on the type of organization</a:t>
            </a:r>
            <a:endParaRPr lang="en-US" sz="1600" spc="300" dirty="0">
              <a:solidFill>
                <a:srgbClr val="293A27"/>
              </a:solidFill>
              <a:latin typeface="Montserrat Light" charset="0"/>
              <a:ea typeface="Montserrat Light" charset="0"/>
              <a:cs typeface="Montserrat Light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619250" y="1468868"/>
            <a:ext cx="1410876" cy="266700"/>
          </a:xfrm>
          <a:prstGeom prst="rect">
            <a:avLst/>
          </a:prstGeom>
          <a:solidFill>
            <a:srgbClr val="293A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9" t="23047" r="41412" b="22845"/>
          <a:stretch>
            <a:fillRect/>
          </a:stretch>
        </p:blipFill>
        <p:spPr>
          <a:xfrm>
            <a:off x="1661279" y="1654098"/>
            <a:ext cx="3075161" cy="3710695"/>
          </a:xfrm>
          <a:custGeom>
            <a:avLst/>
            <a:gdLst/>
            <a:ahLst/>
            <a:cxnLst/>
            <a:rect l="l" t="t" r="r" b="b"/>
            <a:pathLst>
              <a:path w="3075161" h="3710695">
                <a:moveTo>
                  <a:pt x="1839972" y="0"/>
                </a:moveTo>
                <a:lnTo>
                  <a:pt x="1839972" y="41003"/>
                </a:lnTo>
                <a:cubicBezTo>
                  <a:pt x="1451252" y="411730"/>
                  <a:pt x="1168708" y="806803"/>
                  <a:pt x="992340" y="1226221"/>
                </a:cubicBezTo>
                <a:cubicBezTo>
                  <a:pt x="815972" y="1645639"/>
                  <a:pt x="727788" y="2050108"/>
                  <a:pt x="727788" y="2439628"/>
                </a:cubicBezTo>
                <a:cubicBezTo>
                  <a:pt x="727788" y="2689058"/>
                  <a:pt x="777333" y="2885954"/>
                  <a:pt x="876421" y="3030315"/>
                </a:cubicBezTo>
                <a:cubicBezTo>
                  <a:pt x="975510" y="3174677"/>
                  <a:pt x="1109621" y="3246858"/>
                  <a:pt x="1278755" y="3246858"/>
                </a:cubicBezTo>
                <a:cubicBezTo>
                  <a:pt x="1617022" y="3246858"/>
                  <a:pt x="1969385" y="2950874"/>
                  <a:pt x="2335841" y="2358905"/>
                </a:cubicBezTo>
                <a:cubicBezTo>
                  <a:pt x="2702298" y="1766937"/>
                  <a:pt x="2885526" y="1218106"/>
                  <a:pt x="2885526" y="712413"/>
                </a:cubicBezTo>
                <a:cubicBezTo>
                  <a:pt x="2885526" y="562072"/>
                  <a:pt x="2861255" y="442482"/>
                  <a:pt x="2812712" y="353644"/>
                </a:cubicBezTo>
                <a:cubicBezTo>
                  <a:pt x="2764168" y="264806"/>
                  <a:pt x="2699869" y="220387"/>
                  <a:pt x="2619813" y="220387"/>
                </a:cubicBezTo>
                <a:cubicBezTo>
                  <a:pt x="2471607" y="220387"/>
                  <a:pt x="2334053" y="332289"/>
                  <a:pt x="2207149" y="556092"/>
                </a:cubicBezTo>
                <a:cubicBezTo>
                  <a:pt x="2080245" y="779896"/>
                  <a:pt x="2016793" y="978927"/>
                  <a:pt x="2016793" y="1153186"/>
                </a:cubicBezTo>
                <a:cubicBezTo>
                  <a:pt x="2016793" y="1277901"/>
                  <a:pt x="2074880" y="1347946"/>
                  <a:pt x="2191052" y="1363322"/>
                </a:cubicBezTo>
                <a:cubicBezTo>
                  <a:pt x="2238888" y="1368447"/>
                  <a:pt x="2262806" y="1391511"/>
                  <a:pt x="2262806" y="1432513"/>
                </a:cubicBezTo>
                <a:cubicBezTo>
                  <a:pt x="2262806" y="1507683"/>
                  <a:pt x="2224227" y="1581573"/>
                  <a:pt x="2147067" y="1654181"/>
                </a:cubicBezTo>
                <a:cubicBezTo>
                  <a:pt x="2069908" y="1726789"/>
                  <a:pt x="1989325" y="1763093"/>
                  <a:pt x="1905319" y="1763093"/>
                </a:cubicBezTo>
                <a:cubicBezTo>
                  <a:pt x="1802466" y="1763093"/>
                  <a:pt x="1716318" y="1716538"/>
                  <a:pt x="1646873" y="1623429"/>
                </a:cubicBezTo>
                <a:cubicBezTo>
                  <a:pt x="1577428" y="1530320"/>
                  <a:pt x="1542706" y="1413720"/>
                  <a:pt x="1542706" y="1273629"/>
                </a:cubicBezTo>
                <a:cubicBezTo>
                  <a:pt x="1542706" y="978072"/>
                  <a:pt x="1654181" y="691912"/>
                  <a:pt x="1877130" y="415147"/>
                </a:cubicBezTo>
                <a:cubicBezTo>
                  <a:pt x="2100079" y="138383"/>
                  <a:pt x="2327726" y="0"/>
                  <a:pt x="2560072" y="0"/>
                </a:cubicBezTo>
                <a:cubicBezTo>
                  <a:pt x="2718955" y="0"/>
                  <a:pt x="2844524" y="62785"/>
                  <a:pt x="2936779" y="188354"/>
                </a:cubicBezTo>
                <a:cubicBezTo>
                  <a:pt x="3029034" y="313923"/>
                  <a:pt x="3075161" y="486901"/>
                  <a:pt x="3075161" y="707287"/>
                </a:cubicBezTo>
                <a:cubicBezTo>
                  <a:pt x="3075161" y="1132685"/>
                  <a:pt x="2957280" y="1585417"/>
                  <a:pt x="2721518" y="2065483"/>
                </a:cubicBezTo>
                <a:cubicBezTo>
                  <a:pt x="2485755" y="2545550"/>
                  <a:pt x="2191052" y="2939769"/>
                  <a:pt x="1837409" y="3248140"/>
                </a:cubicBezTo>
                <a:cubicBezTo>
                  <a:pt x="1483765" y="3556509"/>
                  <a:pt x="1150623" y="3710695"/>
                  <a:pt x="837982" y="3710695"/>
                </a:cubicBezTo>
                <a:cubicBezTo>
                  <a:pt x="595386" y="3710695"/>
                  <a:pt x="395073" y="3608189"/>
                  <a:pt x="237044" y="3403179"/>
                </a:cubicBezTo>
                <a:cubicBezTo>
                  <a:pt x="79015" y="3198168"/>
                  <a:pt x="0" y="2934217"/>
                  <a:pt x="0" y="2611324"/>
                </a:cubicBezTo>
                <a:cubicBezTo>
                  <a:pt x="0" y="2267931"/>
                  <a:pt x="68858" y="1920268"/>
                  <a:pt x="206572" y="1568332"/>
                </a:cubicBezTo>
                <a:cubicBezTo>
                  <a:pt x="344287" y="1216397"/>
                  <a:pt x="523492" y="902475"/>
                  <a:pt x="744185" y="626564"/>
                </a:cubicBezTo>
                <a:cubicBezTo>
                  <a:pt x="964879" y="350654"/>
                  <a:pt x="1140239" y="177249"/>
                  <a:pt x="1270266" y="106350"/>
                </a:cubicBezTo>
                <a:cubicBezTo>
                  <a:pt x="1400293" y="35450"/>
                  <a:pt x="1590195" y="0"/>
                  <a:pt x="1839972" y="0"/>
                </a:cubicBezTo>
                <a:close/>
              </a:path>
            </a:pathLst>
          </a:custGeom>
        </p:spPr>
      </p:pic>
      <p:sp>
        <p:nvSpPr>
          <p:cNvPr id="3" name="TextBox 27"/>
          <p:cNvSpPr txBox="1"/>
          <p:nvPr/>
        </p:nvSpPr>
        <p:spPr>
          <a:xfrm>
            <a:off x="6095999" y="1749838"/>
            <a:ext cx="482082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828165">
              <a:defRPr/>
            </a:pPr>
            <a:r>
              <a:rPr lang="zh-CN" altLang="en-US" sz="6000" b="1" spc="600" dirty="0">
                <a:solidFill>
                  <a:srgbClr val="293A27"/>
                </a:solidFill>
                <a:latin typeface="Oswald" charset="0"/>
                <a:ea typeface="Oswald" charset="0"/>
                <a:cs typeface="Oswald" charset="0"/>
              </a:rPr>
              <a:t>清凉一夏</a:t>
            </a:r>
            <a:endParaRPr lang="en-US" altLang="zh-CN" sz="8800" b="1" spc="600" dirty="0">
              <a:solidFill>
                <a:srgbClr val="293A27"/>
              </a:solidFill>
              <a:latin typeface="Oswald" charset="0"/>
              <a:ea typeface="Oswald" charset="0"/>
              <a:cs typeface="Oswald" charset="0"/>
            </a:endParaRPr>
          </a:p>
        </p:txBody>
      </p:sp>
      <p:sp>
        <p:nvSpPr>
          <p:cNvPr id="5" name="TextBox 29"/>
          <p:cNvSpPr txBox="1"/>
          <p:nvPr/>
        </p:nvSpPr>
        <p:spPr>
          <a:xfrm>
            <a:off x="6096000" y="2890329"/>
            <a:ext cx="3841596" cy="263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828165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spc="300" dirty="0">
                <a:solidFill>
                  <a:srgbClr val="293A27"/>
                </a:solidFill>
                <a:latin typeface="Montserrat Light" charset="0"/>
                <a:ea typeface="Montserrat Light" charset="0"/>
                <a:cs typeface="Montserrat Light" charset="0"/>
              </a:rPr>
              <a:t>Entrepreneurial activities differ substantially depending on the type of organization and creativity. Entrepreneurial activities differ substantially depending on the type of organization</a:t>
            </a:r>
            <a:endParaRPr lang="en-US" sz="1600" spc="300" dirty="0">
              <a:solidFill>
                <a:srgbClr val="293A27"/>
              </a:solidFill>
              <a:latin typeface="Montserrat Light" charset="0"/>
              <a:ea typeface="Montserrat Light" charset="0"/>
              <a:cs typeface="Montserrat Light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6095999" y="1387398"/>
            <a:ext cx="1410876" cy="266700"/>
          </a:xfrm>
          <a:prstGeom prst="rect">
            <a:avLst/>
          </a:prstGeom>
          <a:solidFill>
            <a:srgbClr val="293A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23" t="21422" r="42400" b="17389"/>
          <a:stretch>
            <a:fillRect/>
          </a:stretch>
        </p:blipFill>
        <p:spPr>
          <a:xfrm>
            <a:off x="1750658" y="1384790"/>
            <a:ext cx="2883629" cy="4196325"/>
          </a:xfrm>
          <a:custGeom>
            <a:avLst/>
            <a:gdLst/>
            <a:ahLst/>
            <a:cxnLst/>
            <a:rect l="l" t="t" r="r" b="b"/>
            <a:pathLst>
              <a:path w="2883629" h="4196325">
                <a:moveTo>
                  <a:pt x="0" y="0"/>
                </a:moveTo>
                <a:lnTo>
                  <a:pt x="2883629" y="0"/>
                </a:lnTo>
                <a:lnTo>
                  <a:pt x="2883629" y="909972"/>
                </a:lnTo>
                <a:lnTo>
                  <a:pt x="1979805" y="909972"/>
                </a:lnTo>
                <a:lnTo>
                  <a:pt x="1979805" y="4196325"/>
                </a:lnTo>
                <a:lnTo>
                  <a:pt x="888453" y="4196325"/>
                </a:lnTo>
                <a:lnTo>
                  <a:pt x="888453" y="909972"/>
                </a:lnTo>
                <a:lnTo>
                  <a:pt x="0" y="909972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" name="TextBox 27"/>
          <p:cNvSpPr txBox="1"/>
          <p:nvPr/>
        </p:nvSpPr>
        <p:spPr>
          <a:xfrm>
            <a:off x="6095999" y="1747230"/>
            <a:ext cx="482082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828165">
              <a:defRPr/>
            </a:pPr>
            <a:r>
              <a:rPr lang="zh-CN" altLang="en-US" sz="6000" b="1" spc="600" dirty="0">
                <a:solidFill>
                  <a:srgbClr val="293A27"/>
                </a:solidFill>
                <a:latin typeface="Oswald" charset="0"/>
                <a:ea typeface="Oswald" charset="0"/>
                <a:cs typeface="Oswald" charset="0"/>
              </a:rPr>
              <a:t>清凉一夏</a:t>
            </a:r>
            <a:endParaRPr lang="en-US" altLang="zh-CN" sz="8800" b="1" spc="600" dirty="0">
              <a:solidFill>
                <a:srgbClr val="293A27"/>
              </a:solidFill>
              <a:latin typeface="Oswald" charset="0"/>
              <a:ea typeface="Oswald" charset="0"/>
              <a:cs typeface="Oswald" charset="0"/>
            </a:endParaRPr>
          </a:p>
        </p:txBody>
      </p:sp>
      <p:sp>
        <p:nvSpPr>
          <p:cNvPr id="4" name="TextBox 29"/>
          <p:cNvSpPr txBox="1"/>
          <p:nvPr/>
        </p:nvSpPr>
        <p:spPr>
          <a:xfrm>
            <a:off x="6096000" y="2887721"/>
            <a:ext cx="3841596" cy="263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828165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spc="300" dirty="0">
                <a:solidFill>
                  <a:srgbClr val="293A27"/>
                </a:solidFill>
                <a:latin typeface="Montserrat Light" charset="0"/>
                <a:ea typeface="Montserrat Light" charset="0"/>
                <a:cs typeface="Montserrat Light" charset="0"/>
              </a:rPr>
              <a:t>Entrepreneurial activities differ substantially depending on the type of organization and creativity. Entrepreneurial activities differ substantially depending on the type of organization</a:t>
            </a:r>
            <a:endParaRPr lang="en-US" sz="1600" spc="300" dirty="0">
              <a:solidFill>
                <a:srgbClr val="293A27"/>
              </a:solidFill>
              <a:latin typeface="Montserrat Light" charset="0"/>
              <a:ea typeface="Montserrat Light" charset="0"/>
              <a:cs typeface="Montserrat Light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6095999" y="1384790"/>
            <a:ext cx="1410876" cy="266700"/>
          </a:xfrm>
          <a:prstGeom prst="rect">
            <a:avLst/>
          </a:prstGeom>
          <a:solidFill>
            <a:srgbClr val="293A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: 形状 6"/>
          <p:cNvSpPr/>
          <p:nvPr/>
        </p:nvSpPr>
        <p:spPr>
          <a:xfrm>
            <a:off x="8839200" y="0"/>
            <a:ext cx="3352800" cy="6858000"/>
          </a:xfrm>
          <a:custGeom>
            <a:avLst/>
            <a:gdLst>
              <a:gd name="connsiteX0" fmla="*/ 0 w 3352800"/>
              <a:gd name="connsiteY0" fmla="*/ 0 h 6858000"/>
              <a:gd name="connsiteX1" fmla="*/ 3352800 w 3352800"/>
              <a:gd name="connsiteY1" fmla="*/ 0 h 6858000"/>
              <a:gd name="connsiteX2" fmla="*/ 3352800 w 3352800"/>
              <a:gd name="connsiteY2" fmla="*/ 6858000 h 6858000"/>
              <a:gd name="connsiteX3" fmla="*/ 2152650 w 33528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2800" h="6858000">
                <a:moveTo>
                  <a:pt x="0" y="0"/>
                </a:moveTo>
                <a:lnTo>
                  <a:pt x="3352800" y="0"/>
                </a:lnTo>
                <a:lnTo>
                  <a:pt x="3352800" y="6858000"/>
                </a:lnTo>
                <a:lnTo>
                  <a:pt x="2152650" y="6858000"/>
                </a:lnTo>
                <a:close/>
              </a:path>
            </a:pathLst>
          </a:custGeom>
          <a:solidFill>
            <a:srgbClr val="293A2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1619250" y="1743075"/>
            <a:ext cx="9486900" cy="30765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任意多边形: 形状 11"/>
          <p:cNvSpPr/>
          <p:nvPr/>
        </p:nvSpPr>
        <p:spPr>
          <a:xfrm rot="10800000">
            <a:off x="1676401" y="1743075"/>
            <a:ext cx="3352800" cy="3076574"/>
          </a:xfrm>
          <a:custGeom>
            <a:avLst/>
            <a:gdLst>
              <a:gd name="connsiteX0" fmla="*/ 3352800 w 3352800"/>
              <a:gd name="connsiteY0" fmla="*/ 2209800 h 2209800"/>
              <a:gd name="connsiteX1" fmla="*/ 1676400 w 3352800"/>
              <a:gd name="connsiteY1" fmla="*/ 2209800 h 2209800"/>
              <a:gd name="connsiteX2" fmla="*/ 0 w 3352800"/>
              <a:gd name="connsiteY2" fmla="*/ 0 h 2209800"/>
              <a:gd name="connsiteX3" fmla="*/ 3352800 w 3352800"/>
              <a:gd name="connsiteY3" fmla="*/ 0 h 220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2800" h="2209800">
                <a:moveTo>
                  <a:pt x="3352800" y="2209800"/>
                </a:moveTo>
                <a:lnTo>
                  <a:pt x="1676400" y="2209800"/>
                </a:lnTo>
                <a:lnTo>
                  <a:pt x="0" y="0"/>
                </a:lnTo>
                <a:lnTo>
                  <a:pt x="3352800" y="0"/>
                </a:lnTo>
                <a:close/>
              </a:path>
            </a:pathLst>
          </a:custGeom>
          <a:solidFill>
            <a:srgbClr val="293A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2247899" y="2463195"/>
            <a:ext cx="17716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6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04</a:t>
            </a:r>
            <a:endParaRPr lang="zh-CN" altLang="en-US" sz="96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029201" y="2208058"/>
            <a:ext cx="335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>
                <a:latin typeface="Aharoni" panose="02010803020104030203" pitchFamily="2" charset="-79"/>
                <a:cs typeface="Aharoni" panose="02010803020104030203" pitchFamily="2" charset="-79"/>
              </a:rPr>
              <a:t>PART FOUR</a:t>
            </a:r>
            <a:endParaRPr lang="zh-CN" altLang="en-US" sz="40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5029201" y="3050529"/>
            <a:ext cx="4914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atin typeface="Arial Narrow" panose="020B0606020202030204" pitchFamily="34" charset="0"/>
                <a:cs typeface="Aharoni" panose="02010803020104030203" pitchFamily="2" charset="-79"/>
              </a:rPr>
              <a:t>Click here to add words click here to add words</a:t>
            </a:r>
            <a:r>
              <a:rPr lang="zh-CN" altLang="en-US" sz="2400" b="1" dirty="0">
                <a:latin typeface="Arial Narrow" panose="020B0606020202030204" pitchFamily="34" charset="0"/>
                <a:cs typeface="Aharoni" panose="02010803020104030203" pitchFamily="2" charset="-79"/>
              </a:rPr>
              <a:t> </a:t>
            </a:r>
            <a:r>
              <a:rPr lang="en-US" altLang="zh-CN" sz="2400" b="1" dirty="0">
                <a:latin typeface="Arial Narrow" panose="020B0606020202030204" pitchFamily="34" charset="0"/>
                <a:cs typeface="Aharoni" panose="02010803020104030203" pitchFamily="2" charset="-79"/>
              </a:rPr>
              <a:t>click here to add words</a:t>
            </a:r>
            <a:endParaRPr lang="zh-CN" altLang="en-US" sz="2400" b="1" dirty="0">
              <a:latin typeface="Arial Narrow" panose="020B0606020202030204" pitchFamily="34" charset="0"/>
              <a:cs typeface="Aharoni" panose="02010803020104030203" pitchFamily="2" charset="-79"/>
            </a:endParaRPr>
          </a:p>
          <a:p>
            <a:endParaRPr lang="zh-CN" altLang="en-US" sz="24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5105404" y="2881751"/>
            <a:ext cx="1200149" cy="94743"/>
          </a:xfrm>
          <a:prstGeom prst="rect">
            <a:avLst/>
          </a:prstGeom>
          <a:solidFill>
            <a:srgbClr val="293A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0011" y="1401274"/>
            <a:ext cx="6166189" cy="405545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2" name="矩形 1"/>
          <p:cNvSpPr/>
          <p:nvPr/>
        </p:nvSpPr>
        <p:spPr>
          <a:xfrm>
            <a:off x="1015661" y="1401274"/>
            <a:ext cx="4324350" cy="405545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25" t="50752" r="37252" b="-752"/>
          <a:stretch>
            <a:fillRect/>
          </a:stretch>
        </p:blipFill>
        <p:spPr>
          <a:xfrm>
            <a:off x="2096033" y="1401274"/>
            <a:ext cx="2163607" cy="2465876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615861" y="3429000"/>
            <a:ext cx="1123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latin typeface="Forte" panose="03060902040502070203" pitchFamily="66" charset="0"/>
              </a:rPr>
              <a:t>title</a:t>
            </a:r>
            <a:endParaRPr lang="zh-CN" altLang="en-US" sz="4000" b="1" dirty="0">
              <a:latin typeface="Forte" panose="03060902040502070203" pitchFamily="66" charset="0"/>
            </a:endParaRPr>
          </a:p>
        </p:txBody>
      </p:sp>
      <p:sp>
        <p:nvSpPr>
          <p:cNvPr id="6" name="TextBox 29"/>
          <p:cNvSpPr txBox="1"/>
          <p:nvPr/>
        </p:nvSpPr>
        <p:spPr>
          <a:xfrm>
            <a:off x="1681651" y="4136886"/>
            <a:ext cx="2992371" cy="11621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828165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spc="300" dirty="0">
                <a:solidFill>
                  <a:srgbClr val="293A27"/>
                </a:solidFill>
                <a:latin typeface="Montserrat Light" charset="0"/>
                <a:ea typeface="Montserrat Light" charset="0"/>
                <a:cs typeface="Montserrat Light" charset="0"/>
              </a:rPr>
              <a:t>Entrepreneurial activities differ substantially</a:t>
            </a:r>
            <a:endParaRPr lang="en-US" sz="1600" spc="300" dirty="0">
              <a:solidFill>
                <a:srgbClr val="293A27"/>
              </a:solidFill>
              <a:latin typeface="Montserrat Light" charset="0"/>
              <a:ea typeface="Montserrat Light" charset="0"/>
              <a:cs typeface="Montserrat Light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18534" cy="685800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0" y="0"/>
            <a:ext cx="5418534" cy="6858000"/>
          </a:xfrm>
          <a:prstGeom prst="rect">
            <a:avLst/>
          </a:prstGeom>
          <a:solidFill>
            <a:schemeClr val="tx1"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1238250" y="1714500"/>
            <a:ext cx="2628900" cy="3124200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1638300" y="2340144"/>
            <a:ext cx="1828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000" dirty="0">
                <a:solidFill>
                  <a:schemeClr val="bg1"/>
                </a:solidFill>
                <a:latin typeface="柳公权柳体" panose="02000000000000000000" pitchFamily="2" charset="-122"/>
                <a:ea typeface="柳公权柳体" panose="02000000000000000000" pitchFamily="2" charset="-122"/>
              </a:rPr>
              <a:t>目录</a:t>
            </a:r>
            <a:endParaRPr lang="zh-CN" altLang="en-US" sz="6000" dirty="0">
              <a:solidFill>
                <a:schemeClr val="bg1"/>
              </a:solidFill>
              <a:latin typeface="柳公权柳体" panose="02000000000000000000" pitchFamily="2" charset="-122"/>
              <a:ea typeface="柳公权柳体" panose="02000000000000000000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409701" y="3691949"/>
            <a:ext cx="24574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CONTENTS</a:t>
            </a:r>
            <a:endParaRPr lang="zh-CN" altLang="en-US" sz="32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6375200" y="1276350"/>
            <a:ext cx="940970" cy="800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6546650" y="1257300"/>
            <a:ext cx="9185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>
                <a:solidFill>
                  <a:srgbClr val="293A27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01</a:t>
            </a:r>
            <a:endParaRPr lang="zh-CN" altLang="en-US" sz="4800" b="1" dirty="0">
              <a:solidFill>
                <a:srgbClr val="293A27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791450" y="1502717"/>
            <a:ext cx="4095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  <a:cs typeface="Aharoni" panose="02010803020104030203" pitchFamily="2" charset="-79"/>
              </a:rPr>
              <a:t>单击此处添加标题</a:t>
            </a:r>
            <a:endParaRPr lang="zh-CN" altLang="en-US" sz="3200" dirty="0">
              <a:latin typeface="楷体" panose="02010609060101010101" pitchFamily="49" charset="-122"/>
              <a:ea typeface="楷体" panose="02010609060101010101" pitchFamily="49" charset="-122"/>
              <a:cs typeface="Aharoni" panose="02010803020104030203" pitchFamily="2" charset="-79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6375200" y="2391461"/>
            <a:ext cx="940970" cy="800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6546650" y="2372411"/>
            <a:ext cx="9185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>
                <a:solidFill>
                  <a:srgbClr val="293A27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02</a:t>
            </a:r>
            <a:endParaRPr lang="zh-CN" altLang="en-US" sz="4800" b="1" dirty="0">
              <a:solidFill>
                <a:srgbClr val="293A27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7791450" y="2617828"/>
            <a:ext cx="4095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  <a:cs typeface="Aharoni" panose="02010803020104030203" pitchFamily="2" charset="-79"/>
              </a:rPr>
              <a:t>单击此处添加标题</a:t>
            </a:r>
            <a:endParaRPr lang="zh-CN" altLang="en-US" sz="3200" dirty="0">
              <a:latin typeface="楷体" panose="02010609060101010101" pitchFamily="49" charset="-122"/>
              <a:ea typeface="楷体" panose="02010609060101010101" pitchFamily="49" charset="-122"/>
              <a:cs typeface="Aharoni" panose="02010803020104030203" pitchFamily="2" charset="-79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6375200" y="3592208"/>
            <a:ext cx="940970" cy="800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6546650" y="3573158"/>
            <a:ext cx="9185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>
                <a:solidFill>
                  <a:srgbClr val="293A27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03</a:t>
            </a:r>
            <a:endParaRPr lang="zh-CN" altLang="en-US" sz="4800" b="1" dirty="0">
              <a:solidFill>
                <a:srgbClr val="293A27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7791450" y="3818575"/>
            <a:ext cx="4095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  <a:cs typeface="Aharoni" panose="02010803020104030203" pitchFamily="2" charset="-79"/>
              </a:rPr>
              <a:t>单击此处添加标题</a:t>
            </a:r>
            <a:endParaRPr lang="zh-CN" altLang="en-US" sz="3200" dirty="0">
              <a:latin typeface="楷体" panose="02010609060101010101" pitchFamily="49" charset="-122"/>
              <a:ea typeface="楷体" panose="02010609060101010101" pitchFamily="49" charset="-122"/>
              <a:cs typeface="Aharoni" panose="02010803020104030203" pitchFamily="2" charset="-79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6375200" y="4792955"/>
            <a:ext cx="940970" cy="800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16"/>
          <p:cNvSpPr txBox="1"/>
          <p:nvPr/>
        </p:nvSpPr>
        <p:spPr>
          <a:xfrm>
            <a:off x="6546650" y="4773905"/>
            <a:ext cx="9185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>
                <a:solidFill>
                  <a:srgbClr val="293A27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04</a:t>
            </a:r>
            <a:endParaRPr lang="zh-CN" altLang="en-US" sz="4800" b="1" dirty="0">
              <a:solidFill>
                <a:srgbClr val="293A27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7791450" y="5019322"/>
            <a:ext cx="4095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  <a:cs typeface="Aharoni" panose="02010803020104030203" pitchFamily="2" charset="-79"/>
              </a:rPr>
              <a:t>单击此处添加标题</a:t>
            </a:r>
            <a:endParaRPr lang="zh-CN" altLang="en-US" sz="3200" dirty="0">
              <a:latin typeface="楷体" panose="02010609060101010101" pitchFamily="49" charset="-122"/>
              <a:ea typeface="楷体" panose="02010609060101010101" pitchFamily="49" charset="-122"/>
              <a:cs typeface="Aharoni" panose="02010803020104030203" pitchFamily="2" charset="-79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7" grpId="0" animBg="1"/>
      <p:bldP spid="8" grpId="0"/>
      <p:bldP spid="9" grpId="0"/>
      <p:bldP spid="10" grpId="0" animBg="1"/>
      <p:bldP spid="11" grpId="0"/>
      <p:bldP spid="12" grpId="0"/>
      <p:bldP spid="13" grpId="0" animBg="1"/>
      <p:bldP spid="14" grpId="0"/>
      <p:bldP spid="15" grpId="0"/>
      <p:bldP spid="16" grpId="0" animBg="1"/>
      <p:bldP spid="17" grpId="0"/>
      <p:bldP spid="1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432058" y="2524125"/>
            <a:ext cx="5372100" cy="1314450"/>
          </a:xfrm>
          <a:prstGeom prst="rect">
            <a:avLst/>
          </a:prstGeom>
          <a:solidFill>
            <a:srgbClr val="293A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633" y="1733550"/>
            <a:ext cx="3028950" cy="30289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52" t="50322" r="-8152" b="-322"/>
          <a:stretch>
            <a:fillRect/>
          </a:stretch>
        </p:blipFill>
        <p:spPr>
          <a:xfrm>
            <a:off x="565628" y="1665951"/>
            <a:ext cx="2333280" cy="3429000"/>
          </a:xfrm>
          <a:prstGeom prst="rect">
            <a:avLst/>
          </a:prstGeom>
        </p:spPr>
      </p:pic>
      <p:sp>
        <p:nvSpPr>
          <p:cNvPr id="6" name="Shape 2859"/>
          <p:cNvSpPr/>
          <p:nvPr/>
        </p:nvSpPr>
        <p:spPr>
          <a:xfrm>
            <a:off x="7434311" y="4637257"/>
            <a:ext cx="557213" cy="5588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8"/>
                  <a:pt x="5377" y="982"/>
                  <a:pt x="10800" y="982"/>
                </a:cubicBezTo>
                <a:cubicBezTo>
                  <a:pt x="16223" y="982"/>
                  <a:pt x="20618" y="537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moveTo>
                  <a:pt x="15929" y="7018"/>
                </a:moveTo>
                <a:cubicBezTo>
                  <a:pt x="15539" y="7246"/>
                  <a:pt x="15108" y="7411"/>
                  <a:pt x="14650" y="7500"/>
                </a:cubicBezTo>
                <a:cubicBezTo>
                  <a:pt x="14282" y="7114"/>
                  <a:pt x="13759" y="6874"/>
                  <a:pt x="13179" y="6874"/>
                </a:cubicBezTo>
                <a:cubicBezTo>
                  <a:pt x="12067" y="6874"/>
                  <a:pt x="11165" y="7762"/>
                  <a:pt x="11165" y="8856"/>
                </a:cubicBezTo>
                <a:cubicBezTo>
                  <a:pt x="11165" y="9011"/>
                  <a:pt x="11183" y="9162"/>
                  <a:pt x="11217" y="9308"/>
                </a:cubicBezTo>
                <a:cubicBezTo>
                  <a:pt x="9543" y="9225"/>
                  <a:pt x="8059" y="8436"/>
                  <a:pt x="7065" y="7236"/>
                </a:cubicBezTo>
                <a:cubicBezTo>
                  <a:pt x="6892" y="7530"/>
                  <a:pt x="6793" y="7869"/>
                  <a:pt x="6793" y="8233"/>
                </a:cubicBezTo>
                <a:cubicBezTo>
                  <a:pt x="6793" y="8921"/>
                  <a:pt x="7148" y="9528"/>
                  <a:pt x="7689" y="9883"/>
                </a:cubicBezTo>
                <a:cubicBezTo>
                  <a:pt x="7359" y="9873"/>
                  <a:pt x="7048" y="9784"/>
                  <a:pt x="6776" y="9635"/>
                </a:cubicBezTo>
                <a:cubicBezTo>
                  <a:pt x="6776" y="9644"/>
                  <a:pt x="6776" y="9651"/>
                  <a:pt x="6776" y="9660"/>
                </a:cubicBezTo>
                <a:cubicBezTo>
                  <a:pt x="6776" y="10621"/>
                  <a:pt x="7471" y="11422"/>
                  <a:pt x="8392" y="11604"/>
                </a:cubicBezTo>
                <a:cubicBezTo>
                  <a:pt x="8223" y="11650"/>
                  <a:pt x="8045" y="11673"/>
                  <a:pt x="7861" y="11673"/>
                </a:cubicBezTo>
                <a:cubicBezTo>
                  <a:pt x="7732" y="11673"/>
                  <a:pt x="7605" y="11661"/>
                  <a:pt x="7483" y="11638"/>
                </a:cubicBezTo>
                <a:cubicBezTo>
                  <a:pt x="7739" y="12426"/>
                  <a:pt x="8483" y="12999"/>
                  <a:pt x="9364" y="13015"/>
                </a:cubicBezTo>
                <a:cubicBezTo>
                  <a:pt x="8674" y="13547"/>
                  <a:pt x="7806" y="13863"/>
                  <a:pt x="6862" y="13863"/>
                </a:cubicBezTo>
                <a:cubicBezTo>
                  <a:pt x="6699" y="13863"/>
                  <a:pt x="6540" y="13855"/>
                  <a:pt x="6382" y="13837"/>
                </a:cubicBezTo>
                <a:cubicBezTo>
                  <a:pt x="7274" y="14398"/>
                  <a:pt x="8332" y="14727"/>
                  <a:pt x="9470" y="14727"/>
                </a:cubicBezTo>
                <a:cubicBezTo>
                  <a:pt x="13175" y="14727"/>
                  <a:pt x="15201" y="11706"/>
                  <a:pt x="15201" y="9086"/>
                </a:cubicBezTo>
                <a:cubicBezTo>
                  <a:pt x="15201" y="9000"/>
                  <a:pt x="15199" y="8915"/>
                  <a:pt x="15195" y="8830"/>
                </a:cubicBezTo>
                <a:cubicBezTo>
                  <a:pt x="15588" y="8550"/>
                  <a:pt x="15930" y="8201"/>
                  <a:pt x="16200" y="7804"/>
                </a:cubicBezTo>
                <a:cubicBezTo>
                  <a:pt x="15839" y="7961"/>
                  <a:pt x="15451" y="8067"/>
                  <a:pt x="15043" y="8115"/>
                </a:cubicBezTo>
                <a:cubicBezTo>
                  <a:pt x="15459" y="7870"/>
                  <a:pt x="15778" y="7482"/>
                  <a:pt x="15929" y="7018"/>
                </a:cubicBezTo>
              </a:path>
            </a:pathLst>
          </a:custGeom>
          <a:solidFill>
            <a:srgbClr val="53585F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3000">
              <a:solidFill>
                <a:srgbClr val="293A27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7" name="Shape 2860"/>
          <p:cNvSpPr/>
          <p:nvPr/>
        </p:nvSpPr>
        <p:spPr>
          <a:xfrm>
            <a:off x="8153449" y="4637257"/>
            <a:ext cx="558800" cy="5588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776" y="8468"/>
                </a:moveTo>
                <a:cubicBezTo>
                  <a:pt x="11776" y="8071"/>
                  <a:pt x="11817" y="7858"/>
                  <a:pt x="12428" y="7858"/>
                </a:cubicBezTo>
                <a:lnTo>
                  <a:pt x="13244" y="7858"/>
                </a:lnTo>
                <a:lnTo>
                  <a:pt x="13244" y="6381"/>
                </a:lnTo>
                <a:lnTo>
                  <a:pt x="11938" y="6381"/>
                </a:lnTo>
                <a:cubicBezTo>
                  <a:pt x="10369" y="6381"/>
                  <a:pt x="9816" y="7120"/>
                  <a:pt x="9816" y="8363"/>
                </a:cubicBezTo>
                <a:lnTo>
                  <a:pt x="9816" y="9322"/>
                </a:lnTo>
                <a:lnTo>
                  <a:pt x="8837" y="9322"/>
                </a:lnTo>
                <a:lnTo>
                  <a:pt x="8837" y="10800"/>
                </a:lnTo>
                <a:lnTo>
                  <a:pt x="9816" y="10800"/>
                </a:lnTo>
                <a:lnTo>
                  <a:pt x="9816" y="15219"/>
                </a:lnTo>
                <a:lnTo>
                  <a:pt x="11774" y="15219"/>
                </a:lnTo>
                <a:lnTo>
                  <a:pt x="11774" y="10800"/>
                </a:lnTo>
                <a:lnTo>
                  <a:pt x="13081" y="10800"/>
                </a:lnTo>
                <a:lnTo>
                  <a:pt x="13254" y="9322"/>
                </a:lnTo>
                <a:lnTo>
                  <a:pt x="11774" y="9322"/>
                </a:lnTo>
                <a:cubicBezTo>
                  <a:pt x="11774" y="9322"/>
                  <a:pt x="11776" y="8468"/>
                  <a:pt x="11776" y="8468"/>
                </a:cubicBezTo>
                <a:close/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8"/>
                  <a:pt x="5377" y="982"/>
                  <a:pt x="10800" y="982"/>
                </a:cubicBezTo>
                <a:cubicBezTo>
                  <a:pt x="16223" y="982"/>
                  <a:pt x="20618" y="537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</a:path>
            </a:pathLst>
          </a:custGeom>
          <a:solidFill>
            <a:srgbClr val="53585F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3000">
              <a:solidFill>
                <a:srgbClr val="293A27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8" name="Shape 2865"/>
          <p:cNvSpPr/>
          <p:nvPr/>
        </p:nvSpPr>
        <p:spPr>
          <a:xfrm>
            <a:off x="8874174" y="4637257"/>
            <a:ext cx="558800" cy="5588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8"/>
                  <a:pt x="5377" y="982"/>
                  <a:pt x="10800" y="982"/>
                </a:cubicBezTo>
                <a:cubicBezTo>
                  <a:pt x="16223" y="982"/>
                  <a:pt x="20618" y="537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6" y="0"/>
                  <a:pt x="0" y="4835"/>
                  <a:pt x="0" y="10800"/>
                </a:cubicBezTo>
                <a:cubicBezTo>
                  <a:pt x="0" y="16765"/>
                  <a:pt x="4836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moveTo>
                  <a:pt x="13430" y="9320"/>
                </a:moveTo>
                <a:cubicBezTo>
                  <a:pt x="11975" y="9320"/>
                  <a:pt x="11780" y="10196"/>
                  <a:pt x="11780" y="10196"/>
                </a:cubicBezTo>
                <a:lnTo>
                  <a:pt x="11782" y="9327"/>
                </a:lnTo>
                <a:lnTo>
                  <a:pt x="9818" y="9327"/>
                </a:lnTo>
                <a:lnTo>
                  <a:pt x="9818" y="14727"/>
                </a:lnTo>
                <a:lnTo>
                  <a:pt x="11782" y="14727"/>
                </a:lnTo>
                <a:lnTo>
                  <a:pt x="11782" y="11782"/>
                </a:lnTo>
                <a:cubicBezTo>
                  <a:pt x="11782" y="11782"/>
                  <a:pt x="11782" y="10793"/>
                  <a:pt x="12616" y="10793"/>
                </a:cubicBezTo>
                <a:cubicBezTo>
                  <a:pt x="13086" y="10793"/>
                  <a:pt x="13255" y="11232"/>
                  <a:pt x="13255" y="11782"/>
                </a:cubicBezTo>
                <a:lnTo>
                  <a:pt x="13255" y="14727"/>
                </a:lnTo>
                <a:lnTo>
                  <a:pt x="15218" y="14727"/>
                </a:lnTo>
                <a:lnTo>
                  <a:pt x="15218" y="11782"/>
                </a:lnTo>
                <a:cubicBezTo>
                  <a:pt x="15218" y="10245"/>
                  <a:pt x="14550" y="9320"/>
                  <a:pt x="13430" y="9320"/>
                </a:cubicBezTo>
                <a:moveTo>
                  <a:pt x="6873" y="14727"/>
                </a:moveTo>
                <a:lnTo>
                  <a:pt x="8829" y="14727"/>
                </a:lnTo>
                <a:lnTo>
                  <a:pt x="8829" y="9320"/>
                </a:lnTo>
                <a:lnTo>
                  <a:pt x="6873" y="9320"/>
                </a:lnTo>
                <a:cubicBezTo>
                  <a:pt x="6873" y="9320"/>
                  <a:pt x="6873" y="14727"/>
                  <a:pt x="6873" y="14727"/>
                </a:cubicBezTo>
                <a:close/>
                <a:moveTo>
                  <a:pt x="7851" y="6873"/>
                </a:moveTo>
                <a:cubicBezTo>
                  <a:pt x="7311" y="6873"/>
                  <a:pt x="6873" y="7313"/>
                  <a:pt x="6873" y="7856"/>
                </a:cubicBezTo>
                <a:cubicBezTo>
                  <a:pt x="6873" y="8399"/>
                  <a:pt x="7311" y="8839"/>
                  <a:pt x="7851" y="8839"/>
                </a:cubicBezTo>
                <a:cubicBezTo>
                  <a:pt x="8391" y="8839"/>
                  <a:pt x="8829" y="8399"/>
                  <a:pt x="8829" y="7856"/>
                </a:cubicBezTo>
                <a:cubicBezTo>
                  <a:pt x="8829" y="7313"/>
                  <a:pt x="8391" y="6873"/>
                  <a:pt x="7851" y="6873"/>
                </a:cubicBezTo>
              </a:path>
            </a:pathLst>
          </a:custGeom>
          <a:solidFill>
            <a:srgbClr val="53585F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3000">
              <a:solidFill>
                <a:srgbClr val="293A27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9" name="Shape 2869"/>
          <p:cNvSpPr/>
          <p:nvPr/>
        </p:nvSpPr>
        <p:spPr>
          <a:xfrm>
            <a:off x="9594899" y="4654720"/>
            <a:ext cx="558800" cy="5588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727" y="13745"/>
                </a:moveTo>
                <a:cubicBezTo>
                  <a:pt x="14727" y="14287"/>
                  <a:pt x="14287" y="14727"/>
                  <a:pt x="13745" y="14727"/>
                </a:cubicBezTo>
                <a:lnTo>
                  <a:pt x="7855" y="14727"/>
                </a:lnTo>
                <a:cubicBezTo>
                  <a:pt x="7313" y="14727"/>
                  <a:pt x="6873" y="14287"/>
                  <a:pt x="6873" y="13745"/>
                </a:cubicBezTo>
                <a:lnTo>
                  <a:pt x="6873" y="10309"/>
                </a:lnTo>
                <a:lnTo>
                  <a:pt x="7904" y="10309"/>
                </a:lnTo>
                <a:cubicBezTo>
                  <a:pt x="7877" y="10470"/>
                  <a:pt x="7855" y="10632"/>
                  <a:pt x="7855" y="10800"/>
                </a:cubicBezTo>
                <a:cubicBezTo>
                  <a:pt x="7855" y="12427"/>
                  <a:pt x="9173" y="13745"/>
                  <a:pt x="10800" y="13745"/>
                </a:cubicBezTo>
                <a:cubicBezTo>
                  <a:pt x="12426" y="13745"/>
                  <a:pt x="13745" y="12427"/>
                  <a:pt x="13745" y="10800"/>
                </a:cubicBezTo>
                <a:cubicBezTo>
                  <a:pt x="13745" y="10632"/>
                  <a:pt x="13723" y="10470"/>
                  <a:pt x="13696" y="10309"/>
                </a:cubicBezTo>
                <a:lnTo>
                  <a:pt x="14727" y="10309"/>
                </a:lnTo>
                <a:cubicBezTo>
                  <a:pt x="14727" y="10309"/>
                  <a:pt x="14727" y="13745"/>
                  <a:pt x="14727" y="13745"/>
                </a:cubicBezTo>
                <a:close/>
                <a:moveTo>
                  <a:pt x="10800" y="8836"/>
                </a:moveTo>
                <a:cubicBezTo>
                  <a:pt x="11884" y="8836"/>
                  <a:pt x="12764" y="9716"/>
                  <a:pt x="12764" y="10800"/>
                </a:cubicBezTo>
                <a:cubicBezTo>
                  <a:pt x="12764" y="11884"/>
                  <a:pt x="11884" y="12764"/>
                  <a:pt x="10800" y="12764"/>
                </a:cubicBezTo>
                <a:cubicBezTo>
                  <a:pt x="9716" y="12764"/>
                  <a:pt x="8836" y="11884"/>
                  <a:pt x="8836" y="10800"/>
                </a:cubicBezTo>
                <a:cubicBezTo>
                  <a:pt x="8836" y="9716"/>
                  <a:pt x="9716" y="8836"/>
                  <a:pt x="10800" y="8836"/>
                </a:cubicBezTo>
                <a:moveTo>
                  <a:pt x="12764" y="7364"/>
                </a:moveTo>
                <a:lnTo>
                  <a:pt x="14236" y="7364"/>
                </a:lnTo>
                <a:lnTo>
                  <a:pt x="14236" y="8836"/>
                </a:lnTo>
                <a:lnTo>
                  <a:pt x="12764" y="8836"/>
                </a:lnTo>
                <a:cubicBezTo>
                  <a:pt x="12764" y="8836"/>
                  <a:pt x="12764" y="7364"/>
                  <a:pt x="12764" y="7364"/>
                </a:cubicBezTo>
                <a:close/>
                <a:moveTo>
                  <a:pt x="13745" y="5891"/>
                </a:moveTo>
                <a:lnTo>
                  <a:pt x="7855" y="5891"/>
                </a:lnTo>
                <a:cubicBezTo>
                  <a:pt x="6770" y="5891"/>
                  <a:pt x="5891" y="6770"/>
                  <a:pt x="5891" y="7855"/>
                </a:cubicBezTo>
                <a:lnTo>
                  <a:pt x="5891" y="13745"/>
                </a:lnTo>
                <a:cubicBezTo>
                  <a:pt x="5891" y="14830"/>
                  <a:pt x="6770" y="15709"/>
                  <a:pt x="7855" y="15709"/>
                </a:cubicBezTo>
                <a:lnTo>
                  <a:pt x="13745" y="15709"/>
                </a:lnTo>
                <a:cubicBezTo>
                  <a:pt x="14830" y="15709"/>
                  <a:pt x="15709" y="14830"/>
                  <a:pt x="15709" y="13745"/>
                </a:cubicBezTo>
                <a:lnTo>
                  <a:pt x="15709" y="7855"/>
                </a:lnTo>
                <a:cubicBezTo>
                  <a:pt x="15709" y="6770"/>
                  <a:pt x="14830" y="5891"/>
                  <a:pt x="13745" y="5891"/>
                </a:cubicBezTo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8"/>
                  <a:pt x="5377" y="982"/>
                  <a:pt x="10800" y="982"/>
                </a:cubicBezTo>
                <a:cubicBezTo>
                  <a:pt x="16223" y="982"/>
                  <a:pt x="20618" y="537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</a:path>
            </a:pathLst>
          </a:custGeom>
          <a:solidFill>
            <a:srgbClr val="53585F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3000">
              <a:solidFill>
                <a:srgbClr val="293A27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0" name="TextBox 27"/>
          <p:cNvSpPr txBox="1"/>
          <p:nvPr/>
        </p:nvSpPr>
        <p:spPr>
          <a:xfrm>
            <a:off x="7371174" y="1508462"/>
            <a:ext cx="482082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828165">
              <a:defRPr/>
            </a:pPr>
            <a:r>
              <a:rPr lang="zh-CN" altLang="en-US" sz="6000" b="1" spc="600" dirty="0">
                <a:solidFill>
                  <a:srgbClr val="293A27"/>
                </a:solidFill>
                <a:latin typeface="Oswald" charset="0"/>
                <a:ea typeface="Oswald" charset="0"/>
                <a:cs typeface="Oswald" charset="0"/>
              </a:rPr>
              <a:t>清凉一夏</a:t>
            </a:r>
            <a:endParaRPr lang="en-US" altLang="zh-CN" sz="8800" b="1" spc="600" dirty="0">
              <a:solidFill>
                <a:srgbClr val="293A27"/>
              </a:solidFill>
              <a:latin typeface="Oswald" charset="0"/>
              <a:ea typeface="Oswald" charset="0"/>
              <a:cs typeface="Oswald" charset="0"/>
            </a:endParaRPr>
          </a:p>
        </p:txBody>
      </p:sp>
      <p:sp>
        <p:nvSpPr>
          <p:cNvPr id="11" name="TextBox 29"/>
          <p:cNvSpPr txBox="1"/>
          <p:nvPr/>
        </p:nvSpPr>
        <p:spPr>
          <a:xfrm>
            <a:off x="7434311" y="2430780"/>
            <a:ext cx="4063769" cy="1900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828165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spc="300" dirty="0">
                <a:solidFill>
                  <a:srgbClr val="293A27"/>
                </a:solidFill>
                <a:latin typeface="Montserrat Light" charset="0"/>
                <a:ea typeface="Montserrat Light" charset="0"/>
                <a:cs typeface="Montserrat Light" charset="0"/>
              </a:rPr>
              <a:t>Entrepreneurial activities differ substantially depending on the type of organization and creativity. Entrepreneurial activities differ</a:t>
            </a:r>
            <a:endParaRPr lang="en-US" sz="1600" spc="300" dirty="0">
              <a:solidFill>
                <a:srgbClr val="293A27"/>
              </a:solidFill>
              <a:latin typeface="Montserrat Light" charset="0"/>
              <a:ea typeface="Montserrat Light" charset="0"/>
              <a:cs typeface="Montserrat Light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8" grpId="0" animBg="1"/>
      <p:bldP spid="9" grpId="0" animBg="1"/>
      <p:bldP spid="10" grpId="0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25" t="50752" r="37252" b="-752"/>
          <a:stretch>
            <a:fillRect/>
          </a:stretch>
        </p:blipFill>
        <p:spPr>
          <a:xfrm>
            <a:off x="3747474" y="1371601"/>
            <a:ext cx="2162790" cy="2464944"/>
          </a:xfrm>
          <a:prstGeom prst="rect">
            <a:avLst/>
          </a:prstGeom>
        </p:spPr>
      </p:pic>
      <p:cxnSp>
        <p:nvCxnSpPr>
          <p:cNvPr id="7" name="直接连接符 6"/>
          <p:cNvCxnSpPr/>
          <p:nvPr/>
        </p:nvCxnSpPr>
        <p:spPr>
          <a:xfrm>
            <a:off x="2995614" y="3505201"/>
            <a:ext cx="6362700" cy="0"/>
          </a:xfrm>
          <a:prstGeom prst="line">
            <a:avLst/>
          </a:prstGeom>
          <a:ln>
            <a:solidFill>
              <a:srgbClr val="293A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/>
        </p:nvCxnSpPr>
        <p:spPr>
          <a:xfrm>
            <a:off x="6176964" y="990601"/>
            <a:ext cx="0" cy="4686300"/>
          </a:xfrm>
          <a:prstGeom prst="line">
            <a:avLst/>
          </a:prstGeom>
          <a:ln>
            <a:solidFill>
              <a:srgbClr val="293A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25" t="50752" r="37252" b="-752"/>
          <a:stretch>
            <a:fillRect/>
          </a:stretch>
        </p:blipFill>
        <p:spPr>
          <a:xfrm>
            <a:off x="6176964" y="1371601"/>
            <a:ext cx="2162790" cy="246494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25" t="50752" r="37252" b="-752"/>
          <a:stretch>
            <a:fillRect/>
          </a:stretch>
        </p:blipFill>
        <p:spPr>
          <a:xfrm>
            <a:off x="3747474" y="3505201"/>
            <a:ext cx="2162790" cy="246494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25" t="50752" r="37252" b="-752"/>
          <a:stretch>
            <a:fillRect/>
          </a:stretch>
        </p:blipFill>
        <p:spPr>
          <a:xfrm>
            <a:off x="6281738" y="3588895"/>
            <a:ext cx="2162790" cy="2464944"/>
          </a:xfrm>
          <a:prstGeom prst="rect">
            <a:avLst/>
          </a:prstGeom>
        </p:spPr>
      </p:pic>
      <p:sp>
        <p:nvSpPr>
          <p:cNvPr id="21" name="文本框 20"/>
          <p:cNvSpPr txBox="1"/>
          <p:nvPr/>
        </p:nvSpPr>
        <p:spPr>
          <a:xfrm>
            <a:off x="1540466" y="1170619"/>
            <a:ext cx="1123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latin typeface="Forte" panose="03060902040502070203" pitchFamily="66" charset="0"/>
              </a:rPr>
              <a:t>01</a:t>
            </a:r>
            <a:endParaRPr lang="zh-CN" altLang="en-US" sz="4000" b="1" dirty="0">
              <a:latin typeface="Forte" panose="03060902040502070203" pitchFamily="66" charset="0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10032067" y="1189669"/>
            <a:ext cx="1123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latin typeface="Forte" panose="03060902040502070203" pitchFamily="66" charset="0"/>
              </a:rPr>
              <a:t>02</a:t>
            </a:r>
            <a:endParaRPr lang="zh-CN" altLang="en-US" sz="4000" b="1" dirty="0">
              <a:latin typeface="Forte" panose="03060902040502070203" pitchFamily="66" charset="0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1620496" y="3505201"/>
            <a:ext cx="1123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latin typeface="Forte" panose="03060902040502070203" pitchFamily="66" charset="0"/>
              </a:rPr>
              <a:t>03</a:t>
            </a:r>
            <a:endParaRPr lang="zh-CN" altLang="en-US" sz="4000" b="1" dirty="0">
              <a:latin typeface="Forte" panose="03060902040502070203" pitchFamily="66" charset="0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10032067" y="3742369"/>
            <a:ext cx="1123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latin typeface="Forte" panose="03060902040502070203" pitchFamily="66" charset="0"/>
              </a:rPr>
              <a:t>04</a:t>
            </a:r>
            <a:endParaRPr lang="zh-CN" altLang="en-US" sz="4000" b="1" dirty="0">
              <a:latin typeface="Forte" panose="03060902040502070203" pitchFamily="66" charset="0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800869" y="1941806"/>
            <a:ext cx="2594533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单击此处添加文本单击此处添加文本单击</a:t>
            </a:r>
            <a:r>
              <a:rPr lang="zh-CN" altLang="en-US" sz="2000" dirty="0"/>
              <a:t>添加文本</a:t>
            </a:r>
            <a:endParaRPr lang="zh-CN" altLang="en-US" sz="2000" dirty="0"/>
          </a:p>
          <a:p>
            <a:pPr algn="ctr">
              <a:lnSpc>
                <a:spcPct val="150000"/>
              </a:lnSpc>
            </a:pPr>
            <a:endParaRPr lang="zh-CN" altLang="en-US" sz="2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endParaRPr lang="zh-CN" altLang="en-US" dirty="0"/>
          </a:p>
          <a:p>
            <a:endParaRPr lang="zh-CN" altLang="en-US" dirty="0"/>
          </a:p>
        </p:txBody>
      </p:sp>
      <p:sp>
        <p:nvSpPr>
          <p:cNvPr id="26" name="文本框 25"/>
          <p:cNvSpPr txBox="1"/>
          <p:nvPr/>
        </p:nvSpPr>
        <p:spPr>
          <a:xfrm>
            <a:off x="609263" y="4371636"/>
            <a:ext cx="2594533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单击此处添加文本单击此处添加文本单击</a:t>
            </a:r>
            <a:r>
              <a:rPr lang="zh-CN" altLang="en-US" sz="2000" dirty="0"/>
              <a:t>添加文本</a:t>
            </a:r>
            <a:endParaRPr lang="zh-CN" altLang="en-US" sz="2000" dirty="0"/>
          </a:p>
          <a:p>
            <a:pPr algn="ctr">
              <a:lnSpc>
                <a:spcPct val="150000"/>
              </a:lnSpc>
            </a:pPr>
            <a:endParaRPr lang="zh-CN" altLang="en-US" sz="2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endParaRPr lang="zh-CN" altLang="en-US" dirty="0"/>
          </a:p>
          <a:p>
            <a:endParaRPr lang="zh-CN" altLang="en-US" dirty="0"/>
          </a:p>
        </p:txBody>
      </p:sp>
      <p:sp>
        <p:nvSpPr>
          <p:cNvPr id="27" name="文本框 26"/>
          <p:cNvSpPr txBox="1"/>
          <p:nvPr/>
        </p:nvSpPr>
        <p:spPr>
          <a:xfrm>
            <a:off x="9006348" y="1861399"/>
            <a:ext cx="2594533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单击此处添加文本单击此处添加文本单击</a:t>
            </a:r>
            <a:r>
              <a:rPr lang="zh-CN" altLang="en-US" sz="2000" dirty="0"/>
              <a:t>添加文本</a:t>
            </a:r>
            <a:endParaRPr lang="zh-CN" altLang="en-US" sz="2000" dirty="0"/>
          </a:p>
          <a:p>
            <a:pPr algn="ctr">
              <a:lnSpc>
                <a:spcPct val="150000"/>
              </a:lnSpc>
            </a:pPr>
            <a:endParaRPr lang="zh-CN" altLang="en-US" sz="2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endParaRPr lang="zh-CN" altLang="en-US" dirty="0"/>
          </a:p>
          <a:p>
            <a:endParaRPr lang="zh-CN" altLang="en-US" dirty="0"/>
          </a:p>
        </p:txBody>
      </p:sp>
      <p:sp>
        <p:nvSpPr>
          <p:cNvPr id="28" name="文本框 27"/>
          <p:cNvSpPr txBox="1"/>
          <p:nvPr/>
        </p:nvSpPr>
        <p:spPr>
          <a:xfrm>
            <a:off x="9006348" y="4573296"/>
            <a:ext cx="2594533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单击此处添加文本单击此处添加文本单击</a:t>
            </a:r>
            <a:r>
              <a:rPr lang="zh-CN" altLang="en-US" sz="2000" dirty="0"/>
              <a:t>添加文本</a:t>
            </a:r>
            <a:endParaRPr lang="zh-CN" altLang="en-US" sz="2000" dirty="0"/>
          </a:p>
          <a:p>
            <a:pPr algn="ctr">
              <a:lnSpc>
                <a:spcPct val="150000"/>
              </a:lnSpc>
            </a:pPr>
            <a:endParaRPr lang="zh-CN" altLang="en-US" sz="2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endParaRPr lang="zh-CN" altLang="en-US" dirty="0"/>
          </a:p>
          <a:p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84084" cy="6857999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293A27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5" name="图表 4"/>
          <p:cNvGraphicFramePr/>
          <p:nvPr/>
        </p:nvGraphicFramePr>
        <p:xfrm>
          <a:off x="6584336" y="1219562"/>
          <a:ext cx="5607664" cy="44570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6" name="矩形 5"/>
          <p:cNvSpPr/>
          <p:nvPr/>
        </p:nvSpPr>
        <p:spPr>
          <a:xfrm>
            <a:off x="1851612" y="2077922"/>
            <a:ext cx="383458" cy="412954"/>
          </a:xfrm>
          <a:prstGeom prst="rect">
            <a:avLst/>
          </a:prstGeom>
          <a:solidFill>
            <a:srgbClr val="16705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846334" y="1900959"/>
            <a:ext cx="1123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solidFill>
                  <a:schemeClr val="bg1"/>
                </a:solidFill>
                <a:latin typeface="Forte" panose="03060902040502070203" pitchFamily="66" charset="0"/>
              </a:rPr>
              <a:t>01</a:t>
            </a:r>
            <a:endParaRPr lang="zh-CN" altLang="en-US" sz="4000" b="1" dirty="0">
              <a:solidFill>
                <a:schemeClr val="bg1"/>
              </a:solidFill>
              <a:latin typeface="Forte" panose="03060902040502070203" pitchFamily="66" charset="0"/>
            </a:endParaRPr>
          </a:p>
        </p:txBody>
      </p:sp>
      <p:sp>
        <p:nvSpPr>
          <p:cNvPr id="8" name="TextBox 29"/>
          <p:cNvSpPr txBox="1"/>
          <p:nvPr/>
        </p:nvSpPr>
        <p:spPr>
          <a:xfrm>
            <a:off x="1851612" y="2608845"/>
            <a:ext cx="2992371" cy="11621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828165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spc="300" dirty="0">
                <a:solidFill>
                  <a:schemeClr val="bg1"/>
                </a:solidFill>
                <a:latin typeface="Montserrat Light" charset="0"/>
                <a:ea typeface="Montserrat Light" charset="0"/>
                <a:cs typeface="Montserrat Light" charset="0"/>
              </a:rPr>
              <a:t>Entrepreneurial activities differ substantially</a:t>
            </a:r>
            <a:endParaRPr lang="en-US" sz="1600" spc="300" dirty="0">
              <a:solidFill>
                <a:schemeClr val="bg1"/>
              </a:solidFill>
              <a:latin typeface="Montserrat Light" charset="0"/>
              <a:ea typeface="Montserrat Light" charset="0"/>
              <a:cs typeface="Montserrat Light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851612" y="4287359"/>
            <a:ext cx="383458" cy="412954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846334" y="4110396"/>
            <a:ext cx="1123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solidFill>
                  <a:schemeClr val="bg1"/>
                </a:solidFill>
                <a:latin typeface="Forte" panose="03060902040502070203" pitchFamily="66" charset="0"/>
              </a:rPr>
              <a:t>02</a:t>
            </a:r>
            <a:endParaRPr lang="zh-CN" altLang="en-US" sz="4000" b="1" dirty="0">
              <a:solidFill>
                <a:schemeClr val="bg1"/>
              </a:solidFill>
              <a:latin typeface="Forte" panose="03060902040502070203" pitchFamily="66" charset="0"/>
            </a:endParaRPr>
          </a:p>
        </p:txBody>
      </p:sp>
      <p:sp>
        <p:nvSpPr>
          <p:cNvPr id="11" name="TextBox 29"/>
          <p:cNvSpPr txBox="1"/>
          <p:nvPr/>
        </p:nvSpPr>
        <p:spPr>
          <a:xfrm>
            <a:off x="1851612" y="4818282"/>
            <a:ext cx="2992371" cy="11621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828165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spc="300" dirty="0">
                <a:solidFill>
                  <a:schemeClr val="bg1"/>
                </a:solidFill>
                <a:latin typeface="Montserrat Light" charset="0"/>
                <a:ea typeface="Montserrat Light" charset="0"/>
                <a:cs typeface="Montserrat Light" charset="0"/>
              </a:rPr>
              <a:t>Entrepreneurial activities differ substantially</a:t>
            </a:r>
            <a:endParaRPr lang="en-US" sz="1600" spc="300" dirty="0">
              <a:solidFill>
                <a:schemeClr val="bg1"/>
              </a:solidFill>
              <a:latin typeface="Montserrat Light" charset="0"/>
              <a:ea typeface="Montserrat Light" charset="0"/>
              <a:cs typeface="Montserrat Light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Chart bld="series"/>
        </p:bldSub>
      </p:bldGraphic>
      <p:bldP spid="7" grpId="0"/>
      <p:bldP spid="8" grpId="0"/>
      <p:bldP spid="10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162300" y="1257300"/>
            <a:ext cx="6248400" cy="40767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3638550" y="1571625"/>
            <a:ext cx="5295900" cy="344805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3952875" y="2362200"/>
            <a:ext cx="466725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800" dirty="0">
                <a:solidFill>
                  <a:srgbClr val="293A27"/>
                </a:solidFill>
                <a:latin typeface="Forte" panose="03060902040502070203" pitchFamily="66" charset="0"/>
              </a:rPr>
              <a:t>goodbye</a:t>
            </a:r>
            <a:endParaRPr lang="zh-CN" altLang="en-US" sz="8800" dirty="0">
              <a:solidFill>
                <a:srgbClr val="293A27"/>
              </a:solidFill>
              <a:latin typeface="Forte" panose="03060902040502070203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: 形状 6"/>
          <p:cNvSpPr/>
          <p:nvPr/>
        </p:nvSpPr>
        <p:spPr>
          <a:xfrm>
            <a:off x="8839200" y="0"/>
            <a:ext cx="3352800" cy="6858000"/>
          </a:xfrm>
          <a:custGeom>
            <a:avLst/>
            <a:gdLst>
              <a:gd name="connsiteX0" fmla="*/ 0 w 3352800"/>
              <a:gd name="connsiteY0" fmla="*/ 0 h 6858000"/>
              <a:gd name="connsiteX1" fmla="*/ 3352800 w 3352800"/>
              <a:gd name="connsiteY1" fmla="*/ 0 h 6858000"/>
              <a:gd name="connsiteX2" fmla="*/ 3352800 w 3352800"/>
              <a:gd name="connsiteY2" fmla="*/ 6858000 h 6858000"/>
              <a:gd name="connsiteX3" fmla="*/ 2152650 w 33528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2800" h="6858000">
                <a:moveTo>
                  <a:pt x="0" y="0"/>
                </a:moveTo>
                <a:lnTo>
                  <a:pt x="3352800" y="0"/>
                </a:lnTo>
                <a:lnTo>
                  <a:pt x="3352800" y="6858000"/>
                </a:lnTo>
                <a:lnTo>
                  <a:pt x="2152650" y="6858000"/>
                </a:lnTo>
                <a:close/>
              </a:path>
            </a:pathLst>
          </a:custGeom>
          <a:solidFill>
            <a:srgbClr val="293A2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1619250" y="1743075"/>
            <a:ext cx="9486900" cy="30765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任意多边形: 形状 11"/>
          <p:cNvSpPr/>
          <p:nvPr/>
        </p:nvSpPr>
        <p:spPr>
          <a:xfrm rot="10800000">
            <a:off x="1676401" y="1743075"/>
            <a:ext cx="3352800" cy="3076574"/>
          </a:xfrm>
          <a:custGeom>
            <a:avLst/>
            <a:gdLst>
              <a:gd name="connsiteX0" fmla="*/ 3352800 w 3352800"/>
              <a:gd name="connsiteY0" fmla="*/ 2209800 h 2209800"/>
              <a:gd name="connsiteX1" fmla="*/ 1676400 w 3352800"/>
              <a:gd name="connsiteY1" fmla="*/ 2209800 h 2209800"/>
              <a:gd name="connsiteX2" fmla="*/ 0 w 3352800"/>
              <a:gd name="connsiteY2" fmla="*/ 0 h 2209800"/>
              <a:gd name="connsiteX3" fmla="*/ 3352800 w 3352800"/>
              <a:gd name="connsiteY3" fmla="*/ 0 h 220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2800" h="2209800">
                <a:moveTo>
                  <a:pt x="3352800" y="2209800"/>
                </a:moveTo>
                <a:lnTo>
                  <a:pt x="1676400" y="2209800"/>
                </a:lnTo>
                <a:lnTo>
                  <a:pt x="0" y="0"/>
                </a:lnTo>
                <a:lnTo>
                  <a:pt x="3352800" y="0"/>
                </a:lnTo>
                <a:close/>
              </a:path>
            </a:pathLst>
          </a:custGeom>
          <a:solidFill>
            <a:srgbClr val="293A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2247899" y="2463195"/>
            <a:ext cx="17716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6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01</a:t>
            </a:r>
            <a:endParaRPr lang="zh-CN" altLang="en-US" sz="96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029201" y="2208058"/>
            <a:ext cx="335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>
                <a:latin typeface="Aharoni" panose="02010803020104030203" pitchFamily="2" charset="-79"/>
                <a:cs typeface="Aharoni" panose="02010803020104030203" pitchFamily="2" charset="-79"/>
              </a:rPr>
              <a:t>PART ONE</a:t>
            </a:r>
            <a:endParaRPr lang="zh-CN" altLang="en-US" sz="40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5029201" y="3050529"/>
            <a:ext cx="4914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atin typeface="Arial Narrow" panose="020B0606020202030204" pitchFamily="34" charset="0"/>
                <a:cs typeface="Aharoni" panose="02010803020104030203" pitchFamily="2" charset="-79"/>
              </a:rPr>
              <a:t>Click here to add words click here to add words</a:t>
            </a:r>
            <a:r>
              <a:rPr lang="zh-CN" altLang="en-US" sz="2400" b="1" dirty="0">
                <a:latin typeface="Arial Narrow" panose="020B0606020202030204" pitchFamily="34" charset="0"/>
                <a:cs typeface="Aharoni" panose="02010803020104030203" pitchFamily="2" charset="-79"/>
              </a:rPr>
              <a:t> </a:t>
            </a:r>
            <a:r>
              <a:rPr lang="en-US" altLang="zh-CN" sz="2400" b="1" dirty="0">
                <a:latin typeface="Arial Narrow" panose="020B0606020202030204" pitchFamily="34" charset="0"/>
                <a:cs typeface="Aharoni" panose="02010803020104030203" pitchFamily="2" charset="-79"/>
              </a:rPr>
              <a:t>click here to add words</a:t>
            </a:r>
            <a:endParaRPr lang="zh-CN" altLang="en-US" sz="2400" b="1" dirty="0">
              <a:latin typeface="Arial Narrow" panose="020B0606020202030204" pitchFamily="34" charset="0"/>
              <a:cs typeface="Aharoni" panose="02010803020104030203" pitchFamily="2" charset="-79"/>
            </a:endParaRPr>
          </a:p>
          <a:p>
            <a:endParaRPr lang="zh-CN" altLang="en-US" sz="24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5105404" y="2881751"/>
            <a:ext cx="1200149" cy="94743"/>
          </a:xfrm>
          <a:prstGeom prst="rect">
            <a:avLst/>
          </a:prstGeom>
          <a:solidFill>
            <a:srgbClr val="293A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875" y="1753729"/>
            <a:ext cx="5768662" cy="3394318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6454462" y="2438400"/>
            <a:ext cx="438150" cy="1981200"/>
          </a:xfrm>
          <a:prstGeom prst="rect">
            <a:avLst/>
          </a:prstGeom>
          <a:solidFill>
            <a:srgbClr val="293A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685800" y="2354943"/>
            <a:ext cx="438150" cy="1981200"/>
          </a:xfrm>
          <a:prstGeom prst="rect">
            <a:avLst/>
          </a:prstGeom>
          <a:solidFill>
            <a:srgbClr val="293A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extBox 27"/>
          <p:cNvSpPr txBox="1"/>
          <p:nvPr/>
        </p:nvSpPr>
        <p:spPr>
          <a:xfrm>
            <a:off x="7371174" y="1470341"/>
            <a:ext cx="482082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82816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6000" b="1" spc="600" dirty="0">
                <a:solidFill>
                  <a:srgbClr val="293A27"/>
                </a:solidFill>
                <a:latin typeface="Oswald" charset="0"/>
                <a:ea typeface="Oswald" charset="0"/>
                <a:cs typeface="Oswald" charset="0"/>
              </a:rPr>
              <a:t>清凉一夏</a:t>
            </a:r>
            <a:endParaRPr lang="en-US" sz="8800" b="1" spc="600" dirty="0">
              <a:solidFill>
                <a:srgbClr val="293A27"/>
              </a:solidFill>
              <a:latin typeface="Oswald" charset="0"/>
              <a:ea typeface="Oswald" charset="0"/>
              <a:cs typeface="Oswald" charset="0"/>
            </a:endParaRPr>
          </a:p>
        </p:txBody>
      </p:sp>
      <p:sp>
        <p:nvSpPr>
          <p:cNvPr id="8" name="TextBox 29"/>
          <p:cNvSpPr txBox="1"/>
          <p:nvPr/>
        </p:nvSpPr>
        <p:spPr>
          <a:xfrm>
            <a:off x="7371174" y="2767883"/>
            <a:ext cx="3841596" cy="263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828165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spc="300" dirty="0">
                <a:solidFill>
                  <a:srgbClr val="293A27"/>
                </a:solidFill>
                <a:latin typeface="Montserrat Light" charset="0"/>
                <a:ea typeface="Montserrat Light" charset="0"/>
                <a:cs typeface="Montserrat Light" charset="0"/>
              </a:rPr>
              <a:t>Entrepreneurial activities differ substantially depending on the type of organization and creativity. Entrepreneurial activities differ substantially depending on the type of organization</a:t>
            </a:r>
            <a:endParaRPr lang="en-US" sz="1600" spc="300" dirty="0">
              <a:solidFill>
                <a:srgbClr val="293A27"/>
              </a:solidFill>
              <a:latin typeface="Montserrat Light" charset="0"/>
              <a:ea typeface="Montserrat Light" charset="0"/>
              <a:cs typeface="Montserrat Light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: 形状 3"/>
          <p:cNvSpPr/>
          <p:nvPr/>
        </p:nvSpPr>
        <p:spPr>
          <a:xfrm>
            <a:off x="1054179" y="1199762"/>
            <a:ext cx="5134212" cy="4458475"/>
          </a:xfrm>
          <a:custGeom>
            <a:avLst/>
            <a:gdLst>
              <a:gd name="connsiteX0" fmla="*/ 600477 w 2638403"/>
              <a:gd name="connsiteY0" fmla="*/ 13134 h 2847410"/>
              <a:gd name="connsiteX1" fmla="*/ 2635755 w 2638403"/>
              <a:gd name="connsiteY1" fmla="*/ 1782941 h 2847410"/>
              <a:gd name="connsiteX2" fmla="*/ 128529 w 2638403"/>
              <a:gd name="connsiteY2" fmla="*/ 2785831 h 2847410"/>
              <a:gd name="connsiteX3" fmla="*/ 600477 w 2638403"/>
              <a:gd name="connsiteY3" fmla="*/ 13134 h 2847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38403" h="2847410">
                <a:moveTo>
                  <a:pt x="600477" y="13134"/>
                </a:moveTo>
                <a:cubicBezTo>
                  <a:pt x="1018348" y="-154014"/>
                  <a:pt x="2714413" y="1320825"/>
                  <a:pt x="2635755" y="1782941"/>
                </a:cubicBezTo>
                <a:cubicBezTo>
                  <a:pt x="2557097" y="2245057"/>
                  <a:pt x="467742" y="3080799"/>
                  <a:pt x="128529" y="2785831"/>
                </a:cubicBezTo>
                <a:cubicBezTo>
                  <a:pt x="-210684" y="2490863"/>
                  <a:pt x="182606" y="180282"/>
                  <a:pt x="600477" y="13134"/>
                </a:cubicBezTo>
                <a:close/>
              </a:path>
            </a:pathLst>
          </a:custGeom>
          <a:solidFill>
            <a:srgbClr val="293A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任意多边形: 形状 2"/>
          <p:cNvSpPr/>
          <p:nvPr/>
        </p:nvSpPr>
        <p:spPr>
          <a:xfrm rot="3095708">
            <a:off x="1183741" y="1744107"/>
            <a:ext cx="4359151" cy="3959293"/>
          </a:xfrm>
          <a:custGeom>
            <a:avLst/>
            <a:gdLst>
              <a:gd name="connsiteX0" fmla="*/ 600477 w 2638403"/>
              <a:gd name="connsiteY0" fmla="*/ 13134 h 2847410"/>
              <a:gd name="connsiteX1" fmla="*/ 2635755 w 2638403"/>
              <a:gd name="connsiteY1" fmla="*/ 1782941 h 2847410"/>
              <a:gd name="connsiteX2" fmla="*/ 128529 w 2638403"/>
              <a:gd name="connsiteY2" fmla="*/ 2785831 h 2847410"/>
              <a:gd name="connsiteX3" fmla="*/ 600477 w 2638403"/>
              <a:gd name="connsiteY3" fmla="*/ 13134 h 2847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38403" h="2847410">
                <a:moveTo>
                  <a:pt x="600477" y="13134"/>
                </a:moveTo>
                <a:cubicBezTo>
                  <a:pt x="1018348" y="-154014"/>
                  <a:pt x="2714413" y="1320825"/>
                  <a:pt x="2635755" y="1782941"/>
                </a:cubicBezTo>
                <a:cubicBezTo>
                  <a:pt x="2557097" y="2245057"/>
                  <a:pt x="467742" y="3080799"/>
                  <a:pt x="128529" y="2785831"/>
                </a:cubicBezTo>
                <a:cubicBezTo>
                  <a:pt x="-210684" y="2490863"/>
                  <a:pt x="182606" y="180282"/>
                  <a:pt x="600477" y="13134"/>
                </a:cubicBezTo>
                <a:close/>
              </a:path>
            </a:pathLst>
          </a:custGeom>
          <a:blipFill>
            <a:blip r:embed="rId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形 5" descr="男人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11937" y="4465963"/>
            <a:ext cx="914400" cy="914400"/>
          </a:xfrm>
          <a:prstGeom prst="rect">
            <a:avLst/>
          </a:prstGeom>
        </p:spPr>
      </p:pic>
      <p:pic>
        <p:nvPicPr>
          <p:cNvPr id="8" name="图形 7" descr="电脑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11937" y="2934556"/>
            <a:ext cx="914400" cy="914400"/>
          </a:xfrm>
          <a:prstGeom prst="rect">
            <a:avLst/>
          </a:prstGeom>
        </p:spPr>
      </p:pic>
      <p:pic>
        <p:nvPicPr>
          <p:cNvPr id="10" name="图形 9" descr="耳机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611937" y="1353021"/>
            <a:ext cx="914400" cy="91440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7702587" y="1844327"/>
            <a:ext cx="4095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Aharoni" panose="02010803020104030203" pitchFamily="2" charset="-79"/>
              </a:rPr>
              <a:t>单击此处添加小标题</a:t>
            </a:r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  <a:cs typeface="Aharoni" panose="02010803020104030203" pitchFamily="2" charset="-79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7702587" y="3435772"/>
            <a:ext cx="4095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Aharoni" panose="02010803020104030203" pitchFamily="2" charset="-79"/>
              </a:rPr>
              <a:t>单击此处添加小标题</a:t>
            </a:r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  <a:cs typeface="Aharoni" panose="02010803020104030203" pitchFamily="2" charset="-79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7702587" y="4953973"/>
            <a:ext cx="4095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Aharoni" panose="02010803020104030203" pitchFamily="2" charset="-79"/>
              </a:rPr>
              <a:t>单击此处添加小标题</a:t>
            </a:r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  <a:cs typeface="Aharoni" panose="02010803020104030203" pitchFamily="2" charset="-79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7702587" y="1343817"/>
            <a:ext cx="1143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293A27"/>
                </a:solidFill>
              </a:rPr>
              <a:t>01</a:t>
            </a:r>
            <a:endParaRPr lang="zh-CN" altLang="en-US" sz="3200" b="1" dirty="0">
              <a:solidFill>
                <a:srgbClr val="293A27"/>
              </a:solidFill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7702587" y="2960283"/>
            <a:ext cx="1143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293A27"/>
                </a:solidFill>
              </a:rPr>
              <a:t>02</a:t>
            </a:r>
            <a:endParaRPr lang="zh-CN" altLang="en-US" sz="3200" b="1" dirty="0">
              <a:solidFill>
                <a:srgbClr val="293A27"/>
              </a:solidFill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7702587" y="4503380"/>
            <a:ext cx="1143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293A27"/>
                </a:solidFill>
              </a:rPr>
              <a:t>03</a:t>
            </a:r>
            <a:endParaRPr lang="zh-CN" altLang="en-US" sz="3200" b="1" dirty="0">
              <a:solidFill>
                <a:srgbClr val="293A27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  <p:bldP spid="11" grpId="0"/>
      <p:bldP spid="12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2971800" cy="6858000"/>
          </a:xfrm>
          <a:prstGeom prst="rect">
            <a:avLst/>
          </a:prstGeom>
          <a:solidFill>
            <a:srgbClr val="293A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450" y="1066800"/>
            <a:ext cx="4724400" cy="4724400"/>
          </a:xfrm>
          <a:prstGeom prst="rect">
            <a:avLst/>
          </a:prstGeom>
        </p:spPr>
      </p:pic>
      <p:sp>
        <p:nvSpPr>
          <p:cNvPr id="4" name="TextBox 27"/>
          <p:cNvSpPr txBox="1"/>
          <p:nvPr/>
        </p:nvSpPr>
        <p:spPr>
          <a:xfrm>
            <a:off x="7180674" y="2011268"/>
            <a:ext cx="482082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828165">
              <a:defRPr/>
            </a:pPr>
            <a:r>
              <a:rPr lang="zh-CN" altLang="en-US" sz="6000" b="1" spc="600" dirty="0">
                <a:solidFill>
                  <a:srgbClr val="293A27"/>
                </a:solidFill>
                <a:latin typeface="Oswald" charset="0"/>
                <a:ea typeface="Oswald" charset="0"/>
                <a:cs typeface="Oswald" charset="0"/>
              </a:rPr>
              <a:t>清凉一夏</a:t>
            </a:r>
            <a:endParaRPr lang="en-US" altLang="zh-CN" sz="8800" b="1" spc="600" dirty="0">
              <a:solidFill>
                <a:srgbClr val="293A27"/>
              </a:solidFill>
              <a:latin typeface="Oswald" charset="0"/>
              <a:ea typeface="Oswald" charset="0"/>
              <a:cs typeface="Oswald" charset="0"/>
            </a:endParaRPr>
          </a:p>
        </p:txBody>
      </p:sp>
      <p:sp>
        <p:nvSpPr>
          <p:cNvPr id="5" name="TextBox 29"/>
          <p:cNvSpPr txBox="1"/>
          <p:nvPr/>
        </p:nvSpPr>
        <p:spPr>
          <a:xfrm>
            <a:off x="7180675" y="3151759"/>
            <a:ext cx="3841596" cy="263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828165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spc="300" dirty="0">
                <a:solidFill>
                  <a:srgbClr val="293A27"/>
                </a:solidFill>
                <a:latin typeface="Montserrat Light" charset="0"/>
                <a:ea typeface="Montserrat Light" charset="0"/>
                <a:cs typeface="Montserrat Light" charset="0"/>
              </a:rPr>
              <a:t>Entrepreneurial activities differ substantially depending on the type of organization and creativity. Entrepreneurial activities differ substantially depending on the type of organization</a:t>
            </a:r>
            <a:endParaRPr lang="en-US" sz="1600" spc="300" dirty="0">
              <a:solidFill>
                <a:srgbClr val="293A27"/>
              </a:solidFill>
              <a:latin typeface="Montserrat Light" charset="0"/>
              <a:ea typeface="Montserrat Light" charset="0"/>
              <a:cs typeface="Montserrat Light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7180674" y="1648828"/>
            <a:ext cx="1410876" cy="266700"/>
          </a:xfrm>
          <a:prstGeom prst="rect">
            <a:avLst/>
          </a:prstGeom>
          <a:solidFill>
            <a:srgbClr val="293A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: 形状 6"/>
          <p:cNvSpPr/>
          <p:nvPr/>
        </p:nvSpPr>
        <p:spPr>
          <a:xfrm>
            <a:off x="8839200" y="0"/>
            <a:ext cx="3352800" cy="6858000"/>
          </a:xfrm>
          <a:custGeom>
            <a:avLst/>
            <a:gdLst>
              <a:gd name="connsiteX0" fmla="*/ 0 w 3352800"/>
              <a:gd name="connsiteY0" fmla="*/ 0 h 6858000"/>
              <a:gd name="connsiteX1" fmla="*/ 3352800 w 3352800"/>
              <a:gd name="connsiteY1" fmla="*/ 0 h 6858000"/>
              <a:gd name="connsiteX2" fmla="*/ 3352800 w 3352800"/>
              <a:gd name="connsiteY2" fmla="*/ 6858000 h 6858000"/>
              <a:gd name="connsiteX3" fmla="*/ 2152650 w 33528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2800" h="6858000">
                <a:moveTo>
                  <a:pt x="0" y="0"/>
                </a:moveTo>
                <a:lnTo>
                  <a:pt x="3352800" y="0"/>
                </a:lnTo>
                <a:lnTo>
                  <a:pt x="3352800" y="6858000"/>
                </a:lnTo>
                <a:lnTo>
                  <a:pt x="2152650" y="6858000"/>
                </a:lnTo>
                <a:close/>
              </a:path>
            </a:pathLst>
          </a:custGeom>
          <a:solidFill>
            <a:srgbClr val="293A2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1619250" y="1743075"/>
            <a:ext cx="9486900" cy="30765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任意多边形: 形状 11"/>
          <p:cNvSpPr/>
          <p:nvPr/>
        </p:nvSpPr>
        <p:spPr>
          <a:xfrm rot="10800000">
            <a:off x="1676401" y="1743075"/>
            <a:ext cx="3352800" cy="3076574"/>
          </a:xfrm>
          <a:custGeom>
            <a:avLst/>
            <a:gdLst>
              <a:gd name="connsiteX0" fmla="*/ 3352800 w 3352800"/>
              <a:gd name="connsiteY0" fmla="*/ 2209800 h 2209800"/>
              <a:gd name="connsiteX1" fmla="*/ 1676400 w 3352800"/>
              <a:gd name="connsiteY1" fmla="*/ 2209800 h 2209800"/>
              <a:gd name="connsiteX2" fmla="*/ 0 w 3352800"/>
              <a:gd name="connsiteY2" fmla="*/ 0 h 2209800"/>
              <a:gd name="connsiteX3" fmla="*/ 3352800 w 3352800"/>
              <a:gd name="connsiteY3" fmla="*/ 0 h 220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2800" h="2209800">
                <a:moveTo>
                  <a:pt x="3352800" y="2209800"/>
                </a:moveTo>
                <a:lnTo>
                  <a:pt x="1676400" y="2209800"/>
                </a:lnTo>
                <a:lnTo>
                  <a:pt x="0" y="0"/>
                </a:lnTo>
                <a:lnTo>
                  <a:pt x="3352800" y="0"/>
                </a:lnTo>
                <a:close/>
              </a:path>
            </a:pathLst>
          </a:custGeom>
          <a:solidFill>
            <a:srgbClr val="293A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2247899" y="2463195"/>
            <a:ext cx="17716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6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02</a:t>
            </a:r>
            <a:endParaRPr lang="zh-CN" altLang="en-US" sz="96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029201" y="2208058"/>
            <a:ext cx="335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>
                <a:latin typeface="Aharoni" panose="02010803020104030203" pitchFamily="2" charset="-79"/>
                <a:cs typeface="Aharoni" panose="02010803020104030203" pitchFamily="2" charset="-79"/>
              </a:rPr>
              <a:t>PART TWO</a:t>
            </a:r>
            <a:endParaRPr lang="zh-CN" altLang="en-US" sz="40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5029201" y="3050529"/>
            <a:ext cx="4914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atin typeface="Arial Narrow" panose="020B0606020202030204" pitchFamily="34" charset="0"/>
                <a:cs typeface="Aharoni" panose="02010803020104030203" pitchFamily="2" charset="-79"/>
              </a:rPr>
              <a:t>Click here to add words click here to add words</a:t>
            </a:r>
            <a:r>
              <a:rPr lang="zh-CN" altLang="en-US" sz="2400" b="1" dirty="0">
                <a:latin typeface="Arial Narrow" panose="020B0606020202030204" pitchFamily="34" charset="0"/>
                <a:cs typeface="Aharoni" panose="02010803020104030203" pitchFamily="2" charset="-79"/>
              </a:rPr>
              <a:t> </a:t>
            </a:r>
            <a:r>
              <a:rPr lang="en-US" altLang="zh-CN" sz="2400" b="1" dirty="0">
                <a:latin typeface="Arial Narrow" panose="020B0606020202030204" pitchFamily="34" charset="0"/>
                <a:cs typeface="Aharoni" panose="02010803020104030203" pitchFamily="2" charset="-79"/>
              </a:rPr>
              <a:t>click here to add words</a:t>
            </a:r>
            <a:endParaRPr lang="zh-CN" altLang="en-US" sz="2400" b="1" dirty="0">
              <a:latin typeface="Arial Narrow" panose="020B0606020202030204" pitchFamily="34" charset="0"/>
              <a:cs typeface="Aharoni" panose="02010803020104030203" pitchFamily="2" charset="-79"/>
            </a:endParaRPr>
          </a:p>
          <a:p>
            <a:endParaRPr lang="zh-CN" altLang="en-US" sz="24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5105404" y="2881751"/>
            <a:ext cx="1200149" cy="94743"/>
          </a:xfrm>
          <a:prstGeom prst="rect">
            <a:avLst/>
          </a:prstGeom>
          <a:solidFill>
            <a:srgbClr val="293A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132" y="0"/>
            <a:ext cx="4277899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532504" y="2659559"/>
            <a:ext cx="32411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SUNMMER</a:t>
            </a:r>
            <a:endParaRPr lang="zh-CN" altLang="en-US" sz="44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4" name="Shape 2859"/>
          <p:cNvSpPr/>
          <p:nvPr/>
        </p:nvSpPr>
        <p:spPr>
          <a:xfrm>
            <a:off x="6581057" y="4310973"/>
            <a:ext cx="557213" cy="5588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8"/>
                  <a:pt x="5377" y="982"/>
                  <a:pt x="10800" y="982"/>
                </a:cubicBezTo>
                <a:cubicBezTo>
                  <a:pt x="16223" y="982"/>
                  <a:pt x="20618" y="537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moveTo>
                  <a:pt x="15929" y="7018"/>
                </a:moveTo>
                <a:cubicBezTo>
                  <a:pt x="15539" y="7246"/>
                  <a:pt x="15108" y="7411"/>
                  <a:pt x="14650" y="7500"/>
                </a:cubicBezTo>
                <a:cubicBezTo>
                  <a:pt x="14282" y="7114"/>
                  <a:pt x="13759" y="6874"/>
                  <a:pt x="13179" y="6874"/>
                </a:cubicBezTo>
                <a:cubicBezTo>
                  <a:pt x="12067" y="6874"/>
                  <a:pt x="11165" y="7762"/>
                  <a:pt x="11165" y="8856"/>
                </a:cubicBezTo>
                <a:cubicBezTo>
                  <a:pt x="11165" y="9011"/>
                  <a:pt x="11183" y="9162"/>
                  <a:pt x="11217" y="9308"/>
                </a:cubicBezTo>
                <a:cubicBezTo>
                  <a:pt x="9543" y="9225"/>
                  <a:pt x="8059" y="8436"/>
                  <a:pt x="7065" y="7236"/>
                </a:cubicBezTo>
                <a:cubicBezTo>
                  <a:pt x="6892" y="7530"/>
                  <a:pt x="6793" y="7869"/>
                  <a:pt x="6793" y="8233"/>
                </a:cubicBezTo>
                <a:cubicBezTo>
                  <a:pt x="6793" y="8921"/>
                  <a:pt x="7148" y="9528"/>
                  <a:pt x="7689" y="9883"/>
                </a:cubicBezTo>
                <a:cubicBezTo>
                  <a:pt x="7359" y="9873"/>
                  <a:pt x="7048" y="9784"/>
                  <a:pt x="6776" y="9635"/>
                </a:cubicBezTo>
                <a:cubicBezTo>
                  <a:pt x="6776" y="9644"/>
                  <a:pt x="6776" y="9651"/>
                  <a:pt x="6776" y="9660"/>
                </a:cubicBezTo>
                <a:cubicBezTo>
                  <a:pt x="6776" y="10621"/>
                  <a:pt x="7471" y="11422"/>
                  <a:pt x="8392" y="11604"/>
                </a:cubicBezTo>
                <a:cubicBezTo>
                  <a:pt x="8223" y="11650"/>
                  <a:pt x="8045" y="11673"/>
                  <a:pt x="7861" y="11673"/>
                </a:cubicBezTo>
                <a:cubicBezTo>
                  <a:pt x="7732" y="11673"/>
                  <a:pt x="7605" y="11661"/>
                  <a:pt x="7483" y="11638"/>
                </a:cubicBezTo>
                <a:cubicBezTo>
                  <a:pt x="7739" y="12426"/>
                  <a:pt x="8483" y="12999"/>
                  <a:pt x="9364" y="13015"/>
                </a:cubicBezTo>
                <a:cubicBezTo>
                  <a:pt x="8674" y="13547"/>
                  <a:pt x="7806" y="13863"/>
                  <a:pt x="6862" y="13863"/>
                </a:cubicBezTo>
                <a:cubicBezTo>
                  <a:pt x="6699" y="13863"/>
                  <a:pt x="6540" y="13855"/>
                  <a:pt x="6382" y="13837"/>
                </a:cubicBezTo>
                <a:cubicBezTo>
                  <a:pt x="7274" y="14398"/>
                  <a:pt x="8332" y="14727"/>
                  <a:pt x="9470" y="14727"/>
                </a:cubicBezTo>
                <a:cubicBezTo>
                  <a:pt x="13175" y="14727"/>
                  <a:pt x="15201" y="11706"/>
                  <a:pt x="15201" y="9086"/>
                </a:cubicBezTo>
                <a:cubicBezTo>
                  <a:pt x="15201" y="9000"/>
                  <a:pt x="15199" y="8915"/>
                  <a:pt x="15195" y="8830"/>
                </a:cubicBezTo>
                <a:cubicBezTo>
                  <a:pt x="15588" y="8550"/>
                  <a:pt x="15930" y="8201"/>
                  <a:pt x="16200" y="7804"/>
                </a:cubicBezTo>
                <a:cubicBezTo>
                  <a:pt x="15839" y="7961"/>
                  <a:pt x="15451" y="8067"/>
                  <a:pt x="15043" y="8115"/>
                </a:cubicBezTo>
                <a:cubicBezTo>
                  <a:pt x="15459" y="7870"/>
                  <a:pt x="15778" y="7482"/>
                  <a:pt x="15929" y="7018"/>
                </a:cubicBezTo>
              </a:path>
            </a:pathLst>
          </a:custGeom>
          <a:solidFill>
            <a:srgbClr val="53585F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3000">
              <a:solidFill>
                <a:srgbClr val="293A27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5" name="Shape 2860"/>
          <p:cNvSpPr/>
          <p:nvPr/>
        </p:nvSpPr>
        <p:spPr>
          <a:xfrm>
            <a:off x="7300195" y="4310973"/>
            <a:ext cx="558800" cy="5588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776" y="8468"/>
                </a:moveTo>
                <a:cubicBezTo>
                  <a:pt x="11776" y="8071"/>
                  <a:pt x="11817" y="7858"/>
                  <a:pt x="12428" y="7858"/>
                </a:cubicBezTo>
                <a:lnTo>
                  <a:pt x="13244" y="7858"/>
                </a:lnTo>
                <a:lnTo>
                  <a:pt x="13244" y="6381"/>
                </a:lnTo>
                <a:lnTo>
                  <a:pt x="11938" y="6381"/>
                </a:lnTo>
                <a:cubicBezTo>
                  <a:pt x="10369" y="6381"/>
                  <a:pt x="9816" y="7120"/>
                  <a:pt x="9816" y="8363"/>
                </a:cubicBezTo>
                <a:lnTo>
                  <a:pt x="9816" y="9322"/>
                </a:lnTo>
                <a:lnTo>
                  <a:pt x="8837" y="9322"/>
                </a:lnTo>
                <a:lnTo>
                  <a:pt x="8837" y="10800"/>
                </a:lnTo>
                <a:lnTo>
                  <a:pt x="9816" y="10800"/>
                </a:lnTo>
                <a:lnTo>
                  <a:pt x="9816" y="15219"/>
                </a:lnTo>
                <a:lnTo>
                  <a:pt x="11774" y="15219"/>
                </a:lnTo>
                <a:lnTo>
                  <a:pt x="11774" y="10800"/>
                </a:lnTo>
                <a:lnTo>
                  <a:pt x="13081" y="10800"/>
                </a:lnTo>
                <a:lnTo>
                  <a:pt x="13254" y="9322"/>
                </a:lnTo>
                <a:lnTo>
                  <a:pt x="11774" y="9322"/>
                </a:lnTo>
                <a:cubicBezTo>
                  <a:pt x="11774" y="9322"/>
                  <a:pt x="11776" y="8468"/>
                  <a:pt x="11776" y="8468"/>
                </a:cubicBezTo>
                <a:close/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8"/>
                  <a:pt x="5377" y="982"/>
                  <a:pt x="10800" y="982"/>
                </a:cubicBezTo>
                <a:cubicBezTo>
                  <a:pt x="16223" y="982"/>
                  <a:pt x="20618" y="537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</a:path>
            </a:pathLst>
          </a:custGeom>
          <a:solidFill>
            <a:srgbClr val="53585F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3000">
              <a:solidFill>
                <a:srgbClr val="293A27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6" name="Shape 2865"/>
          <p:cNvSpPr/>
          <p:nvPr/>
        </p:nvSpPr>
        <p:spPr>
          <a:xfrm>
            <a:off x="8020920" y="4310973"/>
            <a:ext cx="558800" cy="5588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8"/>
                  <a:pt x="5377" y="982"/>
                  <a:pt x="10800" y="982"/>
                </a:cubicBezTo>
                <a:cubicBezTo>
                  <a:pt x="16223" y="982"/>
                  <a:pt x="20618" y="537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6" y="0"/>
                  <a:pt x="0" y="4835"/>
                  <a:pt x="0" y="10800"/>
                </a:cubicBezTo>
                <a:cubicBezTo>
                  <a:pt x="0" y="16765"/>
                  <a:pt x="4836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moveTo>
                  <a:pt x="13430" y="9320"/>
                </a:moveTo>
                <a:cubicBezTo>
                  <a:pt x="11975" y="9320"/>
                  <a:pt x="11780" y="10196"/>
                  <a:pt x="11780" y="10196"/>
                </a:cubicBezTo>
                <a:lnTo>
                  <a:pt x="11782" y="9327"/>
                </a:lnTo>
                <a:lnTo>
                  <a:pt x="9818" y="9327"/>
                </a:lnTo>
                <a:lnTo>
                  <a:pt x="9818" y="14727"/>
                </a:lnTo>
                <a:lnTo>
                  <a:pt x="11782" y="14727"/>
                </a:lnTo>
                <a:lnTo>
                  <a:pt x="11782" y="11782"/>
                </a:lnTo>
                <a:cubicBezTo>
                  <a:pt x="11782" y="11782"/>
                  <a:pt x="11782" y="10793"/>
                  <a:pt x="12616" y="10793"/>
                </a:cubicBezTo>
                <a:cubicBezTo>
                  <a:pt x="13086" y="10793"/>
                  <a:pt x="13255" y="11232"/>
                  <a:pt x="13255" y="11782"/>
                </a:cubicBezTo>
                <a:lnTo>
                  <a:pt x="13255" y="14727"/>
                </a:lnTo>
                <a:lnTo>
                  <a:pt x="15218" y="14727"/>
                </a:lnTo>
                <a:lnTo>
                  <a:pt x="15218" y="11782"/>
                </a:lnTo>
                <a:cubicBezTo>
                  <a:pt x="15218" y="10245"/>
                  <a:pt x="14550" y="9320"/>
                  <a:pt x="13430" y="9320"/>
                </a:cubicBezTo>
                <a:moveTo>
                  <a:pt x="6873" y="14727"/>
                </a:moveTo>
                <a:lnTo>
                  <a:pt x="8829" y="14727"/>
                </a:lnTo>
                <a:lnTo>
                  <a:pt x="8829" y="9320"/>
                </a:lnTo>
                <a:lnTo>
                  <a:pt x="6873" y="9320"/>
                </a:lnTo>
                <a:cubicBezTo>
                  <a:pt x="6873" y="9320"/>
                  <a:pt x="6873" y="14727"/>
                  <a:pt x="6873" y="14727"/>
                </a:cubicBezTo>
                <a:close/>
                <a:moveTo>
                  <a:pt x="7851" y="6873"/>
                </a:moveTo>
                <a:cubicBezTo>
                  <a:pt x="7311" y="6873"/>
                  <a:pt x="6873" y="7313"/>
                  <a:pt x="6873" y="7856"/>
                </a:cubicBezTo>
                <a:cubicBezTo>
                  <a:pt x="6873" y="8399"/>
                  <a:pt x="7311" y="8839"/>
                  <a:pt x="7851" y="8839"/>
                </a:cubicBezTo>
                <a:cubicBezTo>
                  <a:pt x="8391" y="8839"/>
                  <a:pt x="8829" y="8399"/>
                  <a:pt x="8829" y="7856"/>
                </a:cubicBezTo>
                <a:cubicBezTo>
                  <a:pt x="8829" y="7313"/>
                  <a:pt x="8391" y="6873"/>
                  <a:pt x="7851" y="6873"/>
                </a:cubicBezTo>
              </a:path>
            </a:pathLst>
          </a:custGeom>
          <a:solidFill>
            <a:srgbClr val="53585F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3000">
              <a:solidFill>
                <a:srgbClr val="293A27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7" name="Shape 2869"/>
          <p:cNvSpPr/>
          <p:nvPr/>
        </p:nvSpPr>
        <p:spPr>
          <a:xfrm>
            <a:off x="8741645" y="4328436"/>
            <a:ext cx="558800" cy="5588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727" y="13745"/>
                </a:moveTo>
                <a:cubicBezTo>
                  <a:pt x="14727" y="14287"/>
                  <a:pt x="14287" y="14727"/>
                  <a:pt x="13745" y="14727"/>
                </a:cubicBezTo>
                <a:lnTo>
                  <a:pt x="7855" y="14727"/>
                </a:lnTo>
                <a:cubicBezTo>
                  <a:pt x="7313" y="14727"/>
                  <a:pt x="6873" y="14287"/>
                  <a:pt x="6873" y="13745"/>
                </a:cubicBezTo>
                <a:lnTo>
                  <a:pt x="6873" y="10309"/>
                </a:lnTo>
                <a:lnTo>
                  <a:pt x="7904" y="10309"/>
                </a:lnTo>
                <a:cubicBezTo>
                  <a:pt x="7877" y="10470"/>
                  <a:pt x="7855" y="10632"/>
                  <a:pt x="7855" y="10800"/>
                </a:cubicBezTo>
                <a:cubicBezTo>
                  <a:pt x="7855" y="12427"/>
                  <a:pt x="9173" y="13745"/>
                  <a:pt x="10800" y="13745"/>
                </a:cubicBezTo>
                <a:cubicBezTo>
                  <a:pt x="12426" y="13745"/>
                  <a:pt x="13745" y="12427"/>
                  <a:pt x="13745" y="10800"/>
                </a:cubicBezTo>
                <a:cubicBezTo>
                  <a:pt x="13745" y="10632"/>
                  <a:pt x="13723" y="10470"/>
                  <a:pt x="13696" y="10309"/>
                </a:cubicBezTo>
                <a:lnTo>
                  <a:pt x="14727" y="10309"/>
                </a:lnTo>
                <a:cubicBezTo>
                  <a:pt x="14727" y="10309"/>
                  <a:pt x="14727" y="13745"/>
                  <a:pt x="14727" y="13745"/>
                </a:cubicBezTo>
                <a:close/>
                <a:moveTo>
                  <a:pt x="10800" y="8836"/>
                </a:moveTo>
                <a:cubicBezTo>
                  <a:pt x="11884" y="8836"/>
                  <a:pt x="12764" y="9716"/>
                  <a:pt x="12764" y="10800"/>
                </a:cubicBezTo>
                <a:cubicBezTo>
                  <a:pt x="12764" y="11884"/>
                  <a:pt x="11884" y="12764"/>
                  <a:pt x="10800" y="12764"/>
                </a:cubicBezTo>
                <a:cubicBezTo>
                  <a:pt x="9716" y="12764"/>
                  <a:pt x="8836" y="11884"/>
                  <a:pt x="8836" y="10800"/>
                </a:cubicBezTo>
                <a:cubicBezTo>
                  <a:pt x="8836" y="9716"/>
                  <a:pt x="9716" y="8836"/>
                  <a:pt x="10800" y="8836"/>
                </a:cubicBezTo>
                <a:moveTo>
                  <a:pt x="12764" y="7364"/>
                </a:moveTo>
                <a:lnTo>
                  <a:pt x="14236" y="7364"/>
                </a:lnTo>
                <a:lnTo>
                  <a:pt x="14236" y="8836"/>
                </a:lnTo>
                <a:lnTo>
                  <a:pt x="12764" y="8836"/>
                </a:lnTo>
                <a:cubicBezTo>
                  <a:pt x="12764" y="8836"/>
                  <a:pt x="12764" y="7364"/>
                  <a:pt x="12764" y="7364"/>
                </a:cubicBezTo>
                <a:close/>
                <a:moveTo>
                  <a:pt x="13745" y="5891"/>
                </a:moveTo>
                <a:lnTo>
                  <a:pt x="7855" y="5891"/>
                </a:lnTo>
                <a:cubicBezTo>
                  <a:pt x="6770" y="5891"/>
                  <a:pt x="5891" y="6770"/>
                  <a:pt x="5891" y="7855"/>
                </a:cubicBezTo>
                <a:lnTo>
                  <a:pt x="5891" y="13745"/>
                </a:lnTo>
                <a:cubicBezTo>
                  <a:pt x="5891" y="14830"/>
                  <a:pt x="6770" y="15709"/>
                  <a:pt x="7855" y="15709"/>
                </a:cubicBezTo>
                <a:lnTo>
                  <a:pt x="13745" y="15709"/>
                </a:lnTo>
                <a:cubicBezTo>
                  <a:pt x="14830" y="15709"/>
                  <a:pt x="15709" y="14830"/>
                  <a:pt x="15709" y="13745"/>
                </a:cubicBezTo>
                <a:lnTo>
                  <a:pt x="15709" y="7855"/>
                </a:lnTo>
                <a:cubicBezTo>
                  <a:pt x="15709" y="6770"/>
                  <a:pt x="14830" y="5891"/>
                  <a:pt x="13745" y="5891"/>
                </a:cubicBezTo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8"/>
                  <a:pt x="5377" y="982"/>
                  <a:pt x="10800" y="982"/>
                </a:cubicBezTo>
                <a:cubicBezTo>
                  <a:pt x="16223" y="982"/>
                  <a:pt x="20618" y="537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</a:path>
            </a:pathLst>
          </a:custGeom>
          <a:solidFill>
            <a:srgbClr val="53585F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3000">
              <a:solidFill>
                <a:srgbClr val="293A27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8" name="TextBox 29"/>
          <p:cNvSpPr txBox="1"/>
          <p:nvPr/>
        </p:nvSpPr>
        <p:spPr>
          <a:xfrm>
            <a:off x="6455491" y="2396577"/>
            <a:ext cx="4965290" cy="15314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828165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spc="300" dirty="0">
                <a:solidFill>
                  <a:srgbClr val="293A27"/>
                </a:solidFill>
                <a:latin typeface="Montserrat Light" charset="0"/>
                <a:ea typeface="Montserrat Light" charset="0"/>
                <a:cs typeface="Montserrat Light" charset="0"/>
              </a:rPr>
              <a:t>Entrepreneurial activities differ substantially depending on the type of organization and creativity. Entrepreneurial activities differ</a:t>
            </a:r>
            <a:endParaRPr lang="en-US" sz="1600" spc="300" dirty="0">
              <a:solidFill>
                <a:srgbClr val="293A27"/>
              </a:solidFill>
              <a:latin typeface="Montserrat Light" charset="0"/>
              <a:ea typeface="Montserrat Light" charset="0"/>
              <a:cs typeface="Montserrat Light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6581057" y="1752016"/>
            <a:ext cx="2351902" cy="261610"/>
          </a:xfrm>
          <a:prstGeom prst="rect">
            <a:avLst/>
          </a:prstGeom>
          <a:solidFill>
            <a:srgbClr val="293A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293A27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6" grpId="0" animBg="1"/>
      <p:bldP spid="7" grpId="0" animBg="1"/>
      <p:bldP spid="8" grpId="0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1"/>
          <p:cNvSpPr/>
          <p:nvPr/>
        </p:nvSpPr>
        <p:spPr>
          <a:xfrm rot="1223237">
            <a:off x="1503408" y="1791410"/>
            <a:ext cx="2069387" cy="1879566"/>
          </a:xfrm>
          <a:custGeom>
            <a:avLst/>
            <a:gdLst>
              <a:gd name="connsiteX0" fmla="*/ 600477 w 2638403"/>
              <a:gd name="connsiteY0" fmla="*/ 13134 h 2847410"/>
              <a:gd name="connsiteX1" fmla="*/ 2635755 w 2638403"/>
              <a:gd name="connsiteY1" fmla="*/ 1782941 h 2847410"/>
              <a:gd name="connsiteX2" fmla="*/ 128529 w 2638403"/>
              <a:gd name="connsiteY2" fmla="*/ 2785831 h 2847410"/>
              <a:gd name="connsiteX3" fmla="*/ 600477 w 2638403"/>
              <a:gd name="connsiteY3" fmla="*/ 13134 h 2847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38403" h="2847410">
                <a:moveTo>
                  <a:pt x="600477" y="13134"/>
                </a:moveTo>
                <a:cubicBezTo>
                  <a:pt x="1018348" y="-154014"/>
                  <a:pt x="2714413" y="1320825"/>
                  <a:pt x="2635755" y="1782941"/>
                </a:cubicBezTo>
                <a:cubicBezTo>
                  <a:pt x="2557097" y="2245057"/>
                  <a:pt x="467742" y="3080799"/>
                  <a:pt x="128529" y="2785831"/>
                </a:cubicBezTo>
                <a:cubicBezTo>
                  <a:pt x="-210684" y="2490863"/>
                  <a:pt x="182606" y="180282"/>
                  <a:pt x="600477" y="13134"/>
                </a:cubicBezTo>
                <a:close/>
              </a:path>
            </a:pathLst>
          </a:custGeom>
          <a:blipFill>
            <a:blip r:embed="rId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Shape 2859"/>
          <p:cNvSpPr/>
          <p:nvPr/>
        </p:nvSpPr>
        <p:spPr>
          <a:xfrm>
            <a:off x="1980888" y="2451793"/>
            <a:ext cx="557213" cy="5588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8"/>
                  <a:pt x="5377" y="982"/>
                  <a:pt x="10800" y="982"/>
                </a:cubicBezTo>
                <a:cubicBezTo>
                  <a:pt x="16223" y="982"/>
                  <a:pt x="20618" y="537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moveTo>
                  <a:pt x="15929" y="7018"/>
                </a:moveTo>
                <a:cubicBezTo>
                  <a:pt x="15539" y="7246"/>
                  <a:pt x="15108" y="7411"/>
                  <a:pt x="14650" y="7500"/>
                </a:cubicBezTo>
                <a:cubicBezTo>
                  <a:pt x="14282" y="7114"/>
                  <a:pt x="13759" y="6874"/>
                  <a:pt x="13179" y="6874"/>
                </a:cubicBezTo>
                <a:cubicBezTo>
                  <a:pt x="12067" y="6874"/>
                  <a:pt x="11165" y="7762"/>
                  <a:pt x="11165" y="8856"/>
                </a:cubicBezTo>
                <a:cubicBezTo>
                  <a:pt x="11165" y="9011"/>
                  <a:pt x="11183" y="9162"/>
                  <a:pt x="11217" y="9308"/>
                </a:cubicBezTo>
                <a:cubicBezTo>
                  <a:pt x="9543" y="9225"/>
                  <a:pt x="8059" y="8436"/>
                  <a:pt x="7065" y="7236"/>
                </a:cubicBezTo>
                <a:cubicBezTo>
                  <a:pt x="6892" y="7530"/>
                  <a:pt x="6793" y="7869"/>
                  <a:pt x="6793" y="8233"/>
                </a:cubicBezTo>
                <a:cubicBezTo>
                  <a:pt x="6793" y="8921"/>
                  <a:pt x="7148" y="9528"/>
                  <a:pt x="7689" y="9883"/>
                </a:cubicBezTo>
                <a:cubicBezTo>
                  <a:pt x="7359" y="9873"/>
                  <a:pt x="7048" y="9784"/>
                  <a:pt x="6776" y="9635"/>
                </a:cubicBezTo>
                <a:cubicBezTo>
                  <a:pt x="6776" y="9644"/>
                  <a:pt x="6776" y="9651"/>
                  <a:pt x="6776" y="9660"/>
                </a:cubicBezTo>
                <a:cubicBezTo>
                  <a:pt x="6776" y="10621"/>
                  <a:pt x="7471" y="11422"/>
                  <a:pt x="8392" y="11604"/>
                </a:cubicBezTo>
                <a:cubicBezTo>
                  <a:pt x="8223" y="11650"/>
                  <a:pt x="8045" y="11673"/>
                  <a:pt x="7861" y="11673"/>
                </a:cubicBezTo>
                <a:cubicBezTo>
                  <a:pt x="7732" y="11673"/>
                  <a:pt x="7605" y="11661"/>
                  <a:pt x="7483" y="11638"/>
                </a:cubicBezTo>
                <a:cubicBezTo>
                  <a:pt x="7739" y="12426"/>
                  <a:pt x="8483" y="12999"/>
                  <a:pt x="9364" y="13015"/>
                </a:cubicBezTo>
                <a:cubicBezTo>
                  <a:pt x="8674" y="13547"/>
                  <a:pt x="7806" y="13863"/>
                  <a:pt x="6862" y="13863"/>
                </a:cubicBezTo>
                <a:cubicBezTo>
                  <a:pt x="6699" y="13863"/>
                  <a:pt x="6540" y="13855"/>
                  <a:pt x="6382" y="13837"/>
                </a:cubicBezTo>
                <a:cubicBezTo>
                  <a:pt x="7274" y="14398"/>
                  <a:pt x="8332" y="14727"/>
                  <a:pt x="9470" y="14727"/>
                </a:cubicBezTo>
                <a:cubicBezTo>
                  <a:pt x="13175" y="14727"/>
                  <a:pt x="15201" y="11706"/>
                  <a:pt x="15201" y="9086"/>
                </a:cubicBezTo>
                <a:cubicBezTo>
                  <a:pt x="15201" y="9000"/>
                  <a:pt x="15199" y="8915"/>
                  <a:pt x="15195" y="8830"/>
                </a:cubicBezTo>
                <a:cubicBezTo>
                  <a:pt x="15588" y="8550"/>
                  <a:pt x="15930" y="8201"/>
                  <a:pt x="16200" y="7804"/>
                </a:cubicBezTo>
                <a:cubicBezTo>
                  <a:pt x="15839" y="7961"/>
                  <a:pt x="15451" y="8067"/>
                  <a:pt x="15043" y="8115"/>
                </a:cubicBezTo>
                <a:cubicBezTo>
                  <a:pt x="15459" y="7870"/>
                  <a:pt x="15778" y="7482"/>
                  <a:pt x="15929" y="7018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3000">
              <a:solidFill>
                <a:srgbClr val="293A27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4" name="任意多边形: 形状 3"/>
          <p:cNvSpPr/>
          <p:nvPr/>
        </p:nvSpPr>
        <p:spPr>
          <a:xfrm rot="1223237">
            <a:off x="5389608" y="1791410"/>
            <a:ext cx="2069387" cy="1879566"/>
          </a:xfrm>
          <a:custGeom>
            <a:avLst/>
            <a:gdLst>
              <a:gd name="connsiteX0" fmla="*/ 600477 w 2638403"/>
              <a:gd name="connsiteY0" fmla="*/ 13134 h 2847410"/>
              <a:gd name="connsiteX1" fmla="*/ 2635755 w 2638403"/>
              <a:gd name="connsiteY1" fmla="*/ 1782941 h 2847410"/>
              <a:gd name="connsiteX2" fmla="*/ 128529 w 2638403"/>
              <a:gd name="connsiteY2" fmla="*/ 2785831 h 2847410"/>
              <a:gd name="connsiteX3" fmla="*/ 600477 w 2638403"/>
              <a:gd name="connsiteY3" fmla="*/ 13134 h 2847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38403" h="2847410">
                <a:moveTo>
                  <a:pt x="600477" y="13134"/>
                </a:moveTo>
                <a:cubicBezTo>
                  <a:pt x="1018348" y="-154014"/>
                  <a:pt x="2714413" y="1320825"/>
                  <a:pt x="2635755" y="1782941"/>
                </a:cubicBezTo>
                <a:cubicBezTo>
                  <a:pt x="2557097" y="2245057"/>
                  <a:pt x="467742" y="3080799"/>
                  <a:pt x="128529" y="2785831"/>
                </a:cubicBezTo>
                <a:cubicBezTo>
                  <a:pt x="-210684" y="2490863"/>
                  <a:pt x="182606" y="180282"/>
                  <a:pt x="600477" y="13134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Shape 2859"/>
          <p:cNvSpPr/>
          <p:nvPr/>
        </p:nvSpPr>
        <p:spPr>
          <a:xfrm>
            <a:off x="5867088" y="2451793"/>
            <a:ext cx="557213" cy="5588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8"/>
                  <a:pt x="5377" y="982"/>
                  <a:pt x="10800" y="982"/>
                </a:cubicBezTo>
                <a:cubicBezTo>
                  <a:pt x="16223" y="982"/>
                  <a:pt x="20618" y="537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moveTo>
                  <a:pt x="15929" y="7018"/>
                </a:moveTo>
                <a:cubicBezTo>
                  <a:pt x="15539" y="7246"/>
                  <a:pt x="15108" y="7411"/>
                  <a:pt x="14650" y="7500"/>
                </a:cubicBezTo>
                <a:cubicBezTo>
                  <a:pt x="14282" y="7114"/>
                  <a:pt x="13759" y="6874"/>
                  <a:pt x="13179" y="6874"/>
                </a:cubicBezTo>
                <a:cubicBezTo>
                  <a:pt x="12067" y="6874"/>
                  <a:pt x="11165" y="7762"/>
                  <a:pt x="11165" y="8856"/>
                </a:cubicBezTo>
                <a:cubicBezTo>
                  <a:pt x="11165" y="9011"/>
                  <a:pt x="11183" y="9162"/>
                  <a:pt x="11217" y="9308"/>
                </a:cubicBezTo>
                <a:cubicBezTo>
                  <a:pt x="9543" y="9225"/>
                  <a:pt x="8059" y="8436"/>
                  <a:pt x="7065" y="7236"/>
                </a:cubicBezTo>
                <a:cubicBezTo>
                  <a:pt x="6892" y="7530"/>
                  <a:pt x="6793" y="7869"/>
                  <a:pt x="6793" y="8233"/>
                </a:cubicBezTo>
                <a:cubicBezTo>
                  <a:pt x="6793" y="8921"/>
                  <a:pt x="7148" y="9528"/>
                  <a:pt x="7689" y="9883"/>
                </a:cubicBezTo>
                <a:cubicBezTo>
                  <a:pt x="7359" y="9873"/>
                  <a:pt x="7048" y="9784"/>
                  <a:pt x="6776" y="9635"/>
                </a:cubicBezTo>
                <a:cubicBezTo>
                  <a:pt x="6776" y="9644"/>
                  <a:pt x="6776" y="9651"/>
                  <a:pt x="6776" y="9660"/>
                </a:cubicBezTo>
                <a:cubicBezTo>
                  <a:pt x="6776" y="10621"/>
                  <a:pt x="7471" y="11422"/>
                  <a:pt x="8392" y="11604"/>
                </a:cubicBezTo>
                <a:cubicBezTo>
                  <a:pt x="8223" y="11650"/>
                  <a:pt x="8045" y="11673"/>
                  <a:pt x="7861" y="11673"/>
                </a:cubicBezTo>
                <a:cubicBezTo>
                  <a:pt x="7732" y="11673"/>
                  <a:pt x="7605" y="11661"/>
                  <a:pt x="7483" y="11638"/>
                </a:cubicBezTo>
                <a:cubicBezTo>
                  <a:pt x="7739" y="12426"/>
                  <a:pt x="8483" y="12999"/>
                  <a:pt x="9364" y="13015"/>
                </a:cubicBezTo>
                <a:cubicBezTo>
                  <a:pt x="8674" y="13547"/>
                  <a:pt x="7806" y="13863"/>
                  <a:pt x="6862" y="13863"/>
                </a:cubicBezTo>
                <a:cubicBezTo>
                  <a:pt x="6699" y="13863"/>
                  <a:pt x="6540" y="13855"/>
                  <a:pt x="6382" y="13837"/>
                </a:cubicBezTo>
                <a:cubicBezTo>
                  <a:pt x="7274" y="14398"/>
                  <a:pt x="8332" y="14727"/>
                  <a:pt x="9470" y="14727"/>
                </a:cubicBezTo>
                <a:cubicBezTo>
                  <a:pt x="13175" y="14727"/>
                  <a:pt x="15201" y="11706"/>
                  <a:pt x="15201" y="9086"/>
                </a:cubicBezTo>
                <a:cubicBezTo>
                  <a:pt x="15201" y="9000"/>
                  <a:pt x="15199" y="8915"/>
                  <a:pt x="15195" y="8830"/>
                </a:cubicBezTo>
                <a:cubicBezTo>
                  <a:pt x="15588" y="8550"/>
                  <a:pt x="15930" y="8201"/>
                  <a:pt x="16200" y="7804"/>
                </a:cubicBezTo>
                <a:cubicBezTo>
                  <a:pt x="15839" y="7961"/>
                  <a:pt x="15451" y="8067"/>
                  <a:pt x="15043" y="8115"/>
                </a:cubicBezTo>
                <a:cubicBezTo>
                  <a:pt x="15459" y="7870"/>
                  <a:pt x="15778" y="7482"/>
                  <a:pt x="15929" y="7018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3000">
              <a:solidFill>
                <a:srgbClr val="293A27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6" name="任意多边形: 形状 5"/>
          <p:cNvSpPr/>
          <p:nvPr/>
        </p:nvSpPr>
        <p:spPr>
          <a:xfrm rot="1223237">
            <a:off x="9275808" y="1791411"/>
            <a:ext cx="2069387" cy="1879566"/>
          </a:xfrm>
          <a:custGeom>
            <a:avLst/>
            <a:gdLst>
              <a:gd name="connsiteX0" fmla="*/ 600477 w 2638403"/>
              <a:gd name="connsiteY0" fmla="*/ 13134 h 2847410"/>
              <a:gd name="connsiteX1" fmla="*/ 2635755 w 2638403"/>
              <a:gd name="connsiteY1" fmla="*/ 1782941 h 2847410"/>
              <a:gd name="connsiteX2" fmla="*/ 128529 w 2638403"/>
              <a:gd name="connsiteY2" fmla="*/ 2785831 h 2847410"/>
              <a:gd name="connsiteX3" fmla="*/ 600477 w 2638403"/>
              <a:gd name="connsiteY3" fmla="*/ 13134 h 2847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38403" h="2847410">
                <a:moveTo>
                  <a:pt x="600477" y="13134"/>
                </a:moveTo>
                <a:cubicBezTo>
                  <a:pt x="1018348" y="-154014"/>
                  <a:pt x="2714413" y="1320825"/>
                  <a:pt x="2635755" y="1782941"/>
                </a:cubicBezTo>
                <a:cubicBezTo>
                  <a:pt x="2557097" y="2245057"/>
                  <a:pt x="467742" y="3080799"/>
                  <a:pt x="128529" y="2785831"/>
                </a:cubicBezTo>
                <a:cubicBezTo>
                  <a:pt x="-210684" y="2490863"/>
                  <a:pt x="182606" y="180282"/>
                  <a:pt x="600477" y="13134"/>
                </a:cubicBez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Shape 2859"/>
          <p:cNvSpPr/>
          <p:nvPr/>
        </p:nvSpPr>
        <p:spPr>
          <a:xfrm>
            <a:off x="9753288" y="2451794"/>
            <a:ext cx="557213" cy="5588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8"/>
                  <a:pt x="5377" y="982"/>
                  <a:pt x="10800" y="982"/>
                </a:cubicBezTo>
                <a:cubicBezTo>
                  <a:pt x="16223" y="982"/>
                  <a:pt x="20618" y="537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moveTo>
                  <a:pt x="15929" y="7018"/>
                </a:moveTo>
                <a:cubicBezTo>
                  <a:pt x="15539" y="7246"/>
                  <a:pt x="15108" y="7411"/>
                  <a:pt x="14650" y="7500"/>
                </a:cubicBezTo>
                <a:cubicBezTo>
                  <a:pt x="14282" y="7114"/>
                  <a:pt x="13759" y="6874"/>
                  <a:pt x="13179" y="6874"/>
                </a:cubicBezTo>
                <a:cubicBezTo>
                  <a:pt x="12067" y="6874"/>
                  <a:pt x="11165" y="7762"/>
                  <a:pt x="11165" y="8856"/>
                </a:cubicBezTo>
                <a:cubicBezTo>
                  <a:pt x="11165" y="9011"/>
                  <a:pt x="11183" y="9162"/>
                  <a:pt x="11217" y="9308"/>
                </a:cubicBezTo>
                <a:cubicBezTo>
                  <a:pt x="9543" y="9225"/>
                  <a:pt x="8059" y="8436"/>
                  <a:pt x="7065" y="7236"/>
                </a:cubicBezTo>
                <a:cubicBezTo>
                  <a:pt x="6892" y="7530"/>
                  <a:pt x="6793" y="7869"/>
                  <a:pt x="6793" y="8233"/>
                </a:cubicBezTo>
                <a:cubicBezTo>
                  <a:pt x="6793" y="8921"/>
                  <a:pt x="7148" y="9528"/>
                  <a:pt x="7689" y="9883"/>
                </a:cubicBezTo>
                <a:cubicBezTo>
                  <a:pt x="7359" y="9873"/>
                  <a:pt x="7048" y="9784"/>
                  <a:pt x="6776" y="9635"/>
                </a:cubicBezTo>
                <a:cubicBezTo>
                  <a:pt x="6776" y="9644"/>
                  <a:pt x="6776" y="9651"/>
                  <a:pt x="6776" y="9660"/>
                </a:cubicBezTo>
                <a:cubicBezTo>
                  <a:pt x="6776" y="10621"/>
                  <a:pt x="7471" y="11422"/>
                  <a:pt x="8392" y="11604"/>
                </a:cubicBezTo>
                <a:cubicBezTo>
                  <a:pt x="8223" y="11650"/>
                  <a:pt x="8045" y="11673"/>
                  <a:pt x="7861" y="11673"/>
                </a:cubicBezTo>
                <a:cubicBezTo>
                  <a:pt x="7732" y="11673"/>
                  <a:pt x="7605" y="11661"/>
                  <a:pt x="7483" y="11638"/>
                </a:cubicBezTo>
                <a:cubicBezTo>
                  <a:pt x="7739" y="12426"/>
                  <a:pt x="8483" y="12999"/>
                  <a:pt x="9364" y="13015"/>
                </a:cubicBezTo>
                <a:cubicBezTo>
                  <a:pt x="8674" y="13547"/>
                  <a:pt x="7806" y="13863"/>
                  <a:pt x="6862" y="13863"/>
                </a:cubicBezTo>
                <a:cubicBezTo>
                  <a:pt x="6699" y="13863"/>
                  <a:pt x="6540" y="13855"/>
                  <a:pt x="6382" y="13837"/>
                </a:cubicBezTo>
                <a:cubicBezTo>
                  <a:pt x="7274" y="14398"/>
                  <a:pt x="8332" y="14727"/>
                  <a:pt x="9470" y="14727"/>
                </a:cubicBezTo>
                <a:cubicBezTo>
                  <a:pt x="13175" y="14727"/>
                  <a:pt x="15201" y="11706"/>
                  <a:pt x="15201" y="9086"/>
                </a:cubicBezTo>
                <a:cubicBezTo>
                  <a:pt x="15201" y="9000"/>
                  <a:pt x="15199" y="8915"/>
                  <a:pt x="15195" y="8830"/>
                </a:cubicBezTo>
                <a:cubicBezTo>
                  <a:pt x="15588" y="8550"/>
                  <a:pt x="15930" y="8201"/>
                  <a:pt x="16200" y="7804"/>
                </a:cubicBezTo>
                <a:cubicBezTo>
                  <a:pt x="15839" y="7961"/>
                  <a:pt x="15451" y="8067"/>
                  <a:pt x="15043" y="8115"/>
                </a:cubicBezTo>
                <a:cubicBezTo>
                  <a:pt x="15459" y="7870"/>
                  <a:pt x="15778" y="7482"/>
                  <a:pt x="15929" y="7018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3000">
              <a:solidFill>
                <a:srgbClr val="293A27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054816" y="3650859"/>
            <a:ext cx="1123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latin typeface="Forte" panose="03060902040502070203" pitchFamily="66" charset="0"/>
              </a:rPr>
              <a:t>01</a:t>
            </a:r>
            <a:endParaRPr lang="zh-CN" altLang="en-US" sz="4000" b="1" dirty="0">
              <a:latin typeface="Forte" panose="03060902040502070203" pitchFamily="66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835800" y="3650859"/>
            <a:ext cx="1123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latin typeface="Forte" panose="03060902040502070203" pitchFamily="66" charset="0"/>
              </a:rPr>
              <a:t>02</a:t>
            </a:r>
            <a:endParaRPr lang="zh-CN" altLang="en-US" sz="4000" b="1" dirty="0">
              <a:latin typeface="Forte" panose="03060902040502070203" pitchFamily="66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9827449" y="3745598"/>
            <a:ext cx="1123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latin typeface="Forte" panose="03060902040502070203" pitchFamily="66" charset="0"/>
              </a:rPr>
              <a:t>03</a:t>
            </a:r>
            <a:endParaRPr lang="zh-CN" altLang="en-US" sz="4000" b="1" dirty="0">
              <a:latin typeface="Forte" panose="03060902040502070203" pitchFamily="66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115962" y="4358745"/>
            <a:ext cx="2594533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单击此处添加文本单击此处添加文本单击</a:t>
            </a:r>
            <a:r>
              <a:rPr lang="zh-CN" altLang="en-US" sz="2000" dirty="0"/>
              <a:t>添加文本</a:t>
            </a:r>
            <a:endParaRPr lang="zh-CN" altLang="en-US" sz="2000" dirty="0"/>
          </a:p>
          <a:p>
            <a:pPr algn="ctr">
              <a:lnSpc>
                <a:spcPct val="150000"/>
              </a:lnSpc>
            </a:pPr>
            <a:endParaRPr lang="zh-CN" altLang="en-US" sz="2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endParaRPr lang="zh-CN" altLang="en-US" dirty="0"/>
          </a:p>
          <a:p>
            <a:endParaRPr lang="zh-CN" altLang="en-US" dirty="0"/>
          </a:p>
        </p:txBody>
      </p:sp>
      <p:sp>
        <p:nvSpPr>
          <p:cNvPr id="16" name="文本框 15"/>
          <p:cNvSpPr txBox="1"/>
          <p:nvPr/>
        </p:nvSpPr>
        <p:spPr>
          <a:xfrm>
            <a:off x="4882709" y="4429735"/>
            <a:ext cx="2594533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单击此处添加文本单击此处添加文本单击</a:t>
            </a:r>
            <a:r>
              <a:rPr lang="zh-CN" altLang="en-US" sz="2000" dirty="0"/>
              <a:t>添加文本</a:t>
            </a:r>
            <a:endParaRPr lang="zh-CN" altLang="en-US" sz="2000" dirty="0"/>
          </a:p>
          <a:p>
            <a:pPr algn="ctr">
              <a:lnSpc>
                <a:spcPct val="150000"/>
              </a:lnSpc>
            </a:pPr>
            <a:endParaRPr lang="zh-CN" altLang="en-US" sz="2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endParaRPr lang="zh-CN" altLang="en-US" dirty="0"/>
          </a:p>
          <a:p>
            <a:endParaRPr lang="zh-CN" altLang="en-US" dirty="0"/>
          </a:p>
        </p:txBody>
      </p:sp>
      <p:sp>
        <p:nvSpPr>
          <p:cNvPr id="17" name="文本框 16"/>
          <p:cNvSpPr txBox="1"/>
          <p:nvPr/>
        </p:nvSpPr>
        <p:spPr>
          <a:xfrm>
            <a:off x="8734627" y="4453484"/>
            <a:ext cx="2594533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单击此处添加文本单击此处添加文本单击</a:t>
            </a:r>
            <a:r>
              <a:rPr lang="zh-CN" altLang="en-US" sz="2000" dirty="0"/>
              <a:t>添加文本</a:t>
            </a:r>
            <a:endParaRPr lang="zh-CN" altLang="en-US" sz="2000" dirty="0"/>
          </a:p>
          <a:p>
            <a:pPr algn="ctr">
              <a:lnSpc>
                <a:spcPct val="150000"/>
              </a:lnSpc>
            </a:pPr>
            <a:endParaRPr lang="zh-CN" altLang="en-US" sz="2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endParaRPr lang="zh-CN" altLang="en-US" dirty="0"/>
          </a:p>
          <a:p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/>
      <p:bldP spid="10" grpId="0"/>
      <p:bldP spid="12" grpId="0"/>
      <p:bldP spid="15" grpId="0"/>
      <p:bldP spid="16" grpId="0"/>
      <p:bldP spid="17" grpId="0"/>
    </p:bldLst>
  </p:timing>
</p:sld>
</file>

<file path=ppt/tags/tag1.xml><?xml version="1.0" encoding="utf-8"?>
<p:tagLst xmlns:p="http://schemas.openxmlformats.org/presentationml/2006/main">
  <p:tag name="ISPRING_ULTRA_SCORM_COURSE_ID" val="AD62BE7C-256E-4688-9CB8-B8C634B8B49F"/>
  <p:tag name="ISPRING_SCORM_RATE_SLIDES" val="1"/>
  <p:tag name="ISPRINGONLINEFOLDERID" val="0"/>
  <p:tag name="ISPRINGONLINEFOLDERPATH" val="内容列表"/>
  <p:tag name="ISPRINGCLOUDFOLDERID" val="0"/>
  <p:tag name="ISPRINGCLOUDFOLDERPATH" val="资源库"/>
  <p:tag name="ISPRING_PLAYERS_CUSTOMIZATION" val="UEsDBBQAAgAIAOeJc0sVDq0oZAQAAAcRAAAdAAAAdW5pdmVyc2FsL2NvbW1vbl9tZXNzYWdlcy5sbmetWG1v2zYQ/l6g/4EQUGADtrQd0KIYEge0xNhEZMmV6DjZCwRGYmwilJjpxW32ab9mP2y/ZEfKTuK+QFISwDZMyvfc8e6eu6MPjz/nCm1EWUldHDlvD944SBSpzmSxOnIW7OTnDw6qal5kXOlCHDmFdtDx6OWLQ8WLVcNXAr6/fIHQYS6qCpbVyKzu10hmR858nLjhbI6Di8QPJ2EyphNn5Or8hhe3yNcr/Uf5wy/vP3x+++79j4evt5J9gOIZ9v19KGSR3r3pARSwKPQTQCN+EpBz5ozM5zC5cMF8GhBntP0yTHoekTNnZD475RZRRAKWxD71SELjJAiZ9YVPGPGc0YVu0JpvBKo12kjxCdVrAZGsZSlQpWRmH6QaNopGdCnzwhmmQRKRmEXUZTQMnFGsy/L2JwvLm3qtS1BXoUxW/FKJzOqEnLHPb0pRgWpeQ04heNVrCb/UOZfFQafqCC9pMElYGPpxQgJvt+OMSJEhr+RGzUCUCMckAoCSV6J8hGxis8yKI6zUMIQpnUx9eDNjwlSu1gre9VA75gRiMBdFlxTkCIkgu+J4GUaecRqoQhzd8Kr6pMtsLz8eBqoLmAZuCCnosgfgzGDsgCHGEipHWYq07gKbkTjGE5KMw3NIZOBdOEQiPAW6nQ6RuCAxUITEXTIBPqMTbBLeUGyX/zt+pdyks7pFPE1BzrhvI3VTwY5xKbDAMq06GKYmJh8XEDaK/e/QuEUF79rVSm4E2FFmouxUBJXFJZ7Joo8L+ltygqlPvATSyguXCbMlz2jM+S0qdI14tuFFKtClSHkDuX4LzzKZ2Wcmzlb/X438G/F6W1VebQtS4JHzV0Pt2ath3zCrqcCmuhb5Td2l2jhsa/5jrDA5/V0T+hz9cfpjlwQ4ouHzRKaSeaPaqvvk+NxZNjRGnUY80VP9o/XclsRtbR1TKFhjqftLEOimpn9AA1T9pWhwAormbYmGGk6LqwE6g3ALEGj0WIwzcNWeCWfgwgHySzKOKYPZaCkuK1l3jh2WjW2Avh3aFOY8JWpxT8ZLcaVhwlGCb9rpA7qQjXRnQB8MN3utglHmg8kBAK7a5AFIJXOwP+uBuZiRnQfaAr93kqVuVGbJq+S1LfLg2yYXX49NV6XO7a7i1S552yZz/BQr2sNFrdL5gPZ/x7/e8XlAv8dHKSY4cqeJiwOXmEHfcFX1FAIKGFf4LE58PDbiwIWc1+kamumVboqsJ1A7q3vkBAPY9syx4GW6/u+ff3tifGFJu4u2u78OAgFimypI7sB+D3Qtqj+7QBge78vZRR+p7d1mJ9fzqsMoZOGz3CF421pyncPWQbdeSPJt0DBj2J3OgAexTXvdlDC6DUGY4egUapmdwp3RjJfXUAiZ1moQinW1ScB6mPb762VTK1mIIbJPayXmwIzOE+x59q4N5FMyvW57ZgY3inR76VZw6e4L5k5xAHX2CzyRyXogoG1NuyoERG/X9zTffN2p7laV/cvi8PWDfzD+B1BLAwQUAAIACADniXNLCH4LIykDAACGDAAAJwAAAHVuaXZlcnNhbC9mbGFzaF9wdWJsaXNoaW5nX3NldHRpbmdzLnhtbNVX3W7aMBS+5yksT70saTu6diihqgpo1VpAhW3tVWViQ6w6dhbbUHq1p9mD7Ul2HAMFtevSH6RNCBGfn+/8n5jw6DYVaMJyzZWM8G51ByMmY0W5HEf4y6C9fYiRNkRSIpRkEZYKo6NGJczsUHCd9JkxIKoRwEhdz0yEE2OyehBMp9Mq11nuuEpYA/i6Gqs0yHKmmTQsDzJBZvBjZhnTeI5QAgC+qZJztUalglDokc4VtYIhTsFzyV1QRLQF0QkOvNiQxDfjXFlJT5RQOcrHwwi/Ozx2n4WMh2rylEmXE90AoiObOqGUOy+I6PM7hhLGxwm4e1DDaMqpSSK8V3MoIB08RCmwfejEoZwoyIE0c/iUGUKJIf7o7Rl2a/SC4El0JknK4wFwkIs/ws3B9aerXuvi7LTz+XrQ7Z4NTnveiUInWMcJg3VDITikbB6zpZ2QGEPiBPwGnRERmoXBKmkhNlJyzTl3RkMlIPeFFrRROmS0Q1K2Uo3+DZdtkNzFaASBiFmEj3NOBEbcEMHjpbK2Q224KareXpVEgAXtydB5H9+b99mJE5JrturWgqNdzuPGN2UFRTNlkeA3DBmFIH6bwlPC0Gpx0ChXaUGF9jFICw4WJ5xNGT0qcjoH/JOhKzCRWtCEXs0EM97Cd8vv0JCNVA64jEygs4HOtcevPgs4I1rfg5KFj1v9s9Nm6/q002xdbrkACZ0QGT8THArO0sxsBJ/MkFRmoQfpiInVrCgK5bTglYmt+vIyaJ5a4cv81sVYgd5gSTZj5TmF+asHpc0mZFIMohuuAhpGkENJPCYwYlgXXFpWFjAmEikpZojEsNa0G+sJV1YDxQ+wh9Yv99DrIy6L0xhWG1jMKctLQe7s7r2v7X84OPxYrwa/fvzcflJpvvB7gjhzfuOfPLnyl2v/4TYMA7elH1/aJrf/5s7uXbS+lslrp3U5KFXSVr8UXLeMVPdzGakL/5LprbxgSrkAS2nshwzWkuApN4y+ZYu9oE1e9W73PbaZNtlgzK8Zjf8mZH9aXhPX7oVh8OjF1XFSLnkKiXArcXnbbezXduCm+SirUgG09f8OjcpvUEsDBBQAAgAIAOeJc0u1/AlkugIAAFUKAAAhAAAAdW5pdmVyc2FsL2ZsYXNoX3NraW5fc2V0dGluZ3MueG1slVZtb+IwDP5+vwJx3+nulZ3UITHGSZN2t+k27XvamjYiTaokZce/vzhN1gQo9LAmEft5bMexzVK1pXzxYTJJc8GEfAatKS8VarxuQoubadZqLfgsF1wD1zMuZE3YdPHxp/2kiUVeYokdyLGcDcmhDzO3nzEUF+PbHGWIkIu6IXz/IEoxy0i+LaVoeXExtWrfgGSUbw3y6sd8tR4MwKjS9xrqKKf1Nco4SiNBKcCUvq9RLrIYyYD5SFf2M5LThzp/+wPajiqqLW35CWWI1pAS4iJfL1GG8dx4j19ljnKeoOGvNtAvn1EGoYzsQcbO776iDDJE0zb/0yONFCUWNOacf8R3DhOkMOOHWV2hXCTghTDQxVdw5bF3vQtA7ms49ymOqxTsCet6sBDw0TMGCy1bSBN/6myqEm+PrTbzAYsNYcoAQlUPejJJP5FWeTexrsf9gTfKi9CX0/SQV8HaGlZdwoG7WN/jV6tbuytCp++6IEMJO6cMUuyVPfK3qesRMlD2yGdGC3jkbH+cwaGpI/lHviXuOc/X31iBE3MsnNWfvBUjPeDoqiBVp/CYWhSwUJjOC60B3y1NrK5LKTnKKeVkR0uiqeC/EJft7WVUmhwYXK+d7qxUU83gVMPZHM2aDstlz3E/OmvckN3PQn+57jzRZovfTInWJK9q87OkphPHM2NiCjNNTjNwTxo4yHu+EQHHxh4i1URuQb4IwcaG4UKDGutedMM1BE+ToAZpcrrKqXNyqvy8rTOQa/NqFJSvcqzsgBUtK2b+9CuFNygOGAPWjqor448T+t6XgcI1ARCZV75ru0NnqVumKYMd+OEPFPbKQ3dLlenSoYZb6gfY6LDlnGZUT7pd0fdKvEMC/Qn8q0krcnxgGdH2mmTK3iyafL+G+1yixezXGTZfuMns2fVS5NjYjytolPjv5D9QSwMEFAACAAgA54lzSyqWD2f+AgAAlwsAACYAAAB1bml2ZXJzYWwvaHRtbF9wdWJsaXNoaW5nX3NldHRpbmdzLnhtbM2Wb08aMRjA3/Mpmi6+lFPnpiN3GCMYiU6IsE1fmXItXGOvvbU98Hy1T7MPtk+yp1dAiI6dRpaFEOjTPr/nX/u04dF9KtCEacOVjPBufQcjJmNFuRxH+MvgdPsQI2OJpEQoySIsFUZHzVqY5UPBTdJn1sJSgwAjTSOzEU6szRpBMJ1O69xk2s0qkVvgm3qs0iDTzDBpmQ4yQQr4sUXGDJ4RKgDgmyo5U2vWagiFnvRZ0VwwxCl4LrkLiogzmwoc+FVDEt+NtcolPVFCaaTHwwi/Ozx2n/kaT2rxlEmXEtMEoRPbBqGUOyeI6PMHhhLGxwl4e7CP0ZRTm0R4b99RYHXwlFKyfeTEUU4UpEDaGT5lllBiiR96e5bdWzMXeBEtJEl5PIAZ5MKPcGtwe3bTa19ddC7Pbwfd7sWg0/NOlDrBKicMVg2F4JDKdcwWdkJiLYkT8Bt0RkQYFgbLovmykZIrzrkxGioBqS+1MBqBp6KI8LHmRGDELRE8XsxaosfMnnIBMTjd3fpIWvwI9PHGCdGGLRuazxiXxbj5TeWCokLlSPA7hqxCEFGewr+EoeV0o5FWaSkVxFhkBKcMTTibMnpUZmkG/JOhGzCR5qAJmy8TzHoL33P+gIZspDRwGZnAVgU5N55ffxE4I8Y8Qsncx63+RafVvu1cttrXWy5AQidExi+EQwlZmtmN8EmBpLJzPUhHTHLDyqJQTsu5KrHVX18Gw9Nc+DK/dTGW0BssyWasvKQwf/WgstmETMqD6A5XiYYjyKEkngkTMRx3LnNWFRgTiZQUBSIxNCrjjvWEq9yAxB9gjzav99DrIy7L0RhuDrCoKdOVkDu7e+/3P3w8OPzUqAe/fvzcXqs0a+E9QZw538NP1jbxRSN/2g3DwPXO59uw1fm/6sK9q/bXKpm6bF8PKhWp3a+E61ZZ1T2vsurKXxu9pSujkgvQZsb+2ECjETzlltG33DSvKPz6+9dvizcq/AajWLt9/98g/Gjx3Fp5X4XBsw/AGshXH9PN2m9QSwMEFAACAAgA54lzS2hxUpGaAQAAHwYAAB8AAAB1bml2ZXJzYWwvaHRtbF9za2luX3NldHRpbmdzLmpzjZRNb8IwDIbv/AqUXSfEPmG7ocGkSRwmjdu0QyimVKRJlaQdHeK/rw5fTeqOxRfy8uR17CredrrVYhHrPne37rfbv/t7pwFqVudw7euiRU9RZ0YkC5glKYhEAguQ4nj0JO/OBGXMpDOdlx9oa2p+TOE/Sy5MHc8IC01ohjpcEOA3oW2owz8nsVOra19TrdHz3Fole5GSFqTtSaVT7hh29epWvcQAVgXoC+iSR+CZDtxqI8+ODwOMOhepNOOynKpY9eY8Wsda5XLRln9VZqCrT77eA/2nwcvEsxOJsW8W0jDxZIjRTmYajIFD3scJBgkLPgdR8+279QfqGTcLCugiMYk90qMbjDqd8RgaXRqOMHxMVl6Nbg4wmpyFjd0Td7cYHiF4CbphNb7H8ECV5dk/PmCmVYwdaaDNnp9QofgikfEhdR+D5PCyaNvWvXOh7vpj5j0hFTyhFfX80rbZEYKGAK03lo55TZB3StkJSpREDkVo1LQq6DliwzmC+88u49byaJVW46EajlUbuF6Dniklqtt/XbpnmKuz+wVQSwMEFAACAAgAaWGeSz08L9HBAAAA5QEAABoAAAB1bml2ZXJzYWwvaTE4bl9wcmVzZXRzLnhtbJ2RsQrCMBCG9z5FuN3EbqUkdRPcHHSWmqYaaS8ll1of35SKdJGAQyD/8X0/JCd3r75jT+PJOlSQ8y0wg9o1Fm8Kzqf9pgBGocam7hwaBeiA7apM2rzAozdkArFYgaTgHsJQCjFNE7c0+NhArhtDLCauXS/i6R2K2RTDosLilvYv+zODKssYk9fRduGAVbzHtCCMvFYwOxeN3GLrQPwCGpMATKrBUAJofQJ4DAnAjytAiu+b56RHCvGjYpBitZ4qewNQSwMEFAACAAgAaWGeS5r5lmRrAAAAawAAABwAAAB1bml2ZXJzYWwvbG9jYWxfc2V0dGluZ3MueG1ss7GvyM1RKEstKs7Mz7NVMtQzUFJIzUvOT8nMS7dVCg1x07VQUiguScxLSczJz0u1VcrLV1Kwt+OyyclPTswJTi0pASosVijISaxMLQpJzQUySlL9EnOBKp/tmfJ8ya5n09qfr9ivpG/HBQBQSwMEFAACAAgARJRXRyO0Tvv7AgAAsAgAABQAAAB1bml2ZXJzYWwvcGxheWVyLnhtbK1V30/bMBB+LtL+h8jv2C0dA6oExJDQHsaE1LHtrTKJm3hN4sx2COWv39nO76VsSHtolZzv++58993Fv3rOUu+JScVFHqAFniOP5aGIeB4H6OHr7fE5urp8d+QXKd0z6fEoQGXODYCmyIuYCiUvNIDvqU4C1DNgYEZeIbmQXO+B+xS420gnS/TuaAYuuQpQonWxIqSqKswVIPJYibQ0JAqHIiOFZIrlmkni0kBeg13pv6Phl4mc6H3BVA9Z6LcHrklajmfFByTVEgsZk5P5fEF+3H1ehwnL6DHPlaZ5yJAHlZzZUj7ScHcnojJlythmvktyzbQ2SVjbzNcrvjjPPSXDADmHTcaUojFTOM1jRByWTID9bUpVUvOoAa3hVTte81q/jXnfNG62c6RzLsrHlKsEjvqQzjoJ9Mkwqp/Z61oFPTQKujVMyJPsV8kli+zrt1aM8wVyAVvF2TyxqkI4gKdbGmoh9zcAAxXVHcRt07BrGraglgO30dcdBWpuu2VUl5I1pZr5Tzxi4guVkhpZXGpZMp+MjDWWDME+cVeum9Q1xE90lp7+Q2+M36g1P9VrnbGA/9GYT0DU1oTnEXu+5eCjWQY11QyKbWxYFyk2MbucVPmY9XQ9MLkc66bARTxNZcxgDCOqKens5BCUSarAJSzlCNs7OAhOeJyk8NOTDOPTgzQZlbtJht7BQXAqwt0EtDW3ZSTjOo7E1CrIJxPrxA9LpUXGX6w8B3tGr6wOXxu55ui64O3B2fyPURzEaAZziyZWl3nq7avm8N7MqVadz6ZwloFaYR6YLgvn1cxCWYx8IralZapv+jk1+7AHHeU8NR3TXN9B76Ja8xfmVTwyX7rF0tQkYUYzAfpwvuwxQD9huwzCW9OhiFuRN3XAmNg3928r2mz5unWu64c67EMNnzirHMbN1EdQRyxFmUejHuKi+4ioFHbatWTUS9kWbrQ4AZGKIkDv4aG+88XpRXfls8VFg7V53bvALpc3rPQ64U5BpNZ1exG/3g3w+BtQSwMEFAACAAgAaWGeS7CHI/RsAQAA9wIAACkAAAB1bml2ZXJzYWwvc2tpbl9jdXN0b21pemF0aW9uX3NldHRpbmdzLnhtbI1S20okMRB99yuCPzBJKreGdiC3lnlR0QGfm+ns0qyml07EZcnHm3Z3GEdHNPVUdU6doiqnTb/GaJ9Snh7Hv30ep3gXch7jz7Q+Q6jdTQ/TfDOHFHJaHSr3Yxym5038MS21Wk25j0M/D3ZB0xqj7vUhJbVyqmbMMIok89Qr5Dy3FWvANWAr5iix7eqdxD/dOexCzKdV29UR+rFhE1OY8yYO4c8ajtlvoeMNLud+GCsvrQVbouynFseWQIxwyX2hGgAEstwRh4uUjdQEecw4hmIUBQqIcE4aUYikHGrWNaKqMN8IxCRj1BXqae1GWhtHbZHQEKLrNK8aW7rOSIwRIQSYK1xAZzCqbKgaGtRyQHBgQBRtNFGAOtuZjhXvvLAcKeoFxoUZAxgfjnvY7u25DtVvr7M/5xeCJ7/gJLp4a3XCXO3uaZ4reRsefz/0OaBxuDi/ufV3/mqrt5vrq/P/vnz18J61mLVu/am3XwBQSwMEFAACAAgAamGeSyTg/xfEDAAAYxkAABcAAAB1bml2ZXJzYWwvdW5pdmVyc2FsLnBuZ+1XaVxT55o/isVOLSBqCrI7ttJFxKgBFJO4AOIom4QisouWyy7IIQYI0UtbBEXa3lvwgiESLAHCTkMwAUJF4NYYUFnCYqSCISSHJGAgIWSbg/bOb2a+zefhw/md8/zf9z3P+n/Oc/L9fU+ZfGT1EQAAJqe9Pc4BgBECADbe/NAYRox/4u+Gbxuunjt1AmgYsBHDwqbY4z7HAaC5aIs2+gNY/rcr3iFXAcC0Z+3a0J9SfQkALFdOexzHXYuQCs7QLwnH+1/rz+YA2GNVJ4ynP3Xbnr8b8bEH7vElhy83eVSctvmi4HNfj022f9n/1/s3HbYN52/e+mLgqGeNq0pJnKAFT4EThvAJ9uqFKwHshPqgoISRaCynNojtXFclLkvpCiEqx2Ppfhj1m8eb7bNhc648NK+1qLWeFafhshd7LaRPYOzMiFnMkfyCMyX7GFs2AkBdoG3qNsQUyUBkw4vdLiPbLSR3q5P3/PmMWZ2rzPiXwNoJb2Fvg0NyzAMHP5oHbAAADw/Y8a3m6+A6uA6ug+vgOrgOroPr4Dq4Dv4/BPdla6TMrwDg+tD/8UfhDS5gcZkf2RiRoxaOzBRhuzLnKvK+xk8RVShacrCgi0UGs9hSAIjqJDzlFzIHbrF0wu8sIsYSws5zR4/E6GQtgzCUZ2Mht0VEwu+QvMqSJ6XMM2qTUwSy5CwAaJ+gUXIyeV2Ee9Wp0UmhTF7rhdmOQgI+QCXeN8lp7KycFtMoySl/MBqS8Ux0jYhC0nu4poj9SKtDkr/5YR5KtCS9gkLn6KQpjvrFIlIYitJDMOhUznJNcARBWEBQ6M5xeYpvQEqhsGtVQv9qtlCB74zko70Gpo+0OalKONrLMxlVs3j2wHTJ3/12bzClvbqN7rtvqderOMxJNP0yCyw6LmDG6r7XvApIjbhVv2ZHvtU9wZUeE0cjRrL+RT3zVeYIAfEpmGMSxZXnqNh/GxKm2XhJNQX5EyL8y9R+YVP1DU278xM5yaBhHD8PjcTVh3ILCcvt1TcyedbYQSiD1f/PkLD+KmF8KPQWag5TiJYHnlRgX9dxlXGfdo9Xu8bbEd78qFxW3k2fxECjh/eA9hRhWVrWKU985cCt5CxfunE0qp0+ZPUA5D6NPzZhsiIhiwkOwSUMrvBHug5j9gwKX/0of5VweKHhep2mNqdhq41q/OZPzWFouz7HYJQ3BRvUvthnPbl/5yjayzfLlmEyI/LhjrgU9SsqqNP8lW8V/hSvjWEpku1/yEDl2HsrXMBI/GSOFXX6733R/872OmbyH6Ibr49galaWh4ktHfL4hXAad4xO6ad9iFqwz121uld0+cm1o8PXieqak7qsISJbhkybgKopUCor6aG5hYIQK13TtPW9pvMaGUppCU5i1zQtsxV1XZG7vjwRc53PKxtx/03h3ku2+ucdfM/hDlmXdUCzTRR/kHuDsJNrNnOALWSaTMAJfgGNgQ+TmM7P0fZmFexkICMw75GNQvV5MYu4H36pF2iJY+o02xAVyG5ollecywox+TSh6/4KCKoEKTsRAqFFQDNbxtowxkOSkA+HpLkhzIHmWmzZpDSXeLPgmeUfoOL7Iw8uCw4gdoB7s/B70XlBeft5u1xJNOqAfZ7bz2p3ROuFHBsMrk9lK+lIDempkuMSM28/4DdDadSNf6wuj4amMBrp/XWTZq3J5BiljC1v00QHc0Jwe2nhos9Y0tPSbQjEx5AeF2uC67e4lCeMKuqp1oXlQqlTw0TkowpjKcjBLRUuWP8YQItZQDcGlhw0G01wwDa22owNtsGJvGq73P5S1BaWELAooTe2iVIyfeYarK/zTHUWqw1Bgq67IGTTuuT8RUGBv8mzvqgksrDCscdtPi5uUpiaER/Jf+152ePx3WAjNbIRY2spGowctvsNWVwmZ5sDYA452aqJr3tFjoTrBfzHblzGQ6eyR3tG0Pb8GgtGEVZ/TXqVJFD/Agfe5Yw+O7Fzw69Lw4F+4eWRnNBZgnPn0gtJvmP5efTqXGWoM+2oZr61xLkyp5z/BRiCavQtUbSJlb11obFlLCdGoYIw4zKaMcxJcJdMkUsjNY055aqYGm69AlK96Rh4Eafs/SGbcwIHbOaj7d2XT6zwXKe0hoMGCf879a9D4a4ANNK8JIDEDaM+MVHhjRBUZYZZiYKEw2VnUSRt8vkc6lu1iEK5hzWe18wp+9e0InlGGqu5QVGh6wCrZjb4yghu8mgbc2NlVTPWxQckMp7GkZUaBHWjW7tM7ZZYWszl0chwqcwRV17nSRPEmHgrI8E5JJLiSr1oN/c1EMZKF7/RmhuheCWtSwPu8nt7D5I+8odGcdFIZzY9mfKUBbbtDEyacksJx91Wk5t9k/Df9d6svXy0UMeOmyJ7oV1YxJb8asC0IQtjWlaF5LhL0/kmx+R79ROBPtwN0pWl+zkyKrUD5rCjqOhGhk+Zcd+MQHPYwas7Pc9TSp10hCssaTYuURFHpd7WuRVHynrSqqur+72Yfi7miO7fwMH+6KFDs/j3XoCNlZraGmMOqt1p9ycS8nIp1iwzwT+smHubK64iOKAxAsupfstcmXBXAFui/H0tYKVw62obUY44boGoFw879UR9i/NRONq3nvT0FCt/30O9mAs3vym6IyX77ZsNSLoiPoJpeoXxLnh9Wtm7LHXKwPRIqGrxsxnknO1x/0CTNkizA1VV6kwbaPxtMVG/4+Jjb/IoCzXy+niMvotFPACNjldVsQQx7AR3vmdvB/mXtoSuOnUTrRQ7aO3Ra/iTRWLc/uHc5SKSdkbSSNJBkuZ+O/ajXDNMO0vaNulbbG7RFK7KtnHxicnBT4hhdrwK0crHUTwK7vYNxX7jzpntecjuCNP7CRMu+8s53UdNiRf03z0gpmsujda3+vjEuPepjkmmUIXEg3p0I7/GoSZu07iW+FP0/FTrnYLMRHjf9oDmBYpBGwuKyPjyb0+i/fkPry1O/36AkVg/FP7JQuv/rKBO/Sr0roImDt0P9/LcmefkZFgd2mc0o95eBOZtkta+z2W81SSS9MJ/CBMQQHk2jOMOIFGmOitTBGJ5bO5dvCsw+e2i8qyJH+aGWxi++JDuQZYoJrYjF1VFeLWiclurn+7MNZpqMln0UheTv7CrLfP2jRwynkCBeVgn56zsEwFDb4fuEEFNzDtPFUkNzdN3iwOQKTP+z/01NKVnDSWB3CxAXJpp4e6iUu22C/RjXrizEqy+tqe0+HUTz4n5siVzsdciWN6pshM9vTqIxqfdtYZGtoSpssdPqbLDaBEO/e7uAi0oKoFdPy+HGjmYZQvyGZNvXE1kEN7bqVW7xQfl3aA4lTg8CD2FRhyyYJK+pI1Ii+Be7AKyizWVprm1in7axyhSYs85p0DNg5wIO9mhfbS+8pmOZtJQt5Wk2b8oP5mUuPvLPcsfzK+a9h6wkgwQFTxXv+FBrtrs6EK3pEsjS9hcH6Zh3TgULCl31syVF5UN37rQ6Z2hcOncsxaob2IXDUH3Tr3vmGx4/GEKLNgrPOo081nS4LxyMgVLKEk3/b72sdDh14GykhpYY5d6ll48kz1n/DysJqtrvjILY3cCLwASVW+5zsz/1vWXhvyYcNenXkyD6pkR5lt+sf62WJjmKkgPZNvwu5K38n5mibgYlmhm15ohye8GAcbyeVATNVp/tU7SiCYrm2jHcWc9epdrrD2u/iJTtxTJ1Nc+FIBGTWXOHO2B1Zxewp8fr1VY2SSxySwAKTYl1cr9926u4MqD3LTibOhPM2f4K58F8Z/DbGTTYyRs/ljMcJKhLlRk2Ql/raRK+Rk4v349GZHDOVIGf5/ZMUgk1K5SM3Rx44T7T9TPTagPz63l1pY2jnYcPJe593MAq0FFtDZ+IGgbZIF3eCF62Uv3Lweg/ovsjlvqNT5eAhi3v0/SL+Rh68oJs//I6H7CkEqZU13xAO9nGQtqUML+nCQ9iCgJf2eW5ozBUJAg2GeIWQrRFs3wW4b0pB3QvC1CxIjAOzVjDerBUIOrNMQpFEov+UBLvcM/+ti5hvW01e2THdcjbTSqrzJ2WtgpHF3yrh1Mlle7FZm1EDNexlKIGW8FBRo5h1N48/V07y1H7nvWAIAoqDP66u3oZqh94XxPbZt4a0qf1BYh9Je72T2Ke9Vb510tDx6OtgdZHxfk2eesvGn6odTxc+B6DFjel80ew4dd60wxYHwRCP4tfiRJ94ZzvRGLcn/f/wAgLOV/zd8/boFH63B3I3iiLpPkb8FqF066b/+XoFsK/C+BbvDB1MMHlEG2AUOnccNLUwY9M3wrvFqzGn22pJJaZU/Spi7rVFPMr+CRHueMc9UeqP/asNk8bFOh9WHvr+GzwGlPX4+GE1F//U9QSwMEFAACAAgAamGeS3Br3rpLAAAAagAAABsAAAB1bml2ZXJzYWwvdW5pdmVyc2FsLnBuZy54bWyzsa/IzVEoSy0qzszPs1Uy1DNQsrfj5bIpKEoty0wtV6gAigEFIUBJoRLINUJwyzNTSjJslczNTBFiGamZ6Rkltkqm5iZwQX2gkQBQSwECAAAUAAIACADniXNLFQ6tKGQEAAAHEQAAHQAAAAAAAAABAAAAAAAAAAAAdW5pdmVyc2FsL2NvbW1vbl9tZXNzYWdlcy5sbmdQSwECAAAUAAIACADniXNLCH4LIykDAACGDAAAJwAAAAAAAAABAAAAAACfBAAAdW5pdmVyc2FsL2ZsYXNoX3B1Ymxpc2hpbmdfc2V0dGluZ3MueG1sUEsBAgAAFAACAAgA54lzS7X8CWS6AgAAVQoAACEAAAAAAAAAAQAAAAAADQgAAHVuaXZlcnNhbC9mbGFzaF9za2luX3NldHRpbmdzLnhtbFBLAQIAABQAAgAIAOeJc0sqlg9n/gIAAJcLAAAmAAAAAAAAAAEAAAAAAAYLAAB1bml2ZXJzYWwvaHRtbF9wdWJsaXNoaW5nX3NldHRpbmdzLnhtbFBLAQIAABQAAgAIAOeJc0tocVKRmgEAAB8GAAAfAAAAAAAAAAEAAAAAAEgOAAB1bml2ZXJzYWwvaHRtbF9za2luX3NldHRpbmdzLmpzUEsBAgAAFAACAAgAaWGeSz08L9HBAAAA5QEAABoAAAAAAAAAAQAAAAAAHxAAAHVuaXZlcnNhbC9pMThuX3ByZXNldHMueG1sUEsBAgAAFAACAAgAaWGeS5r5lmRrAAAAawAAABwAAAAAAAAAAQAAAAAAGBEAAHVuaXZlcnNhbC9sb2NhbF9zZXR0aW5ncy54bWxQSwECAAAUAAIACABElFdHI7RO+/sCAACwCAAAFAAAAAAAAAABAAAAAAC9EQAAdW5pdmVyc2FsL3BsYXllci54bWxQSwECAAAUAAIACABpYZ5LsIcj9GwBAAD3AgAAKQAAAAAAAAABAAAAAADqFAAAdW5pdmVyc2FsL3NraW5fY3VzdG9taXphdGlvbl9zZXR0aW5ncy54bWxQSwECAAAUAAIACABqYZ5LJOD/F8QMAABjGQAAFwAAAAAAAAAAAAAAAACdFgAAdW5pdmVyc2FsL3VuaXZlcnNhbC5wbmdQSwECAAAUAAIACABqYZ5LcGveuksAAABqAAAAGwAAAAAAAAABAAAAAACWIwAAdW5pdmVyc2FsL3VuaXZlcnNhbC5wbmcueG1sUEsFBgAAAAALAAsASQMAABokAAAAAA=="/>
  <p:tag name="ISPRING_PRESENTATION_TITLE" val="29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</p:tagLst>
</file>

<file path=ppt/theme/theme1.xml><?xml version="1.0" encoding="utf-8"?>
<a:theme xmlns:a="http://schemas.openxmlformats.org/drawingml/2006/main" name="Office 主题">
  <a:themeElements>
    <a:clrScheme name="自定义 25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2616</Words>
  <Application>WPS 演示</Application>
  <PresentationFormat>宽屏</PresentationFormat>
  <Paragraphs>220</Paragraphs>
  <Slides>23</Slides>
  <Notes>23</Notes>
  <HiddenSlides>0</HiddenSlides>
  <MMClips>1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42" baseType="lpstr">
      <vt:lpstr>Arial</vt:lpstr>
      <vt:lpstr>宋体</vt:lpstr>
      <vt:lpstr>Wingdings</vt:lpstr>
      <vt:lpstr>楷体</vt:lpstr>
      <vt:lpstr>Arial Narrow</vt:lpstr>
      <vt:lpstr>Aharoni</vt:lpstr>
      <vt:lpstr>柳公权柳体</vt:lpstr>
      <vt:lpstr>Yu Gothic UI Semibold</vt:lpstr>
      <vt:lpstr>Oswald</vt:lpstr>
      <vt:lpstr>Segoe Print</vt:lpstr>
      <vt:lpstr>Montserrat Light</vt:lpstr>
      <vt:lpstr>Gill Sans</vt:lpstr>
      <vt:lpstr>Forte</vt:lpstr>
      <vt:lpstr>Mongolian Baiti</vt:lpstr>
      <vt:lpstr>Calibri</vt:lpstr>
      <vt:lpstr>微软雅黑</vt:lpstr>
      <vt:lpstr>Arial Unicode MS</vt:lpstr>
      <vt:lpstr>等线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29</dc:title>
  <dc:creator>WIN7</dc:creator>
  <cp:lastModifiedBy>一颗苹果</cp:lastModifiedBy>
  <cp:revision>251</cp:revision>
  <dcterms:created xsi:type="dcterms:W3CDTF">2017-08-18T03:02:00Z</dcterms:created>
  <dcterms:modified xsi:type="dcterms:W3CDTF">2021-09-14T00:47:46Z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2052-11.1.0.10700</vt:lpwstr>
  </property>
  <property fmtid="{D5CDD505-2E9C-101B-9397-08002B2CF9AE}" pid="3" name="ICV">
    <vt:lpwstr>AC178E0073F5431AA3D2EF7D614639F6</vt:lpwstr>
  </property>
</Properties>
</file>