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87" r:id="rId3"/>
    <p:sldId id="268" r:id="rId4"/>
    <p:sldId id="289" r:id="rId5"/>
    <p:sldId id="269" r:id="rId6"/>
    <p:sldId id="270" r:id="rId7"/>
    <p:sldId id="271" r:id="rId8"/>
    <p:sldId id="272" r:id="rId9"/>
    <p:sldId id="290" r:id="rId10"/>
    <p:sldId id="273" r:id="rId11"/>
    <p:sldId id="274" r:id="rId12"/>
    <p:sldId id="275" r:id="rId13"/>
    <p:sldId id="276" r:id="rId14"/>
    <p:sldId id="291" r:id="rId15"/>
    <p:sldId id="277" r:id="rId16"/>
    <p:sldId id="278" r:id="rId17"/>
    <p:sldId id="279" r:id="rId18"/>
    <p:sldId id="280" r:id="rId19"/>
    <p:sldId id="292" r:id="rId20"/>
    <p:sldId id="281" r:id="rId21"/>
    <p:sldId id="282" r:id="rId22"/>
    <p:sldId id="283" r:id="rId23"/>
    <p:sldId id="284" r:id="rId24"/>
    <p:sldId id="285" r:id="rId25"/>
    <p:sldId id="293"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925F"/>
    <a:srgbClr val="FFFBE9"/>
    <a:srgbClr val="BB9860"/>
    <a:srgbClr val="BE191F"/>
    <a:srgbClr val="E4CBCB"/>
    <a:srgbClr val="A88755"/>
    <a:srgbClr val="1F2020"/>
    <a:srgbClr val="263B45"/>
    <a:srgbClr val="193B3C"/>
    <a:srgbClr val="4E6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95" autoAdjust="0"/>
    <p:restoredTop sz="94660"/>
  </p:normalViewPr>
  <p:slideViewPr>
    <p:cSldViewPr snapToGrid="0">
      <p:cViewPr varScale="1">
        <p:scale>
          <a:sx n="77" d="100"/>
          <a:sy n="77" d="100"/>
        </p:scale>
        <p:origin x="408" y="84"/>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BEBF5-42F8-46B4-AC1C-975913089C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75A954-24F2-4BC1-8B44-5AB5C1156D4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BEBF5-42F8-46B4-AC1C-975913089CD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5A954-24F2-4BC1-8B44-5AB5C1156D4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6195"/>
          <a:stretch>
            <a:fillRect/>
          </a:stretch>
        </p:blipFill>
        <p:spPr>
          <a:xfrm>
            <a:off x="0" y="0"/>
            <a:ext cx="12192000" cy="6858000"/>
          </a:xfrm>
          <a:prstGeom prst="rect">
            <a:avLst/>
          </a:prstGeom>
          <a:solidFill>
            <a:srgbClr val="B1925F"/>
          </a:solidFill>
          <a:ln>
            <a:noFill/>
          </a:ln>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 t="434" r="69999" b="60528"/>
          <a:stretch>
            <a:fillRect/>
          </a:stretch>
        </p:blipFill>
        <p:spPr>
          <a:xfrm>
            <a:off x="1" y="1"/>
            <a:ext cx="3657600" cy="285403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4205" b="56413"/>
          <a:stretch>
            <a:fillRect/>
          </a:stretch>
        </p:blipFill>
        <p:spPr>
          <a:xfrm>
            <a:off x="9047017" y="0"/>
            <a:ext cx="3144983" cy="3186546"/>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27952" t="5858" r="24197" b="5858"/>
          <a:stretch>
            <a:fillRect/>
          </a:stretch>
        </p:blipFill>
        <p:spPr>
          <a:xfrm>
            <a:off x="3574473" y="401782"/>
            <a:ext cx="5472544" cy="6054436"/>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43054" t="15555" r="44063" b="27070"/>
          <a:stretch>
            <a:fillRect/>
          </a:stretch>
        </p:blipFill>
        <p:spPr>
          <a:xfrm>
            <a:off x="5301666" y="1066800"/>
            <a:ext cx="1473207" cy="39346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anim calcmode="lin" valueType="num">
                                      <p:cBhvr>
                                        <p:cTn id="16" dur="1250" fill="hold"/>
                                        <p:tgtEl>
                                          <p:spTgt spid="2"/>
                                        </p:tgtEl>
                                        <p:attrNameLst>
                                          <p:attrName>ppt_x</p:attrName>
                                        </p:attrNameLst>
                                      </p:cBhvr>
                                      <p:tavLst>
                                        <p:tav tm="0">
                                          <p:val>
                                            <p:strVal val="#ppt_x"/>
                                          </p:val>
                                        </p:tav>
                                        <p:tav tm="100000">
                                          <p:val>
                                            <p:strVal val="#ppt_x"/>
                                          </p:val>
                                        </p:tav>
                                      </p:tavLst>
                                    </p:anim>
                                    <p:anim calcmode="lin" valueType="num">
                                      <p:cBhvr>
                                        <p:cTn id="17" dur="12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360"/>
                                          </p:val>
                                        </p:tav>
                                        <p:tav tm="100000">
                                          <p:val>
                                            <p:fltVal val="0"/>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66878" y="2211361"/>
            <a:ext cx="4646639" cy="4646639"/>
          </a:xfrm>
          <a:prstGeom prst="rect">
            <a:avLst/>
          </a:prstGeom>
        </p:spPr>
      </p:pic>
      <p:sp>
        <p:nvSpPr>
          <p:cNvPr id="9" name="文本框 8"/>
          <p:cNvSpPr txBox="1"/>
          <p:nvPr/>
        </p:nvSpPr>
        <p:spPr>
          <a:xfrm>
            <a:off x="6361308" y="1627245"/>
            <a:ext cx="738664" cy="682075"/>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壹</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10" name="文本框 9"/>
          <p:cNvSpPr txBox="1"/>
          <p:nvPr/>
        </p:nvSpPr>
        <p:spPr>
          <a:xfrm>
            <a:off x="7359390" y="1499924"/>
            <a:ext cx="3346134" cy="1523494"/>
          </a:xfrm>
          <a:prstGeom prst="rect">
            <a:avLst/>
          </a:prstGeom>
          <a:noFill/>
        </p:spPr>
        <p:txBody>
          <a:bodyPr wrap="square" rtlCol="0">
            <a:spAutoFit/>
          </a:bodyPr>
          <a:lstStyle/>
          <a:p>
            <a:pPr>
              <a:lnSpc>
                <a:spcPct val="150000"/>
              </a:lnSpc>
            </a:pPr>
            <a:r>
              <a:rPr lang="zh-CN" altLang="en-US" sz="1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a:p>
            <a:pPr>
              <a:lnSpc>
                <a:spcPct val="150000"/>
              </a:lnSpc>
            </a:pPr>
            <a:endParaRPr lang="zh-CN" altLang="en-US" sz="14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sp>
        <p:nvSpPr>
          <p:cNvPr id="11" name="文本框 10"/>
          <p:cNvSpPr txBox="1"/>
          <p:nvPr/>
        </p:nvSpPr>
        <p:spPr>
          <a:xfrm>
            <a:off x="6361308" y="3117909"/>
            <a:ext cx="738664" cy="682075"/>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贰</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12" name="文本框 11"/>
          <p:cNvSpPr txBox="1"/>
          <p:nvPr/>
        </p:nvSpPr>
        <p:spPr>
          <a:xfrm>
            <a:off x="7359390" y="2990588"/>
            <a:ext cx="3346134" cy="1523494"/>
          </a:xfrm>
          <a:prstGeom prst="rect">
            <a:avLst/>
          </a:prstGeom>
          <a:noFill/>
        </p:spPr>
        <p:txBody>
          <a:bodyPr wrap="square" rtlCol="0">
            <a:spAutoFit/>
          </a:bodyPr>
          <a:lstStyle/>
          <a:p>
            <a:pPr>
              <a:lnSpc>
                <a:spcPct val="150000"/>
              </a:lnSpc>
            </a:pPr>
            <a:r>
              <a:rPr lang="zh-CN" altLang="en-US" sz="1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a:p>
            <a:pPr>
              <a:lnSpc>
                <a:spcPct val="150000"/>
              </a:lnSpc>
            </a:pPr>
            <a:endParaRPr lang="zh-CN" altLang="en-US" sz="14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sp>
        <p:nvSpPr>
          <p:cNvPr id="13" name="文本框 12"/>
          <p:cNvSpPr txBox="1"/>
          <p:nvPr/>
        </p:nvSpPr>
        <p:spPr>
          <a:xfrm>
            <a:off x="6361308" y="4601317"/>
            <a:ext cx="738664" cy="682075"/>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叁</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14" name="文本框 13"/>
          <p:cNvSpPr txBox="1"/>
          <p:nvPr/>
        </p:nvSpPr>
        <p:spPr>
          <a:xfrm>
            <a:off x="7359390" y="4473996"/>
            <a:ext cx="3346134" cy="1523494"/>
          </a:xfrm>
          <a:prstGeom prst="rect">
            <a:avLst/>
          </a:prstGeom>
          <a:noFill/>
        </p:spPr>
        <p:txBody>
          <a:bodyPr wrap="square" rtlCol="0">
            <a:spAutoFit/>
          </a:bodyPr>
          <a:lstStyle/>
          <a:p>
            <a:pPr>
              <a:lnSpc>
                <a:spcPct val="150000"/>
              </a:lnSpc>
            </a:pPr>
            <a:r>
              <a:rPr lang="zh-CN" altLang="en-US" sz="1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a:p>
            <a:pPr>
              <a:lnSpc>
                <a:spcPct val="150000"/>
              </a:lnSpc>
            </a:pPr>
            <a:endParaRPr lang="zh-CN" altLang="en-US" sz="14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90122" y="792480"/>
            <a:ext cx="5340608" cy="5340608"/>
          </a:xfrm>
          <a:prstGeom prst="rect">
            <a:avLst/>
          </a:prstGeom>
        </p:spPr>
      </p:pic>
      <p:sp>
        <p:nvSpPr>
          <p:cNvPr id="7" name="文本框 6"/>
          <p:cNvSpPr txBox="1"/>
          <p:nvPr/>
        </p:nvSpPr>
        <p:spPr>
          <a:xfrm>
            <a:off x="2968430" y="1580530"/>
            <a:ext cx="3200876" cy="3961856"/>
          </a:xfrm>
          <a:prstGeom prst="rect">
            <a:avLst/>
          </a:prstGeom>
          <a:noFill/>
        </p:spPr>
        <p:txBody>
          <a:bodyPr vert="eaVert" wrap="square" rtlCol="0">
            <a:spAutoFit/>
          </a:bodyPr>
          <a:lstStyle/>
          <a:p>
            <a:pPr>
              <a:lnSpc>
                <a:spcPct val="200000"/>
              </a:lnSpc>
            </a:pPr>
            <a:r>
              <a:rPr lang="zh-CN" altLang="en-US" sz="1400" spc="6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sym typeface="思源宋体 CN" panose="02020400000000000000" pitchFamily="18" charset="-122"/>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lang="zh-CN" altLang="en-US" sz="1400" spc="6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pic>
        <p:nvPicPr>
          <p:cNvPr id="8" name="图片 7"/>
          <p:cNvPicPr>
            <a:picLocks noChangeAspect="1"/>
          </p:cNvPicPr>
          <p:nvPr/>
        </p:nvPicPr>
        <p:blipFill>
          <a:blip r:embed="rId2">
            <a:clrChange>
              <a:clrFrom>
                <a:srgbClr val="FFFFFF"/>
              </a:clrFrom>
              <a:clrTo>
                <a:srgbClr val="FFFFFF">
                  <a:alpha val="0"/>
                </a:srgbClr>
              </a:clrTo>
            </a:clrChange>
          </a:blip>
          <a:stretch>
            <a:fillRect/>
          </a:stretch>
        </p:blipFill>
        <p:spPr>
          <a:xfrm>
            <a:off x="6592189" y="4669213"/>
            <a:ext cx="275050" cy="563216"/>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45303" y="2541537"/>
            <a:ext cx="5214385" cy="4623866"/>
          </a:xfrm>
          <a:prstGeom prst="rect">
            <a:avLst/>
          </a:prstGeom>
        </p:spPr>
      </p:pic>
      <p:sp>
        <p:nvSpPr>
          <p:cNvPr id="7" name="文本框 6"/>
          <p:cNvSpPr txBox="1"/>
          <p:nvPr/>
        </p:nvSpPr>
        <p:spPr>
          <a:xfrm>
            <a:off x="6472307" y="1256428"/>
            <a:ext cx="738664" cy="682075"/>
          </a:xfrm>
          <a:prstGeom prst="rect">
            <a:avLst/>
          </a:prstGeom>
          <a:noFill/>
          <a:ln>
            <a:solidFill>
              <a:schemeClr val="bg1"/>
            </a:soli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壹</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grpSp>
        <p:nvGrpSpPr>
          <p:cNvPr id="8" name="组合 7"/>
          <p:cNvGrpSpPr/>
          <p:nvPr/>
        </p:nvGrpSpPr>
        <p:grpSpPr>
          <a:xfrm>
            <a:off x="6666732" y="2255667"/>
            <a:ext cx="621770" cy="3706281"/>
            <a:chOff x="9827680" y="1709678"/>
            <a:chExt cx="621770" cy="3706281"/>
          </a:xfrm>
        </p:grpSpPr>
        <p:sp>
          <p:nvSpPr>
            <p:cNvPr id="9" name="文本框 8"/>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0" name="直接连接符 9"/>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1" name="文本框 10"/>
          <p:cNvSpPr txBox="1"/>
          <p:nvPr/>
        </p:nvSpPr>
        <p:spPr>
          <a:xfrm>
            <a:off x="5509434" y="3261249"/>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12" name="文本框 11"/>
          <p:cNvSpPr txBox="1"/>
          <p:nvPr/>
        </p:nvSpPr>
        <p:spPr>
          <a:xfrm>
            <a:off x="9626191" y="1256428"/>
            <a:ext cx="738664" cy="682075"/>
          </a:xfrm>
          <a:prstGeom prst="rect">
            <a:avLst/>
          </a:prstGeom>
          <a:noFill/>
          <a:ln>
            <a:solidFill>
              <a:schemeClr val="bg1"/>
            </a:soli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贰</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grpSp>
        <p:nvGrpSpPr>
          <p:cNvPr id="13" name="组合 12"/>
          <p:cNvGrpSpPr/>
          <p:nvPr/>
        </p:nvGrpSpPr>
        <p:grpSpPr>
          <a:xfrm>
            <a:off x="9820616" y="2255667"/>
            <a:ext cx="621770" cy="3706281"/>
            <a:chOff x="9827680" y="1709678"/>
            <a:chExt cx="621770" cy="3706281"/>
          </a:xfrm>
        </p:grpSpPr>
        <p:sp>
          <p:nvSpPr>
            <p:cNvPr id="14" name="文本框 13"/>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5" name="直接连接符 14"/>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6" name="文本框 15"/>
          <p:cNvSpPr txBox="1"/>
          <p:nvPr/>
        </p:nvSpPr>
        <p:spPr>
          <a:xfrm>
            <a:off x="8663318" y="3261249"/>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6195"/>
          <a:stretch>
            <a:fillRect/>
          </a:stretch>
        </p:blipFill>
        <p:spPr>
          <a:xfrm>
            <a:off x="0" y="0"/>
            <a:ext cx="12192000" cy="6858000"/>
          </a:xfrm>
          <a:prstGeom prst="rect">
            <a:avLst/>
          </a:prstGeom>
          <a:solidFill>
            <a:srgbClr val="B1925F"/>
          </a:solidFill>
          <a:ln>
            <a:noFill/>
          </a:ln>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 t="434" r="69999" b="60528"/>
          <a:stretch>
            <a:fillRect/>
          </a:stretch>
        </p:blipFill>
        <p:spPr>
          <a:xfrm>
            <a:off x="1" y="1"/>
            <a:ext cx="3657600" cy="285403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4205" b="56413"/>
          <a:stretch>
            <a:fillRect/>
          </a:stretch>
        </p:blipFill>
        <p:spPr>
          <a:xfrm>
            <a:off x="9047017" y="0"/>
            <a:ext cx="3144983" cy="3186546"/>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27952" t="5858" r="24197" b="5858"/>
          <a:stretch>
            <a:fillRect/>
          </a:stretch>
        </p:blipFill>
        <p:spPr>
          <a:xfrm>
            <a:off x="3574473" y="401782"/>
            <a:ext cx="5472544" cy="6054436"/>
          </a:xfrm>
          <a:prstGeom prst="rect">
            <a:avLst/>
          </a:prstGeom>
        </p:spPr>
      </p:pic>
      <p:sp>
        <p:nvSpPr>
          <p:cNvPr id="7" name="文本框 6"/>
          <p:cNvSpPr txBox="1"/>
          <p:nvPr/>
        </p:nvSpPr>
        <p:spPr>
          <a:xfrm>
            <a:off x="5495836" y="1440869"/>
            <a:ext cx="1200329" cy="3117272"/>
          </a:xfrm>
          <a:prstGeom prst="rect">
            <a:avLst/>
          </a:prstGeom>
          <a:noFill/>
        </p:spPr>
        <p:txBody>
          <a:bodyPr vert="eaVert" wrap="square" rtlCol="0">
            <a:spAutoFit/>
          </a:bodyPr>
          <a:lstStyle/>
          <a:p>
            <a:pPr algn="dist"/>
            <a:r>
              <a:rPr lang="zh-CN" altLang="en-US" sz="6600" b="1" kern="100" dirty="0" smtClean="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第三章</a:t>
            </a:r>
            <a:endParaRPr lang="zh-CN" altLang="en-US" sz="66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8" name="文本框 7"/>
          <p:cNvSpPr txBox="1"/>
          <p:nvPr/>
        </p:nvSpPr>
        <p:spPr>
          <a:xfrm>
            <a:off x="8680215" y="3429000"/>
            <a:ext cx="738664" cy="2209800"/>
          </a:xfrm>
          <a:prstGeom prst="rect">
            <a:avLst/>
          </a:prstGeom>
          <a:noFill/>
        </p:spPr>
        <p:txBody>
          <a:bodyPr vert="eaVert" wrap="square" rtlCol="0">
            <a:spAutoFit/>
          </a:bodyPr>
          <a:lstStyle/>
          <a:p>
            <a:pPr>
              <a:lnSpc>
                <a:spcPct val="15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anim calcmode="lin" valueType="num">
                                      <p:cBhvr>
                                        <p:cTn id="16" dur="1250" fill="hold"/>
                                        <p:tgtEl>
                                          <p:spTgt spid="2"/>
                                        </p:tgtEl>
                                        <p:attrNameLst>
                                          <p:attrName>ppt_x</p:attrName>
                                        </p:attrNameLst>
                                      </p:cBhvr>
                                      <p:tavLst>
                                        <p:tav tm="0">
                                          <p:val>
                                            <p:strVal val="#ppt_x"/>
                                          </p:val>
                                        </p:tav>
                                        <p:tav tm="100000">
                                          <p:val>
                                            <p:strVal val="#ppt_x"/>
                                          </p:val>
                                        </p:tav>
                                      </p:tavLst>
                                    </p:anim>
                                    <p:anim calcmode="lin" valueType="num">
                                      <p:cBhvr>
                                        <p:cTn id="17" dur="12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60073" y="1153310"/>
            <a:ext cx="4789473" cy="4789473"/>
          </a:xfrm>
          <a:prstGeom prst="rect">
            <a:avLst/>
          </a:prstGeom>
        </p:spPr>
      </p:pic>
      <p:grpSp>
        <p:nvGrpSpPr>
          <p:cNvPr id="7" name="组合 6"/>
          <p:cNvGrpSpPr/>
          <p:nvPr/>
        </p:nvGrpSpPr>
        <p:grpSpPr>
          <a:xfrm>
            <a:off x="5922219" y="1758383"/>
            <a:ext cx="621770" cy="3706281"/>
            <a:chOff x="9827680" y="1709678"/>
            <a:chExt cx="621770" cy="3706281"/>
          </a:xfrm>
        </p:grpSpPr>
        <p:sp>
          <p:nvSpPr>
            <p:cNvPr id="8" name="文本框 7"/>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9" name="直接连接符 8"/>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10" name="组合 9"/>
          <p:cNvGrpSpPr/>
          <p:nvPr/>
        </p:nvGrpSpPr>
        <p:grpSpPr>
          <a:xfrm>
            <a:off x="3494873" y="1684137"/>
            <a:ext cx="621770" cy="3706281"/>
            <a:chOff x="7820079" y="1709678"/>
            <a:chExt cx="621770" cy="3706281"/>
          </a:xfrm>
        </p:grpSpPr>
        <p:sp>
          <p:nvSpPr>
            <p:cNvPr id="11" name="文本框 10"/>
            <p:cNvSpPr txBox="1"/>
            <p:nvPr/>
          </p:nvSpPr>
          <p:spPr>
            <a:xfrm>
              <a:off x="7887851"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2" name="直接连接符 11"/>
            <p:cNvCxnSpPr/>
            <p:nvPr/>
          </p:nvCxnSpPr>
          <p:spPr>
            <a:xfrm>
              <a:off x="7820079"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3" name="文本框 12"/>
          <p:cNvSpPr txBox="1"/>
          <p:nvPr/>
        </p:nvSpPr>
        <p:spPr>
          <a:xfrm>
            <a:off x="2236098" y="2689720"/>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14" name="文本框 13"/>
          <p:cNvSpPr txBox="1"/>
          <p:nvPr/>
        </p:nvSpPr>
        <p:spPr>
          <a:xfrm>
            <a:off x="4764921" y="2763965"/>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761264" y="260430"/>
            <a:ext cx="3430736" cy="6597570"/>
          </a:xfrm>
          <a:prstGeom prst="rect">
            <a:avLst/>
          </a:prstGeom>
        </p:spPr>
      </p:pic>
      <p:sp>
        <p:nvSpPr>
          <p:cNvPr id="7" name="文本框 6"/>
          <p:cNvSpPr txBox="1"/>
          <p:nvPr/>
        </p:nvSpPr>
        <p:spPr>
          <a:xfrm>
            <a:off x="3842175" y="1568955"/>
            <a:ext cx="3200876" cy="3961856"/>
          </a:xfrm>
          <a:prstGeom prst="rect">
            <a:avLst/>
          </a:prstGeom>
          <a:noFill/>
        </p:spPr>
        <p:txBody>
          <a:bodyPr vert="eaVert" wrap="square" rtlCol="0">
            <a:spAutoFit/>
          </a:bodyPr>
          <a:lstStyle/>
          <a:p>
            <a:pPr>
              <a:lnSpc>
                <a:spcPct val="200000"/>
              </a:lnSpc>
            </a:pPr>
            <a:r>
              <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pic>
        <p:nvPicPr>
          <p:cNvPr id="8" name="图片 7"/>
          <p:cNvPicPr>
            <a:picLocks noChangeAspect="1"/>
          </p:cNvPicPr>
          <p:nvPr/>
        </p:nvPicPr>
        <p:blipFill>
          <a:blip r:embed="rId2">
            <a:clrChange>
              <a:clrFrom>
                <a:srgbClr val="FFFFFF"/>
              </a:clrFrom>
              <a:clrTo>
                <a:srgbClr val="FFFFFF">
                  <a:alpha val="0"/>
                </a:srgbClr>
              </a:clrTo>
            </a:clrChange>
          </a:blip>
          <a:stretch>
            <a:fillRect/>
          </a:stretch>
        </p:blipFill>
        <p:spPr>
          <a:xfrm>
            <a:off x="7465934" y="4657638"/>
            <a:ext cx="275050" cy="563216"/>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48668" y="901573"/>
            <a:ext cx="5243332" cy="5243332"/>
          </a:xfrm>
          <a:prstGeom prst="rect">
            <a:avLst/>
          </a:prstGeom>
        </p:spPr>
      </p:pic>
      <p:sp>
        <p:nvSpPr>
          <p:cNvPr id="11" name="文本框 10"/>
          <p:cNvSpPr txBox="1"/>
          <p:nvPr/>
        </p:nvSpPr>
        <p:spPr>
          <a:xfrm>
            <a:off x="2415386" y="1738676"/>
            <a:ext cx="3200876" cy="3961856"/>
          </a:xfrm>
          <a:prstGeom prst="rect">
            <a:avLst/>
          </a:prstGeom>
          <a:noFill/>
        </p:spPr>
        <p:txBody>
          <a:bodyPr vert="eaVert" wrap="square" rtlCol="0">
            <a:spAutoFit/>
          </a:bodyPr>
          <a:lstStyle/>
          <a:p>
            <a:pPr>
              <a:lnSpc>
                <a:spcPct val="200000"/>
              </a:lnSpc>
            </a:pPr>
            <a:r>
              <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sp>
        <p:nvSpPr>
          <p:cNvPr id="12" name="文本框 11"/>
          <p:cNvSpPr txBox="1"/>
          <p:nvPr/>
        </p:nvSpPr>
        <p:spPr>
          <a:xfrm>
            <a:off x="6006651" y="1738676"/>
            <a:ext cx="738664" cy="3569126"/>
          </a:xfrm>
          <a:prstGeom prst="rect">
            <a:avLst/>
          </a:prstGeom>
          <a:noFill/>
          <a:ln>
            <a:solidFill>
              <a:schemeClr val="bg1"/>
            </a:solidFill>
          </a:ln>
        </p:spPr>
        <p:txBody>
          <a:bodyPr vert="eaVert" wrap="square" rtlCol="0">
            <a:spAutoFit/>
          </a:bodyPr>
          <a:lstStyle/>
          <a:p>
            <a:pPr algn="ctr"/>
            <a:r>
              <a:rPr lang="zh-CN" altLang="en-US" sz="3600" spc="600" dirty="0">
                <a:ln>
                  <a:gradFill>
                    <a:gsLst>
                      <a:gs pos="0">
                        <a:srgbClr val="BB9860"/>
                      </a:gs>
                      <a:gs pos="50000">
                        <a:srgbClr val="FFFBE9"/>
                      </a:gs>
                      <a:gs pos="100000">
                        <a:srgbClr val="B1925F"/>
                      </a:gs>
                    </a:gsLst>
                    <a:lin ang="5400000" scaled="1"/>
                  </a:gradFill>
                </a:ln>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输 入 标 题</a:t>
            </a:r>
            <a:endParaRPr lang="zh-CN" altLang="en-US" sz="3600" spc="600" dirty="0">
              <a:ln>
                <a:gradFill>
                  <a:gsLst>
                    <a:gs pos="0">
                      <a:srgbClr val="BB9860"/>
                    </a:gs>
                    <a:gs pos="50000">
                      <a:srgbClr val="FFFBE9"/>
                    </a:gs>
                    <a:gs pos="100000">
                      <a:srgbClr val="B1925F"/>
                    </a:gs>
                  </a:gsLst>
                  <a:lin ang="5400000" scaled="1"/>
                </a:gradFill>
              </a:ln>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92382" y="1432664"/>
            <a:ext cx="4890301" cy="4947354"/>
          </a:xfrm>
          <a:prstGeom prst="rect">
            <a:avLst/>
          </a:prstGeom>
        </p:spPr>
      </p:pic>
      <p:sp>
        <p:nvSpPr>
          <p:cNvPr id="9" name="文本框 8"/>
          <p:cNvSpPr txBox="1"/>
          <p:nvPr/>
        </p:nvSpPr>
        <p:spPr>
          <a:xfrm>
            <a:off x="7945926" y="1251707"/>
            <a:ext cx="3200876" cy="3961856"/>
          </a:xfrm>
          <a:prstGeom prst="rect">
            <a:avLst/>
          </a:prstGeom>
          <a:noFill/>
        </p:spPr>
        <p:txBody>
          <a:bodyPr vert="eaVert" wrap="square" rtlCol="0">
            <a:spAutoFit/>
          </a:bodyPr>
          <a:lstStyle/>
          <a:p>
            <a:pPr>
              <a:lnSpc>
                <a:spcPct val="200000"/>
              </a:lnSpc>
            </a:pPr>
            <a:r>
              <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sp>
        <p:nvSpPr>
          <p:cNvPr id="10" name="文本框 9"/>
          <p:cNvSpPr txBox="1"/>
          <p:nvPr/>
        </p:nvSpPr>
        <p:spPr>
          <a:xfrm>
            <a:off x="6558161" y="1343900"/>
            <a:ext cx="738664" cy="3569126"/>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输 入 标 题</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6195"/>
          <a:stretch>
            <a:fillRect/>
          </a:stretch>
        </p:blipFill>
        <p:spPr>
          <a:xfrm>
            <a:off x="0" y="0"/>
            <a:ext cx="12192000" cy="6858000"/>
          </a:xfrm>
          <a:prstGeom prst="rect">
            <a:avLst/>
          </a:prstGeom>
          <a:solidFill>
            <a:srgbClr val="B1925F"/>
          </a:solidFill>
          <a:ln>
            <a:noFill/>
          </a:ln>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 t="434" r="69999" b="60528"/>
          <a:stretch>
            <a:fillRect/>
          </a:stretch>
        </p:blipFill>
        <p:spPr>
          <a:xfrm>
            <a:off x="1" y="1"/>
            <a:ext cx="3657600" cy="285403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4205" b="56413"/>
          <a:stretch>
            <a:fillRect/>
          </a:stretch>
        </p:blipFill>
        <p:spPr>
          <a:xfrm>
            <a:off x="9047017" y="0"/>
            <a:ext cx="3144983" cy="3186546"/>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27952" t="5858" r="24197" b="5858"/>
          <a:stretch>
            <a:fillRect/>
          </a:stretch>
        </p:blipFill>
        <p:spPr>
          <a:xfrm>
            <a:off x="3574473" y="401782"/>
            <a:ext cx="5472544" cy="6054436"/>
          </a:xfrm>
          <a:prstGeom prst="rect">
            <a:avLst/>
          </a:prstGeom>
        </p:spPr>
      </p:pic>
      <p:sp>
        <p:nvSpPr>
          <p:cNvPr id="7" name="文本框 6"/>
          <p:cNvSpPr txBox="1"/>
          <p:nvPr/>
        </p:nvSpPr>
        <p:spPr>
          <a:xfrm>
            <a:off x="5495836" y="1440869"/>
            <a:ext cx="1200329" cy="3117272"/>
          </a:xfrm>
          <a:prstGeom prst="rect">
            <a:avLst/>
          </a:prstGeom>
          <a:noFill/>
        </p:spPr>
        <p:txBody>
          <a:bodyPr vert="eaVert" wrap="square" rtlCol="0">
            <a:spAutoFit/>
          </a:bodyPr>
          <a:lstStyle/>
          <a:p>
            <a:pPr algn="dist"/>
            <a:r>
              <a:rPr lang="zh-CN" altLang="en-US" sz="6600" b="1" kern="100" dirty="0" smtClean="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第四章</a:t>
            </a:r>
            <a:endParaRPr lang="zh-CN" altLang="en-US" sz="66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8" name="文本框 7"/>
          <p:cNvSpPr txBox="1"/>
          <p:nvPr/>
        </p:nvSpPr>
        <p:spPr>
          <a:xfrm>
            <a:off x="8680215" y="3429000"/>
            <a:ext cx="738664" cy="2209800"/>
          </a:xfrm>
          <a:prstGeom prst="rect">
            <a:avLst/>
          </a:prstGeom>
          <a:noFill/>
        </p:spPr>
        <p:txBody>
          <a:bodyPr vert="eaVert" wrap="square" rtlCol="0">
            <a:spAutoFit/>
          </a:bodyPr>
          <a:lstStyle/>
          <a:p>
            <a:pPr>
              <a:lnSpc>
                <a:spcPct val="15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anim calcmode="lin" valueType="num">
                                      <p:cBhvr>
                                        <p:cTn id="16" dur="1250" fill="hold"/>
                                        <p:tgtEl>
                                          <p:spTgt spid="2"/>
                                        </p:tgtEl>
                                        <p:attrNameLst>
                                          <p:attrName>ppt_x</p:attrName>
                                        </p:attrNameLst>
                                      </p:cBhvr>
                                      <p:tavLst>
                                        <p:tav tm="0">
                                          <p:val>
                                            <p:strVal val="#ppt_x"/>
                                          </p:val>
                                        </p:tav>
                                        <p:tav tm="100000">
                                          <p:val>
                                            <p:strVal val="#ppt_x"/>
                                          </p:val>
                                        </p:tav>
                                      </p:tavLst>
                                    </p:anim>
                                    <p:anim calcmode="lin" valueType="num">
                                      <p:cBhvr>
                                        <p:cTn id="17" dur="12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09982" y="870671"/>
            <a:ext cx="5584785" cy="5584785"/>
          </a:xfrm>
          <a:prstGeom prst="rect">
            <a:avLst/>
          </a:prstGeom>
        </p:spPr>
      </p:pic>
      <p:sp>
        <p:nvSpPr>
          <p:cNvPr id="7" name="文本框 6"/>
          <p:cNvSpPr txBox="1"/>
          <p:nvPr/>
        </p:nvSpPr>
        <p:spPr>
          <a:xfrm>
            <a:off x="1571691" y="3747293"/>
            <a:ext cx="1292662" cy="2331575"/>
          </a:xfrm>
          <a:prstGeom prst="rect">
            <a:avLst/>
          </a:prstGeom>
          <a:noFill/>
        </p:spPr>
        <p:txBody>
          <a:bodyPr vert="eaVert" wrap="square" rtlCol="0">
            <a:spAutoFit/>
          </a:bodyPr>
          <a:lstStyle/>
          <a:p>
            <a:pPr>
              <a:lnSpc>
                <a:spcPct val="200000"/>
              </a:lnSpc>
            </a:pPr>
            <a:r>
              <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8" name="文本框 7"/>
          <p:cNvSpPr txBox="1"/>
          <p:nvPr/>
        </p:nvSpPr>
        <p:spPr>
          <a:xfrm>
            <a:off x="9673970" y="1331489"/>
            <a:ext cx="1292662" cy="2331575"/>
          </a:xfrm>
          <a:prstGeom prst="rect">
            <a:avLst/>
          </a:prstGeom>
          <a:noFill/>
        </p:spPr>
        <p:txBody>
          <a:bodyPr vert="eaVert" wrap="square" rtlCol="0">
            <a:spAutoFit/>
          </a:bodyPr>
          <a:lstStyle/>
          <a:p>
            <a:pPr>
              <a:lnSpc>
                <a:spcPct val="200000"/>
              </a:lnSpc>
            </a:pPr>
            <a:r>
              <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l="27952" t="5858" r="24197" b="5858"/>
          <a:stretch>
            <a:fillRect/>
          </a:stretch>
        </p:blipFill>
        <p:spPr>
          <a:xfrm>
            <a:off x="4336472" y="0"/>
            <a:ext cx="3948546" cy="4368392"/>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55311" b="39380"/>
          <a:stretch>
            <a:fillRect/>
          </a:stretch>
        </p:blipFill>
        <p:spPr>
          <a:xfrm>
            <a:off x="9929369" y="2889984"/>
            <a:ext cx="5197467" cy="4227689"/>
          </a:xfrm>
          <a:prstGeom prst="rect">
            <a:avLst/>
          </a:prstGeom>
        </p:spPr>
      </p:pic>
      <p:grpSp>
        <p:nvGrpSpPr>
          <p:cNvPr id="21" name="组合 20"/>
          <p:cNvGrpSpPr/>
          <p:nvPr/>
        </p:nvGrpSpPr>
        <p:grpSpPr>
          <a:xfrm>
            <a:off x="-461452" y="4858664"/>
            <a:ext cx="3331826" cy="1923714"/>
            <a:chOff x="-461452" y="4858664"/>
            <a:chExt cx="3331826" cy="1923714"/>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52309" t="15936" r="19681" b="54800"/>
            <a:stretch>
              <a:fillRect/>
            </a:stretch>
          </p:blipFill>
          <p:spPr>
            <a:xfrm>
              <a:off x="-461452" y="5341505"/>
              <a:ext cx="2299855" cy="1440873"/>
            </a:xfrm>
            <a:prstGeom prst="rect">
              <a:avLst/>
            </a:prstGeom>
          </p:spPr>
        </p:pic>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30632" t="47387" r="53266" b="38750"/>
            <a:stretch>
              <a:fillRect/>
            </a:stretch>
          </p:blipFill>
          <p:spPr>
            <a:xfrm>
              <a:off x="1548354" y="4858664"/>
              <a:ext cx="1322020" cy="682534"/>
            </a:xfrm>
            <a:prstGeom prst="rect">
              <a:avLst/>
            </a:prstGeom>
          </p:spPr>
        </p:pic>
      </p:grpSp>
      <p:sp>
        <p:nvSpPr>
          <p:cNvPr id="22" name="文本框 21"/>
          <p:cNvSpPr txBox="1"/>
          <p:nvPr/>
        </p:nvSpPr>
        <p:spPr>
          <a:xfrm>
            <a:off x="5577456" y="792643"/>
            <a:ext cx="1200329" cy="2589136"/>
          </a:xfrm>
          <a:prstGeom prst="rect">
            <a:avLst/>
          </a:prstGeom>
          <a:noFill/>
        </p:spPr>
        <p:txBody>
          <a:bodyPr vert="eaVert" wrap="square" rtlCol="0">
            <a:spAutoFit/>
          </a:bodyPr>
          <a:lstStyle/>
          <a:p>
            <a:pPr algn="ctr"/>
            <a:r>
              <a:rPr lang="zh-CN" altLang="en-US" sz="6600" b="1" kern="100" dirty="0" smtClean="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目 录</a:t>
            </a:r>
            <a:endParaRPr lang="zh-CN" altLang="en-US" sz="66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23" name="文本框 22"/>
          <p:cNvSpPr txBox="1"/>
          <p:nvPr/>
        </p:nvSpPr>
        <p:spPr>
          <a:xfrm>
            <a:off x="10017801" y="1663214"/>
            <a:ext cx="800219" cy="1938992"/>
          </a:xfrm>
          <a:prstGeom prst="rect">
            <a:avLst/>
          </a:prstGeom>
          <a:noFill/>
        </p:spPr>
        <p:txBody>
          <a:bodyPr vert="eaVert" wrap="square" rtlCol="0">
            <a:spAutoFit/>
          </a:bodyPr>
          <a:lstStyle/>
          <a:p>
            <a:pPr algn="dist"/>
            <a:r>
              <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第一章</a:t>
            </a:r>
            <a:endPar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24" name="文本框 23"/>
          <p:cNvSpPr txBox="1"/>
          <p:nvPr/>
        </p:nvSpPr>
        <p:spPr>
          <a:xfrm>
            <a:off x="8956848" y="2612975"/>
            <a:ext cx="1292662" cy="1755418"/>
          </a:xfrm>
          <a:prstGeom prst="rect">
            <a:avLst/>
          </a:prstGeom>
          <a:noFill/>
        </p:spPr>
        <p:txBody>
          <a:bodyPr vert="eaVert" wrap="square" rtlCol="0">
            <a:spAutoFit/>
          </a:bodyPr>
          <a:lstStyle/>
          <a:p>
            <a:pPr>
              <a:lnSpc>
                <a:spcPct val="20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25" name="文本框 24"/>
          <p:cNvSpPr txBox="1"/>
          <p:nvPr/>
        </p:nvSpPr>
        <p:spPr>
          <a:xfrm>
            <a:off x="7977903" y="3602206"/>
            <a:ext cx="800219" cy="1938992"/>
          </a:xfrm>
          <a:prstGeom prst="rect">
            <a:avLst/>
          </a:prstGeom>
          <a:noFill/>
        </p:spPr>
        <p:txBody>
          <a:bodyPr vert="eaVert" wrap="square" rtlCol="0">
            <a:spAutoFit/>
          </a:bodyPr>
          <a:lstStyle/>
          <a:p>
            <a:pPr algn="dist"/>
            <a:r>
              <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第二章</a:t>
            </a:r>
            <a:endPar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26" name="文本框 25"/>
          <p:cNvSpPr txBox="1"/>
          <p:nvPr/>
        </p:nvSpPr>
        <p:spPr>
          <a:xfrm>
            <a:off x="6916950" y="4551967"/>
            <a:ext cx="1292662" cy="1755418"/>
          </a:xfrm>
          <a:prstGeom prst="rect">
            <a:avLst/>
          </a:prstGeom>
          <a:noFill/>
        </p:spPr>
        <p:txBody>
          <a:bodyPr vert="eaVert" wrap="square" rtlCol="0">
            <a:spAutoFit/>
          </a:bodyPr>
          <a:lstStyle/>
          <a:p>
            <a:pPr>
              <a:lnSpc>
                <a:spcPct val="20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27" name="文本框 26"/>
          <p:cNvSpPr txBox="1"/>
          <p:nvPr/>
        </p:nvSpPr>
        <p:spPr>
          <a:xfrm>
            <a:off x="4472380" y="3571732"/>
            <a:ext cx="800219" cy="1938992"/>
          </a:xfrm>
          <a:prstGeom prst="rect">
            <a:avLst/>
          </a:prstGeom>
          <a:noFill/>
        </p:spPr>
        <p:txBody>
          <a:bodyPr vert="eaVert" wrap="square" rtlCol="0">
            <a:spAutoFit/>
          </a:bodyPr>
          <a:lstStyle/>
          <a:p>
            <a:pPr algn="dist"/>
            <a:r>
              <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第三章</a:t>
            </a:r>
            <a:endPar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28" name="文本框 27"/>
          <p:cNvSpPr txBox="1"/>
          <p:nvPr/>
        </p:nvSpPr>
        <p:spPr>
          <a:xfrm>
            <a:off x="3411427" y="4521493"/>
            <a:ext cx="1292662" cy="1755418"/>
          </a:xfrm>
          <a:prstGeom prst="rect">
            <a:avLst/>
          </a:prstGeom>
          <a:noFill/>
        </p:spPr>
        <p:txBody>
          <a:bodyPr vert="eaVert" wrap="square" rtlCol="0">
            <a:spAutoFit/>
          </a:bodyPr>
          <a:lstStyle/>
          <a:p>
            <a:pPr>
              <a:lnSpc>
                <a:spcPct val="20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29" name="文本框 28"/>
          <p:cNvSpPr txBox="1"/>
          <p:nvPr/>
        </p:nvSpPr>
        <p:spPr>
          <a:xfrm>
            <a:off x="1977655" y="1632741"/>
            <a:ext cx="800219" cy="1938992"/>
          </a:xfrm>
          <a:prstGeom prst="rect">
            <a:avLst/>
          </a:prstGeom>
          <a:noFill/>
        </p:spPr>
        <p:txBody>
          <a:bodyPr vert="eaVert" wrap="square" rtlCol="0">
            <a:spAutoFit/>
          </a:bodyPr>
          <a:lstStyle/>
          <a:p>
            <a:pPr algn="dist"/>
            <a:r>
              <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第四章</a:t>
            </a:r>
            <a:endParaRPr lang="zh-CN" altLang="en-US" sz="40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30" name="文本框 29"/>
          <p:cNvSpPr txBox="1"/>
          <p:nvPr/>
        </p:nvSpPr>
        <p:spPr>
          <a:xfrm>
            <a:off x="916702" y="2582502"/>
            <a:ext cx="1292662" cy="1755418"/>
          </a:xfrm>
          <a:prstGeom prst="rect">
            <a:avLst/>
          </a:prstGeom>
          <a:noFill/>
        </p:spPr>
        <p:txBody>
          <a:bodyPr vert="eaVert" wrap="square" rtlCol="0">
            <a:spAutoFit/>
          </a:bodyPr>
          <a:lstStyle/>
          <a:p>
            <a:pPr>
              <a:lnSpc>
                <a:spcPct val="20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fltVal val="0"/>
                                          </p:val>
                                        </p:tav>
                                        <p:tav tm="100000">
                                          <p:val>
                                            <p:strVal val="#ppt_w"/>
                                          </p:val>
                                        </p:tav>
                                      </p:tavLst>
                                    </p:anim>
                                    <p:anim calcmode="lin" valueType="num">
                                      <p:cBhvr>
                                        <p:cTn id="19" dur="1000" fill="hold"/>
                                        <p:tgtEl>
                                          <p:spTgt spid="23"/>
                                        </p:tgtEl>
                                        <p:attrNameLst>
                                          <p:attrName>ppt_h</p:attrName>
                                        </p:attrNameLst>
                                      </p:cBhvr>
                                      <p:tavLst>
                                        <p:tav tm="0">
                                          <p:val>
                                            <p:fltVal val="0"/>
                                          </p:val>
                                        </p:tav>
                                        <p:tav tm="100000">
                                          <p:val>
                                            <p:strVal val="#ppt_h"/>
                                          </p:val>
                                        </p:tav>
                                      </p:tavLst>
                                    </p:anim>
                                    <p:anim calcmode="lin" valueType="num">
                                      <p:cBhvr>
                                        <p:cTn id="20" dur="1000" fill="hold"/>
                                        <p:tgtEl>
                                          <p:spTgt spid="23"/>
                                        </p:tgtEl>
                                        <p:attrNameLst>
                                          <p:attrName>style.rotation</p:attrName>
                                        </p:attrNameLst>
                                      </p:cBhvr>
                                      <p:tavLst>
                                        <p:tav tm="0">
                                          <p:val>
                                            <p:fltVal val="90"/>
                                          </p:val>
                                        </p:tav>
                                        <p:tav tm="100000">
                                          <p:val>
                                            <p:fltVal val="0"/>
                                          </p:val>
                                        </p:tav>
                                      </p:tavLst>
                                    </p:anim>
                                    <p:animEffect transition="in" filter="fade">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style.rotation</p:attrName>
                                        </p:attrNameLst>
                                      </p:cBhvr>
                                      <p:tavLst>
                                        <p:tav tm="0">
                                          <p:val>
                                            <p:fltVal val="90"/>
                                          </p:val>
                                        </p:tav>
                                        <p:tav tm="100000">
                                          <p:val>
                                            <p:fltVal val="0"/>
                                          </p:val>
                                        </p:tav>
                                      </p:tavLst>
                                    </p:anim>
                                    <p:animEffect transition="in" filter="fade">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1000" fill="hold"/>
                                        <p:tgtEl>
                                          <p:spTgt spid="27"/>
                                        </p:tgtEl>
                                        <p:attrNameLst>
                                          <p:attrName>ppt_w</p:attrName>
                                        </p:attrNameLst>
                                      </p:cBhvr>
                                      <p:tavLst>
                                        <p:tav tm="0">
                                          <p:val>
                                            <p:fltVal val="0"/>
                                          </p:val>
                                        </p:tav>
                                        <p:tav tm="100000">
                                          <p:val>
                                            <p:strVal val="#ppt_w"/>
                                          </p:val>
                                        </p:tav>
                                      </p:tavLst>
                                    </p:anim>
                                    <p:anim calcmode="lin" valueType="num">
                                      <p:cBhvr>
                                        <p:cTn id="49" dur="1000" fill="hold"/>
                                        <p:tgtEl>
                                          <p:spTgt spid="27"/>
                                        </p:tgtEl>
                                        <p:attrNameLst>
                                          <p:attrName>ppt_h</p:attrName>
                                        </p:attrNameLst>
                                      </p:cBhvr>
                                      <p:tavLst>
                                        <p:tav tm="0">
                                          <p:val>
                                            <p:fltVal val="0"/>
                                          </p:val>
                                        </p:tav>
                                        <p:tav tm="100000">
                                          <p:val>
                                            <p:strVal val="#ppt_h"/>
                                          </p:val>
                                        </p:tav>
                                      </p:tavLst>
                                    </p:anim>
                                    <p:anim calcmode="lin" valueType="num">
                                      <p:cBhvr>
                                        <p:cTn id="50" dur="1000" fill="hold"/>
                                        <p:tgtEl>
                                          <p:spTgt spid="27"/>
                                        </p:tgtEl>
                                        <p:attrNameLst>
                                          <p:attrName>style.rotation</p:attrName>
                                        </p:attrNameLst>
                                      </p:cBhvr>
                                      <p:tavLst>
                                        <p:tav tm="0">
                                          <p:val>
                                            <p:fltVal val="90"/>
                                          </p:val>
                                        </p:tav>
                                        <p:tav tm="100000">
                                          <p:val>
                                            <p:fltVal val="0"/>
                                          </p:val>
                                        </p:tav>
                                      </p:tavLst>
                                    </p:anim>
                                    <p:animEffect transition="in" filter="fade">
                                      <p:cBhvr>
                                        <p:cTn id="51" dur="10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1000" fill="hold"/>
                                        <p:tgtEl>
                                          <p:spTgt spid="29"/>
                                        </p:tgtEl>
                                        <p:attrNameLst>
                                          <p:attrName>ppt_w</p:attrName>
                                        </p:attrNameLst>
                                      </p:cBhvr>
                                      <p:tavLst>
                                        <p:tav tm="0">
                                          <p:val>
                                            <p:fltVal val="0"/>
                                          </p:val>
                                        </p:tav>
                                        <p:tav tm="100000">
                                          <p:val>
                                            <p:strVal val="#ppt_w"/>
                                          </p:val>
                                        </p:tav>
                                      </p:tavLst>
                                    </p:anim>
                                    <p:anim calcmode="lin" valueType="num">
                                      <p:cBhvr>
                                        <p:cTn id="64" dur="1000" fill="hold"/>
                                        <p:tgtEl>
                                          <p:spTgt spid="29"/>
                                        </p:tgtEl>
                                        <p:attrNameLst>
                                          <p:attrName>ppt_h</p:attrName>
                                        </p:attrNameLst>
                                      </p:cBhvr>
                                      <p:tavLst>
                                        <p:tav tm="0">
                                          <p:val>
                                            <p:fltVal val="0"/>
                                          </p:val>
                                        </p:tav>
                                        <p:tav tm="100000">
                                          <p:val>
                                            <p:strVal val="#ppt_h"/>
                                          </p:val>
                                        </p:tav>
                                      </p:tavLst>
                                    </p:anim>
                                    <p:anim calcmode="lin" valueType="num">
                                      <p:cBhvr>
                                        <p:cTn id="65" dur="1000" fill="hold"/>
                                        <p:tgtEl>
                                          <p:spTgt spid="29"/>
                                        </p:tgtEl>
                                        <p:attrNameLst>
                                          <p:attrName>style.rotation</p:attrName>
                                        </p:attrNameLst>
                                      </p:cBhvr>
                                      <p:tavLst>
                                        <p:tav tm="0">
                                          <p:val>
                                            <p:fltVal val="90"/>
                                          </p:val>
                                        </p:tav>
                                        <p:tav tm="100000">
                                          <p:val>
                                            <p:fltVal val="0"/>
                                          </p:val>
                                        </p:tav>
                                      </p:tavLst>
                                    </p:anim>
                                    <p:animEffect transition="in" filter="fade">
                                      <p:cBhvr>
                                        <p:cTn id="66" dur="10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625840" y="1"/>
            <a:ext cx="3566159" cy="6857998"/>
          </a:xfrm>
          <a:prstGeom prst="rect">
            <a:avLst/>
          </a:prstGeom>
        </p:spPr>
      </p:pic>
      <p:grpSp>
        <p:nvGrpSpPr>
          <p:cNvPr id="11" name="组合 10"/>
          <p:cNvGrpSpPr/>
          <p:nvPr/>
        </p:nvGrpSpPr>
        <p:grpSpPr>
          <a:xfrm>
            <a:off x="6699506" y="1746808"/>
            <a:ext cx="621770" cy="3706281"/>
            <a:chOff x="9827680" y="1709678"/>
            <a:chExt cx="621770" cy="3706281"/>
          </a:xfrm>
        </p:grpSpPr>
        <p:sp>
          <p:nvSpPr>
            <p:cNvPr id="12" name="文本框 11"/>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3" name="直接连接符 12"/>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14" name="组合 13"/>
          <p:cNvGrpSpPr/>
          <p:nvPr/>
        </p:nvGrpSpPr>
        <p:grpSpPr>
          <a:xfrm>
            <a:off x="4272160" y="1672562"/>
            <a:ext cx="621770" cy="3706281"/>
            <a:chOff x="7820079" y="1709678"/>
            <a:chExt cx="621770" cy="3706281"/>
          </a:xfrm>
        </p:grpSpPr>
        <p:sp>
          <p:nvSpPr>
            <p:cNvPr id="15" name="文本框 14"/>
            <p:cNvSpPr txBox="1"/>
            <p:nvPr/>
          </p:nvSpPr>
          <p:spPr>
            <a:xfrm>
              <a:off x="7887851" y="1709678"/>
              <a:ext cx="553998" cy="3170099"/>
            </a:xfrm>
            <a:prstGeom prst="rect">
              <a:avLst/>
            </a:prstGeom>
            <a:noFill/>
          </p:spPr>
          <p:txBody>
            <a:bodyPr vert="eaVert" wrap="none" rtlCol="0">
              <a:spAutoFit/>
            </a:bodyPr>
            <a:lstStyle/>
            <a:p>
              <a:r>
                <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6" name="直接连接符 15"/>
            <p:cNvCxnSpPr/>
            <p:nvPr/>
          </p:nvCxnSpPr>
          <p:spPr>
            <a:xfrm>
              <a:off x="7820079"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7" name="文本框 16"/>
          <p:cNvSpPr txBox="1"/>
          <p:nvPr/>
        </p:nvSpPr>
        <p:spPr>
          <a:xfrm>
            <a:off x="3013385" y="2678145"/>
            <a:ext cx="1292662" cy="2331575"/>
          </a:xfrm>
          <a:prstGeom prst="rect">
            <a:avLst/>
          </a:prstGeom>
          <a:noFill/>
        </p:spPr>
        <p:txBody>
          <a:bodyPr vert="eaVert" wrap="square" rtlCol="0">
            <a:spAutoFit/>
          </a:bodyPr>
          <a:lstStyle/>
          <a:p>
            <a:pPr>
              <a:lnSpc>
                <a:spcPct val="200000"/>
              </a:lnSpc>
            </a:pPr>
            <a:r>
              <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18" name="文本框 17"/>
          <p:cNvSpPr txBox="1"/>
          <p:nvPr/>
        </p:nvSpPr>
        <p:spPr>
          <a:xfrm>
            <a:off x="5542208" y="2752390"/>
            <a:ext cx="1292662" cy="2331575"/>
          </a:xfrm>
          <a:prstGeom prst="rect">
            <a:avLst/>
          </a:prstGeom>
          <a:noFill/>
        </p:spPr>
        <p:txBody>
          <a:bodyPr vert="eaVert" wrap="square" rtlCol="0">
            <a:spAutoFit/>
          </a:bodyPr>
          <a:lstStyle/>
          <a:p>
            <a:pPr>
              <a:lnSpc>
                <a:spcPct val="200000"/>
              </a:lnSpc>
            </a:pPr>
            <a:r>
              <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57800" y="2127063"/>
            <a:ext cx="5945815" cy="5945815"/>
          </a:xfrm>
          <a:prstGeom prst="rect">
            <a:avLst/>
          </a:prstGeom>
        </p:spPr>
      </p:pic>
      <p:sp>
        <p:nvSpPr>
          <p:cNvPr id="7" name="文本框 6"/>
          <p:cNvSpPr txBox="1"/>
          <p:nvPr/>
        </p:nvSpPr>
        <p:spPr>
          <a:xfrm>
            <a:off x="2493868" y="1448072"/>
            <a:ext cx="3200876" cy="3961856"/>
          </a:xfrm>
          <a:prstGeom prst="rect">
            <a:avLst/>
          </a:prstGeom>
          <a:noFill/>
        </p:spPr>
        <p:txBody>
          <a:bodyPr vert="eaVert" wrap="square" rtlCol="0">
            <a:spAutoFit/>
          </a:bodyPr>
          <a:lstStyle/>
          <a:p>
            <a:pPr>
              <a:lnSpc>
                <a:spcPct val="200000"/>
              </a:lnSpc>
            </a:pPr>
            <a:r>
              <a:rPr lang="zh-CN" altLang="en-US" sz="1400" spc="6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sym typeface="思源宋体 CN" panose="02020400000000000000" pitchFamily="18" charset="-122"/>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lang="zh-CN" altLang="en-US" sz="1400" spc="6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pic>
        <p:nvPicPr>
          <p:cNvPr id="8" name="图片 7"/>
          <p:cNvPicPr>
            <a:picLocks noChangeAspect="1"/>
          </p:cNvPicPr>
          <p:nvPr/>
        </p:nvPicPr>
        <p:blipFill>
          <a:blip r:embed="rId2">
            <a:clrChange>
              <a:clrFrom>
                <a:srgbClr val="FFFFFF"/>
              </a:clrFrom>
              <a:clrTo>
                <a:srgbClr val="FFFFFF">
                  <a:alpha val="0"/>
                </a:srgbClr>
              </a:clrTo>
            </a:clrChange>
          </a:blip>
          <a:stretch>
            <a:fillRect/>
          </a:stretch>
        </p:blipFill>
        <p:spPr>
          <a:xfrm>
            <a:off x="6117627" y="4536755"/>
            <a:ext cx="275050" cy="563216"/>
          </a:xfrm>
          <a:prstGeom prst="rect">
            <a:avLst/>
          </a:prstGeom>
        </p:spPr>
      </p:pic>
      <p:sp>
        <p:nvSpPr>
          <p:cNvPr id="9" name="文本框 8"/>
          <p:cNvSpPr txBox="1"/>
          <p:nvPr/>
        </p:nvSpPr>
        <p:spPr>
          <a:xfrm>
            <a:off x="10292441" y="967629"/>
            <a:ext cx="738664" cy="3569126"/>
          </a:xfrm>
          <a:prstGeom prst="rect">
            <a:avLst/>
          </a:prstGeom>
          <a:noFill/>
          <a:ln>
            <a:solidFill>
              <a:schemeClr val="bg1"/>
            </a:solidFill>
          </a:ln>
        </p:spPr>
        <p:txBody>
          <a:bodyPr vert="eaVert" wrap="square" rtlCol="0">
            <a:spAutoFit/>
          </a:bodyPr>
          <a:lstStyle/>
          <a:p>
            <a:pPr algn="ctr"/>
            <a:r>
              <a:rPr lang="zh-CN" altLang="en-US" sz="3600" spc="600" dirty="0">
                <a:ln>
                  <a:gradFill>
                    <a:gsLst>
                      <a:gs pos="0">
                        <a:srgbClr val="BB9860"/>
                      </a:gs>
                      <a:gs pos="50000">
                        <a:srgbClr val="FFFBE9"/>
                      </a:gs>
                      <a:gs pos="100000">
                        <a:srgbClr val="B1925F"/>
                      </a:gs>
                    </a:gsLst>
                    <a:lin ang="5400000" scaled="1"/>
                  </a:gradFill>
                </a:ln>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输 入 标 题</a:t>
            </a:r>
            <a:endParaRPr lang="zh-CN" altLang="en-US" sz="3600" spc="600" dirty="0">
              <a:ln>
                <a:gradFill>
                  <a:gsLst>
                    <a:gs pos="0">
                      <a:srgbClr val="BB9860"/>
                    </a:gs>
                    <a:gs pos="50000">
                      <a:srgbClr val="FFFBE9"/>
                    </a:gs>
                    <a:gs pos="100000">
                      <a:srgbClr val="B1925F"/>
                    </a:gs>
                  </a:gsLst>
                  <a:lin ang="5400000" scaled="1"/>
                </a:gradFill>
              </a:ln>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44380" y="798113"/>
            <a:ext cx="5695540" cy="5695540"/>
          </a:xfrm>
          <a:prstGeom prst="rect">
            <a:avLst/>
          </a:prstGeom>
        </p:spPr>
      </p:pic>
      <p:grpSp>
        <p:nvGrpSpPr>
          <p:cNvPr id="10" name="组合 9"/>
          <p:cNvGrpSpPr/>
          <p:nvPr/>
        </p:nvGrpSpPr>
        <p:grpSpPr>
          <a:xfrm>
            <a:off x="10025181" y="1811686"/>
            <a:ext cx="621770" cy="3706281"/>
            <a:chOff x="9827680" y="1709678"/>
            <a:chExt cx="621770" cy="3706281"/>
          </a:xfrm>
        </p:grpSpPr>
        <p:sp>
          <p:nvSpPr>
            <p:cNvPr id="11" name="文本框 10"/>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2" name="直接连接符 11"/>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3" name="文本框 12"/>
          <p:cNvSpPr txBox="1"/>
          <p:nvPr/>
        </p:nvSpPr>
        <p:spPr>
          <a:xfrm>
            <a:off x="8867883" y="2817268"/>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grpSp>
        <p:nvGrpSpPr>
          <p:cNvPr id="14" name="组合 13"/>
          <p:cNvGrpSpPr/>
          <p:nvPr/>
        </p:nvGrpSpPr>
        <p:grpSpPr>
          <a:xfrm>
            <a:off x="2702347" y="1929362"/>
            <a:ext cx="621770" cy="3706281"/>
            <a:chOff x="9827680" y="1709678"/>
            <a:chExt cx="621770" cy="3706281"/>
          </a:xfrm>
        </p:grpSpPr>
        <p:sp>
          <p:nvSpPr>
            <p:cNvPr id="15" name="文本框 14"/>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6" name="直接连接符 15"/>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7" name="文本框 16"/>
          <p:cNvSpPr txBox="1"/>
          <p:nvPr/>
        </p:nvSpPr>
        <p:spPr>
          <a:xfrm>
            <a:off x="1545049" y="2934944"/>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3609" y="2203258"/>
            <a:ext cx="5092119" cy="5092119"/>
          </a:xfrm>
          <a:prstGeom prst="rect">
            <a:avLst/>
          </a:prstGeom>
        </p:spPr>
      </p:pic>
      <p:sp>
        <p:nvSpPr>
          <p:cNvPr id="7" name="文本框 6"/>
          <p:cNvSpPr txBox="1"/>
          <p:nvPr/>
        </p:nvSpPr>
        <p:spPr>
          <a:xfrm>
            <a:off x="5204453" y="1737440"/>
            <a:ext cx="738664" cy="3569126"/>
          </a:xfrm>
          <a:prstGeom prst="rect">
            <a:avLst/>
          </a:prstGeom>
          <a:noFill/>
          <a:ln>
            <a:solidFill>
              <a:schemeClr val="bg1"/>
            </a:soli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输 入 标 题</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grpSp>
        <p:nvGrpSpPr>
          <p:cNvPr id="8" name="组合 7"/>
          <p:cNvGrpSpPr/>
          <p:nvPr/>
        </p:nvGrpSpPr>
        <p:grpSpPr>
          <a:xfrm>
            <a:off x="10025181" y="1811686"/>
            <a:ext cx="621770" cy="3706281"/>
            <a:chOff x="9827680" y="1709678"/>
            <a:chExt cx="621770" cy="3706281"/>
          </a:xfrm>
        </p:grpSpPr>
        <p:sp>
          <p:nvSpPr>
            <p:cNvPr id="9" name="文本框 8"/>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0" name="直接连接符 9"/>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11" name="组合 10"/>
          <p:cNvGrpSpPr/>
          <p:nvPr/>
        </p:nvGrpSpPr>
        <p:grpSpPr>
          <a:xfrm>
            <a:off x="7597835" y="1737440"/>
            <a:ext cx="621770" cy="3706281"/>
            <a:chOff x="7820079" y="1709678"/>
            <a:chExt cx="621770" cy="3706281"/>
          </a:xfrm>
        </p:grpSpPr>
        <p:sp>
          <p:nvSpPr>
            <p:cNvPr id="12" name="文本框 11"/>
            <p:cNvSpPr txBox="1"/>
            <p:nvPr/>
          </p:nvSpPr>
          <p:spPr>
            <a:xfrm>
              <a:off x="7887851" y="1709678"/>
              <a:ext cx="553998" cy="3170099"/>
            </a:xfrm>
            <a:prstGeom prst="rect">
              <a:avLst/>
            </a:prstGeom>
            <a:noFill/>
          </p:spPr>
          <p:txBody>
            <a:bodyPr vert="eaVert" wrap="none" rtlCol="0">
              <a:spAutoFit/>
            </a:bodyPr>
            <a:lstStyle/>
            <a:p>
              <a:r>
                <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3" name="直接连接符 12"/>
            <p:cNvCxnSpPr/>
            <p:nvPr/>
          </p:nvCxnSpPr>
          <p:spPr>
            <a:xfrm>
              <a:off x="7820079"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4" name="文本框 13"/>
          <p:cNvSpPr txBox="1"/>
          <p:nvPr/>
        </p:nvSpPr>
        <p:spPr>
          <a:xfrm>
            <a:off x="6339060" y="2743023"/>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15" name="文本框 14"/>
          <p:cNvSpPr txBox="1"/>
          <p:nvPr/>
        </p:nvSpPr>
        <p:spPr>
          <a:xfrm>
            <a:off x="8867883" y="2817268"/>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6195"/>
          <a:stretch>
            <a:fillRect/>
          </a:stretch>
        </p:blipFill>
        <p:spPr>
          <a:xfrm>
            <a:off x="0" y="0"/>
            <a:ext cx="12192000" cy="6858000"/>
          </a:xfrm>
          <a:prstGeom prst="rect">
            <a:avLst/>
          </a:prstGeom>
          <a:solidFill>
            <a:srgbClr val="B1925F"/>
          </a:solidFill>
          <a:ln>
            <a:noFill/>
          </a:ln>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 t="434" r="69999" b="60528"/>
          <a:stretch>
            <a:fillRect/>
          </a:stretch>
        </p:blipFill>
        <p:spPr>
          <a:xfrm>
            <a:off x="1" y="1"/>
            <a:ext cx="3657600" cy="285403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4205" b="56413"/>
          <a:stretch>
            <a:fillRect/>
          </a:stretch>
        </p:blipFill>
        <p:spPr>
          <a:xfrm>
            <a:off x="9047017" y="0"/>
            <a:ext cx="3144983" cy="3186546"/>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27952" t="5858" r="24197" b="5858"/>
          <a:stretch>
            <a:fillRect/>
          </a:stretch>
        </p:blipFill>
        <p:spPr>
          <a:xfrm>
            <a:off x="3574473" y="401782"/>
            <a:ext cx="5472544" cy="6054436"/>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43054" t="15555" r="44063" b="27070"/>
          <a:stretch>
            <a:fillRect/>
          </a:stretch>
        </p:blipFill>
        <p:spPr>
          <a:xfrm>
            <a:off x="5301666" y="1066800"/>
            <a:ext cx="1473207" cy="39346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anim calcmode="lin" valueType="num">
                                      <p:cBhvr>
                                        <p:cTn id="16" dur="1250" fill="hold"/>
                                        <p:tgtEl>
                                          <p:spTgt spid="2"/>
                                        </p:tgtEl>
                                        <p:attrNameLst>
                                          <p:attrName>ppt_x</p:attrName>
                                        </p:attrNameLst>
                                      </p:cBhvr>
                                      <p:tavLst>
                                        <p:tav tm="0">
                                          <p:val>
                                            <p:strVal val="#ppt_x"/>
                                          </p:val>
                                        </p:tav>
                                        <p:tav tm="100000">
                                          <p:val>
                                            <p:strVal val="#ppt_x"/>
                                          </p:val>
                                        </p:tav>
                                      </p:tavLst>
                                    </p:anim>
                                    <p:anim calcmode="lin" valueType="num">
                                      <p:cBhvr>
                                        <p:cTn id="17" dur="12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500"/>
                            </p:stCondLst>
                            <p:childTnLst>
                              <p:par>
                                <p:cTn id="23" presetID="49"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360"/>
                                          </p:val>
                                        </p:tav>
                                        <p:tav tm="100000">
                                          <p:val>
                                            <p:fltVal val="0"/>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6195"/>
          <a:stretch>
            <a:fillRect/>
          </a:stretch>
        </p:blipFill>
        <p:spPr>
          <a:xfrm>
            <a:off x="0" y="0"/>
            <a:ext cx="12192000" cy="6858000"/>
          </a:xfrm>
          <a:prstGeom prst="rect">
            <a:avLst/>
          </a:prstGeom>
          <a:solidFill>
            <a:srgbClr val="B1925F"/>
          </a:solidFill>
          <a:ln>
            <a:noFill/>
          </a:ln>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 t="434" r="69999" b="60528"/>
          <a:stretch>
            <a:fillRect/>
          </a:stretch>
        </p:blipFill>
        <p:spPr>
          <a:xfrm>
            <a:off x="1" y="1"/>
            <a:ext cx="3657600" cy="285403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4205" b="56413"/>
          <a:stretch>
            <a:fillRect/>
          </a:stretch>
        </p:blipFill>
        <p:spPr>
          <a:xfrm>
            <a:off x="9047017" y="0"/>
            <a:ext cx="3144983" cy="3186546"/>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27952" t="5858" r="24197" b="5858"/>
          <a:stretch>
            <a:fillRect/>
          </a:stretch>
        </p:blipFill>
        <p:spPr>
          <a:xfrm>
            <a:off x="3574473" y="401782"/>
            <a:ext cx="5472544" cy="6054436"/>
          </a:xfrm>
          <a:prstGeom prst="rect">
            <a:avLst/>
          </a:prstGeom>
        </p:spPr>
      </p:pic>
      <p:sp>
        <p:nvSpPr>
          <p:cNvPr id="7" name="文本框 6"/>
          <p:cNvSpPr txBox="1"/>
          <p:nvPr/>
        </p:nvSpPr>
        <p:spPr>
          <a:xfrm>
            <a:off x="5495836" y="1440869"/>
            <a:ext cx="1200329" cy="3117272"/>
          </a:xfrm>
          <a:prstGeom prst="rect">
            <a:avLst/>
          </a:prstGeom>
          <a:noFill/>
        </p:spPr>
        <p:txBody>
          <a:bodyPr vert="eaVert" wrap="square" rtlCol="0">
            <a:spAutoFit/>
          </a:bodyPr>
          <a:lstStyle/>
          <a:p>
            <a:pPr algn="dist"/>
            <a:r>
              <a:rPr lang="zh-CN" altLang="en-US" sz="66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第一章</a:t>
            </a:r>
            <a:endParaRPr lang="zh-CN" altLang="en-US" sz="66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8" name="文本框 7"/>
          <p:cNvSpPr txBox="1"/>
          <p:nvPr/>
        </p:nvSpPr>
        <p:spPr>
          <a:xfrm>
            <a:off x="8680215" y="3429000"/>
            <a:ext cx="738664" cy="2209800"/>
          </a:xfrm>
          <a:prstGeom prst="rect">
            <a:avLst/>
          </a:prstGeom>
          <a:noFill/>
        </p:spPr>
        <p:txBody>
          <a:bodyPr vert="eaVert" wrap="square" rtlCol="0">
            <a:spAutoFit/>
          </a:bodyPr>
          <a:lstStyle/>
          <a:p>
            <a:pPr>
              <a:lnSpc>
                <a:spcPct val="15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anim calcmode="lin" valueType="num">
                                      <p:cBhvr>
                                        <p:cTn id="16" dur="1250" fill="hold"/>
                                        <p:tgtEl>
                                          <p:spTgt spid="2"/>
                                        </p:tgtEl>
                                        <p:attrNameLst>
                                          <p:attrName>ppt_x</p:attrName>
                                        </p:attrNameLst>
                                      </p:cBhvr>
                                      <p:tavLst>
                                        <p:tav tm="0">
                                          <p:val>
                                            <p:strVal val="#ppt_x"/>
                                          </p:val>
                                        </p:tav>
                                        <p:tav tm="100000">
                                          <p:val>
                                            <p:strVal val="#ppt_x"/>
                                          </p:val>
                                        </p:tav>
                                      </p:tavLst>
                                    </p:anim>
                                    <p:anim calcmode="lin" valueType="num">
                                      <p:cBhvr>
                                        <p:cTn id="17" dur="12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7636" t="7081" r="7636" b="7081"/>
          <a:stretch>
            <a:fillRect/>
          </a:stretch>
        </p:blipFill>
        <p:spPr>
          <a:xfrm>
            <a:off x="2282215" y="792480"/>
            <a:ext cx="3614162" cy="5273040"/>
          </a:xfrm>
          <a:prstGeom prst="rect">
            <a:avLst/>
          </a:prstGeom>
        </p:spPr>
      </p:pic>
      <p:grpSp>
        <p:nvGrpSpPr>
          <p:cNvPr id="7" name="组合 6"/>
          <p:cNvGrpSpPr/>
          <p:nvPr/>
        </p:nvGrpSpPr>
        <p:grpSpPr>
          <a:xfrm>
            <a:off x="10108519" y="1700510"/>
            <a:ext cx="621770" cy="3706281"/>
            <a:chOff x="9827680" y="1709678"/>
            <a:chExt cx="621770" cy="3706281"/>
          </a:xfrm>
        </p:grpSpPr>
        <p:sp>
          <p:nvSpPr>
            <p:cNvPr id="8" name="文本框 7"/>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9" name="直接连接符 8"/>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11" name="组合 10"/>
          <p:cNvGrpSpPr/>
          <p:nvPr/>
        </p:nvGrpSpPr>
        <p:grpSpPr>
          <a:xfrm>
            <a:off x="7874736" y="1626264"/>
            <a:ext cx="621770" cy="3706281"/>
            <a:chOff x="7820079" y="1709678"/>
            <a:chExt cx="621770" cy="3706281"/>
          </a:xfrm>
        </p:grpSpPr>
        <p:sp>
          <p:nvSpPr>
            <p:cNvPr id="12" name="文本框 11"/>
            <p:cNvSpPr txBox="1"/>
            <p:nvPr/>
          </p:nvSpPr>
          <p:spPr>
            <a:xfrm>
              <a:off x="7887851" y="1709678"/>
              <a:ext cx="553998" cy="3170099"/>
            </a:xfrm>
            <a:prstGeom prst="rect">
              <a:avLst/>
            </a:prstGeom>
            <a:noFill/>
          </p:spPr>
          <p:txBody>
            <a:bodyPr vert="eaVert" wrap="none" rtlCol="0">
              <a:spAutoFit/>
            </a:bodyPr>
            <a:lstStyle/>
            <a:p>
              <a:r>
                <a:rPr lang="zh-CN" altLang="en-US" sz="2400" spc="6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3" name="直接连接符 12"/>
            <p:cNvCxnSpPr/>
            <p:nvPr/>
          </p:nvCxnSpPr>
          <p:spPr>
            <a:xfrm>
              <a:off x="7820079"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5" name="文本框 14"/>
          <p:cNvSpPr txBox="1"/>
          <p:nvPr/>
        </p:nvSpPr>
        <p:spPr>
          <a:xfrm>
            <a:off x="6605278" y="2631847"/>
            <a:ext cx="1292662" cy="2331575"/>
          </a:xfrm>
          <a:prstGeom prst="rect">
            <a:avLst/>
          </a:prstGeom>
          <a:noFill/>
        </p:spPr>
        <p:txBody>
          <a:bodyPr vert="eaVert" wrap="square" rtlCol="0">
            <a:spAutoFit/>
          </a:bodyPr>
          <a:lstStyle/>
          <a:p>
            <a:pPr>
              <a:lnSpc>
                <a:spcPct val="20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16" name="文本框 15"/>
          <p:cNvSpPr txBox="1"/>
          <p:nvPr/>
        </p:nvSpPr>
        <p:spPr>
          <a:xfrm>
            <a:off x="8839062" y="2706092"/>
            <a:ext cx="1292662" cy="2331575"/>
          </a:xfrm>
          <a:prstGeom prst="rect">
            <a:avLst/>
          </a:prstGeom>
          <a:noFill/>
        </p:spPr>
        <p:txBody>
          <a:bodyPr vert="eaVert" wrap="square" rtlCol="0">
            <a:spAutoFit/>
          </a:bodyPr>
          <a:lstStyle/>
          <a:p>
            <a:pPr>
              <a:lnSpc>
                <a:spcPct val="20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92440" y="0"/>
            <a:ext cx="4099560" cy="7883769"/>
          </a:xfrm>
          <a:prstGeom prst="rect">
            <a:avLst/>
          </a:prstGeom>
        </p:spPr>
      </p:pic>
      <p:sp>
        <p:nvSpPr>
          <p:cNvPr id="8" name="文本框 7"/>
          <p:cNvSpPr txBox="1"/>
          <p:nvPr/>
        </p:nvSpPr>
        <p:spPr>
          <a:xfrm>
            <a:off x="2614402" y="1644437"/>
            <a:ext cx="3200876" cy="3961856"/>
          </a:xfrm>
          <a:prstGeom prst="rect">
            <a:avLst/>
          </a:prstGeom>
          <a:noFill/>
        </p:spPr>
        <p:txBody>
          <a:bodyPr vert="eaVert" wrap="square" rtlCol="0">
            <a:spAutoFit/>
          </a:bodyPr>
          <a:lstStyle/>
          <a:p>
            <a:pPr>
              <a:lnSpc>
                <a:spcPct val="200000"/>
              </a:lnSpc>
            </a:pPr>
            <a:r>
              <a:rPr lang="zh-CN" altLang="en-US" sz="1400" spc="6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sym typeface="思源宋体 CN" panose="02020400000000000000" pitchFamily="18" charset="-122"/>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lang="zh-CN" altLang="en-US" sz="1400" spc="6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sp>
        <p:nvSpPr>
          <p:cNvPr id="9" name="文本框 8"/>
          <p:cNvSpPr txBox="1"/>
          <p:nvPr/>
        </p:nvSpPr>
        <p:spPr>
          <a:xfrm>
            <a:off x="6252634" y="1644437"/>
            <a:ext cx="738664" cy="3569126"/>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输 入 标 题</a:t>
            </a:r>
            <a:endParaRPr lang="zh-CN" altLang="en-US" sz="3600" spc="6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27522" y="2708031"/>
            <a:ext cx="3591096" cy="3591096"/>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84406" y="1860559"/>
            <a:ext cx="3727048" cy="3727048"/>
          </a:xfrm>
          <a:prstGeom prst="rect">
            <a:avLst/>
          </a:prstGeom>
        </p:spPr>
      </p:pic>
      <p:sp>
        <p:nvSpPr>
          <p:cNvPr id="12" name="文本框 11"/>
          <p:cNvSpPr txBox="1"/>
          <p:nvPr/>
        </p:nvSpPr>
        <p:spPr>
          <a:xfrm>
            <a:off x="5853080" y="1407326"/>
            <a:ext cx="738664" cy="682075"/>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壹</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13" name="文本框 12"/>
          <p:cNvSpPr txBox="1"/>
          <p:nvPr/>
        </p:nvSpPr>
        <p:spPr>
          <a:xfrm>
            <a:off x="4560418" y="1392508"/>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
        <p:nvSpPr>
          <p:cNvPr id="14" name="文本框 13"/>
          <p:cNvSpPr txBox="1"/>
          <p:nvPr/>
        </p:nvSpPr>
        <p:spPr>
          <a:xfrm>
            <a:off x="3239924" y="3226480"/>
            <a:ext cx="738664" cy="682075"/>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贰</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15" name="文本框 14"/>
          <p:cNvSpPr txBox="1"/>
          <p:nvPr/>
        </p:nvSpPr>
        <p:spPr>
          <a:xfrm>
            <a:off x="1947262" y="3211662"/>
            <a:ext cx="1292662" cy="2331575"/>
          </a:xfrm>
          <a:prstGeom prst="rect">
            <a:avLst/>
          </a:prstGeom>
          <a:noFill/>
        </p:spPr>
        <p:txBody>
          <a:bodyPr vert="eaVert" wrap="square" rtlCol="0">
            <a:spAutoFit/>
          </a:bodyPr>
          <a:lstStyle/>
          <a:p>
            <a:pPr>
              <a:lnSpc>
                <a:spcPct val="200000"/>
              </a:lnSpc>
            </a:pPr>
            <a:r>
              <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46201" y="1554752"/>
            <a:ext cx="4055589" cy="4055589"/>
          </a:xfrm>
          <a:prstGeom prst="rect">
            <a:avLst/>
          </a:prstGeom>
        </p:spPr>
      </p:pic>
      <p:sp>
        <p:nvSpPr>
          <p:cNvPr id="8" name="文本框 7"/>
          <p:cNvSpPr txBox="1"/>
          <p:nvPr/>
        </p:nvSpPr>
        <p:spPr>
          <a:xfrm>
            <a:off x="6603087" y="1601618"/>
            <a:ext cx="3200876" cy="3961856"/>
          </a:xfrm>
          <a:prstGeom prst="rect">
            <a:avLst/>
          </a:prstGeom>
          <a:noFill/>
        </p:spPr>
        <p:txBody>
          <a:bodyPr vert="eaVert" wrap="square" rtlCol="0">
            <a:spAutoFit/>
          </a:bodyPr>
          <a:lstStyle/>
          <a:p>
            <a:pPr>
              <a:lnSpc>
                <a:spcPct val="200000"/>
              </a:lnSpc>
            </a:pPr>
            <a:r>
              <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lang="zh-CN" altLang="en-US" sz="1400" spc="600" dirty="0">
              <a:gradFill flip="none" rotWithShape="1">
                <a:gsLst>
                  <a:gs pos="0">
                    <a:srgbClr val="BB9860"/>
                  </a:gs>
                  <a:gs pos="50000">
                    <a:srgbClr val="FFFBE9"/>
                  </a:gs>
                  <a:gs pos="100000">
                    <a:srgbClr val="B1925F"/>
                  </a:gs>
                </a:gsLst>
                <a:lin ang="5400000" scaled="1"/>
                <a:tileRect/>
              </a:gradFill>
              <a:latin typeface="思源宋体 CN" panose="02020400000000000000" pitchFamily="18" charset="-122"/>
              <a:ea typeface="思源黑体 CN Regular" panose="020B0500000000000000" pitchFamily="34" charset="-122"/>
              <a:sym typeface="思源宋体 CN" panose="02020400000000000000" pitchFamily="18" charset="-122"/>
            </a:endParaRPr>
          </a:p>
        </p:txBody>
      </p:sp>
      <p:sp>
        <p:nvSpPr>
          <p:cNvPr id="9" name="文本框 8"/>
          <p:cNvSpPr txBox="1"/>
          <p:nvPr/>
        </p:nvSpPr>
        <p:spPr>
          <a:xfrm>
            <a:off x="10241319" y="1797983"/>
            <a:ext cx="738664" cy="3569126"/>
          </a:xfrm>
          <a:prstGeom prst="rect">
            <a:avLst/>
          </a:prstGeom>
          <a:noFill/>
          <a:ln>
            <a:gradFill>
              <a:gsLst>
                <a:gs pos="0">
                  <a:srgbClr val="BB9860"/>
                </a:gs>
                <a:gs pos="50000">
                  <a:srgbClr val="FFFBE9"/>
                </a:gs>
                <a:gs pos="100000">
                  <a:srgbClr val="B1925F"/>
                </a:gs>
              </a:gsLst>
              <a:lin ang="5400000" scaled="1"/>
            </a:gradFill>
          </a:ln>
        </p:spPr>
        <p:txBody>
          <a:bodyPr vert="eaVert" wrap="square" rtlCol="0">
            <a:spAutoFit/>
          </a:bodyPr>
          <a:lstStyle/>
          <a:p>
            <a:pPr algn="ctr"/>
            <a:r>
              <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输 入 标 题</a:t>
            </a:r>
            <a:endParaRPr lang="zh-CN" altLang="en-US" sz="3600" spc="600" dirty="0">
              <a:gradFill flip="none" rotWithShape="1">
                <a:gsLst>
                  <a:gs pos="0">
                    <a:srgbClr val="BB9860"/>
                  </a:gs>
                  <a:gs pos="50000">
                    <a:srgbClr val="FFFBE9"/>
                  </a:gs>
                  <a:gs pos="100000">
                    <a:srgbClr val="B1925F"/>
                  </a:gs>
                </a:gsLst>
                <a:lin ang="5400000" scaled="1"/>
                <a:tileRect/>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6195"/>
          <a:stretch>
            <a:fillRect/>
          </a:stretch>
        </p:blipFill>
        <p:spPr>
          <a:xfrm>
            <a:off x="0" y="0"/>
            <a:ext cx="12192000" cy="6858000"/>
          </a:xfrm>
          <a:prstGeom prst="rect">
            <a:avLst/>
          </a:prstGeom>
          <a:solidFill>
            <a:srgbClr val="B1925F"/>
          </a:solidFill>
          <a:ln>
            <a:noFill/>
          </a:ln>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 t="434" r="69999" b="60528"/>
          <a:stretch>
            <a:fillRect/>
          </a:stretch>
        </p:blipFill>
        <p:spPr>
          <a:xfrm>
            <a:off x="1" y="1"/>
            <a:ext cx="3657600" cy="285403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74205" b="56413"/>
          <a:stretch>
            <a:fillRect/>
          </a:stretch>
        </p:blipFill>
        <p:spPr>
          <a:xfrm>
            <a:off x="9047017" y="0"/>
            <a:ext cx="3144983" cy="3186546"/>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27952" t="5858" r="24197" b="5858"/>
          <a:stretch>
            <a:fillRect/>
          </a:stretch>
        </p:blipFill>
        <p:spPr>
          <a:xfrm>
            <a:off x="3574473" y="401782"/>
            <a:ext cx="5472544" cy="6054436"/>
          </a:xfrm>
          <a:prstGeom prst="rect">
            <a:avLst/>
          </a:prstGeom>
        </p:spPr>
      </p:pic>
      <p:sp>
        <p:nvSpPr>
          <p:cNvPr id="7" name="文本框 6"/>
          <p:cNvSpPr txBox="1"/>
          <p:nvPr/>
        </p:nvSpPr>
        <p:spPr>
          <a:xfrm>
            <a:off x="5495836" y="1440869"/>
            <a:ext cx="1200329" cy="3117272"/>
          </a:xfrm>
          <a:prstGeom prst="rect">
            <a:avLst/>
          </a:prstGeom>
          <a:noFill/>
        </p:spPr>
        <p:txBody>
          <a:bodyPr vert="eaVert" wrap="square" rtlCol="0">
            <a:spAutoFit/>
          </a:bodyPr>
          <a:lstStyle/>
          <a:p>
            <a:pPr algn="dist"/>
            <a:r>
              <a:rPr lang="zh-CN" altLang="en-US" sz="6600" b="1" kern="100" dirty="0" smtClean="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第</a:t>
            </a:r>
            <a:r>
              <a:rPr lang="zh-CN" altLang="en-US" sz="66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二</a:t>
            </a:r>
            <a:r>
              <a:rPr lang="zh-CN" altLang="en-US" sz="6600" b="1" kern="100" dirty="0" smtClean="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章</a:t>
            </a:r>
            <a:endParaRPr lang="zh-CN" altLang="en-US" sz="6600" b="1" kern="100" dirty="0">
              <a:gradFill>
                <a:gsLst>
                  <a:gs pos="100000">
                    <a:srgbClr val="BB9860"/>
                  </a:gs>
                  <a:gs pos="50000">
                    <a:srgbClr val="FFFBE9"/>
                  </a:gs>
                  <a:gs pos="0">
                    <a:srgbClr val="B1925F"/>
                  </a:gs>
                </a:gsLst>
                <a:lin ang="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sp>
        <p:nvSpPr>
          <p:cNvPr id="8" name="文本框 7"/>
          <p:cNvSpPr txBox="1"/>
          <p:nvPr/>
        </p:nvSpPr>
        <p:spPr>
          <a:xfrm>
            <a:off x="8680215" y="3429000"/>
            <a:ext cx="738664" cy="2209800"/>
          </a:xfrm>
          <a:prstGeom prst="rect">
            <a:avLst/>
          </a:prstGeom>
          <a:noFill/>
        </p:spPr>
        <p:txBody>
          <a:bodyPr vert="eaVert" wrap="square" rtlCol="0">
            <a:spAutoFit/>
          </a:bodyPr>
          <a:lstStyle/>
          <a:p>
            <a:pPr>
              <a:lnSpc>
                <a:spcPct val="150000"/>
              </a:lnSpc>
            </a:pPr>
            <a:r>
              <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单击此处输入文本内容输入文本内容单击此处输入文本内容。</a:t>
            </a:r>
            <a:endParaRPr lang="zh-CN" altLang="en-US" sz="1200" dirty="0">
              <a:gradFill>
                <a:gsLst>
                  <a:gs pos="100000">
                    <a:srgbClr val="BB9860"/>
                  </a:gs>
                  <a:gs pos="50000">
                    <a:srgbClr val="FFFBE9"/>
                  </a:gs>
                  <a:gs pos="0">
                    <a:srgbClr val="B1925F"/>
                  </a:gs>
                </a:gsLst>
                <a:lin ang="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250"/>
                                        <p:tgtEl>
                                          <p:spTgt spid="2"/>
                                        </p:tgtEl>
                                      </p:cBhvr>
                                    </p:animEffect>
                                    <p:anim calcmode="lin" valueType="num">
                                      <p:cBhvr>
                                        <p:cTn id="16" dur="1250" fill="hold"/>
                                        <p:tgtEl>
                                          <p:spTgt spid="2"/>
                                        </p:tgtEl>
                                        <p:attrNameLst>
                                          <p:attrName>ppt_x</p:attrName>
                                        </p:attrNameLst>
                                      </p:cBhvr>
                                      <p:tavLst>
                                        <p:tav tm="0">
                                          <p:val>
                                            <p:strVal val="#ppt_x"/>
                                          </p:val>
                                        </p:tav>
                                        <p:tav tm="100000">
                                          <p:val>
                                            <p:strVal val="#ppt_x"/>
                                          </p:val>
                                        </p:tav>
                                      </p:tavLst>
                                    </p:anim>
                                    <p:anim calcmode="lin" valueType="num">
                                      <p:cBhvr>
                                        <p:cTn id="17" dur="12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5117" y="1790198"/>
            <a:ext cx="4149538" cy="4149538"/>
          </a:xfrm>
          <a:prstGeom prst="rect">
            <a:avLst/>
          </a:prstGeom>
        </p:spPr>
      </p:pic>
      <p:grpSp>
        <p:nvGrpSpPr>
          <p:cNvPr id="7" name="组合 6"/>
          <p:cNvGrpSpPr/>
          <p:nvPr/>
        </p:nvGrpSpPr>
        <p:grpSpPr>
          <a:xfrm>
            <a:off x="2611576" y="1971315"/>
            <a:ext cx="621770" cy="3706281"/>
            <a:chOff x="9827680" y="1709678"/>
            <a:chExt cx="621770" cy="3706281"/>
          </a:xfrm>
        </p:grpSpPr>
        <p:sp>
          <p:nvSpPr>
            <p:cNvPr id="8" name="文本框 7"/>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9" name="直接连接符 8"/>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0" name="文本框 9"/>
          <p:cNvSpPr txBox="1"/>
          <p:nvPr/>
        </p:nvSpPr>
        <p:spPr>
          <a:xfrm>
            <a:off x="1317118" y="3017408"/>
            <a:ext cx="1292662" cy="2331575"/>
          </a:xfrm>
          <a:prstGeom prst="rect">
            <a:avLst/>
          </a:prstGeom>
          <a:noFill/>
        </p:spPr>
        <p:txBody>
          <a:bodyPr vert="eaVert" wrap="square" rtlCol="0">
            <a:spAutoFit/>
          </a:bodyPr>
          <a:lstStyle/>
          <a:p>
            <a:pPr>
              <a:lnSpc>
                <a:spcPct val="200000"/>
              </a:lnSpc>
            </a:pPr>
            <a:r>
              <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grpSp>
        <p:nvGrpSpPr>
          <p:cNvPr id="11" name="组合 10"/>
          <p:cNvGrpSpPr/>
          <p:nvPr/>
        </p:nvGrpSpPr>
        <p:grpSpPr>
          <a:xfrm>
            <a:off x="9026426" y="1971315"/>
            <a:ext cx="576996" cy="3787304"/>
            <a:chOff x="9895452" y="1709678"/>
            <a:chExt cx="576996" cy="3787304"/>
          </a:xfrm>
        </p:grpSpPr>
        <p:sp>
          <p:nvSpPr>
            <p:cNvPr id="12" name="文本框 11"/>
            <p:cNvSpPr txBox="1"/>
            <p:nvPr/>
          </p:nvSpPr>
          <p:spPr>
            <a:xfrm>
              <a:off x="9895452" y="1709678"/>
              <a:ext cx="553998" cy="3170099"/>
            </a:xfrm>
            <a:prstGeom prst="rect">
              <a:avLst/>
            </a:prstGeom>
            <a:noFill/>
          </p:spPr>
          <p:txBody>
            <a:bodyPr vert="eaVert" wrap="none" rtlCol="0">
              <a:spAutoFit/>
            </a:bodyPr>
            <a:lstStyle/>
            <a:p>
              <a:r>
                <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rPr>
                <a:t>请在这里输入标题</a:t>
              </a:r>
              <a:endParaRPr lang="zh-CN" altLang="en-US" sz="2400" spc="600" dirty="0">
                <a:gradFill>
                  <a:gsLst>
                    <a:gs pos="0">
                      <a:srgbClr val="BB9860"/>
                    </a:gs>
                    <a:gs pos="50000">
                      <a:srgbClr val="FFFBE9"/>
                    </a:gs>
                    <a:gs pos="100000">
                      <a:srgbClr val="B1925F"/>
                    </a:gs>
                  </a:gsLst>
                  <a:lin ang="5400000" scaled="1"/>
                </a:gradFill>
                <a:latin typeface="思源宋体 CN SemiBold" panose="02020600000000000000" pitchFamily="18" charset="-122"/>
                <a:ea typeface="思源宋体 CN SemiBold" panose="02020600000000000000" pitchFamily="18" charset="-122"/>
                <a:sym typeface="思源宋体 CN" panose="02020400000000000000" pitchFamily="18" charset="-122"/>
              </a:endParaRPr>
            </a:p>
          </p:txBody>
        </p:sp>
        <p:cxnSp>
          <p:nvCxnSpPr>
            <p:cNvPr id="13" name="直接连接符 12"/>
            <p:cNvCxnSpPr/>
            <p:nvPr/>
          </p:nvCxnSpPr>
          <p:spPr>
            <a:xfrm>
              <a:off x="10472448" y="1790701"/>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4" name="文本框 13"/>
          <p:cNvSpPr txBox="1"/>
          <p:nvPr/>
        </p:nvSpPr>
        <p:spPr>
          <a:xfrm>
            <a:off x="9801329" y="3017408"/>
            <a:ext cx="1292662" cy="2331575"/>
          </a:xfrm>
          <a:prstGeom prst="rect">
            <a:avLst/>
          </a:prstGeom>
          <a:noFill/>
        </p:spPr>
        <p:txBody>
          <a:bodyPr vert="eaVert" wrap="square" rtlCol="0">
            <a:spAutoFit/>
          </a:bodyPr>
          <a:lstStyle/>
          <a:p>
            <a:pPr>
              <a:lnSpc>
                <a:spcPct val="200000"/>
              </a:lnSpc>
            </a:pPr>
            <a:r>
              <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rPr>
              <a:t>单击此处输入文本内容单击此处输入文本内容输入文本内容单击此处输入文本内容。</a:t>
            </a:r>
            <a:endParaRPr lang="zh-CN" altLang="en-US" sz="1200" dirty="0">
              <a:gradFill>
                <a:gsLst>
                  <a:gs pos="0">
                    <a:srgbClr val="BB9860"/>
                  </a:gs>
                  <a:gs pos="50000">
                    <a:srgbClr val="FFFBE9"/>
                  </a:gs>
                  <a:gs pos="100000">
                    <a:srgbClr val="B1925F"/>
                  </a:gs>
                </a:gsLst>
                <a:lin ang="5400000" scaled="1"/>
              </a:gradFill>
              <a:latin typeface="思源宋体 CN" panose="02020400000000000000" pitchFamily="18" charset="-122"/>
              <a:ea typeface="思源黑体 CN Regular" panose="020B0500000000000000" pitchFamily="34" charset="-122"/>
              <a:cs typeface="Hiragino Sans GB W3" charset="-122"/>
              <a:sym typeface="思源宋体 CN" panose="02020400000000000000" pitchFamily="18" charset="-122"/>
            </a:endParaRPr>
          </a:p>
        </p:txBody>
      </p:sp>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53263" b="35294"/>
          <a:stretch>
            <a:fillRect/>
          </a:stretch>
        </p:blipFill>
        <p:spPr>
          <a:xfrm flipH="1">
            <a:off x="-1514177" y="-1218634"/>
            <a:ext cx="4844957" cy="4022228"/>
          </a:xfrm>
          <a:custGeom>
            <a:avLst/>
            <a:gdLst>
              <a:gd name="connsiteX0" fmla="*/ 4844957 w 4844957"/>
              <a:gd name="connsiteY0" fmla="*/ 0 h 4022228"/>
              <a:gd name="connsiteX1" fmla="*/ 2355587 w 4844957"/>
              <a:gd name="connsiteY1" fmla="*/ 0 h 4022228"/>
              <a:gd name="connsiteX2" fmla="*/ 2355587 w 4844957"/>
              <a:gd name="connsiteY2" fmla="*/ 1325314 h 4022228"/>
              <a:gd name="connsiteX3" fmla="*/ 0 w 4844957"/>
              <a:gd name="connsiteY3" fmla="*/ 1325314 h 4022228"/>
              <a:gd name="connsiteX4" fmla="*/ 0 w 4844957"/>
              <a:gd name="connsiteY4" fmla="*/ 4022228 h 4022228"/>
              <a:gd name="connsiteX5" fmla="*/ 4844957 w 4844957"/>
              <a:gd name="connsiteY5" fmla="*/ 4022228 h 402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957" h="4022228">
                <a:moveTo>
                  <a:pt x="4844957" y="0"/>
                </a:moveTo>
                <a:lnTo>
                  <a:pt x="2355587" y="0"/>
                </a:lnTo>
                <a:lnTo>
                  <a:pt x="2355587" y="1325314"/>
                </a:lnTo>
                <a:lnTo>
                  <a:pt x="0" y="1325314"/>
                </a:lnTo>
                <a:lnTo>
                  <a:pt x="0" y="4022228"/>
                </a:lnTo>
                <a:lnTo>
                  <a:pt x="4844957" y="4022228"/>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1902</Words>
  <Application>WPS 演示</Application>
  <PresentationFormat>宽屏</PresentationFormat>
  <Paragraphs>147</Paragraphs>
  <Slides>24</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思源宋体 CN SemiBold</vt:lpstr>
      <vt:lpstr>思源宋体 CN</vt:lpstr>
      <vt:lpstr>思源黑体 CN Regular</vt:lpstr>
      <vt:lpstr>Hiragino Sans GB W3</vt:lpstr>
      <vt:lpstr>微软雅黑</vt:lpstr>
      <vt:lpstr>Arial Unicode MS</vt:lpstr>
      <vt:lpstr>等线 Light</vt:lpstr>
      <vt:lpstr>等线</vt:lpstr>
      <vt:lpstr>Calibri</vt:lpstr>
      <vt:lpstr>黑体</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一颗苹果</cp:lastModifiedBy>
  <cp:revision>3</cp:revision>
  <dcterms:created xsi:type="dcterms:W3CDTF">2019-04-23T08:33:00Z</dcterms:created>
  <dcterms:modified xsi:type="dcterms:W3CDTF">2021-09-07T03:47:14Z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61BD852BC82E4A96A0636C6BC7532D3F</vt:lpwstr>
  </property>
</Properties>
</file>