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57" r:id="rId5"/>
    <p:sldId id="267" r:id="rId6"/>
    <p:sldId id="259" r:id="rId7"/>
    <p:sldId id="262" r:id="rId9"/>
    <p:sldId id="275" r:id="rId10"/>
    <p:sldId id="278" r:id="rId11"/>
    <p:sldId id="266" r:id="rId12"/>
    <p:sldId id="264" r:id="rId13"/>
    <p:sldId id="268" r:id="rId14"/>
    <p:sldId id="270" r:id="rId15"/>
    <p:sldId id="279" r:id="rId16"/>
    <p:sldId id="269" r:id="rId17"/>
    <p:sldId id="277" r:id="rId18"/>
    <p:sldId id="276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9" autoAdjust="0"/>
  </p:normalViewPr>
  <p:slideViewPr>
    <p:cSldViewPr snapToGrid="0" showGuides="1">
      <p:cViewPr varScale="1">
        <p:scale>
          <a:sx n="116" d="100"/>
          <a:sy n="116" d="100"/>
        </p:scale>
        <p:origin x="13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F388-5A10-431A-BBBB-D34BD9AB8A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F0DC-58F3-445C-98B1-4D556E3CFC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F0DC-58F3-445C-98B1-4D556E3CFC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20E75-0109-4DC5-8115-DE2E57C635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7457-58CE-4FE3-942A-C7BEE91F7F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 flipH="1">
            <a:off x="8941434" y="366274"/>
            <a:ext cx="3267042" cy="5921704"/>
            <a:chOff x="-33956" y="316847"/>
            <a:chExt cx="3485119" cy="592170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/>
            <a:srcRect l="69214" t="8145" b="29612"/>
            <a:stretch>
              <a:fillRect/>
            </a:stretch>
          </p:blipFill>
          <p:spPr>
            <a:xfrm rot="10800000">
              <a:off x="-29562" y="1989437"/>
              <a:ext cx="1825284" cy="424911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l="23103" t="-13618" r="29663" b="70158"/>
            <a:stretch>
              <a:fillRect/>
            </a:stretch>
          </p:blipFill>
          <p:spPr>
            <a:xfrm rot="10800000" flipH="1">
              <a:off x="-33956" y="316847"/>
              <a:ext cx="3485119" cy="2908706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b="9533"/>
          <a:stretch>
            <a:fillRect/>
          </a:stretch>
        </p:blipFill>
        <p:spPr>
          <a:xfrm>
            <a:off x="0" y="0"/>
            <a:ext cx="4719342" cy="685800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173862" y="1893317"/>
            <a:ext cx="5896894" cy="3071365"/>
            <a:chOff x="1554230" y="1700135"/>
            <a:chExt cx="5896894" cy="3071365"/>
          </a:xfrm>
        </p:grpSpPr>
        <p:sp>
          <p:nvSpPr>
            <p:cNvPr id="12" name="文本框 11"/>
            <p:cNvSpPr txBox="1"/>
            <p:nvPr/>
          </p:nvSpPr>
          <p:spPr>
            <a:xfrm>
              <a:off x="1554230" y="1700135"/>
              <a:ext cx="4146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邮差の喵</a:t>
              </a:r>
              <a:endParaRPr lang="zh-CN" altLang="en-US" sz="7200" b="1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91094" y="3324950"/>
              <a:ext cx="57600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</a:t>
              </a:r>
              <a:endParaRPr lang="en-US" altLang="zh-CN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1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</a:t>
              </a:r>
              <a:r>
                <a:rPr lang="zh-CN" altLang="en-US" sz="110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've waited longer for you than I've waited for any woman. I love you more than I've ever loved any woman. </a:t>
              </a:r>
              <a:endPara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54230" y="2972087"/>
              <a:ext cx="485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卡通手绘小清新通用版</a:t>
              </a:r>
              <a:endParaRPr lang="zh-CN" altLang="en-US" sz="24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12430" y="1848341"/>
            <a:ext cx="30371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YOUR TEXT HERE</a:t>
            </a:r>
            <a:endParaRPr lang="zh-CN" alt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12429" y="2221702"/>
            <a:ext cx="4989515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</a:t>
            </a:r>
            <a:r>
              <a:rPr lang="zh-CN" altLang="en-US" sz="105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</a:t>
            </a: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1947" y="3736997"/>
            <a:ext cx="30371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YOUR TEXT HERE</a:t>
            </a:r>
            <a:endParaRPr lang="zh-CN" alt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01946" y="4110358"/>
            <a:ext cx="4989515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</a:t>
            </a:r>
            <a:r>
              <a:rPr lang="zh-CN" altLang="en-US" sz="105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</a:t>
            </a: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301946" y="1787858"/>
            <a:ext cx="1458097" cy="14743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956281" y="1787858"/>
            <a:ext cx="2917665" cy="1474326"/>
          </a:xfrm>
          <a:prstGeom prst="round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473070" y="3734620"/>
            <a:ext cx="1458097" cy="14743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991643" y="3695484"/>
            <a:ext cx="2917665" cy="147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52402" b="13153"/>
          <a:stretch>
            <a:fillRect/>
          </a:stretch>
        </p:blipFill>
        <p:spPr>
          <a:xfrm>
            <a:off x="1725273" y="3808197"/>
            <a:ext cx="953689" cy="14007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1" t="15704" r="-19" b="14386"/>
          <a:stretch>
            <a:fillRect/>
          </a:stretch>
        </p:blipFill>
        <p:spPr>
          <a:xfrm>
            <a:off x="6554149" y="1885703"/>
            <a:ext cx="953689" cy="140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62" y="1452196"/>
            <a:ext cx="3408405" cy="4231912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25147" y="2374698"/>
            <a:ext cx="489327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</a:t>
            </a:r>
            <a:endParaRPr lang="en-US" altLang="zh-CN" sz="1200" dirty="0" smtClean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And I‘ve waited longer for youthan I’ve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waited for any woman. I love you more than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I‘ve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ever loved any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woman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.And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I've waited longer for youthan I've waited for any woman.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love you more than I've ever loved any woman.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.And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I've waited 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longer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2930" y="1859172"/>
            <a:ext cx="42177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4690">
              <a:lnSpc>
                <a:spcPct val="150000"/>
              </a:lnSpc>
            </a:pPr>
            <a:r>
              <a:rPr lang="en-US" altLang="zh-CN" sz="20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</a:t>
            </a:r>
            <a:r>
              <a:rPr lang="en-US" altLang="zh-CN" sz="2000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YOUR </a:t>
            </a:r>
            <a:r>
              <a:rPr lang="en-US" altLang="zh-CN" sz="20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en-US" altLang="zh-CN" sz="2000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flipH="1">
            <a:off x="-90045" y="1600401"/>
            <a:ext cx="4200787" cy="4275439"/>
            <a:chOff x="6646853" y="2247836"/>
            <a:chExt cx="4783147" cy="427543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34068" b="9533"/>
            <a:stretch>
              <a:fillRect/>
            </a:stretch>
          </p:blipFill>
          <p:spPr>
            <a:xfrm flipH="1">
              <a:off x="6646853" y="2247836"/>
              <a:ext cx="4511297" cy="427543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8902501" y="2247836"/>
              <a:ext cx="2527499" cy="483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3966891" y="1884984"/>
            <a:ext cx="292260" cy="2922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66891" y="3291394"/>
            <a:ext cx="292260" cy="2922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66891" y="4697805"/>
            <a:ext cx="292260" cy="2922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42084" y="1983031"/>
            <a:ext cx="653236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</a:t>
            </a:r>
            <a:r>
              <a:rPr lang="zh-CN" altLang="en-US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loved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3230" y="1509825"/>
            <a:ext cx="4217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94690">
              <a:lnSpc>
                <a:spcPct val="150000"/>
              </a:lnSpc>
            </a:pPr>
            <a:r>
              <a:rPr lang="en-US" altLang="zh-CN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 01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42084" y="3521913"/>
            <a:ext cx="653236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</a:t>
            </a:r>
            <a:r>
              <a:rPr lang="zh-CN" altLang="en-US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loved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43230" y="3048707"/>
            <a:ext cx="4217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94690">
              <a:lnSpc>
                <a:spcPct val="150000"/>
              </a:lnSpc>
            </a:pPr>
            <a:r>
              <a:rPr lang="en-US" altLang="zh-CN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 01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42084" y="4922792"/>
            <a:ext cx="653236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</a:t>
            </a:r>
            <a:r>
              <a:rPr lang="zh-CN" altLang="en-US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loved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43230" y="4449586"/>
            <a:ext cx="4217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94690">
              <a:lnSpc>
                <a:spcPct val="150000"/>
              </a:lnSpc>
            </a:pPr>
            <a:r>
              <a:rPr lang="en-US" altLang="zh-CN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 01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8941434" y="366274"/>
            <a:ext cx="3267042" cy="5921704"/>
            <a:chOff x="-33956" y="316847"/>
            <a:chExt cx="3485119" cy="59217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l="69214" t="8145" b="29612"/>
            <a:stretch>
              <a:fillRect/>
            </a:stretch>
          </p:blipFill>
          <p:spPr>
            <a:xfrm rot="10800000">
              <a:off x="-29562" y="1989437"/>
              <a:ext cx="1825284" cy="42491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l="23103" t="-13618" r="29663" b="70158"/>
            <a:stretch>
              <a:fillRect/>
            </a:stretch>
          </p:blipFill>
          <p:spPr>
            <a:xfrm rot="10800000" flipH="1">
              <a:off x="-33956" y="316847"/>
              <a:ext cx="3485119" cy="29087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307874" y="2583024"/>
            <a:ext cx="4959694" cy="1889659"/>
            <a:chOff x="5053912" y="1411406"/>
            <a:chExt cx="4959694" cy="1889659"/>
          </a:xfrm>
        </p:grpSpPr>
        <p:sp>
          <p:nvSpPr>
            <p:cNvPr id="9" name="文本框 8"/>
            <p:cNvSpPr txBox="1"/>
            <p:nvPr/>
          </p:nvSpPr>
          <p:spPr>
            <a:xfrm>
              <a:off x="5053912" y="1411406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</a:t>
              </a:r>
              <a:r>
                <a:rPr lang="en-US" altLang="zh-CN" sz="44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03</a:t>
              </a:r>
              <a:endParaRPr lang="zh-CN" altLang="en-US" sz="4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06174" y="2103750"/>
              <a:ext cx="284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6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ADD YOUR TITLE HERE</a:t>
              </a:r>
              <a:endParaRPr lang="en-US" altLang="zh-CN" sz="16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43245" y="2562401"/>
              <a:ext cx="48703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52402" b="13153"/>
          <a:stretch>
            <a:fillRect/>
          </a:stretch>
        </p:blipFill>
        <p:spPr>
          <a:xfrm>
            <a:off x="1997000" y="2038863"/>
            <a:ext cx="2074257" cy="304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317719" y="2949707"/>
            <a:ext cx="3468876" cy="234591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5"/>
          <p:cNvSpPr/>
          <p:nvPr/>
        </p:nvSpPr>
        <p:spPr bwMode="auto">
          <a:xfrm rot="16200000">
            <a:off x="3027968" y="2949707"/>
            <a:ext cx="3468876" cy="234591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5"/>
          <p:cNvSpPr/>
          <p:nvPr/>
        </p:nvSpPr>
        <p:spPr bwMode="auto">
          <a:xfrm rot="16200000">
            <a:off x="5738218" y="2949707"/>
            <a:ext cx="3468876" cy="234591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 bwMode="auto">
          <a:xfrm rot="16200000">
            <a:off x="8448468" y="2949707"/>
            <a:ext cx="3468876" cy="234591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ï$liḓe"/>
          <p:cNvSpPr/>
          <p:nvPr/>
        </p:nvSpPr>
        <p:spPr>
          <a:xfrm>
            <a:off x="1654953" y="1521632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83354" y="1600108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1" name="ï$liḓe"/>
          <p:cNvSpPr/>
          <p:nvPr/>
        </p:nvSpPr>
        <p:spPr>
          <a:xfrm>
            <a:off x="4365202" y="1509878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993603" y="1588354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3" name="ï$liḓe"/>
          <p:cNvSpPr/>
          <p:nvPr/>
        </p:nvSpPr>
        <p:spPr>
          <a:xfrm>
            <a:off x="7109549" y="1509878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737950" y="1588354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5" name="ï$liḓe"/>
          <p:cNvSpPr/>
          <p:nvPr/>
        </p:nvSpPr>
        <p:spPr>
          <a:xfrm>
            <a:off x="9765105" y="1521632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393506" y="1600108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84115" y="3711275"/>
            <a:ext cx="21607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8840" y="334194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19" name="TextBox 13"/>
          <p:cNvSpPr txBox="1"/>
          <p:nvPr/>
        </p:nvSpPr>
        <p:spPr>
          <a:xfrm>
            <a:off x="3675947" y="3711275"/>
            <a:ext cx="21607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0672" y="334194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21" name="TextBox 13"/>
          <p:cNvSpPr txBox="1"/>
          <p:nvPr/>
        </p:nvSpPr>
        <p:spPr>
          <a:xfrm>
            <a:off x="6404849" y="3711275"/>
            <a:ext cx="21607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79574" y="334194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23" name="TextBox 13"/>
          <p:cNvSpPr txBox="1"/>
          <p:nvPr/>
        </p:nvSpPr>
        <p:spPr>
          <a:xfrm>
            <a:off x="9101260" y="3711275"/>
            <a:ext cx="21607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75985" y="334194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20741" y="1770496"/>
            <a:ext cx="266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</a:t>
            </a:r>
            <a:endParaRPr lang="en-US" altLang="zh-CN" sz="2400" b="1" dirty="0" smtClean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  <a:p>
            <a:r>
              <a:rPr lang="en-US" altLang="zh-CN" sz="2400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YOUR </a:t>
            </a:r>
            <a:r>
              <a:rPr lang="en-US" altLang="zh-CN" sz="24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TITTLE </a:t>
            </a:r>
            <a:r>
              <a:rPr lang="en-US" altLang="zh-CN" sz="2400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HERE</a:t>
            </a:r>
            <a:endParaRPr lang="zh-CN" altLang="en-US" sz="2400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7920741" y="3136668"/>
            <a:ext cx="2414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</a:t>
            </a:r>
            <a:endParaRPr lang="en-US" altLang="zh-CN" sz="1200" dirty="0" smtClean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And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I've waited longer for you than I've waited for any woman. I love you more than I've ever loved any woman. 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pic>
        <p:nvPicPr>
          <p:cNvPr id="1026" name="Picture 2" descr="猫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3" y="1381565"/>
            <a:ext cx="6267450" cy="4562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不完整圆 3"/>
          <p:cNvSpPr/>
          <p:nvPr/>
        </p:nvSpPr>
        <p:spPr>
          <a:xfrm>
            <a:off x="1285869" y="2157414"/>
            <a:ext cx="342900" cy="342900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不完整圆 5"/>
          <p:cNvSpPr/>
          <p:nvPr/>
        </p:nvSpPr>
        <p:spPr>
          <a:xfrm>
            <a:off x="1285869" y="4026799"/>
            <a:ext cx="342900" cy="342900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不完整圆 7"/>
          <p:cNvSpPr/>
          <p:nvPr/>
        </p:nvSpPr>
        <p:spPr>
          <a:xfrm>
            <a:off x="6400789" y="2157414"/>
            <a:ext cx="342900" cy="342900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不完整圆 9"/>
          <p:cNvSpPr/>
          <p:nvPr/>
        </p:nvSpPr>
        <p:spPr>
          <a:xfrm>
            <a:off x="6400789" y="4026799"/>
            <a:ext cx="342900" cy="342900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23599" y="2109395"/>
            <a:ext cx="389643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23599" y="3815701"/>
            <a:ext cx="389643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043415" y="2157414"/>
            <a:ext cx="389643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043415" y="3863720"/>
            <a:ext cx="389643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 flipH="1">
            <a:off x="8941434" y="366274"/>
            <a:ext cx="3267042" cy="5921704"/>
            <a:chOff x="-33956" y="316847"/>
            <a:chExt cx="3485119" cy="592170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/>
            <a:srcRect l="69214" t="8145" b="29612"/>
            <a:stretch>
              <a:fillRect/>
            </a:stretch>
          </p:blipFill>
          <p:spPr>
            <a:xfrm rot="10800000">
              <a:off x="-29562" y="1989437"/>
              <a:ext cx="1825284" cy="424911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l="23103" t="-13618" r="29663" b="70158"/>
            <a:stretch>
              <a:fillRect/>
            </a:stretch>
          </p:blipFill>
          <p:spPr>
            <a:xfrm rot="10800000" flipH="1">
              <a:off x="-33956" y="316847"/>
              <a:ext cx="3485119" cy="2908706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4" r="7199" b="9533"/>
          <a:stretch>
            <a:fillRect/>
          </a:stretch>
        </p:blipFill>
        <p:spPr>
          <a:xfrm>
            <a:off x="0" y="2603500"/>
            <a:ext cx="4379595" cy="42545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173862" y="1893317"/>
            <a:ext cx="5896894" cy="3071365"/>
            <a:chOff x="1554230" y="1700135"/>
            <a:chExt cx="5896894" cy="3071365"/>
          </a:xfrm>
        </p:grpSpPr>
        <p:sp>
          <p:nvSpPr>
            <p:cNvPr id="12" name="文本框 11"/>
            <p:cNvSpPr txBox="1"/>
            <p:nvPr/>
          </p:nvSpPr>
          <p:spPr>
            <a:xfrm>
              <a:off x="1554230" y="1700135"/>
              <a:ext cx="4146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谢谢欣赏</a:t>
              </a:r>
              <a:endParaRPr lang="zh-CN" altLang="en-US" sz="7200" b="1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91094" y="3324950"/>
              <a:ext cx="57600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</a:t>
              </a:r>
              <a:endParaRPr lang="en-US" altLang="zh-CN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1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</a:t>
              </a:r>
              <a:r>
                <a:rPr lang="zh-CN" altLang="en-US" sz="110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've waited longer for you than I've waited for any woman. I love you more than I've ever loved any woman. </a:t>
              </a:r>
              <a:endPara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54230" y="2972087"/>
              <a:ext cx="485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卡通手绘小清新通用版</a:t>
              </a:r>
              <a:endParaRPr lang="zh-CN" altLang="en-US" sz="24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52402" b="13153"/>
          <a:stretch>
            <a:fillRect/>
          </a:stretch>
        </p:blipFill>
        <p:spPr>
          <a:xfrm>
            <a:off x="4989688" y="-185351"/>
            <a:ext cx="2212623" cy="32498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8889" y="1439566"/>
            <a:ext cx="5274222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CONTENT</a:t>
            </a:r>
            <a:endParaRPr lang="zh-CN" altLang="en-US" sz="60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523968" y="3650985"/>
            <a:ext cx="2277045" cy="1748719"/>
            <a:chOff x="1523968" y="3650985"/>
            <a:chExt cx="2277045" cy="1748719"/>
          </a:xfrm>
        </p:grpSpPr>
        <p:sp>
          <p:nvSpPr>
            <p:cNvPr id="17" name="文本框 16"/>
            <p:cNvSpPr txBox="1"/>
            <p:nvPr/>
          </p:nvSpPr>
          <p:spPr>
            <a:xfrm>
              <a:off x="1523968" y="3650985"/>
              <a:ext cx="1926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01</a:t>
              </a:r>
              <a:endParaRPr lang="zh-CN" altLang="en-US" sz="3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8682" y="4337875"/>
              <a:ext cx="22523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</a:t>
              </a:r>
              <a:r>
                <a:rPr lang="zh-CN" altLang="en-US" sz="105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longer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 flipV="1">
            <a:off x="1632639" y="4266895"/>
            <a:ext cx="679622" cy="45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89688" y="3570666"/>
            <a:ext cx="2277045" cy="1748719"/>
            <a:chOff x="1523968" y="3650985"/>
            <a:chExt cx="2277045" cy="1748719"/>
          </a:xfrm>
        </p:grpSpPr>
        <p:sp>
          <p:nvSpPr>
            <p:cNvPr id="40" name="文本框 39"/>
            <p:cNvSpPr txBox="1"/>
            <p:nvPr/>
          </p:nvSpPr>
          <p:spPr>
            <a:xfrm>
              <a:off x="1523968" y="3650985"/>
              <a:ext cx="1926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</a:t>
              </a:r>
              <a:r>
                <a:rPr lang="en-US" altLang="zh-CN" sz="32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02</a:t>
              </a:r>
              <a:endParaRPr lang="zh-CN" altLang="en-US" sz="3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48682" y="4337875"/>
              <a:ext cx="22523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</a:t>
              </a:r>
              <a:r>
                <a:rPr lang="zh-CN" altLang="en-US" sz="105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longer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42" name="圆角矩形 41"/>
          <p:cNvSpPr/>
          <p:nvPr/>
        </p:nvSpPr>
        <p:spPr>
          <a:xfrm flipV="1">
            <a:off x="5098359" y="4186576"/>
            <a:ext cx="679622" cy="45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129264" y="3581164"/>
            <a:ext cx="2277045" cy="1748719"/>
            <a:chOff x="1523968" y="3650985"/>
            <a:chExt cx="2277045" cy="1748719"/>
          </a:xfrm>
        </p:grpSpPr>
        <p:sp>
          <p:nvSpPr>
            <p:cNvPr id="44" name="文本框 43"/>
            <p:cNvSpPr txBox="1"/>
            <p:nvPr/>
          </p:nvSpPr>
          <p:spPr>
            <a:xfrm>
              <a:off x="1523968" y="3650985"/>
              <a:ext cx="1926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</a:t>
              </a:r>
              <a:r>
                <a:rPr lang="en-US" altLang="zh-CN" sz="32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03</a:t>
              </a:r>
              <a:endParaRPr lang="zh-CN" altLang="en-US" sz="3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8682" y="4337875"/>
              <a:ext cx="22523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</a:t>
              </a:r>
              <a:r>
                <a:rPr lang="zh-CN" altLang="en-US" sz="105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longer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46" name="圆角矩形 45"/>
          <p:cNvSpPr/>
          <p:nvPr/>
        </p:nvSpPr>
        <p:spPr>
          <a:xfrm flipV="1">
            <a:off x="8237935" y="4197074"/>
            <a:ext cx="679622" cy="45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8941434" y="366274"/>
            <a:ext cx="3267042" cy="5921704"/>
            <a:chOff x="-33956" y="316847"/>
            <a:chExt cx="3485119" cy="59217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l="69214" t="8145" b="29612"/>
            <a:stretch>
              <a:fillRect/>
            </a:stretch>
          </p:blipFill>
          <p:spPr>
            <a:xfrm rot="10800000">
              <a:off x="-29562" y="1989437"/>
              <a:ext cx="1825284" cy="42491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l="23103" t="-13618" r="29663" b="70158"/>
            <a:stretch>
              <a:fillRect/>
            </a:stretch>
          </p:blipFill>
          <p:spPr>
            <a:xfrm rot="10800000" flipH="1">
              <a:off x="-33956" y="316847"/>
              <a:ext cx="3485119" cy="29087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307874" y="2583024"/>
            <a:ext cx="4959694" cy="1889659"/>
            <a:chOff x="5053912" y="1411406"/>
            <a:chExt cx="4959694" cy="1889659"/>
          </a:xfrm>
        </p:grpSpPr>
        <p:sp>
          <p:nvSpPr>
            <p:cNvPr id="9" name="文本框 8"/>
            <p:cNvSpPr txBox="1"/>
            <p:nvPr/>
          </p:nvSpPr>
          <p:spPr>
            <a:xfrm>
              <a:off x="5053912" y="1411406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01</a:t>
              </a:r>
              <a:endParaRPr lang="zh-CN" altLang="en-US" sz="4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06174" y="2103750"/>
              <a:ext cx="284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6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ADD YOUR TITLE HERE</a:t>
              </a:r>
              <a:endParaRPr lang="en-US" altLang="zh-CN" sz="16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43245" y="2562401"/>
              <a:ext cx="48703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52402" b="13153"/>
          <a:stretch>
            <a:fillRect/>
          </a:stretch>
        </p:blipFill>
        <p:spPr>
          <a:xfrm>
            <a:off x="1997000" y="2038863"/>
            <a:ext cx="2074257" cy="304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16970" y="1949943"/>
            <a:ext cx="895034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loved any woman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 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6970" y="1233914"/>
            <a:ext cx="4217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94690">
              <a:lnSpc>
                <a:spcPct val="150000"/>
              </a:lnSpc>
            </a:pPr>
            <a:r>
              <a:rPr lang="en-US" altLang="zh-CN" sz="22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</a:t>
            </a:r>
            <a:r>
              <a:rPr lang="en-US" altLang="zh-CN" sz="2200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YOUR </a:t>
            </a:r>
            <a:r>
              <a:rPr lang="en-US" altLang="zh-CN" sz="22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en-US" altLang="zh-CN" sz="2200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507524" y="3211160"/>
            <a:ext cx="681649" cy="7166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32057" y="3277118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288598" y="3032747"/>
            <a:ext cx="4358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507524" y="4596155"/>
            <a:ext cx="681649" cy="7166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132057" y="4662113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02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288598" y="4417742"/>
            <a:ext cx="4358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746279" y="2280022"/>
            <a:ext cx="4783147" cy="4275439"/>
            <a:chOff x="6646853" y="2247836"/>
            <a:chExt cx="4783147" cy="4275439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34068" b="9533"/>
            <a:stretch>
              <a:fillRect/>
            </a:stretch>
          </p:blipFill>
          <p:spPr>
            <a:xfrm flipH="1">
              <a:off x="6646853" y="2247836"/>
              <a:ext cx="4511297" cy="4275439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8902501" y="2247836"/>
              <a:ext cx="2527499" cy="483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liḓe"/>
          <p:cNvSpPr/>
          <p:nvPr/>
        </p:nvSpPr>
        <p:spPr>
          <a:xfrm>
            <a:off x="1852661" y="3128010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7" name="íṩļîďè"/>
          <p:cNvSpPr/>
          <p:nvPr/>
        </p:nvSpPr>
        <p:spPr>
          <a:xfrm>
            <a:off x="5758500" y="3707625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1" name="ísḻîďé"/>
          <p:cNvSpPr/>
          <p:nvPr/>
        </p:nvSpPr>
        <p:spPr>
          <a:xfrm>
            <a:off x="9660763" y="3180906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0030" r="9540" b="8703"/>
          <a:stretch>
            <a:fillRect/>
          </a:stretch>
        </p:blipFill>
        <p:spPr>
          <a:xfrm>
            <a:off x="3908426" y="314539"/>
            <a:ext cx="4114800" cy="3150973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81062" y="3206486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85112" y="3752740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02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89164" y="3180906"/>
            <a:ext cx="1418197" cy="584775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03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40162" y="4466131"/>
            <a:ext cx="267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51148" y="4144671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37" name="TextBox 13"/>
          <p:cNvSpPr txBox="1"/>
          <p:nvPr/>
        </p:nvSpPr>
        <p:spPr>
          <a:xfrm>
            <a:off x="4760108" y="4874418"/>
            <a:ext cx="267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71094" y="455295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39" name="TextBox 13"/>
          <p:cNvSpPr txBox="1"/>
          <p:nvPr/>
        </p:nvSpPr>
        <p:spPr>
          <a:xfrm>
            <a:off x="8676475" y="4358708"/>
            <a:ext cx="267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87461" y="403724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 bwMode="auto">
          <a:xfrm>
            <a:off x="1898440" y="1282487"/>
            <a:ext cx="4049278" cy="1935891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64" y="913842"/>
            <a:ext cx="5103341" cy="5103341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2159500" y="1758990"/>
            <a:ext cx="325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5586" y="1426729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  <p:sp>
        <p:nvSpPr>
          <p:cNvPr id="17" name="Freeform 5"/>
          <p:cNvSpPr/>
          <p:nvPr/>
        </p:nvSpPr>
        <p:spPr bwMode="auto">
          <a:xfrm>
            <a:off x="1917624" y="3694881"/>
            <a:ext cx="4049278" cy="1935891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178684" y="4171384"/>
            <a:ext cx="325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14770" y="3839123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31772" y="2099551"/>
            <a:ext cx="4909689" cy="10656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loved any woman</a:t>
            </a:r>
            <a:r>
              <a:rPr lang="zh-CN" altLang="en-US" sz="11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2918" y="1626345"/>
            <a:ext cx="421771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94690">
              <a:lnSpc>
                <a:spcPct val="150000"/>
              </a:lnSpc>
            </a:pPr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</a:t>
            </a:r>
            <a:r>
              <a:rPr lang="en-US" altLang="zh-CN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YOUR </a:t>
            </a:r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211863" y="3712178"/>
            <a:ext cx="850144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loved any woman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 </a:t>
            </a: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And I've waited longer for youthan I've waited for any woman. I love you more than I've ever loved any woman. 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211862" y="4912507"/>
            <a:ext cx="850144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loved any woman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 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pic>
        <p:nvPicPr>
          <p:cNvPr id="2050" name="Picture 2" descr="猫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0" y="1183531"/>
            <a:ext cx="2764395" cy="22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8941434" y="366274"/>
            <a:ext cx="3267042" cy="5921704"/>
            <a:chOff x="-33956" y="316847"/>
            <a:chExt cx="3485119" cy="59217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l="69214" t="8145" b="29612"/>
            <a:stretch>
              <a:fillRect/>
            </a:stretch>
          </p:blipFill>
          <p:spPr>
            <a:xfrm rot="10800000">
              <a:off x="-29562" y="1989437"/>
              <a:ext cx="1825284" cy="42491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l="23103" t="-13618" r="29663" b="70158"/>
            <a:stretch>
              <a:fillRect/>
            </a:stretch>
          </p:blipFill>
          <p:spPr>
            <a:xfrm rot="10800000" flipH="1">
              <a:off x="-33956" y="316847"/>
              <a:ext cx="3485119" cy="29087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307874" y="2583024"/>
            <a:ext cx="4959694" cy="1889659"/>
            <a:chOff x="5053912" y="1411406"/>
            <a:chExt cx="4959694" cy="1889659"/>
          </a:xfrm>
        </p:grpSpPr>
        <p:sp>
          <p:nvSpPr>
            <p:cNvPr id="9" name="文本框 8"/>
            <p:cNvSpPr txBox="1"/>
            <p:nvPr/>
          </p:nvSpPr>
          <p:spPr>
            <a:xfrm>
              <a:off x="5053912" y="1411406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Part </a:t>
              </a:r>
              <a:r>
                <a:rPr lang="en-US" altLang="zh-CN" sz="4400" b="1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02</a:t>
              </a:r>
              <a:endParaRPr lang="zh-CN" altLang="en-US" sz="44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06174" y="2103750"/>
              <a:ext cx="284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600" b="1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ADD YOUR TITLE HERE</a:t>
              </a:r>
              <a:endParaRPr lang="en-US" altLang="zh-CN" sz="16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43245" y="2562401"/>
              <a:ext cx="48703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52402" b="13153"/>
          <a:stretch>
            <a:fillRect/>
          </a:stretch>
        </p:blipFill>
        <p:spPr>
          <a:xfrm>
            <a:off x="1997000" y="2038863"/>
            <a:ext cx="2074257" cy="304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心形 9"/>
          <p:cNvSpPr/>
          <p:nvPr/>
        </p:nvSpPr>
        <p:spPr>
          <a:xfrm>
            <a:off x="1914464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心形 10"/>
          <p:cNvSpPr/>
          <p:nvPr/>
        </p:nvSpPr>
        <p:spPr>
          <a:xfrm>
            <a:off x="2144707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2374950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2605193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>
            <a:off x="2835436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心形 14"/>
          <p:cNvSpPr/>
          <p:nvPr/>
        </p:nvSpPr>
        <p:spPr>
          <a:xfrm>
            <a:off x="5647407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心形 15"/>
          <p:cNvSpPr/>
          <p:nvPr/>
        </p:nvSpPr>
        <p:spPr>
          <a:xfrm>
            <a:off x="5877650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心形 16"/>
          <p:cNvSpPr/>
          <p:nvPr/>
        </p:nvSpPr>
        <p:spPr>
          <a:xfrm>
            <a:off x="6107893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/>
          <p:cNvSpPr/>
          <p:nvPr/>
        </p:nvSpPr>
        <p:spPr>
          <a:xfrm>
            <a:off x="6338136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/>
        </p:nvSpPr>
        <p:spPr>
          <a:xfrm>
            <a:off x="6568379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>
            <a:off x="9410157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>
            <a:off x="9640400" y="4426276"/>
            <a:ext cx="180976" cy="18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心形 21"/>
          <p:cNvSpPr/>
          <p:nvPr/>
        </p:nvSpPr>
        <p:spPr>
          <a:xfrm>
            <a:off x="9870643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心形 22"/>
          <p:cNvSpPr/>
          <p:nvPr/>
        </p:nvSpPr>
        <p:spPr>
          <a:xfrm>
            <a:off x="10100886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心形 23"/>
          <p:cNvSpPr/>
          <p:nvPr/>
        </p:nvSpPr>
        <p:spPr>
          <a:xfrm>
            <a:off x="10331129" y="4426276"/>
            <a:ext cx="180976" cy="180976"/>
          </a:xfrm>
          <a:prstGeom prst="hear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798103" y="2063049"/>
            <a:ext cx="3306301" cy="202703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87690" y="2063048"/>
            <a:ext cx="3306301" cy="202703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8168225" y="2063047"/>
            <a:ext cx="3306301" cy="2027035"/>
          </a:xfrm>
          <a:custGeom>
            <a:avLst/>
            <a:gdLst>
              <a:gd name="T0" fmla="*/ 30 w 885"/>
              <a:gd name="T1" fmla="*/ 0 h 480"/>
              <a:gd name="T2" fmla="*/ 762 w 885"/>
              <a:gd name="T3" fmla="*/ 0 h 480"/>
              <a:gd name="T4" fmla="*/ 792 w 885"/>
              <a:gd name="T5" fmla="*/ 31 h 480"/>
              <a:gd name="T6" fmla="*/ 792 w 885"/>
              <a:gd name="T7" fmla="*/ 170 h 480"/>
              <a:gd name="T8" fmla="*/ 885 w 885"/>
              <a:gd name="T9" fmla="*/ 230 h 480"/>
              <a:gd name="T10" fmla="*/ 792 w 885"/>
              <a:gd name="T11" fmla="*/ 281 h 480"/>
              <a:gd name="T12" fmla="*/ 792 w 885"/>
              <a:gd name="T13" fmla="*/ 450 h 480"/>
              <a:gd name="T14" fmla="*/ 762 w 885"/>
              <a:gd name="T15" fmla="*/ 480 h 480"/>
              <a:gd name="T16" fmla="*/ 30 w 885"/>
              <a:gd name="T17" fmla="*/ 480 h 480"/>
              <a:gd name="T18" fmla="*/ 0 w 885"/>
              <a:gd name="T19" fmla="*/ 450 h 480"/>
              <a:gd name="T20" fmla="*/ 0 w 885"/>
              <a:gd name="T21" fmla="*/ 31 h 480"/>
              <a:gd name="T22" fmla="*/ 30 w 885"/>
              <a:gd name="T2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5" h="480">
                <a:moveTo>
                  <a:pt x="30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79" y="0"/>
                  <a:pt x="792" y="14"/>
                  <a:pt x="792" y="31"/>
                </a:cubicBezTo>
                <a:cubicBezTo>
                  <a:pt x="792" y="170"/>
                  <a:pt x="792" y="170"/>
                  <a:pt x="792" y="170"/>
                </a:cubicBezTo>
                <a:cubicBezTo>
                  <a:pt x="885" y="230"/>
                  <a:pt x="885" y="230"/>
                  <a:pt x="885" y="230"/>
                </a:cubicBezTo>
                <a:cubicBezTo>
                  <a:pt x="792" y="281"/>
                  <a:pt x="792" y="281"/>
                  <a:pt x="792" y="281"/>
                </a:cubicBezTo>
                <a:cubicBezTo>
                  <a:pt x="792" y="450"/>
                  <a:pt x="792" y="450"/>
                  <a:pt x="792" y="450"/>
                </a:cubicBezTo>
                <a:cubicBezTo>
                  <a:pt x="792" y="467"/>
                  <a:pt x="779" y="480"/>
                  <a:pt x="762" y="480"/>
                </a:cubicBezTo>
                <a:cubicBezTo>
                  <a:pt x="30" y="480"/>
                  <a:pt x="30" y="480"/>
                  <a:pt x="30" y="480"/>
                </a:cubicBezTo>
                <a:cubicBezTo>
                  <a:pt x="13" y="480"/>
                  <a:pt x="0" y="467"/>
                  <a:pt x="0" y="45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97427" y="1092346"/>
            <a:ext cx="332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94690">
              <a:lnSpc>
                <a:spcPct val="150000"/>
              </a:lnSpc>
            </a:pPr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ADD </a:t>
            </a:r>
            <a:r>
              <a:rPr lang="en-US" altLang="zh-CN" b="1" dirty="0" smtClean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YOUR </a:t>
            </a:r>
            <a:r>
              <a: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</a:t>
            </a:r>
            <a:r>
              <a:rPr lang="en-US" altLang="zh-CN" sz="2000" b="1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HERE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620825" y="5209069"/>
            <a:ext cx="8950349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than I've ever loved any woman</a:t>
            </a:r>
            <a:r>
              <a:rPr lang="zh-CN" altLang="en-US" sz="120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. </a:t>
            </a:r>
            <a:endParaRPr lang="zh-CN" altLang="en-US" sz="12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25468" y="4261852"/>
            <a:ext cx="1418197" cy="557281"/>
            <a:chOff x="625468" y="4373065"/>
            <a:chExt cx="1418197" cy="557281"/>
          </a:xfrm>
        </p:grpSpPr>
        <p:sp>
          <p:nvSpPr>
            <p:cNvPr id="38" name="ï$liḓe"/>
            <p:cNvSpPr/>
            <p:nvPr/>
          </p:nvSpPr>
          <p:spPr>
            <a:xfrm>
              <a:off x="1056936" y="4373065"/>
              <a:ext cx="555263" cy="5572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25468" y="4397779"/>
              <a:ext cx="1418197" cy="52322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01</a:t>
              </a:r>
              <a:endParaRPr lang="zh-CN" altLang="en-US" sz="28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49283" y="4286566"/>
            <a:ext cx="1418197" cy="557281"/>
            <a:chOff x="625468" y="4373065"/>
            <a:chExt cx="1418197" cy="557281"/>
          </a:xfrm>
        </p:grpSpPr>
        <p:sp>
          <p:nvSpPr>
            <p:cNvPr id="45" name="ï$liḓe"/>
            <p:cNvSpPr/>
            <p:nvPr/>
          </p:nvSpPr>
          <p:spPr>
            <a:xfrm>
              <a:off x="1056936" y="4373065"/>
              <a:ext cx="555263" cy="5572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25468" y="4397779"/>
              <a:ext cx="1418197" cy="52322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01</a:t>
              </a:r>
              <a:endParaRPr lang="zh-CN" altLang="en-US" sz="28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82448" y="4210724"/>
            <a:ext cx="1418197" cy="557281"/>
            <a:chOff x="625468" y="4335994"/>
            <a:chExt cx="1418197" cy="557281"/>
          </a:xfrm>
        </p:grpSpPr>
        <p:sp>
          <p:nvSpPr>
            <p:cNvPr id="48" name="ï$liḓe"/>
            <p:cNvSpPr/>
            <p:nvPr/>
          </p:nvSpPr>
          <p:spPr>
            <a:xfrm>
              <a:off x="1056936" y="4335994"/>
              <a:ext cx="555263" cy="5572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5468" y="4360708"/>
              <a:ext cx="1418197" cy="52322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01</a:t>
              </a:r>
              <a:endParaRPr lang="zh-CN" altLang="en-US" sz="28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1094438" y="2245894"/>
            <a:ext cx="2409809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</a:t>
            </a:r>
            <a:r>
              <a:rPr lang="zh-CN" altLang="en-US" sz="105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than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4780751" y="2222484"/>
            <a:ext cx="2409809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</a:t>
            </a:r>
            <a:r>
              <a:rPr lang="zh-CN" altLang="en-US" sz="105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than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435495" y="2222484"/>
            <a:ext cx="2409809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youthan I've waited for any woman. I love you more </a:t>
            </a:r>
            <a:r>
              <a:rPr lang="zh-CN" altLang="en-US" sz="1050" dirty="0" smtClean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than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5629</Words>
  <Application>WPS 演示</Application>
  <PresentationFormat>宽屏</PresentationFormat>
  <Paragraphs>175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汉仪乐喵体简</vt:lpstr>
      <vt:lpstr>Calibri</vt:lpstr>
      <vt:lpstr>华文新魏</vt:lpstr>
      <vt:lpstr>微软雅黑</vt:lpstr>
      <vt:lpstr>Arial Unicode MS</vt:lpstr>
      <vt:lpstr>Calibri Light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2</cp:revision>
  <dcterms:created xsi:type="dcterms:W3CDTF">2021-09-09T09:55:00Z</dcterms:created>
  <dcterms:modified xsi:type="dcterms:W3CDTF">2021-09-10T07:48:59Z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405708411C2242D399FCB4CE8613C298</vt:lpwstr>
  </property>
  <property fmtid="{D5CDD505-2E9C-101B-9397-08002B2CF9AE}" pid="3" name="KSOProductBuildVer">
    <vt:lpwstr>2052-11.1.0.10463</vt:lpwstr>
  </property>
</Properties>
</file>